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sldIdLst>
    <p:sldId id="256" r:id="rId2"/>
  </p:sldIdLst>
  <p:sldSz cx="30275213" cy="427672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61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 d="100"/>
          <a:sy n="12" d="100"/>
        </p:scale>
        <p:origin x="271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90BCA6-312C-40E0-8BA8-91F5B9308E08}" type="doc">
      <dgm:prSet loTypeId="urn:microsoft.com/office/officeart/2005/8/layout/hList1" loCatId="list" qsTypeId="urn:microsoft.com/office/officeart/2005/8/quickstyle/3d2" qsCatId="3D" csTypeId="urn:microsoft.com/office/officeart/2005/8/colors/colorful3" csCatId="colorful" phldr="1"/>
      <dgm:spPr/>
      <dgm:t>
        <a:bodyPr/>
        <a:lstStyle/>
        <a:p>
          <a:endParaRPr lang="en-PK"/>
        </a:p>
      </dgm:t>
    </dgm:pt>
    <dgm:pt modelId="{FB7E6C2D-6562-47BB-A9E1-ADEFA15B7A6F}">
      <dgm:prSet phldrT="[Text]" custT="1"/>
      <dgm:spPr/>
      <dgm:t>
        <a:bodyPr/>
        <a:lstStyle/>
        <a:p>
          <a:r>
            <a:rPr lang="en-US" sz="4400" dirty="0"/>
            <a:t>Cluster 0</a:t>
          </a:r>
          <a:endParaRPr lang="en-PK" sz="4400" dirty="0"/>
        </a:p>
      </dgm:t>
    </dgm:pt>
    <dgm:pt modelId="{A9699902-E155-4661-9FE9-D05F7270EBC6}" type="parTrans" cxnId="{2090762B-ED99-484D-9962-250018223883}">
      <dgm:prSet/>
      <dgm:spPr/>
      <dgm:t>
        <a:bodyPr/>
        <a:lstStyle/>
        <a:p>
          <a:endParaRPr lang="en-PK"/>
        </a:p>
      </dgm:t>
    </dgm:pt>
    <dgm:pt modelId="{FB0DBC8A-2601-468E-A215-A36DECEB1F7B}" type="sibTrans" cxnId="{2090762B-ED99-484D-9962-250018223883}">
      <dgm:prSet/>
      <dgm:spPr/>
      <dgm:t>
        <a:bodyPr/>
        <a:lstStyle/>
        <a:p>
          <a:endParaRPr lang="en-PK"/>
        </a:p>
      </dgm:t>
    </dgm:pt>
    <dgm:pt modelId="{346A08C6-6B42-47FE-93A0-0217B185BBE7}">
      <dgm:prSet custT="1"/>
      <dgm:spPr/>
      <dgm:t>
        <a:bodyPr/>
        <a:lstStyle/>
        <a:p>
          <a:r>
            <a:rPr lang="en-US" sz="4400" dirty="0"/>
            <a:t>Cluster 1</a:t>
          </a:r>
        </a:p>
      </dgm:t>
    </dgm:pt>
    <dgm:pt modelId="{0F3023AB-4B5A-483E-8106-DED5E0D3B2E3}" type="parTrans" cxnId="{25A3098D-699D-49EE-852A-086A817261BD}">
      <dgm:prSet/>
      <dgm:spPr/>
      <dgm:t>
        <a:bodyPr/>
        <a:lstStyle/>
        <a:p>
          <a:endParaRPr lang="en-PK"/>
        </a:p>
      </dgm:t>
    </dgm:pt>
    <dgm:pt modelId="{C6A9CE70-FD03-4120-A218-CCB9F2AEA631}" type="sibTrans" cxnId="{25A3098D-699D-49EE-852A-086A817261BD}">
      <dgm:prSet/>
      <dgm:spPr/>
      <dgm:t>
        <a:bodyPr/>
        <a:lstStyle/>
        <a:p>
          <a:endParaRPr lang="en-PK"/>
        </a:p>
      </dgm:t>
    </dgm:pt>
    <dgm:pt modelId="{ACFE217D-4731-439A-8D0B-2F59E5F1BB9E}">
      <dgm:prSet custT="1"/>
      <dgm:spPr/>
      <dgm:t>
        <a:bodyPr/>
        <a:lstStyle/>
        <a:p>
          <a:r>
            <a:rPr lang="en-US" sz="4400" dirty="0"/>
            <a:t>Forest Area whose value is almost 32000km</a:t>
          </a:r>
        </a:p>
      </dgm:t>
    </dgm:pt>
    <dgm:pt modelId="{ECCAA335-1FAE-426D-AE2C-17CAD194E103}" type="parTrans" cxnId="{FCEF3910-2D4A-407F-9BA6-C84A50E3A2B0}">
      <dgm:prSet/>
      <dgm:spPr/>
      <dgm:t>
        <a:bodyPr/>
        <a:lstStyle/>
        <a:p>
          <a:endParaRPr lang="en-PK"/>
        </a:p>
      </dgm:t>
    </dgm:pt>
    <dgm:pt modelId="{00C14B76-7C91-4D26-9599-2B970EAAF0D3}" type="sibTrans" cxnId="{FCEF3910-2D4A-407F-9BA6-C84A50E3A2B0}">
      <dgm:prSet/>
      <dgm:spPr/>
      <dgm:t>
        <a:bodyPr/>
        <a:lstStyle/>
        <a:p>
          <a:endParaRPr lang="en-PK"/>
        </a:p>
      </dgm:t>
    </dgm:pt>
    <dgm:pt modelId="{C5D4DFC2-2242-4C2E-BD6C-782EA408B28A}">
      <dgm:prSet custT="1"/>
      <dgm:spPr/>
      <dgm:t>
        <a:bodyPr/>
        <a:lstStyle/>
        <a:p>
          <a:r>
            <a:rPr lang="en-US" sz="4400" dirty="0"/>
            <a:t>Cluster 2</a:t>
          </a:r>
        </a:p>
      </dgm:t>
    </dgm:pt>
    <dgm:pt modelId="{D1BB10CA-B4DB-4E20-AD5A-A35F143AE3A5}" type="parTrans" cxnId="{66A0A433-2B5C-4E2C-AA40-5A13AD04A532}">
      <dgm:prSet/>
      <dgm:spPr/>
      <dgm:t>
        <a:bodyPr/>
        <a:lstStyle/>
        <a:p>
          <a:endParaRPr lang="en-US"/>
        </a:p>
      </dgm:t>
    </dgm:pt>
    <dgm:pt modelId="{FB771878-486B-4ED4-9666-F21FBCFEFA81}" type="sibTrans" cxnId="{66A0A433-2B5C-4E2C-AA40-5A13AD04A532}">
      <dgm:prSet/>
      <dgm:spPr/>
      <dgm:t>
        <a:bodyPr/>
        <a:lstStyle/>
        <a:p>
          <a:endParaRPr lang="en-US"/>
        </a:p>
      </dgm:t>
    </dgm:pt>
    <dgm:pt modelId="{74F2B71A-959C-477C-A0D4-B36EB9C0A2B0}">
      <dgm:prSet custT="1"/>
      <dgm:spPr/>
      <dgm:t>
        <a:bodyPr/>
        <a:lstStyle/>
        <a:p>
          <a:r>
            <a:rPr lang="en-US" sz="4400" dirty="0"/>
            <a:t>Forest Area whose value is almost 175000km</a:t>
          </a:r>
        </a:p>
      </dgm:t>
    </dgm:pt>
    <dgm:pt modelId="{2D378030-BB5A-43FD-A455-78B403C185B0}" type="parTrans" cxnId="{2A16DCCC-A548-41BB-990B-BB4E91BA35BA}">
      <dgm:prSet/>
      <dgm:spPr/>
      <dgm:t>
        <a:bodyPr/>
        <a:lstStyle/>
        <a:p>
          <a:endParaRPr lang="en-US"/>
        </a:p>
      </dgm:t>
    </dgm:pt>
    <dgm:pt modelId="{A6949C7D-E0E4-4A68-B1A0-DD8CF9E3BCEC}" type="sibTrans" cxnId="{2A16DCCC-A548-41BB-990B-BB4E91BA35BA}">
      <dgm:prSet/>
      <dgm:spPr/>
      <dgm:t>
        <a:bodyPr/>
        <a:lstStyle/>
        <a:p>
          <a:endParaRPr lang="en-US"/>
        </a:p>
      </dgm:t>
    </dgm:pt>
    <dgm:pt modelId="{9ED4E616-D952-4288-8198-81AE329FF0E5}">
      <dgm:prSet phldrT="[Text]" custT="1"/>
      <dgm:spPr/>
      <dgm:t>
        <a:bodyPr/>
        <a:lstStyle/>
        <a:p>
          <a:r>
            <a:rPr lang="en-US" sz="4400" dirty="0"/>
            <a:t>Forest Area whose value is almost 47000km</a:t>
          </a:r>
          <a:endParaRPr lang="en-PK" sz="4400" dirty="0"/>
        </a:p>
      </dgm:t>
    </dgm:pt>
    <dgm:pt modelId="{19E52EBC-2BBA-4035-9E34-A50142E9290A}" type="sibTrans" cxnId="{2FF3FD91-71C2-4FA8-8FFA-202CD157494B}">
      <dgm:prSet/>
      <dgm:spPr/>
      <dgm:t>
        <a:bodyPr/>
        <a:lstStyle/>
        <a:p>
          <a:endParaRPr lang="en-US"/>
        </a:p>
      </dgm:t>
    </dgm:pt>
    <dgm:pt modelId="{03FFFA84-84FC-4DD2-B1AC-ECD9E000C8EA}" type="parTrans" cxnId="{2FF3FD91-71C2-4FA8-8FFA-202CD157494B}">
      <dgm:prSet/>
      <dgm:spPr/>
      <dgm:t>
        <a:bodyPr/>
        <a:lstStyle/>
        <a:p>
          <a:endParaRPr lang="en-US"/>
        </a:p>
      </dgm:t>
    </dgm:pt>
    <dgm:pt modelId="{DE3F1888-5E4B-4B67-BB70-F6AFAAA72429}">
      <dgm:prSet phldrT="[Text]" custT="1"/>
      <dgm:spPr/>
      <dgm:t>
        <a:bodyPr/>
        <a:lstStyle/>
        <a:p>
          <a:r>
            <a:rPr lang="en-US" sz="4400" dirty="0"/>
            <a:t>Cereal yield value is 5000kg</a:t>
          </a:r>
          <a:endParaRPr lang="en-PK" sz="4400" dirty="0"/>
        </a:p>
      </dgm:t>
    </dgm:pt>
    <dgm:pt modelId="{40B1165A-6C4D-42DF-9E13-EBFCCEE603CC}" type="parTrans" cxnId="{991B6BE2-64A8-461E-AEFD-E4FDA941E286}">
      <dgm:prSet/>
      <dgm:spPr/>
      <dgm:t>
        <a:bodyPr/>
        <a:lstStyle/>
        <a:p>
          <a:endParaRPr lang="en-US"/>
        </a:p>
      </dgm:t>
    </dgm:pt>
    <dgm:pt modelId="{0E0D95B0-0F66-405C-AF9D-25EA3116C5A2}" type="sibTrans" cxnId="{991B6BE2-64A8-461E-AEFD-E4FDA941E286}">
      <dgm:prSet/>
      <dgm:spPr/>
      <dgm:t>
        <a:bodyPr/>
        <a:lstStyle/>
        <a:p>
          <a:endParaRPr lang="en-US"/>
        </a:p>
      </dgm:t>
    </dgm:pt>
    <dgm:pt modelId="{886E5157-A6BA-4D6B-902E-1D5E25A0C292}">
      <dgm:prSet custT="1"/>
      <dgm:spPr/>
      <dgm:t>
        <a:bodyPr/>
        <a:lstStyle/>
        <a:p>
          <a:r>
            <a:rPr lang="en-US" sz="4400" dirty="0"/>
            <a:t>Cereal yield value is 10000kg</a:t>
          </a:r>
        </a:p>
      </dgm:t>
    </dgm:pt>
    <dgm:pt modelId="{D9ECA698-EABF-4176-AF51-61F595733877}" type="parTrans" cxnId="{AAA20F13-4D1A-4ADA-96F2-C7E4ABBB10B4}">
      <dgm:prSet/>
      <dgm:spPr/>
      <dgm:t>
        <a:bodyPr/>
        <a:lstStyle/>
        <a:p>
          <a:endParaRPr lang="en-US"/>
        </a:p>
      </dgm:t>
    </dgm:pt>
    <dgm:pt modelId="{43226FFD-0D4E-4673-AC00-34C7E6046A11}" type="sibTrans" cxnId="{AAA20F13-4D1A-4ADA-96F2-C7E4ABBB10B4}">
      <dgm:prSet/>
      <dgm:spPr/>
      <dgm:t>
        <a:bodyPr/>
        <a:lstStyle/>
        <a:p>
          <a:endParaRPr lang="en-US"/>
        </a:p>
      </dgm:t>
    </dgm:pt>
    <dgm:pt modelId="{A020330E-77FE-4B10-9B9F-38F74CB3790D}">
      <dgm:prSet custT="1"/>
      <dgm:spPr/>
      <dgm:t>
        <a:bodyPr/>
        <a:lstStyle/>
        <a:p>
          <a:r>
            <a:rPr lang="en-US" sz="4400" dirty="0"/>
            <a:t>Cereal yield value is 2000kg</a:t>
          </a:r>
        </a:p>
      </dgm:t>
    </dgm:pt>
    <dgm:pt modelId="{FD3F0378-5F55-4235-8F48-16819E89B9F4}" type="parTrans" cxnId="{6A6CE13A-D95F-4F02-8448-26BD000A80F1}">
      <dgm:prSet/>
      <dgm:spPr/>
      <dgm:t>
        <a:bodyPr/>
        <a:lstStyle/>
        <a:p>
          <a:endParaRPr lang="en-US"/>
        </a:p>
      </dgm:t>
    </dgm:pt>
    <dgm:pt modelId="{67BF1E97-79AA-4B1A-B6F7-B834B6EFD56C}" type="sibTrans" cxnId="{6A6CE13A-D95F-4F02-8448-26BD000A80F1}">
      <dgm:prSet/>
      <dgm:spPr/>
      <dgm:t>
        <a:bodyPr/>
        <a:lstStyle/>
        <a:p>
          <a:endParaRPr lang="en-US"/>
        </a:p>
      </dgm:t>
    </dgm:pt>
    <dgm:pt modelId="{A9463ACD-3D1D-4C2D-840F-C53272B05067}" type="pres">
      <dgm:prSet presAssocID="{9790BCA6-312C-40E0-8BA8-91F5B9308E08}" presName="Name0" presStyleCnt="0">
        <dgm:presLayoutVars>
          <dgm:dir/>
          <dgm:animLvl val="lvl"/>
          <dgm:resizeHandles val="exact"/>
        </dgm:presLayoutVars>
      </dgm:prSet>
      <dgm:spPr/>
    </dgm:pt>
    <dgm:pt modelId="{7472297A-A047-4447-B695-F85ECDE194CC}" type="pres">
      <dgm:prSet presAssocID="{FB7E6C2D-6562-47BB-A9E1-ADEFA15B7A6F}" presName="composite" presStyleCnt="0"/>
      <dgm:spPr/>
    </dgm:pt>
    <dgm:pt modelId="{31CBE395-BD37-4B00-9440-3EF84AD9F314}" type="pres">
      <dgm:prSet presAssocID="{FB7E6C2D-6562-47BB-A9E1-ADEFA15B7A6F}" presName="parTx" presStyleLbl="alignNode1" presStyleIdx="0" presStyleCnt="3">
        <dgm:presLayoutVars>
          <dgm:chMax val="0"/>
          <dgm:chPref val="0"/>
          <dgm:bulletEnabled val="1"/>
        </dgm:presLayoutVars>
      </dgm:prSet>
      <dgm:spPr/>
    </dgm:pt>
    <dgm:pt modelId="{1606F50B-3627-4D85-A92C-A42CED4DC9B1}" type="pres">
      <dgm:prSet presAssocID="{FB7E6C2D-6562-47BB-A9E1-ADEFA15B7A6F}" presName="desTx" presStyleLbl="alignAccFollowNode1" presStyleIdx="0" presStyleCnt="3">
        <dgm:presLayoutVars>
          <dgm:bulletEnabled val="1"/>
        </dgm:presLayoutVars>
      </dgm:prSet>
      <dgm:spPr/>
    </dgm:pt>
    <dgm:pt modelId="{A61C3619-827F-4E80-B85F-27859DC2EA85}" type="pres">
      <dgm:prSet presAssocID="{FB0DBC8A-2601-468E-A215-A36DECEB1F7B}" presName="space" presStyleCnt="0"/>
      <dgm:spPr/>
    </dgm:pt>
    <dgm:pt modelId="{6929CB9F-2ED2-4EBF-AC5D-62FF66B0B34D}" type="pres">
      <dgm:prSet presAssocID="{346A08C6-6B42-47FE-93A0-0217B185BBE7}" presName="composite" presStyleCnt="0"/>
      <dgm:spPr/>
    </dgm:pt>
    <dgm:pt modelId="{56753AE9-397D-4DA9-AA0D-CF89122F8A49}" type="pres">
      <dgm:prSet presAssocID="{346A08C6-6B42-47FE-93A0-0217B185BBE7}" presName="parTx" presStyleLbl="alignNode1" presStyleIdx="1" presStyleCnt="3">
        <dgm:presLayoutVars>
          <dgm:chMax val="0"/>
          <dgm:chPref val="0"/>
          <dgm:bulletEnabled val="1"/>
        </dgm:presLayoutVars>
      </dgm:prSet>
      <dgm:spPr/>
    </dgm:pt>
    <dgm:pt modelId="{0A6746AC-EB82-4A1B-89FD-97992AB095A7}" type="pres">
      <dgm:prSet presAssocID="{346A08C6-6B42-47FE-93A0-0217B185BBE7}" presName="desTx" presStyleLbl="alignAccFollowNode1" presStyleIdx="1" presStyleCnt="3">
        <dgm:presLayoutVars>
          <dgm:bulletEnabled val="1"/>
        </dgm:presLayoutVars>
      </dgm:prSet>
      <dgm:spPr/>
    </dgm:pt>
    <dgm:pt modelId="{F44D8D3C-C961-4A66-BE26-8171A0C1A3E6}" type="pres">
      <dgm:prSet presAssocID="{C6A9CE70-FD03-4120-A218-CCB9F2AEA631}" presName="space" presStyleCnt="0"/>
      <dgm:spPr/>
    </dgm:pt>
    <dgm:pt modelId="{C72DF0EC-B7AE-43BE-B351-18636EEEC485}" type="pres">
      <dgm:prSet presAssocID="{C5D4DFC2-2242-4C2E-BD6C-782EA408B28A}" presName="composite" presStyleCnt="0"/>
      <dgm:spPr/>
    </dgm:pt>
    <dgm:pt modelId="{85B6119E-4F30-4B05-97A4-6D9E4235CFBC}" type="pres">
      <dgm:prSet presAssocID="{C5D4DFC2-2242-4C2E-BD6C-782EA408B28A}" presName="parTx" presStyleLbl="alignNode1" presStyleIdx="2" presStyleCnt="3">
        <dgm:presLayoutVars>
          <dgm:chMax val="0"/>
          <dgm:chPref val="0"/>
          <dgm:bulletEnabled val="1"/>
        </dgm:presLayoutVars>
      </dgm:prSet>
      <dgm:spPr/>
    </dgm:pt>
    <dgm:pt modelId="{8C5619B2-64C2-484F-BF39-66DC70BF0E74}" type="pres">
      <dgm:prSet presAssocID="{C5D4DFC2-2242-4C2E-BD6C-782EA408B28A}" presName="desTx" presStyleLbl="alignAccFollowNode1" presStyleIdx="2" presStyleCnt="3">
        <dgm:presLayoutVars>
          <dgm:bulletEnabled val="1"/>
        </dgm:presLayoutVars>
      </dgm:prSet>
      <dgm:spPr/>
    </dgm:pt>
  </dgm:ptLst>
  <dgm:cxnLst>
    <dgm:cxn modelId="{11616002-7E16-48D4-BF6A-FD54E4109978}" type="presOf" srcId="{C5D4DFC2-2242-4C2E-BD6C-782EA408B28A}" destId="{85B6119E-4F30-4B05-97A4-6D9E4235CFBC}" srcOrd="0" destOrd="0" presId="urn:microsoft.com/office/officeart/2005/8/layout/hList1"/>
    <dgm:cxn modelId="{E1658E04-0C96-4AFD-ADD5-38272AC9D75A}" type="presOf" srcId="{9790BCA6-312C-40E0-8BA8-91F5B9308E08}" destId="{A9463ACD-3D1D-4C2D-840F-C53272B05067}" srcOrd="0" destOrd="0" presId="urn:microsoft.com/office/officeart/2005/8/layout/hList1"/>
    <dgm:cxn modelId="{F40FAB08-7D4E-4474-B908-157F21ED1B2B}" type="presOf" srcId="{DE3F1888-5E4B-4B67-BB70-F6AFAAA72429}" destId="{1606F50B-3627-4D85-A92C-A42CED4DC9B1}" srcOrd="0" destOrd="1" presId="urn:microsoft.com/office/officeart/2005/8/layout/hList1"/>
    <dgm:cxn modelId="{FCEF3910-2D4A-407F-9BA6-C84A50E3A2B0}" srcId="{346A08C6-6B42-47FE-93A0-0217B185BBE7}" destId="{ACFE217D-4731-439A-8D0B-2F59E5F1BB9E}" srcOrd="0" destOrd="0" parTransId="{ECCAA335-1FAE-426D-AE2C-17CAD194E103}" sibTransId="{00C14B76-7C91-4D26-9599-2B970EAAF0D3}"/>
    <dgm:cxn modelId="{AAA20F13-4D1A-4ADA-96F2-C7E4ABBB10B4}" srcId="{346A08C6-6B42-47FE-93A0-0217B185BBE7}" destId="{886E5157-A6BA-4D6B-902E-1D5E25A0C292}" srcOrd="1" destOrd="0" parTransId="{D9ECA698-EABF-4176-AF51-61F595733877}" sibTransId="{43226FFD-0D4E-4673-AC00-34C7E6046A11}"/>
    <dgm:cxn modelId="{2090762B-ED99-484D-9962-250018223883}" srcId="{9790BCA6-312C-40E0-8BA8-91F5B9308E08}" destId="{FB7E6C2D-6562-47BB-A9E1-ADEFA15B7A6F}" srcOrd="0" destOrd="0" parTransId="{A9699902-E155-4661-9FE9-D05F7270EBC6}" sibTransId="{FB0DBC8A-2601-468E-A215-A36DECEB1F7B}"/>
    <dgm:cxn modelId="{66A0A433-2B5C-4E2C-AA40-5A13AD04A532}" srcId="{9790BCA6-312C-40E0-8BA8-91F5B9308E08}" destId="{C5D4DFC2-2242-4C2E-BD6C-782EA408B28A}" srcOrd="2" destOrd="0" parTransId="{D1BB10CA-B4DB-4E20-AD5A-A35F143AE3A5}" sibTransId="{FB771878-486B-4ED4-9666-F21FBCFEFA81}"/>
    <dgm:cxn modelId="{EC5E4337-11EB-448D-AB14-9D3FA82F16A5}" type="presOf" srcId="{74F2B71A-959C-477C-A0D4-B36EB9C0A2B0}" destId="{8C5619B2-64C2-484F-BF39-66DC70BF0E74}" srcOrd="0" destOrd="0" presId="urn:microsoft.com/office/officeart/2005/8/layout/hList1"/>
    <dgm:cxn modelId="{6A6CE13A-D95F-4F02-8448-26BD000A80F1}" srcId="{C5D4DFC2-2242-4C2E-BD6C-782EA408B28A}" destId="{A020330E-77FE-4B10-9B9F-38F74CB3790D}" srcOrd="1" destOrd="0" parTransId="{FD3F0378-5F55-4235-8F48-16819E89B9F4}" sibTransId="{67BF1E97-79AA-4B1A-B6F7-B834B6EFD56C}"/>
    <dgm:cxn modelId="{D5338A5E-F0CE-41D0-AACB-A02948DF9FEA}" type="presOf" srcId="{A020330E-77FE-4B10-9B9F-38F74CB3790D}" destId="{8C5619B2-64C2-484F-BF39-66DC70BF0E74}" srcOrd="0" destOrd="1" presId="urn:microsoft.com/office/officeart/2005/8/layout/hList1"/>
    <dgm:cxn modelId="{7FD9E86F-1493-43FA-A8D9-5C7A8064B497}" type="presOf" srcId="{ACFE217D-4731-439A-8D0B-2F59E5F1BB9E}" destId="{0A6746AC-EB82-4A1B-89FD-97992AB095A7}" srcOrd="0" destOrd="0" presId="urn:microsoft.com/office/officeart/2005/8/layout/hList1"/>
    <dgm:cxn modelId="{C1C69154-BF97-462B-90BE-7AD398CCBF95}" type="presOf" srcId="{9ED4E616-D952-4288-8198-81AE329FF0E5}" destId="{1606F50B-3627-4D85-A92C-A42CED4DC9B1}" srcOrd="0" destOrd="0" presId="urn:microsoft.com/office/officeart/2005/8/layout/hList1"/>
    <dgm:cxn modelId="{F2066555-1B83-4B65-83CA-34CDB56C2E01}" type="presOf" srcId="{886E5157-A6BA-4D6B-902E-1D5E25A0C292}" destId="{0A6746AC-EB82-4A1B-89FD-97992AB095A7}" srcOrd="0" destOrd="1" presId="urn:microsoft.com/office/officeart/2005/8/layout/hList1"/>
    <dgm:cxn modelId="{25A3098D-699D-49EE-852A-086A817261BD}" srcId="{9790BCA6-312C-40E0-8BA8-91F5B9308E08}" destId="{346A08C6-6B42-47FE-93A0-0217B185BBE7}" srcOrd="1" destOrd="0" parTransId="{0F3023AB-4B5A-483E-8106-DED5E0D3B2E3}" sibTransId="{C6A9CE70-FD03-4120-A218-CCB9F2AEA631}"/>
    <dgm:cxn modelId="{2FF3FD91-71C2-4FA8-8FFA-202CD157494B}" srcId="{FB7E6C2D-6562-47BB-A9E1-ADEFA15B7A6F}" destId="{9ED4E616-D952-4288-8198-81AE329FF0E5}" srcOrd="0" destOrd="0" parTransId="{03FFFA84-84FC-4DD2-B1AC-ECD9E000C8EA}" sibTransId="{19E52EBC-2BBA-4035-9E34-A50142E9290A}"/>
    <dgm:cxn modelId="{586EAA9C-89E5-42C2-AA72-A611190E867A}" type="presOf" srcId="{FB7E6C2D-6562-47BB-A9E1-ADEFA15B7A6F}" destId="{31CBE395-BD37-4B00-9440-3EF84AD9F314}" srcOrd="0" destOrd="0" presId="urn:microsoft.com/office/officeart/2005/8/layout/hList1"/>
    <dgm:cxn modelId="{2A16DCCC-A548-41BB-990B-BB4E91BA35BA}" srcId="{C5D4DFC2-2242-4C2E-BD6C-782EA408B28A}" destId="{74F2B71A-959C-477C-A0D4-B36EB9C0A2B0}" srcOrd="0" destOrd="0" parTransId="{2D378030-BB5A-43FD-A455-78B403C185B0}" sibTransId="{A6949C7D-E0E4-4A68-B1A0-DD8CF9E3BCEC}"/>
    <dgm:cxn modelId="{991B6BE2-64A8-461E-AEFD-E4FDA941E286}" srcId="{FB7E6C2D-6562-47BB-A9E1-ADEFA15B7A6F}" destId="{DE3F1888-5E4B-4B67-BB70-F6AFAAA72429}" srcOrd="1" destOrd="0" parTransId="{40B1165A-6C4D-42DF-9E13-EBFCCEE603CC}" sibTransId="{0E0D95B0-0F66-405C-AF9D-25EA3116C5A2}"/>
    <dgm:cxn modelId="{387B4DF0-69E8-4FE6-8788-C54E52ABF653}" type="presOf" srcId="{346A08C6-6B42-47FE-93A0-0217B185BBE7}" destId="{56753AE9-397D-4DA9-AA0D-CF89122F8A49}" srcOrd="0" destOrd="0" presId="urn:microsoft.com/office/officeart/2005/8/layout/hList1"/>
    <dgm:cxn modelId="{3DD7AA89-BCD3-489E-8372-7DCB1C813C02}" type="presParOf" srcId="{A9463ACD-3D1D-4C2D-840F-C53272B05067}" destId="{7472297A-A047-4447-B695-F85ECDE194CC}" srcOrd="0" destOrd="0" presId="urn:microsoft.com/office/officeart/2005/8/layout/hList1"/>
    <dgm:cxn modelId="{8535724C-681B-4FB4-A577-C872631C552C}" type="presParOf" srcId="{7472297A-A047-4447-B695-F85ECDE194CC}" destId="{31CBE395-BD37-4B00-9440-3EF84AD9F314}" srcOrd="0" destOrd="0" presId="urn:microsoft.com/office/officeart/2005/8/layout/hList1"/>
    <dgm:cxn modelId="{056757B8-2151-4633-AB6D-387E4F024DEE}" type="presParOf" srcId="{7472297A-A047-4447-B695-F85ECDE194CC}" destId="{1606F50B-3627-4D85-A92C-A42CED4DC9B1}" srcOrd="1" destOrd="0" presId="urn:microsoft.com/office/officeart/2005/8/layout/hList1"/>
    <dgm:cxn modelId="{8A2E16E9-595C-41B3-9FC7-F605D1A16AD4}" type="presParOf" srcId="{A9463ACD-3D1D-4C2D-840F-C53272B05067}" destId="{A61C3619-827F-4E80-B85F-27859DC2EA85}" srcOrd="1" destOrd="0" presId="urn:microsoft.com/office/officeart/2005/8/layout/hList1"/>
    <dgm:cxn modelId="{423A10D4-C0E2-4FA4-9F1F-B242325968FF}" type="presParOf" srcId="{A9463ACD-3D1D-4C2D-840F-C53272B05067}" destId="{6929CB9F-2ED2-4EBF-AC5D-62FF66B0B34D}" srcOrd="2" destOrd="0" presId="urn:microsoft.com/office/officeart/2005/8/layout/hList1"/>
    <dgm:cxn modelId="{D57474F2-2C09-43BE-8C7A-5E68A69A8531}" type="presParOf" srcId="{6929CB9F-2ED2-4EBF-AC5D-62FF66B0B34D}" destId="{56753AE9-397D-4DA9-AA0D-CF89122F8A49}" srcOrd="0" destOrd="0" presId="urn:microsoft.com/office/officeart/2005/8/layout/hList1"/>
    <dgm:cxn modelId="{1CD19F56-2D74-422F-BB56-74C609C4D053}" type="presParOf" srcId="{6929CB9F-2ED2-4EBF-AC5D-62FF66B0B34D}" destId="{0A6746AC-EB82-4A1B-89FD-97992AB095A7}" srcOrd="1" destOrd="0" presId="urn:microsoft.com/office/officeart/2005/8/layout/hList1"/>
    <dgm:cxn modelId="{4C4A8DBC-C384-4A32-8FEE-A5013FDE828C}" type="presParOf" srcId="{A9463ACD-3D1D-4C2D-840F-C53272B05067}" destId="{F44D8D3C-C961-4A66-BE26-8171A0C1A3E6}" srcOrd="3" destOrd="0" presId="urn:microsoft.com/office/officeart/2005/8/layout/hList1"/>
    <dgm:cxn modelId="{4D3C8EF4-A2DB-4AF1-A6FD-B34A1C7BC9A8}" type="presParOf" srcId="{A9463ACD-3D1D-4C2D-840F-C53272B05067}" destId="{C72DF0EC-B7AE-43BE-B351-18636EEEC485}" srcOrd="4" destOrd="0" presId="urn:microsoft.com/office/officeart/2005/8/layout/hList1"/>
    <dgm:cxn modelId="{241EE751-C133-4613-9491-A80329B80CCE}" type="presParOf" srcId="{C72DF0EC-B7AE-43BE-B351-18636EEEC485}" destId="{85B6119E-4F30-4B05-97A4-6D9E4235CFBC}" srcOrd="0" destOrd="0" presId="urn:microsoft.com/office/officeart/2005/8/layout/hList1"/>
    <dgm:cxn modelId="{097D5F66-43EF-41AE-BA9A-6755CFD5AFEA}" type="presParOf" srcId="{C72DF0EC-B7AE-43BE-B351-18636EEEC485}" destId="{8C5619B2-64C2-484F-BF39-66DC70BF0E7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CBE395-BD37-4B00-9440-3EF84AD9F314}">
      <dsp:nvSpPr>
        <dsp:cNvPr id="0" name=""/>
        <dsp:cNvSpPr/>
      </dsp:nvSpPr>
      <dsp:spPr>
        <a:xfrm>
          <a:off x="4637" y="30487"/>
          <a:ext cx="4521854" cy="1808741"/>
        </a:xfrm>
        <a:prstGeom prst="rect">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12928" tIns="178816" rIns="312928" bIns="178816" numCol="1" spcCol="1270" anchor="ctr" anchorCtr="0">
          <a:noAutofit/>
        </a:bodyPr>
        <a:lstStyle/>
        <a:p>
          <a:pPr marL="0" lvl="0" indent="0" algn="ctr" defTabSz="1955800">
            <a:lnSpc>
              <a:spcPct val="90000"/>
            </a:lnSpc>
            <a:spcBef>
              <a:spcPct val="0"/>
            </a:spcBef>
            <a:spcAft>
              <a:spcPct val="35000"/>
            </a:spcAft>
            <a:buNone/>
          </a:pPr>
          <a:r>
            <a:rPr lang="en-US" sz="4400" kern="1200" dirty="0"/>
            <a:t>Cluster 0</a:t>
          </a:r>
          <a:endParaRPr lang="en-PK" sz="4400" kern="1200" dirty="0"/>
        </a:p>
      </dsp:txBody>
      <dsp:txXfrm>
        <a:off x="4637" y="30487"/>
        <a:ext cx="4521854" cy="1808741"/>
      </dsp:txXfrm>
    </dsp:sp>
    <dsp:sp modelId="{1606F50B-3627-4D85-A92C-A42CED4DC9B1}">
      <dsp:nvSpPr>
        <dsp:cNvPr id="0" name=""/>
        <dsp:cNvSpPr/>
      </dsp:nvSpPr>
      <dsp:spPr>
        <a:xfrm>
          <a:off x="4637" y="1839229"/>
          <a:ext cx="4521854" cy="5000778"/>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34696" tIns="234696" rIns="312928" bIns="352044" numCol="1" spcCol="1270" anchor="t" anchorCtr="0">
          <a:noAutofit/>
        </a:bodyPr>
        <a:lstStyle/>
        <a:p>
          <a:pPr marL="285750" lvl="1" indent="-285750" algn="l" defTabSz="1955800">
            <a:lnSpc>
              <a:spcPct val="90000"/>
            </a:lnSpc>
            <a:spcBef>
              <a:spcPct val="0"/>
            </a:spcBef>
            <a:spcAft>
              <a:spcPct val="15000"/>
            </a:spcAft>
            <a:buChar char="•"/>
          </a:pPr>
          <a:r>
            <a:rPr lang="en-US" sz="4400" kern="1200" dirty="0"/>
            <a:t>Forest Area whose value is almost 47000km</a:t>
          </a:r>
          <a:endParaRPr lang="en-PK" sz="4400" kern="1200" dirty="0"/>
        </a:p>
        <a:p>
          <a:pPr marL="285750" lvl="1" indent="-285750" algn="l" defTabSz="1955800">
            <a:lnSpc>
              <a:spcPct val="90000"/>
            </a:lnSpc>
            <a:spcBef>
              <a:spcPct val="0"/>
            </a:spcBef>
            <a:spcAft>
              <a:spcPct val="15000"/>
            </a:spcAft>
            <a:buChar char="•"/>
          </a:pPr>
          <a:r>
            <a:rPr lang="en-US" sz="4400" kern="1200" dirty="0"/>
            <a:t>Cereal yield value is 5000kg</a:t>
          </a:r>
          <a:endParaRPr lang="en-PK" sz="4400" kern="1200" dirty="0"/>
        </a:p>
      </dsp:txBody>
      <dsp:txXfrm>
        <a:off x="4637" y="1839229"/>
        <a:ext cx="4521854" cy="5000778"/>
      </dsp:txXfrm>
    </dsp:sp>
    <dsp:sp modelId="{56753AE9-397D-4DA9-AA0D-CF89122F8A49}">
      <dsp:nvSpPr>
        <dsp:cNvPr id="0" name=""/>
        <dsp:cNvSpPr/>
      </dsp:nvSpPr>
      <dsp:spPr>
        <a:xfrm>
          <a:off x="5159551" y="30487"/>
          <a:ext cx="4521854" cy="1808741"/>
        </a:xfrm>
        <a:prstGeom prst="rect">
          <a:avLst/>
        </a:prstGeom>
        <a:gradFill rotWithShape="0">
          <a:gsLst>
            <a:gs pos="0">
              <a:schemeClr val="accent3">
                <a:hueOff val="599003"/>
                <a:satOff val="-3627"/>
                <a:lumOff val="4314"/>
                <a:alphaOff val="0"/>
                <a:shade val="85000"/>
                <a:satMod val="130000"/>
              </a:schemeClr>
            </a:gs>
            <a:gs pos="34000">
              <a:schemeClr val="accent3">
                <a:hueOff val="599003"/>
                <a:satOff val="-3627"/>
                <a:lumOff val="4314"/>
                <a:alphaOff val="0"/>
                <a:shade val="87000"/>
                <a:satMod val="125000"/>
              </a:schemeClr>
            </a:gs>
            <a:gs pos="70000">
              <a:schemeClr val="accent3">
                <a:hueOff val="599003"/>
                <a:satOff val="-3627"/>
                <a:lumOff val="4314"/>
                <a:alphaOff val="0"/>
                <a:tint val="100000"/>
                <a:shade val="90000"/>
                <a:satMod val="130000"/>
              </a:schemeClr>
            </a:gs>
            <a:gs pos="100000">
              <a:schemeClr val="accent3">
                <a:hueOff val="599003"/>
                <a:satOff val="-3627"/>
                <a:lumOff val="4314"/>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12928" tIns="178816" rIns="312928" bIns="178816" numCol="1" spcCol="1270" anchor="ctr" anchorCtr="0">
          <a:noAutofit/>
        </a:bodyPr>
        <a:lstStyle/>
        <a:p>
          <a:pPr marL="0" lvl="0" indent="0" algn="ctr" defTabSz="1955800">
            <a:lnSpc>
              <a:spcPct val="90000"/>
            </a:lnSpc>
            <a:spcBef>
              <a:spcPct val="0"/>
            </a:spcBef>
            <a:spcAft>
              <a:spcPct val="35000"/>
            </a:spcAft>
            <a:buNone/>
          </a:pPr>
          <a:r>
            <a:rPr lang="en-US" sz="4400" kern="1200" dirty="0"/>
            <a:t>Cluster 1</a:t>
          </a:r>
        </a:p>
      </dsp:txBody>
      <dsp:txXfrm>
        <a:off x="5159551" y="30487"/>
        <a:ext cx="4521854" cy="1808741"/>
      </dsp:txXfrm>
    </dsp:sp>
    <dsp:sp modelId="{0A6746AC-EB82-4A1B-89FD-97992AB095A7}">
      <dsp:nvSpPr>
        <dsp:cNvPr id="0" name=""/>
        <dsp:cNvSpPr/>
      </dsp:nvSpPr>
      <dsp:spPr>
        <a:xfrm>
          <a:off x="5159551" y="1839229"/>
          <a:ext cx="4521854" cy="5000778"/>
        </a:xfrm>
        <a:prstGeom prst="rect">
          <a:avLst/>
        </a:prstGeom>
        <a:solidFill>
          <a:schemeClr val="accent3">
            <a:tint val="40000"/>
            <a:alpha val="90000"/>
            <a:hueOff val="624591"/>
            <a:satOff val="2044"/>
            <a:lumOff val="732"/>
            <a:alphaOff val="0"/>
          </a:schemeClr>
        </a:solidFill>
        <a:ln w="12700" cap="flat" cmpd="sng" algn="ctr">
          <a:solidFill>
            <a:schemeClr val="accent3">
              <a:tint val="40000"/>
              <a:alpha val="90000"/>
              <a:hueOff val="624591"/>
              <a:satOff val="2044"/>
              <a:lumOff val="732"/>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34696" tIns="234696" rIns="312928" bIns="352044" numCol="1" spcCol="1270" anchor="t" anchorCtr="0">
          <a:noAutofit/>
        </a:bodyPr>
        <a:lstStyle/>
        <a:p>
          <a:pPr marL="285750" lvl="1" indent="-285750" algn="l" defTabSz="1955800">
            <a:lnSpc>
              <a:spcPct val="90000"/>
            </a:lnSpc>
            <a:spcBef>
              <a:spcPct val="0"/>
            </a:spcBef>
            <a:spcAft>
              <a:spcPct val="15000"/>
            </a:spcAft>
            <a:buChar char="•"/>
          </a:pPr>
          <a:r>
            <a:rPr lang="en-US" sz="4400" kern="1200" dirty="0"/>
            <a:t>Forest Area whose value is almost 32000km</a:t>
          </a:r>
        </a:p>
        <a:p>
          <a:pPr marL="285750" lvl="1" indent="-285750" algn="l" defTabSz="1955800">
            <a:lnSpc>
              <a:spcPct val="90000"/>
            </a:lnSpc>
            <a:spcBef>
              <a:spcPct val="0"/>
            </a:spcBef>
            <a:spcAft>
              <a:spcPct val="15000"/>
            </a:spcAft>
            <a:buChar char="•"/>
          </a:pPr>
          <a:r>
            <a:rPr lang="en-US" sz="4400" kern="1200" dirty="0"/>
            <a:t>Cereal yield value is 10000kg</a:t>
          </a:r>
        </a:p>
      </dsp:txBody>
      <dsp:txXfrm>
        <a:off x="5159551" y="1839229"/>
        <a:ext cx="4521854" cy="5000778"/>
      </dsp:txXfrm>
    </dsp:sp>
    <dsp:sp modelId="{85B6119E-4F30-4B05-97A4-6D9E4235CFBC}">
      <dsp:nvSpPr>
        <dsp:cNvPr id="0" name=""/>
        <dsp:cNvSpPr/>
      </dsp:nvSpPr>
      <dsp:spPr>
        <a:xfrm>
          <a:off x="10314465" y="30487"/>
          <a:ext cx="4521854" cy="1808741"/>
        </a:xfrm>
        <a:prstGeom prst="rect">
          <a:avLst/>
        </a:prstGeom>
        <a:gradFill rotWithShape="0">
          <a:gsLst>
            <a:gs pos="0">
              <a:schemeClr val="accent3">
                <a:hueOff val="1198005"/>
                <a:satOff val="-7255"/>
                <a:lumOff val="8627"/>
                <a:alphaOff val="0"/>
                <a:shade val="85000"/>
                <a:satMod val="130000"/>
              </a:schemeClr>
            </a:gs>
            <a:gs pos="34000">
              <a:schemeClr val="accent3">
                <a:hueOff val="1198005"/>
                <a:satOff val="-7255"/>
                <a:lumOff val="8627"/>
                <a:alphaOff val="0"/>
                <a:shade val="87000"/>
                <a:satMod val="125000"/>
              </a:schemeClr>
            </a:gs>
            <a:gs pos="70000">
              <a:schemeClr val="accent3">
                <a:hueOff val="1198005"/>
                <a:satOff val="-7255"/>
                <a:lumOff val="8627"/>
                <a:alphaOff val="0"/>
                <a:tint val="100000"/>
                <a:shade val="90000"/>
                <a:satMod val="130000"/>
              </a:schemeClr>
            </a:gs>
            <a:gs pos="100000">
              <a:schemeClr val="accent3">
                <a:hueOff val="1198005"/>
                <a:satOff val="-7255"/>
                <a:lumOff val="8627"/>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12928" tIns="178816" rIns="312928" bIns="178816" numCol="1" spcCol="1270" anchor="ctr" anchorCtr="0">
          <a:noAutofit/>
        </a:bodyPr>
        <a:lstStyle/>
        <a:p>
          <a:pPr marL="0" lvl="0" indent="0" algn="ctr" defTabSz="1955800">
            <a:lnSpc>
              <a:spcPct val="90000"/>
            </a:lnSpc>
            <a:spcBef>
              <a:spcPct val="0"/>
            </a:spcBef>
            <a:spcAft>
              <a:spcPct val="35000"/>
            </a:spcAft>
            <a:buNone/>
          </a:pPr>
          <a:r>
            <a:rPr lang="en-US" sz="4400" kern="1200" dirty="0"/>
            <a:t>Cluster 2</a:t>
          </a:r>
        </a:p>
      </dsp:txBody>
      <dsp:txXfrm>
        <a:off x="10314465" y="30487"/>
        <a:ext cx="4521854" cy="1808741"/>
      </dsp:txXfrm>
    </dsp:sp>
    <dsp:sp modelId="{8C5619B2-64C2-484F-BF39-66DC70BF0E74}">
      <dsp:nvSpPr>
        <dsp:cNvPr id="0" name=""/>
        <dsp:cNvSpPr/>
      </dsp:nvSpPr>
      <dsp:spPr>
        <a:xfrm>
          <a:off x="10314465" y="1839229"/>
          <a:ext cx="4521854" cy="5000778"/>
        </a:xfrm>
        <a:prstGeom prst="rect">
          <a:avLst/>
        </a:prstGeom>
        <a:solidFill>
          <a:schemeClr val="accent3">
            <a:tint val="40000"/>
            <a:alpha val="90000"/>
            <a:hueOff val="1249182"/>
            <a:satOff val="4087"/>
            <a:lumOff val="1464"/>
            <a:alphaOff val="0"/>
          </a:schemeClr>
        </a:solidFill>
        <a:ln w="12700" cap="flat" cmpd="sng" algn="ctr">
          <a:solidFill>
            <a:schemeClr val="accent3">
              <a:tint val="40000"/>
              <a:alpha val="90000"/>
              <a:hueOff val="1249182"/>
              <a:satOff val="4087"/>
              <a:lumOff val="1464"/>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34696" tIns="234696" rIns="312928" bIns="352044" numCol="1" spcCol="1270" anchor="t" anchorCtr="0">
          <a:noAutofit/>
        </a:bodyPr>
        <a:lstStyle/>
        <a:p>
          <a:pPr marL="285750" lvl="1" indent="-285750" algn="l" defTabSz="1955800">
            <a:lnSpc>
              <a:spcPct val="90000"/>
            </a:lnSpc>
            <a:spcBef>
              <a:spcPct val="0"/>
            </a:spcBef>
            <a:spcAft>
              <a:spcPct val="15000"/>
            </a:spcAft>
            <a:buChar char="•"/>
          </a:pPr>
          <a:r>
            <a:rPr lang="en-US" sz="4400" kern="1200" dirty="0"/>
            <a:t>Forest Area whose value is almost 175000km</a:t>
          </a:r>
        </a:p>
        <a:p>
          <a:pPr marL="285750" lvl="1" indent="-285750" algn="l" defTabSz="1955800">
            <a:lnSpc>
              <a:spcPct val="90000"/>
            </a:lnSpc>
            <a:spcBef>
              <a:spcPct val="0"/>
            </a:spcBef>
            <a:spcAft>
              <a:spcPct val="15000"/>
            </a:spcAft>
            <a:buChar char="•"/>
          </a:pPr>
          <a:r>
            <a:rPr lang="en-US" sz="4400" kern="1200" dirty="0"/>
            <a:t>Cereal yield value is 2000kg</a:t>
          </a:r>
        </a:p>
      </dsp:txBody>
      <dsp:txXfrm>
        <a:off x="10314465" y="1839229"/>
        <a:ext cx="4521854" cy="500077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888" y="39916100"/>
            <a:ext cx="30267330" cy="28511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41" y="39501498"/>
            <a:ext cx="30267330" cy="3991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724769" y="4732909"/>
            <a:ext cx="24977051" cy="22238970"/>
          </a:xfrm>
        </p:spPr>
        <p:txBody>
          <a:bodyPr anchor="b">
            <a:normAutofit/>
          </a:bodyPr>
          <a:lstStyle>
            <a:lvl1pPr algn="l">
              <a:lnSpc>
                <a:spcPct val="85000"/>
              </a:lnSpc>
              <a:defRPr sz="26487" spc="-166"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2731649" y="27785748"/>
            <a:ext cx="24977051" cy="7127875"/>
          </a:xfrm>
        </p:spPr>
        <p:txBody>
          <a:bodyPr lIns="91440" rIns="91440">
            <a:normAutofit/>
          </a:bodyPr>
          <a:lstStyle>
            <a:lvl1pPr marL="0" indent="0" algn="l">
              <a:buNone/>
              <a:defRPr sz="7946" cap="all" spc="662" baseline="0">
                <a:solidFill>
                  <a:schemeClr val="tx2"/>
                </a:solidFill>
                <a:latin typeface="+mj-lt"/>
              </a:defRPr>
            </a:lvl1pPr>
            <a:lvl2pPr marL="1513743" indent="0" algn="ctr">
              <a:buNone/>
              <a:defRPr sz="7946"/>
            </a:lvl2pPr>
            <a:lvl3pPr marL="3027487" indent="0" algn="ctr">
              <a:buNone/>
              <a:defRPr sz="7946"/>
            </a:lvl3pPr>
            <a:lvl4pPr marL="4541230" indent="0" algn="ctr">
              <a:buNone/>
              <a:defRPr sz="6622"/>
            </a:lvl4pPr>
            <a:lvl5pPr marL="6054974" indent="0" algn="ctr">
              <a:buNone/>
              <a:defRPr sz="6622"/>
            </a:lvl5pPr>
            <a:lvl6pPr marL="7568717" indent="0" algn="ctr">
              <a:buNone/>
              <a:defRPr sz="6622"/>
            </a:lvl6pPr>
            <a:lvl7pPr marL="9082461" indent="0" algn="ctr">
              <a:buNone/>
              <a:defRPr sz="6622"/>
            </a:lvl7pPr>
            <a:lvl8pPr marL="10596204" indent="0" algn="ctr">
              <a:buNone/>
              <a:defRPr sz="6622"/>
            </a:lvl8pPr>
            <a:lvl9pPr marL="12109948" indent="0" algn="ctr">
              <a:buNone/>
              <a:defRPr sz="662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0B111E-2C74-455B-A048-A9757D17967E}" type="datetimeFigureOut">
              <a:rPr lang="en-PK" smtClean="0"/>
              <a:t>05/11/2023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042C02A4-2197-482C-8701-2E5B3FF1C355}" type="slidenum">
              <a:rPr lang="en-PK" smtClean="0"/>
              <a:t>‹#›</a:t>
            </a:fld>
            <a:endParaRPr lang="en-PK"/>
          </a:p>
        </p:txBody>
      </p:sp>
      <p:cxnSp>
        <p:nvCxnSpPr>
          <p:cNvPr id="9" name="Straight Connector 8"/>
          <p:cNvCxnSpPr/>
          <p:nvPr/>
        </p:nvCxnSpPr>
        <p:spPr>
          <a:xfrm>
            <a:off x="2998862" y="27085925"/>
            <a:ext cx="24522923"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6646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0B111E-2C74-455B-A048-A9757D17967E}" type="datetimeFigureOut">
              <a:rPr lang="en-PK" smtClean="0"/>
              <a:t>05/11/2023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2092266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7888" y="39916100"/>
            <a:ext cx="30267330" cy="28511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41" y="39501498"/>
            <a:ext cx="30267330" cy="3991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21665701" y="2586611"/>
            <a:ext cx="6528093" cy="359039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586608"/>
            <a:ext cx="19205838" cy="35903911"/>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0B111E-2C74-455B-A048-A9757D17967E}" type="datetimeFigureOut">
              <a:rPr lang="en-PK" smtClean="0"/>
              <a:t>05/11/2023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82474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0B111E-2C74-455B-A048-A9757D17967E}" type="datetimeFigureOut">
              <a:rPr lang="en-PK" smtClean="0"/>
              <a:t>05/11/2023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968290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7888" y="39916100"/>
            <a:ext cx="30267330" cy="28511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41" y="39501498"/>
            <a:ext cx="30267330" cy="3991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724769" y="4732909"/>
            <a:ext cx="24977051" cy="22238970"/>
          </a:xfrm>
        </p:spPr>
        <p:txBody>
          <a:bodyPr anchor="b" anchorCtr="0">
            <a:normAutofit/>
          </a:bodyPr>
          <a:lstStyle>
            <a:lvl1pPr>
              <a:lnSpc>
                <a:spcPct val="85000"/>
              </a:lnSpc>
              <a:defRPr sz="26487"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724769" y="27770201"/>
            <a:ext cx="24977051" cy="7127875"/>
          </a:xfrm>
        </p:spPr>
        <p:txBody>
          <a:bodyPr lIns="91440" rIns="91440" anchor="t" anchorCtr="0">
            <a:normAutofit/>
          </a:bodyPr>
          <a:lstStyle>
            <a:lvl1pPr marL="0" indent="0">
              <a:buNone/>
              <a:defRPr sz="7946" cap="all" spc="662" baseline="0">
                <a:solidFill>
                  <a:schemeClr val="tx2"/>
                </a:solidFill>
                <a:latin typeface="+mj-lt"/>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0B111E-2C74-455B-A048-A9757D17967E}" type="datetimeFigureOut">
              <a:rPr lang="en-PK" smtClean="0"/>
              <a:t>05/11/2023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042C02A4-2197-482C-8701-2E5B3FF1C355}" type="slidenum">
              <a:rPr lang="en-PK" smtClean="0"/>
              <a:t>‹#›</a:t>
            </a:fld>
            <a:endParaRPr lang="en-PK"/>
          </a:p>
        </p:txBody>
      </p:sp>
      <p:cxnSp>
        <p:nvCxnSpPr>
          <p:cNvPr id="9" name="Straight Connector 8"/>
          <p:cNvCxnSpPr/>
          <p:nvPr/>
        </p:nvCxnSpPr>
        <p:spPr>
          <a:xfrm>
            <a:off x="2998862" y="27085925"/>
            <a:ext cx="24522923"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1441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2724769" y="1787297"/>
            <a:ext cx="24977051" cy="904708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724769" y="11510202"/>
            <a:ext cx="12261461" cy="250901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440359" y="11510218"/>
            <a:ext cx="12261461" cy="250901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0B111E-2C74-455B-A048-A9757D17967E}" type="datetimeFigureOut">
              <a:rPr lang="en-PK" smtClean="0"/>
              <a:t>05/11/2023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3862469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2724769" y="1787297"/>
            <a:ext cx="24977051" cy="904708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724769" y="11512186"/>
            <a:ext cx="12261461" cy="4591536"/>
          </a:xfrm>
        </p:spPr>
        <p:txBody>
          <a:bodyPr lIns="91440" rIns="91440" anchor="ctr">
            <a:normAutofit/>
          </a:bodyPr>
          <a:lstStyle>
            <a:lvl1pPr marL="0" indent="0">
              <a:buNone/>
              <a:defRPr sz="6622" b="0" cap="all" baseline="0">
                <a:solidFill>
                  <a:schemeClr val="tx2"/>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4" name="Content Placeholder 3"/>
          <p:cNvSpPr>
            <a:spLocks noGrp="1"/>
          </p:cNvSpPr>
          <p:nvPr>
            <p:ph sz="half" idx="2"/>
          </p:nvPr>
        </p:nvSpPr>
        <p:spPr>
          <a:xfrm>
            <a:off x="2724769" y="16103722"/>
            <a:ext cx="12261461" cy="20496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440359" y="11512186"/>
            <a:ext cx="12261461" cy="4591536"/>
          </a:xfrm>
        </p:spPr>
        <p:txBody>
          <a:bodyPr lIns="91440" rIns="91440" anchor="ctr">
            <a:normAutofit/>
          </a:bodyPr>
          <a:lstStyle>
            <a:lvl1pPr marL="0" indent="0">
              <a:buNone/>
              <a:defRPr sz="6622" b="0" cap="all" baseline="0">
                <a:solidFill>
                  <a:schemeClr val="tx2"/>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6" name="Content Placeholder 5"/>
          <p:cNvSpPr>
            <a:spLocks noGrp="1"/>
          </p:cNvSpPr>
          <p:nvPr>
            <p:ph sz="quarter" idx="4"/>
          </p:nvPr>
        </p:nvSpPr>
        <p:spPr>
          <a:xfrm>
            <a:off x="15440359" y="16103722"/>
            <a:ext cx="12261461" cy="20496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0B111E-2C74-455B-A048-A9757D17967E}" type="datetimeFigureOut">
              <a:rPr lang="en-PK" smtClean="0"/>
              <a:t>05/11/2023</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1525995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0B111E-2C74-455B-A048-A9757D17967E}" type="datetimeFigureOut">
              <a:rPr lang="en-PK" smtClean="0"/>
              <a:t>05/11/2023</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670496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7888" y="39916100"/>
            <a:ext cx="30267330" cy="28511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41" y="39501498"/>
            <a:ext cx="30267330" cy="3991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B0B111E-2C74-455B-A048-A9757D17967E}" type="datetimeFigureOut">
              <a:rPr lang="en-PK" smtClean="0"/>
              <a:t>05/11/2023</a:t>
            </a:fld>
            <a:endParaRPr lang="en-PK"/>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PK"/>
          </a:p>
        </p:txBody>
      </p:sp>
      <p:sp>
        <p:nvSpPr>
          <p:cNvPr id="9" name="Slide Number Placeholder 8"/>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3441374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45" y="0"/>
            <a:ext cx="10058936" cy="42767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032316" y="0"/>
            <a:ext cx="158945" cy="42767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35321" y="3706489"/>
            <a:ext cx="7947243" cy="14255750"/>
          </a:xfrm>
        </p:spPr>
        <p:txBody>
          <a:bodyPr anchor="b">
            <a:normAutofit/>
          </a:bodyPr>
          <a:lstStyle>
            <a:lvl1pPr>
              <a:defRPr sz="1191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11456630" y="4561840"/>
            <a:ext cx="16585787" cy="327882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35321" y="18247360"/>
            <a:ext cx="7947243" cy="21072593"/>
          </a:xfrm>
        </p:spPr>
        <p:txBody>
          <a:bodyPr lIns="91440" rIns="91440">
            <a:normAutofit/>
          </a:bodyPr>
          <a:lstStyle>
            <a:lvl1pPr marL="0" indent="0">
              <a:buNone/>
              <a:defRPr sz="4966">
                <a:solidFill>
                  <a:srgbClr val="FFFFFF"/>
                </a:solidFill>
              </a:defRPr>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t>Edit Master text styles</a:t>
            </a:r>
          </a:p>
        </p:txBody>
      </p:sp>
      <p:sp>
        <p:nvSpPr>
          <p:cNvPr id="5" name="Date Placeholder 4"/>
          <p:cNvSpPr>
            <a:spLocks noGrp="1"/>
          </p:cNvSpPr>
          <p:nvPr>
            <p:ph type="dt" sz="half" idx="10"/>
          </p:nvPr>
        </p:nvSpPr>
        <p:spPr>
          <a:xfrm>
            <a:off x="1155963" y="40283946"/>
            <a:ext cx="6502294" cy="2276960"/>
          </a:xfrm>
        </p:spPr>
        <p:txBody>
          <a:bodyPr/>
          <a:lstStyle>
            <a:lvl1pPr algn="l">
              <a:defRPr/>
            </a:lvl1pPr>
          </a:lstStyle>
          <a:p>
            <a:fld id="{EB0B111E-2C74-455B-A048-A9757D17967E}" type="datetimeFigureOut">
              <a:rPr lang="en-PK" smtClean="0"/>
              <a:t>05/11/2023</a:t>
            </a:fld>
            <a:endParaRPr lang="en-PK"/>
          </a:p>
        </p:txBody>
      </p:sp>
      <p:sp>
        <p:nvSpPr>
          <p:cNvPr id="6" name="Footer Placeholder 5"/>
          <p:cNvSpPr>
            <a:spLocks noGrp="1"/>
          </p:cNvSpPr>
          <p:nvPr>
            <p:ph type="ftr" sz="quarter" idx="11"/>
          </p:nvPr>
        </p:nvSpPr>
        <p:spPr>
          <a:xfrm>
            <a:off x="11920865" y="40283946"/>
            <a:ext cx="11542425" cy="2276960"/>
          </a:xfrm>
        </p:spPr>
        <p:txBody>
          <a:bodyPr/>
          <a:lstStyle>
            <a:lvl1pPr algn="l">
              <a:defRPr>
                <a:solidFill>
                  <a:schemeClr val="tx2"/>
                </a:solidFill>
              </a:defRPr>
            </a:lvl1pPr>
          </a:lstStyle>
          <a:p>
            <a:endParaRPr lang="en-PK"/>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42C02A4-2197-482C-8701-2E5B3FF1C355}" type="slidenum">
              <a:rPr lang="en-PK" smtClean="0"/>
              <a:t>‹#›</a:t>
            </a:fld>
            <a:endParaRPr lang="en-PK"/>
          </a:p>
        </p:txBody>
      </p:sp>
    </p:spTree>
    <p:extLst>
      <p:ext uri="{BB962C8B-B14F-4D97-AF65-F5344CB8AC3E}">
        <p14:creationId xmlns:p14="http://schemas.microsoft.com/office/powerpoint/2010/main" val="3686193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30887458"/>
            <a:ext cx="30267330" cy="118797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1" y="30650960"/>
            <a:ext cx="30267330" cy="3991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724769" y="31647765"/>
            <a:ext cx="25128427" cy="5132070"/>
          </a:xfrm>
        </p:spPr>
        <p:txBody>
          <a:bodyPr tIns="0" bIns="0" anchor="b">
            <a:noAutofit/>
          </a:bodyPr>
          <a:lstStyle>
            <a:lvl1pPr>
              <a:defRPr sz="1191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1" y="0"/>
            <a:ext cx="30275177" cy="30650960"/>
          </a:xfrm>
          <a:blipFill>
            <a:blip r:embed="rId2"/>
            <a:stretch>
              <a:fillRect/>
            </a:stretch>
          </a:blipFill>
        </p:spPr>
        <p:txBody>
          <a:bodyPr lIns="457200" tIns="457200" anchor="t"/>
          <a:lstStyle>
            <a:lvl1pPr marL="0" indent="0">
              <a:buNone/>
              <a:defRPr sz="10595">
                <a:solidFill>
                  <a:schemeClr val="bg1"/>
                </a:solidFill>
              </a:defRPr>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724766" y="36836858"/>
            <a:ext cx="25128427" cy="3706495"/>
          </a:xfrm>
        </p:spPr>
        <p:txBody>
          <a:bodyPr lIns="91440" tIns="0" rIns="91440" bIns="0">
            <a:normAutofit/>
          </a:bodyPr>
          <a:lstStyle>
            <a:lvl1pPr marL="0" indent="0">
              <a:spcBef>
                <a:spcPts val="0"/>
              </a:spcBef>
              <a:spcAft>
                <a:spcPts val="1987"/>
              </a:spcAft>
              <a:buNone/>
              <a:defRPr sz="4966">
                <a:solidFill>
                  <a:srgbClr val="FFFFFF"/>
                </a:solidFill>
              </a:defRPr>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t>Edit Master text styles</a:t>
            </a:r>
          </a:p>
        </p:txBody>
      </p:sp>
      <p:sp>
        <p:nvSpPr>
          <p:cNvPr id="5" name="Date Placeholder 4"/>
          <p:cNvSpPr>
            <a:spLocks noGrp="1"/>
          </p:cNvSpPr>
          <p:nvPr>
            <p:ph type="dt" sz="half" idx="10"/>
          </p:nvPr>
        </p:nvSpPr>
        <p:spPr/>
        <p:txBody>
          <a:bodyPr/>
          <a:lstStyle/>
          <a:p>
            <a:fld id="{EB0B111E-2C74-455B-A048-A9757D17967E}" type="datetimeFigureOut">
              <a:rPr lang="en-PK" smtClean="0"/>
              <a:t>05/11/2023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136913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39916100"/>
            <a:ext cx="30275216" cy="28511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 y="39501495"/>
            <a:ext cx="30275216" cy="4115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724769" y="1787297"/>
            <a:ext cx="24977051" cy="904708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724768" y="11510202"/>
            <a:ext cx="24977054" cy="2509012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24774" y="40283946"/>
            <a:ext cx="6139150" cy="2276960"/>
          </a:xfrm>
          <a:prstGeom prst="rect">
            <a:avLst/>
          </a:prstGeom>
        </p:spPr>
        <p:txBody>
          <a:bodyPr vert="horz" lIns="91440" tIns="45720" rIns="91440" bIns="45720" rtlCol="0" anchor="ctr"/>
          <a:lstStyle>
            <a:lvl1pPr algn="l">
              <a:defRPr sz="2980">
                <a:solidFill>
                  <a:srgbClr val="FFFFFF"/>
                </a:solidFill>
              </a:defRPr>
            </a:lvl1pPr>
          </a:lstStyle>
          <a:p>
            <a:fld id="{EB0B111E-2C74-455B-A048-A9757D17967E}" type="datetimeFigureOut">
              <a:rPr lang="en-PK" smtClean="0"/>
              <a:t>05/11/2023</a:t>
            </a:fld>
            <a:endParaRPr lang="en-PK"/>
          </a:p>
        </p:txBody>
      </p:sp>
      <p:sp>
        <p:nvSpPr>
          <p:cNvPr id="5" name="Footer Placeholder 4"/>
          <p:cNvSpPr>
            <a:spLocks noGrp="1"/>
          </p:cNvSpPr>
          <p:nvPr>
            <p:ph type="ftr" sz="quarter" idx="3"/>
          </p:nvPr>
        </p:nvSpPr>
        <p:spPr>
          <a:xfrm>
            <a:off x="9153549" y="40283946"/>
            <a:ext cx="11976002" cy="2276960"/>
          </a:xfrm>
          <a:prstGeom prst="rect">
            <a:avLst/>
          </a:prstGeom>
        </p:spPr>
        <p:txBody>
          <a:bodyPr vert="horz" lIns="91440" tIns="45720" rIns="91440" bIns="45720" rtlCol="0" anchor="ctr"/>
          <a:lstStyle>
            <a:lvl1pPr algn="ctr">
              <a:defRPr sz="2980" cap="all" baseline="0">
                <a:solidFill>
                  <a:srgbClr val="FFFFFF"/>
                </a:solidFill>
              </a:defRPr>
            </a:lvl1pPr>
          </a:lstStyle>
          <a:p>
            <a:endParaRPr lang="en-PK"/>
          </a:p>
        </p:txBody>
      </p:sp>
      <p:sp>
        <p:nvSpPr>
          <p:cNvPr id="6" name="Slide Number Placeholder 5"/>
          <p:cNvSpPr>
            <a:spLocks noGrp="1"/>
          </p:cNvSpPr>
          <p:nvPr>
            <p:ph type="sldNum" sz="quarter" idx="4"/>
          </p:nvPr>
        </p:nvSpPr>
        <p:spPr>
          <a:xfrm>
            <a:off x="24584852" y="40283946"/>
            <a:ext cx="3258025" cy="2276960"/>
          </a:xfrm>
          <a:prstGeom prst="rect">
            <a:avLst/>
          </a:prstGeom>
        </p:spPr>
        <p:txBody>
          <a:bodyPr vert="horz" lIns="91440" tIns="45720" rIns="91440" bIns="45720" rtlCol="0" anchor="ctr"/>
          <a:lstStyle>
            <a:lvl1pPr algn="r">
              <a:defRPr sz="3476">
                <a:solidFill>
                  <a:srgbClr val="FFFFFF"/>
                </a:solidFill>
              </a:defRPr>
            </a:lvl1pPr>
          </a:lstStyle>
          <a:p>
            <a:fld id="{042C02A4-2197-482C-8701-2E5B3FF1C355}" type="slidenum">
              <a:rPr lang="en-PK" smtClean="0"/>
              <a:t>‹#›</a:t>
            </a:fld>
            <a:endParaRPr lang="en-PK"/>
          </a:p>
        </p:txBody>
      </p:sp>
      <p:cxnSp>
        <p:nvCxnSpPr>
          <p:cNvPr id="10" name="Straight Connector 9"/>
          <p:cNvCxnSpPr/>
          <p:nvPr/>
        </p:nvCxnSpPr>
        <p:spPr>
          <a:xfrm>
            <a:off x="2963782" y="10837395"/>
            <a:ext cx="247499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7950071"/>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txStyles>
    <p:titleStyle>
      <a:lvl1pPr algn="l" defTabSz="3027487" rtl="0" eaLnBrk="1" latinLnBrk="0" hangingPunct="1">
        <a:lnSpc>
          <a:spcPct val="85000"/>
        </a:lnSpc>
        <a:spcBef>
          <a:spcPct val="0"/>
        </a:spcBef>
        <a:buNone/>
        <a:defRPr sz="15892" kern="1200" spc="-166" baseline="0">
          <a:solidFill>
            <a:schemeClr val="tx1">
              <a:lumMod val="75000"/>
              <a:lumOff val="25000"/>
            </a:schemeClr>
          </a:solidFill>
          <a:latin typeface="+mj-lt"/>
          <a:ea typeface="+mj-ea"/>
          <a:cs typeface="+mj-cs"/>
        </a:defRPr>
      </a:lvl1pPr>
    </p:titleStyle>
    <p:bodyStyle>
      <a:lvl1pPr marL="302749" indent="-302749" algn="l" defTabSz="3027487" rtl="0" eaLnBrk="1" latinLnBrk="0" hangingPunct="1">
        <a:lnSpc>
          <a:spcPct val="90000"/>
        </a:lnSpc>
        <a:spcBef>
          <a:spcPts val="3973"/>
        </a:spcBef>
        <a:spcAft>
          <a:spcPts val="662"/>
        </a:spcAft>
        <a:buClr>
          <a:schemeClr val="accent1"/>
        </a:buClr>
        <a:buSzPct val="100000"/>
        <a:buFont typeface="Calibri" panose="020F0502020204030204" pitchFamily="34" charset="0"/>
        <a:buChar char=" "/>
        <a:defRPr sz="6622" kern="1200">
          <a:solidFill>
            <a:schemeClr val="tx1">
              <a:lumMod val="75000"/>
              <a:lumOff val="25000"/>
            </a:schemeClr>
          </a:solidFill>
          <a:latin typeface="+mn-lt"/>
          <a:ea typeface="+mn-ea"/>
          <a:cs typeface="+mn-cs"/>
        </a:defRPr>
      </a:lvl1pPr>
      <a:lvl2pPr marL="1271545" indent="-605497" algn="l" defTabSz="3027487" rtl="0" eaLnBrk="1" latinLnBrk="0" hangingPunct="1">
        <a:lnSpc>
          <a:spcPct val="90000"/>
        </a:lnSpc>
        <a:spcBef>
          <a:spcPts val="662"/>
        </a:spcBef>
        <a:spcAft>
          <a:spcPts val="1324"/>
        </a:spcAft>
        <a:buClr>
          <a:schemeClr val="accent1"/>
        </a:buClr>
        <a:buFont typeface="Calibri" pitchFamily="34" charset="0"/>
        <a:buChar char="◦"/>
        <a:defRPr sz="5960" kern="1200">
          <a:solidFill>
            <a:schemeClr val="tx1">
              <a:lumMod val="75000"/>
              <a:lumOff val="25000"/>
            </a:schemeClr>
          </a:solidFill>
          <a:latin typeface="+mn-lt"/>
          <a:ea typeface="+mn-ea"/>
          <a:cs typeface="+mn-cs"/>
        </a:defRPr>
      </a:lvl2pPr>
      <a:lvl3pPr marL="1877042" indent="-605497" algn="l" defTabSz="3027487" rtl="0" eaLnBrk="1" latinLnBrk="0" hangingPunct="1">
        <a:lnSpc>
          <a:spcPct val="90000"/>
        </a:lnSpc>
        <a:spcBef>
          <a:spcPts val="662"/>
        </a:spcBef>
        <a:spcAft>
          <a:spcPts val="1324"/>
        </a:spcAft>
        <a:buClr>
          <a:schemeClr val="accent1"/>
        </a:buClr>
        <a:buFont typeface="Calibri" pitchFamily="34" charset="0"/>
        <a:buChar char="◦"/>
        <a:defRPr sz="4635" kern="1200">
          <a:solidFill>
            <a:schemeClr val="tx1">
              <a:lumMod val="75000"/>
              <a:lumOff val="25000"/>
            </a:schemeClr>
          </a:solidFill>
          <a:latin typeface="+mn-lt"/>
          <a:ea typeface="+mn-ea"/>
          <a:cs typeface="+mn-cs"/>
        </a:defRPr>
      </a:lvl3pPr>
      <a:lvl4pPr marL="2482539" indent="-605497" algn="l" defTabSz="3027487" rtl="0" eaLnBrk="1" latinLnBrk="0" hangingPunct="1">
        <a:lnSpc>
          <a:spcPct val="90000"/>
        </a:lnSpc>
        <a:spcBef>
          <a:spcPts val="662"/>
        </a:spcBef>
        <a:spcAft>
          <a:spcPts val="1324"/>
        </a:spcAft>
        <a:buClr>
          <a:schemeClr val="accent1"/>
        </a:buClr>
        <a:buFont typeface="Calibri" pitchFamily="34" charset="0"/>
        <a:buChar char="◦"/>
        <a:defRPr sz="4635" kern="1200">
          <a:solidFill>
            <a:schemeClr val="tx1">
              <a:lumMod val="75000"/>
              <a:lumOff val="25000"/>
            </a:schemeClr>
          </a:solidFill>
          <a:latin typeface="+mn-lt"/>
          <a:ea typeface="+mn-ea"/>
          <a:cs typeface="+mn-cs"/>
        </a:defRPr>
      </a:lvl4pPr>
      <a:lvl5pPr marL="3088037" indent="-605497" algn="l" defTabSz="3027487" rtl="0" eaLnBrk="1" latinLnBrk="0" hangingPunct="1">
        <a:lnSpc>
          <a:spcPct val="90000"/>
        </a:lnSpc>
        <a:spcBef>
          <a:spcPts val="662"/>
        </a:spcBef>
        <a:spcAft>
          <a:spcPts val="1324"/>
        </a:spcAft>
        <a:buClr>
          <a:schemeClr val="accent1"/>
        </a:buClr>
        <a:buFont typeface="Calibri" pitchFamily="34" charset="0"/>
        <a:buChar char="◦"/>
        <a:defRPr sz="4635" kern="1200">
          <a:solidFill>
            <a:schemeClr val="tx1">
              <a:lumMod val="75000"/>
              <a:lumOff val="25000"/>
            </a:schemeClr>
          </a:solidFill>
          <a:latin typeface="+mn-lt"/>
          <a:ea typeface="+mn-ea"/>
          <a:cs typeface="+mn-cs"/>
        </a:defRPr>
      </a:lvl5pPr>
      <a:lvl6pPr marL="3641990" indent="-756872" algn="l" defTabSz="3027487" rtl="0" eaLnBrk="1" latinLnBrk="0" hangingPunct="1">
        <a:lnSpc>
          <a:spcPct val="90000"/>
        </a:lnSpc>
        <a:spcBef>
          <a:spcPts val="662"/>
        </a:spcBef>
        <a:spcAft>
          <a:spcPts val="1324"/>
        </a:spcAft>
        <a:buClr>
          <a:schemeClr val="accent1"/>
        </a:buClr>
        <a:buFont typeface="Calibri" pitchFamily="34" charset="0"/>
        <a:buChar char="◦"/>
        <a:defRPr sz="4635" kern="1200">
          <a:solidFill>
            <a:schemeClr val="tx1">
              <a:lumMod val="75000"/>
              <a:lumOff val="25000"/>
            </a:schemeClr>
          </a:solidFill>
          <a:latin typeface="+mn-lt"/>
          <a:ea typeface="+mn-ea"/>
          <a:cs typeface="+mn-cs"/>
        </a:defRPr>
      </a:lvl6pPr>
      <a:lvl7pPr marL="4304170" indent="-756872" algn="l" defTabSz="3027487" rtl="0" eaLnBrk="1" latinLnBrk="0" hangingPunct="1">
        <a:lnSpc>
          <a:spcPct val="90000"/>
        </a:lnSpc>
        <a:spcBef>
          <a:spcPts val="662"/>
        </a:spcBef>
        <a:spcAft>
          <a:spcPts val="1324"/>
        </a:spcAft>
        <a:buClr>
          <a:schemeClr val="accent1"/>
        </a:buClr>
        <a:buFont typeface="Calibri" pitchFamily="34" charset="0"/>
        <a:buChar char="◦"/>
        <a:defRPr sz="4635" kern="1200">
          <a:solidFill>
            <a:schemeClr val="tx1">
              <a:lumMod val="75000"/>
              <a:lumOff val="25000"/>
            </a:schemeClr>
          </a:solidFill>
          <a:latin typeface="+mn-lt"/>
          <a:ea typeface="+mn-ea"/>
          <a:cs typeface="+mn-cs"/>
        </a:defRPr>
      </a:lvl7pPr>
      <a:lvl8pPr marL="4966350" indent="-756872" algn="l" defTabSz="3027487" rtl="0" eaLnBrk="1" latinLnBrk="0" hangingPunct="1">
        <a:lnSpc>
          <a:spcPct val="90000"/>
        </a:lnSpc>
        <a:spcBef>
          <a:spcPts val="662"/>
        </a:spcBef>
        <a:spcAft>
          <a:spcPts val="1324"/>
        </a:spcAft>
        <a:buClr>
          <a:schemeClr val="accent1"/>
        </a:buClr>
        <a:buFont typeface="Calibri" pitchFamily="34" charset="0"/>
        <a:buChar char="◦"/>
        <a:defRPr sz="4635" kern="1200">
          <a:solidFill>
            <a:schemeClr val="tx1">
              <a:lumMod val="75000"/>
              <a:lumOff val="25000"/>
            </a:schemeClr>
          </a:solidFill>
          <a:latin typeface="+mn-lt"/>
          <a:ea typeface="+mn-ea"/>
          <a:cs typeface="+mn-cs"/>
        </a:defRPr>
      </a:lvl8pPr>
      <a:lvl9pPr marL="5628530" indent="-756872" algn="l" defTabSz="3027487" rtl="0" eaLnBrk="1" latinLnBrk="0" hangingPunct="1">
        <a:lnSpc>
          <a:spcPct val="90000"/>
        </a:lnSpc>
        <a:spcBef>
          <a:spcPts val="662"/>
        </a:spcBef>
        <a:spcAft>
          <a:spcPts val="1324"/>
        </a:spcAft>
        <a:buClr>
          <a:schemeClr val="accent1"/>
        </a:buClr>
        <a:buFont typeface="Calibri" pitchFamily="34" charset="0"/>
        <a:buChar char="◦"/>
        <a:defRPr sz="4635" kern="1200">
          <a:solidFill>
            <a:schemeClr val="tx1">
              <a:lumMod val="75000"/>
              <a:lumOff val="25000"/>
            </a:schemeClr>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Layout" Target="../diagrams/layout1.xml"/><Relationship Id="rId7" Type="http://schemas.openxmlformats.org/officeDocument/2006/relationships/hyperlink" Target="https://github.com/zeekokhan/ADS1-Assignment3-Clustering-and-fitting" TargetMode="Externa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openxmlformats.org/officeDocument/2006/relationships/image" Target="../media/image5.JPG"/><Relationship Id="rId5" Type="http://schemas.openxmlformats.org/officeDocument/2006/relationships/diagramColors" Target="../diagrams/colors1.xml"/><Relationship Id="rId10" Type="http://schemas.openxmlformats.org/officeDocument/2006/relationships/image" Target="../media/image4.JPG"/><Relationship Id="rId4" Type="http://schemas.openxmlformats.org/officeDocument/2006/relationships/diagramQuickStyle" Target="../diagrams/quickStyle1.xml"/><Relationship Id="rId9"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5450-8062-4099-81B9-580CD8E5DD9F}"/>
              </a:ext>
            </a:extLst>
          </p:cNvPr>
          <p:cNvSpPr>
            <a:spLocks noGrp="1"/>
          </p:cNvSpPr>
          <p:nvPr>
            <p:ph type="ctrTitle"/>
          </p:nvPr>
        </p:nvSpPr>
        <p:spPr>
          <a:xfrm>
            <a:off x="2993993" y="118421"/>
            <a:ext cx="24287223" cy="2549923"/>
          </a:xfrm>
        </p:spPr>
        <p:txBody>
          <a:bodyPr>
            <a:normAutofit/>
          </a:bodyPr>
          <a:lstStyle/>
          <a:p>
            <a:pPr algn="ctr"/>
            <a:r>
              <a:rPr lang="en-US" sz="8000" b="1" dirty="0">
                <a:solidFill>
                  <a:schemeClr val="accent3"/>
                </a:solidFill>
                <a:latin typeface="Arial" panose="020B0604020202020204" pitchFamily="34" charset="0"/>
                <a:cs typeface="Arial" panose="020B0604020202020204" pitchFamily="34" charset="0"/>
              </a:rPr>
              <a:t>Climate Change Analysis</a:t>
            </a:r>
            <a:br>
              <a:rPr lang="en-US" sz="8000" b="1" dirty="0">
                <a:latin typeface="Arial" panose="020B0604020202020204" pitchFamily="34" charset="0"/>
                <a:cs typeface="Arial" panose="020B0604020202020204" pitchFamily="34" charset="0"/>
              </a:rPr>
            </a:br>
            <a:r>
              <a:rPr lang="en-US" sz="8000" b="1" i="1" dirty="0" err="1">
                <a:latin typeface="Arial" panose="020B0604020202020204" pitchFamily="34" charset="0"/>
                <a:cs typeface="Arial" panose="020B0604020202020204" pitchFamily="34" charset="0"/>
              </a:rPr>
              <a:t>Zarak</a:t>
            </a:r>
            <a:r>
              <a:rPr lang="en-US" sz="8000" b="1" i="1" dirty="0">
                <a:latin typeface="Arial" panose="020B0604020202020204" pitchFamily="34" charset="0"/>
                <a:cs typeface="Arial" panose="020B0604020202020204" pitchFamily="34" charset="0"/>
              </a:rPr>
              <a:t> Khan [22001928]</a:t>
            </a:r>
            <a:endParaRPr lang="en-PK" sz="8000" b="1" i="1" dirty="0">
              <a:latin typeface="Arial" panose="020B0604020202020204" pitchFamily="34" charset="0"/>
              <a:cs typeface="Arial" panose="020B0604020202020204" pitchFamily="34" charset="0"/>
            </a:endParaRPr>
          </a:p>
        </p:txBody>
      </p:sp>
      <p:graphicFrame>
        <p:nvGraphicFramePr>
          <p:cNvPr id="13" name="Diagram 12">
            <a:extLst>
              <a:ext uri="{FF2B5EF4-FFF2-40B4-BE49-F238E27FC236}">
                <a16:creationId xmlns:a16="http://schemas.microsoft.com/office/drawing/2014/main" id="{F8222CE4-FE59-45D5-BE9F-203768A6B717}"/>
              </a:ext>
            </a:extLst>
          </p:cNvPr>
          <p:cNvGraphicFramePr/>
          <p:nvPr>
            <p:extLst>
              <p:ext uri="{D42A27DB-BD31-4B8C-83A1-F6EECF244321}">
                <p14:modId xmlns:p14="http://schemas.microsoft.com/office/powerpoint/2010/main" val="2710533467"/>
              </p:ext>
            </p:extLst>
          </p:nvPr>
        </p:nvGraphicFramePr>
        <p:xfrm>
          <a:off x="14300838" y="7382209"/>
          <a:ext cx="14840958" cy="6870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extBox 16">
            <a:extLst>
              <a:ext uri="{FF2B5EF4-FFF2-40B4-BE49-F238E27FC236}">
                <a16:creationId xmlns:a16="http://schemas.microsoft.com/office/drawing/2014/main" id="{0180AE68-EFA5-4670-8D26-8AFBA42A4703}"/>
              </a:ext>
            </a:extLst>
          </p:cNvPr>
          <p:cNvSpPr txBox="1"/>
          <p:nvPr/>
        </p:nvSpPr>
        <p:spPr>
          <a:xfrm>
            <a:off x="1135087" y="7495281"/>
            <a:ext cx="12593485" cy="6863417"/>
          </a:xfrm>
          <a:prstGeom prst="rect">
            <a:avLst/>
          </a:prstGeom>
          <a:noFill/>
        </p:spPr>
        <p:txBody>
          <a:bodyPr wrap="square" rtlCol="0">
            <a:spAutoFit/>
          </a:bodyPr>
          <a:lstStyle/>
          <a:p>
            <a:pPr algn="just"/>
            <a:r>
              <a:rPr lang="en-US" sz="4400" dirty="0">
                <a:latin typeface="Arial" panose="020B0604020202020204" pitchFamily="34" charset="0"/>
                <a:cs typeface="Arial" panose="020B0604020202020204" pitchFamily="34" charset="0"/>
              </a:rPr>
              <a:t>In the clustering analysis, it was observed that cluster 0 shows the highest level of Forest Area whose value is almost 47000km and lowest value of Cereal yield near to 5000kg.The Cluster 1 shows the highest value of Forest Area whose value is almost 32000km and the lowest value of Cereal yield is 10000kg. Then it comes to the Cluster 2 which represents the highest value of Forest Area whose value is almost 175000km and the lowest value of Cereal yield is 2000kg.</a:t>
            </a:r>
          </a:p>
        </p:txBody>
      </p:sp>
      <p:sp>
        <p:nvSpPr>
          <p:cNvPr id="3" name="Rectangle: Rounded Corners 2">
            <a:extLst>
              <a:ext uri="{FF2B5EF4-FFF2-40B4-BE49-F238E27FC236}">
                <a16:creationId xmlns:a16="http://schemas.microsoft.com/office/drawing/2014/main" id="{60EE0A69-797C-40C7-AFA0-496E09A498E5}"/>
              </a:ext>
            </a:extLst>
          </p:cNvPr>
          <p:cNvSpPr/>
          <p:nvPr/>
        </p:nvSpPr>
        <p:spPr>
          <a:xfrm>
            <a:off x="6727371" y="234149"/>
            <a:ext cx="16820471" cy="2484060"/>
          </a:xfrm>
          <a:prstGeom prst="roundRect">
            <a:avLst/>
          </a:prstGeom>
          <a:noFill/>
          <a:ln w="76200">
            <a:solidFill>
              <a:srgbClr val="9561C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PK"/>
          </a:p>
        </p:txBody>
      </p:sp>
      <p:sp>
        <p:nvSpPr>
          <p:cNvPr id="7" name="Rectangle 6">
            <a:extLst>
              <a:ext uri="{FF2B5EF4-FFF2-40B4-BE49-F238E27FC236}">
                <a16:creationId xmlns:a16="http://schemas.microsoft.com/office/drawing/2014/main" id="{BE09E630-8452-4610-9D65-8957B534F0F4}"/>
              </a:ext>
            </a:extLst>
          </p:cNvPr>
          <p:cNvSpPr/>
          <p:nvPr/>
        </p:nvSpPr>
        <p:spPr>
          <a:xfrm>
            <a:off x="703249" y="3285314"/>
            <a:ext cx="28882656" cy="3104295"/>
          </a:xfrm>
          <a:prstGeom prst="rect">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8" name="Rectangle 7">
            <a:extLst>
              <a:ext uri="{FF2B5EF4-FFF2-40B4-BE49-F238E27FC236}">
                <a16:creationId xmlns:a16="http://schemas.microsoft.com/office/drawing/2014/main" id="{CF01126A-64A0-4071-90AE-61A19A9104FD}"/>
              </a:ext>
            </a:extLst>
          </p:cNvPr>
          <p:cNvSpPr/>
          <p:nvPr/>
        </p:nvSpPr>
        <p:spPr>
          <a:xfrm>
            <a:off x="434292" y="21437593"/>
            <a:ext cx="16688954" cy="16166329"/>
          </a:xfrm>
          <a:prstGeom prst="rect">
            <a:avLst/>
          </a:prstGeom>
          <a:noFill/>
          <a:ln w="76200">
            <a:solidFill>
              <a:srgbClr val="9561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9" name="Rectangle 8">
            <a:extLst>
              <a:ext uri="{FF2B5EF4-FFF2-40B4-BE49-F238E27FC236}">
                <a16:creationId xmlns:a16="http://schemas.microsoft.com/office/drawing/2014/main" id="{C9D6E9DF-23B3-4CF6-8621-36B7BFCC61BF}"/>
              </a:ext>
            </a:extLst>
          </p:cNvPr>
          <p:cNvSpPr/>
          <p:nvPr/>
        </p:nvSpPr>
        <p:spPr>
          <a:xfrm>
            <a:off x="703248" y="6908751"/>
            <a:ext cx="28882657" cy="13916586"/>
          </a:xfrm>
          <a:prstGeom prst="rect">
            <a:avLst/>
          </a:prstGeom>
          <a:noFill/>
          <a:ln w="76200">
            <a:solidFill>
              <a:srgbClr val="9561C4"/>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5" name="TextBox 4"/>
          <p:cNvSpPr txBox="1"/>
          <p:nvPr/>
        </p:nvSpPr>
        <p:spPr>
          <a:xfrm>
            <a:off x="1159832" y="3595058"/>
            <a:ext cx="27856461" cy="2462213"/>
          </a:xfrm>
          <a:prstGeom prst="rect">
            <a:avLst/>
          </a:prstGeom>
          <a:noFill/>
        </p:spPr>
        <p:txBody>
          <a:bodyPr wrap="square" rtlCol="0">
            <a:spAutoFit/>
          </a:bodyPr>
          <a:lstStyle/>
          <a:p>
            <a:r>
              <a:rPr lang="en-US" sz="6600" b="1" dirty="0">
                <a:solidFill>
                  <a:schemeClr val="accent2">
                    <a:lumMod val="60000"/>
                    <a:lumOff val="40000"/>
                  </a:schemeClr>
                </a:solidFill>
                <a:latin typeface="Arial" panose="020B0604020202020204" pitchFamily="34" charset="0"/>
                <a:cs typeface="Arial" panose="020B0604020202020204" pitchFamily="34" charset="0"/>
              </a:rPr>
              <a:t>Introduction</a:t>
            </a:r>
          </a:p>
          <a:p>
            <a:r>
              <a:rPr lang="en-US" sz="4400" b="1" dirty="0">
                <a:latin typeface="Arial" panose="020B0604020202020204" pitchFamily="34" charset="0"/>
                <a:cs typeface="Arial" panose="020B0604020202020204" pitchFamily="34" charset="0"/>
              </a:rPr>
              <a:t>We used these climate change indicators from the World Bank: </a:t>
            </a:r>
            <a:r>
              <a:rPr lang="en-US" sz="4400" dirty="0">
                <a:latin typeface="Arial" panose="020B0604020202020204" pitchFamily="34" charset="0"/>
                <a:cs typeface="Arial" panose="020B0604020202020204" pitchFamily="34" charset="0"/>
              </a:rPr>
              <a:t>CO2 emissions, Urban population growth, Cereal yield, Arable land, Forest area.</a:t>
            </a:r>
            <a:endParaRPr lang="en-US" dirty="0"/>
          </a:p>
        </p:txBody>
      </p:sp>
      <p:sp>
        <p:nvSpPr>
          <p:cNvPr id="26" name="TextBox 25"/>
          <p:cNvSpPr txBox="1"/>
          <p:nvPr/>
        </p:nvSpPr>
        <p:spPr>
          <a:xfrm>
            <a:off x="8625141" y="22432751"/>
            <a:ext cx="7992745" cy="5509200"/>
          </a:xfrm>
          <a:prstGeom prst="rect">
            <a:avLst/>
          </a:prstGeom>
          <a:noFill/>
        </p:spPr>
        <p:txBody>
          <a:bodyPr wrap="square" rtlCol="0">
            <a:spAutoFit/>
          </a:bodyPr>
          <a:lstStyle/>
          <a:p>
            <a:r>
              <a:rPr lang="en-US" sz="4400" dirty="0">
                <a:latin typeface="Arial" panose="020B0604020202020204" pitchFamily="34" charset="0"/>
                <a:cs typeface="Arial" panose="020B0604020202020204" pitchFamily="34" charset="0"/>
              </a:rPr>
              <a:t>Form this  Histogram we can see maximum CO2 emissions is at 39 and we can also conclude that the minimum CO2 emissions are at 2, It tells use the maximum count and minimum count of CO2 emissions.</a:t>
            </a:r>
          </a:p>
        </p:txBody>
      </p:sp>
      <p:sp>
        <p:nvSpPr>
          <p:cNvPr id="37" name="Rectangle 36">
            <a:extLst>
              <a:ext uri="{FF2B5EF4-FFF2-40B4-BE49-F238E27FC236}">
                <a16:creationId xmlns:a16="http://schemas.microsoft.com/office/drawing/2014/main" id="{CF01126A-64A0-4071-90AE-61A19A9104FD}"/>
              </a:ext>
            </a:extLst>
          </p:cNvPr>
          <p:cNvSpPr/>
          <p:nvPr/>
        </p:nvSpPr>
        <p:spPr>
          <a:xfrm>
            <a:off x="17516671" y="21437592"/>
            <a:ext cx="12399476" cy="8282604"/>
          </a:xfrm>
          <a:prstGeom prst="rect">
            <a:avLst/>
          </a:prstGeom>
          <a:noFill/>
          <a:ln w="76200">
            <a:solidFill>
              <a:srgbClr val="9561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32" name="TextBox 31"/>
          <p:cNvSpPr txBox="1"/>
          <p:nvPr/>
        </p:nvSpPr>
        <p:spPr>
          <a:xfrm>
            <a:off x="833851" y="29522953"/>
            <a:ext cx="3520688" cy="4832092"/>
          </a:xfrm>
          <a:prstGeom prst="rect">
            <a:avLst/>
          </a:prstGeom>
          <a:noFill/>
        </p:spPr>
        <p:txBody>
          <a:bodyPr wrap="square" rtlCol="0">
            <a:spAutoFit/>
          </a:bodyPr>
          <a:lstStyle/>
          <a:p>
            <a:r>
              <a:rPr lang="en-US" sz="4400" dirty="0">
                <a:latin typeface="Arial" panose="020B0604020202020204" pitchFamily="34" charset="0"/>
                <a:cs typeface="Arial" panose="020B0604020202020204" pitchFamily="34" charset="0"/>
              </a:rPr>
              <a:t>This graph is showing the top 10 countries with highest urbanization from which</a:t>
            </a:r>
          </a:p>
        </p:txBody>
      </p:sp>
      <p:sp>
        <p:nvSpPr>
          <p:cNvPr id="39" name="Rectangle 38">
            <a:extLst>
              <a:ext uri="{FF2B5EF4-FFF2-40B4-BE49-F238E27FC236}">
                <a16:creationId xmlns:a16="http://schemas.microsoft.com/office/drawing/2014/main" id="{BE09E630-8452-4610-9D65-8957B534F0F4}"/>
              </a:ext>
            </a:extLst>
          </p:cNvPr>
          <p:cNvSpPr/>
          <p:nvPr/>
        </p:nvSpPr>
        <p:spPr>
          <a:xfrm>
            <a:off x="17578481" y="30284001"/>
            <a:ext cx="12362217" cy="8920899"/>
          </a:xfrm>
          <a:prstGeom prst="rect">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33" name="TextBox 32"/>
          <p:cNvSpPr txBox="1"/>
          <p:nvPr/>
        </p:nvSpPr>
        <p:spPr>
          <a:xfrm>
            <a:off x="17578481" y="30317915"/>
            <a:ext cx="11938721" cy="8556188"/>
          </a:xfrm>
          <a:prstGeom prst="rect">
            <a:avLst/>
          </a:prstGeom>
          <a:noFill/>
        </p:spPr>
        <p:txBody>
          <a:bodyPr wrap="square" rtlCol="0">
            <a:spAutoFit/>
          </a:bodyPr>
          <a:lstStyle/>
          <a:p>
            <a:r>
              <a:rPr lang="en-US" sz="6600" b="1" dirty="0">
                <a:solidFill>
                  <a:schemeClr val="accent2">
                    <a:lumMod val="60000"/>
                    <a:lumOff val="40000"/>
                  </a:schemeClr>
                </a:solidFill>
                <a:latin typeface="Arial" panose="020B0604020202020204" pitchFamily="34" charset="0"/>
                <a:cs typeface="Arial" panose="020B0604020202020204" pitchFamily="34" charset="0"/>
              </a:rPr>
              <a:t>Conclusion</a:t>
            </a:r>
            <a:endParaRPr lang="en-US" sz="4400" b="1" dirty="0">
              <a:solidFill>
                <a:schemeClr val="accent2">
                  <a:lumMod val="60000"/>
                  <a:lumOff val="40000"/>
                </a:schemeClr>
              </a:solidFill>
              <a:latin typeface="Arial" panose="020B0604020202020204" pitchFamily="34" charset="0"/>
              <a:cs typeface="Arial" panose="020B0604020202020204" pitchFamily="34" charset="0"/>
            </a:endParaRPr>
          </a:p>
          <a:p>
            <a:pPr algn="just"/>
            <a:r>
              <a:rPr lang="en-US" sz="4400" dirty="0">
                <a:latin typeface="Arial" panose="020B0604020202020204" pitchFamily="34" charset="0"/>
                <a:cs typeface="Arial" panose="020B0604020202020204" pitchFamily="34" charset="0"/>
              </a:rPr>
              <a:t>The World Bank indicators highlight alarming environmental degradation, such as deforestation, biodiversity loss, and rising pollution levels. It is imperative to take immediate action to address these issues and prioritize sustainable development and environmental conservation. Effective international cooperation and policy interventions are vital in addressing global environmental challenges and fostering sustainable practices across various sectors.</a:t>
            </a:r>
            <a:endParaRPr lang="en-US" sz="4400" dirty="0"/>
          </a:p>
        </p:txBody>
      </p:sp>
      <p:sp>
        <p:nvSpPr>
          <p:cNvPr id="34" name="TextBox 33"/>
          <p:cNvSpPr txBox="1"/>
          <p:nvPr/>
        </p:nvSpPr>
        <p:spPr>
          <a:xfrm>
            <a:off x="10387584" y="40633990"/>
            <a:ext cx="9105900" cy="2123658"/>
          </a:xfrm>
          <a:prstGeom prst="rect">
            <a:avLst/>
          </a:prstGeom>
          <a:noFill/>
        </p:spPr>
        <p:txBody>
          <a:bodyPr wrap="square" rtlCol="0">
            <a:spAutoFit/>
          </a:bodyPr>
          <a:lstStyle/>
          <a:p>
            <a:pPr algn="ctr"/>
            <a:r>
              <a:rPr lang="en-US" sz="4400" dirty="0" err="1"/>
              <a:t>Github</a:t>
            </a:r>
            <a:r>
              <a:rPr lang="en-US" sz="4400" dirty="0"/>
              <a:t> Link: </a:t>
            </a:r>
            <a:r>
              <a:rPr lang="en-US" sz="4400" dirty="0">
                <a:hlinkClick r:id="rId7"/>
              </a:rPr>
              <a:t>https://github.com/zeekokhan/ADS1-Assignment3-Clustering-and-fitting</a:t>
            </a:r>
            <a:endParaRPr lang="en-US" sz="4400" dirty="0"/>
          </a:p>
        </p:txBody>
      </p:sp>
      <p:pic>
        <p:nvPicPr>
          <p:cNvPr id="35" name="Picture 3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14131" y="14550236"/>
            <a:ext cx="18459214" cy="6163252"/>
          </a:xfrm>
          <a:prstGeom prst="rect">
            <a:avLst/>
          </a:prstGeom>
        </p:spPr>
      </p:pic>
      <p:pic>
        <p:nvPicPr>
          <p:cNvPr id="36" name="Picture 3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1193" y="21866734"/>
            <a:ext cx="7398588" cy="7436824"/>
          </a:xfrm>
          <a:prstGeom prst="rect">
            <a:avLst/>
          </a:prstGeom>
        </p:spPr>
      </p:pic>
      <p:pic>
        <p:nvPicPr>
          <p:cNvPr id="38" name="Picture 3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54097" y="29520757"/>
            <a:ext cx="11863789" cy="4397914"/>
          </a:xfrm>
          <a:prstGeom prst="rect">
            <a:avLst/>
          </a:prstGeom>
        </p:spPr>
      </p:pic>
      <p:sp>
        <p:nvSpPr>
          <p:cNvPr id="45" name="TextBox 44"/>
          <p:cNvSpPr txBox="1"/>
          <p:nvPr/>
        </p:nvSpPr>
        <p:spPr>
          <a:xfrm>
            <a:off x="833851" y="34435648"/>
            <a:ext cx="14727868" cy="2123658"/>
          </a:xfrm>
          <a:prstGeom prst="rect">
            <a:avLst/>
          </a:prstGeom>
          <a:noFill/>
        </p:spPr>
        <p:txBody>
          <a:bodyPr wrap="square" rtlCol="0">
            <a:spAutoFit/>
          </a:bodyPr>
          <a:lstStyle/>
          <a:p>
            <a:r>
              <a:rPr lang="en-US" sz="4400" dirty="0">
                <a:latin typeface="Arial" panose="020B0604020202020204" pitchFamily="34" charset="0"/>
                <a:cs typeface="Arial" panose="020B0604020202020204" pitchFamily="34" charset="0"/>
              </a:rPr>
              <a:t>We can see Uganda is the country which is at top in Urbanization and Solomon islands is the country which has minimum Urbanization.</a:t>
            </a:r>
          </a:p>
        </p:txBody>
      </p:sp>
      <p:pic>
        <p:nvPicPr>
          <p:cNvPr id="40" name="Picture 3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7731864" y="21527179"/>
            <a:ext cx="11957299" cy="5626062"/>
          </a:xfrm>
          <a:prstGeom prst="rect">
            <a:avLst/>
          </a:prstGeom>
        </p:spPr>
      </p:pic>
      <p:sp>
        <p:nvSpPr>
          <p:cNvPr id="48" name="TextBox 47"/>
          <p:cNvSpPr txBox="1"/>
          <p:nvPr/>
        </p:nvSpPr>
        <p:spPr>
          <a:xfrm>
            <a:off x="17811939" y="27242828"/>
            <a:ext cx="11812066" cy="2123658"/>
          </a:xfrm>
          <a:prstGeom prst="rect">
            <a:avLst/>
          </a:prstGeom>
          <a:noFill/>
        </p:spPr>
        <p:txBody>
          <a:bodyPr wrap="square" rtlCol="0">
            <a:spAutoFit/>
          </a:bodyPr>
          <a:lstStyle/>
          <a:p>
            <a:r>
              <a:rPr lang="en-US" sz="4400" dirty="0">
                <a:latin typeface="Arial" panose="020B0604020202020204" pitchFamily="34" charset="0"/>
                <a:cs typeface="Arial" panose="020B0604020202020204" pitchFamily="34" charset="0"/>
              </a:rPr>
              <a:t>In this graph we are </a:t>
            </a:r>
            <a:r>
              <a:rPr lang="en-US" sz="4400" dirty="0" err="1">
                <a:latin typeface="Arial" panose="020B0604020202020204" pitchFamily="34" charset="0"/>
                <a:cs typeface="Arial" panose="020B0604020202020204" pitchFamily="34" charset="0"/>
              </a:rPr>
              <a:t>forcasting</a:t>
            </a:r>
            <a:r>
              <a:rPr lang="en-US" sz="4400" dirty="0">
                <a:latin typeface="Arial" panose="020B0604020202020204" pitchFamily="34" charset="0"/>
                <a:cs typeface="Arial" panose="020B0604020202020204" pitchFamily="34" charset="0"/>
              </a:rPr>
              <a:t> from 2020 to 2030 and we can see population is increasing continuously.</a:t>
            </a:r>
          </a:p>
        </p:txBody>
      </p:sp>
    </p:spTree>
    <p:extLst>
      <p:ext uri="{BB962C8B-B14F-4D97-AF65-F5344CB8AC3E}">
        <p14:creationId xmlns:p14="http://schemas.microsoft.com/office/powerpoint/2010/main" val="413440184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585</TotalTime>
  <Words>336</Words>
  <Application>Microsoft Office PowerPoint</Application>
  <PresentationFormat>Custom</PresentationFormat>
  <Paragraphs>20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Retrospect</vt:lpstr>
      <vt:lpstr>Climate Change Analysis Zarak Khan [22001928]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Automate Byte</dc:creator>
  <cp:lastModifiedBy>Asim Khan</cp:lastModifiedBy>
  <cp:revision>37</cp:revision>
  <dcterms:created xsi:type="dcterms:W3CDTF">2023-04-05T02:53:47Z</dcterms:created>
  <dcterms:modified xsi:type="dcterms:W3CDTF">2023-05-11T22:18:52Z</dcterms:modified>
</cp:coreProperties>
</file>