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1" r:id="rId6"/>
    <p:sldId id="263"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A9BC2D-5F50-492A-A20A-FDD46A02BB91}">
          <p14:sldIdLst>
            <p14:sldId id="256"/>
            <p14:sldId id="257"/>
            <p14:sldId id="258"/>
            <p14:sldId id="259"/>
            <p14:sldId id="261"/>
            <p14:sldId id="263"/>
            <p14:sldId id="264"/>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7B808-4075-4150-ADE5-D641D14157B2}" v="42" dt="2023-02-17T01:55:16.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dawson" userId="6fc6a4c8b60e958d" providerId="LiveId" clId="{1927B808-4075-4150-ADE5-D641D14157B2}"/>
    <pc:docChg chg="undo custSel addSld delSld modSld sldOrd addSection delSection modSection">
      <pc:chgData name="zach dawson" userId="6fc6a4c8b60e958d" providerId="LiveId" clId="{1927B808-4075-4150-ADE5-D641D14157B2}" dt="2023-02-17T01:56:47.687" v="4301" actId="1076"/>
      <pc:docMkLst>
        <pc:docMk/>
      </pc:docMkLst>
      <pc:sldChg chg="modSp mod ord">
        <pc:chgData name="zach dawson" userId="6fc6a4c8b60e958d" providerId="LiveId" clId="{1927B808-4075-4150-ADE5-D641D14157B2}" dt="2023-02-16T03:59:27.316" v="1154"/>
        <pc:sldMkLst>
          <pc:docMk/>
          <pc:sldMk cId="3136246668" sldId="256"/>
        </pc:sldMkLst>
        <pc:spChg chg="mod">
          <ac:chgData name="zach dawson" userId="6fc6a4c8b60e958d" providerId="LiveId" clId="{1927B808-4075-4150-ADE5-D641D14157B2}" dt="2023-02-16T03:30:58.871" v="24" actId="20577"/>
          <ac:spMkLst>
            <pc:docMk/>
            <pc:sldMk cId="3136246668" sldId="256"/>
            <ac:spMk id="2" creationId="{DFB46994-0301-5807-41A8-F76D3EF71F7C}"/>
          </ac:spMkLst>
        </pc:spChg>
        <pc:spChg chg="mod">
          <ac:chgData name="zach dawson" userId="6fc6a4c8b60e958d" providerId="LiveId" clId="{1927B808-4075-4150-ADE5-D641D14157B2}" dt="2023-02-16T03:31:04.832" v="35" actId="20577"/>
          <ac:spMkLst>
            <pc:docMk/>
            <pc:sldMk cId="3136246668" sldId="256"/>
            <ac:spMk id="3" creationId="{FBA12FC6-D762-74E6-CE9B-324027F5B72E}"/>
          </ac:spMkLst>
        </pc:spChg>
      </pc:sldChg>
      <pc:sldChg chg="addSp delSp modSp new mod ord">
        <pc:chgData name="zach dawson" userId="6fc6a4c8b60e958d" providerId="LiveId" clId="{1927B808-4075-4150-ADE5-D641D14157B2}" dt="2023-02-16T04:19:06.363" v="1811"/>
        <pc:sldMkLst>
          <pc:docMk/>
          <pc:sldMk cId="428679566" sldId="257"/>
        </pc:sldMkLst>
        <pc:spChg chg="mod">
          <ac:chgData name="zach dawson" userId="6fc6a4c8b60e958d" providerId="LiveId" clId="{1927B808-4075-4150-ADE5-D641D14157B2}" dt="2023-02-16T03:57:56.765" v="1140" actId="1076"/>
          <ac:spMkLst>
            <pc:docMk/>
            <pc:sldMk cId="428679566" sldId="257"/>
            <ac:spMk id="2" creationId="{B169A4C7-B8AC-1ADB-1C8F-FBF068209CE3}"/>
          </ac:spMkLst>
        </pc:spChg>
        <pc:spChg chg="del mod">
          <ac:chgData name="zach dawson" userId="6fc6a4c8b60e958d" providerId="LiveId" clId="{1927B808-4075-4150-ADE5-D641D14157B2}" dt="2023-02-16T03:36:10.315" v="56" actId="931"/>
          <ac:spMkLst>
            <pc:docMk/>
            <pc:sldMk cId="428679566" sldId="257"/>
            <ac:spMk id="3" creationId="{6526FBDD-95D2-FAE8-C9EA-4167E559E901}"/>
          </ac:spMkLst>
        </pc:spChg>
        <pc:spChg chg="add del mod">
          <ac:chgData name="zach dawson" userId="6fc6a4c8b60e958d" providerId="LiveId" clId="{1927B808-4075-4150-ADE5-D641D14157B2}" dt="2023-02-16T03:39:16.938" v="78"/>
          <ac:spMkLst>
            <pc:docMk/>
            <pc:sldMk cId="428679566" sldId="257"/>
            <ac:spMk id="6" creationId="{8F351FCC-79DA-1EE5-C1DA-112D9B8FA1AF}"/>
          </ac:spMkLst>
        </pc:spChg>
        <pc:spChg chg="add del mod">
          <ac:chgData name="zach dawson" userId="6fc6a4c8b60e958d" providerId="LiveId" clId="{1927B808-4075-4150-ADE5-D641D14157B2}" dt="2023-02-16T03:44:14.220" v="112"/>
          <ac:spMkLst>
            <pc:docMk/>
            <pc:sldMk cId="428679566" sldId="257"/>
            <ac:spMk id="7" creationId="{72C2686C-64A4-4020-7CB9-92AA6E14233D}"/>
          </ac:spMkLst>
        </pc:spChg>
        <pc:spChg chg="add mod">
          <ac:chgData name="zach dawson" userId="6fc6a4c8b60e958d" providerId="LiveId" clId="{1927B808-4075-4150-ADE5-D641D14157B2}" dt="2023-02-16T03:41:53.335" v="110" actId="20577"/>
          <ac:spMkLst>
            <pc:docMk/>
            <pc:sldMk cId="428679566" sldId="257"/>
            <ac:spMk id="9" creationId="{2954B07E-A86B-EEE7-EF29-E89ECB1C2327}"/>
          </ac:spMkLst>
        </pc:spChg>
        <pc:spChg chg="add mod">
          <ac:chgData name="zach dawson" userId="6fc6a4c8b60e958d" providerId="LiveId" clId="{1927B808-4075-4150-ADE5-D641D14157B2}" dt="2023-02-16T03:58:09.776" v="1144" actId="404"/>
          <ac:spMkLst>
            <pc:docMk/>
            <pc:sldMk cId="428679566" sldId="257"/>
            <ac:spMk id="10" creationId="{7714979B-BB04-6541-737E-F4BAB03B5047}"/>
          </ac:spMkLst>
        </pc:spChg>
        <pc:spChg chg="add mod">
          <ac:chgData name="zach dawson" userId="6fc6a4c8b60e958d" providerId="LiveId" clId="{1927B808-4075-4150-ADE5-D641D14157B2}" dt="2023-02-16T03:58:47.570" v="1150" actId="1076"/>
          <ac:spMkLst>
            <pc:docMk/>
            <pc:sldMk cId="428679566" sldId="257"/>
            <ac:spMk id="11" creationId="{3F89BF8B-968A-4CE3-2E47-1F2EF9361B4F}"/>
          </ac:spMkLst>
        </pc:spChg>
        <pc:picChg chg="add mod">
          <ac:chgData name="zach dawson" userId="6fc6a4c8b60e958d" providerId="LiveId" clId="{1927B808-4075-4150-ADE5-D641D14157B2}" dt="2023-02-16T03:36:28.971" v="66" actId="962"/>
          <ac:picMkLst>
            <pc:docMk/>
            <pc:sldMk cId="428679566" sldId="257"/>
            <ac:picMk id="5" creationId="{56A1A6EE-C868-AC79-9866-B5E6DCD497E9}"/>
          </ac:picMkLst>
        </pc:picChg>
      </pc:sldChg>
      <pc:sldChg chg="addSp delSp modSp new mod ord">
        <pc:chgData name="zach dawson" userId="6fc6a4c8b60e958d" providerId="LiveId" clId="{1927B808-4075-4150-ADE5-D641D14157B2}" dt="2023-02-17T01:07:52.402" v="2974" actId="20577"/>
        <pc:sldMkLst>
          <pc:docMk/>
          <pc:sldMk cId="1203654200" sldId="258"/>
        </pc:sldMkLst>
        <pc:spChg chg="mod">
          <ac:chgData name="zach dawson" userId="6fc6a4c8b60e958d" providerId="LiveId" clId="{1927B808-4075-4150-ADE5-D641D14157B2}" dt="2023-02-16T04:00:06.830" v="1187" actId="1076"/>
          <ac:spMkLst>
            <pc:docMk/>
            <pc:sldMk cId="1203654200" sldId="258"/>
            <ac:spMk id="2" creationId="{B659592B-1339-71E4-5547-E277064EA38D}"/>
          </ac:spMkLst>
        </pc:spChg>
        <pc:spChg chg="del mod">
          <ac:chgData name="zach dawson" userId="6fc6a4c8b60e958d" providerId="LiveId" clId="{1927B808-4075-4150-ADE5-D641D14157B2}" dt="2023-02-16T04:03:46.755" v="1208" actId="3680"/>
          <ac:spMkLst>
            <pc:docMk/>
            <pc:sldMk cId="1203654200" sldId="258"/>
            <ac:spMk id="3" creationId="{B21891AC-39E2-2523-7070-15BF84A74FF6}"/>
          </ac:spMkLst>
        </pc:spChg>
        <pc:spChg chg="add del mod">
          <ac:chgData name="zach dawson" userId="6fc6a4c8b60e958d" providerId="LiveId" clId="{1927B808-4075-4150-ADE5-D641D14157B2}" dt="2023-02-16T04:02:18.600" v="1204" actId="478"/>
          <ac:spMkLst>
            <pc:docMk/>
            <pc:sldMk cId="1203654200" sldId="258"/>
            <ac:spMk id="4" creationId="{93EF2617-7821-9B9D-2007-05A50034DE1E}"/>
          </ac:spMkLst>
        </pc:spChg>
        <pc:spChg chg="add del mod">
          <ac:chgData name="zach dawson" userId="6fc6a4c8b60e958d" providerId="LiveId" clId="{1927B808-4075-4150-ADE5-D641D14157B2}" dt="2023-02-16T04:04:13.835" v="1211" actId="3680"/>
          <ac:spMkLst>
            <pc:docMk/>
            <pc:sldMk cId="1203654200" sldId="258"/>
            <ac:spMk id="7" creationId="{3385BD8E-EF79-0E73-0DAF-CF7FC73D7DDF}"/>
          </ac:spMkLst>
        </pc:spChg>
        <pc:spChg chg="add mod">
          <ac:chgData name="zach dawson" userId="6fc6a4c8b60e958d" providerId="LiveId" clId="{1927B808-4075-4150-ADE5-D641D14157B2}" dt="2023-02-16T04:20:05.596" v="1818" actId="1076"/>
          <ac:spMkLst>
            <pc:docMk/>
            <pc:sldMk cId="1203654200" sldId="258"/>
            <ac:spMk id="9" creationId="{0D00A944-6C7B-DDF7-75EB-9134EA997F59}"/>
          </ac:spMkLst>
        </pc:spChg>
        <pc:graphicFrameChg chg="add del mod ord modGraphic">
          <ac:chgData name="zach dawson" userId="6fc6a4c8b60e958d" providerId="LiveId" clId="{1927B808-4075-4150-ADE5-D641D14157B2}" dt="2023-02-16T04:03:59.148" v="1210" actId="478"/>
          <ac:graphicFrameMkLst>
            <pc:docMk/>
            <pc:sldMk cId="1203654200" sldId="258"/>
            <ac:graphicFrameMk id="5" creationId="{1C5A423F-3226-0FB2-BD49-BD3976C79911}"/>
          </ac:graphicFrameMkLst>
        </pc:graphicFrameChg>
        <pc:graphicFrameChg chg="add mod ord modGraphic">
          <ac:chgData name="zach dawson" userId="6fc6a4c8b60e958d" providerId="LiveId" clId="{1927B808-4075-4150-ADE5-D641D14157B2}" dt="2023-02-17T01:07:52.402" v="2974" actId="20577"/>
          <ac:graphicFrameMkLst>
            <pc:docMk/>
            <pc:sldMk cId="1203654200" sldId="258"/>
            <ac:graphicFrameMk id="8" creationId="{7E24F791-239F-B5B6-2999-91D86270EE8E}"/>
          </ac:graphicFrameMkLst>
        </pc:graphicFrameChg>
      </pc:sldChg>
      <pc:sldChg chg="addSp modSp new mod">
        <pc:chgData name="zach dawson" userId="6fc6a4c8b60e958d" providerId="LiveId" clId="{1927B808-4075-4150-ADE5-D641D14157B2}" dt="2023-02-17T01:09:53.416" v="2997" actId="1076"/>
        <pc:sldMkLst>
          <pc:docMk/>
          <pc:sldMk cId="2267355646" sldId="259"/>
        </pc:sldMkLst>
        <pc:spChg chg="mod">
          <ac:chgData name="zach dawson" userId="6fc6a4c8b60e958d" providerId="LiveId" clId="{1927B808-4075-4150-ADE5-D641D14157B2}" dt="2023-02-17T00:46:02.131" v="2142" actId="27636"/>
          <ac:spMkLst>
            <pc:docMk/>
            <pc:sldMk cId="2267355646" sldId="259"/>
            <ac:spMk id="2" creationId="{6D8AD8BC-DF08-576D-8322-0FEF7D30ACEC}"/>
          </ac:spMkLst>
        </pc:spChg>
        <pc:spChg chg="mod">
          <ac:chgData name="zach dawson" userId="6fc6a4c8b60e958d" providerId="LiveId" clId="{1927B808-4075-4150-ADE5-D641D14157B2}" dt="2023-02-17T01:08:15.776" v="2975" actId="1076"/>
          <ac:spMkLst>
            <pc:docMk/>
            <pc:sldMk cId="2267355646" sldId="259"/>
            <ac:spMk id="3" creationId="{D9CB38F7-ABE4-C0FD-A4C3-3145716EAFEA}"/>
          </ac:spMkLst>
        </pc:spChg>
        <pc:spChg chg="add mod">
          <ac:chgData name="zach dawson" userId="6fc6a4c8b60e958d" providerId="LiveId" clId="{1927B808-4075-4150-ADE5-D641D14157B2}" dt="2023-02-17T01:09:53.416" v="2997" actId="1076"/>
          <ac:spMkLst>
            <pc:docMk/>
            <pc:sldMk cId="2267355646" sldId="259"/>
            <ac:spMk id="6" creationId="{DA619D2B-51BD-ADB5-58C4-555FC9E83756}"/>
          </ac:spMkLst>
        </pc:spChg>
        <pc:picChg chg="add mod">
          <ac:chgData name="zach dawson" userId="6fc6a4c8b60e958d" providerId="LiveId" clId="{1927B808-4075-4150-ADE5-D641D14157B2}" dt="2023-02-17T00:56:59.833" v="2565"/>
          <ac:picMkLst>
            <pc:docMk/>
            <pc:sldMk cId="2267355646" sldId="259"/>
            <ac:picMk id="5" creationId="{BFCEAA70-227C-CDA4-D787-7EF79FD955F1}"/>
          </ac:picMkLst>
        </pc:picChg>
      </pc:sldChg>
      <pc:sldChg chg="addSp delSp modSp new del mod">
        <pc:chgData name="zach dawson" userId="6fc6a4c8b60e958d" providerId="LiveId" clId="{1927B808-4075-4150-ADE5-D641D14157B2}" dt="2023-02-17T00:44:24.970" v="2132" actId="2696"/>
        <pc:sldMkLst>
          <pc:docMk/>
          <pc:sldMk cId="492416885" sldId="260"/>
        </pc:sldMkLst>
        <pc:spChg chg="mod">
          <ac:chgData name="zach dawson" userId="6fc6a4c8b60e958d" providerId="LiveId" clId="{1927B808-4075-4150-ADE5-D641D14157B2}" dt="2023-02-16T04:24:04.385" v="1879" actId="1076"/>
          <ac:spMkLst>
            <pc:docMk/>
            <pc:sldMk cId="492416885" sldId="260"/>
            <ac:spMk id="2" creationId="{46307170-1F93-6980-4F8E-4FACD9C98B09}"/>
          </ac:spMkLst>
        </pc:spChg>
        <pc:spChg chg="del">
          <ac:chgData name="zach dawson" userId="6fc6a4c8b60e958d" providerId="LiveId" clId="{1927B808-4075-4150-ADE5-D641D14157B2}" dt="2023-02-16T04:22:52.511" v="1834" actId="931"/>
          <ac:spMkLst>
            <pc:docMk/>
            <pc:sldMk cId="492416885" sldId="260"/>
            <ac:spMk id="3" creationId="{CED8BA32-891E-20EE-9656-9E58AB70004C}"/>
          </ac:spMkLst>
        </pc:spChg>
        <pc:spChg chg="add del mod">
          <ac:chgData name="zach dawson" userId="6fc6a4c8b60e958d" providerId="LiveId" clId="{1927B808-4075-4150-ADE5-D641D14157B2}" dt="2023-02-16T04:25:42.833" v="1917" actId="478"/>
          <ac:spMkLst>
            <pc:docMk/>
            <pc:sldMk cId="492416885" sldId="260"/>
            <ac:spMk id="6" creationId="{5CF8E9D5-AB75-1219-F408-5D2BA1A9364D}"/>
          </ac:spMkLst>
        </pc:spChg>
        <pc:picChg chg="add mod">
          <ac:chgData name="zach dawson" userId="6fc6a4c8b60e958d" providerId="LiveId" clId="{1927B808-4075-4150-ADE5-D641D14157B2}" dt="2023-02-16T04:25:46.911" v="1918" actId="1076"/>
          <ac:picMkLst>
            <pc:docMk/>
            <pc:sldMk cId="492416885" sldId="260"/>
            <ac:picMk id="5" creationId="{4E0DD651-7740-01D9-A203-4C01E2918240}"/>
          </ac:picMkLst>
        </pc:picChg>
      </pc:sldChg>
      <pc:sldChg chg="addSp delSp modSp new mod">
        <pc:chgData name="zach dawson" userId="6fc6a4c8b60e958d" providerId="LiveId" clId="{1927B808-4075-4150-ADE5-D641D14157B2}" dt="2023-02-17T01:32:59.749" v="3158" actId="1076"/>
        <pc:sldMkLst>
          <pc:docMk/>
          <pc:sldMk cId="3463507242" sldId="261"/>
        </pc:sldMkLst>
        <pc:spChg chg="mod">
          <ac:chgData name="zach dawson" userId="6fc6a4c8b60e958d" providerId="LiveId" clId="{1927B808-4075-4150-ADE5-D641D14157B2}" dt="2023-02-17T01:10:26.874" v="3009" actId="20577"/>
          <ac:spMkLst>
            <pc:docMk/>
            <pc:sldMk cId="3463507242" sldId="261"/>
            <ac:spMk id="2" creationId="{1E891DF8-8223-89AF-DEE0-820A02DB090D}"/>
          </ac:spMkLst>
        </pc:spChg>
        <pc:spChg chg="del">
          <ac:chgData name="zach dawson" userId="6fc6a4c8b60e958d" providerId="LiveId" clId="{1927B808-4075-4150-ADE5-D641D14157B2}" dt="2023-02-16T04:26:41.588" v="1921" actId="931"/>
          <ac:spMkLst>
            <pc:docMk/>
            <pc:sldMk cId="3463507242" sldId="261"/>
            <ac:spMk id="3" creationId="{19423AB1-F39B-C9CD-44DB-CC7987D0B674}"/>
          </ac:spMkLst>
        </pc:spChg>
        <pc:spChg chg="add mod">
          <ac:chgData name="zach dawson" userId="6fc6a4c8b60e958d" providerId="LiveId" clId="{1927B808-4075-4150-ADE5-D641D14157B2}" dt="2023-02-17T01:32:57.908" v="3157" actId="1076"/>
          <ac:spMkLst>
            <pc:docMk/>
            <pc:sldMk cId="3463507242" sldId="261"/>
            <ac:spMk id="3" creationId="{5E72DFB7-62F5-C4E4-440D-A21FB2C2DD3F}"/>
          </ac:spMkLst>
        </pc:spChg>
        <pc:spChg chg="add del mod">
          <ac:chgData name="zach dawson" userId="6fc6a4c8b60e958d" providerId="LiveId" clId="{1927B808-4075-4150-ADE5-D641D14157B2}" dt="2023-02-16T04:26:48.018" v="1925" actId="931"/>
          <ac:spMkLst>
            <pc:docMk/>
            <pc:sldMk cId="3463507242" sldId="261"/>
            <ac:spMk id="7" creationId="{B868F798-05DC-E6AC-B6A8-737E590A7B25}"/>
          </ac:spMkLst>
        </pc:spChg>
        <pc:picChg chg="add del mod">
          <ac:chgData name="zach dawson" userId="6fc6a4c8b60e958d" providerId="LiveId" clId="{1927B808-4075-4150-ADE5-D641D14157B2}" dt="2023-02-16T04:26:43.718" v="1924" actId="478"/>
          <ac:picMkLst>
            <pc:docMk/>
            <pc:sldMk cId="3463507242" sldId="261"/>
            <ac:picMk id="5" creationId="{8C3FCD06-A81D-AB8E-6D6A-31752903039B}"/>
          </ac:picMkLst>
        </pc:picChg>
        <pc:picChg chg="add mod">
          <ac:chgData name="zach dawson" userId="6fc6a4c8b60e958d" providerId="LiveId" clId="{1927B808-4075-4150-ADE5-D641D14157B2}" dt="2023-02-17T01:32:59.749" v="3158" actId="1076"/>
          <ac:picMkLst>
            <pc:docMk/>
            <pc:sldMk cId="3463507242" sldId="261"/>
            <ac:picMk id="9" creationId="{DCABAB55-7C0B-A290-FB19-BFD6EBA687C5}"/>
          </ac:picMkLst>
        </pc:picChg>
      </pc:sldChg>
      <pc:sldChg chg="addSp delSp modSp new mod">
        <pc:chgData name="zach dawson" userId="6fc6a4c8b60e958d" providerId="LiveId" clId="{1927B808-4075-4150-ADE5-D641D14157B2}" dt="2023-02-17T01:56:47.687" v="4301" actId="1076"/>
        <pc:sldMkLst>
          <pc:docMk/>
          <pc:sldMk cId="266047014" sldId="262"/>
        </pc:sldMkLst>
        <pc:spChg chg="mod">
          <ac:chgData name="zach dawson" userId="6fc6a4c8b60e958d" providerId="LiveId" clId="{1927B808-4075-4150-ADE5-D641D14157B2}" dt="2023-02-17T01:56:16.115" v="4296" actId="120"/>
          <ac:spMkLst>
            <pc:docMk/>
            <pc:sldMk cId="266047014" sldId="262"/>
            <ac:spMk id="2" creationId="{D162D8D3-27E7-4184-19D4-83B16026EE5A}"/>
          </ac:spMkLst>
        </pc:spChg>
        <pc:spChg chg="del">
          <ac:chgData name="zach dawson" userId="6fc6a4c8b60e958d" providerId="LiveId" clId="{1927B808-4075-4150-ADE5-D641D14157B2}" dt="2023-02-16T04:29:24.720" v="1988" actId="931"/>
          <ac:spMkLst>
            <pc:docMk/>
            <pc:sldMk cId="266047014" sldId="262"/>
            <ac:spMk id="3" creationId="{37FE0EB9-D48F-CFDF-C149-257638EA6DE5}"/>
          </ac:spMkLst>
        </pc:spChg>
        <pc:spChg chg="add del mod">
          <ac:chgData name="zach dawson" userId="6fc6a4c8b60e958d" providerId="LiveId" clId="{1927B808-4075-4150-ADE5-D641D14157B2}" dt="2023-02-17T01:50:30.637" v="4261" actId="478"/>
          <ac:spMkLst>
            <pc:docMk/>
            <pc:sldMk cId="266047014" sldId="262"/>
            <ac:spMk id="3" creationId="{8AC1969A-664E-2D98-B581-408659A5FE0E}"/>
          </ac:spMkLst>
        </pc:spChg>
        <pc:spChg chg="add del mod">
          <ac:chgData name="zach dawson" userId="6fc6a4c8b60e958d" providerId="LiveId" clId="{1927B808-4075-4150-ADE5-D641D14157B2}" dt="2023-02-17T01:00:43.520" v="2642" actId="478"/>
          <ac:spMkLst>
            <pc:docMk/>
            <pc:sldMk cId="266047014" sldId="262"/>
            <ac:spMk id="6" creationId="{603E42B2-8BAA-2E61-667B-F80576D4D96C}"/>
          </ac:spMkLst>
        </pc:spChg>
        <pc:spChg chg="add mod">
          <ac:chgData name="zach dawson" userId="6fc6a4c8b60e958d" providerId="LiveId" clId="{1927B808-4075-4150-ADE5-D641D14157B2}" dt="2023-02-17T01:56:10.532" v="4295" actId="1076"/>
          <ac:spMkLst>
            <pc:docMk/>
            <pc:sldMk cId="266047014" sldId="262"/>
            <ac:spMk id="6" creationId="{CA19DC1F-7870-3E80-863E-93832F46D01D}"/>
          </ac:spMkLst>
        </pc:spChg>
        <pc:spChg chg="add mod">
          <ac:chgData name="zach dawson" userId="6fc6a4c8b60e958d" providerId="LiveId" clId="{1927B808-4075-4150-ADE5-D641D14157B2}" dt="2023-02-17T01:04:39.358" v="2973" actId="1076"/>
          <ac:spMkLst>
            <pc:docMk/>
            <pc:sldMk cId="266047014" sldId="262"/>
            <ac:spMk id="7" creationId="{5BC901F7-85D2-7BEB-E63C-3A66634D987C}"/>
          </ac:spMkLst>
        </pc:spChg>
        <pc:picChg chg="add mod">
          <ac:chgData name="zach dawson" userId="6fc6a4c8b60e958d" providerId="LiveId" clId="{1927B808-4075-4150-ADE5-D641D14157B2}" dt="2023-02-17T01:56:40.417" v="4300" actId="1076"/>
          <ac:picMkLst>
            <pc:docMk/>
            <pc:sldMk cId="266047014" sldId="262"/>
            <ac:picMk id="4" creationId="{36A133B0-BD40-D9C6-D310-8F4E1D673ADF}"/>
          </ac:picMkLst>
        </pc:picChg>
        <pc:picChg chg="add mod">
          <ac:chgData name="zach dawson" userId="6fc6a4c8b60e958d" providerId="LiveId" clId="{1927B808-4075-4150-ADE5-D641D14157B2}" dt="2023-02-17T01:56:47.687" v="4301" actId="1076"/>
          <ac:picMkLst>
            <pc:docMk/>
            <pc:sldMk cId="266047014" sldId="262"/>
            <ac:picMk id="5" creationId="{CC31438C-4031-A4D7-6E5F-4A01C29592DF}"/>
          </ac:picMkLst>
        </pc:picChg>
      </pc:sldChg>
      <pc:sldChg chg="addSp delSp modSp new mod">
        <pc:chgData name="zach dawson" userId="6fc6a4c8b60e958d" providerId="LiveId" clId="{1927B808-4075-4150-ADE5-D641D14157B2}" dt="2023-02-17T01:47:15.976" v="3996" actId="20577"/>
        <pc:sldMkLst>
          <pc:docMk/>
          <pc:sldMk cId="756064900" sldId="263"/>
        </pc:sldMkLst>
        <pc:spChg chg="mod">
          <ac:chgData name="zach dawson" userId="6fc6a4c8b60e958d" providerId="LiveId" clId="{1927B808-4075-4150-ADE5-D641D14157B2}" dt="2023-02-17T01:10:39.954" v="3021" actId="20577"/>
          <ac:spMkLst>
            <pc:docMk/>
            <pc:sldMk cId="756064900" sldId="263"/>
            <ac:spMk id="2" creationId="{C9BDE7D9-A341-2F3F-ADE5-75B9224F750D}"/>
          </ac:spMkLst>
        </pc:spChg>
        <pc:spChg chg="add mod">
          <ac:chgData name="zach dawson" userId="6fc6a4c8b60e958d" providerId="LiveId" clId="{1927B808-4075-4150-ADE5-D641D14157B2}" dt="2023-02-17T01:47:15.976" v="3996" actId="20577"/>
          <ac:spMkLst>
            <pc:docMk/>
            <pc:sldMk cId="756064900" sldId="263"/>
            <ac:spMk id="3" creationId="{B4638BDE-223F-A118-4F33-AEA9F2F02390}"/>
          </ac:spMkLst>
        </pc:spChg>
        <pc:spChg chg="del">
          <ac:chgData name="zach dawson" userId="6fc6a4c8b60e958d" providerId="LiveId" clId="{1927B808-4075-4150-ADE5-D641D14157B2}" dt="2023-02-17T00:42:10.068" v="2017" actId="931"/>
          <ac:spMkLst>
            <pc:docMk/>
            <pc:sldMk cId="756064900" sldId="263"/>
            <ac:spMk id="3" creationId="{F3355F22-761E-67F1-217A-2DB6A3D442F7}"/>
          </ac:spMkLst>
        </pc:spChg>
        <pc:picChg chg="add mod">
          <ac:chgData name="zach dawson" userId="6fc6a4c8b60e958d" providerId="LiveId" clId="{1927B808-4075-4150-ADE5-D641D14157B2}" dt="2023-02-17T01:34:49.742" v="3300" actId="1076"/>
          <ac:picMkLst>
            <pc:docMk/>
            <pc:sldMk cId="756064900" sldId="263"/>
            <ac:picMk id="5" creationId="{84C78CB5-5C49-F7F1-DACD-142B579F651E}"/>
          </ac:picMkLst>
        </pc:picChg>
      </pc:sldChg>
      <pc:sldChg chg="addSp delSp modSp new mod">
        <pc:chgData name="zach dawson" userId="6fc6a4c8b60e958d" providerId="LiveId" clId="{1927B808-4075-4150-ADE5-D641D14157B2}" dt="2023-02-17T01:49:19.905" v="4129" actId="20577"/>
        <pc:sldMkLst>
          <pc:docMk/>
          <pc:sldMk cId="649183920" sldId="264"/>
        </pc:sldMkLst>
        <pc:spChg chg="mod">
          <ac:chgData name="zach dawson" userId="6fc6a4c8b60e958d" providerId="LiveId" clId="{1927B808-4075-4150-ADE5-D641D14157B2}" dt="2023-02-17T01:11:20.866" v="3035" actId="1076"/>
          <ac:spMkLst>
            <pc:docMk/>
            <pc:sldMk cId="649183920" sldId="264"/>
            <ac:spMk id="2" creationId="{CCB5FA5E-958D-2096-69B4-566FAD30C3DB}"/>
          </ac:spMkLst>
        </pc:spChg>
        <pc:spChg chg="add del mod">
          <ac:chgData name="zach dawson" userId="6fc6a4c8b60e958d" providerId="LiveId" clId="{1927B808-4075-4150-ADE5-D641D14157B2}" dt="2023-02-17T01:47:09.701" v="3995"/>
          <ac:spMkLst>
            <pc:docMk/>
            <pc:sldMk cId="649183920" sldId="264"/>
            <ac:spMk id="3" creationId="{9C8AE534-E97A-F854-C129-9C4F21769A82}"/>
          </ac:spMkLst>
        </pc:spChg>
        <pc:spChg chg="del">
          <ac:chgData name="zach dawson" userId="6fc6a4c8b60e958d" providerId="LiveId" clId="{1927B808-4075-4150-ADE5-D641D14157B2}" dt="2023-02-17T00:43:56.695" v="2123" actId="931"/>
          <ac:spMkLst>
            <pc:docMk/>
            <pc:sldMk cId="649183920" sldId="264"/>
            <ac:spMk id="3" creationId="{DC006C3C-CBA7-39C6-AA9A-DFABDE7B837D}"/>
          </ac:spMkLst>
        </pc:spChg>
        <pc:spChg chg="add mod">
          <ac:chgData name="zach dawson" userId="6fc6a4c8b60e958d" providerId="LiveId" clId="{1927B808-4075-4150-ADE5-D641D14157B2}" dt="2023-02-17T01:49:19.905" v="4129" actId="20577"/>
          <ac:spMkLst>
            <pc:docMk/>
            <pc:sldMk cId="649183920" sldId="264"/>
            <ac:spMk id="4" creationId="{6EE3890B-1C7B-4555-E3C9-A65D56E7D6C8}"/>
          </ac:spMkLst>
        </pc:spChg>
        <pc:picChg chg="add mod">
          <ac:chgData name="zach dawson" userId="6fc6a4c8b60e958d" providerId="LiveId" clId="{1927B808-4075-4150-ADE5-D641D14157B2}" dt="2023-02-17T01:11:24.342" v="3036" actId="1076"/>
          <ac:picMkLst>
            <pc:docMk/>
            <pc:sldMk cId="649183920" sldId="264"/>
            <ac:picMk id="5" creationId="{861B125B-D357-A438-B532-4B76DE57EFC8}"/>
          </ac:picMkLst>
        </pc:picChg>
      </pc:sldChg>
      <pc:sldChg chg="modSp new mod">
        <pc:chgData name="zach dawson" userId="6fc6a4c8b60e958d" providerId="LiveId" clId="{1927B808-4075-4150-ADE5-D641D14157B2}" dt="2023-02-17T01:45:24.152" v="3989" actId="20577"/>
        <pc:sldMkLst>
          <pc:docMk/>
          <pc:sldMk cId="3850289446" sldId="265"/>
        </pc:sldMkLst>
        <pc:spChg chg="mod">
          <ac:chgData name="zach dawson" userId="6fc6a4c8b60e958d" providerId="LiveId" clId="{1927B808-4075-4150-ADE5-D641D14157B2}" dt="2023-02-17T01:35:36.682" v="3319" actId="20577"/>
          <ac:spMkLst>
            <pc:docMk/>
            <pc:sldMk cId="3850289446" sldId="265"/>
            <ac:spMk id="2" creationId="{D0CF1949-B705-5B03-8F3F-D60544C20BEF}"/>
          </ac:spMkLst>
        </pc:spChg>
        <pc:spChg chg="mod">
          <ac:chgData name="zach dawson" userId="6fc6a4c8b60e958d" providerId="LiveId" clId="{1927B808-4075-4150-ADE5-D641D14157B2}" dt="2023-02-17T01:45:24.152" v="3989" actId="20577"/>
          <ac:spMkLst>
            <pc:docMk/>
            <pc:sldMk cId="3850289446" sldId="265"/>
            <ac:spMk id="3" creationId="{E50EB20A-9560-7D31-141A-6E5EF5A609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2/16/2023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182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2/16/2023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747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2/16/2023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335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2/16/2023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813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2/16/2023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113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2/16/2023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0369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2/16/2023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586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2/16/2023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236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2/16/2023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9319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2/16/2023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3926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2/16/2023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902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2/16/2023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5144639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abstract genetic concept">
            <a:extLst>
              <a:ext uri="{FF2B5EF4-FFF2-40B4-BE49-F238E27FC236}">
                <a16:creationId xmlns:a16="http://schemas.microsoft.com/office/drawing/2014/main" id="{529123F8-D418-9F7C-FA2D-EE86D5A9620A}"/>
              </a:ext>
            </a:extLst>
          </p:cNvPr>
          <p:cNvPicPr>
            <a:picLocks noChangeAspect="1"/>
          </p:cNvPicPr>
          <p:nvPr/>
        </p:nvPicPr>
        <p:blipFill rotWithShape="1">
          <a:blip r:embed="rId2"/>
          <a:srcRect t="10367" r="-2" b="2889"/>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46994-0301-5807-41A8-F76D3EF71F7C}"/>
              </a:ext>
            </a:extLst>
          </p:cNvPr>
          <p:cNvSpPr>
            <a:spLocks noGrp="1"/>
          </p:cNvSpPr>
          <p:nvPr>
            <p:ph type="ctrTitle"/>
          </p:nvPr>
        </p:nvSpPr>
        <p:spPr>
          <a:xfrm>
            <a:off x="690613" y="1122363"/>
            <a:ext cx="3541909" cy="2387600"/>
          </a:xfrm>
        </p:spPr>
        <p:txBody>
          <a:bodyPr>
            <a:normAutofit fontScale="90000"/>
          </a:bodyPr>
          <a:lstStyle/>
          <a:p>
            <a:r>
              <a:rPr lang="en-US" dirty="0"/>
              <a:t>Heart Failure Prediction</a:t>
            </a:r>
          </a:p>
        </p:txBody>
      </p:sp>
      <p:sp>
        <p:nvSpPr>
          <p:cNvPr id="3" name="Subtitle 2">
            <a:extLst>
              <a:ext uri="{FF2B5EF4-FFF2-40B4-BE49-F238E27FC236}">
                <a16:creationId xmlns:a16="http://schemas.microsoft.com/office/drawing/2014/main" id="{FBA12FC6-D762-74E6-CE9B-324027F5B72E}"/>
              </a:ext>
            </a:extLst>
          </p:cNvPr>
          <p:cNvSpPr>
            <a:spLocks noGrp="1"/>
          </p:cNvSpPr>
          <p:nvPr>
            <p:ph type="subTitle" idx="1"/>
          </p:nvPr>
        </p:nvSpPr>
        <p:spPr>
          <a:xfrm>
            <a:off x="690613" y="3602038"/>
            <a:ext cx="3541909" cy="2387600"/>
          </a:xfrm>
        </p:spPr>
        <p:txBody>
          <a:bodyPr>
            <a:normAutofit/>
          </a:bodyPr>
          <a:lstStyle/>
          <a:p>
            <a:r>
              <a:rPr lang="en-US" dirty="0"/>
              <a:t>Zach Dawson</a:t>
            </a:r>
          </a:p>
        </p:txBody>
      </p:sp>
    </p:spTree>
    <p:extLst>
      <p:ext uri="{BB962C8B-B14F-4D97-AF65-F5344CB8AC3E}">
        <p14:creationId xmlns:p14="http://schemas.microsoft.com/office/powerpoint/2010/main" val="313624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A4C7-B8AC-1ADB-1C8F-FBF068209CE3}"/>
              </a:ext>
            </a:extLst>
          </p:cNvPr>
          <p:cNvSpPr>
            <a:spLocks noGrp="1"/>
          </p:cNvSpPr>
          <p:nvPr>
            <p:ph type="title"/>
          </p:nvPr>
        </p:nvSpPr>
        <p:spPr>
          <a:xfrm>
            <a:off x="609600" y="195532"/>
            <a:ext cx="10972800" cy="724503"/>
          </a:xfrm>
        </p:spPr>
        <p:txBody>
          <a:bodyPr>
            <a:normAutofit fontScale="90000"/>
          </a:bodyPr>
          <a:lstStyle/>
          <a:p>
            <a:pPr indent="457200" algn="ctr">
              <a:lnSpc>
                <a:spcPct val="300000"/>
              </a:lnSpc>
            </a:pPr>
            <a:r>
              <a:rPr lang="en-US" dirty="0"/>
              <a:t>Project Overview</a:t>
            </a:r>
          </a:p>
        </p:txBody>
      </p:sp>
      <p:pic>
        <p:nvPicPr>
          <p:cNvPr id="5" name="Content Placeholder 4" descr="Diagram">
            <a:extLst>
              <a:ext uri="{FF2B5EF4-FFF2-40B4-BE49-F238E27FC236}">
                <a16:creationId xmlns:a16="http://schemas.microsoft.com/office/drawing/2014/main" id="{56A1A6EE-C868-AC79-9866-B5E6DCD49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2910" y="1898636"/>
            <a:ext cx="4581236" cy="4401580"/>
          </a:xfrm>
        </p:spPr>
      </p:pic>
      <p:sp>
        <p:nvSpPr>
          <p:cNvPr id="9" name="TextBox 8">
            <a:hlinkClick r:id="rId3" action="ppaction://hlinksldjump"/>
            <a:extLst>
              <a:ext uri="{FF2B5EF4-FFF2-40B4-BE49-F238E27FC236}">
                <a16:creationId xmlns:a16="http://schemas.microsoft.com/office/drawing/2014/main" id="{2954B07E-A86B-EEE7-EF29-E89ECB1C2327}"/>
              </a:ext>
            </a:extLst>
          </p:cNvPr>
          <p:cNvSpPr txBox="1"/>
          <p:nvPr/>
        </p:nvSpPr>
        <p:spPr>
          <a:xfrm>
            <a:off x="8782628" y="6380946"/>
            <a:ext cx="1701800" cy="338554"/>
          </a:xfrm>
          <a:prstGeom prst="rect">
            <a:avLst/>
          </a:prstGeom>
          <a:noFill/>
        </p:spPr>
        <p:txBody>
          <a:bodyPr wrap="square">
            <a:spAutoFit/>
          </a:bodyPr>
          <a:lstStyle/>
          <a:p>
            <a:pPr algn="ctr"/>
            <a:r>
              <a:rPr lang="en-US" sz="1600" dirty="0">
                <a:hlinkClick r:id="rId3" action="ppaction://hlinksldjump" tooltip="https://www.istockphoto.com/photos/congestive-heart-failure"/>
              </a:rPr>
              <a:t>Image Source</a:t>
            </a:r>
            <a:endParaRPr lang="en-US" sz="1600" dirty="0"/>
          </a:p>
        </p:txBody>
      </p:sp>
      <p:sp>
        <p:nvSpPr>
          <p:cNvPr id="10" name="TextBox 9">
            <a:extLst>
              <a:ext uri="{FF2B5EF4-FFF2-40B4-BE49-F238E27FC236}">
                <a16:creationId xmlns:a16="http://schemas.microsoft.com/office/drawing/2014/main" id="{7714979B-BB04-6541-737E-F4BAB03B5047}"/>
              </a:ext>
            </a:extLst>
          </p:cNvPr>
          <p:cNvSpPr txBox="1"/>
          <p:nvPr/>
        </p:nvSpPr>
        <p:spPr>
          <a:xfrm>
            <a:off x="575733" y="1898636"/>
            <a:ext cx="6595533" cy="1631216"/>
          </a:xfrm>
          <a:prstGeom prst="rect">
            <a:avLst/>
          </a:prstGeom>
          <a:noFill/>
        </p:spPr>
        <p:txBody>
          <a:bodyPr wrap="square" rtlCol="0">
            <a:spAutoFit/>
          </a:bodyPr>
          <a:lstStyle/>
          <a:p>
            <a:r>
              <a:rPr lang="en-US" sz="2000" dirty="0"/>
              <a:t>The purpose for this project, is to predict if a patient is at risk for heart failure. The data from this project is a collection of 5 independent datasets from different countries. Some of the risk factors for heart failure from this dataset includes Age, Sex, </a:t>
            </a:r>
            <a:r>
              <a:rPr lang="en-US" sz="2000" dirty="0" err="1"/>
              <a:t>ChestPainType</a:t>
            </a:r>
            <a:r>
              <a:rPr lang="en-US" sz="2000" dirty="0"/>
              <a:t>, etc. </a:t>
            </a:r>
          </a:p>
        </p:txBody>
      </p:sp>
      <p:sp>
        <p:nvSpPr>
          <p:cNvPr id="11" name="TextBox 10">
            <a:extLst>
              <a:ext uri="{FF2B5EF4-FFF2-40B4-BE49-F238E27FC236}">
                <a16:creationId xmlns:a16="http://schemas.microsoft.com/office/drawing/2014/main" id="{3F89BF8B-968A-4CE3-2E47-1F2EF9361B4F}"/>
              </a:ext>
            </a:extLst>
          </p:cNvPr>
          <p:cNvSpPr txBox="1"/>
          <p:nvPr/>
        </p:nvSpPr>
        <p:spPr>
          <a:xfrm>
            <a:off x="694266" y="3657123"/>
            <a:ext cx="6358466" cy="2893100"/>
          </a:xfrm>
          <a:prstGeom prst="rect">
            <a:avLst/>
          </a:prstGeom>
          <a:noFill/>
        </p:spPr>
        <p:txBody>
          <a:bodyPr wrap="square" rtlCol="0">
            <a:spAutoFit/>
          </a:bodyPr>
          <a:lstStyle/>
          <a:p>
            <a:pPr algn="ctr"/>
            <a:r>
              <a:rPr lang="en-US" sz="2400" b="1" dirty="0"/>
              <a:t>What Cause Heart Failure</a:t>
            </a:r>
          </a:p>
          <a:p>
            <a:pPr algn="ctr"/>
            <a:endParaRPr lang="en-US" b="1" dirty="0"/>
          </a:p>
          <a:p>
            <a:r>
              <a:rPr lang="en-US" sz="2000" dirty="0"/>
              <a:t>Heart failure or otherwise known as “congestive heart failure”, is a condition that that develops when the heart doesn’t pump enough blood for the body to function.  Commonly, heart failure is caused by other medical conditions that damage the heart like coronary heart disease, heart inflammation, and high blood pressure.</a:t>
            </a:r>
          </a:p>
        </p:txBody>
      </p:sp>
    </p:spTree>
    <p:extLst>
      <p:ext uri="{BB962C8B-B14F-4D97-AF65-F5344CB8AC3E}">
        <p14:creationId xmlns:p14="http://schemas.microsoft.com/office/powerpoint/2010/main" val="42867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592B-1339-71E4-5547-E277064EA38D}"/>
              </a:ext>
            </a:extLst>
          </p:cNvPr>
          <p:cNvSpPr>
            <a:spLocks noGrp="1"/>
          </p:cNvSpPr>
          <p:nvPr>
            <p:ph type="title"/>
          </p:nvPr>
        </p:nvSpPr>
        <p:spPr>
          <a:xfrm>
            <a:off x="609600" y="363387"/>
            <a:ext cx="10972800" cy="703749"/>
          </a:xfrm>
        </p:spPr>
        <p:txBody>
          <a:bodyPr>
            <a:normAutofit fontScale="90000"/>
          </a:bodyPr>
          <a:lstStyle/>
          <a:p>
            <a:pPr algn="ctr"/>
            <a:r>
              <a:rPr lang="en-US" dirty="0"/>
              <a:t>Heart Failure Dataset</a:t>
            </a:r>
          </a:p>
        </p:txBody>
      </p:sp>
      <p:graphicFrame>
        <p:nvGraphicFramePr>
          <p:cNvPr id="8" name="Table 8">
            <a:extLst>
              <a:ext uri="{FF2B5EF4-FFF2-40B4-BE49-F238E27FC236}">
                <a16:creationId xmlns:a16="http://schemas.microsoft.com/office/drawing/2014/main" id="{7E24F791-239F-B5B6-2999-91D86270EE8E}"/>
              </a:ext>
            </a:extLst>
          </p:cNvPr>
          <p:cNvGraphicFramePr>
            <a:graphicFrameLocks noGrp="1"/>
          </p:cNvGraphicFramePr>
          <p:nvPr>
            <p:ph idx="1"/>
            <p:extLst>
              <p:ext uri="{D42A27DB-BD31-4B8C-83A1-F6EECF244321}">
                <p14:modId xmlns:p14="http://schemas.microsoft.com/office/powerpoint/2010/main" val="1741044783"/>
              </p:ext>
            </p:extLst>
          </p:nvPr>
        </p:nvGraphicFramePr>
        <p:xfrm>
          <a:off x="1485899" y="1861653"/>
          <a:ext cx="9220199" cy="4632960"/>
        </p:xfrm>
        <a:graphic>
          <a:graphicData uri="http://schemas.openxmlformats.org/drawingml/2006/table">
            <a:tbl>
              <a:tblPr firstRow="1" bandRow="1">
                <a:tableStyleId>{EB344D84-9AFB-497E-A393-DC336BA19D2E}</a:tableStyleId>
              </a:tblPr>
              <a:tblGrid>
                <a:gridCol w="1636301">
                  <a:extLst>
                    <a:ext uri="{9D8B030D-6E8A-4147-A177-3AD203B41FA5}">
                      <a16:colId xmlns:a16="http://schemas.microsoft.com/office/drawing/2014/main" val="547706093"/>
                    </a:ext>
                  </a:extLst>
                </a:gridCol>
                <a:gridCol w="7583898">
                  <a:extLst>
                    <a:ext uri="{9D8B030D-6E8A-4147-A177-3AD203B41FA5}">
                      <a16:colId xmlns:a16="http://schemas.microsoft.com/office/drawing/2014/main" val="83302581"/>
                    </a:ext>
                  </a:extLst>
                </a:gridCol>
              </a:tblGrid>
              <a:tr h="356268">
                <a:tc>
                  <a:txBody>
                    <a:bodyPr/>
                    <a:lstStyle/>
                    <a:p>
                      <a:r>
                        <a:rPr lang="en-US" dirty="0"/>
                        <a:t>Column</a:t>
                      </a:r>
                    </a:p>
                  </a:txBody>
                  <a:tcPr/>
                </a:tc>
                <a:tc>
                  <a:txBody>
                    <a:bodyPr/>
                    <a:lstStyle/>
                    <a:p>
                      <a:r>
                        <a:rPr lang="en-US" dirty="0"/>
                        <a:t>Description</a:t>
                      </a:r>
                    </a:p>
                  </a:txBody>
                  <a:tcPr/>
                </a:tc>
                <a:extLst>
                  <a:ext uri="{0D108BD9-81ED-4DB2-BD59-A6C34878D82A}">
                    <a16:rowId xmlns:a16="http://schemas.microsoft.com/office/drawing/2014/main" val="2846860269"/>
                  </a:ext>
                </a:extLst>
              </a:tr>
              <a:tr h="326579">
                <a:tc>
                  <a:txBody>
                    <a:bodyPr/>
                    <a:lstStyle/>
                    <a:p>
                      <a:r>
                        <a:rPr lang="en-US" sz="1600" dirty="0"/>
                        <a:t>Age</a:t>
                      </a:r>
                    </a:p>
                  </a:txBody>
                  <a:tcPr/>
                </a:tc>
                <a:tc>
                  <a:txBody>
                    <a:bodyPr/>
                    <a:lstStyle/>
                    <a:p>
                      <a:r>
                        <a:rPr lang="en-US" sz="1400" dirty="0"/>
                        <a:t>Age of the patient [years]</a:t>
                      </a:r>
                    </a:p>
                  </a:txBody>
                  <a:tcPr/>
                </a:tc>
                <a:extLst>
                  <a:ext uri="{0D108BD9-81ED-4DB2-BD59-A6C34878D82A}">
                    <a16:rowId xmlns:a16="http://schemas.microsoft.com/office/drawing/2014/main" val="1618116642"/>
                  </a:ext>
                </a:extLst>
              </a:tr>
              <a:tr h="326579">
                <a:tc>
                  <a:txBody>
                    <a:bodyPr/>
                    <a:lstStyle/>
                    <a:p>
                      <a:r>
                        <a:rPr lang="en-US" sz="1600" dirty="0"/>
                        <a:t>Sex</a:t>
                      </a:r>
                    </a:p>
                  </a:txBody>
                  <a:tcPr/>
                </a:tc>
                <a:tc>
                  <a:txBody>
                    <a:bodyPr/>
                    <a:lstStyle/>
                    <a:p>
                      <a:r>
                        <a:rPr lang="en-US" sz="1400" dirty="0"/>
                        <a:t>Sex of the patent [M: Male, F: Female]</a:t>
                      </a:r>
                    </a:p>
                  </a:txBody>
                  <a:tcPr/>
                </a:tc>
                <a:extLst>
                  <a:ext uri="{0D108BD9-81ED-4DB2-BD59-A6C34878D82A}">
                    <a16:rowId xmlns:a16="http://schemas.microsoft.com/office/drawing/2014/main" val="3045361193"/>
                  </a:ext>
                </a:extLst>
              </a:tr>
              <a:tr h="326579">
                <a:tc>
                  <a:txBody>
                    <a:bodyPr/>
                    <a:lstStyle/>
                    <a:p>
                      <a:r>
                        <a:rPr lang="en-US" sz="1600" dirty="0" err="1"/>
                        <a:t>ChestPainType</a:t>
                      </a:r>
                      <a:endParaRPr lang="en-US" sz="1600" dirty="0"/>
                    </a:p>
                  </a:txBody>
                  <a:tcPr/>
                </a:tc>
                <a:tc>
                  <a:txBody>
                    <a:bodyPr/>
                    <a:lstStyle/>
                    <a:p>
                      <a:r>
                        <a:rPr lang="en-US" sz="1400" dirty="0"/>
                        <a:t>Chest pain type [TA: Typical Angina, ATA: Atypical Angina, NAP: Non-Anginal Pain, ASY: Asymptomatic</a:t>
                      </a:r>
                    </a:p>
                  </a:txBody>
                  <a:tcPr/>
                </a:tc>
                <a:extLst>
                  <a:ext uri="{0D108BD9-81ED-4DB2-BD59-A6C34878D82A}">
                    <a16:rowId xmlns:a16="http://schemas.microsoft.com/office/drawing/2014/main" val="3397548414"/>
                  </a:ext>
                </a:extLst>
              </a:tr>
              <a:tr h="326579">
                <a:tc>
                  <a:txBody>
                    <a:bodyPr/>
                    <a:lstStyle/>
                    <a:p>
                      <a:r>
                        <a:rPr lang="en-US" sz="1600" dirty="0" err="1"/>
                        <a:t>RestingBP</a:t>
                      </a:r>
                      <a:endParaRPr lang="en-US" sz="1600" dirty="0"/>
                    </a:p>
                  </a:txBody>
                  <a:tcPr/>
                </a:tc>
                <a:tc>
                  <a:txBody>
                    <a:bodyPr/>
                    <a:lstStyle/>
                    <a:p>
                      <a:r>
                        <a:rPr lang="en-US" sz="1400" dirty="0"/>
                        <a:t>Resting Blood Pressure [mm Hg]</a:t>
                      </a:r>
                    </a:p>
                  </a:txBody>
                  <a:tcPr/>
                </a:tc>
                <a:extLst>
                  <a:ext uri="{0D108BD9-81ED-4DB2-BD59-A6C34878D82A}">
                    <a16:rowId xmlns:a16="http://schemas.microsoft.com/office/drawing/2014/main" val="3814888128"/>
                  </a:ext>
                </a:extLst>
              </a:tr>
              <a:tr h="326579">
                <a:tc>
                  <a:txBody>
                    <a:bodyPr/>
                    <a:lstStyle/>
                    <a:p>
                      <a:r>
                        <a:rPr lang="en-US" sz="1600" dirty="0"/>
                        <a:t>Cholesterol</a:t>
                      </a:r>
                    </a:p>
                  </a:txBody>
                  <a:tcPr/>
                </a:tc>
                <a:tc>
                  <a:txBody>
                    <a:bodyPr/>
                    <a:lstStyle/>
                    <a:p>
                      <a:r>
                        <a:rPr lang="en-US" sz="1400" dirty="0"/>
                        <a:t>Serum cholesterol [mm/d1]</a:t>
                      </a:r>
                    </a:p>
                  </a:txBody>
                  <a:tcPr/>
                </a:tc>
                <a:extLst>
                  <a:ext uri="{0D108BD9-81ED-4DB2-BD59-A6C34878D82A}">
                    <a16:rowId xmlns:a16="http://schemas.microsoft.com/office/drawing/2014/main" val="1998697093"/>
                  </a:ext>
                </a:extLst>
              </a:tr>
              <a:tr h="326579">
                <a:tc>
                  <a:txBody>
                    <a:bodyPr/>
                    <a:lstStyle/>
                    <a:p>
                      <a:r>
                        <a:rPr lang="en-US" sz="1600" dirty="0" err="1"/>
                        <a:t>FastingBS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Fasting blood sugar [1: if </a:t>
                      </a:r>
                      <a:r>
                        <a:rPr lang="en-US" sz="1400" b="0" kern="1200" dirty="0" err="1">
                          <a:solidFill>
                            <a:schemeClr val="dk1"/>
                          </a:solidFill>
                          <a:effectLst/>
                          <a:latin typeface="+mn-lt"/>
                          <a:ea typeface="+mn-ea"/>
                          <a:cs typeface="+mn-cs"/>
                        </a:rPr>
                        <a:t>FastingBS</a:t>
                      </a:r>
                      <a:r>
                        <a:rPr lang="en-US" sz="1400" b="0" kern="1200" dirty="0">
                          <a:solidFill>
                            <a:schemeClr val="dk1"/>
                          </a:solidFill>
                          <a:effectLst/>
                          <a:latin typeface="+mn-lt"/>
                          <a:ea typeface="+mn-ea"/>
                          <a:cs typeface="+mn-cs"/>
                        </a:rPr>
                        <a:t> &gt; 120 mg/dl, 0: otherwise] </a:t>
                      </a:r>
                    </a:p>
                  </a:txBody>
                  <a:tcPr/>
                </a:tc>
                <a:extLst>
                  <a:ext uri="{0D108BD9-81ED-4DB2-BD59-A6C34878D82A}">
                    <a16:rowId xmlns:a16="http://schemas.microsoft.com/office/drawing/2014/main" val="1634913294"/>
                  </a:ext>
                </a:extLst>
              </a:tr>
              <a:tr h="712536">
                <a:tc>
                  <a:txBody>
                    <a:bodyPr/>
                    <a:lstStyle/>
                    <a:p>
                      <a:r>
                        <a:rPr lang="en-US" sz="1600" dirty="0" err="1"/>
                        <a:t>RestingECG</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Resting electrocardiogram results [Normal: Normal, ST: having ST-T wave abnormality (T wave inversions and/or ST elevation or depression of &gt; 0.05 mV), LVH: showing probable or definite left ventricular hypertrophy by Estes' criteria]</a:t>
                      </a:r>
                    </a:p>
                  </a:txBody>
                  <a:tcPr/>
                </a:tc>
                <a:extLst>
                  <a:ext uri="{0D108BD9-81ED-4DB2-BD59-A6C34878D82A}">
                    <a16:rowId xmlns:a16="http://schemas.microsoft.com/office/drawing/2014/main" val="2141547868"/>
                  </a:ext>
                </a:extLst>
              </a:tr>
              <a:tr h="326579">
                <a:tc>
                  <a:txBody>
                    <a:bodyPr/>
                    <a:lstStyle/>
                    <a:p>
                      <a:r>
                        <a:rPr lang="en-US" sz="1600" dirty="0" err="1"/>
                        <a:t>MaxHR</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Maximum heart rate achieved [Numeric value between 60 and 202]</a:t>
                      </a:r>
                    </a:p>
                  </a:txBody>
                  <a:tcPr/>
                </a:tc>
                <a:extLst>
                  <a:ext uri="{0D108BD9-81ED-4DB2-BD59-A6C34878D82A}">
                    <a16:rowId xmlns:a16="http://schemas.microsoft.com/office/drawing/2014/main" val="2442809399"/>
                  </a:ext>
                </a:extLst>
              </a:tr>
              <a:tr h="326579">
                <a:tc>
                  <a:txBody>
                    <a:bodyPr/>
                    <a:lstStyle/>
                    <a:p>
                      <a:r>
                        <a:rPr lang="en-US" sz="1600" dirty="0" err="1"/>
                        <a:t>ExercisAngina</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Exercise-induced angina [Y: Yes, N: No]</a:t>
                      </a:r>
                    </a:p>
                  </a:txBody>
                  <a:tcPr/>
                </a:tc>
                <a:extLst>
                  <a:ext uri="{0D108BD9-81ED-4DB2-BD59-A6C34878D82A}">
                    <a16:rowId xmlns:a16="http://schemas.microsoft.com/office/drawing/2014/main" val="1880081135"/>
                  </a:ext>
                </a:extLst>
              </a:tr>
              <a:tr h="326579">
                <a:tc>
                  <a:txBody>
                    <a:bodyPr/>
                    <a:lstStyle/>
                    <a:p>
                      <a:r>
                        <a:rPr lang="en-US" sz="1600" dirty="0" err="1"/>
                        <a:t>Oldpeak</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err="1">
                          <a:solidFill>
                            <a:schemeClr val="dk1"/>
                          </a:solidFill>
                          <a:effectLst/>
                          <a:latin typeface="+mn-lt"/>
                          <a:ea typeface="+mn-ea"/>
                          <a:cs typeface="+mn-cs"/>
                        </a:rPr>
                        <a:t>Oldpeak</a:t>
                      </a:r>
                      <a:r>
                        <a:rPr lang="en-US" sz="1400" b="0" kern="1200" dirty="0">
                          <a:solidFill>
                            <a:schemeClr val="dk1"/>
                          </a:solidFill>
                          <a:effectLst/>
                          <a:latin typeface="+mn-lt"/>
                          <a:ea typeface="+mn-ea"/>
                          <a:cs typeface="+mn-cs"/>
                        </a:rPr>
                        <a:t> = ST [Numeric value measured in depression]</a:t>
                      </a:r>
                    </a:p>
                  </a:txBody>
                  <a:tcPr/>
                </a:tc>
                <a:extLst>
                  <a:ext uri="{0D108BD9-81ED-4DB2-BD59-A6C34878D82A}">
                    <a16:rowId xmlns:a16="http://schemas.microsoft.com/office/drawing/2014/main" val="3081373466"/>
                  </a:ext>
                </a:extLst>
              </a:tr>
              <a:tr h="326579">
                <a:tc>
                  <a:txBody>
                    <a:bodyPr/>
                    <a:lstStyle/>
                    <a:p>
                      <a:r>
                        <a:rPr lang="en-US" sz="1600" dirty="0" err="1"/>
                        <a:t>ST_Slope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The slope of the peak exercise ST segment [Up: upsloping, Flat: flat, Down: </a:t>
                      </a:r>
                      <a:r>
                        <a:rPr lang="en-US" sz="1400" b="0" kern="1200" dirty="0" err="1">
                          <a:solidFill>
                            <a:schemeClr val="dk1"/>
                          </a:solidFill>
                          <a:effectLst/>
                          <a:latin typeface="+mn-lt"/>
                          <a:ea typeface="+mn-ea"/>
                          <a:cs typeface="+mn-cs"/>
                        </a:rPr>
                        <a:t>downsloping</a:t>
                      </a:r>
                      <a:r>
                        <a:rPr lang="en-US" sz="1400" b="0" kern="1200" dirty="0">
                          <a:solidFill>
                            <a:schemeClr val="dk1"/>
                          </a:solidFill>
                          <a:effectLst/>
                          <a:latin typeface="+mn-lt"/>
                          <a:ea typeface="+mn-ea"/>
                          <a:cs typeface="+mn-cs"/>
                        </a:rPr>
                        <a:t>]</a:t>
                      </a:r>
                    </a:p>
                  </a:txBody>
                  <a:tcPr/>
                </a:tc>
                <a:extLst>
                  <a:ext uri="{0D108BD9-81ED-4DB2-BD59-A6C34878D82A}">
                    <a16:rowId xmlns:a16="http://schemas.microsoft.com/office/drawing/2014/main" val="203637287"/>
                  </a:ext>
                </a:extLst>
              </a:tr>
            </a:tbl>
          </a:graphicData>
        </a:graphic>
      </p:graphicFrame>
      <p:sp>
        <p:nvSpPr>
          <p:cNvPr id="9" name="TextBox 8">
            <a:extLst>
              <a:ext uri="{FF2B5EF4-FFF2-40B4-BE49-F238E27FC236}">
                <a16:creationId xmlns:a16="http://schemas.microsoft.com/office/drawing/2014/main" id="{0D00A944-6C7B-DDF7-75EB-9134EA997F59}"/>
              </a:ext>
            </a:extLst>
          </p:cNvPr>
          <p:cNvSpPr txBox="1"/>
          <p:nvPr/>
        </p:nvSpPr>
        <p:spPr>
          <a:xfrm>
            <a:off x="1485899" y="1168736"/>
            <a:ext cx="9220199" cy="584775"/>
          </a:xfrm>
          <a:prstGeom prst="rect">
            <a:avLst/>
          </a:prstGeom>
          <a:noFill/>
        </p:spPr>
        <p:txBody>
          <a:bodyPr wrap="square" rtlCol="0">
            <a:spAutoFit/>
          </a:bodyPr>
          <a:lstStyle/>
          <a:p>
            <a:pPr marL="171450" indent="-171450">
              <a:buFont typeface="Arial" panose="020B0604020202020204" pitchFamily="34" charset="0"/>
              <a:buChar char="•"/>
            </a:pPr>
            <a:r>
              <a:rPr lang="en-US" sz="1600" dirty="0"/>
              <a:t>This dataset was found on </a:t>
            </a:r>
            <a:r>
              <a:rPr lang="en-US" sz="1600" dirty="0">
                <a:hlinkClick r:id="rId2" action="ppaction://hlinksldjump" tooltip="https://www.kaggle.com/datasets/fedesoriano/heart-failure-prediction"/>
              </a:rPr>
              <a:t>Kaggle (Heart Failure)</a:t>
            </a:r>
            <a:r>
              <a:rPr lang="en-US" sz="1600" dirty="0"/>
              <a:t>.</a:t>
            </a:r>
          </a:p>
          <a:p>
            <a:pPr marL="171450" indent="-171450">
              <a:buFont typeface="Arial" panose="020B0604020202020204" pitchFamily="34" charset="0"/>
              <a:buChar char="•"/>
            </a:pPr>
            <a:r>
              <a:rPr lang="en-US" sz="1600" dirty="0"/>
              <a:t>This dataset uses 11 features to help predict patients at risk.</a:t>
            </a:r>
          </a:p>
        </p:txBody>
      </p:sp>
    </p:spTree>
    <p:extLst>
      <p:ext uri="{BB962C8B-B14F-4D97-AF65-F5344CB8AC3E}">
        <p14:creationId xmlns:p14="http://schemas.microsoft.com/office/powerpoint/2010/main" val="120365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D8BC-DF08-576D-8322-0FEF7D30ACEC}"/>
              </a:ext>
            </a:extLst>
          </p:cNvPr>
          <p:cNvSpPr>
            <a:spLocks noGrp="1"/>
          </p:cNvSpPr>
          <p:nvPr>
            <p:ph type="title"/>
          </p:nvPr>
        </p:nvSpPr>
        <p:spPr>
          <a:xfrm>
            <a:off x="609600" y="557784"/>
            <a:ext cx="10972800" cy="744805"/>
          </a:xfrm>
        </p:spPr>
        <p:txBody>
          <a:bodyPr>
            <a:normAutofit fontScale="90000"/>
          </a:bodyPr>
          <a:lstStyle/>
          <a:p>
            <a:r>
              <a:rPr lang="en-US" dirty="0"/>
              <a:t>Stake Holders</a:t>
            </a:r>
          </a:p>
        </p:txBody>
      </p:sp>
      <p:sp>
        <p:nvSpPr>
          <p:cNvPr id="3" name="Content Placeholder 2">
            <a:extLst>
              <a:ext uri="{FF2B5EF4-FFF2-40B4-BE49-F238E27FC236}">
                <a16:creationId xmlns:a16="http://schemas.microsoft.com/office/drawing/2014/main" id="{D9CB38F7-ABE4-C0FD-A4C3-3145716EAFEA}"/>
              </a:ext>
            </a:extLst>
          </p:cNvPr>
          <p:cNvSpPr>
            <a:spLocks noGrp="1"/>
          </p:cNvSpPr>
          <p:nvPr>
            <p:ph idx="1"/>
          </p:nvPr>
        </p:nvSpPr>
        <p:spPr>
          <a:xfrm>
            <a:off x="609600" y="1689745"/>
            <a:ext cx="6834996" cy="4036534"/>
          </a:xfrm>
        </p:spPr>
        <p:txBody>
          <a:bodyPr>
            <a:normAutofit lnSpcReduction="10000"/>
          </a:bodyPr>
          <a:lstStyle/>
          <a:p>
            <a:pPr marL="457200" indent="-457200">
              <a:buFont typeface="Arial" panose="020B0604020202020204" pitchFamily="34" charset="0"/>
              <a:buChar char="•"/>
            </a:pPr>
            <a:r>
              <a:rPr lang="en-US" sz="2800" dirty="0"/>
              <a:t>This is an analysis that could be used by a company to help predict if their patients are at risk of heart failure.</a:t>
            </a:r>
          </a:p>
          <a:p>
            <a:endParaRPr lang="en-US" sz="2800" dirty="0"/>
          </a:p>
          <a:p>
            <a:pPr marL="457200" indent="-457200">
              <a:buFont typeface="Arial" panose="020B0604020202020204" pitchFamily="34" charset="0"/>
              <a:buChar char="•"/>
            </a:pPr>
            <a:r>
              <a:rPr lang="en-US" sz="2800" dirty="0"/>
              <a:t>Doing this will not only provide proper care for patients but could also relieve insurance companies of covering patients' costs.</a:t>
            </a:r>
          </a:p>
        </p:txBody>
      </p:sp>
      <p:pic>
        <p:nvPicPr>
          <p:cNvPr id="5" name="Picture 4" descr="A hand holding a blue and red symbol&#10;&#10;Description automatically generated with low confidence">
            <a:hlinkClick r:id="rId2" action="ppaction://hlinksldjump"/>
            <a:extLst>
              <a:ext uri="{FF2B5EF4-FFF2-40B4-BE49-F238E27FC236}">
                <a16:creationId xmlns:a16="http://schemas.microsoft.com/office/drawing/2014/main" id="{BFCEAA70-227C-CDA4-D787-7EF79FD95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694" y="1886618"/>
            <a:ext cx="3159154" cy="3084763"/>
          </a:xfrm>
          <a:prstGeom prst="rect">
            <a:avLst/>
          </a:prstGeom>
        </p:spPr>
      </p:pic>
      <p:sp>
        <p:nvSpPr>
          <p:cNvPr id="6" name="TextBox 5">
            <a:extLst>
              <a:ext uri="{FF2B5EF4-FFF2-40B4-BE49-F238E27FC236}">
                <a16:creationId xmlns:a16="http://schemas.microsoft.com/office/drawing/2014/main" id="{DA619D2B-51BD-ADB5-58C4-555FC9E83756}"/>
              </a:ext>
            </a:extLst>
          </p:cNvPr>
          <p:cNvSpPr txBox="1"/>
          <p:nvPr/>
        </p:nvSpPr>
        <p:spPr>
          <a:xfrm>
            <a:off x="8863343" y="5017064"/>
            <a:ext cx="1855960" cy="369332"/>
          </a:xfrm>
          <a:prstGeom prst="rect">
            <a:avLst/>
          </a:prstGeom>
          <a:noFill/>
        </p:spPr>
        <p:txBody>
          <a:bodyPr wrap="square" rtlCol="0">
            <a:spAutoFit/>
          </a:bodyPr>
          <a:lstStyle/>
          <a:p>
            <a:pPr algn="ctr"/>
            <a:r>
              <a:rPr lang="en-US" dirty="0">
                <a:hlinkClick r:id="rId2" action="ppaction://hlinksldjump" tooltip="https://www.google.com/imgres?imgurl=https%3A%2F%2Fmedia.istockphoto.com%2Fid%2F1185262254%2Fvector%2Fvector-flat-linear-illustration-related-of-communication-relationship-of-stakeholders.jpg%3Fs%3D612x612%26w%3D0%26k%3D20%26c%3DlR1z3mgbriIfUrwAxszur8GFoUq"/>
              </a:rPr>
              <a:t>Image Source</a:t>
            </a:r>
            <a:endParaRPr lang="en-US" dirty="0"/>
          </a:p>
        </p:txBody>
      </p:sp>
    </p:spTree>
    <p:extLst>
      <p:ext uri="{BB962C8B-B14F-4D97-AF65-F5344CB8AC3E}">
        <p14:creationId xmlns:p14="http://schemas.microsoft.com/office/powerpoint/2010/main" val="226735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1DF8-8223-89AF-DEE0-820A02DB090D}"/>
              </a:ext>
            </a:extLst>
          </p:cNvPr>
          <p:cNvSpPr>
            <a:spLocks noGrp="1"/>
          </p:cNvSpPr>
          <p:nvPr>
            <p:ph type="title"/>
          </p:nvPr>
        </p:nvSpPr>
        <p:spPr>
          <a:xfrm>
            <a:off x="609600" y="134457"/>
            <a:ext cx="10972800" cy="593683"/>
          </a:xfrm>
        </p:spPr>
        <p:txBody>
          <a:bodyPr>
            <a:normAutofit/>
          </a:bodyPr>
          <a:lstStyle/>
          <a:p>
            <a:pPr algn="ctr"/>
            <a:r>
              <a:rPr lang="en-US" sz="3200" dirty="0"/>
              <a:t>Key Findings</a:t>
            </a:r>
          </a:p>
        </p:txBody>
      </p:sp>
      <p:pic>
        <p:nvPicPr>
          <p:cNvPr id="9" name="Content Placeholder 8" descr="A picture containing text, map, outdoor&#10;&#10;Description automatically generated">
            <a:extLst>
              <a:ext uri="{FF2B5EF4-FFF2-40B4-BE49-F238E27FC236}">
                <a16:creationId xmlns:a16="http://schemas.microsoft.com/office/drawing/2014/main" id="{DCABAB55-7C0B-A290-FB19-BFD6EBA68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456" y="1070924"/>
            <a:ext cx="9831086" cy="4716151"/>
          </a:xfrm>
        </p:spPr>
      </p:pic>
      <p:sp>
        <p:nvSpPr>
          <p:cNvPr id="3" name="TextBox 2">
            <a:extLst>
              <a:ext uri="{FF2B5EF4-FFF2-40B4-BE49-F238E27FC236}">
                <a16:creationId xmlns:a16="http://schemas.microsoft.com/office/drawing/2014/main" id="{5E72DFB7-62F5-C4E4-440D-A21FB2C2DD3F}"/>
              </a:ext>
            </a:extLst>
          </p:cNvPr>
          <p:cNvSpPr txBox="1"/>
          <p:nvPr/>
        </p:nvSpPr>
        <p:spPr>
          <a:xfrm>
            <a:off x="1095554" y="6016827"/>
            <a:ext cx="10000891" cy="584775"/>
          </a:xfrm>
          <a:prstGeom prst="rect">
            <a:avLst/>
          </a:prstGeom>
          <a:noFill/>
        </p:spPr>
        <p:txBody>
          <a:bodyPr wrap="square" rtlCol="0">
            <a:spAutoFit/>
          </a:bodyPr>
          <a:lstStyle/>
          <a:p>
            <a:r>
              <a:rPr lang="en-US" sz="1600" dirty="0"/>
              <a:t>This graph shows trends if a patient with or without heart disease experience high or low resting blood pressure, max hear rate, and old peak.</a:t>
            </a:r>
          </a:p>
        </p:txBody>
      </p:sp>
    </p:spTree>
    <p:extLst>
      <p:ext uri="{BB962C8B-B14F-4D97-AF65-F5344CB8AC3E}">
        <p14:creationId xmlns:p14="http://schemas.microsoft.com/office/powerpoint/2010/main" val="346350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7D9-A341-2F3F-ADE5-75B9224F750D}"/>
              </a:ext>
            </a:extLst>
          </p:cNvPr>
          <p:cNvSpPr>
            <a:spLocks noGrp="1"/>
          </p:cNvSpPr>
          <p:nvPr>
            <p:ph type="title"/>
          </p:nvPr>
        </p:nvSpPr>
        <p:spPr>
          <a:xfrm>
            <a:off x="609600" y="368757"/>
            <a:ext cx="10972800" cy="598156"/>
          </a:xfrm>
        </p:spPr>
        <p:txBody>
          <a:bodyPr>
            <a:normAutofit/>
          </a:bodyPr>
          <a:lstStyle/>
          <a:p>
            <a:pPr algn="ctr"/>
            <a:r>
              <a:rPr lang="en-US" sz="3200" dirty="0"/>
              <a:t>Key Findings</a:t>
            </a:r>
          </a:p>
        </p:txBody>
      </p:sp>
      <p:pic>
        <p:nvPicPr>
          <p:cNvPr id="5" name="Content Placeholder 4" descr="Chart, line chart, histogram&#10;&#10;Description automatically generated">
            <a:extLst>
              <a:ext uri="{FF2B5EF4-FFF2-40B4-BE49-F238E27FC236}">
                <a16:creationId xmlns:a16="http://schemas.microsoft.com/office/drawing/2014/main" id="{84C78CB5-5C49-F7F1-DACD-142B579F6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919" y="1123324"/>
            <a:ext cx="8460162" cy="4784635"/>
          </a:xfrm>
        </p:spPr>
      </p:pic>
      <p:sp>
        <p:nvSpPr>
          <p:cNvPr id="3" name="TextBox 2">
            <a:extLst>
              <a:ext uri="{FF2B5EF4-FFF2-40B4-BE49-F238E27FC236}">
                <a16:creationId xmlns:a16="http://schemas.microsoft.com/office/drawing/2014/main" id="{B4638BDE-223F-A118-4F33-AEA9F2F02390}"/>
              </a:ext>
            </a:extLst>
          </p:cNvPr>
          <p:cNvSpPr txBox="1"/>
          <p:nvPr/>
        </p:nvSpPr>
        <p:spPr>
          <a:xfrm>
            <a:off x="1865919" y="6064370"/>
            <a:ext cx="8460162" cy="584775"/>
          </a:xfrm>
          <a:prstGeom prst="rect">
            <a:avLst/>
          </a:prstGeom>
          <a:noFill/>
        </p:spPr>
        <p:txBody>
          <a:bodyPr wrap="square" rtlCol="0">
            <a:spAutoFit/>
          </a:bodyPr>
          <a:lstStyle/>
          <a:p>
            <a:r>
              <a:rPr lang="en-US" sz="1600" dirty="0"/>
              <a:t>This model shows the density of patients that are at risk or not for heart failure by old peak.</a:t>
            </a:r>
          </a:p>
        </p:txBody>
      </p:sp>
    </p:spTree>
    <p:extLst>
      <p:ext uri="{BB962C8B-B14F-4D97-AF65-F5344CB8AC3E}">
        <p14:creationId xmlns:p14="http://schemas.microsoft.com/office/powerpoint/2010/main" val="75606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FA5E-958D-2096-69B4-566FAD30C3DB}"/>
              </a:ext>
            </a:extLst>
          </p:cNvPr>
          <p:cNvSpPr>
            <a:spLocks noGrp="1"/>
          </p:cNvSpPr>
          <p:nvPr>
            <p:ph type="title"/>
          </p:nvPr>
        </p:nvSpPr>
        <p:spPr>
          <a:xfrm>
            <a:off x="609600" y="286123"/>
            <a:ext cx="10972800" cy="511747"/>
          </a:xfrm>
        </p:spPr>
        <p:txBody>
          <a:bodyPr>
            <a:noAutofit/>
          </a:bodyPr>
          <a:lstStyle/>
          <a:p>
            <a:pPr algn="ctr"/>
            <a:r>
              <a:rPr lang="en-US" sz="3200" dirty="0"/>
              <a:t>Key Findings</a:t>
            </a:r>
          </a:p>
        </p:txBody>
      </p:sp>
      <p:pic>
        <p:nvPicPr>
          <p:cNvPr id="5" name="Content Placeholder 4" descr="Chart, line chart, histogram&#10;&#10;Description automatically generated">
            <a:extLst>
              <a:ext uri="{FF2B5EF4-FFF2-40B4-BE49-F238E27FC236}">
                <a16:creationId xmlns:a16="http://schemas.microsoft.com/office/drawing/2014/main" id="{861B125B-D357-A438-B532-4B76DE57E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395" y="1012542"/>
            <a:ext cx="8389210" cy="4832915"/>
          </a:xfrm>
        </p:spPr>
      </p:pic>
      <p:sp>
        <p:nvSpPr>
          <p:cNvPr id="4" name="TextBox 3">
            <a:extLst>
              <a:ext uri="{FF2B5EF4-FFF2-40B4-BE49-F238E27FC236}">
                <a16:creationId xmlns:a16="http://schemas.microsoft.com/office/drawing/2014/main" id="{6EE3890B-1C7B-4555-E3C9-A65D56E7D6C8}"/>
              </a:ext>
            </a:extLst>
          </p:cNvPr>
          <p:cNvSpPr txBox="1"/>
          <p:nvPr/>
        </p:nvSpPr>
        <p:spPr>
          <a:xfrm>
            <a:off x="1901395" y="6060129"/>
            <a:ext cx="8389210" cy="369332"/>
          </a:xfrm>
          <a:prstGeom prst="rect">
            <a:avLst/>
          </a:prstGeom>
          <a:noFill/>
        </p:spPr>
        <p:txBody>
          <a:bodyPr wrap="square" rtlCol="0">
            <a:spAutoFit/>
          </a:bodyPr>
          <a:lstStyle/>
          <a:p>
            <a:r>
              <a:rPr lang="en-US" dirty="0"/>
              <a:t>This visualization presents patients by Age and if at risk for heart failure.</a:t>
            </a:r>
          </a:p>
        </p:txBody>
      </p:sp>
    </p:spTree>
    <p:extLst>
      <p:ext uri="{BB962C8B-B14F-4D97-AF65-F5344CB8AC3E}">
        <p14:creationId xmlns:p14="http://schemas.microsoft.com/office/powerpoint/2010/main" val="64918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D8D3-27E7-4184-19D4-83B16026EE5A}"/>
              </a:ext>
            </a:extLst>
          </p:cNvPr>
          <p:cNvSpPr>
            <a:spLocks noGrp="1"/>
          </p:cNvSpPr>
          <p:nvPr>
            <p:ph type="title"/>
          </p:nvPr>
        </p:nvSpPr>
        <p:spPr>
          <a:xfrm>
            <a:off x="609600" y="89530"/>
            <a:ext cx="10972800" cy="646327"/>
          </a:xfrm>
        </p:spPr>
        <p:txBody>
          <a:bodyPr>
            <a:normAutofit fontScale="90000"/>
          </a:bodyPr>
          <a:lstStyle/>
          <a:p>
            <a:r>
              <a:rPr lang="en-US" dirty="0"/>
              <a:t>Model Evaluation</a:t>
            </a:r>
          </a:p>
        </p:txBody>
      </p:sp>
      <p:pic>
        <p:nvPicPr>
          <p:cNvPr id="5" name="Content Placeholder 4" descr="A screenshot of a computer">
            <a:extLst>
              <a:ext uri="{FF2B5EF4-FFF2-40B4-BE49-F238E27FC236}">
                <a16:creationId xmlns:a16="http://schemas.microsoft.com/office/drawing/2014/main" id="{CC31438C-4031-A4D7-6E5F-4A01C2959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904" y="1164629"/>
            <a:ext cx="4629796" cy="1114581"/>
          </a:xfrm>
        </p:spPr>
      </p:pic>
      <p:pic>
        <p:nvPicPr>
          <p:cNvPr id="4" name="Picture 3" descr="Chart&#10;&#10;Description automatically generated">
            <a:extLst>
              <a:ext uri="{FF2B5EF4-FFF2-40B4-BE49-F238E27FC236}">
                <a16:creationId xmlns:a16="http://schemas.microsoft.com/office/drawing/2014/main" id="{36A133B0-BD40-D9C6-D310-8F4E1D673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52" y="2707982"/>
            <a:ext cx="6352701" cy="2718032"/>
          </a:xfrm>
          <a:prstGeom prst="rect">
            <a:avLst/>
          </a:prstGeom>
        </p:spPr>
      </p:pic>
      <p:sp>
        <p:nvSpPr>
          <p:cNvPr id="7" name="TextBox 6">
            <a:extLst>
              <a:ext uri="{FF2B5EF4-FFF2-40B4-BE49-F238E27FC236}">
                <a16:creationId xmlns:a16="http://schemas.microsoft.com/office/drawing/2014/main" id="{5BC901F7-85D2-7BEB-E63C-3A66634D987C}"/>
              </a:ext>
            </a:extLst>
          </p:cNvPr>
          <p:cNvSpPr txBox="1"/>
          <p:nvPr/>
        </p:nvSpPr>
        <p:spPr>
          <a:xfrm>
            <a:off x="6862025" y="1303047"/>
            <a:ext cx="420986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Minimizing the false negatives will prevent a patient at risk will get treatment.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downside of this model is that the false positive is too high. This prevents a patient from receiving treatment.</a:t>
            </a:r>
          </a:p>
        </p:txBody>
      </p:sp>
      <p:sp>
        <p:nvSpPr>
          <p:cNvPr id="6" name="TextBox 5">
            <a:extLst>
              <a:ext uri="{FF2B5EF4-FFF2-40B4-BE49-F238E27FC236}">
                <a16:creationId xmlns:a16="http://schemas.microsoft.com/office/drawing/2014/main" id="{CA19DC1F-7870-3E80-863E-93832F46D01D}"/>
              </a:ext>
            </a:extLst>
          </p:cNvPr>
          <p:cNvSpPr txBox="1"/>
          <p:nvPr/>
        </p:nvSpPr>
        <p:spPr>
          <a:xfrm>
            <a:off x="6862025" y="788619"/>
            <a:ext cx="3851983" cy="461665"/>
          </a:xfrm>
          <a:prstGeom prst="rect">
            <a:avLst/>
          </a:prstGeom>
          <a:noFill/>
        </p:spPr>
        <p:txBody>
          <a:bodyPr wrap="square" rtlCol="0">
            <a:spAutoFit/>
          </a:bodyPr>
          <a:lstStyle/>
          <a:p>
            <a:r>
              <a:rPr lang="en-US" sz="2400" b="1" dirty="0" err="1"/>
              <a:t>RandomForestClassifier</a:t>
            </a:r>
            <a:endParaRPr lang="en-US" sz="2400" b="1" dirty="0"/>
          </a:p>
        </p:txBody>
      </p:sp>
    </p:spTree>
    <p:extLst>
      <p:ext uri="{BB962C8B-B14F-4D97-AF65-F5344CB8AC3E}">
        <p14:creationId xmlns:p14="http://schemas.microsoft.com/office/powerpoint/2010/main" val="2660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1949-B705-5B03-8F3F-D60544C20BEF}"/>
              </a:ext>
            </a:extLst>
          </p:cNvPr>
          <p:cNvSpPr>
            <a:spLocks noGrp="1"/>
          </p:cNvSpPr>
          <p:nvPr>
            <p:ph type="ctrTitle"/>
          </p:nvPr>
        </p:nvSpPr>
        <p:spPr/>
        <p:txBody>
          <a:bodyPr/>
          <a:lstStyle/>
          <a:p>
            <a:r>
              <a:rPr lang="en-US" dirty="0"/>
              <a:t>Recommendations</a:t>
            </a:r>
          </a:p>
        </p:txBody>
      </p:sp>
      <p:sp>
        <p:nvSpPr>
          <p:cNvPr id="3" name="Subtitle 2">
            <a:extLst>
              <a:ext uri="{FF2B5EF4-FFF2-40B4-BE49-F238E27FC236}">
                <a16:creationId xmlns:a16="http://schemas.microsoft.com/office/drawing/2014/main" id="{E50EB20A-9560-7D31-141A-6E5EF5A6099C}"/>
              </a:ext>
            </a:extLst>
          </p:cNvPr>
          <p:cNvSpPr>
            <a:spLocks noGrp="1"/>
          </p:cNvSpPr>
          <p:nvPr>
            <p:ph type="subTitle" idx="1"/>
          </p:nvPr>
        </p:nvSpPr>
        <p:spPr/>
        <p:txBody>
          <a:bodyPr/>
          <a:lstStyle/>
          <a:p>
            <a:pPr marL="342900" indent="-342900">
              <a:buFont typeface="Arial" panose="020B0604020202020204" pitchFamily="34" charset="0"/>
              <a:buChar char="•"/>
            </a:pPr>
            <a:r>
              <a:rPr lang="en-US" dirty="0"/>
              <a:t>Tuning this random forest classifier to decrease the false negatives would provide the resources needed for treating and preventing patients from illness.</a:t>
            </a:r>
          </a:p>
          <a:p>
            <a:pPr marL="342900" indent="-342900">
              <a:buFont typeface="Arial" panose="020B0604020202020204" pitchFamily="34" charset="0"/>
              <a:buChar char="•"/>
            </a:pPr>
            <a:r>
              <a:rPr lang="en-US" dirty="0"/>
              <a:t>Older patients, are commonly affected by heart failure typically cause by other illnesses related to heart disease. </a:t>
            </a:r>
          </a:p>
          <a:p>
            <a:pPr marL="342900" indent="-342900">
              <a:buFont typeface="Arial" panose="020B0604020202020204" pitchFamily="34" charset="0"/>
              <a:buChar char="•"/>
            </a:pPr>
            <a:r>
              <a:rPr lang="en-US" dirty="0"/>
              <a:t>Patients with a ST score of 0, have a higher rate of developing heart failure. </a:t>
            </a:r>
          </a:p>
        </p:txBody>
      </p:sp>
    </p:spTree>
    <p:extLst>
      <p:ext uri="{BB962C8B-B14F-4D97-AF65-F5344CB8AC3E}">
        <p14:creationId xmlns:p14="http://schemas.microsoft.com/office/powerpoint/2010/main" val="3850289446"/>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189</TotalTime>
  <Words>554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Posterama</vt:lpstr>
      <vt:lpstr>SplashVTI</vt:lpstr>
      <vt:lpstr>Heart Failure Prediction</vt:lpstr>
      <vt:lpstr>Project Overview</vt:lpstr>
      <vt:lpstr>Heart Failure Dataset</vt:lpstr>
      <vt:lpstr>Stake Holders</vt:lpstr>
      <vt:lpstr>Key Findings</vt:lpstr>
      <vt:lpstr>Key Findings</vt:lpstr>
      <vt:lpstr>Key Findings</vt:lpstr>
      <vt:lpstr>Model Evaluation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dawson</dc:creator>
  <cp:lastModifiedBy>zach dawson</cp:lastModifiedBy>
  <cp:revision>1</cp:revision>
  <dcterms:created xsi:type="dcterms:W3CDTF">2023-02-12T23:32:48Z</dcterms:created>
  <dcterms:modified xsi:type="dcterms:W3CDTF">2023-02-17T01:56:49Z</dcterms:modified>
</cp:coreProperties>
</file>