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4C149-BEFD-45E0-B55F-2D5BA6EA268B}" v="8" dt="2023-05-03T09:29:52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1" d="100"/>
          <a:sy n="81" d="100"/>
        </p:scale>
        <p:origin x="52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koh" userId="609ced3e3c7f9e9b" providerId="LiveId" clId="{8604C149-BEFD-45E0-B55F-2D5BA6EA268B}"/>
    <pc:docChg chg="undo custSel addSld modSld">
      <pc:chgData name="zachary koh" userId="609ced3e3c7f9e9b" providerId="LiveId" clId="{8604C149-BEFD-45E0-B55F-2D5BA6EA268B}" dt="2023-05-03T09:45:40.218" v="4384" actId="33524"/>
      <pc:docMkLst>
        <pc:docMk/>
      </pc:docMkLst>
      <pc:sldChg chg="modSp mod">
        <pc:chgData name="zachary koh" userId="609ced3e3c7f9e9b" providerId="LiveId" clId="{8604C149-BEFD-45E0-B55F-2D5BA6EA268B}" dt="2023-05-03T09:35:49.347" v="4205" actId="20577"/>
        <pc:sldMkLst>
          <pc:docMk/>
          <pc:sldMk cId="2541286634" sldId="257"/>
        </pc:sldMkLst>
        <pc:spChg chg="mod">
          <ac:chgData name="zachary koh" userId="609ced3e3c7f9e9b" providerId="LiveId" clId="{8604C149-BEFD-45E0-B55F-2D5BA6EA268B}" dt="2023-05-03T09:35:49.347" v="4205" actId="20577"/>
          <ac:spMkLst>
            <pc:docMk/>
            <pc:sldMk cId="2541286634" sldId="257"/>
            <ac:spMk id="3" creationId="{3E21362C-5CE4-3102-B140-7453026F4856}"/>
          </ac:spMkLst>
        </pc:spChg>
      </pc:sldChg>
      <pc:sldChg chg="modSp mod">
        <pc:chgData name="zachary koh" userId="609ced3e3c7f9e9b" providerId="LiveId" clId="{8604C149-BEFD-45E0-B55F-2D5BA6EA268B}" dt="2023-05-03T09:43:36.238" v="4366" actId="20577"/>
        <pc:sldMkLst>
          <pc:docMk/>
          <pc:sldMk cId="485873324" sldId="258"/>
        </pc:sldMkLst>
        <pc:spChg chg="mod">
          <ac:chgData name="zachary koh" userId="609ced3e3c7f9e9b" providerId="LiveId" clId="{8604C149-BEFD-45E0-B55F-2D5BA6EA268B}" dt="2023-05-03T09:43:36.238" v="4366" actId="20577"/>
          <ac:spMkLst>
            <pc:docMk/>
            <pc:sldMk cId="485873324" sldId="258"/>
            <ac:spMk id="3" creationId="{54D81A4C-BA93-8B9C-28CE-5C07EBBBCF12}"/>
          </ac:spMkLst>
        </pc:spChg>
        <pc:picChg chg="mod">
          <ac:chgData name="zachary koh" userId="609ced3e3c7f9e9b" providerId="LiveId" clId="{8604C149-BEFD-45E0-B55F-2D5BA6EA268B}" dt="2023-05-03T08:58:45.333" v="3627" actId="14100"/>
          <ac:picMkLst>
            <pc:docMk/>
            <pc:sldMk cId="485873324" sldId="258"/>
            <ac:picMk id="5" creationId="{599343C5-0341-E533-D8D2-62503AC44B3F}"/>
          </ac:picMkLst>
        </pc:picChg>
        <pc:picChg chg="mod">
          <ac:chgData name="zachary koh" userId="609ced3e3c7f9e9b" providerId="LiveId" clId="{8604C149-BEFD-45E0-B55F-2D5BA6EA268B}" dt="2023-05-03T08:59:03.932" v="3633" actId="1076"/>
          <ac:picMkLst>
            <pc:docMk/>
            <pc:sldMk cId="485873324" sldId="258"/>
            <ac:picMk id="6" creationId="{B338BDF9-A08F-C0E1-07CD-568F909C41C1}"/>
          </ac:picMkLst>
        </pc:picChg>
      </pc:sldChg>
      <pc:sldChg chg="modSp mod">
        <pc:chgData name="zachary koh" userId="609ced3e3c7f9e9b" providerId="LiveId" clId="{8604C149-BEFD-45E0-B55F-2D5BA6EA268B}" dt="2023-05-03T09:43:27.746" v="4362" actId="20577"/>
        <pc:sldMkLst>
          <pc:docMk/>
          <pc:sldMk cId="3467777963" sldId="259"/>
        </pc:sldMkLst>
        <pc:spChg chg="mod">
          <ac:chgData name="zachary koh" userId="609ced3e3c7f9e9b" providerId="LiveId" clId="{8604C149-BEFD-45E0-B55F-2D5BA6EA268B}" dt="2023-05-03T09:43:27.746" v="4362" actId="20577"/>
          <ac:spMkLst>
            <pc:docMk/>
            <pc:sldMk cId="3467777963" sldId="259"/>
            <ac:spMk id="3" creationId="{7AA32EC9-21D8-F0A4-8127-BA38F3F44A31}"/>
          </ac:spMkLst>
        </pc:spChg>
        <pc:picChg chg="mod">
          <ac:chgData name="zachary koh" userId="609ced3e3c7f9e9b" providerId="LiveId" clId="{8604C149-BEFD-45E0-B55F-2D5BA6EA268B}" dt="2023-05-03T09:10:55.226" v="3864" actId="1076"/>
          <ac:picMkLst>
            <pc:docMk/>
            <pc:sldMk cId="3467777963" sldId="259"/>
            <ac:picMk id="4" creationId="{4B5E7EE7-9208-5DE6-2FB2-F0B257E604C8}"/>
          </ac:picMkLst>
        </pc:picChg>
        <pc:picChg chg="mod">
          <ac:chgData name="zachary koh" userId="609ced3e3c7f9e9b" providerId="LiveId" clId="{8604C149-BEFD-45E0-B55F-2D5BA6EA268B}" dt="2023-05-03T09:11:04.720" v="3874" actId="1076"/>
          <ac:picMkLst>
            <pc:docMk/>
            <pc:sldMk cId="3467777963" sldId="259"/>
            <ac:picMk id="5" creationId="{17F34A3F-B5E1-07F5-7829-57E15B16E672}"/>
          </ac:picMkLst>
        </pc:picChg>
        <pc:picChg chg="mod">
          <ac:chgData name="zachary koh" userId="609ced3e3c7f9e9b" providerId="LiveId" clId="{8604C149-BEFD-45E0-B55F-2D5BA6EA268B}" dt="2023-05-03T09:12:23.225" v="3907" actId="1036"/>
          <ac:picMkLst>
            <pc:docMk/>
            <pc:sldMk cId="3467777963" sldId="259"/>
            <ac:picMk id="6" creationId="{3598F80D-E7CD-D96A-C81D-013B30D1FF40}"/>
          </ac:picMkLst>
        </pc:picChg>
      </pc:sldChg>
      <pc:sldChg chg="addSp delSp modSp mod">
        <pc:chgData name="zachary koh" userId="609ced3e3c7f9e9b" providerId="LiveId" clId="{8604C149-BEFD-45E0-B55F-2D5BA6EA268B}" dt="2023-05-03T09:45:12.607" v="4383" actId="20577"/>
        <pc:sldMkLst>
          <pc:docMk/>
          <pc:sldMk cId="459010855" sldId="260"/>
        </pc:sldMkLst>
        <pc:spChg chg="mod">
          <ac:chgData name="zachary koh" userId="609ced3e3c7f9e9b" providerId="LiveId" clId="{8604C149-BEFD-45E0-B55F-2D5BA6EA268B}" dt="2023-05-03T09:45:12.607" v="4383" actId="20577"/>
          <ac:spMkLst>
            <pc:docMk/>
            <pc:sldMk cId="459010855" sldId="260"/>
            <ac:spMk id="3" creationId="{9DBDE814-51FC-466A-1DEE-A0E8BEC5172A}"/>
          </ac:spMkLst>
        </pc:spChg>
        <pc:picChg chg="add del mod">
          <ac:chgData name="zachary koh" userId="609ced3e3c7f9e9b" providerId="LiveId" clId="{8604C149-BEFD-45E0-B55F-2D5BA6EA268B}" dt="2023-05-03T09:00:13.577" v="3643" actId="478"/>
          <ac:picMkLst>
            <pc:docMk/>
            <pc:sldMk cId="459010855" sldId="260"/>
            <ac:picMk id="12" creationId="{EAF5464B-DB5C-7EBE-4D6F-18E8AE55C551}"/>
          </ac:picMkLst>
        </pc:picChg>
        <pc:picChg chg="add mod modCrop">
          <ac:chgData name="zachary koh" userId="609ced3e3c7f9e9b" providerId="LiveId" clId="{8604C149-BEFD-45E0-B55F-2D5BA6EA268B}" dt="2023-05-03T09:07:06.497" v="3853" actId="1076"/>
          <ac:picMkLst>
            <pc:docMk/>
            <pc:sldMk cId="459010855" sldId="260"/>
            <ac:picMk id="14" creationId="{E5D7757F-91B5-234C-CDA4-D8D7AD07B522}"/>
          </ac:picMkLst>
        </pc:picChg>
      </pc:sldChg>
      <pc:sldChg chg="addSp delSp modSp new mod setBg">
        <pc:chgData name="zachary koh" userId="609ced3e3c7f9e9b" providerId="LiveId" clId="{8604C149-BEFD-45E0-B55F-2D5BA6EA268B}" dt="2023-05-03T09:44:32.353" v="4372" actId="21"/>
        <pc:sldMkLst>
          <pc:docMk/>
          <pc:sldMk cId="1271816673" sldId="261"/>
        </pc:sldMkLst>
        <pc:spChg chg="mod">
          <ac:chgData name="zachary koh" userId="609ced3e3c7f9e9b" providerId="LiveId" clId="{8604C149-BEFD-45E0-B55F-2D5BA6EA268B}" dt="2023-05-03T08:26:51.414" v="1562" actId="1076"/>
          <ac:spMkLst>
            <pc:docMk/>
            <pc:sldMk cId="1271816673" sldId="261"/>
            <ac:spMk id="2" creationId="{1EC4C62A-FF01-ABE1-FBD9-478954C3ED65}"/>
          </ac:spMkLst>
        </pc:spChg>
        <pc:spChg chg="mod">
          <ac:chgData name="zachary koh" userId="609ced3e3c7f9e9b" providerId="LiveId" clId="{8604C149-BEFD-45E0-B55F-2D5BA6EA268B}" dt="2023-05-03T09:44:32.353" v="4372" actId="21"/>
          <ac:spMkLst>
            <pc:docMk/>
            <pc:sldMk cId="1271816673" sldId="261"/>
            <ac:spMk id="3" creationId="{80462018-0BA9-2903-21F7-F553758C114F}"/>
          </ac:spMkLst>
        </pc:spChg>
        <pc:spChg chg="add">
          <ac:chgData name="zachary koh" userId="609ced3e3c7f9e9b" providerId="LiveId" clId="{8604C149-BEFD-45E0-B55F-2D5BA6EA268B}" dt="2023-05-03T08:22:20.007" v="988" actId="26606"/>
          <ac:spMkLst>
            <pc:docMk/>
            <pc:sldMk cId="1271816673" sldId="261"/>
            <ac:spMk id="8" creationId="{100EDD19-6802-4EC3-95CE-CFFAB042CFD6}"/>
          </ac:spMkLst>
        </pc:spChg>
        <pc:spChg chg="add">
          <ac:chgData name="zachary koh" userId="609ced3e3c7f9e9b" providerId="LiveId" clId="{8604C149-BEFD-45E0-B55F-2D5BA6EA268B}" dt="2023-05-03T08:22:20.007" v="988" actId="26606"/>
          <ac:spMkLst>
            <pc:docMk/>
            <pc:sldMk cId="1271816673" sldId="261"/>
            <ac:spMk id="10" creationId="{DB17E863-922E-4C26-BD64-E8FD41D28661}"/>
          </ac:spMkLst>
        </pc:spChg>
        <pc:picChg chg="add del mod">
          <ac:chgData name="zachary koh" userId="609ced3e3c7f9e9b" providerId="LiveId" clId="{8604C149-BEFD-45E0-B55F-2D5BA6EA268B}" dt="2023-05-03T08:43:23.522" v="3081" actId="21"/>
          <ac:picMkLst>
            <pc:docMk/>
            <pc:sldMk cId="1271816673" sldId="261"/>
            <ac:picMk id="5" creationId="{F60F76D5-63C1-D2B9-F3B4-E7D7A663AE53}"/>
          </ac:picMkLst>
        </pc:picChg>
        <pc:picChg chg="add del mod">
          <ac:chgData name="zachary koh" userId="609ced3e3c7f9e9b" providerId="LiveId" clId="{8604C149-BEFD-45E0-B55F-2D5BA6EA268B}" dt="2023-05-03T08:43:34.133" v="3085" actId="21"/>
          <ac:picMkLst>
            <pc:docMk/>
            <pc:sldMk cId="1271816673" sldId="261"/>
            <ac:picMk id="7" creationId="{E9BE737B-815E-80B9-F390-74CE1DEC83A9}"/>
          </ac:picMkLst>
        </pc:picChg>
      </pc:sldChg>
      <pc:sldChg chg="addSp modSp new mod setBg">
        <pc:chgData name="zachary koh" userId="609ced3e3c7f9e9b" providerId="LiveId" clId="{8604C149-BEFD-45E0-B55F-2D5BA6EA268B}" dt="2023-05-03T09:32:29.230" v="4202" actId="33524"/>
        <pc:sldMkLst>
          <pc:docMk/>
          <pc:sldMk cId="2601884684" sldId="262"/>
        </pc:sldMkLst>
        <pc:spChg chg="mod">
          <ac:chgData name="zachary koh" userId="609ced3e3c7f9e9b" providerId="LiveId" clId="{8604C149-BEFD-45E0-B55F-2D5BA6EA268B}" dt="2023-05-03T08:28:48.211" v="1581" actId="255"/>
          <ac:spMkLst>
            <pc:docMk/>
            <pc:sldMk cId="2601884684" sldId="262"/>
            <ac:spMk id="2" creationId="{D4FF5D43-3681-5A3E-92F5-0674F978CC1C}"/>
          </ac:spMkLst>
        </pc:spChg>
        <pc:spChg chg="mod">
          <ac:chgData name="zachary koh" userId="609ced3e3c7f9e9b" providerId="LiveId" clId="{8604C149-BEFD-45E0-B55F-2D5BA6EA268B}" dt="2023-05-03T09:32:29.230" v="4202" actId="33524"/>
          <ac:spMkLst>
            <pc:docMk/>
            <pc:sldMk cId="2601884684" sldId="262"/>
            <ac:spMk id="3" creationId="{3242C978-F4D1-0E17-622D-A66CDD983794}"/>
          </ac:spMkLst>
        </pc:spChg>
        <pc:spChg chg="add">
          <ac:chgData name="zachary koh" userId="609ced3e3c7f9e9b" providerId="LiveId" clId="{8604C149-BEFD-45E0-B55F-2D5BA6EA268B}" dt="2023-05-03T08:28:42.477" v="1570" actId="26606"/>
          <ac:spMkLst>
            <pc:docMk/>
            <pc:sldMk cId="2601884684" sldId="262"/>
            <ac:spMk id="8" creationId="{100EDD19-6802-4EC3-95CE-CFFAB042CFD6}"/>
          </ac:spMkLst>
        </pc:spChg>
        <pc:spChg chg="add">
          <ac:chgData name="zachary koh" userId="609ced3e3c7f9e9b" providerId="LiveId" clId="{8604C149-BEFD-45E0-B55F-2D5BA6EA268B}" dt="2023-05-03T08:28:42.477" v="1570" actId="26606"/>
          <ac:spMkLst>
            <pc:docMk/>
            <pc:sldMk cId="2601884684" sldId="262"/>
            <ac:spMk id="10" creationId="{DB17E863-922E-4C26-BD64-E8FD41D28661}"/>
          </ac:spMkLst>
        </pc:spChg>
      </pc:sldChg>
      <pc:sldChg chg="addSp modSp new mod setBg">
        <pc:chgData name="zachary koh" userId="609ced3e3c7f9e9b" providerId="LiveId" clId="{8604C149-BEFD-45E0-B55F-2D5BA6EA268B}" dt="2023-05-03T09:32:21.110" v="4201" actId="20577"/>
        <pc:sldMkLst>
          <pc:docMk/>
          <pc:sldMk cId="3319726034" sldId="263"/>
        </pc:sldMkLst>
        <pc:spChg chg="mod">
          <ac:chgData name="zachary koh" userId="609ced3e3c7f9e9b" providerId="LiveId" clId="{8604C149-BEFD-45E0-B55F-2D5BA6EA268B}" dt="2023-05-03T08:34:57.063" v="2390" actId="255"/>
          <ac:spMkLst>
            <pc:docMk/>
            <pc:sldMk cId="3319726034" sldId="263"/>
            <ac:spMk id="2" creationId="{D67A34DF-F155-6947-AD50-8DF518889658}"/>
          </ac:spMkLst>
        </pc:spChg>
        <pc:spChg chg="mod">
          <ac:chgData name="zachary koh" userId="609ced3e3c7f9e9b" providerId="LiveId" clId="{8604C149-BEFD-45E0-B55F-2D5BA6EA268B}" dt="2023-05-03T09:32:21.110" v="4201" actId="20577"/>
          <ac:spMkLst>
            <pc:docMk/>
            <pc:sldMk cId="3319726034" sldId="263"/>
            <ac:spMk id="3" creationId="{09432A6D-2C8F-613C-E9C8-6DB79D721B47}"/>
          </ac:spMkLst>
        </pc:spChg>
        <pc:spChg chg="add">
          <ac:chgData name="zachary koh" userId="609ced3e3c7f9e9b" providerId="LiveId" clId="{8604C149-BEFD-45E0-B55F-2D5BA6EA268B}" dt="2023-05-03T08:34:51.640" v="2389" actId="26606"/>
          <ac:spMkLst>
            <pc:docMk/>
            <pc:sldMk cId="3319726034" sldId="263"/>
            <ac:spMk id="8" creationId="{100EDD19-6802-4EC3-95CE-CFFAB042CFD6}"/>
          </ac:spMkLst>
        </pc:spChg>
        <pc:spChg chg="add">
          <ac:chgData name="zachary koh" userId="609ced3e3c7f9e9b" providerId="LiveId" clId="{8604C149-BEFD-45E0-B55F-2D5BA6EA268B}" dt="2023-05-03T08:34:51.640" v="2389" actId="26606"/>
          <ac:spMkLst>
            <pc:docMk/>
            <pc:sldMk cId="3319726034" sldId="263"/>
            <ac:spMk id="10" creationId="{DB17E863-922E-4C26-BD64-E8FD41D28661}"/>
          </ac:spMkLst>
        </pc:spChg>
      </pc:sldChg>
      <pc:sldChg chg="addSp delSp modSp new mod setBg">
        <pc:chgData name="zachary koh" userId="609ced3e3c7f9e9b" providerId="LiveId" clId="{8604C149-BEFD-45E0-B55F-2D5BA6EA268B}" dt="2023-05-03T09:45:40.218" v="4384" actId="33524"/>
        <pc:sldMkLst>
          <pc:docMk/>
          <pc:sldMk cId="3125430143" sldId="264"/>
        </pc:sldMkLst>
        <pc:spChg chg="mod">
          <ac:chgData name="zachary koh" userId="609ced3e3c7f9e9b" providerId="LiveId" clId="{8604C149-BEFD-45E0-B55F-2D5BA6EA268B}" dt="2023-05-03T08:43:08.553" v="3078" actId="255"/>
          <ac:spMkLst>
            <pc:docMk/>
            <pc:sldMk cId="3125430143" sldId="264"/>
            <ac:spMk id="2" creationId="{705D26E5-A985-E86E-CDFD-246ED86F1766}"/>
          </ac:spMkLst>
        </pc:spChg>
        <pc:spChg chg="del mod">
          <ac:chgData name="zachary koh" userId="609ced3e3c7f9e9b" providerId="LiveId" clId="{8604C149-BEFD-45E0-B55F-2D5BA6EA268B}" dt="2023-05-03T08:43:25.996" v="3082"/>
          <ac:spMkLst>
            <pc:docMk/>
            <pc:sldMk cId="3125430143" sldId="264"/>
            <ac:spMk id="3" creationId="{B495CEDE-77CE-3BCF-3D28-9D556502807E}"/>
          </ac:spMkLst>
        </pc:spChg>
        <pc:spChg chg="add mod">
          <ac:chgData name="zachary koh" userId="609ced3e3c7f9e9b" providerId="LiveId" clId="{8604C149-BEFD-45E0-B55F-2D5BA6EA268B}" dt="2023-05-03T09:45:40.218" v="4384" actId="33524"/>
          <ac:spMkLst>
            <pc:docMk/>
            <pc:sldMk cId="3125430143" sldId="264"/>
            <ac:spMk id="7" creationId="{6CC11DD9-85F0-B3C1-EBBA-1B6BB7643935}"/>
          </ac:spMkLst>
        </pc:spChg>
        <pc:spChg chg="add">
          <ac:chgData name="zachary koh" userId="609ced3e3c7f9e9b" providerId="LiveId" clId="{8604C149-BEFD-45E0-B55F-2D5BA6EA268B}" dt="2023-05-03T08:43:02.974" v="3072" actId="26606"/>
          <ac:spMkLst>
            <pc:docMk/>
            <pc:sldMk cId="3125430143" sldId="264"/>
            <ac:spMk id="8" creationId="{100EDD19-6802-4EC3-95CE-CFFAB042CFD6}"/>
          </ac:spMkLst>
        </pc:spChg>
        <pc:spChg chg="add">
          <ac:chgData name="zachary koh" userId="609ced3e3c7f9e9b" providerId="LiveId" clId="{8604C149-BEFD-45E0-B55F-2D5BA6EA268B}" dt="2023-05-03T08:43:02.974" v="3072" actId="26606"/>
          <ac:spMkLst>
            <pc:docMk/>
            <pc:sldMk cId="3125430143" sldId="264"/>
            <ac:spMk id="10" creationId="{DB17E863-922E-4C26-BD64-E8FD41D28661}"/>
          </ac:spMkLst>
        </pc:spChg>
        <pc:graphicFrameChg chg="add del">
          <ac:chgData name="zachary koh" userId="609ced3e3c7f9e9b" providerId="LiveId" clId="{8604C149-BEFD-45E0-B55F-2D5BA6EA268B}" dt="2023-05-03T08:44:44.386" v="3093" actId="478"/>
          <ac:graphicFrameMkLst>
            <pc:docMk/>
            <pc:sldMk cId="3125430143" sldId="264"/>
            <ac:graphicFrameMk id="6" creationId="{D119905A-BBFE-40C2-EB07-24FE5A2722A8}"/>
          </ac:graphicFrameMkLst>
        </pc:graphicFrameChg>
        <pc:picChg chg="add mod">
          <ac:chgData name="zachary koh" userId="609ced3e3c7f9e9b" providerId="LiveId" clId="{8604C149-BEFD-45E0-B55F-2D5BA6EA268B}" dt="2023-05-03T08:52:34.850" v="3560" actId="1076"/>
          <ac:picMkLst>
            <pc:docMk/>
            <pc:sldMk cId="3125430143" sldId="264"/>
            <ac:picMk id="4" creationId="{46469C84-5E63-E386-255C-46E97CEB7B71}"/>
          </ac:picMkLst>
        </pc:picChg>
        <pc:picChg chg="add mod">
          <ac:chgData name="zachary koh" userId="609ced3e3c7f9e9b" providerId="LiveId" clId="{8604C149-BEFD-45E0-B55F-2D5BA6EA268B}" dt="2023-05-03T08:52:34.850" v="3560" actId="1076"/>
          <ac:picMkLst>
            <pc:docMk/>
            <pc:sldMk cId="3125430143" sldId="264"/>
            <ac:picMk id="5" creationId="{054989C9-8491-7A16-1915-59B0A1F8AE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18A8-B4EE-DF97-29C2-BF593479E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49FF8-F0A1-6272-E277-4DAFC6955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DAE0-B7FB-AFE5-6876-467FF642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7EC2-694A-BBD9-C68B-DE101FE0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9992-6CAE-F4A3-CFF5-D9E0E6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08F-68C9-42E3-5622-41576258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417F-2B17-7757-1AB1-C9C79A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3C15-7C2A-B232-2306-5FF1F578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3EFB-ECCF-6041-95A6-5F93445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9CA-1E6C-B358-717A-7A25021B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ED27D-B0DC-91DE-1722-31A8BABCF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23B4-A132-8F63-E9DA-5DCED602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144F-47AE-9A7B-C578-4D197096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D2B3-B978-5C22-4009-6BD9E751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1CCC-7F92-8E90-9C8E-CE0DD4B1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0A91-ED72-37E2-C989-8D6899A6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4748-84D3-A983-6601-8118060C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7823-AC25-2D72-322A-5F143F0D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77AE-CE75-87C0-E507-1E03FCC5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742B-BCE2-D53F-E2F9-9201B4E0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3B2-F18B-5703-005B-22607A98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DDDDA-48F7-4152-D1E2-E0DE2709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6CD8-EC70-18C4-D491-063439FB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9C35-B706-EF11-808A-6DEFA6DF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9780-DE04-EDD3-AF06-1AADBF1F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9180-C05E-245F-BECA-D29D0453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2E00-1289-FEAB-AAAF-B297328B9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92F05-B807-73FF-FD60-5776B467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E331-7561-659F-961A-FA77B890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6D9-C236-A46E-41C8-AAC610FD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457FF-CE6F-52D5-6527-C868C5B7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7C1E-F4F9-B158-2081-A4452598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6179-786D-33CA-288D-40D7314F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F022-68BD-D70A-EBAA-317DA838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8150-A890-CE3C-0336-FAFA35907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4DE6-6CF5-0A85-4373-B7CE091B5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F6E82-D1C2-F9FB-41DD-6816C91F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AB966-E405-86DE-B9E5-04554191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B628E-8439-4CD5-A90F-879ABDEF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F20F-E944-EDA4-B53F-B72849CE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85D21-07FC-7E73-A234-0A2B19DB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7E4F-9D47-17F2-CE72-FAD26B30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0082-8EB8-0B7A-76A7-E1972AD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EDBCC-5E4D-9AA5-794A-8969529A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C3B8F-B3B7-796A-C4D6-07B14BEF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9589-1E53-5812-1A3F-E0500D7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1CF3-EAF2-7471-93D7-25E4504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BB37-CA80-2B42-55E2-16B9781F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0D377-A80A-F943-9C0C-B05A6EAF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DE583-DA9E-B71F-20FC-4995F9BA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CE0F-C4BB-9FE0-B445-5C5DA5B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A6328-86BA-E9B9-9FC5-7888EE67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0E2D-956B-EC59-3237-E6428AC3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2E8E2-A66E-CA91-0CBF-51E9EC359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768A-1E19-BB48-4B3E-29562707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01BB-CD64-9CC0-E7D1-522E7B63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B41D-F044-DB33-34F3-BBC29872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A0225-2439-A596-8EB1-F812A48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114C9-1EC5-2EFE-0F34-C6E9A5CF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61B1-E05D-01BB-1497-B7AD7B4A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83A9-90CB-FC99-D510-FFD6662D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C98A-E20E-48C5-829D-0140CAF7430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23B9-6CE4-5B23-BBBF-5ECA9562C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6198-E971-6AC4-B3B6-5880CA6DF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458D-25B9-4A1E-9CBB-365CAAAB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science of weather forecasting: what it takes and why it's so hard to  get right">
            <a:extLst>
              <a:ext uri="{FF2B5EF4-FFF2-40B4-BE49-F238E27FC236}">
                <a16:creationId xmlns:a16="http://schemas.microsoft.com/office/drawing/2014/main" id="{7AC007DD-09B0-A699-6B4A-EE53E45E5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r="79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E200C-F224-0692-9B67-C421A953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Weather trend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91A41-755A-7425-4952-0A5B0063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findings on weather anomalies and trend</a:t>
            </a:r>
          </a:p>
        </p:txBody>
      </p:sp>
      <p:sp>
        <p:nvSpPr>
          <p:cNvPr id="104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03C2E-07EB-5042-BDC4-E4E01C93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362C-5CE4-3102-B140-7453026F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eaford" panose="00000500000000000000" pitchFamily="2" charset="0"/>
              </a:rPr>
              <a:t>This analysis calculates the weather anomaly for Los Angeles.</a:t>
            </a:r>
            <a:endParaRPr lang="en-US" sz="2000" dirty="0">
              <a:latin typeface="Seaford" panose="00000500000000000000" pitchFamily="2" charset="0"/>
            </a:endParaRPr>
          </a:p>
          <a:p>
            <a:r>
              <a:rPr lang="en-US" sz="2000" dirty="0">
                <a:latin typeface="Seaford" panose="00000500000000000000" pitchFamily="2" charset="0"/>
              </a:rPr>
              <a:t>I will be explaining my findings on minimum, maximum and mean temperature in the mid-century of 1945 to 1955 and my comparison with year 2022.</a:t>
            </a:r>
          </a:p>
          <a:p>
            <a:r>
              <a:rPr lang="en-US" sz="2000" dirty="0">
                <a:latin typeface="Seaford" panose="00000500000000000000" pitchFamily="2" charset="0"/>
              </a:rPr>
              <a:t>Weather anomaly between 2022 and mid-20</a:t>
            </a:r>
            <a:r>
              <a:rPr lang="en-US" sz="2000" baseline="30000" dirty="0">
                <a:latin typeface="Seaford" panose="00000500000000000000" pitchFamily="2" charset="0"/>
              </a:rPr>
              <a:t>th</a:t>
            </a:r>
            <a:r>
              <a:rPr lang="en-US" sz="2000" dirty="0">
                <a:latin typeface="Seaford" panose="00000500000000000000" pitchFamily="2" charset="0"/>
              </a:rPr>
              <a:t> century.</a:t>
            </a:r>
          </a:p>
          <a:p>
            <a:r>
              <a:rPr lang="en-US" sz="2000" dirty="0">
                <a:latin typeface="Seaford" panose="00000500000000000000" pitchFamily="2" charset="0"/>
              </a:rPr>
              <a:t>Showing weather trend with graphs.</a:t>
            </a:r>
          </a:p>
          <a:p>
            <a:r>
              <a:rPr lang="en-US" sz="2000" dirty="0">
                <a:latin typeface="Seaford" panose="00000500000000000000" pitchFamily="2" charset="0"/>
              </a:rPr>
              <a:t>Conclusion based on my findings.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28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0D17F-7473-6131-FE7C-627335CC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Weather in the Mid-century (1945-1955)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1A4C-BA93-8B9C-28CE-5C07EBBB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eaford" panose="00000500000000000000" pitchFamily="2" charset="0"/>
              </a:rPr>
              <a:t>The data used for this analysis is the daily minimum and maximum temperatures for Los Angeles, Downtown from the year 1945 to 1955.</a:t>
            </a:r>
          </a:p>
          <a:p>
            <a:r>
              <a:rPr lang="en-US" sz="2000" dirty="0">
                <a:latin typeface="Seaford" panose="00000500000000000000" pitchFamily="2" charset="0"/>
              </a:rPr>
              <a:t>The average minimum temperature from 1945 to 1955 is                                        . As the data is recorded in tenths of Degree Celsius, the average minimum degree Celsius will be </a:t>
            </a:r>
            <a:r>
              <a:rPr lang="en-US" sz="2000" b="1" dirty="0">
                <a:latin typeface="Seaford" panose="00000500000000000000" pitchFamily="2" charset="0"/>
              </a:rPr>
              <a:t>12.3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r>
              <a:rPr lang="en-US" sz="2000" dirty="0">
                <a:latin typeface="Seaford" panose="00000500000000000000" pitchFamily="2" charset="0"/>
              </a:rPr>
              <a:t>The average maximum temperature from 1945 to 1955 is                                         . As the data is recorded in tenths of Degree Celsius, the average maximum degree Celsius will be </a:t>
            </a:r>
            <a:r>
              <a:rPr lang="en-US" sz="2000" b="1" dirty="0">
                <a:latin typeface="Seaford" panose="00000500000000000000" pitchFamily="2" charset="0"/>
              </a:rPr>
              <a:t>23.0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r>
              <a:rPr lang="en-US" sz="2000" dirty="0">
                <a:latin typeface="Seaford" panose="00000500000000000000" pitchFamily="2" charset="0"/>
              </a:rPr>
              <a:t>Given the maximum, minimum temperature from 1945 to 1955, the average temperature being calculated is by </a:t>
            </a:r>
            <a:r>
              <a:rPr lang="en-US" sz="2000" b="1" dirty="0">
                <a:latin typeface="Seaford" panose="00000500000000000000" pitchFamily="2" charset="0"/>
              </a:rPr>
              <a:t>average max temperature + average min temperature / 2</a:t>
            </a:r>
            <a:r>
              <a:rPr lang="en-US" sz="2000" dirty="0">
                <a:latin typeface="Seaford" panose="00000500000000000000" pitchFamily="2" charset="0"/>
              </a:rPr>
              <a:t>. The average temperature is                                    . As the data is recorded in tenths of Degree Celsius, the average Degree Celsius will be </a:t>
            </a:r>
            <a:r>
              <a:rPr lang="en-US" sz="2000" b="1" dirty="0">
                <a:latin typeface="Seaford" panose="00000500000000000000" pitchFamily="2" charset="0"/>
              </a:rPr>
              <a:t>17.6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endParaRPr lang="en-US" sz="1200" dirty="0">
              <a:latin typeface="Seaford" panose="00000500000000000000" pitchFamily="2" charset="0"/>
            </a:endParaRPr>
          </a:p>
          <a:p>
            <a:endParaRPr lang="en-US" sz="1800" dirty="0">
              <a:latin typeface="Seaford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343C5-0341-E533-D8D2-62503AC4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2" t="77670" r="59733" b="20125"/>
          <a:stretch/>
        </p:blipFill>
        <p:spPr>
          <a:xfrm>
            <a:off x="7527967" y="2619753"/>
            <a:ext cx="2219715" cy="293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8BDF9-A08F-C0E1-07CD-568F909C4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2" t="79676" r="59733" b="18318"/>
          <a:stretch/>
        </p:blipFill>
        <p:spPr>
          <a:xfrm>
            <a:off x="7527967" y="3603332"/>
            <a:ext cx="2361757" cy="28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AA76A-F2EA-BA31-E8CA-2693F5AA8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0" t="70489" r="69416" b="27541"/>
          <a:stretch/>
        </p:blipFill>
        <p:spPr>
          <a:xfrm>
            <a:off x="3795854" y="5114496"/>
            <a:ext cx="2062143" cy="2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4B528-93E0-38AE-D462-86A87A97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Weather in 2022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2EC9-21D8-F0A4-8127-BA38F3F4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eaford" panose="00000500000000000000" pitchFamily="2" charset="0"/>
              </a:rPr>
              <a:t>The data used for this analysis is the daily minimum and maximum temperatures for Los Angeles, Downtown from the year 2022.</a:t>
            </a:r>
          </a:p>
          <a:p>
            <a:r>
              <a:rPr lang="en-US" sz="2000" dirty="0">
                <a:latin typeface="Seaford" panose="00000500000000000000" pitchFamily="2" charset="0"/>
              </a:rPr>
              <a:t>The average minimum temperature for 2022 is                                      . As the data is recorded in tenths of degree Celsius, the Degree Celsius would be </a:t>
            </a:r>
            <a:r>
              <a:rPr lang="en-US" sz="2000" b="1" dirty="0">
                <a:latin typeface="Seaford" panose="00000500000000000000" pitchFamily="2" charset="0"/>
              </a:rPr>
              <a:t>13.7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r>
              <a:rPr lang="en-US" sz="2000" dirty="0">
                <a:latin typeface="Seaford" panose="00000500000000000000" pitchFamily="2" charset="0"/>
              </a:rPr>
              <a:t>The average maximum temperature for 2022 is                                       . As the data is recorded in tenths of degree Celsius, the Degree Celsius would be </a:t>
            </a:r>
            <a:r>
              <a:rPr lang="en-US" sz="2000" b="1" dirty="0">
                <a:latin typeface="Seaford" panose="00000500000000000000" pitchFamily="2" charset="0"/>
              </a:rPr>
              <a:t>23.6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r>
              <a:rPr lang="en-US" sz="2000" dirty="0">
                <a:latin typeface="Seaford" panose="00000500000000000000" pitchFamily="2" charset="0"/>
              </a:rPr>
              <a:t>Given the maximum, minimum temperature for 2022, the average temperature being calculated is by </a:t>
            </a:r>
            <a:r>
              <a:rPr lang="en-US" sz="2000" b="1" dirty="0">
                <a:latin typeface="Seaford" panose="00000500000000000000" pitchFamily="2" charset="0"/>
              </a:rPr>
              <a:t>average max temperature + average min temperature / 2</a:t>
            </a:r>
            <a:r>
              <a:rPr lang="en-US" sz="2000" dirty="0">
                <a:latin typeface="Seaford" panose="00000500000000000000" pitchFamily="2" charset="0"/>
              </a:rPr>
              <a:t>. The average temperature is                                    . As the data is recorded in tenths of degree Celsius, the average Degree Celsius would be </a:t>
            </a:r>
            <a:r>
              <a:rPr lang="en-US" sz="2000" b="1" dirty="0">
                <a:latin typeface="Seaford" panose="00000500000000000000" pitchFamily="2" charset="0"/>
              </a:rPr>
              <a:t>18.6</a:t>
            </a:r>
            <a:r>
              <a:rPr lang="en-US" sz="2000" dirty="0">
                <a:latin typeface="Seaford" panose="00000500000000000000" pitchFamily="2" charset="0"/>
              </a:rPr>
              <a:t> Degree Celsius, rounded to 1 decimal place.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E7EE7-9208-5DE6-2FB2-F0B257E6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4" t="77670" r="68781" b="20125"/>
          <a:stretch/>
        </p:blipFill>
        <p:spPr>
          <a:xfrm>
            <a:off x="6379887" y="2627752"/>
            <a:ext cx="2093553" cy="276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34A3F-B5E1-07F5-7829-57E15B16E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2" t="79441" r="68743" b="18354"/>
          <a:stretch/>
        </p:blipFill>
        <p:spPr>
          <a:xfrm>
            <a:off x="6379887" y="3602665"/>
            <a:ext cx="2205313" cy="291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8F80D-E7CD-D96A-C81D-013B30D1F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0" t="72459" r="69416" b="25932"/>
          <a:stretch/>
        </p:blipFill>
        <p:spPr>
          <a:xfrm>
            <a:off x="2840814" y="5153171"/>
            <a:ext cx="2062143" cy="2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13014-FE7F-9EBD-350D-ECF2818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Findings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E814-51FC-466A-1DEE-A0E8BEC5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aford" panose="00000500000000000000" pitchFamily="2" charset="0"/>
              </a:rPr>
              <a:t>Weather anomaly is based on the temperature from 2022 minus the average mid-century temperature (1945 – 1955).</a:t>
            </a:r>
          </a:p>
          <a:p>
            <a:r>
              <a:rPr lang="en-US" sz="2000" dirty="0">
                <a:latin typeface="Seaford" panose="00000500000000000000" pitchFamily="2" charset="0"/>
              </a:rPr>
              <a:t>Based on my findings, the weather anomaly for minimum temperature is </a:t>
            </a:r>
            <a:r>
              <a:rPr lang="en-US" sz="2000" b="1" dirty="0">
                <a:latin typeface="Seaford" panose="00000500000000000000" pitchFamily="2" charset="0"/>
              </a:rPr>
              <a:t>1.4</a:t>
            </a:r>
            <a:r>
              <a:rPr lang="en-US" sz="2000" dirty="0">
                <a:latin typeface="Seaford" panose="00000500000000000000" pitchFamily="2" charset="0"/>
              </a:rPr>
              <a:t> </a:t>
            </a:r>
            <a:r>
              <a:rPr lang="en-US" sz="2000" b="1" dirty="0">
                <a:latin typeface="Seaford" panose="00000500000000000000" pitchFamily="2" charset="0"/>
              </a:rPr>
              <a:t>Degree Celsius</a:t>
            </a:r>
            <a:r>
              <a:rPr lang="en-US" sz="2000" dirty="0">
                <a:latin typeface="Seaford" panose="00000500000000000000" pitchFamily="2" charset="0"/>
              </a:rPr>
              <a:t>.</a:t>
            </a:r>
          </a:p>
          <a:p>
            <a:r>
              <a:rPr lang="en-US" sz="2000" dirty="0">
                <a:latin typeface="Seaford" panose="00000500000000000000" pitchFamily="2" charset="0"/>
              </a:rPr>
              <a:t>For maximum temperature, the anomaly is </a:t>
            </a:r>
            <a:r>
              <a:rPr lang="en-US" sz="2000" b="1" dirty="0">
                <a:latin typeface="Seaford" panose="00000500000000000000" pitchFamily="2" charset="0"/>
              </a:rPr>
              <a:t>0.6 Degree Celsius</a:t>
            </a:r>
            <a:r>
              <a:rPr lang="en-US" sz="2000" dirty="0">
                <a:latin typeface="Seaford" panose="00000500000000000000" pitchFamily="2" charset="0"/>
              </a:rPr>
              <a:t>.</a:t>
            </a:r>
          </a:p>
          <a:p>
            <a:r>
              <a:rPr lang="en-US" sz="2000" dirty="0">
                <a:latin typeface="Seaford" panose="00000500000000000000" pitchFamily="2" charset="0"/>
              </a:rPr>
              <a:t>And the average temperature anomaly is                              . Rounded to 1 decimal place and in Degree Celsius, the average temperature anomaly is </a:t>
            </a:r>
            <a:r>
              <a:rPr lang="en-US" sz="2000" b="1" dirty="0">
                <a:latin typeface="Seaford" panose="00000500000000000000" pitchFamily="2" charset="0"/>
              </a:rPr>
              <a:t>1.0 Degree Celsius</a:t>
            </a:r>
            <a:r>
              <a:rPr lang="en-US" sz="2000" dirty="0">
                <a:latin typeface="Seaford" panose="00000500000000000000" pitchFamily="2" charset="0"/>
              </a:rPr>
              <a:t>.</a:t>
            </a:r>
          </a:p>
          <a:p>
            <a:r>
              <a:rPr lang="en-US" sz="2000" dirty="0">
                <a:latin typeface="Seaford" panose="00000500000000000000" pitchFamily="2" charset="0"/>
              </a:rPr>
              <a:t>In addition to the temperature anomaly, it is also worth noting that the trend shown in the graph on slide 7, indicates a consistent increase in both minimum and maximum temperatures over the past several decades.</a:t>
            </a:r>
          </a:p>
          <a:p>
            <a:endParaRPr lang="en-US" sz="2000" dirty="0">
              <a:latin typeface="Seaford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D7757F-91B5-234C-CDA4-D8D7AD07B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50" t="73808" r="43750" b="23407"/>
          <a:stretch/>
        </p:blipFill>
        <p:spPr>
          <a:xfrm>
            <a:off x="5720080" y="3710432"/>
            <a:ext cx="1717040" cy="2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4C62A-FF01-ABE1-FBD9-478954C3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2018-0BA9-2903-21F7-F553758C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aford" panose="00000500000000000000" pitchFamily="2" charset="0"/>
              </a:rPr>
              <a:t>This is consistent with previous research that suggest that global warming is leading to an increase in both minimum and maximum temperatures.</a:t>
            </a:r>
          </a:p>
          <a:p>
            <a:r>
              <a:rPr lang="en-US" sz="2000" dirty="0">
                <a:latin typeface="Seaford" panose="00000500000000000000" pitchFamily="2" charset="0"/>
              </a:rPr>
              <a:t>This trend is particularly evident in the minimum temperature data, which has shown a steady increase from 1925 to 2022, as well as the minimum temperature anomaly of 1.4 Degree Celsius comparing 2022 to mid-20</a:t>
            </a:r>
            <a:r>
              <a:rPr lang="en-US" sz="2000" baseline="30000" dirty="0">
                <a:latin typeface="Seaford" panose="00000500000000000000" pitchFamily="2" charset="0"/>
              </a:rPr>
              <a:t>th</a:t>
            </a:r>
            <a:r>
              <a:rPr lang="en-US" sz="2000" dirty="0">
                <a:latin typeface="Seaford" panose="00000500000000000000" pitchFamily="2" charset="0"/>
              </a:rPr>
              <a:t> century.</a:t>
            </a:r>
          </a:p>
        </p:txBody>
      </p:sp>
    </p:spTree>
    <p:extLst>
      <p:ext uri="{BB962C8B-B14F-4D97-AF65-F5344CB8AC3E}">
        <p14:creationId xmlns:p14="http://schemas.microsoft.com/office/powerpoint/2010/main" val="127181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D26E5-A985-E86E-CDFD-246ED86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46469C84-5E63-E386-255C-46E97CEB7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3304337"/>
            <a:ext cx="4677389" cy="3508042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4989C9-8491-7A16-1915-59B0A1F8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27" y="3304337"/>
            <a:ext cx="4677390" cy="3508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11DD9-85F0-B3C1-EBBA-1B6BB7643935}"/>
              </a:ext>
            </a:extLst>
          </p:cNvPr>
          <p:cNvSpPr txBox="1"/>
          <p:nvPr/>
        </p:nvSpPr>
        <p:spPr>
          <a:xfrm>
            <a:off x="751840" y="2104008"/>
            <a:ext cx="1067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aford" panose="00000500000000000000" pitchFamily="2" charset="0"/>
              </a:rPr>
              <a:t>By smoothing the graph over a 5-year period, it will help to remove outliers and reduce fluctuations shown in the graph (right). </a:t>
            </a:r>
            <a:br>
              <a:rPr lang="en-US" dirty="0">
                <a:latin typeface="Seaford" panose="00000500000000000000" pitchFamily="2" charset="0"/>
              </a:rPr>
            </a:br>
            <a:r>
              <a:rPr lang="en-US" dirty="0">
                <a:latin typeface="Seaford" panose="00000500000000000000" pitchFamily="2" charset="0"/>
              </a:rPr>
              <a:t>This helps in showing an upward trend in temperature for both minimum and maximum temperature as shown in the graph on the right.</a:t>
            </a:r>
          </a:p>
        </p:txBody>
      </p:sp>
    </p:spTree>
    <p:extLst>
      <p:ext uri="{BB962C8B-B14F-4D97-AF65-F5344CB8AC3E}">
        <p14:creationId xmlns:p14="http://schemas.microsoft.com/office/powerpoint/2010/main" val="31254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F5D43-3681-5A3E-92F5-0674F978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Findings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C978-F4D1-0E17-622D-A66CDD98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eaford" panose="00000500000000000000" pitchFamily="2" charset="0"/>
              </a:rPr>
              <a:t>In the graph, both minimum and maximum temperature are showing higher highs and higher lows, which shows an uptrend in temperature.</a:t>
            </a:r>
          </a:p>
          <a:p>
            <a:r>
              <a:rPr lang="en-US" sz="2200" dirty="0">
                <a:latin typeface="Seaford" panose="00000500000000000000" pitchFamily="2" charset="0"/>
              </a:rPr>
              <a:t>It is however important to note that the data used in this analysis is based on a single weather station in Los Angeles and may not be representative of broader climate trends in the region.</a:t>
            </a:r>
          </a:p>
          <a:p>
            <a:r>
              <a:rPr lang="en-US" sz="2200" dirty="0">
                <a:latin typeface="Seaford" panose="00000500000000000000" pitchFamily="2" charset="0"/>
              </a:rPr>
              <a:t>However, the consistency of the trends shown in the data suggest that these findings are likely to be broadly applicable.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18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4DF-F155-6947-AD50-8DF51888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2A6D-2C8F-613C-E9C8-6DB79D72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eaford" panose="00000500000000000000" pitchFamily="2" charset="0"/>
              </a:rPr>
              <a:t>Overall, these findings highlight that there is an upward trend in the weather, creating higher levels of temperature. </a:t>
            </a:r>
          </a:p>
          <a:p>
            <a:r>
              <a:rPr lang="en-US" sz="2200" dirty="0">
                <a:latin typeface="Seaford" panose="00000500000000000000" pitchFamily="2" charset="0"/>
              </a:rPr>
              <a:t>The minimum temperature data especially, is pushing the average up to 1 Degree Celsius.</a:t>
            </a:r>
          </a:p>
          <a:p>
            <a:r>
              <a:rPr lang="en-US" sz="2200" dirty="0">
                <a:latin typeface="Seaford" panose="00000500000000000000" pitchFamily="2" charset="0"/>
              </a:rPr>
              <a:t>The data suggest that without intervention from governments all around the world, the trend is likely to continue in an upward trajectory.</a:t>
            </a:r>
          </a:p>
          <a:p>
            <a:r>
              <a:rPr lang="en-US" sz="2200" dirty="0">
                <a:latin typeface="Seaford" panose="00000500000000000000" pitchFamily="2" charset="0"/>
              </a:rPr>
              <a:t>These findings give reason for governments all around the world to push for renewable energy, like solar panels, wind and water turbine.  </a:t>
            </a:r>
          </a:p>
          <a:p>
            <a:r>
              <a:rPr lang="en-US" sz="2200" dirty="0">
                <a:latin typeface="Seaford" panose="00000500000000000000" pitchFamily="2" charset="0"/>
              </a:rPr>
              <a:t>And be less reliant on natural resources, like oil and gas, that produces carbon dioxide which affects our earth’s atmosphere.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972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Seaford</vt:lpstr>
      <vt:lpstr>Office Theme</vt:lpstr>
      <vt:lpstr>Weather trend</vt:lpstr>
      <vt:lpstr>Summary</vt:lpstr>
      <vt:lpstr>Weather in the Mid-century (1945-1955)</vt:lpstr>
      <vt:lpstr>Weather in 2022</vt:lpstr>
      <vt:lpstr>Findings </vt:lpstr>
      <vt:lpstr>Findings</vt:lpstr>
      <vt:lpstr>Graph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trend</dc:title>
  <dc:creator>zachary_koh</dc:creator>
  <cp:lastModifiedBy>zachary_koh</cp:lastModifiedBy>
  <cp:revision>1</cp:revision>
  <dcterms:created xsi:type="dcterms:W3CDTF">2023-05-03T05:45:49Z</dcterms:created>
  <dcterms:modified xsi:type="dcterms:W3CDTF">2023-05-03T09:45:48Z</dcterms:modified>
</cp:coreProperties>
</file>