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el-16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Simejiya Zeel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Rajenbhai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Leelaben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Dashrathbhai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Ramdas Patel Institute Of Technology &amp; Research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🔹 </a:t>
            </a:r>
            <a:r>
              <a:rPr lang="en-IN" sz="2800" b="1" dirty="0"/>
              <a:t>Enhanced Encryption</a:t>
            </a:r>
            <a:r>
              <a:rPr lang="en-IN" sz="2800" dirty="0"/>
              <a:t> – Integrating advanced cryptographic techniques for added security.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Increased Capacity</a:t>
            </a:r>
            <a:r>
              <a:rPr lang="en-IN" sz="2800" dirty="0"/>
              <a:t> – Optimizing algorithms to hide larger amounts of data without distortion.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AI-Powered Steganography</a:t>
            </a:r>
            <a:r>
              <a:rPr lang="en-IN" sz="2800" dirty="0"/>
              <a:t> – Using machine learning to improve data embedding and detection resistance.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Cross-Platform Compatibility</a:t>
            </a:r>
            <a:r>
              <a:rPr lang="en-IN" sz="2800" dirty="0"/>
              <a:t> – Expanding support for mobile and web applications.</a:t>
            </a:r>
            <a:br>
              <a:rPr lang="en-IN" sz="2800" dirty="0"/>
            </a:br>
            <a:r>
              <a:rPr lang="en-IN" sz="2800" dirty="0"/>
              <a:t>🔹 </a:t>
            </a:r>
            <a:r>
              <a:rPr lang="en-IN" sz="2800" b="1" dirty="0"/>
              <a:t>Real-Time Secure Messaging</a:t>
            </a:r>
            <a:r>
              <a:rPr lang="en-IN" sz="2800" dirty="0"/>
              <a:t> – Implementing steganography for live, encrypted communication channels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Data security is a major concern in digital communication, as traditional methods are prone to interception. This project, </a:t>
            </a:r>
            <a:r>
              <a:rPr lang="en-US" sz="2800" b="1" dirty="0"/>
              <a:t>"Secure Data Hiding in Images Using Steganography,"</a:t>
            </a:r>
            <a:r>
              <a:rPr lang="en-US" sz="2800" dirty="0"/>
              <a:t> embeds secret messages within image pixels, making them invisible to unauthorized users. The encoded data can only be retrieved using a passcode-based decryption system, ensuring confidentiality and secure transmission.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800" dirty="0"/>
              <a:t>Python : For implementing Steganography algorithm.</a:t>
            </a:r>
          </a:p>
          <a:p>
            <a:pPr marL="0" indent="0">
              <a:buNone/>
            </a:pPr>
            <a:r>
              <a:rPr lang="en-IN" sz="2800" dirty="0"/>
              <a:t>OpenCV : For image Processing and pixel manipulation.</a:t>
            </a:r>
          </a:p>
          <a:p>
            <a:pPr marL="0" indent="0">
              <a:buNone/>
            </a:pPr>
            <a:r>
              <a:rPr lang="en-IN" sz="2800" dirty="0"/>
              <a:t>OS Module : To handle file operations and open images.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Enhanced Security</a:t>
            </a:r>
            <a:r>
              <a:rPr lang="en-US" sz="2800" dirty="0"/>
              <a:t> – The secret message remains hidden within image pixels, making it undetectable to unauthorized users.</a:t>
            </a:r>
            <a:br>
              <a:rPr lang="en-US" sz="2800" dirty="0"/>
            </a:br>
            <a:r>
              <a:rPr lang="en-US" sz="2800" b="1" dirty="0"/>
              <a:t>Passcode Protection</a:t>
            </a:r>
            <a:r>
              <a:rPr lang="en-US" sz="2800" dirty="0"/>
              <a:t> – Decryption requires a password, adding an extra layer of security.</a:t>
            </a:r>
            <a:br>
              <a:rPr lang="en-US" sz="2800" dirty="0"/>
            </a:br>
            <a:r>
              <a:rPr lang="en-US" sz="2800" b="1" dirty="0"/>
              <a:t>Minimal Data Distortion</a:t>
            </a:r>
            <a:r>
              <a:rPr lang="en-US" sz="2800" dirty="0"/>
              <a:t> – The image remains visually unchanged, ensuring stealthy communication.</a:t>
            </a:r>
            <a:br>
              <a:rPr lang="en-US" sz="2800" dirty="0"/>
            </a:br>
            <a:r>
              <a:rPr lang="en-US" sz="2800" b="1" dirty="0"/>
              <a:t>Lightweight &amp; Efficient</a:t>
            </a:r>
            <a:r>
              <a:rPr lang="en-US" sz="2800" dirty="0"/>
              <a:t> – Uses simple Python and OpenCV functions for fast and effective execution.</a:t>
            </a:r>
            <a:br>
              <a:rPr lang="en-US" sz="2800" dirty="0"/>
            </a:br>
            <a:r>
              <a:rPr lang="en-US" sz="2800" b="1" dirty="0"/>
              <a:t>Real-World Application</a:t>
            </a:r>
            <a:r>
              <a:rPr lang="en-US" sz="2800" dirty="0"/>
              <a:t> – Can be used for confidential data transfer, digital watermarking, and secure messaging.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🔹 </a:t>
            </a:r>
            <a:r>
              <a:rPr lang="en-US" sz="2800" b="1" dirty="0"/>
              <a:t>Journalists &amp; Whistleblowers</a:t>
            </a:r>
            <a:r>
              <a:rPr lang="en-US" sz="2800" dirty="0"/>
              <a:t> – To securely transmit sensitive information without detection.</a:t>
            </a:r>
            <a:br>
              <a:rPr lang="en-US" sz="2800" dirty="0"/>
            </a:br>
            <a:r>
              <a:rPr lang="en-US" sz="2800" dirty="0"/>
              <a:t>🔹 </a:t>
            </a:r>
            <a:r>
              <a:rPr lang="en-US" sz="2800" b="1" dirty="0"/>
              <a:t>Government &amp; Defense Agencies</a:t>
            </a:r>
            <a:r>
              <a:rPr lang="en-US" sz="2800" dirty="0"/>
              <a:t> – For confidential communication and intelligence sharing.</a:t>
            </a:r>
            <a:br>
              <a:rPr lang="en-US" sz="2800" dirty="0"/>
            </a:br>
            <a:r>
              <a:rPr lang="en-US" sz="2800" dirty="0"/>
              <a:t>🔹 </a:t>
            </a:r>
            <a:r>
              <a:rPr lang="en-US" sz="2800" b="1" dirty="0"/>
              <a:t>Cybersecurity Professionals</a:t>
            </a:r>
            <a:r>
              <a:rPr lang="en-US" sz="2800" dirty="0"/>
              <a:t> – To enhance data protection and prevent unauthorized access.</a:t>
            </a:r>
            <a:br>
              <a:rPr lang="en-US" sz="2800" dirty="0"/>
            </a:br>
            <a:r>
              <a:rPr lang="en-US" sz="2800" dirty="0"/>
              <a:t>🔹 </a:t>
            </a:r>
            <a:r>
              <a:rPr lang="en-US" sz="2800" b="1" dirty="0"/>
              <a:t>Corporate Organizations</a:t>
            </a:r>
            <a:r>
              <a:rPr lang="en-US" sz="2800" dirty="0"/>
              <a:t> – For secure exchange of confidential business data.</a:t>
            </a:r>
            <a:br>
              <a:rPr lang="en-US" sz="2800" dirty="0"/>
            </a:br>
            <a:r>
              <a:rPr lang="en-US" sz="2800" dirty="0"/>
              <a:t>🔹 </a:t>
            </a:r>
            <a:r>
              <a:rPr lang="en-US" sz="2800" b="1" dirty="0"/>
              <a:t>General Users</a:t>
            </a:r>
            <a:r>
              <a:rPr lang="en-US" sz="2800" dirty="0"/>
              <a:t> – Anyone who wants to protect private messages from prying eyes.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1B010E-56A9-461B-2B1C-A468CF747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923" y="1552802"/>
            <a:ext cx="3962953" cy="1143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6A8C9-3C9B-D8BB-975C-088FE4140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759974"/>
            <a:ext cx="6269068" cy="3932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700F-81C6-5983-BEE4-E308C707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554" y="3004022"/>
            <a:ext cx="3143689" cy="2619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E65EA-D2D3-1F93-75C7-7811FFFF0E17}"/>
              </a:ext>
            </a:extLst>
          </p:cNvPr>
          <p:cNvSpPr txBox="1"/>
          <p:nvPr/>
        </p:nvSpPr>
        <p:spPr>
          <a:xfrm>
            <a:off x="1455174" y="6076335"/>
            <a:ext cx="298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ScreenShot</a:t>
            </a:r>
            <a:r>
              <a:rPr lang="en-US" dirty="0"/>
              <a:t> 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23CB4-3035-36D2-C0D5-76CA9E5B9CC4}"/>
              </a:ext>
            </a:extLst>
          </p:cNvPr>
          <p:cNvSpPr txBox="1"/>
          <p:nvPr/>
        </p:nvSpPr>
        <p:spPr>
          <a:xfrm>
            <a:off x="7600335" y="5623763"/>
            <a:ext cx="208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3 (output image)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451AD-16F9-C003-60E5-DEC1A0ED19FD}"/>
              </a:ext>
            </a:extLst>
          </p:cNvPr>
          <p:cNvSpPr txBox="1"/>
          <p:nvPr/>
        </p:nvSpPr>
        <p:spPr>
          <a:xfrm>
            <a:off x="7344697" y="2910348"/>
            <a:ext cx="203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ensures secure communication by embedding secret messages within images using steganography. With pixel manipulation and passcode-based decryption, it prevents unauthorized access while keeping the image visually unchanged. Its lightweight and efficient implementation makes it ideal for confidential data transmission in various fields.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hlinkClick r:id="rId2"/>
              </a:rPr>
              <a:t>https://github.com/zeel-16/Steganography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</TotalTime>
  <Words>451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simejiya zeel</cp:lastModifiedBy>
  <cp:revision>26</cp:revision>
  <dcterms:created xsi:type="dcterms:W3CDTF">2021-05-26T16:50:10Z</dcterms:created>
  <dcterms:modified xsi:type="dcterms:W3CDTF">2025-02-17T19:06:51Z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