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3" r:id="rId3"/>
    <p:sldId id="257" r:id="rId4"/>
    <p:sldId id="258" r:id="rId5"/>
    <p:sldId id="259" r:id="rId6"/>
    <p:sldId id="261" r:id="rId7"/>
    <p:sldId id="264" r:id="rId8"/>
    <p:sldId id="265" r:id="rId9"/>
    <p:sldId id="262" r:id="rId10"/>
    <p:sldId id="266" r:id="rId11"/>
    <p:sldId id="267" r:id="rId12"/>
    <p:sldId id="269" r:id="rId13"/>
    <p:sldId id="270" r:id="rId14"/>
    <p:sldId id="271" r:id="rId15"/>
    <p:sldId id="272" r:id="rId16"/>
    <p:sldId id="275" r:id="rId17"/>
    <p:sldId id="268" r:id="rId18"/>
    <p:sldId id="276" r:id="rId19"/>
    <p:sldId id="277" r:id="rId20"/>
    <p:sldId id="278" r:id="rId21"/>
    <p:sldId id="279" r:id="rId22"/>
    <p:sldId id="280" r:id="rId23"/>
    <p:sldId id="282" r:id="rId24"/>
    <p:sldId id="283"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L DESAI" userId="36e6cc99675cd305" providerId="LiveId" clId="{C18CEF5C-4EC3-4495-8669-D3C2E500CC1F}"/>
    <pc:docChg chg="undo custSel addSld delSld modSld sldOrd">
      <pc:chgData name="ZEEL DESAI" userId="36e6cc99675cd305" providerId="LiveId" clId="{C18CEF5C-4EC3-4495-8669-D3C2E500CC1F}" dt="2021-02-27T13:58:15.967" v="1083" actId="20577"/>
      <pc:docMkLst>
        <pc:docMk/>
      </pc:docMkLst>
      <pc:sldChg chg="modSp mod">
        <pc:chgData name="ZEEL DESAI" userId="36e6cc99675cd305" providerId="LiveId" clId="{C18CEF5C-4EC3-4495-8669-D3C2E500CC1F}" dt="2021-02-27T12:29:41.078" v="520" actId="20577"/>
        <pc:sldMkLst>
          <pc:docMk/>
          <pc:sldMk cId="2045373462" sldId="256"/>
        </pc:sldMkLst>
        <pc:spChg chg="mod">
          <ac:chgData name="ZEEL DESAI" userId="36e6cc99675cd305" providerId="LiveId" clId="{C18CEF5C-4EC3-4495-8669-D3C2E500CC1F}" dt="2021-02-27T12:29:41.078" v="520" actId="20577"/>
          <ac:spMkLst>
            <pc:docMk/>
            <pc:sldMk cId="2045373462" sldId="256"/>
            <ac:spMk id="2" creationId="{C02329C1-2542-494F-9D18-ACEEA2329A8D}"/>
          </ac:spMkLst>
        </pc:spChg>
      </pc:sldChg>
      <pc:sldChg chg="modSp new mod ord">
        <pc:chgData name="ZEEL DESAI" userId="36e6cc99675cd305" providerId="LiveId" clId="{C18CEF5C-4EC3-4495-8669-D3C2E500CC1F}" dt="2021-02-27T12:46:00.824" v="680"/>
        <pc:sldMkLst>
          <pc:docMk/>
          <pc:sldMk cId="3836082819" sldId="257"/>
        </pc:sldMkLst>
        <pc:spChg chg="mod">
          <ac:chgData name="ZEEL DESAI" userId="36e6cc99675cd305" providerId="LiveId" clId="{C18CEF5C-4EC3-4495-8669-D3C2E500CC1F}" dt="2021-02-27T10:33:54.490" v="109" actId="1076"/>
          <ac:spMkLst>
            <pc:docMk/>
            <pc:sldMk cId="3836082819" sldId="257"/>
            <ac:spMk id="2" creationId="{C29C0FA8-616B-4B5D-8564-E29E6A19F076}"/>
          </ac:spMkLst>
        </pc:spChg>
        <pc:spChg chg="mod">
          <ac:chgData name="ZEEL DESAI" userId="36e6cc99675cd305" providerId="LiveId" clId="{C18CEF5C-4EC3-4495-8669-D3C2E500CC1F}" dt="2021-02-27T12:26:51.485" v="519" actId="20577"/>
          <ac:spMkLst>
            <pc:docMk/>
            <pc:sldMk cId="3836082819" sldId="257"/>
            <ac:spMk id="3" creationId="{AE8E3683-2F96-4E70-A9F2-5374278DECAF}"/>
          </ac:spMkLst>
        </pc:spChg>
      </pc:sldChg>
      <pc:sldChg chg="modSp new mod ord">
        <pc:chgData name="ZEEL DESAI" userId="36e6cc99675cd305" providerId="LiveId" clId="{C18CEF5C-4EC3-4495-8669-D3C2E500CC1F}" dt="2021-02-27T12:43:10.202" v="535" actId="20577"/>
        <pc:sldMkLst>
          <pc:docMk/>
          <pc:sldMk cId="132185176" sldId="258"/>
        </pc:sldMkLst>
        <pc:spChg chg="mod">
          <ac:chgData name="ZEEL DESAI" userId="36e6cc99675cd305" providerId="LiveId" clId="{C18CEF5C-4EC3-4495-8669-D3C2E500CC1F}" dt="2021-02-27T12:43:10.202" v="535" actId="20577"/>
          <ac:spMkLst>
            <pc:docMk/>
            <pc:sldMk cId="132185176" sldId="258"/>
            <ac:spMk id="2" creationId="{E6A1A51A-8A58-4B72-8843-FDFFD295EE65}"/>
          </ac:spMkLst>
        </pc:spChg>
        <pc:spChg chg="mod">
          <ac:chgData name="ZEEL DESAI" userId="36e6cc99675cd305" providerId="LiveId" clId="{C18CEF5C-4EC3-4495-8669-D3C2E500CC1F}" dt="2021-02-27T11:22:41.786" v="246" actId="20577"/>
          <ac:spMkLst>
            <pc:docMk/>
            <pc:sldMk cId="132185176" sldId="258"/>
            <ac:spMk id="3" creationId="{0DCB6B40-5178-43D1-8020-A8376B7B08B8}"/>
          </ac:spMkLst>
        </pc:spChg>
      </pc:sldChg>
      <pc:sldChg chg="modSp new mod ord">
        <pc:chgData name="ZEEL DESAI" userId="36e6cc99675cd305" providerId="LiveId" clId="{C18CEF5C-4EC3-4495-8669-D3C2E500CC1F}" dt="2021-02-27T12:42:59.557" v="524"/>
        <pc:sldMkLst>
          <pc:docMk/>
          <pc:sldMk cId="2267135045" sldId="259"/>
        </pc:sldMkLst>
        <pc:spChg chg="mod">
          <ac:chgData name="ZEEL DESAI" userId="36e6cc99675cd305" providerId="LiveId" clId="{C18CEF5C-4EC3-4495-8669-D3C2E500CC1F}" dt="2021-02-27T06:51:31.753" v="45" actId="20577"/>
          <ac:spMkLst>
            <pc:docMk/>
            <pc:sldMk cId="2267135045" sldId="259"/>
            <ac:spMk id="2" creationId="{75A8C224-30BC-41B9-98E2-16C99960AEEB}"/>
          </ac:spMkLst>
        </pc:spChg>
        <pc:spChg chg="mod">
          <ac:chgData name="ZEEL DESAI" userId="36e6cc99675cd305" providerId="LiveId" clId="{C18CEF5C-4EC3-4495-8669-D3C2E500CC1F}" dt="2021-02-27T12:03:50.152" v="446" actId="20577"/>
          <ac:spMkLst>
            <pc:docMk/>
            <pc:sldMk cId="2267135045" sldId="259"/>
            <ac:spMk id="3" creationId="{074F648D-69B3-4A83-A5E0-2716622BB9FA}"/>
          </ac:spMkLst>
        </pc:spChg>
      </pc:sldChg>
      <pc:sldChg chg="modSp new del mod">
        <pc:chgData name="ZEEL DESAI" userId="36e6cc99675cd305" providerId="LiveId" clId="{C18CEF5C-4EC3-4495-8669-D3C2E500CC1F}" dt="2021-02-27T11:23:17.391" v="276" actId="47"/>
        <pc:sldMkLst>
          <pc:docMk/>
          <pc:sldMk cId="1543206239" sldId="260"/>
        </pc:sldMkLst>
        <pc:spChg chg="mod">
          <ac:chgData name="ZEEL DESAI" userId="36e6cc99675cd305" providerId="LiveId" clId="{C18CEF5C-4EC3-4495-8669-D3C2E500CC1F}" dt="2021-02-27T06:51:51.914" v="76" actId="20577"/>
          <ac:spMkLst>
            <pc:docMk/>
            <pc:sldMk cId="1543206239" sldId="260"/>
            <ac:spMk id="2" creationId="{DF4E4FD6-A6AD-4D14-AF78-665E2B49BA03}"/>
          </ac:spMkLst>
        </pc:spChg>
      </pc:sldChg>
      <pc:sldChg chg="addSp delSp modSp new mod ord">
        <pc:chgData name="ZEEL DESAI" userId="36e6cc99675cd305" providerId="LiveId" clId="{C18CEF5C-4EC3-4495-8669-D3C2E500CC1F}" dt="2021-02-27T13:10:27.909" v="710"/>
        <pc:sldMkLst>
          <pc:docMk/>
          <pc:sldMk cId="3865829282" sldId="261"/>
        </pc:sldMkLst>
        <pc:spChg chg="mod">
          <ac:chgData name="ZEEL DESAI" userId="36e6cc99675cd305" providerId="LiveId" clId="{C18CEF5C-4EC3-4495-8669-D3C2E500CC1F}" dt="2021-02-27T11:13:59.775" v="141" actId="1076"/>
          <ac:spMkLst>
            <pc:docMk/>
            <pc:sldMk cId="3865829282" sldId="261"/>
            <ac:spMk id="2" creationId="{9F1F02F5-A44A-4705-81A8-F82312C5431F}"/>
          </ac:spMkLst>
        </pc:spChg>
        <pc:spChg chg="del mod">
          <ac:chgData name="ZEEL DESAI" userId="36e6cc99675cd305" providerId="LiveId" clId="{C18CEF5C-4EC3-4495-8669-D3C2E500CC1F}" dt="2021-02-27T11:14:03.434" v="143" actId="22"/>
          <ac:spMkLst>
            <pc:docMk/>
            <pc:sldMk cId="3865829282" sldId="261"/>
            <ac:spMk id="3" creationId="{D176082C-1E91-45F9-B601-65222825090F}"/>
          </ac:spMkLst>
        </pc:spChg>
        <pc:picChg chg="add mod ord">
          <ac:chgData name="ZEEL DESAI" userId="36e6cc99675cd305" providerId="LiveId" clId="{C18CEF5C-4EC3-4495-8669-D3C2E500CC1F}" dt="2021-02-27T11:14:03.434" v="143" actId="22"/>
          <ac:picMkLst>
            <pc:docMk/>
            <pc:sldMk cId="3865829282" sldId="261"/>
            <ac:picMk id="5" creationId="{C0742ED1-5E4E-4D19-AA10-DA19AE45575C}"/>
          </ac:picMkLst>
        </pc:picChg>
      </pc:sldChg>
      <pc:sldChg chg="modSp new mod">
        <pc:chgData name="ZEEL DESAI" userId="36e6cc99675cd305" providerId="LiveId" clId="{C18CEF5C-4EC3-4495-8669-D3C2E500CC1F}" dt="2021-02-27T12:04:32.253" v="447" actId="113"/>
        <pc:sldMkLst>
          <pc:docMk/>
          <pc:sldMk cId="2940142308" sldId="262"/>
        </pc:sldMkLst>
        <pc:spChg chg="mod">
          <ac:chgData name="ZEEL DESAI" userId="36e6cc99675cd305" providerId="LiveId" clId="{C18CEF5C-4EC3-4495-8669-D3C2E500CC1F}" dt="2021-02-27T11:15:49.918" v="145" actId="1076"/>
          <ac:spMkLst>
            <pc:docMk/>
            <pc:sldMk cId="2940142308" sldId="262"/>
            <ac:spMk id="2" creationId="{4963F5EF-7F15-4417-9155-91B4D493BBDE}"/>
          </ac:spMkLst>
        </pc:spChg>
        <pc:spChg chg="mod">
          <ac:chgData name="ZEEL DESAI" userId="36e6cc99675cd305" providerId="LiveId" clId="{C18CEF5C-4EC3-4495-8669-D3C2E500CC1F}" dt="2021-02-27T12:04:32.253" v="447" actId="113"/>
          <ac:spMkLst>
            <pc:docMk/>
            <pc:sldMk cId="2940142308" sldId="262"/>
            <ac:spMk id="3" creationId="{472A7B3D-023E-4816-8426-52914268F059}"/>
          </ac:spMkLst>
        </pc:spChg>
      </pc:sldChg>
      <pc:sldChg chg="delSp modSp new mod ord">
        <pc:chgData name="ZEEL DESAI" userId="36e6cc99675cd305" providerId="LiveId" clId="{C18CEF5C-4EC3-4495-8669-D3C2E500CC1F}" dt="2021-02-27T13:04:23.387" v="682"/>
        <pc:sldMkLst>
          <pc:docMk/>
          <pc:sldMk cId="806271517" sldId="263"/>
        </pc:sldMkLst>
        <pc:spChg chg="del">
          <ac:chgData name="ZEEL DESAI" userId="36e6cc99675cd305" providerId="LiveId" clId="{C18CEF5C-4EC3-4495-8669-D3C2E500CC1F}" dt="2021-02-27T11:09:57.535" v="118" actId="21"/>
          <ac:spMkLst>
            <pc:docMk/>
            <pc:sldMk cId="806271517" sldId="263"/>
            <ac:spMk id="2" creationId="{F3EAC96A-D5F7-4AA9-87E8-8DA0F5221DF3}"/>
          </ac:spMkLst>
        </pc:spChg>
        <pc:spChg chg="mod">
          <ac:chgData name="ZEEL DESAI" userId="36e6cc99675cd305" providerId="LiveId" clId="{C18CEF5C-4EC3-4495-8669-D3C2E500CC1F}" dt="2021-02-27T11:10:28.499" v="139" actId="1076"/>
          <ac:spMkLst>
            <pc:docMk/>
            <pc:sldMk cId="806271517" sldId="263"/>
            <ac:spMk id="3" creationId="{2C08B352-A582-4A59-83E4-FE26C7BCB038}"/>
          </ac:spMkLst>
        </pc:spChg>
      </pc:sldChg>
      <pc:sldChg chg="modSp new mod ord">
        <pc:chgData name="ZEEL DESAI" userId="36e6cc99675cd305" providerId="LiveId" clId="{C18CEF5C-4EC3-4495-8669-D3C2E500CC1F}" dt="2021-02-27T13:09:23.588" v="707" actId="20577"/>
        <pc:sldMkLst>
          <pc:docMk/>
          <pc:sldMk cId="36141603" sldId="264"/>
        </pc:sldMkLst>
        <pc:spChg chg="mod">
          <ac:chgData name="ZEEL DESAI" userId="36e6cc99675cd305" providerId="LiveId" clId="{C18CEF5C-4EC3-4495-8669-D3C2E500CC1F}" dt="2021-02-27T13:09:23.588" v="707" actId="20577"/>
          <ac:spMkLst>
            <pc:docMk/>
            <pc:sldMk cId="36141603" sldId="264"/>
            <ac:spMk id="2" creationId="{EBB5A03A-5873-442B-94EC-D3B46AF4AC89}"/>
          </ac:spMkLst>
        </pc:spChg>
        <pc:spChg chg="mod">
          <ac:chgData name="ZEEL DESAI" userId="36e6cc99675cd305" providerId="LiveId" clId="{C18CEF5C-4EC3-4495-8669-D3C2E500CC1F}" dt="2021-02-27T12:22:35.333" v="490" actId="20577"/>
          <ac:spMkLst>
            <pc:docMk/>
            <pc:sldMk cId="36141603" sldId="264"/>
            <ac:spMk id="3" creationId="{FA113011-2FDC-488F-9D8C-E2B8113D91D7}"/>
          </ac:spMkLst>
        </pc:spChg>
      </pc:sldChg>
      <pc:sldChg chg="delSp modSp new mod ord">
        <pc:chgData name="ZEEL DESAI" userId="36e6cc99675cd305" providerId="LiveId" clId="{C18CEF5C-4EC3-4495-8669-D3C2E500CC1F}" dt="2021-02-27T13:10:05.147" v="708" actId="20577"/>
        <pc:sldMkLst>
          <pc:docMk/>
          <pc:sldMk cId="2347713757" sldId="265"/>
        </pc:sldMkLst>
        <pc:spChg chg="del">
          <ac:chgData name="ZEEL DESAI" userId="36e6cc99675cd305" providerId="LiveId" clId="{C18CEF5C-4EC3-4495-8669-D3C2E500CC1F}" dt="2021-02-27T12:21:26.044" v="467" actId="21"/>
          <ac:spMkLst>
            <pc:docMk/>
            <pc:sldMk cId="2347713757" sldId="265"/>
            <ac:spMk id="2" creationId="{CF42BF65-F40A-42D3-9771-E655A3BD415E}"/>
          </ac:spMkLst>
        </pc:spChg>
        <pc:spChg chg="mod">
          <ac:chgData name="ZEEL DESAI" userId="36e6cc99675cd305" providerId="LiveId" clId="{C18CEF5C-4EC3-4495-8669-D3C2E500CC1F}" dt="2021-02-27T13:10:05.147" v="708" actId="20577"/>
          <ac:spMkLst>
            <pc:docMk/>
            <pc:sldMk cId="2347713757" sldId="265"/>
            <ac:spMk id="3" creationId="{4B945351-40FB-47AF-B3B7-76100A9C8A41}"/>
          </ac:spMkLst>
        </pc:spChg>
      </pc:sldChg>
      <pc:sldChg chg="delSp modSp new mod">
        <pc:chgData name="ZEEL DESAI" userId="36e6cc99675cd305" providerId="LiveId" clId="{C18CEF5C-4EC3-4495-8669-D3C2E500CC1F}" dt="2021-02-27T13:18:09.262" v="732" actId="20577"/>
        <pc:sldMkLst>
          <pc:docMk/>
          <pc:sldMk cId="659249310" sldId="266"/>
        </pc:sldMkLst>
        <pc:spChg chg="del">
          <ac:chgData name="ZEEL DESAI" userId="36e6cc99675cd305" providerId="LiveId" clId="{C18CEF5C-4EC3-4495-8669-D3C2E500CC1F}" dt="2021-02-27T13:17:47.824" v="712" actId="21"/>
          <ac:spMkLst>
            <pc:docMk/>
            <pc:sldMk cId="659249310" sldId="266"/>
            <ac:spMk id="2" creationId="{CE82CDAA-079F-4AD6-BFB4-A3E46FA6CB70}"/>
          </ac:spMkLst>
        </pc:spChg>
        <pc:spChg chg="mod">
          <ac:chgData name="ZEEL DESAI" userId="36e6cc99675cd305" providerId="LiveId" clId="{C18CEF5C-4EC3-4495-8669-D3C2E500CC1F}" dt="2021-02-27T13:18:09.262" v="732" actId="20577"/>
          <ac:spMkLst>
            <pc:docMk/>
            <pc:sldMk cId="659249310" sldId="266"/>
            <ac:spMk id="3" creationId="{F6ED3B8C-9FE5-42DA-8F4A-2FD6D2EC97AF}"/>
          </ac:spMkLst>
        </pc:spChg>
      </pc:sldChg>
      <pc:sldChg chg="modSp new del mod">
        <pc:chgData name="ZEEL DESAI" userId="36e6cc99675cd305" providerId="LiveId" clId="{C18CEF5C-4EC3-4495-8669-D3C2E500CC1F}" dt="2021-02-27T12:45:36.712" v="678" actId="47"/>
        <pc:sldMkLst>
          <pc:docMk/>
          <pc:sldMk cId="1059608582" sldId="266"/>
        </pc:sldMkLst>
        <pc:spChg chg="mod">
          <ac:chgData name="ZEEL DESAI" userId="36e6cc99675cd305" providerId="LiveId" clId="{C18CEF5C-4EC3-4495-8669-D3C2E500CC1F}" dt="2021-02-27T12:44:20.837" v="551" actId="1076"/>
          <ac:spMkLst>
            <pc:docMk/>
            <pc:sldMk cId="1059608582" sldId="266"/>
            <ac:spMk id="2" creationId="{F6BDF9DA-8A54-46CE-9F40-CFAED7241B02}"/>
          </ac:spMkLst>
        </pc:spChg>
        <pc:spChg chg="mod">
          <ac:chgData name="ZEEL DESAI" userId="36e6cc99675cd305" providerId="LiveId" clId="{C18CEF5C-4EC3-4495-8669-D3C2E500CC1F}" dt="2021-02-27T12:45:13.568" v="677" actId="20577"/>
          <ac:spMkLst>
            <pc:docMk/>
            <pc:sldMk cId="1059608582" sldId="266"/>
            <ac:spMk id="3" creationId="{A4F1A633-0E52-49C1-884B-B94E37072EB3}"/>
          </ac:spMkLst>
        </pc:spChg>
      </pc:sldChg>
      <pc:sldChg chg="modSp new mod">
        <pc:chgData name="ZEEL DESAI" userId="36e6cc99675cd305" providerId="LiveId" clId="{C18CEF5C-4EC3-4495-8669-D3C2E500CC1F}" dt="2021-02-27T13:21:43.496" v="821" actId="20577"/>
        <pc:sldMkLst>
          <pc:docMk/>
          <pc:sldMk cId="3484084182" sldId="267"/>
        </pc:sldMkLst>
        <pc:spChg chg="mod">
          <ac:chgData name="ZEEL DESAI" userId="36e6cc99675cd305" providerId="LiveId" clId="{C18CEF5C-4EC3-4495-8669-D3C2E500CC1F}" dt="2021-02-27T13:19:07.765" v="744" actId="20577"/>
          <ac:spMkLst>
            <pc:docMk/>
            <pc:sldMk cId="3484084182" sldId="267"/>
            <ac:spMk id="2" creationId="{7CF35C1C-DDCF-4EF7-B1B5-1B2768148F72}"/>
          </ac:spMkLst>
        </pc:spChg>
        <pc:spChg chg="mod">
          <ac:chgData name="ZEEL DESAI" userId="36e6cc99675cd305" providerId="LiveId" clId="{C18CEF5C-4EC3-4495-8669-D3C2E500CC1F}" dt="2021-02-27T13:21:43.496" v="821" actId="20577"/>
          <ac:spMkLst>
            <pc:docMk/>
            <pc:sldMk cId="3484084182" sldId="267"/>
            <ac:spMk id="3" creationId="{D518E8C9-E499-4466-8647-9261154FAD9F}"/>
          </ac:spMkLst>
        </pc:spChg>
      </pc:sldChg>
      <pc:sldChg chg="addSp delSp modSp new mod">
        <pc:chgData name="ZEEL DESAI" userId="36e6cc99675cd305" providerId="LiveId" clId="{C18CEF5C-4EC3-4495-8669-D3C2E500CC1F}" dt="2021-02-27T13:37:18.061" v="968" actId="1076"/>
        <pc:sldMkLst>
          <pc:docMk/>
          <pc:sldMk cId="293860755" sldId="268"/>
        </pc:sldMkLst>
        <pc:spChg chg="mod">
          <ac:chgData name="ZEEL DESAI" userId="36e6cc99675cd305" providerId="LiveId" clId="{C18CEF5C-4EC3-4495-8669-D3C2E500CC1F}" dt="2021-02-27T13:36:19.650" v="961" actId="1076"/>
          <ac:spMkLst>
            <pc:docMk/>
            <pc:sldMk cId="293860755" sldId="268"/>
            <ac:spMk id="2" creationId="{EA63CE7B-8B39-487A-A3A6-A1F5A7A95F2A}"/>
          </ac:spMkLst>
        </pc:spChg>
        <pc:spChg chg="mod">
          <ac:chgData name="ZEEL DESAI" userId="36e6cc99675cd305" providerId="LiveId" clId="{C18CEF5C-4EC3-4495-8669-D3C2E500CC1F}" dt="2021-02-27T13:36:12.597" v="958" actId="20577"/>
          <ac:spMkLst>
            <pc:docMk/>
            <pc:sldMk cId="293860755" sldId="268"/>
            <ac:spMk id="3" creationId="{EA6B7DE4-4E7C-431D-B5D6-1824CA3D1F79}"/>
          </ac:spMkLst>
        </pc:spChg>
        <pc:picChg chg="add del mod">
          <ac:chgData name="ZEEL DESAI" userId="36e6cc99675cd305" providerId="LiveId" clId="{C18CEF5C-4EC3-4495-8669-D3C2E500CC1F}" dt="2021-02-27T13:36:44.524" v="964" actId="21"/>
          <ac:picMkLst>
            <pc:docMk/>
            <pc:sldMk cId="293860755" sldId="268"/>
            <ac:picMk id="5" creationId="{4B18EDCC-313F-4045-92A4-2AE4259E8205}"/>
          </ac:picMkLst>
        </pc:picChg>
        <pc:picChg chg="add mod">
          <ac:chgData name="ZEEL DESAI" userId="36e6cc99675cd305" providerId="LiveId" clId="{C18CEF5C-4EC3-4495-8669-D3C2E500CC1F}" dt="2021-02-27T13:37:18.061" v="968" actId="1076"/>
          <ac:picMkLst>
            <pc:docMk/>
            <pc:sldMk cId="293860755" sldId="268"/>
            <ac:picMk id="7" creationId="{4C51C389-98FC-4B07-9910-D43D8E872D9E}"/>
          </ac:picMkLst>
        </pc:picChg>
      </pc:sldChg>
      <pc:sldChg chg="modSp new mod">
        <pc:chgData name="ZEEL DESAI" userId="36e6cc99675cd305" providerId="LiveId" clId="{C18CEF5C-4EC3-4495-8669-D3C2E500CC1F}" dt="2021-02-27T13:32:10.189" v="896" actId="20577"/>
        <pc:sldMkLst>
          <pc:docMk/>
          <pc:sldMk cId="1065556574" sldId="269"/>
        </pc:sldMkLst>
        <pc:spChg chg="mod">
          <ac:chgData name="ZEEL DESAI" userId="36e6cc99675cd305" providerId="LiveId" clId="{C18CEF5C-4EC3-4495-8669-D3C2E500CC1F}" dt="2021-02-27T13:26:24.406" v="840" actId="20577"/>
          <ac:spMkLst>
            <pc:docMk/>
            <pc:sldMk cId="1065556574" sldId="269"/>
            <ac:spMk id="2" creationId="{2F80916F-B62A-4E00-9712-0EDB0F231A7A}"/>
          </ac:spMkLst>
        </pc:spChg>
        <pc:spChg chg="mod">
          <ac:chgData name="ZEEL DESAI" userId="36e6cc99675cd305" providerId="LiveId" clId="{C18CEF5C-4EC3-4495-8669-D3C2E500CC1F}" dt="2021-02-27T13:32:10.189" v="896" actId="20577"/>
          <ac:spMkLst>
            <pc:docMk/>
            <pc:sldMk cId="1065556574" sldId="269"/>
            <ac:spMk id="3" creationId="{474DFDAA-968E-471B-87F2-50C535E52981}"/>
          </ac:spMkLst>
        </pc:spChg>
      </pc:sldChg>
      <pc:sldChg chg="modSp new mod">
        <pc:chgData name="ZEEL DESAI" userId="36e6cc99675cd305" providerId="LiveId" clId="{C18CEF5C-4EC3-4495-8669-D3C2E500CC1F}" dt="2021-02-27T13:30:33.207" v="894"/>
        <pc:sldMkLst>
          <pc:docMk/>
          <pc:sldMk cId="4108108278" sldId="270"/>
        </pc:sldMkLst>
        <pc:spChg chg="mod">
          <ac:chgData name="ZEEL DESAI" userId="36e6cc99675cd305" providerId="LiveId" clId="{C18CEF5C-4EC3-4495-8669-D3C2E500CC1F}" dt="2021-02-27T13:26:42.007" v="845" actId="27636"/>
          <ac:spMkLst>
            <pc:docMk/>
            <pc:sldMk cId="4108108278" sldId="270"/>
            <ac:spMk id="2" creationId="{1A9BE956-3289-4569-9D5C-4F8F662DC032}"/>
          </ac:spMkLst>
        </pc:spChg>
        <pc:spChg chg="mod">
          <ac:chgData name="ZEEL DESAI" userId="36e6cc99675cd305" providerId="LiveId" clId="{C18CEF5C-4EC3-4495-8669-D3C2E500CC1F}" dt="2021-02-27T13:30:33.207" v="894"/>
          <ac:spMkLst>
            <pc:docMk/>
            <pc:sldMk cId="4108108278" sldId="270"/>
            <ac:spMk id="3" creationId="{0D6103DF-CD8A-4FFC-9F46-086FEB446EF7}"/>
          </ac:spMkLst>
        </pc:spChg>
      </pc:sldChg>
      <pc:sldChg chg="modSp new mod">
        <pc:chgData name="ZEEL DESAI" userId="36e6cc99675cd305" providerId="LiveId" clId="{C18CEF5C-4EC3-4495-8669-D3C2E500CC1F}" dt="2021-02-27T13:30:57.457" v="895"/>
        <pc:sldMkLst>
          <pc:docMk/>
          <pc:sldMk cId="1094943432" sldId="271"/>
        </pc:sldMkLst>
        <pc:spChg chg="mod">
          <ac:chgData name="ZEEL DESAI" userId="36e6cc99675cd305" providerId="LiveId" clId="{C18CEF5C-4EC3-4495-8669-D3C2E500CC1F}" dt="2021-02-27T13:27:02.109" v="848" actId="14100"/>
          <ac:spMkLst>
            <pc:docMk/>
            <pc:sldMk cId="1094943432" sldId="271"/>
            <ac:spMk id="2" creationId="{8397CD63-D0F7-457E-8294-C317D6F80C44}"/>
          </ac:spMkLst>
        </pc:spChg>
        <pc:spChg chg="mod">
          <ac:chgData name="ZEEL DESAI" userId="36e6cc99675cd305" providerId="LiveId" clId="{C18CEF5C-4EC3-4495-8669-D3C2E500CC1F}" dt="2021-02-27T13:30:57.457" v="895"/>
          <ac:spMkLst>
            <pc:docMk/>
            <pc:sldMk cId="1094943432" sldId="271"/>
            <ac:spMk id="3" creationId="{65652A96-860F-40AB-A18E-B5CC3A62C126}"/>
          </ac:spMkLst>
        </pc:spChg>
      </pc:sldChg>
      <pc:sldChg chg="modSp new mod">
        <pc:chgData name="ZEEL DESAI" userId="36e6cc99675cd305" providerId="LiveId" clId="{C18CEF5C-4EC3-4495-8669-D3C2E500CC1F}" dt="2021-02-27T13:33:47.376" v="951" actId="20577"/>
        <pc:sldMkLst>
          <pc:docMk/>
          <pc:sldMk cId="3254028045" sldId="272"/>
        </pc:sldMkLst>
        <pc:spChg chg="mod">
          <ac:chgData name="ZEEL DESAI" userId="36e6cc99675cd305" providerId="LiveId" clId="{C18CEF5C-4EC3-4495-8669-D3C2E500CC1F}" dt="2021-02-27T13:33:07.719" v="930"/>
          <ac:spMkLst>
            <pc:docMk/>
            <pc:sldMk cId="3254028045" sldId="272"/>
            <ac:spMk id="2" creationId="{670147F1-2738-4FBB-AAC5-C3ACE76062E5}"/>
          </ac:spMkLst>
        </pc:spChg>
        <pc:spChg chg="mod">
          <ac:chgData name="ZEEL DESAI" userId="36e6cc99675cd305" providerId="LiveId" clId="{C18CEF5C-4EC3-4495-8669-D3C2E500CC1F}" dt="2021-02-27T13:33:47.376" v="951" actId="20577"/>
          <ac:spMkLst>
            <pc:docMk/>
            <pc:sldMk cId="3254028045" sldId="272"/>
            <ac:spMk id="3" creationId="{F481C4CE-DD29-4B2F-88B7-EB9D3CB9E52D}"/>
          </ac:spMkLst>
        </pc:spChg>
      </pc:sldChg>
      <pc:sldChg chg="modSp new del mod">
        <pc:chgData name="ZEEL DESAI" userId="36e6cc99675cd305" providerId="LiveId" clId="{C18CEF5C-4EC3-4495-8669-D3C2E500CC1F}" dt="2021-02-27T13:41:16.209" v="989" actId="47"/>
        <pc:sldMkLst>
          <pc:docMk/>
          <pc:sldMk cId="1612278323" sldId="273"/>
        </pc:sldMkLst>
        <pc:spChg chg="mod">
          <ac:chgData name="ZEEL DESAI" userId="36e6cc99675cd305" providerId="LiveId" clId="{C18CEF5C-4EC3-4495-8669-D3C2E500CC1F}" dt="2021-02-27T13:34:19.072" v="955" actId="27636"/>
          <ac:spMkLst>
            <pc:docMk/>
            <pc:sldMk cId="1612278323" sldId="273"/>
            <ac:spMk id="2" creationId="{CB43979F-72F6-40FC-BB16-A09013DE91F3}"/>
          </ac:spMkLst>
        </pc:spChg>
      </pc:sldChg>
      <pc:sldChg chg="modSp new del mod">
        <pc:chgData name="ZEEL DESAI" userId="36e6cc99675cd305" providerId="LiveId" clId="{C18CEF5C-4EC3-4495-8669-D3C2E500CC1F}" dt="2021-02-27T13:41:19.684" v="990" actId="47"/>
        <pc:sldMkLst>
          <pc:docMk/>
          <pc:sldMk cId="1995673116" sldId="274"/>
        </pc:sldMkLst>
        <pc:spChg chg="mod">
          <ac:chgData name="ZEEL DESAI" userId="36e6cc99675cd305" providerId="LiveId" clId="{C18CEF5C-4EC3-4495-8669-D3C2E500CC1F}" dt="2021-02-27T13:34:27.412" v="956"/>
          <ac:spMkLst>
            <pc:docMk/>
            <pc:sldMk cId="1995673116" sldId="274"/>
            <ac:spMk id="2" creationId="{0AE1D3F7-4885-455E-AEF0-DA872A6E2813}"/>
          </ac:spMkLst>
        </pc:spChg>
      </pc:sldChg>
      <pc:sldChg chg="addSp delSp modSp new mod">
        <pc:chgData name="ZEEL DESAI" userId="36e6cc99675cd305" providerId="LiveId" clId="{C18CEF5C-4EC3-4495-8669-D3C2E500CC1F}" dt="2021-02-27T13:41:44.160" v="996" actId="14100"/>
        <pc:sldMkLst>
          <pc:docMk/>
          <pc:sldMk cId="946139901" sldId="275"/>
        </pc:sldMkLst>
        <pc:spChg chg="del mod">
          <ac:chgData name="ZEEL DESAI" userId="36e6cc99675cd305" providerId="LiveId" clId="{C18CEF5C-4EC3-4495-8669-D3C2E500CC1F}" dt="2021-02-27T13:41:35.451" v="993" actId="478"/>
          <ac:spMkLst>
            <pc:docMk/>
            <pc:sldMk cId="946139901" sldId="275"/>
            <ac:spMk id="2" creationId="{E0F9886B-48C0-476F-B43A-5C602A389FF4}"/>
          </ac:spMkLst>
        </pc:spChg>
        <pc:spChg chg="del">
          <ac:chgData name="ZEEL DESAI" userId="36e6cc99675cd305" providerId="LiveId" clId="{C18CEF5C-4EC3-4495-8669-D3C2E500CC1F}" dt="2021-02-27T13:41:38.557" v="994" actId="478"/>
          <ac:spMkLst>
            <pc:docMk/>
            <pc:sldMk cId="946139901" sldId="275"/>
            <ac:spMk id="3" creationId="{8E69CC72-2EF5-4686-B7AC-31E996257166}"/>
          </ac:spMkLst>
        </pc:spChg>
        <pc:picChg chg="add mod">
          <ac:chgData name="ZEEL DESAI" userId="36e6cc99675cd305" providerId="LiveId" clId="{C18CEF5C-4EC3-4495-8669-D3C2E500CC1F}" dt="2021-02-27T13:41:44.160" v="996" actId="14100"/>
          <ac:picMkLst>
            <pc:docMk/>
            <pc:sldMk cId="946139901" sldId="275"/>
            <ac:picMk id="4" creationId="{82D20FB4-7FAE-49AE-AEAE-92A55E913BDC}"/>
          </ac:picMkLst>
        </pc:picChg>
      </pc:sldChg>
      <pc:sldChg chg="addSp new mod">
        <pc:chgData name="ZEEL DESAI" userId="36e6cc99675cd305" providerId="LiveId" clId="{C18CEF5C-4EC3-4495-8669-D3C2E500CC1F}" dt="2021-02-27T13:37:49.048" v="969" actId="22"/>
        <pc:sldMkLst>
          <pc:docMk/>
          <pc:sldMk cId="787908670" sldId="276"/>
        </pc:sldMkLst>
        <pc:picChg chg="add">
          <ac:chgData name="ZEEL DESAI" userId="36e6cc99675cd305" providerId="LiveId" clId="{C18CEF5C-4EC3-4495-8669-D3C2E500CC1F}" dt="2021-02-27T13:37:49.048" v="969" actId="22"/>
          <ac:picMkLst>
            <pc:docMk/>
            <pc:sldMk cId="787908670" sldId="276"/>
            <ac:picMk id="5" creationId="{8D9B926F-D82C-4218-BE2D-CD253DDC7CA0}"/>
          </ac:picMkLst>
        </pc:picChg>
      </pc:sldChg>
      <pc:sldChg chg="addSp new mod">
        <pc:chgData name="ZEEL DESAI" userId="36e6cc99675cd305" providerId="LiveId" clId="{C18CEF5C-4EC3-4495-8669-D3C2E500CC1F}" dt="2021-02-27T13:38:11.467" v="970" actId="22"/>
        <pc:sldMkLst>
          <pc:docMk/>
          <pc:sldMk cId="1615555552" sldId="277"/>
        </pc:sldMkLst>
        <pc:picChg chg="add">
          <ac:chgData name="ZEEL DESAI" userId="36e6cc99675cd305" providerId="LiveId" clId="{C18CEF5C-4EC3-4495-8669-D3C2E500CC1F}" dt="2021-02-27T13:38:11.467" v="970" actId="22"/>
          <ac:picMkLst>
            <pc:docMk/>
            <pc:sldMk cId="1615555552" sldId="277"/>
            <ac:picMk id="5" creationId="{756D17BE-A724-478E-A4DA-CBB10503671B}"/>
          </ac:picMkLst>
        </pc:picChg>
      </pc:sldChg>
      <pc:sldChg chg="modSp new mod">
        <pc:chgData name="ZEEL DESAI" userId="36e6cc99675cd305" providerId="LiveId" clId="{C18CEF5C-4EC3-4495-8669-D3C2E500CC1F}" dt="2021-02-27T13:43:26.899" v="998"/>
        <pc:sldMkLst>
          <pc:docMk/>
          <pc:sldMk cId="3342652871" sldId="278"/>
        </pc:sldMkLst>
        <pc:spChg chg="mod">
          <ac:chgData name="ZEEL DESAI" userId="36e6cc99675cd305" providerId="LiveId" clId="{C18CEF5C-4EC3-4495-8669-D3C2E500CC1F}" dt="2021-02-27T13:38:25.168" v="983" actId="20577"/>
          <ac:spMkLst>
            <pc:docMk/>
            <pc:sldMk cId="3342652871" sldId="278"/>
            <ac:spMk id="2" creationId="{422DF5DF-F7C0-4D1D-8B38-C40CF96A7E6A}"/>
          </ac:spMkLst>
        </pc:spChg>
        <pc:spChg chg="mod">
          <ac:chgData name="ZEEL DESAI" userId="36e6cc99675cd305" providerId="LiveId" clId="{C18CEF5C-4EC3-4495-8669-D3C2E500CC1F}" dt="2021-02-27T13:43:26.899" v="998"/>
          <ac:spMkLst>
            <pc:docMk/>
            <pc:sldMk cId="3342652871" sldId="278"/>
            <ac:spMk id="3" creationId="{B3D15C38-0319-4C77-BF3A-FDA104351D27}"/>
          </ac:spMkLst>
        </pc:spChg>
      </pc:sldChg>
      <pc:sldChg chg="modSp new mod">
        <pc:chgData name="ZEEL DESAI" userId="36e6cc99675cd305" providerId="LiveId" clId="{C18CEF5C-4EC3-4495-8669-D3C2E500CC1F}" dt="2021-02-27T13:48:16.906" v="1017" actId="20577"/>
        <pc:sldMkLst>
          <pc:docMk/>
          <pc:sldMk cId="2943045946" sldId="279"/>
        </pc:sldMkLst>
        <pc:spChg chg="mod">
          <ac:chgData name="ZEEL DESAI" userId="36e6cc99675cd305" providerId="LiveId" clId="{C18CEF5C-4EC3-4495-8669-D3C2E500CC1F}" dt="2021-02-27T13:48:16.906" v="1017" actId="20577"/>
          <ac:spMkLst>
            <pc:docMk/>
            <pc:sldMk cId="2943045946" sldId="279"/>
            <ac:spMk id="2" creationId="{66430C76-9F41-41E9-9417-1EB73C45E6DA}"/>
          </ac:spMkLst>
        </pc:spChg>
      </pc:sldChg>
      <pc:sldChg chg="modSp new mod">
        <pc:chgData name="ZEEL DESAI" userId="36e6cc99675cd305" providerId="LiveId" clId="{C18CEF5C-4EC3-4495-8669-D3C2E500CC1F}" dt="2021-02-27T13:49:47.766" v="1038" actId="20577"/>
        <pc:sldMkLst>
          <pc:docMk/>
          <pc:sldMk cId="863194419" sldId="280"/>
        </pc:sldMkLst>
        <pc:spChg chg="mod">
          <ac:chgData name="ZEEL DESAI" userId="36e6cc99675cd305" providerId="LiveId" clId="{C18CEF5C-4EC3-4495-8669-D3C2E500CC1F}" dt="2021-02-27T13:49:47.766" v="1038" actId="20577"/>
          <ac:spMkLst>
            <pc:docMk/>
            <pc:sldMk cId="863194419" sldId="280"/>
            <ac:spMk id="2" creationId="{AC0BB89B-AFAE-4BF3-966E-5EAB9201F23B}"/>
          </ac:spMkLst>
        </pc:spChg>
      </pc:sldChg>
      <pc:sldChg chg="modSp new mod">
        <pc:chgData name="ZEEL DESAI" userId="36e6cc99675cd305" providerId="LiveId" clId="{C18CEF5C-4EC3-4495-8669-D3C2E500CC1F}" dt="2021-02-27T13:58:15.967" v="1083" actId="20577"/>
        <pc:sldMkLst>
          <pc:docMk/>
          <pc:sldMk cId="2664349751" sldId="281"/>
        </pc:sldMkLst>
        <pc:spChg chg="mod">
          <ac:chgData name="ZEEL DESAI" userId="36e6cc99675cd305" providerId="LiveId" clId="{C18CEF5C-4EC3-4495-8669-D3C2E500CC1F}" dt="2021-02-27T13:50:10.523" v="1045" actId="20577"/>
          <ac:spMkLst>
            <pc:docMk/>
            <pc:sldMk cId="2664349751" sldId="281"/>
            <ac:spMk id="2" creationId="{0E6F5904-8740-4FC9-92AE-D045B26F07F9}"/>
          </ac:spMkLst>
        </pc:spChg>
        <pc:spChg chg="mod">
          <ac:chgData name="ZEEL DESAI" userId="36e6cc99675cd305" providerId="LiveId" clId="{C18CEF5C-4EC3-4495-8669-D3C2E500CC1F}" dt="2021-02-27T13:58:15.967" v="1083" actId="20577"/>
          <ac:spMkLst>
            <pc:docMk/>
            <pc:sldMk cId="2664349751" sldId="281"/>
            <ac:spMk id="3" creationId="{79575F6D-BD02-4DC9-B110-2CDCD664FEC2}"/>
          </ac:spMkLst>
        </pc:spChg>
      </pc:sldChg>
      <pc:sldChg chg="delSp modSp new mod">
        <pc:chgData name="ZEEL DESAI" userId="36e6cc99675cd305" providerId="LiveId" clId="{C18CEF5C-4EC3-4495-8669-D3C2E500CC1F}" dt="2021-02-27T13:51:47.501" v="1057" actId="20577"/>
        <pc:sldMkLst>
          <pc:docMk/>
          <pc:sldMk cId="1263329414" sldId="282"/>
        </pc:sldMkLst>
        <pc:spChg chg="del">
          <ac:chgData name="ZEEL DESAI" userId="36e6cc99675cd305" providerId="LiveId" clId="{C18CEF5C-4EC3-4495-8669-D3C2E500CC1F}" dt="2021-02-27T13:51:04.996" v="1047" actId="478"/>
          <ac:spMkLst>
            <pc:docMk/>
            <pc:sldMk cId="1263329414" sldId="282"/>
            <ac:spMk id="2" creationId="{590C4129-7A3B-42D3-8D1D-D870A49D257D}"/>
          </ac:spMkLst>
        </pc:spChg>
        <pc:spChg chg="mod">
          <ac:chgData name="ZEEL DESAI" userId="36e6cc99675cd305" providerId="LiveId" clId="{C18CEF5C-4EC3-4495-8669-D3C2E500CC1F}" dt="2021-02-27T13:51:47.501" v="1057" actId="20577"/>
          <ac:spMkLst>
            <pc:docMk/>
            <pc:sldMk cId="1263329414" sldId="282"/>
            <ac:spMk id="3" creationId="{6035EE51-3FA1-4784-ABE8-9AF6B99D1FEE}"/>
          </ac:spMkLst>
        </pc:spChg>
      </pc:sldChg>
      <pc:sldChg chg="delSp modSp new mod">
        <pc:chgData name="ZEEL DESAI" userId="36e6cc99675cd305" providerId="LiveId" clId="{C18CEF5C-4EC3-4495-8669-D3C2E500CC1F}" dt="2021-02-27T13:54:34.134" v="1064" actId="27636"/>
        <pc:sldMkLst>
          <pc:docMk/>
          <pc:sldMk cId="1567757665" sldId="283"/>
        </pc:sldMkLst>
        <pc:spChg chg="del">
          <ac:chgData name="ZEEL DESAI" userId="36e6cc99675cd305" providerId="LiveId" clId="{C18CEF5C-4EC3-4495-8669-D3C2E500CC1F}" dt="2021-02-27T13:54:10.776" v="1059" actId="478"/>
          <ac:spMkLst>
            <pc:docMk/>
            <pc:sldMk cId="1567757665" sldId="283"/>
            <ac:spMk id="2" creationId="{EF0821BA-ABA6-4686-83FA-3054FA5B3746}"/>
          </ac:spMkLst>
        </pc:spChg>
        <pc:spChg chg="mod">
          <ac:chgData name="ZEEL DESAI" userId="36e6cc99675cd305" providerId="LiveId" clId="{C18CEF5C-4EC3-4495-8669-D3C2E500CC1F}" dt="2021-02-27T13:54:34.134" v="1064" actId="27636"/>
          <ac:spMkLst>
            <pc:docMk/>
            <pc:sldMk cId="1567757665" sldId="283"/>
            <ac:spMk id="3" creationId="{FD55EA81-7BAC-42DB-925A-0A1DB1C2362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4F94F64-C9BD-442E-AD97-D0DDCFFDD09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50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3B28A-0985-4B77-8E4E-775EAF3D242E}"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94F64-C9BD-442E-AD97-D0DDCFFDD091}" type="slidenum">
              <a:rPr lang="en-IN" smtClean="0"/>
              <a:t>‹#›</a:t>
            </a:fld>
            <a:endParaRPr lang="en-IN"/>
          </a:p>
        </p:txBody>
      </p:sp>
    </p:spTree>
    <p:extLst>
      <p:ext uri="{BB962C8B-B14F-4D97-AF65-F5344CB8AC3E}">
        <p14:creationId xmlns:p14="http://schemas.microsoft.com/office/powerpoint/2010/main" val="286092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262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35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spTree>
    <p:extLst>
      <p:ext uri="{BB962C8B-B14F-4D97-AF65-F5344CB8AC3E}">
        <p14:creationId xmlns:p14="http://schemas.microsoft.com/office/powerpoint/2010/main" val="285950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734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507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020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417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spTree>
    <p:extLst>
      <p:ext uri="{BB962C8B-B14F-4D97-AF65-F5344CB8AC3E}">
        <p14:creationId xmlns:p14="http://schemas.microsoft.com/office/powerpoint/2010/main" val="49197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3B28A-0985-4B77-8E4E-775EAF3D242E}"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F94F64-C9BD-442E-AD97-D0DDCFFDD09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97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3B28A-0985-4B77-8E4E-775EAF3D242E}"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94F64-C9BD-442E-AD97-D0DDCFFDD091}" type="slidenum">
              <a:rPr lang="en-IN" smtClean="0"/>
              <a:t>‹#›</a:t>
            </a:fld>
            <a:endParaRPr lang="en-IN"/>
          </a:p>
        </p:txBody>
      </p:sp>
    </p:spTree>
    <p:extLst>
      <p:ext uri="{BB962C8B-B14F-4D97-AF65-F5344CB8AC3E}">
        <p14:creationId xmlns:p14="http://schemas.microsoft.com/office/powerpoint/2010/main" val="335435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3B28A-0985-4B77-8E4E-775EAF3D242E}" type="datetimeFigureOut">
              <a:rPr lang="en-IN" smtClean="0"/>
              <a:t>27-02-2021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F94F64-C9BD-442E-AD97-D0DDCFFDD09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00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3B28A-0985-4B77-8E4E-775EAF3D242E}" type="datetimeFigureOut">
              <a:rPr lang="en-IN" smtClean="0"/>
              <a:t>27-02-2021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F94F64-C9BD-442E-AD97-D0DDCFFDD09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620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3B28A-0985-4B77-8E4E-775EAF3D242E}" type="datetimeFigureOut">
              <a:rPr lang="en-IN" smtClean="0"/>
              <a:t>27-02-2021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F94F64-C9BD-442E-AD97-D0DDCFFDD091}" type="slidenum">
              <a:rPr lang="en-IN" smtClean="0"/>
              <a:t>‹#›</a:t>
            </a:fld>
            <a:endParaRPr lang="en-IN"/>
          </a:p>
        </p:txBody>
      </p:sp>
    </p:spTree>
    <p:extLst>
      <p:ext uri="{BB962C8B-B14F-4D97-AF65-F5344CB8AC3E}">
        <p14:creationId xmlns:p14="http://schemas.microsoft.com/office/powerpoint/2010/main" val="51602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3B28A-0985-4B77-8E4E-775EAF3D242E}"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94F64-C9BD-442E-AD97-D0DDCFFDD09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89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3B28A-0985-4B77-8E4E-775EAF3D242E}"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F94F64-C9BD-442E-AD97-D0DDCFFDD091}" type="slidenum">
              <a:rPr lang="en-IN" smtClean="0"/>
              <a:t>‹#›</a:t>
            </a:fld>
            <a:endParaRPr lang="en-IN"/>
          </a:p>
        </p:txBody>
      </p:sp>
    </p:spTree>
    <p:extLst>
      <p:ext uri="{BB962C8B-B14F-4D97-AF65-F5344CB8AC3E}">
        <p14:creationId xmlns:p14="http://schemas.microsoft.com/office/powerpoint/2010/main" val="260035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F3B28A-0985-4B77-8E4E-775EAF3D242E}" type="datetimeFigureOut">
              <a:rPr lang="en-IN" smtClean="0"/>
              <a:t>27-02-2021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F94F64-C9BD-442E-AD97-D0DDCFFDD091}" type="slidenum">
              <a:rPr lang="en-IN" smtClean="0"/>
              <a:t>‹#›</a:t>
            </a:fld>
            <a:endParaRPr lang="en-IN"/>
          </a:p>
        </p:txBody>
      </p:sp>
    </p:spTree>
    <p:extLst>
      <p:ext uri="{BB962C8B-B14F-4D97-AF65-F5344CB8AC3E}">
        <p14:creationId xmlns:p14="http://schemas.microsoft.com/office/powerpoint/2010/main" val="281260775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29C1-2542-494F-9D18-ACEEA2329A8D}"/>
              </a:ext>
            </a:extLst>
          </p:cNvPr>
          <p:cNvSpPr>
            <a:spLocks noGrp="1"/>
          </p:cNvSpPr>
          <p:nvPr>
            <p:ph type="ctrTitle"/>
          </p:nvPr>
        </p:nvSpPr>
        <p:spPr>
          <a:xfrm>
            <a:off x="2692398" y="1757778"/>
            <a:ext cx="6815669" cy="1628885"/>
          </a:xfrm>
        </p:spPr>
        <p:txBody>
          <a:bodyPr/>
          <a:lstStyle/>
          <a:p>
            <a:r>
              <a:rPr lang="en-US" sz="3600" b="1" dirty="0"/>
              <a:t>Crop Disease detection using Image Processing  and Deep Learning </a:t>
            </a:r>
            <a:endParaRPr lang="en-IN" sz="3600" b="1" dirty="0"/>
          </a:p>
        </p:txBody>
      </p:sp>
      <p:sp>
        <p:nvSpPr>
          <p:cNvPr id="3" name="Subtitle 2">
            <a:extLst>
              <a:ext uri="{FF2B5EF4-FFF2-40B4-BE49-F238E27FC236}">
                <a16:creationId xmlns:a16="http://schemas.microsoft.com/office/drawing/2014/main" id="{B7887EF7-01D1-4AB8-92D7-91AADCBD7B06}"/>
              </a:ext>
            </a:extLst>
          </p:cNvPr>
          <p:cNvSpPr>
            <a:spLocks noGrp="1"/>
          </p:cNvSpPr>
          <p:nvPr>
            <p:ph type="subTitle" idx="1"/>
          </p:nvPr>
        </p:nvSpPr>
        <p:spPr/>
        <p:txBody>
          <a:bodyPr/>
          <a:lstStyle/>
          <a:p>
            <a:r>
              <a:rPr lang="en-US" dirty="0"/>
              <a:t>-By Zeel Desai</a:t>
            </a:r>
            <a:endParaRPr lang="en-IN" dirty="0"/>
          </a:p>
        </p:txBody>
      </p:sp>
    </p:spTree>
    <p:extLst>
      <p:ext uri="{BB962C8B-B14F-4D97-AF65-F5344CB8AC3E}">
        <p14:creationId xmlns:p14="http://schemas.microsoft.com/office/powerpoint/2010/main" val="2045373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D3B8C-9FE5-42DA-8F4A-2FD6D2EC97AF}"/>
              </a:ext>
            </a:extLst>
          </p:cNvPr>
          <p:cNvSpPr>
            <a:spLocks noGrp="1"/>
          </p:cNvSpPr>
          <p:nvPr>
            <p:ph idx="1"/>
          </p:nvPr>
        </p:nvSpPr>
        <p:spPr>
          <a:xfrm>
            <a:off x="1295401" y="1118586"/>
            <a:ext cx="9601196" cy="4757282"/>
          </a:xfrm>
        </p:spPr>
        <p:txBody>
          <a:bodyPr>
            <a:normAutofit/>
          </a:bodyPr>
          <a:lstStyle/>
          <a:p>
            <a:r>
              <a:rPr lang="en-US" sz="4800" dirty="0"/>
              <a:t>Research paper 2</a:t>
            </a:r>
            <a:endParaRPr lang="en-IN" sz="4800" dirty="0"/>
          </a:p>
        </p:txBody>
      </p:sp>
    </p:spTree>
    <p:extLst>
      <p:ext uri="{BB962C8B-B14F-4D97-AF65-F5344CB8AC3E}">
        <p14:creationId xmlns:p14="http://schemas.microsoft.com/office/powerpoint/2010/main" val="65924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5C1C-DDCF-4EF7-B1B5-1B2768148F72}"/>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518E8C9-E499-4466-8647-9261154FAD9F}"/>
              </a:ext>
            </a:extLst>
          </p:cNvPr>
          <p:cNvSpPr>
            <a:spLocks noGrp="1"/>
          </p:cNvSpPr>
          <p:nvPr>
            <p:ph idx="1"/>
          </p:nvPr>
        </p:nvSpPr>
        <p:spPr/>
        <p:txBody>
          <a:bodyPr/>
          <a:lstStyle/>
          <a:p>
            <a:r>
              <a:rPr lang="en-US" dirty="0"/>
              <a:t>Image Segmentation</a:t>
            </a:r>
          </a:p>
          <a:p>
            <a:r>
              <a:rPr lang="en-US" dirty="0"/>
              <a:t>Feature Extraction </a:t>
            </a:r>
          </a:p>
          <a:p>
            <a:r>
              <a:rPr lang="en-US" dirty="0"/>
              <a:t>Disease Identification</a:t>
            </a:r>
            <a:endParaRPr lang="en-IN" dirty="0"/>
          </a:p>
        </p:txBody>
      </p:sp>
    </p:spTree>
    <p:extLst>
      <p:ext uri="{BB962C8B-B14F-4D97-AF65-F5344CB8AC3E}">
        <p14:creationId xmlns:p14="http://schemas.microsoft.com/office/powerpoint/2010/main" val="348408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16F-B62A-4E00-9712-0EDB0F231A7A}"/>
              </a:ext>
            </a:extLst>
          </p:cNvPr>
          <p:cNvSpPr>
            <a:spLocks noGrp="1"/>
          </p:cNvSpPr>
          <p:nvPr>
            <p:ph type="title"/>
          </p:nvPr>
        </p:nvSpPr>
        <p:spPr/>
        <p:txBody>
          <a:bodyPr/>
          <a:lstStyle/>
          <a:p>
            <a:r>
              <a:rPr lang="en-US" dirty="0"/>
              <a:t>Image Segmentation</a:t>
            </a:r>
            <a:endParaRPr lang="en-IN" dirty="0"/>
          </a:p>
        </p:txBody>
      </p:sp>
      <p:sp>
        <p:nvSpPr>
          <p:cNvPr id="3" name="Content Placeholder 2">
            <a:extLst>
              <a:ext uri="{FF2B5EF4-FFF2-40B4-BE49-F238E27FC236}">
                <a16:creationId xmlns:a16="http://schemas.microsoft.com/office/drawing/2014/main" id="{474DFDAA-968E-471B-87F2-50C535E52981}"/>
              </a:ext>
            </a:extLst>
          </p:cNvPr>
          <p:cNvSpPr>
            <a:spLocks noGrp="1"/>
          </p:cNvSpPr>
          <p:nvPr>
            <p:ph idx="1"/>
          </p:nvPr>
        </p:nvSpPr>
        <p:spPr/>
        <p:txBody>
          <a:bodyPr/>
          <a:lstStyle/>
          <a:p>
            <a:r>
              <a:rPr lang="en-IN" b="0" i="0" dirty="0">
                <a:solidFill>
                  <a:srgbClr val="000000"/>
                </a:solidFill>
                <a:effectLst/>
                <a:latin typeface="STIXGeneral-Regular"/>
              </a:rPr>
              <a:t>In the complex environment, the most crucial task is how to segment the images while localizing and detecting diseased plant leaves, since the major aim of image segmentation is to set the symptom information apart from the background.</a:t>
            </a:r>
          </a:p>
        </p:txBody>
      </p:sp>
    </p:spTree>
    <p:extLst>
      <p:ext uri="{BB962C8B-B14F-4D97-AF65-F5344CB8AC3E}">
        <p14:creationId xmlns:p14="http://schemas.microsoft.com/office/powerpoint/2010/main" val="106555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E956-3289-4569-9D5C-4F8F662DC032}"/>
              </a:ext>
            </a:extLst>
          </p:cNvPr>
          <p:cNvSpPr>
            <a:spLocks noGrp="1"/>
          </p:cNvSpPr>
          <p:nvPr>
            <p:ph type="title"/>
          </p:nvPr>
        </p:nvSpPr>
        <p:spPr/>
        <p:txBody>
          <a:bodyPr>
            <a:normAutofit fontScale="90000"/>
          </a:bodyPr>
          <a:lstStyle/>
          <a:p>
            <a:r>
              <a:rPr lang="en-US" dirty="0"/>
              <a:t>Feature Extraction </a:t>
            </a:r>
            <a:br>
              <a:rPr lang="en-US" dirty="0"/>
            </a:br>
            <a:endParaRPr lang="en-IN" dirty="0"/>
          </a:p>
        </p:txBody>
      </p:sp>
      <p:sp>
        <p:nvSpPr>
          <p:cNvPr id="3" name="Content Placeholder 2">
            <a:extLst>
              <a:ext uri="{FF2B5EF4-FFF2-40B4-BE49-F238E27FC236}">
                <a16:creationId xmlns:a16="http://schemas.microsoft.com/office/drawing/2014/main" id="{0D6103DF-CD8A-4FFC-9F46-086FEB446EF7}"/>
              </a:ext>
            </a:extLst>
          </p:cNvPr>
          <p:cNvSpPr>
            <a:spLocks noGrp="1"/>
          </p:cNvSpPr>
          <p:nvPr>
            <p:ph idx="1"/>
          </p:nvPr>
        </p:nvSpPr>
        <p:spPr/>
        <p:txBody>
          <a:bodyPr/>
          <a:lstStyle/>
          <a:p>
            <a:r>
              <a:rPr lang="en-IN" b="0" i="0" dirty="0">
                <a:solidFill>
                  <a:srgbClr val="000000"/>
                </a:solidFill>
                <a:effectLst/>
                <a:latin typeface="STIXGeneral-Regular"/>
              </a:rPr>
              <a:t>The feature extraction of plant disease faces many problems in identifying plant disease. The distinct image features include textures, shape, </a:t>
            </a:r>
            <a:r>
              <a:rPr lang="en-IN" b="0" i="0" dirty="0" err="1">
                <a:solidFill>
                  <a:srgbClr val="000000"/>
                </a:solidFill>
                <a:effectLst/>
                <a:latin typeface="STIXGeneral-Regular"/>
              </a:rPr>
              <a:t>color</a:t>
            </a:r>
            <a:r>
              <a:rPr lang="en-IN" b="0" i="0" dirty="0">
                <a:solidFill>
                  <a:srgbClr val="000000"/>
                </a:solidFill>
                <a:effectLst/>
                <a:latin typeface="STIXGeneral-Regular"/>
              </a:rPr>
              <a:t>, and motion-related attributes, which are the essential conditions for disease feature extraction</a:t>
            </a:r>
            <a:endParaRPr lang="en-IN" dirty="0"/>
          </a:p>
        </p:txBody>
      </p:sp>
    </p:spTree>
    <p:extLst>
      <p:ext uri="{BB962C8B-B14F-4D97-AF65-F5344CB8AC3E}">
        <p14:creationId xmlns:p14="http://schemas.microsoft.com/office/powerpoint/2010/main" val="410810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CD63-D0F7-457E-8294-C317D6F80C44}"/>
              </a:ext>
            </a:extLst>
          </p:cNvPr>
          <p:cNvSpPr>
            <a:spLocks noGrp="1"/>
          </p:cNvSpPr>
          <p:nvPr>
            <p:ph type="title"/>
          </p:nvPr>
        </p:nvSpPr>
        <p:spPr>
          <a:xfrm>
            <a:off x="1295402" y="982132"/>
            <a:ext cx="9601196" cy="704625"/>
          </a:xfrm>
        </p:spPr>
        <p:txBody>
          <a:bodyPr>
            <a:normAutofit fontScale="90000"/>
          </a:bodyPr>
          <a:lstStyle/>
          <a:p>
            <a:r>
              <a:rPr lang="en-US" dirty="0"/>
              <a:t>Disease Identification</a:t>
            </a:r>
            <a:br>
              <a:rPr lang="en-IN" dirty="0"/>
            </a:br>
            <a:endParaRPr lang="en-IN" dirty="0"/>
          </a:p>
        </p:txBody>
      </p:sp>
      <p:sp>
        <p:nvSpPr>
          <p:cNvPr id="3" name="Content Placeholder 2">
            <a:extLst>
              <a:ext uri="{FF2B5EF4-FFF2-40B4-BE49-F238E27FC236}">
                <a16:creationId xmlns:a16="http://schemas.microsoft.com/office/drawing/2014/main" id="{65652A96-860F-40AB-A18E-B5CC3A62C126}"/>
              </a:ext>
            </a:extLst>
          </p:cNvPr>
          <p:cNvSpPr>
            <a:spLocks noGrp="1"/>
          </p:cNvSpPr>
          <p:nvPr>
            <p:ph idx="1"/>
          </p:nvPr>
        </p:nvSpPr>
        <p:spPr/>
        <p:txBody>
          <a:bodyPr/>
          <a:lstStyle/>
          <a:p>
            <a:r>
              <a:rPr lang="en-IN" b="0" i="0" dirty="0">
                <a:solidFill>
                  <a:srgbClr val="000000"/>
                </a:solidFill>
                <a:effectLst/>
                <a:latin typeface="STIXGeneral-Regular"/>
              </a:rPr>
              <a:t>As for the precise identification, so many techniques are developed and researched to get accurate results. The identification model focused on using class labels for training images and built a fine-grained image classification system </a:t>
            </a:r>
            <a:endParaRPr lang="en-IN" dirty="0"/>
          </a:p>
        </p:txBody>
      </p:sp>
    </p:spTree>
    <p:extLst>
      <p:ext uri="{BB962C8B-B14F-4D97-AF65-F5344CB8AC3E}">
        <p14:creationId xmlns:p14="http://schemas.microsoft.com/office/powerpoint/2010/main" val="109494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47F1-2738-4FBB-AAC5-C3ACE76062E5}"/>
              </a:ext>
            </a:extLst>
          </p:cNvPr>
          <p:cNvSpPr>
            <a:spLocks noGrp="1"/>
          </p:cNvSpPr>
          <p:nvPr>
            <p:ph type="title"/>
          </p:nvPr>
        </p:nvSpPr>
        <p:spPr/>
        <p:txBody>
          <a:bodyPr/>
          <a:lstStyle/>
          <a:p>
            <a:r>
              <a:rPr lang="en-US" dirty="0"/>
              <a:t>Modelling(Solution Framework)</a:t>
            </a:r>
            <a:endParaRPr lang="en-IN" dirty="0"/>
          </a:p>
        </p:txBody>
      </p:sp>
      <p:sp>
        <p:nvSpPr>
          <p:cNvPr id="3" name="Content Placeholder 2">
            <a:extLst>
              <a:ext uri="{FF2B5EF4-FFF2-40B4-BE49-F238E27FC236}">
                <a16:creationId xmlns:a16="http://schemas.microsoft.com/office/drawing/2014/main" id="{F481C4CE-DD29-4B2F-88B7-EB9D3CB9E52D}"/>
              </a:ext>
            </a:extLst>
          </p:cNvPr>
          <p:cNvSpPr>
            <a:spLocks noGrp="1"/>
          </p:cNvSpPr>
          <p:nvPr>
            <p:ph idx="1"/>
          </p:nvPr>
        </p:nvSpPr>
        <p:spPr/>
        <p:txBody>
          <a:bodyPr/>
          <a:lstStyle/>
          <a:p>
            <a:r>
              <a:rPr lang="en-IN" b="0" i="0" dirty="0">
                <a:solidFill>
                  <a:srgbClr val="000000"/>
                </a:solidFill>
                <a:effectLst/>
                <a:latin typeface="STIXGeneral-Regular"/>
              </a:rPr>
              <a:t> localization of plant leaves</a:t>
            </a:r>
          </a:p>
          <a:p>
            <a:r>
              <a:rPr lang="en-IN" b="0" i="0" dirty="0">
                <a:solidFill>
                  <a:srgbClr val="000000"/>
                </a:solidFill>
                <a:effectLst/>
                <a:latin typeface="STIXGeneral-Regular"/>
              </a:rPr>
              <a:t> the segmentation of images and the extraction of plant disease</a:t>
            </a:r>
          </a:p>
          <a:p>
            <a:r>
              <a:rPr lang="en-IN" b="0" i="0" dirty="0">
                <a:solidFill>
                  <a:srgbClr val="000000"/>
                </a:solidFill>
                <a:effectLst/>
                <a:latin typeface="STIXGeneral-Regular"/>
              </a:rPr>
              <a:t> identification of disease</a:t>
            </a:r>
            <a:endParaRPr lang="en-IN" dirty="0"/>
          </a:p>
        </p:txBody>
      </p:sp>
    </p:spTree>
    <p:extLst>
      <p:ext uri="{BB962C8B-B14F-4D97-AF65-F5344CB8AC3E}">
        <p14:creationId xmlns:p14="http://schemas.microsoft.com/office/powerpoint/2010/main" val="325402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D20FB4-7FAE-49AE-AEAE-92A55E913BDC}"/>
              </a:ext>
            </a:extLst>
          </p:cNvPr>
          <p:cNvPicPr>
            <a:picLocks noChangeAspect="1"/>
          </p:cNvPicPr>
          <p:nvPr/>
        </p:nvPicPr>
        <p:blipFill>
          <a:blip r:embed="rId2"/>
          <a:stretch>
            <a:fillRect/>
          </a:stretch>
        </p:blipFill>
        <p:spPr>
          <a:xfrm>
            <a:off x="2781300" y="1029810"/>
            <a:ext cx="6629400" cy="4813778"/>
          </a:xfrm>
          <a:prstGeom prst="rect">
            <a:avLst/>
          </a:prstGeom>
        </p:spPr>
      </p:pic>
    </p:spTree>
    <p:extLst>
      <p:ext uri="{BB962C8B-B14F-4D97-AF65-F5344CB8AC3E}">
        <p14:creationId xmlns:p14="http://schemas.microsoft.com/office/powerpoint/2010/main" val="94613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CE7B-8B39-487A-A3A6-A1F5A7A95F2A}"/>
              </a:ext>
            </a:extLst>
          </p:cNvPr>
          <p:cNvSpPr>
            <a:spLocks noGrp="1"/>
          </p:cNvSpPr>
          <p:nvPr>
            <p:ph type="title"/>
          </p:nvPr>
        </p:nvSpPr>
        <p:spPr>
          <a:xfrm>
            <a:off x="1135604" y="209775"/>
            <a:ext cx="9601196" cy="130386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EA6B7DE4-4E7C-431D-B5D6-1824CA3D1F79}"/>
              </a:ext>
            </a:extLst>
          </p:cNvPr>
          <p:cNvSpPr>
            <a:spLocks noGrp="1"/>
          </p:cNvSpPr>
          <p:nvPr>
            <p:ph idx="1"/>
          </p:nvPr>
        </p:nvSpPr>
        <p:spPr/>
        <p:txBody>
          <a:bodyPr/>
          <a:lstStyle/>
          <a:p>
            <a:r>
              <a:rPr lang="en-US" dirty="0"/>
              <a:t>1.</a:t>
            </a:r>
            <a:endParaRPr lang="en-IN" dirty="0"/>
          </a:p>
        </p:txBody>
      </p:sp>
      <p:pic>
        <p:nvPicPr>
          <p:cNvPr id="7" name="Picture 6">
            <a:extLst>
              <a:ext uri="{FF2B5EF4-FFF2-40B4-BE49-F238E27FC236}">
                <a16:creationId xmlns:a16="http://schemas.microsoft.com/office/drawing/2014/main" id="{4C51C389-98FC-4B07-9910-D43D8E872D9E}"/>
              </a:ext>
            </a:extLst>
          </p:cNvPr>
          <p:cNvPicPr>
            <a:picLocks noChangeAspect="1"/>
          </p:cNvPicPr>
          <p:nvPr/>
        </p:nvPicPr>
        <p:blipFill>
          <a:blip r:embed="rId2"/>
          <a:stretch>
            <a:fillRect/>
          </a:stretch>
        </p:blipFill>
        <p:spPr>
          <a:xfrm>
            <a:off x="2552699" y="1513642"/>
            <a:ext cx="7086600" cy="4689582"/>
          </a:xfrm>
          <a:prstGeom prst="rect">
            <a:avLst/>
          </a:prstGeom>
        </p:spPr>
      </p:pic>
    </p:spTree>
    <p:extLst>
      <p:ext uri="{BB962C8B-B14F-4D97-AF65-F5344CB8AC3E}">
        <p14:creationId xmlns:p14="http://schemas.microsoft.com/office/powerpoint/2010/main" val="29386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37E0-0A5B-458C-8E57-1AD61B88A1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32E7A0-8290-4BA7-A511-110817EBC4F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D9B926F-D82C-4218-BE2D-CD253DDC7CA0}"/>
              </a:ext>
            </a:extLst>
          </p:cNvPr>
          <p:cNvPicPr>
            <a:picLocks noChangeAspect="1"/>
          </p:cNvPicPr>
          <p:nvPr/>
        </p:nvPicPr>
        <p:blipFill>
          <a:blip r:embed="rId2"/>
          <a:stretch>
            <a:fillRect/>
          </a:stretch>
        </p:blipFill>
        <p:spPr>
          <a:xfrm>
            <a:off x="2471737" y="814387"/>
            <a:ext cx="7248525" cy="5229225"/>
          </a:xfrm>
          <a:prstGeom prst="rect">
            <a:avLst/>
          </a:prstGeom>
        </p:spPr>
      </p:pic>
    </p:spTree>
    <p:extLst>
      <p:ext uri="{BB962C8B-B14F-4D97-AF65-F5344CB8AC3E}">
        <p14:creationId xmlns:p14="http://schemas.microsoft.com/office/powerpoint/2010/main" val="787908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D0AD-3D7B-4609-8F8E-5FD6035D31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F38FB-4C28-4233-93EC-6EEB81D128B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56D17BE-A724-478E-A4DA-CBB10503671B}"/>
              </a:ext>
            </a:extLst>
          </p:cNvPr>
          <p:cNvPicPr>
            <a:picLocks noChangeAspect="1"/>
          </p:cNvPicPr>
          <p:nvPr/>
        </p:nvPicPr>
        <p:blipFill>
          <a:blip r:embed="rId2"/>
          <a:stretch>
            <a:fillRect/>
          </a:stretch>
        </p:blipFill>
        <p:spPr>
          <a:xfrm>
            <a:off x="2495550" y="590550"/>
            <a:ext cx="7200900" cy="5676900"/>
          </a:xfrm>
          <a:prstGeom prst="rect">
            <a:avLst/>
          </a:prstGeom>
        </p:spPr>
      </p:pic>
    </p:spTree>
    <p:extLst>
      <p:ext uri="{BB962C8B-B14F-4D97-AF65-F5344CB8AC3E}">
        <p14:creationId xmlns:p14="http://schemas.microsoft.com/office/powerpoint/2010/main" val="161555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8B352-A582-4A59-83E4-FE26C7BCB038}"/>
              </a:ext>
            </a:extLst>
          </p:cNvPr>
          <p:cNvSpPr>
            <a:spLocks noGrp="1"/>
          </p:cNvSpPr>
          <p:nvPr>
            <p:ph idx="1"/>
          </p:nvPr>
        </p:nvSpPr>
        <p:spPr>
          <a:xfrm>
            <a:off x="1295402" y="1287262"/>
            <a:ext cx="9601196" cy="5005856"/>
          </a:xfrm>
        </p:spPr>
        <p:txBody>
          <a:bodyPr>
            <a:normAutofit/>
          </a:bodyPr>
          <a:lstStyle/>
          <a:p>
            <a:r>
              <a:rPr lang="en-US" sz="5400" dirty="0"/>
              <a:t>Research paper:1</a:t>
            </a:r>
            <a:endParaRPr lang="en-IN" sz="5400" dirty="0"/>
          </a:p>
        </p:txBody>
      </p:sp>
    </p:spTree>
    <p:extLst>
      <p:ext uri="{BB962C8B-B14F-4D97-AF65-F5344CB8AC3E}">
        <p14:creationId xmlns:p14="http://schemas.microsoft.com/office/powerpoint/2010/main" val="80627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F5DF-F7C0-4D1D-8B38-C40CF96A7E6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3D15C38-0319-4C77-BF3A-FDA104351D27}"/>
              </a:ext>
            </a:extLst>
          </p:cNvPr>
          <p:cNvSpPr>
            <a:spLocks noGrp="1"/>
          </p:cNvSpPr>
          <p:nvPr>
            <p:ph idx="1"/>
          </p:nvPr>
        </p:nvSpPr>
        <p:spPr/>
        <p:txBody>
          <a:bodyPr/>
          <a:lstStyle/>
          <a:p>
            <a:r>
              <a:rPr lang="en-IN" b="0" i="0" dirty="0">
                <a:solidFill>
                  <a:srgbClr val="000000"/>
                </a:solidFill>
                <a:effectLst/>
                <a:latin typeface="STIXGeneral-Regular"/>
              </a:rPr>
              <a:t> The average correct rate of the proposed method is 83.75%. which is better than the traditional method, thus reducing the influence of disease on agricultural production and being </a:t>
            </a:r>
            <a:r>
              <a:rPr lang="en-IN" b="0" i="0" dirty="0" err="1">
                <a:solidFill>
                  <a:srgbClr val="000000"/>
                </a:solidFill>
                <a:effectLst/>
                <a:latin typeface="STIXGeneral-Regular"/>
              </a:rPr>
              <a:t>favorable</a:t>
            </a:r>
            <a:r>
              <a:rPr lang="en-IN" b="0" i="0" dirty="0">
                <a:solidFill>
                  <a:srgbClr val="000000"/>
                </a:solidFill>
                <a:effectLst/>
                <a:latin typeface="STIXGeneral-Regular"/>
              </a:rPr>
              <a:t> to sustainable development of agriculture. Therefore, the deep learning algorithm proposed in the paper is of great significance in intelligent agriculture, ecological protection, and agricultural production.</a:t>
            </a:r>
            <a:endParaRPr lang="en-IN" dirty="0"/>
          </a:p>
        </p:txBody>
      </p:sp>
    </p:spTree>
    <p:extLst>
      <p:ext uri="{BB962C8B-B14F-4D97-AF65-F5344CB8AC3E}">
        <p14:creationId xmlns:p14="http://schemas.microsoft.com/office/powerpoint/2010/main" val="334265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0C76-9F41-41E9-9417-1EB73C45E6DA}"/>
              </a:ext>
            </a:extLst>
          </p:cNvPr>
          <p:cNvSpPr>
            <a:spLocks noGrp="1"/>
          </p:cNvSpPr>
          <p:nvPr>
            <p:ph type="title"/>
          </p:nvPr>
        </p:nvSpPr>
        <p:spPr/>
        <p:txBody>
          <a:bodyPr/>
          <a:lstStyle/>
          <a:p>
            <a:r>
              <a:rPr lang="en-US" dirty="0"/>
              <a:t>Research Paper 3</a:t>
            </a:r>
            <a:endParaRPr lang="en-IN" dirty="0"/>
          </a:p>
        </p:txBody>
      </p:sp>
      <p:sp>
        <p:nvSpPr>
          <p:cNvPr id="3" name="Content Placeholder 2">
            <a:extLst>
              <a:ext uri="{FF2B5EF4-FFF2-40B4-BE49-F238E27FC236}">
                <a16:creationId xmlns:a16="http://schemas.microsoft.com/office/drawing/2014/main" id="{3284C921-4C54-4D83-BCD6-4904A8EF70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304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B89B-AFAE-4BF3-966E-5EAB9201F23B}"/>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49764E5F-D8E4-4D09-88F5-F7D3113E385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63194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5EE51-3FA1-4784-ABE8-9AF6B99D1FEE}"/>
              </a:ext>
            </a:extLst>
          </p:cNvPr>
          <p:cNvSpPr>
            <a:spLocks noGrp="1"/>
          </p:cNvSpPr>
          <p:nvPr>
            <p:ph idx="1"/>
          </p:nvPr>
        </p:nvSpPr>
        <p:spPr>
          <a:xfrm>
            <a:off x="1295401" y="683581"/>
            <a:ext cx="9601196" cy="5192287"/>
          </a:xfrm>
        </p:spPr>
        <p:txBody>
          <a:bodyPr>
            <a:normAutofit fontScale="85000" lnSpcReduction="10000"/>
          </a:bodyPr>
          <a:lstStyle/>
          <a:p>
            <a:pPr algn="l"/>
            <a:r>
              <a:rPr lang="en-IN" b="1" i="0" dirty="0">
                <a:solidFill>
                  <a:srgbClr val="020202"/>
                </a:solidFill>
                <a:effectLst/>
                <a:latin typeface="MuseoSans"/>
              </a:rPr>
              <a:t>Dataset Description</a:t>
            </a:r>
          </a:p>
          <a:p>
            <a:pPr algn="l"/>
            <a:r>
              <a:rPr lang="en-IN" b="0" i="0" dirty="0">
                <a:solidFill>
                  <a:srgbClr val="3E3D40"/>
                </a:solidFill>
                <a:effectLst/>
                <a:latin typeface="Georgia" panose="02040502050405020303" pitchFamily="18" charset="0"/>
              </a:rPr>
              <a:t>We </a:t>
            </a:r>
            <a:r>
              <a:rPr lang="en-IN" b="0" i="0" dirty="0" err="1">
                <a:solidFill>
                  <a:srgbClr val="3E3D40"/>
                </a:solidFill>
                <a:effectLst/>
                <a:latin typeface="Georgia" panose="02040502050405020303" pitchFamily="18" charset="0"/>
              </a:rPr>
              <a:t>analyze</a:t>
            </a:r>
            <a:r>
              <a:rPr lang="en-IN" b="0" i="0" dirty="0">
                <a:solidFill>
                  <a:srgbClr val="3E3D40"/>
                </a:solidFill>
                <a:effectLst/>
                <a:latin typeface="Georgia" panose="02040502050405020303" pitchFamily="18" charset="0"/>
              </a:rPr>
              <a:t> 54,306 images of plant leaves, which have a spread of 38 class labels assigned to them. Each class label is a crop-disease pair, and we make an attempt to predict the crop-disease pair given just the image of the plant leaf..</a:t>
            </a:r>
          </a:p>
          <a:p>
            <a:pPr algn="l"/>
            <a:r>
              <a:rPr lang="en-IN" b="0" i="0" dirty="0">
                <a:solidFill>
                  <a:srgbClr val="3E3D40"/>
                </a:solidFill>
                <a:effectLst/>
                <a:latin typeface="Georgia" panose="02040502050405020303" pitchFamily="18" charset="0"/>
              </a:rPr>
              <a:t>We start with the </a:t>
            </a:r>
            <a:r>
              <a:rPr lang="en-IN" b="0" i="0" dirty="0" err="1">
                <a:solidFill>
                  <a:srgbClr val="3E3D40"/>
                </a:solidFill>
                <a:effectLst/>
                <a:latin typeface="Georgia" panose="02040502050405020303" pitchFamily="18" charset="0"/>
              </a:rPr>
              <a:t>PlantVillage</a:t>
            </a:r>
            <a:r>
              <a:rPr lang="en-IN" b="0" i="0" dirty="0">
                <a:solidFill>
                  <a:srgbClr val="3E3D40"/>
                </a:solidFill>
                <a:effectLst/>
                <a:latin typeface="Georgia" panose="02040502050405020303" pitchFamily="18" charset="0"/>
              </a:rPr>
              <a:t> dataset as it is, in </a:t>
            </a:r>
            <a:r>
              <a:rPr lang="en-IN" b="0" i="0" dirty="0" err="1">
                <a:solidFill>
                  <a:srgbClr val="3E3D40"/>
                </a:solidFill>
                <a:effectLst/>
                <a:latin typeface="Georgia" panose="02040502050405020303" pitchFamily="18" charset="0"/>
              </a:rPr>
              <a:t>color</a:t>
            </a:r>
            <a:r>
              <a:rPr lang="en-IN" b="0" i="0" dirty="0">
                <a:solidFill>
                  <a:srgbClr val="3E3D40"/>
                </a:solidFill>
                <a:effectLst/>
                <a:latin typeface="Georgia" panose="02040502050405020303" pitchFamily="18" charset="0"/>
              </a:rPr>
              <a:t>; then we experiment with a </a:t>
            </a:r>
            <a:r>
              <a:rPr lang="en-IN" b="0" i="0" dirty="0" err="1">
                <a:solidFill>
                  <a:srgbClr val="3E3D40"/>
                </a:solidFill>
                <a:effectLst/>
                <a:latin typeface="Georgia" panose="02040502050405020303" pitchFamily="18" charset="0"/>
              </a:rPr>
              <a:t>gray</a:t>
            </a:r>
            <a:r>
              <a:rPr lang="en-IN" b="0" i="0" dirty="0">
                <a:solidFill>
                  <a:srgbClr val="3E3D40"/>
                </a:solidFill>
                <a:effectLst/>
                <a:latin typeface="Georgia" panose="02040502050405020303" pitchFamily="18" charset="0"/>
              </a:rPr>
              <a:t>-scaled version of the </a:t>
            </a:r>
            <a:r>
              <a:rPr lang="en-IN" b="0" i="0" dirty="0" err="1">
                <a:solidFill>
                  <a:srgbClr val="3E3D40"/>
                </a:solidFill>
                <a:effectLst/>
                <a:latin typeface="Georgia" panose="02040502050405020303" pitchFamily="18" charset="0"/>
              </a:rPr>
              <a:t>PlantVillage</a:t>
            </a:r>
            <a:r>
              <a:rPr lang="en-IN" b="0" i="0" dirty="0">
                <a:solidFill>
                  <a:srgbClr val="3E3D40"/>
                </a:solidFill>
                <a:effectLst/>
                <a:latin typeface="Georgia" panose="02040502050405020303" pitchFamily="18" charset="0"/>
              </a:rPr>
              <a:t> dataset, and finally we run all the experiments on a version of the </a:t>
            </a:r>
            <a:r>
              <a:rPr lang="en-IN" b="0" i="0" dirty="0" err="1">
                <a:solidFill>
                  <a:srgbClr val="3E3D40"/>
                </a:solidFill>
                <a:effectLst/>
                <a:latin typeface="Georgia" panose="02040502050405020303" pitchFamily="18" charset="0"/>
              </a:rPr>
              <a:t>PlantVillage</a:t>
            </a:r>
            <a:r>
              <a:rPr lang="en-IN" b="0" i="0" dirty="0">
                <a:solidFill>
                  <a:srgbClr val="3E3D40"/>
                </a:solidFill>
                <a:effectLst/>
                <a:latin typeface="Georgia" panose="02040502050405020303" pitchFamily="18" charset="0"/>
              </a:rPr>
              <a:t> dataset where the leaves were segmented, hence removing all the extra background information which might have the potential to introduce some inherent bias in the dataset due to the regularized process of data collection in case of </a:t>
            </a:r>
            <a:r>
              <a:rPr lang="en-IN" b="0" i="0" dirty="0" err="1">
                <a:solidFill>
                  <a:srgbClr val="3E3D40"/>
                </a:solidFill>
                <a:effectLst/>
                <a:latin typeface="Georgia" panose="02040502050405020303" pitchFamily="18" charset="0"/>
              </a:rPr>
              <a:t>PlantVillage</a:t>
            </a:r>
            <a:r>
              <a:rPr lang="en-IN" b="0" i="0" dirty="0">
                <a:solidFill>
                  <a:srgbClr val="3E3D40"/>
                </a:solidFill>
                <a:effectLst/>
                <a:latin typeface="Georgia" panose="02040502050405020303" pitchFamily="18" charset="0"/>
              </a:rPr>
              <a:t> dataset. Segmentation was automated by the means of a script tuned to perform well on our particular dataset. We chose a technique based on a set of masks generated by analysis of the </a:t>
            </a:r>
            <a:r>
              <a:rPr lang="en-IN" b="0" i="0" dirty="0" err="1">
                <a:solidFill>
                  <a:srgbClr val="3E3D40"/>
                </a:solidFill>
                <a:effectLst/>
                <a:latin typeface="Georgia" panose="02040502050405020303" pitchFamily="18" charset="0"/>
              </a:rPr>
              <a:t>color</a:t>
            </a:r>
            <a:r>
              <a:rPr lang="en-IN" b="0" i="0" dirty="0">
                <a:solidFill>
                  <a:srgbClr val="3E3D40"/>
                </a:solidFill>
                <a:effectLst/>
                <a:latin typeface="Georgia" panose="02040502050405020303" pitchFamily="18" charset="0"/>
              </a:rPr>
              <a:t>, lightness and saturation components of different parts of the images in several </a:t>
            </a:r>
            <a:r>
              <a:rPr lang="en-IN" b="0" i="0" dirty="0" err="1">
                <a:solidFill>
                  <a:srgbClr val="3E3D40"/>
                </a:solidFill>
                <a:effectLst/>
                <a:latin typeface="Georgia" panose="02040502050405020303" pitchFamily="18" charset="0"/>
              </a:rPr>
              <a:t>color</a:t>
            </a:r>
            <a:r>
              <a:rPr lang="en-IN" b="0" i="0" dirty="0">
                <a:solidFill>
                  <a:srgbClr val="3E3D40"/>
                </a:solidFill>
                <a:effectLst/>
                <a:latin typeface="Georgia" panose="02040502050405020303" pitchFamily="18" charset="0"/>
              </a:rPr>
              <a:t> spaces .One of the steps of that processing also allowed us to easily fix </a:t>
            </a:r>
            <a:r>
              <a:rPr lang="en-IN" b="0" i="0" dirty="0" err="1">
                <a:solidFill>
                  <a:srgbClr val="3E3D40"/>
                </a:solidFill>
                <a:effectLst/>
                <a:latin typeface="Georgia" panose="02040502050405020303" pitchFamily="18" charset="0"/>
              </a:rPr>
              <a:t>color</a:t>
            </a:r>
            <a:r>
              <a:rPr lang="en-IN" b="0" i="0" dirty="0">
                <a:solidFill>
                  <a:srgbClr val="3E3D40"/>
                </a:solidFill>
                <a:effectLst/>
                <a:latin typeface="Georgia" panose="02040502050405020303" pitchFamily="18" charset="0"/>
              </a:rPr>
              <a:t> casts, which happened to be very strong in some of the subsets of the dataset, thus removing another potential bias.</a:t>
            </a:r>
          </a:p>
          <a:p>
            <a:endParaRPr lang="en-IN" dirty="0"/>
          </a:p>
        </p:txBody>
      </p:sp>
    </p:spTree>
    <p:extLst>
      <p:ext uri="{BB962C8B-B14F-4D97-AF65-F5344CB8AC3E}">
        <p14:creationId xmlns:p14="http://schemas.microsoft.com/office/powerpoint/2010/main" val="1263329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5EA81-7BAC-42DB-925A-0A1DB1C23620}"/>
              </a:ext>
            </a:extLst>
          </p:cNvPr>
          <p:cNvSpPr>
            <a:spLocks noGrp="1"/>
          </p:cNvSpPr>
          <p:nvPr>
            <p:ph idx="1"/>
          </p:nvPr>
        </p:nvSpPr>
        <p:spPr>
          <a:xfrm>
            <a:off x="1295401" y="878889"/>
            <a:ext cx="9601196" cy="4996979"/>
          </a:xfrm>
        </p:spPr>
        <p:txBody>
          <a:bodyPr>
            <a:normAutofit fontScale="85000" lnSpcReduction="10000"/>
          </a:bodyPr>
          <a:lstStyle/>
          <a:p>
            <a:pPr algn="l"/>
            <a:r>
              <a:rPr lang="en-IN" b="1" i="0" dirty="0">
                <a:solidFill>
                  <a:srgbClr val="020202"/>
                </a:solidFill>
                <a:effectLst/>
                <a:latin typeface="MuseoSans"/>
              </a:rPr>
              <a:t>Measurement of Performance</a:t>
            </a:r>
          </a:p>
          <a:p>
            <a:pPr algn="l"/>
            <a:r>
              <a:rPr lang="en-IN" b="0" i="0" dirty="0">
                <a:solidFill>
                  <a:srgbClr val="3E3D40"/>
                </a:solidFill>
                <a:effectLst/>
                <a:latin typeface="Georgia" panose="02040502050405020303" pitchFamily="18" charset="0"/>
              </a:rPr>
              <a:t>To get a sense of how our approaches will perform on new unseen data, and also to keep a track of if any of our approaches are overfitting, we run all our experiments across a whole range of train-test set splits, namely 80–20 (80% of the whole dataset used for training, and 20% for testing), 60–40 (60% of the whole dataset used for training, and 40% for testing), 50–50 (50% of the whole dataset used for training, and 50% for testing), 40–60 (40% of the whole dataset used for training, and 60% for testing) and finally 20–80 (20% of the whole dataset used for training, and 80% for testing). It must be noted that in many cases, the </a:t>
            </a:r>
            <a:r>
              <a:rPr lang="en-IN" b="0" i="0" dirty="0" err="1">
                <a:solidFill>
                  <a:srgbClr val="3E3D40"/>
                </a:solidFill>
                <a:effectLst/>
                <a:latin typeface="Georgia" panose="02040502050405020303" pitchFamily="18" charset="0"/>
              </a:rPr>
              <a:t>PlantVillage</a:t>
            </a:r>
            <a:r>
              <a:rPr lang="en-IN" b="0" i="0" dirty="0">
                <a:solidFill>
                  <a:srgbClr val="3E3D40"/>
                </a:solidFill>
                <a:effectLst/>
                <a:latin typeface="Georgia" panose="02040502050405020303" pitchFamily="18" charset="0"/>
              </a:rPr>
              <a:t> dataset has multiple images of the same leaf (taken from different orientations), and we have the mappings of such cases for 41,112 images out of the 54,306 images; and during all these test-train splits, we make sure all the images of the same leaf goes either in the training set or the testing set. Further, for every experiment, we compute the mean precision, mean recall, mean F</a:t>
            </a:r>
            <a:r>
              <a:rPr lang="en-IN" b="0" i="0" baseline="-25000" dirty="0">
                <a:solidFill>
                  <a:srgbClr val="3E3D40"/>
                </a:solidFill>
                <a:effectLst/>
                <a:latin typeface="Georgia" panose="02040502050405020303" pitchFamily="18" charset="0"/>
              </a:rPr>
              <a:t>1</a:t>
            </a:r>
            <a:r>
              <a:rPr lang="en-IN" b="0" i="0" dirty="0">
                <a:solidFill>
                  <a:srgbClr val="3E3D40"/>
                </a:solidFill>
                <a:effectLst/>
                <a:latin typeface="Georgia" panose="02040502050405020303" pitchFamily="18" charset="0"/>
              </a:rPr>
              <a:t> score, along with the overall accuracy over the whole period of training at regular intervals (at the end of every epoch). We use the final mean F</a:t>
            </a:r>
            <a:r>
              <a:rPr lang="en-IN" b="0" i="0" baseline="-25000" dirty="0">
                <a:solidFill>
                  <a:srgbClr val="3E3D40"/>
                </a:solidFill>
                <a:effectLst/>
                <a:latin typeface="Georgia" panose="02040502050405020303" pitchFamily="18" charset="0"/>
              </a:rPr>
              <a:t>1</a:t>
            </a:r>
            <a:r>
              <a:rPr lang="en-IN" b="0" i="0" dirty="0">
                <a:solidFill>
                  <a:srgbClr val="3E3D40"/>
                </a:solidFill>
                <a:effectLst/>
                <a:latin typeface="Georgia" panose="02040502050405020303" pitchFamily="18" charset="0"/>
              </a:rPr>
              <a:t> score for the comparison of results across all of the different experimental configurations.</a:t>
            </a:r>
          </a:p>
        </p:txBody>
      </p:sp>
    </p:spTree>
    <p:extLst>
      <p:ext uri="{BB962C8B-B14F-4D97-AF65-F5344CB8AC3E}">
        <p14:creationId xmlns:p14="http://schemas.microsoft.com/office/powerpoint/2010/main" val="1567757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5904-8740-4FC9-92AE-D045B26F07F9}"/>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79575F6D-BD02-4DC9-B110-2CDCD664FEC2}"/>
              </a:ext>
            </a:extLst>
          </p:cNvPr>
          <p:cNvSpPr>
            <a:spLocks noGrp="1"/>
          </p:cNvSpPr>
          <p:nvPr>
            <p:ph idx="1"/>
          </p:nvPr>
        </p:nvSpPr>
        <p:spPr/>
        <p:txBody>
          <a:bodyPr/>
          <a:lstStyle/>
          <a:p>
            <a:r>
              <a:rPr lang="en-IN" b="0" i="0" dirty="0">
                <a:solidFill>
                  <a:srgbClr val="3E3D40"/>
                </a:solidFill>
                <a:effectLst/>
                <a:latin typeface="Georgia" panose="02040502050405020303" pitchFamily="18" charset="0"/>
              </a:rPr>
              <a:t> Across all our experimental configurations, which include three visual representations of the </a:t>
            </a:r>
            <a:r>
              <a:rPr lang="en-IN" b="0" i="0">
                <a:solidFill>
                  <a:srgbClr val="3E3D40"/>
                </a:solidFill>
                <a:effectLst/>
                <a:latin typeface="Georgia" panose="02040502050405020303" pitchFamily="18" charset="0"/>
              </a:rPr>
              <a:t>image data, </a:t>
            </a:r>
            <a:r>
              <a:rPr lang="en-IN" b="0" i="0" dirty="0">
                <a:solidFill>
                  <a:srgbClr val="3E3D40"/>
                </a:solidFill>
                <a:effectLst/>
                <a:latin typeface="Georgia" panose="02040502050405020303" pitchFamily="18" charset="0"/>
              </a:rPr>
              <a:t>the overall accuracy we obtained on the </a:t>
            </a:r>
            <a:r>
              <a:rPr lang="en-IN" b="0" i="0" dirty="0" err="1">
                <a:solidFill>
                  <a:srgbClr val="3E3D40"/>
                </a:solidFill>
                <a:effectLst/>
                <a:latin typeface="Georgia" panose="02040502050405020303" pitchFamily="18" charset="0"/>
              </a:rPr>
              <a:t>PlantVillage</a:t>
            </a:r>
            <a:r>
              <a:rPr lang="en-IN" b="0" i="0" dirty="0">
                <a:solidFill>
                  <a:srgbClr val="3E3D40"/>
                </a:solidFill>
                <a:effectLst/>
                <a:latin typeface="Georgia" panose="02040502050405020303" pitchFamily="18" charset="0"/>
              </a:rPr>
              <a:t> dataset varied from 85.53%</a:t>
            </a:r>
            <a:endParaRPr lang="en-IN" dirty="0"/>
          </a:p>
        </p:txBody>
      </p:sp>
    </p:spTree>
    <p:extLst>
      <p:ext uri="{BB962C8B-B14F-4D97-AF65-F5344CB8AC3E}">
        <p14:creationId xmlns:p14="http://schemas.microsoft.com/office/powerpoint/2010/main" val="266434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0FA8-616B-4B5D-8564-E29E6A19F076}"/>
              </a:ext>
            </a:extLst>
          </p:cNvPr>
          <p:cNvSpPr>
            <a:spLocks noGrp="1"/>
          </p:cNvSpPr>
          <p:nvPr>
            <p:ph type="title"/>
          </p:nvPr>
        </p:nvSpPr>
        <p:spPr>
          <a:xfrm>
            <a:off x="1295401" y="218653"/>
            <a:ext cx="9601196" cy="1303867"/>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AE8E3683-2F96-4E70-A9F2-5374278DECAF}"/>
              </a:ext>
            </a:extLst>
          </p:cNvPr>
          <p:cNvSpPr>
            <a:spLocks noGrp="1"/>
          </p:cNvSpPr>
          <p:nvPr>
            <p:ph idx="1"/>
          </p:nvPr>
        </p:nvSpPr>
        <p:spPr>
          <a:xfrm>
            <a:off x="1126726" y="1296303"/>
            <a:ext cx="9601196" cy="4527448"/>
          </a:xfrm>
        </p:spPr>
        <p:txBody>
          <a:bodyPr>
            <a:normAutofit/>
          </a:bodyPr>
          <a:lstStyle/>
          <a:p>
            <a:r>
              <a:rPr lang="en-IN" dirty="0"/>
              <a:t>The main objective is to identify the plant diseases using image processing. It also, after identification of the disease, suggest the name of pesticide to be used. It also identifies the insects and pests responsible for epidemic.  The budget of the model is quite high for low scale farming purposes but will be value for money in large scale farming. It completes each of the process sequentially and hence achieving each of the output. Thus the main objectives are: </a:t>
            </a:r>
          </a:p>
          <a:p>
            <a:r>
              <a:rPr lang="en-IN" dirty="0"/>
              <a:t>1) To design such system that can detect crop disease and pest accurately. </a:t>
            </a:r>
          </a:p>
          <a:p>
            <a:r>
              <a:rPr lang="en-IN" dirty="0"/>
              <a:t>2) Create database of insecticides for respective pest and disease. </a:t>
            </a:r>
          </a:p>
          <a:p>
            <a:r>
              <a:rPr lang="en-IN" dirty="0"/>
              <a:t>3) To provide remedy for the disease that is detected.</a:t>
            </a:r>
          </a:p>
        </p:txBody>
      </p:sp>
    </p:spTree>
    <p:extLst>
      <p:ext uri="{BB962C8B-B14F-4D97-AF65-F5344CB8AC3E}">
        <p14:creationId xmlns:p14="http://schemas.microsoft.com/office/powerpoint/2010/main" val="383608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A51A-8A58-4B72-8843-FDFFD295EE65}"/>
              </a:ext>
            </a:extLst>
          </p:cNvPr>
          <p:cNvSpPr>
            <a:spLocks noGrp="1"/>
          </p:cNvSpPr>
          <p:nvPr>
            <p:ph type="title"/>
          </p:nvPr>
        </p:nvSpPr>
        <p:spPr>
          <a:xfrm>
            <a:off x="1295401" y="330198"/>
            <a:ext cx="9601196" cy="1303867"/>
          </a:xfrm>
        </p:spPr>
        <p:txBody>
          <a:bodyPr>
            <a:normAutofit fontScale="90000"/>
          </a:bodyPr>
          <a:lstStyle/>
          <a:p>
            <a:r>
              <a:rPr lang="en-US" dirty="0"/>
              <a:t>Social Impact and Applications In real world </a:t>
            </a:r>
            <a:endParaRPr lang="en-IN" dirty="0"/>
          </a:p>
        </p:txBody>
      </p:sp>
      <p:sp>
        <p:nvSpPr>
          <p:cNvPr id="3" name="Content Placeholder 2">
            <a:extLst>
              <a:ext uri="{FF2B5EF4-FFF2-40B4-BE49-F238E27FC236}">
                <a16:creationId xmlns:a16="http://schemas.microsoft.com/office/drawing/2014/main" id="{0DCB6B40-5178-43D1-8020-A8376B7B08B8}"/>
              </a:ext>
            </a:extLst>
          </p:cNvPr>
          <p:cNvSpPr>
            <a:spLocks noGrp="1"/>
          </p:cNvSpPr>
          <p:nvPr>
            <p:ph idx="1"/>
          </p:nvPr>
        </p:nvSpPr>
        <p:spPr/>
        <p:txBody>
          <a:bodyPr/>
          <a:lstStyle/>
          <a:p>
            <a:r>
              <a:rPr lang="en-IN" b="0" i="0" dirty="0">
                <a:solidFill>
                  <a:srgbClr val="333333"/>
                </a:solidFill>
                <a:effectLst/>
                <a:latin typeface="Arial" panose="020B0604020202020204" pitchFamily="34" charset="0"/>
              </a:rPr>
              <a:t>In recent times, drastic climate changes and lack of immunity in crops has caused substantial increase in growth of crop diseases. This causes large scale demolition of crops, decreases cultivation and eventually leads to financial loss of farmers. Due to rapid growth in variety of diseases and adequate knowledge of farmer, identification and treatment of the disease has become a major challenge. Using AI, a model can be developed to identify the </a:t>
            </a:r>
            <a:r>
              <a:rPr lang="en-IN" b="0" i="0" dirty="0" err="1">
                <a:solidFill>
                  <a:srgbClr val="333333"/>
                </a:solidFill>
                <a:effectLst/>
                <a:latin typeface="Arial" panose="020B0604020202020204" pitchFamily="34" charset="0"/>
              </a:rPr>
              <a:t>disesase</a:t>
            </a:r>
            <a:r>
              <a:rPr lang="en-IN" b="0" i="0" dirty="0">
                <a:solidFill>
                  <a:srgbClr val="333333"/>
                </a:solidFill>
                <a:effectLst/>
                <a:latin typeface="Arial" panose="020B0604020202020204" pitchFamily="34" charset="0"/>
              </a:rPr>
              <a:t> and provide a remedy to it.</a:t>
            </a:r>
            <a:endParaRPr lang="en-IN" dirty="0"/>
          </a:p>
        </p:txBody>
      </p:sp>
    </p:spTree>
    <p:extLst>
      <p:ext uri="{BB962C8B-B14F-4D97-AF65-F5344CB8AC3E}">
        <p14:creationId xmlns:p14="http://schemas.microsoft.com/office/powerpoint/2010/main" val="13218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C224-30BC-41B9-98E2-16C99960AEE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074F648D-69B3-4A83-A5E0-2716622BB9FA}"/>
              </a:ext>
            </a:extLst>
          </p:cNvPr>
          <p:cNvSpPr>
            <a:spLocks noGrp="1"/>
          </p:cNvSpPr>
          <p:nvPr>
            <p:ph idx="1"/>
          </p:nvPr>
        </p:nvSpPr>
        <p:spPr/>
        <p:txBody>
          <a:bodyPr/>
          <a:lstStyle/>
          <a:p>
            <a:r>
              <a:rPr lang="en-IN" b="0" i="0" dirty="0">
                <a:solidFill>
                  <a:srgbClr val="000000"/>
                </a:solidFill>
                <a:effectLst/>
                <a:latin typeface="Times New Roman" panose="02020603050405020304" pitchFamily="18" charset="0"/>
                <a:cs typeface="Times New Roman" panose="02020603050405020304" pitchFamily="18" charset="0"/>
              </a:rPr>
              <a:t>The identification of plant disease is the premise of the prevention of plant disease efficiently and precisely in the complex environment.</a:t>
            </a:r>
          </a:p>
          <a:p>
            <a:r>
              <a:rPr lang="en-IN" dirty="0">
                <a:solidFill>
                  <a:srgbClr val="000000"/>
                </a:solidFill>
                <a:latin typeface="Times New Roman" panose="02020603050405020304" pitchFamily="18" charset="0"/>
                <a:cs typeface="Times New Roman" panose="02020603050405020304" pitchFamily="18" charset="0"/>
              </a:rPr>
              <a:t>The productivity of crops is increased.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is increased efficiency of environmental factors or product resource, such as temperature, humidity, labour and electrical costs are important</a:t>
            </a:r>
            <a:r>
              <a:rPr lang="en-IN" dirty="0"/>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13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02F5-A44A-4705-81A8-F82312C5431F}"/>
              </a:ext>
            </a:extLst>
          </p:cNvPr>
          <p:cNvSpPr>
            <a:spLocks noGrp="1"/>
          </p:cNvSpPr>
          <p:nvPr>
            <p:ph type="title"/>
          </p:nvPr>
        </p:nvSpPr>
        <p:spPr>
          <a:xfrm>
            <a:off x="1215503" y="547126"/>
            <a:ext cx="9601196" cy="1303867"/>
          </a:xfrm>
        </p:spPr>
        <p:txBody>
          <a:bodyPr/>
          <a:lstStyle/>
          <a:p>
            <a:r>
              <a:rPr lang="en-US" dirty="0"/>
              <a:t>Methodology</a:t>
            </a:r>
            <a:endParaRPr lang="en-IN" dirty="0"/>
          </a:p>
        </p:txBody>
      </p:sp>
      <p:pic>
        <p:nvPicPr>
          <p:cNvPr id="5" name="Content Placeholder 4">
            <a:extLst>
              <a:ext uri="{FF2B5EF4-FFF2-40B4-BE49-F238E27FC236}">
                <a16:creationId xmlns:a16="http://schemas.microsoft.com/office/drawing/2014/main" id="{C0742ED1-5E4E-4D19-AA10-DA19AE45575C}"/>
              </a:ext>
            </a:extLst>
          </p:cNvPr>
          <p:cNvPicPr>
            <a:picLocks noGrp="1" noChangeAspect="1"/>
          </p:cNvPicPr>
          <p:nvPr>
            <p:ph idx="1"/>
          </p:nvPr>
        </p:nvPicPr>
        <p:blipFill>
          <a:blip r:embed="rId2"/>
          <a:stretch>
            <a:fillRect/>
          </a:stretch>
        </p:blipFill>
        <p:spPr>
          <a:xfrm>
            <a:off x="2213141" y="1739900"/>
            <a:ext cx="7765718" cy="4135438"/>
          </a:xfrm>
        </p:spPr>
      </p:pic>
    </p:spTree>
    <p:extLst>
      <p:ext uri="{BB962C8B-B14F-4D97-AF65-F5344CB8AC3E}">
        <p14:creationId xmlns:p14="http://schemas.microsoft.com/office/powerpoint/2010/main" val="386582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A03A-5873-442B-94EC-D3B46AF4AC89}"/>
              </a:ext>
            </a:extLst>
          </p:cNvPr>
          <p:cNvSpPr>
            <a:spLocks noGrp="1"/>
          </p:cNvSpPr>
          <p:nvPr>
            <p:ph type="title"/>
          </p:nvPr>
        </p:nvSpPr>
        <p:spPr>
          <a:xfrm>
            <a:off x="1295402" y="982132"/>
            <a:ext cx="9601196" cy="278497"/>
          </a:xfrm>
        </p:spPr>
        <p:txBody>
          <a:bodyPr>
            <a:normAutofit fontScale="90000"/>
          </a:bodyPr>
          <a:lstStyle/>
          <a:p>
            <a:r>
              <a:rPr lang="en-US" dirty="0"/>
              <a:t>Methodology:</a:t>
            </a:r>
            <a:endParaRPr lang="en-IN" dirty="0"/>
          </a:p>
        </p:txBody>
      </p:sp>
      <p:sp>
        <p:nvSpPr>
          <p:cNvPr id="3" name="Content Placeholder 2">
            <a:extLst>
              <a:ext uri="{FF2B5EF4-FFF2-40B4-BE49-F238E27FC236}">
                <a16:creationId xmlns:a16="http://schemas.microsoft.com/office/drawing/2014/main" id="{FA113011-2FDC-488F-9D8C-E2B8113D91D7}"/>
              </a:ext>
            </a:extLst>
          </p:cNvPr>
          <p:cNvSpPr>
            <a:spLocks noGrp="1"/>
          </p:cNvSpPr>
          <p:nvPr>
            <p:ph idx="1"/>
          </p:nvPr>
        </p:nvSpPr>
        <p:spPr>
          <a:xfrm>
            <a:off x="1295402" y="1473693"/>
            <a:ext cx="9601196" cy="4340031"/>
          </a:xfrm>
        </p:spPr>
        <p:txBody>
          <a:bodyPr>
            <a:normAutofit lnSpcReduction="10000"/>
          </a:bodyPr>
          <a:lstStyle/>
          <a:p>
            <a:r>
              <a:rPr lang="en-IN" dirty="0" err="1"/>
              <a:t>Preprocessing</a:t>
            </a:r>
            <a:r>
              <a:rPr lang="en-IN" dirty="0"/>
              <a:t> and Training the model (CNN): The database is </a:t>
            </a:r>
            <a:r>
              <a:rPr lang="en-IN" dirty="0" err="1"/>
              <a:t>Preprocessed</a:t>
            </a:r>
            <a:r>
              <a:rPr lang="en-IN" dirty="0"/>
              <a:t> such as Image reshaping ,resizing and conversion to an array form. Similar processing is also done on the test image. A database consisting of about 32000 different plant species is obtained , out of which any image can be used as a test image for the software. The train database is used to train the model (CNN ) so that it can identify the test image and the disease it has .CNN has different layers that are Dense, Dropout, Activation, Flatten,Convolution2D, MaxPooling2D. After the model is trained successfully ,the software can identify the disease if the plant species </a:t>
            </a:r>
            <a:r>
              <a:rPr lang="en-IN" dirty="0" err="1"/>
              <a:t>iscontained</a:t>
            </a:r>
            <a:r>
              <a:rPr lang="en-IN" dirty="0"/>
              <a:t> in the database. After successful training and </a:t>
            </a:r>
            <a:r>
              <a:rPr lang="en-IN" dirty="0" err="1"/>
              <a:t>preprocessing</a:t>
            </a:r>
            <a:r>
              <a:rPr lang="en-IN" dirty="0"/>
              <a:t> ,comparison of the test image and trained model takes place to predict the disease. </a:t>
            </a:r>
          </a:p>
        </p:txBody>
      </p:sp>
    </p:spTree>
    <p:extLst>
      <p:ext uri="{BB962C8B-B14F-4D97-AF65-F5344CB8AC3E}">
        <p14:creationId xmlns:p14="http://schemas.microsoft.com/office/powerpoint/2010/main" val="3614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45351-40FB-47AF-B3B7-76100A9C8A41}"/>
              </a:ext>
            </a:extLst>
          </p:cNvPr>
          <p:cNvSpPr>
            <a:spLocks noGrp="1"/>
          </p:cNvSpPr>
          <p:nvPr>
            <p:ph idx="1"/>
          </p:nvPr>
        </p:nvSpPr>
        <p:spPr>
          <a:xfrm>
            <a:off x="1295401" y="825623"/>
            <a:ext cx="9601196" cy="5050245"/>
          </a:xfrm>
        </p:spPr>
        <p:txBody>
          <a:bodyPr/>
          <a:lstStyle/>
          <a:p>
            <a:r>
              <a:rPr lang="en-IN" dirty="0"/>
              <a:t>Database collection: Initial step for any image processing based project is acquiring proper database which is valid . Most of the time the standard database is preferred but in certain circumstances we do not get proper database .So in such conditions we can collect the images and can form our own database. The database is accessed from </a:t>
            </a:r>
            <a:r>
              <a:rPr lang="en-IN" dirty="0" err="1"/>
              <a:t>crowdAI</a:t>
            </a:r>
            <a:r>
              <a:rPr lang="en-IN" dirty="0"/>
              <a:t> which is plant disease classification challenge . Data available here is not </a:t>
            </a:r>
            <a:r>
              <a:rPr lang="en-IN" dirty="0" err="1"/>
              <a:t>labeled</a:t>
            </a:r>
            <a:r>
              <a:rPr lang="en-IN" dirty="0"/>
              <a:t> .So the first task is to clean and label the database. There is a huge database so basically the images with better resolution and angle are selected . After selection of images we should have deep knowledge about the different leaves and the disease they have. Huge research is done from plant </a:t>
            </a:r>
            <a:r>
              <a:rPr lang="en-IN" dirty="0" err="1"/>
              <a:t>villlage</a:t>
            </a:r>
            <a:r>
              <a:rPr lang="en-IN" dirty="0"/>
              <a:t> organization repository. After Different types of plant images are studied in  detail , </a:t>
            </a:r>
            <a:r>
              <a:rPr lang="en-IN" dirty="0" err="1"/>
              <a:t>labeling</a:t>
            </a:r>
            <a:r>
              <a:rPr lang="en-IN" dirty="0"/>
              <a:t> in done by segregating the images and with different diseases </a:t>
            </a:r>
          </a:p>
        </p:txBody>
      </p:sp>
    </p:spTree>
    <p:extLst>
      <p:ext uri="{BB962C8B-B14F-4D97-AF65-F5344CB8AC3E}">
        <p14:creationId xmlns:p14="http://schemas.microsoft.com/office/powerpoint/2010/main" val="23477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F5EF-7F15-4417-9155-91B4D493BBDE}"/>
              </a:ext>
            </a:extLst>
          </p:cNvPr>
          <p:cNvSpPr>
            <a:spLocks noGrp="1"/>
          </p:cNvSpPr>
          <p:nvPr>
            <p:ph type="title"/>
          </p:nvPr>
        </p:nvSpPr>
        <p:spPr>
          <a:xfrm>
            <a:off x="1295401" y="209775"/>
            <a:ext cx="9601196" cy="1303867"/>
          </a:xfrm>
        </p:spPr>
        <p:txBody>
          <a:bodyPr/>
          <a:lstStyle/>
          <a:p>
            <a:r>
              <a:rPr lang="en-US" dirty="0"/>
              <a:t>Solutions</a:t>
            </a:r>
            <a:endParaRPr lang="en-IN" dirty="0"/>
          </a:p>
        </p:txBody>
      </p:sp>
      <p:sp>
        <p:nvSpPr>
          <p:cNvPr id="3" name="Content Placeholder 2">
            <a:extLst>
              <a:ext uri="{FF2B5EF4-FFF2-40B4-BE49-F238E27FC236}">
                <a16:creationId xmlns:a16="http://schemas.microsoft.com/office/drawing/2014/main" id="{472A7B3D-023E-4816-8426-52914268F059}"/>
              </a:ext>
            </a:extLst>
          </p:cNvPr>
          <p:cNvSpPr>
            <a:spLocks noGrp="1"/>
          </p:cNvSpPr>
          <p:nvPr>
            <p:ph idx="1"/>
          </p:nvPr>
        </p:nvSpPr>
        <p:spPr>
          <a:xfrm>
            <a:off x="1295401" y="1447061"/>
            <a:ext cx="9601196" cy="4579728"/>
          </a:xfrm>
        </p:spPr>
        <p:txBody>
          <a:bodyPr/>
          <a:lstStyle/>
          <a:p>
            <a:r>
              <a:rPr lang="en-IN" dirty="0"/>
              <a:t>REMEDY:</a:t>
            </a:r>
          </a:p>
          <a:p>
            <a:r>
              <a:rPr lang="en-IN" dirty="0"/>
              <a:t> After the disease is successfully predicted with a good confidence level , the corresponding remedy for the disease present is displayed that can be taken as a cure.</a:t>
            </a:r>
          </a:p>
          <a:p>
            <a:r>
              <a:rPr lang="en-IN" dirty="0"/>
              <a:t>The proposed system was developed taking in mind the benefits of the farmers and agricultural sector .The developed system can detect disease in plant and also provide the remedy that can be taken against the disease. By proper knowledge of the disease and the remedy can be taken for improving the health of the plant .The proposed system is based on python and gives an accuracy of around </a:t>
            </a:r>
            <a:r>
              <a:rPr lang="en-IN" b="1" dirty="0"/>
              <a:t>78%.</a:t>
            </a:r>
          </a:p>
        </p:txBody>
      </p:sp>
    </p:spTree>
    <p:extLst>
      <p:ext uri="{BB962C8B-B14F-4D97-AF65-F5344CB8AC3E}">
        <p14:creationId xmlns:p14="http://schemas.microsoft.com/office/powerpoint/2010/main" val="29401423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483</TotalTime>
  <Words>1452</Words>
  <Application>Microsoft Office PowerPoint</Application>
  <PresentationFormat>Widescreen</PresentationFormat>
  <Paragraphs>50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Garamond</vt:lpstr>
      <vt:lpstr>Georgia</vt:lpstr>
      <vt:lpstr>MuseoSans</vt:lpstr>
      <vt:lpstr>STIXGeneral-Regular</vt:lpstr>
      <vt:lpstr>Times New Roman</vt:lpstr>
      <vt:lpstr>Organic</vt:lpstr>
      <vt:lpstr>Crop Disease detection using Image Processing  and Deep Learning </vt:lpstr>
      <vt:lpstr>PowerPoint Presentation</vt:lpstr>
      <vt:lpstr>Objectives</vt:lpstr>
      <vt:lpstr>Social Impact and Applications In real world </vt:lpstr>
      <vt:lpstr>Advantages</vt:lpstr>
      <vt:lpstr>Methodology</vt:lpstr>
      <vt:lpstr>Methodology:</vt:lpstr>
      <vt:lpstr>PowerPoint Presentation</vt:lpstr>
      <vt:lpstr>Solutions</vt:lpstr>
      <vt:lpstr>PowerPoint Presentation</vt:lpstr>
      <vt:lpstr>Methodology</vt:lpstr>
      <vt:lpstr>Image Segmentation</vt:lpstr>
      <vt:lpstr>Feature Extraction  </vt:lpstr>
      <vt:lpstr>Disease Identification </vt:lpstr>
      <vt:lpstr>Modelling(Solution Framework)</vt:lpstr>
      <vt:lpstr>PowerPoint Presentation</vt:lpstr>
      <vt:lpstr>Results</vt:lpstr>
      <vt:lpstr>PowerPoint Presentation</vt:lpstr>
      <vt:lpstr>PowerPoint Presentation</vt:lpstr>
      <vt:lpstr>Conclusion</vt:lpstr>
      <vt:lpstr>Research Paper 3</vt:lpstr>
      <vt:lpstr>Methodology</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Disease detection using Image Processing and Deep Learning </dc:title>
  <dc:creator>ZEEL DESAI</dc:creator>
  <cp:lastModifiedBy>ZEEL DESAI</cp:lastModifiedBy>
  <cp:revision>7</cp:revision>
  <dcterms:created xsi:type="dcterms:W3CDTF">2021-02-27T06:36:54Z</dcterms:created>
  <dcterms:modified xsi:type="dcterms:W3CDTF">2021-02-27T14:39:55Z</dcterms:modified>
</cp:coreProperties>
</file>