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7449-7BDD-4D92-8DD9-6912E0704E82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5E32-6FFF-4710-AC48-97EAF143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820-1ED6-4F11-BEAE-DFB10741289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1" y="6375400"/>
            <a:ext cx="224648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C597-6AC9-456D-8842-C7D93885C15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688D-5648-40E1-865C-840800B37363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BC35-F5B3-4781-9075-18C1FBC48D8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1" y="6375400"/>
            <a:ext cx="224648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85-744D-410B-8304-F3E3278EA9C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EFC7-2D22-44D9-A701-A0DCACD20A8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0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E905-C92D-412E-B483-3B839FDD8970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C04-DC65-467B-87B6-5773B4B3A4EA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2D1-962E-4C27-B606-161516B000DB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22F-9ADA-4AB7-B1CB-CA7F92CE2B96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D4B-1258-470A-8B72-BD255948512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DB1441-62E6-486B-8969-0137FEE552B1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9/11/2020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7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7F47D-F61F-46AE-8A68-C3431FA1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IN" sz="4900" dirty="0"/>
              <a:t>Instruction</a:t>
            </a:r>
            <a:r>
              <a:rPr lang="en-IN" dirty="0"/>
              <a:t> Execution and S</a:t>
            </a:r>
            <a:r>
              <a:rPr lang="en-IN" dirty="0" smtClean="0"/>
              <a:t>equencing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7315200" cy="1144632"/>
          </a:xfrm>
        </p:spPr>
        <p:txBody>
          <a:bodyPr/>
          <a:lstStyle/>
          <a:p>
            <a:pPr algn="ctr"/>
            <a:r>
              <a:rPr lang="en-US" dirty="0" smtClean="0"/>
              <a:t>Module 3 Part2A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B13EE8-3BEF-4F71-9798-DFDB3D99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F8A65-3BA3-4705-917B-8A1AF3909F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Dr. </a:t>
            </a:r>
            <a:r>
              <a:rPr lang="fr-FR" dirty="0" err="1" smtClean="0">
                <a:solidFill>
                  <a:prstClr val="white">
                    <a:lumMod val="65000"/>
                  </a:prstClr>
                </a:solidFill>
              </a:rPr>
              <a:t>Ilavarasi</a:t>
            </a:r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0B85-30BC-4B5A-BD3B-236C6147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381002"/>
            <a:ext cx="7315200" cy="1154097"/>
          </a:xfrm>
        </p:spPr>
        <p:txBody>
          <a:bodyPr/>
          <a:lstStyle/>
          <a:p>
            <a:r>
              <a:rPr lang="en-IN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48487A-82C3-4328-9C96-9DCB9926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IN" dirty="0"/>
              <a:t>Particular </a:t>
            </a:r>
            <a:r>
              <a:rPr lang="en-IN" b="1" dirty="0">
                <a:solidFill>
                  <a:srgbClr val="FF0000"/>
                </a:solidFill>
              </a:rPr>
              <a:t>subtasks</a:t>
            </a:r>
            <a:r>
              <a:rPr lang="en-IN" dirty="0"/>
              <a:t> performed (many times) using different data values.</a:t>
            </a:r>
          </a:p>
          <a:p>
            <a:r>
              <a:rPr lang="en-IN" dirty="0"/>
              <a:t>Program branches to a subroutine: </a:t>
            </a:r>
            <a:r>
              <a:rPr lang="en-IN" i="1" dirty="0"/>
              <a:t>calling a subroutine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CALL instruction)</a:t>
            </a:r>
          </a:p>
          <a:p>
            <a:r>
              <a:rPr lang="en-IN" dirty="0"/>
              <a:t>By executing ‘RET’ (return instruction); it returns to the main program.</a:t>
            </a:r>
          </a:p>
          <a:p>
            <a:r>
              <a:rPr lang="en-IN" dirty="0"/>
              <a:t>CALL- RET mechanism is ‘SUBROUTINE LINKAGE METHOD’</a:t>
            </a:r>
          </a:p>
          <a:p>
            <a:r>
              <a:rPr lang="en-IN" dirty="0"/>
              <a:t>Link register- saves the return address at specified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069B33-48EE-4366-A1E2-937D0A9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617197-1564-41E9-A1E5-DEE05FF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5CE7712-9769-4E27-8BC0-2EB6E74F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48837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94C021-6724-4BCB-9D9B-BCB6B67E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2B7AB5-9F73-41E9-A683-E1B5FED3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DB54759-01D8-465D-9DC7-96C4EA858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00"/>
            <a:ext cx="73914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AF01A6-3AAC-445C-A412-99BA3F00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15B044-20A5-436D-8F0D-6C4BDB1A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FC31F-3E73-47A9-B04F-2D6A4810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2"/>
            <a:ext cx="7315200" cy="1154097"/>
          </a:xfrm>
        </p:spPr>
        <p:txBody>
          <a:bodyPr/>
          <a:lstStyle/>
          <a:p>
            <a:pPr algn="ctr"/>
            <a:r>
              <a:rPr lang="en-IN" dirty="0"/>
              <a:t>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E92938-5BCD-4700-AF60-ED2C9BB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794881-6A39-439C-BC18-FA28C24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000E41-E634-47BB-817F-AFEB98FF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5" y="1905002"/>
            <a:ext cx="8055935" cy="4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8C30ECF-FDDD-497D-8F23-14FE24D4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93800"/>
            <a:ext cx="8153400" cy="468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20466F-9A21-4278-A2A8-415D5D3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E4A5C7-2362-4AB3-82B2-DBA9220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25E58E-5BF0-49EC-9D18-ADB2DBF64152}"/>
              </a:ext>
            </a:extLst>
          </p:cNvPr>
          <p:cNvSpPr txBox="1"/>
          <p:nvPr/>
        </p:nvSpPr>
        <p:spPr>
          <a:xfrm>
            <a:off x="1828800" y="588354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/>
                </a:solidFill>
              </a:rPr>
              <a:t>A program for c</a:t>
            </a:r>
            <a:r>
              <a:rPr lang="en-US" altLang="en-US" dirty="0">
                <a:solidFill>
                  <a:prstClr val="white"/>
                </a:solidFill>
              </a:rPr>
              <a:t> ←[A]+[B]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18988-4EB0-4E9E-9FF2-0506A27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2602"/>
            <a:ext cx="7315200" cy="1154097"/>
          </a:xfrm>
        </p:spPr>
        <p:txBody>
          <a:bodyPr/>
          <a:lstStyle/>
          <a:p>
            <a:r>
              <a:rPr lang="en-IN" dirty="0"/>
              <a:t>Instruction execution…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A9B01B-5E79-47FB-9F2D-19E8C098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1"/>
            <a:ext cx="7315200" cy="4505960"/>
          </a:xfrm>
        </p:spPr>
        <p:txBody>
          <a:bodyPr/>
          <a:lstStyle/>
          <a:p>
            <a:r>
              <a:rPr lang="en-US" dirty="0"/>
              <a:t>‘i’ is placed into the PC</a:t>
            </a:r>
          </a:p>
          <a:p>
            <a:r>
              <a:rPr lang="en-US" dirty="0" smtClean="0"/>
              <a:t>It is a Two </a:t>
            </a:r>
            <a:r>
              <a:rPr lang="en-US" dirty="0"/>
              <a:t>phase procedure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Instruction Fetch </a:t>
            </a:r>
          </a:p>
          <a:p>
            <a:pPr lvl="1"/>
            <a:r>
              <a:rPr lang="en-US" dirty="0"/>
              <a:t>Instruction Execution </a:t>
            </a:r>
          </a:p>
          <a:p>
            <a:r>
              <a:rPr lang="en-US" dirty="0"/>
              <a:t>During instruction execution, PC is incremented by 4 </a:t>
            </a:r>
            <a:r>
              <a:rPr lang="en-US" smtClean="0"/>
              <a:t>,i+4, </a:t>
            </a:r>
            <a:r>
              <a:rPr lang="en-US" dirty="0"/>
              <a:t>i+8,i+12,..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F1F421-91B7-4DB5-A9D2-7C9A0E0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636C5D-CD44-4E86-9F6F-E0C6AF18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C9F1EC-6099-43B0-B54B-868003B1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1535900"/>
            <a:ext cx="871537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4EF14-6D84-4946-94B6-6C70F5D3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506702"/>
            <a:ext cx="7315200" cy="1154097"/>
          </a:xfrm>
        </p:spPr>
        <p:txBody>
          <a:bodyPr/>
          <a:lstStyle/>
          <a:p>
            <a:r>
              <a:rPr lang="en-IN" dirty="0"/>
              <a:t>Branching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846AAC5-959B-4A85-AB36-5B31E5ED5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50" y="1673201"/>
            <a:ext cx="3447757" cy="4506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B9F2A-57F4-43D5-A2D2-7B5D03AD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784846-74C5-474B-9442-C71C948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BA7F537-7603-462E-A7AB-3B9D7FE0931C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3361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Straight line program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7F537-7603-462E-A7AB-3B9D7FE0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3349956" cy="307777"/>
              </a:xfrm>
              <a:prstGeom prst="rect">
                <a:avLst/>
              </a:prstGeom>
              <a:blipFill>
                <a:blip r:embed="rId4"/>
                <a:stretch>
                  <a:fillRect l="-545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A7F73E-F17B-46A5-9C77-8D34E3BF0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07" y="1803400"/>
            <a:ext cx="42257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F8685-5DA8-4AB0-8F95-7C25749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7" y="273502"/>
            <a:ext cx="7315200" cy="1154097"/>
          </a:xfrm>
        </p:spPr>
        <p:txBody>
          <a:bodyPr/>
          <a:lstStyle/>
          <a:p>
            <a:r>
              <a:rPr lang="en-IN" dirty="0"/>
              <a:t>Branching…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32DFD08-AE91-4BC8-AA83-A27A6488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803401"/>
            <a:ext cx="3886202" cy="42925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C5F3C4-7598-4298-9547-75E45896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A888E9-DBCA-4014-A7CB-FF77A07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D16353B-E6DB-4AC3-A256-F5980162500A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2629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Using Loop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6353B-E6DB-4AC3-A256-F5980162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2618024" cy="307777"/>
              </a:xfrm>
              <a:prstGeom prst="rect">
                <a:avLst/>
              </a:prstGeom>
              <a:blipFill>
                <a:blip r:embed="rId3"/>
                <a:stretch>
                  <a:fillRect l="-698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B89D17-E76C-4681-BB2A-40806963D81E}"/>
              </a:ext>
            </a:extLst>
          </p:cNvPr>
          <p:cNvSpPr txBox="1"/>
          <p:nvPr/>
        </p:nvSpPr>
        <p:spPr>
          <a:xfrm>
            <a:off x="4114803" y="2514600"/>
            <a:ext cx="4837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Placing single ‘ADD’ instruction in a loop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Loop Executed many times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Register R1 used as counter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BRANCH instruction: it loads a new value into </a:t>
            </a:r>
          </a:p>
          <a:p>
            <a:r>
              <a:rPr lang="en-IN" dirty="0">
                <a:solidFill>
                  <a:prstClr val="white"/>
                </a:solidFill>
              </a:rPr>
              <a:t>      program counter. Fetching and executing </a:t>
            </a:r>
          </a:p>
          <a:p>
            <a:r>
              <a:rPr lang="en-IN" dirty="0">
                <a:solidFill>
                  <a:prstClr val="white"/>
                </a:solidFill>
              </a:rPr>
              <a:t>      done with new address.</a:t>
            </a:r>
          </a:p>
        </p:txBody>
      </p:sp>
    </p:spTree>
    <p:extLst>
      <p:ext uri="{BB962C8B-B14F-4D97-AF65-F5344CB8AC3E}">
        <p14:creationId xmlns:p14="http://schemas.microsoft.com/office/powerpoint/2010/main" val="23031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72C7B-259E-467E-BFB4-52B953B8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03" y="381002"/>
            <a:ext cx="7315200" cy="1154097"/>
          </a:xfrm>
        </p:spPr>
        <p:txBody>
          <a:bodyPr/>
          <a:lstStyle/>
          <a:p>
            <a:pPr algn="ctr"/>
            <a:r>
              <a:rPr lang="en-IN" dirty="0" smtClean="0"/>
              <a:t>Condition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62BBD-6AB4-48F9-93F3-6DC21E7D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 (negative)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Z (zero)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V (overflow)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C (carry)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BA3AAC-0641-449B-8178-28D2C5F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1C365D-B0C5-491D-8EF9-C54C0B8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7086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AD04652-CB03-412C-B93C-C49C1FE2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748" y="2006600"/>
            <a:ext cx="4222509" cy="375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48BEEE-9B85-4C65-8911-82258903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A8F946-58CC-431D-9B86-DF07899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EFB83-6E3F-438C-88E5-AF4A3B0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548218"/>
            <a:ext cx="7315200" cy="1154097"/>
          </a:xfrm>
        </p:spPr>
        <p:txBody>
          <a:bodyPr/>
          <a:lstStyle/>
          <a:p>
            <a:r>
              <a:rPr lang="en-IN" dirty="0"/>
              <a:t>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62F534B-EC43-4BFC-9F65-8132D6CF3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209801"/>
            <a:ext cx="3875662" cy="3539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3A75A2-61F7-43E0-87EB-A1F679C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CFAACB-EE36-4195-955C-2DA02D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1D59D-9249-49F6-BA95-AF2DCF3C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0340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SUBROUTINES and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214569-2E1B-4016-9B81-3170F87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9DF8DD-0956-4CEF-B701-B958540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313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Instruction Execution and Sequencing</vt:lpstr>
      <vt:lpstr>PowerPoint Presentation</vt:lpstr>
      <vt:lpstr>Instruction execution…</vt:lpstr>
      <vt:lpstr>Branching</vt:lpstr>
      <vt:lpstr>Branching…</vt:lpstr>
      <vt:lpstr>Condition Code</vt:lpstr>
      <vt:lpstr>PowerPoint Presentation</vt:lpstr>
      <vt:lpstr>Status</vt:lpstr>
      <vt:lpstr>SUBROUTINES and CALL</vt:lpstr>
      <vt:lpstr>Subroutines</vt:lpstr>
      <vt:lpstr>PowerPoint Presentation</vt:lpstr>
      <vt:lpstr>PowerPoint Presentation</vt:lpstr>
      <vt:lpstr>Subroutines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 and Sequencing</dc:title>
  <dc:creator>Windows User</dc:creator>
  <cp:lastModifiedBy>Nisha Deepak</cp:lastModifiedBy>
  <cp:revision>17</cp:revision>
  <dcterms:created xsi:type="dcterms:W3CDTF">2020-07-08T05:38:19Z</dcterms:created>
  <dcterms:modified xsi:type="dcterms:W3CDTF">2020-09-11T11:04:02Z</dcterms:modified>
</cp:coreProperties>
</file>