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d5f2041c7a6fd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37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" name="click.wav"/>
          </p:stSnd>
        </p:sndAc>
      </p:transition>
    </mc:Choice>
    <mc:Fallback>
      <p:transition spd="slow"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19" name="click.wav"/>
          </p:stSnd>
        </p:sndAc>
      </p:transition>
    </mc:Choice>
    <mc:Fallback>
      <p:transition spd="slow">
        <p:sndAc>
          <p:stSnd>
            <p:snd r:embed="rId19" name="click.wav"/>
          </p:stSnd>
        </p:sndAc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12.org/c/probability/continuous-random-variables?referrer=crossref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1FF2E-A770-4EBF-B1C5-FD6B37B87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1" y="463672"/>
            <a:ext cx="10337170" cy="4545728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3DE2513E-7487-45B0-BA1A-2F268099724E}"/>
              </a:ext>
            </a:extLst>
          </p:cNvPr>
          <p:cNvSpPr/>
          <p:nvPr/>
        </p:nvSpPr>
        <p:spPr>
          <a:xfrm>
            <a:off x="427398" y="4412202"/>
            <a:ext cx="3647431" cy="1763325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000" dirty="0"/>
              <a:t>Prepared by :-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Ishika Vaja(03)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Zeel Jananii(32)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Isha Gorashiya(33)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/>
              <a:t>Apexa Shirvi(44)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2A689-FB4D-4BE2-81EF-4B418FA78AA0}"/>
              </a:ext>
            </a:extLst>
          </p:cNvPr>
          <p:cNvSpPr txBox="1"/>
          <p:nvPr/>
        </p:nvSpPr>
        <p:spPr>
          <a:xfrm>
            <a:off x="2664543" y="2705725"/>
            <a:ext cx="6508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6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4"/>
            <a:ext cx="7454077" cy="397998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 is a function from a sample space S to the real number 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denoted by , X:S-&gt;R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 allow characterization of outcomes, so that we do not need to focus on each outcome specifically.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Informally, a random variable assigns numbers to outcomes in the sample space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 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random variable</a:t>
            </a:r>
            <a:r>
              <a:rPr lang="en-US" sz="24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usually written X, is a variable whose possible values are numerical outcomes of a random phenomenon</a:t>
            </a:r>
            <a:endParaRPr lang="en-US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himes.wav"/>
          </p:stSnd>
        </p:sndAc>
      </p:transition>
    </mc:Choice>
    <mc:Fallback>
      <p:transition spd="slow">
        <p:split orient="vert"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D64C-832D-4AA8-A9EF-41FD4D23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08" y="1305018"/>
            <a:ext cx="10820400" cy="507346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define a random variable XX that tracks the number of heads obtained in an outcome. So, if outcome hhhh is obtained, then XX will equal 2. Formally, we denote this as follows: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X:→R↦ number of heads(h) in 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i.e function of X on 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Since there are sample points such as S1,S2,S3,S4 we can list the value of XX for each outcome individually:</a:t>
            </a:r>
          </a:p>
          <a:p>
            <a:pPr marL="3200400" lvl="7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X(S1)=X(HH)= 2=  S1</a:t>
            </a:r>
          </a:p>
          <a:p>
            <a:pPr marL="3200400" lvl="7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X(S2) = X(HT)= 1= S2</a:t>
            </a:r>
          </a:p>
          <a:p>
            <a:pPr marL="3200400" lvl="7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X(S3) = X(TH)= 1 = S3 </a:t>
            </a:r>
          </a:p>
          <a:p>
            <a:pPr marL="3200400" lvl="7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X(S4) = X(TT) = 0 =S4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also write the above as follows: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X(hh)=2, X(ht)=X(th)=1, X(tt)=0.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X is know as random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 and the set {2,1,0} is called range of a random variable x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9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6C72-4E93-4CD9-AA41-58E11632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4192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onstantia" panose="02030602050306030303" pitchFamily="18" charset="0"/>
              </a:rPr>
              <a:t>Types of random Variable</a:t>
            </a:r>
            <a:endParaRPr lang="en-IN" dirty="0">
              <a:solidFill>
                <a:schemeClr val="tx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410FE0A-0A73-45A8-BDA2-991E5B2EE21F}"/>
              </a:ext>
            </a:extLst>
          </p:cNvPr>
          <p:cNvSpPr/>
          <p:nvPr/>
        </p:nvSpPr>
        <p:spPr>
          <a:xfrm>
            <a:off x="870012" y="2379216"/>
            <a:ext cx="3950563" cy="58592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Discrete Random variable </a:t>
            </a:r>
            <a:endParaRPr lang="en-IN" sz="20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2FA94DB-D3BE-4E1D-86BB-6A71A2F4447F}"/>
              </a:ext>
            </a:extLst>
          </p:cNvPr>
          <p:cNvSpPr/>
          <p:nvPr/>
        </p:nvSpPr>
        <p:spPr>
          <a:xfrm>
            <a:off x="7245658" y="2379216"/>
            <a:ext cx="3950563" cy="58592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Continuous Random variable 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DA7FBB-F4FC-45AA-B46E-4F86DA4EE3A2}"/>
              </a:ext>
            </a:extLst>
          </p:cNvPr>
          <p:cNvSpPr/>
          <p:nvPr/>
        </p:nvSpPr>
        <p:spPr>
          <a:xfrm>
            <a:off x="870011" y="3508899"/>
            <a:ext cx="3950563" cy="28741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range of a random variable x is finite or infinite sequence of numbers then it is called as discrete random variable 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6E3AD7-6864-4FF7-947D-FA2357D7E97F}"/>
              </a:ext>
            </a:extLst>
          </p:cNvPr>
          <p:cNvSpPr/>
          <p:nvPr/>
        </p:nvSpPr>
        <p:spPr>
          <a:xfrm>
            <a:off x="7245658" y="3508899"/>
            <a:ext cx="3950563" cy="28741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range of a random variable X  contains interval of R then it is continuous random variable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9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click.wav"/>
          </p:stSnd>
        </p:sndAc>
      </p:transition>
    </mc:Choice>
    <mc:Fallback>
      <p:transition spd="slow">
        <p:blinds dir="vert"/>
        <p:sndAc>
          <p:stSnd>
            <p:snd r:embed="rId2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891B76-5F6E-4AC2-8CA6-8E4DFEF2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35851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 discrete random variables:</a:t>
            </a:r>
          </a:p>
          <a:p>
            <a:pPr marL="0" indent="0" algn="l" rtl="0">
              <a:buNone/>
            </a:pPr>
            <a:endParaRPr lang="en-US" sz="28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cars sold by a car dealer in one month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applicants who have applied for a vacant position at a company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typographical errors in a rough draft of a book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75695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C2A8-4232-4026-B64E-65D12900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5900"/>
            <a:ext cx="10820400" cy="473278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 </a:t>
            </a:r>
            <a:r>
              <a:rPr lang="en-US" sz="3200" b="1" i="0" u="none" strike="noStrike" dirty="0">
                <a:solidFill>
                  <a:srgbClr val="00AB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Continuous Random Variables"/>
              </a:rPr>
              <a:t>Continuous Random Variables</a:t>
            </a:r>
            <a:endParaRPr lang="en-US" sz="3200" b="1" u="none" strike="noStrike" dirty="0">
              <a:solidFill>
                <a:srgbClr val="5654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3200" b="0" i="0" dirty="0">
              <a:solidFill>
                <a:srgbClr val="5654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time it takes a truck driver to go from New York City to Miami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depth of drilling to find oil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a truck in a truck-weighing station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565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water in a 12-ounce bottle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9026"/>
      </p:ext>
    </p:extLst>
  </p:cSld>
  <p:clrMapOvr>
    <a:masterClrMapping/>
  </p:clrMapOvr>
  <p:transition spd="med">
    <p:pull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9C0-DDE2-4080-A83E-5CDFB749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634832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Probability mass function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E413-1952-4FB1-9D55-D4F3A842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927860"/>
            <a:ext cx="10820400" cy="46499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 and statistics, a probability mass function (PMF) is a function that gives the probability that a discrete random variable is exactly equal to some value. Sometimes it is also known as the discrete density function. </a:t>
            </a: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 X  be a discrete random variable with possible values denoted  x1,x2,…,xi,… . The probability mass function of  X , denoted  p , must satisfy the following: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∑xip(xi)=p(x1)+p(x2)+⋯=1 p(xi)≥0 , for all  xi </a:t>
            </a: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if  A  is a subset of the possible values of  X , then the probability that  X  takes a value in  A  is given byP(X∈A)=∑xi∈Ap(xi).</a:t>
            </a:r>
          </a:p>
          <a:p>
            <a:pPr marL="0" indent="0">
              <a:buNone/>
            </a:pP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4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EAF4-116E-4659-8864-469D87B0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7301"/>
            <a:ext cx="10820400" cy="485661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function f(xi) is called probability mass function or probability  density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example :-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f(x) = x/6, i = 0,1,2,3,4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Sol: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here for		 f(x) = x/6              and 		i=0,1,2,3,4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0D7F756-A950-48D9-8952-8334548E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302"/>
              </p:ext>
            </p:extLst>
          </p:nvPr>
        </p:nvGraphicFramePr>
        <p:xfrm>
          <a:off x="1774548" y="351398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45738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216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F(0)=0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1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F(1)=1/6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F(2)=2/6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F(3)=3/6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0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F(4)=4/6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7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4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5611-DF9B-4DF3-AA2E-FA33428B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1316"/>
            <a:ext cx="10820400" cy="453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conditions explained above.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i) f(xi) &gt; 0	i= 0,1,2,3,4,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Check the summation is equal to 1 or not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f(xi) = 0 + 1/6 + 2/6 + 3/6 + 4/6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= 10/6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=1.66 and that’s not equal to 1</a:t>
            </a: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not a probability mass function.</a:t>
            </a:r>
          </a:p>
        </p:txBody>
      </p:sp>
    </p:spTree>
    <p:extLst>
      <p:ext uri="{BB962C8B-B14F-4D97-AF65-F5344CB8AC3E}">
        <p14:creationId xmlns:p14="http://schemas.microsoft.com/office/powerpoint/2010/main" val="17995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239</TotalTime>
  <Words>769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Constantia</vt:lpstr>
      <vt:lpstr>Tahoma</vt:lpstr>
      <vt:lpstr>Times New Roman</vt:lpstr>
      <vt:lpstr>Wingdings</vt:lpstr>
      <vt:lpstr>Vapor Trail</vt:lpstr>
      <vt:lpstr>PowerPoint Presentation</vt:lpstr>
      <vt:lpstr>Introduction</vt:lpstr>
      <vt:lpstr>PowerPoint Presentation</vt:lpstr>
      <vt:lpstr>Types of random Variable</vt:lpstr>
      <vt:lpstr>PowerPoint Presentation</vt:lpstr>
      <vt:lpstr>PowerPoint Presentation</vt:lpstr>
      <vt:lpstr>Probability mass function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Zeel Janani</dc:creator>
  <cp:lastModifiedBy> </cp:lastModifiedBy>
  <cp:revision>25</cp:revision>
  <dcterms:created xsi:type="dcterms:W3CDTF">2021-05-09T12:49:00Z</dcterms:created>
  <dcterms:modified xsi:type="dcterms:W3CDTF">2021-05-13T06:27:59Z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