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9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4C8A0-D3F3-4FF8-8524-0D5A36854233}">
  <a:tblStyle styleId="{73E4C8A0-D3F3-4FF8-8524-0D5A36854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a7a3633c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a7a3633c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a7a3633c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a7a3633c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a7a3633c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a7a3633c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a7a3633c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a7a3633c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a7a3633c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a7a3633c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a7a3633c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a7a3633c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a7a3633c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a7a3633c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a7a3633c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a7a3633c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a7a3633c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a7a3633c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a7a3633c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a7a3633c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CMPE 285 - SOFTWARE ENGINEERING PROCESSES	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FALL - 2021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TERM PROJECT- STOCK PORTFOLIO SUGGESTION ENGINE</a:t>
            </a:r>
            <a:endParaRPr sz="24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379350" y="44583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GUIDED BY: RICHARD SINN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3" descr="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925" y="83250"/>
            <a:ext cx="1032075" cy="11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883550" y="3756837"/>
            <a:ext cx="3984000" cy="1196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 MEMBERS: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SUJATHA NADIMPALLI - 014686113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ANNMARY SEBASTIAN - 015215928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ZEEL J SONI - 015337465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HANISH PUNAMIYA - 015271971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 the application to include a mobile version.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live dashboards for user portfolios that update in real-time needs to be added.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select to get daily portfolio value email notifications by signing up for daily email alerts.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Users' investing strategies are saved, and on their next visit, new stocks are suggested.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90200" y="1624450"/>
            <a:ext cx="8697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					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500925"/>
            <a:ext cx="4553245" cy="3865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A56BF-B7D6-4E75-9018-C038326981E5}"/>
              </a:ext>
            </a:extLst>
          </p:cNvPr>
          <p:cNvSpPr/>
          <p:nvPr/>
        </p:nvSpPr>
        <p:spPr>
          <a:xfrm>
            <a:off x="5139070" y="2062716"/>
            <a:ext cx="474921" cy="509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9F25B-A71B-4A66-920C-112CB1BB094B}"/>
              </a:ext>
            </a:extLst>
          </p:cNvPr>
          <p:cNvSpPr/>
          <p:nvPr/>
        </p:nvSpPr>
        <p:spPr>
          <a:xfrm>
            <a:off x="5486400" y="3352800"/>
            <a:ext cx="1658679" cy="78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C52720-9B4C-4639-8DA1-2A99A3CAB17A}"/>
              </a:ext>
            </a:extLst>
          </p:cNvPr>
          <p:cNvSpPr/>
          <p:nvPr/>
        </p:nvSpPr>
        <p:spPr>
          <a:xfrm>
            <a:off x="5771189" y="3594315"/>
            <a:ext cx="1077433" cy="432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AE836-407E-472A-A0FF-72E737A4ECEC}"/>
              </a:ext>
            </a:extLst>
          </p:cNvPr>
          <p:cNvSpPr txBox="1"/>
          <p:nvPr/>
        </p:nvSpPr>
        <p:spPr>
          <a:xfrm>
            <a:off x="6010940" y="3636335"/>
            <a:ext cx="7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4B8521-0C58-4F93-BA96-EA54B0E96F00}"/>
              </a:ext>
            </a:extLst>
          </p:cNvPr>
          <p:cNvCxnSpPr>
            <a:stCxn id="6" idx="0"/>
            <a:endCxn id="2" idx="0"/>
          </p:cNvCxnSpPr>
          <p:nvPr/>
        </p:nvCxnSpPr>
        <p:spPr>
          <a:xfrm flipH="1">
            <a:off x="6309906" y="3352800"/>
            <a:ext cx="5834" cy="241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 suggestions are made based on the amount invested and the investment strategy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such as number of stocks, holding value and portfolio diversity ratio are provided by the engine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Investment strategy and investment amount validations are done for the inputs.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total portfolio and individual stocks weekly trends are been featured.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Sign-up and sign-in functionalities are implemented with proper security. Form validations are done for first-name, last-name, email, and password.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Real-time ticker showing the most recent stock prices.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has been developed using material UI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1D, 1M, 3M, 1Y, 5Y, and All time periods, the latest market trend widget includes data on Active, Gainer, and Loser Stocks.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Simplistic user interface that is both clean and functional.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a good market data API with no usage restrictions.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an algorithm to distribute money across stocks based on their quantity.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the stock market and different stock investment 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>
            <p:extLst>
              <p:ext uri="{D42A27DB-BD31-4B8C-83A1-F6EECF244321}">
                <p14:modId xmlns:p14="http://schemas.microsoft.com/office/powerpoint/2010/main" val="3980487302"/>
              </p:ext>
            </p:extLst>
          </p:nvPr>
        </p:nvGraphicFramePr>
        <p:xfrm>
          <a:off x="57175" y="652110"/>
          <a:ext cx="9029700" cy="4268870"/>
        </p:xfrm>
        <a:graphic>
          <a:graphicData uri="http://schemas.openxmlformats.org/drawingml/2006/table">
            <a:tbl>
              <a:tblPr>
                <a:noFill/>
                <a:tableStyleId>{73E4C8A0-D3F3-4FF8-8524-0D5A36854233}</a:tableStyleId>
              </a:tblPr>
              <a:tblGrid>
                <a:gridCol w="11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S.No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Test Case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Expected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Step 1: On the Sign In screen.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Step 2: The user enters email address ("xyz@gmail.com") and a password (”123"), and then clicks on "sign in."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 valid error message stating that “Invalid Credentials” 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Step 1: On the Sign In screen, if the user clicks on "Don't have an account?", then navigate him to "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</a:rPr>
                        <a:t>SignUp</a:t>
                      </a:r>
                      <a:r>
                        <a:rPr lang="en" dirty="0">
                          <a:solidFill>
                            <a:schemeClr val="lt1"/>
                          </a:solidFill>
                        </a:rPr>
                        <a:t>" page.  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Step 2: The user enters the first name “Ann” and last names “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</a:rPr>
                        <a:t>Seb</a:t>
                      </a:r>
                      <a:r>
                        <a:rPr lang="en" dirty="0">
                          <a:solidFill>
                            <a:schemeClr val="lt1"/>
                          </a:solidFill>
                        </a:rPr>
                        <a:t>”, as well as an email address (”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</a:rPr>
                        <a:t>email@gmail.com</a:t>
                      </a:r>
                      <a:r>
                        <a:rPr lang="en" dirty="0">
                          <a:solidFill>
                            <a:schemeClr val="lt1"/>
                          </a:solidFill>
                        </a:rPr>
                        <a:t>") and a password (”123"), and then clicks on "sign up."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 valid error message stating that “Please try another email” appears be</a:t>
                      </a: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ca</a:t>
                      </a:r>
                      <a:r>
                        <a:rPr lang="en" dirty="0">
                          <a:solidFill>
                            <a:schemeClr val="lt1"/>
                          </a:solidFill>
                        </a:rPr>
                        <a:t>use this email is already in use.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Step 1: On the Sign In screen, if the user clicks on "Don't have an account?", then navigate him to "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</a:rPr>
                        <a:t>SignUp</a:t>
                      </a:r>
                      <a:r>
                        <a:rPr lang="en" dirty="0">
                          <a:solidFill>
                            <a:schemeClr val="lt1"/>
                          </a:solidFill>
                        </a:rPr>
                        <a:t>" page.  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Step 2: The user enters the first name “Ann” and last names “Seb”, as well as an email address (”annseb1@gmail.com") and a password (”annseb"), and then clicks on "sign up."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 message stating that “User has signed up successfully and redirect the user to dashboard”. A welcome message with the username has to appear on the left pane.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35500" y="-12175"/>
            <a:ext cx="533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Test Cases 1/3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6900" y="64025"/>
            <a:ext cx="4609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Test Cases 2/3</a:t>
            </a: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109" name="Google Shape;109;p20"/>
          <p:cNvGraphicFramePr/>
          <p:nvPr>
            <p:extLst>
              <p:ext uri="{D42A27DB-BD31-4B8C-83A1-F6EECF244321}">
                <p14:modId xmlns:p14="http://schemas.microsoft.com/office/powerpoint/2010/main" val="2046689057"/>
              </p:ext>
            </p:extLst>
          </p:nvPr>
        </p:nvGraphicFramePr>
        <p:xfrm>
          <a:off x="38100" y="666750"/>
          <a:ext cx="9029700" cy="4446511"/>
        </p:xfrm>
        <a:graphic>
          <a:graphicData uri="http://schemas.openxmlformats.org/drawingml/2006/table">
            <a:tbl>
              <a:tblPr>
                <a:noFill/>
                <a:tableStyleId>{73E4C8A0-D3F3-4FF8-8524-0D5A36854233}</a:tableStyleId>
              </a:tblPr>
              <a:tblGrid>
                <a:gridCol w="14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S.No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Test Case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Expected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Step1: signed up successfully.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Step2: Log out from that account..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Step3: Sign in with the credentials that are created during  sign up.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User should be signed in successfully. A welcome message should display user name and widgets will be displayed.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Enter an invalid amount i.e, something below $5000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 valid error message stating that minimum amount is $5000 should be displayed and the submit button has to be disabled.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Enter a valid amount i.e, something above or equals to $5000 and do not select any strategy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Submit button has to be disabled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Enter a valid amount i.e, something above or equals to $5000 and select any 3 strategies.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A valid error message stating that “Maximum 2 strategies can be picked at a time” is displayed and the submit button has is disabled.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96550" y="86425"/>
            <a:ext cx="36912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Test Cases 3/3</a:t>
            </a: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114300" y="742950"/>
          <a:ext cx="8970375" cy="3484068"/>
        </p:xfrm>
        <a:graphic>
          <a:graphicData uri="http://schemas.openxmlformats.org/drawingml/2006/table">
            <a:tbl>
              <a:tblPr>
                <a:noFill/>
                <a:tableStyleId>{73E4C8A0-D3F3-4FF8-8524-0D5A36854233}</a:tableStyleId>
              </a:tblPr>
              <a:tblGrid>
                <a:gridCol w="11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S.No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Test Case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Expected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Step1: Enter a valid amount  i.e, something above or equals to $5000 and select any one strategy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Step2: Click submit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dashboard is updated with allocation data for 3 companies' stocks, as well as holding ratios. The holding ratios must add up to 100%.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Step1: Enter a valid amount  i.e, something above or equals to $5000 and select any two strategies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Step2: Click submit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dashboard is updated with allocation data for 6 companies' stocks, as well as holding ratios. The holding ratios must add up to 100%.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Click on Log Out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The user session has to terminate and the user must be redirected to the login page.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875</Words>
  <Application>Microsoft Office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Merriweather</vt:lpstr>
      <vt:lpstr>Paradigm</vt:lpstr>
      <vt:lpstr>CMPE 285 - SOFTWARE ENGINEERING PROCESSES  FALL - 2021 TERM PROJECT- STOCK PORTFOLIO SUGGESTION ENGINE</vt:lpstr>
      <vt:lpstr>SYSTEM ARCHITECTURE</vt:lpstr>
      <vt:lpstr>FEATURES</vt:lpstr>
      <vt:lpstr>ADDITIONAL FEATURES</vt:lpstr>
      <vt:lpstr>CHALLENGES FACED</vt:lpstr>
      <vt:lpstr>DEMO</vt:lpstr>
      <vt:lpstr>PowerPoint Presentation</vt:lpstr>
      <vt:lpstr>PowerPoint Presentation</vt:lpstr>
      <vt:lpstr>PowerPoint Presentation</vt:lpstr>
      <vt:lpstr>Future Work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285 - SOFTWARE ENGINEERING PROCESSES  FALL - 2021  TERM PROJECT- STOCK PORTFOLIO SUGGESTION ENGINE</dc:title>
  <cp:lastModifiedBy>zeel soni</cp:lastModifiedBy>
  <cp:revision>2</cp:revision>
  <dcterms:modified xsi:type="dcterms:W3CDTF">2021-12-14T04:49:57Z</dcterms:modified>
</cp:coreProperties>
</file>