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313" r:id="rId4"/>
    <p:sldId id="279" r:id="rId5"/>
    <p:sldId id="280" r:id="rId6"/>
    <p:sldId id="281" r:id="rId7"/>
    <p:sldId id="282" r:id="rId8"/>
    <p:sldId id="283" r:id="rId9"/>
    <p:sldId id="288" r:id="rId10"/>
    <p:sldId id="284" r:id="rId11"/>
    <p:sldId id="285" r:id="rId12"/>
    <p:sldId id="290" r:id="rId13"/>
    <p:sldId id="289" r:id="rId14"/>
    <p:sldId id="291" r:id="rId15"/>
    <p:sldId id="292" r:id="rId16"/>
    <p:sldId id="293" r:id="rId17"/>
    <p:sldId id="294" r:id="rId18"/>
    <p:sldId id="257" r:id="rId19"/>
    <p:sldId id="258" r:id="rId20"/>
    <p:sldId id="259" r:id="rId21"/>
    <p:sldId id="260" r:id="rId22"/>
    <p:sldId id="264" r:id="rId23"/>
    <p:sldId id="261" r:id="rId24"/>
    <p:sldId id="263" r:id="rId25"/>
    <p:sldId id="262" r:id="rId26"/>
    <p:sldId id="265" r:id="rId27"/>
    <p:sldId id="295" r:id="rId28"/>
    <p:sldId id="296" r:id="rId29"/>
    <p:sldId id="300" r:id="rId30"/>
    <p:sldId id="301" r:id="rId31"/>
    <p:sldId id="302" r:id="rId32"/>
    <p:sldId id="303" r:id="rId33"/>
    <p:sldId id="307" r:id="rId34"/>
    <p:sldId id="308" r:id="rId35"/>
    <p:sldId id="306" r:id="rId36"/>
    <p:sldId id="267" r:id="rId37"/>
    <p:sldId id="268" r:id="rId38"/>
    <p:sldId id="269" r:id="rId39"/>
    <p:sldId id="271" r:id="rId40"/>
    <p:sldId id="272" r:id="rId41"/>
    <p:sldId id="273" r:id="rId42"/>
    <p:sldId id="274" r:id="rId43"/>
    <p:sldId id="275" r:id="rId44"/>
    <p:sldId id="276" r:id="rId45"/>
    <p:sldId id="277" r:id="rId46"/>
    <p:sldId id="266" r:id="rId47"/>
    <p:sldId id="309" r:id="rId48"/>
    <p:sldId id="310" r:id="rId49"/>
    <p:sldId id="31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2" autoAdjust="0"/>
    <p:restoredTop sz="94660"/>
  </p:normalViewPr>
  <p:slideViewPr>
    <p:cSldViewPr snapToGrid="0">
      <p:cViewPr varScale="1">
        <p:scale>
          <a:sx n="71" d="100"/>
          <a:sy n="71" d="100"/>
        </p:scale>
        <p:origin x="414" y="60"/>
      </p:cViewPr>
      <p:guideLst/>
    </p:cSldViewPr>
  </p:slideViewPr>
  <p:notesTextViewPr>
    <p:cViewPr>
      <p:scale>
        <a:sx n="1" d="1"/>
        <a:sy n="1" d="1"/>
      </p:scale>
      <p:origin x="0" y="0"/>
    </p:cViewPr>
  </p:notesTextViewPr>
  <p:sorterViewPr>
    <p:cViewPr>
      <p:scale>
        <a:sx n="100" d="100"/>
        <a:sy n="100" d="100"/>
      </p:scale>
      <p:origin x="0" y="-51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A364D-D79C-489C-A0D8-0D4B9DB6A884}" type="doc">
      <dgm:prSet loTypeId="urn:microsoft.com/office/officeart/2005/8/layout/vList6" loCatId="list" qsTypeId="urn:microsoft.com/office/officeart/2005/8/quickstyle/simple1" qsCatId="simple" csTypeId="urn:microsoft.com/office/officeart/2005/8/colors/accent5_1" csCatId="accent5" phldr="1"/>
      <dgm:spPr/>
      <dgm:t>
        <a:bodyPr/>
        <a:lstStyle/>
        <a:p>
          <a:endParaRPr lang="en-IN"/>
        </a:p>
      </dgm:t>
    </dgm:pt>
    <dgm:pt modelId="{6F88B16C-C2F4-4C4D-81A7-9D39D337EE19}">
      <dgm:prSet phldrT="[Text]"/>
      <dgm:spPr/>
      <dgm:t>
        <a:bodyPr/>
        <a:lstStyle/>
        <a:p>
          <a:r>
            <a:rPr lang="en-IN" dirty="0"/>
            <a:t>Operating</a:t>
          </a:r>
        </a:p>
        <a:p>
          <a:r>
            <a:rPr lang="en-IN" dirty="0"/>
            <a:t>System</a:t>
          </a:r>
        </a:p>
      </dgm:t>
    </dgm:pt>
    <dgm:pt modelId="{220E4077-148F-410D-B23B-D1A273AA98AC}" type="parTrans" cxnId="{0982F871-B2BC-41DC-8E12-068285495B85}">
      <dgm:prSet/>
      <dgm:spPr/>
      <dgm:t>
        <a:bodyPr/>
        <a:lstStyle/>
        <a:p>
          <a:endParaRPr lang="en-IN"/>
        </a:p>
      </dgm:t>
    </dgm:pt>
    <dgm:pt modelId="{222D282B-6526-4911-AB07-4C371610CCAC}" type="sibTrans" cxnId="{0982F871-B2BC-41DC-8E12-068285495B85}">
      <dgm:prSet/>
      <dgm:spPr/>
      <dgm:t>
        <a:bodyPr/>
        <a:lstStyle/>
        <a:p>
          <a:endParaRPr lang="en-IN"/>
        </a:p>
      </dgm:t>
    </dgm:pt>
    <dgm:pt modelId="{18B2B857-7E68-4E6E-A689-76385148CBFC}">
      <dgm:prSet phldrT="[Text]"/>
      <dgm:spPr/>
      <dgm:t>
        <a:bodyPr/>
        <a:lstStyle/>
        <a:p>
          <a:r>
            <a:rPr lang="en-IN"/>
            <a:t>Android: 4.1 and up</a:t>
          </a:r>
        </a:p>
      </dgm:t>
    </dgm:pt>
    <dgm:pt modelId="{E6185DF8-3A5E-40A5-84AF-75FBD9D75913}" type="parTrans" cxnId="{FD073678-C76B-4007-8CDC-3674BFB0322E}">
      <dgm:prSet/>
      <dgm:spPr/>
      <dgm:t>
        <a:bodyPr/>
        <a:lstStyle/>
        <a:p>
          <a:endParaRPr lang="en-IN"/>
        </a:p>
      </dgm:t>
    </dgm:pt>
    <dgm:pt modelId="{D8E4882B-60C7-4EE9-BEFE-0EAED576EB95}" type="sibTrans" cxnId="{FD073678-C76B-4007-8CDC-3674BFB0322E}">
      <dgm:prSet/>
      <dgm:spPr/>
      <dgm:t>
        <a:bodyPr/>
        <a:lstStyle/>
        <a:p>
          <a:endParaRPr lang="en-IN"/>
        </a:p>
      </dgm:t>
    </dgm:pt>
    <dgm:pt modelId="{7D234C6A-7E16-4153-9AFD-3E3E5BE22D07}">
      <dgm:prSet phldrT="[Text]"/>
      <dgm:spPr/>
      <dgm:t>
        <a:bodyPr/>
        <a:lstStyle/>
        <a:p>
          <a:r>
            <a:rPr lang="en-IN"/>
            <a:t>iOS: iOS 7 and up</a:t>
          </a:r>
        </a:p>
      </dgm:t>
    </dgm:pt>
    <dgm:pt modelId="{A8088016-AC52-4295-A770-FB9F7AF5EF50}" type="parTrans" cxnId="{48D22F1A-DF8D-4F83-8386-AFA9881DBFDF}">
      <dgm:prSet/>
      <dgm:spPr/>
      <dgm:t>
        <a:bodyPr/>
        <a:lstStyle/>
        <a:p>
          <a:endParaRPr lang="en-IN"/>
        </a:p>
      </dgm:t>
    </dgm:pt>
    <dgm:pt modelId="{51AAE90C-8B70-4BA8-89E6-7176AFFA0E2B}" type="sibTrans" cxnId="{48D22F1A-DF8D-4F83-8386-AFA9881DBFDF}">
      <dgm:prSet/>
      <dgm:spPr/>
      <dgm:t>
        <a:bodyPr/>
        <a:lstStyle/>
        <a:p>
          <a:endParaRPr lang="en-IN"/>
        </a:p>
      </dgm:t>
    </dgm:pt>
    <dgm:pt modelId="{AA36BEAA-06FC-4870-9B52-2C7D312BCEA8}">
      <dgm:prSet phldrT="[Text]"/>
      <dgm:spPr/>
      <dgm:t>
        <a:bodyPr/>
        <a:lstStyle/>
        <a:p>
          <a:r>
            <a:rPr lang="en-IN"/>
            <a:t>ROM</a:t>
          </a:r>
        </a:p>
      </dgm:t>
    </dgm:pt>
    <dgm:pt modelId="{27906534-A93B-4F49-8E2C-67B1B1BC164E}" type="parTrans" cxnId="{8ECB94C2-13EA-447F-BBDE-F763BD85A144}">
      <dgm:prSet/>
      <dgm:spPr/>
      <dgm:t>
        <a:bodyPr/>
        <a:lstStyle/>
        <a:p>
          <a:endParaRPr lang="en-IN"/>
        </a:p>
      </dgm:t>
    </dgm:pt>
    <dgm:pt modelId="{8A94F305-5286-464A-AEC4-E91CB9C3362B}" type="sibTrans" cxnId="{8ECB94C2-13EA-447F-BBDE-F763BD85A144}">
      <dgm:prSet/>
      <dgm:spPr/>
      <dgm:t>
        <a:bodyPr/>
        <a:lstStyle/>
        <a:p>
          <a:endParaRPr lang="en-IN"/>
        </a:p>
      </dgm:t>
    </dgm:pt>
    <dgm:pt modelId="{240DC42F-65AE-42BF-A999-12E5F4589502}">
      <dgm:prSet phldrT="[Text]"/>
      <dgm:spPr/>
      <dgm:t>
        <a:bodyPr/>
        <a:lstStyle/>
        <a:p>
          <a:r>
            <a:rPr lang="en-IN"/>
            <a:t>1 GB or above</a:t>
          </a:r>
        </a:p>
      </dgm:t>
    </dgm:pt>
    <dgm:pt modelId="{46D9C15E-852F-427B-8C14-576F929CDA41}" type="parTrans" cxnId="{3D6FF10D-1897-4603-9316-F5588026BADC}">
      <dgm:prSet/>
      <dgm:spPr/>
      <dgm:t>
        <a:bodyPr/>
        <a:lstStyle/>
        <a:p>
          <a:endParaRPr lang="en-IN"/>
        </a:p>
      </dgm:t>
    </dgm:pt>
    <dgm:pt modelId="{995DBF2F-CF68-4619-A04B-5D25879B0669}" type="sibTrans" cxnId="{3D6FF10D-1897-4603-9316-F5588026BADC}">
      <dgm:prSet/>
      <dgm:spPr/>
      <dgm:t>
        <a:bodyPr/>
        <a:lstStyle/>
        <a:p>
          <a:endParaRPr lang="en-IN"/>
        </a:p>
      </dgm:t>
    </dgm:pt>
    <dgm:pt modelId="{01680BF4-245A-420A-80C7-86A0955A5A36}">
      <dgm:prSet phldrT="[Text]"/>
      <dgm:spPr/>
      <dgm:t>
        <a:bodyPr/>
        <a:lstStyle/>
        <a:p>
          <a:r>
            <a:rPr lang="en-IN" dirty="0"/>
            <a:t>RAM</a:t>
          </a:r>
        </a:p>
      </dgm:t>
    </dgm:pt>
    <dgm:pt modelId="{84B29687-5A4D-4296-9EB8-A9B83311FD55}" type="parTrans" cxnId="{C33FA562-ACCC-4E53-ACFF-C077757F12B4}">
      <dgm:prSet/>
      <dgm:spPr/>
      <dgm:t>
        <a:bodyPr/>
        <a:lstStyle/>
        <a:p>
          <a:endParaRPr lang="en-IN"/>
        </a:p>
      </dgm:t>
    </dgm:pt>
    <dgm:pt modelId="{789297C1-E2AE-4BE2-88E1-600E5BE28A98}" type="sibTrans" cxnId="{C33FA562-ACCC-4E53-ACFF-C077757F12B4}">
      <dgm:prSet/>
      <dgm:spPr/>
      <dgm:t>
        <a:bodyPr/>
        <a:lstStyle/>
        <a:p>
          <a:endParaRPr lang="en-IN"/>
        </a:p>
      </dgm:t>
    </dgm:pt>
    <dgm:pt modelId="{FBAEE373-D4F4-48C0-A092-0DFD5A6B388E}">
      <dgm:prSet phldrT="[Text]"/>
      <dgm:spPr/>
      <dgm:t>
        <a:bodyPr/>
        <a:lstStyle/>
        <a:p>
          <a:r>
            <a:rPr lang="en-IN"/>
            <a:t>512 MB or above</a:t>
          </a:r>
        </a:p>
      </dgm:t>
    </dgm:pt>
    <dgm:pt modelId="{FB800C84-38EA-4B92-A32A-8FA3CB1B403F}" type="parTrans" cxnId="{786145F8-67DA-42A2-9C30-0FDA4C4B84E1}">
      <dgm:prSet/>
      <dgm:spPr/>
      <dgm:t>
        <a:bodyPr/>
        <a:lstStyle/>
        <a:p>
          <a:endParaRPr lang="en-IN"/>
        </a:p>
      </dgm:t>
    </dgm:pt>
    <dgm:pt modelId="{BE1E47FC-5B13-4C83-B09D-873039635384}" type="sibTrans" cxnId="{786145F8-67DA-42A2-9C30-0FDA4C4B84E1}">
      <dgm:prSet/>
      <dgm:spPr/>
      <dgm:t>
        <a:bodyPr/>
        <a:lstStyle/>
        <a:p>
          <a:endParaRPr lang="en-IN"/>
        </a:p>
      </dgm:t>
    </dgm:pt>
    <dgm:pt modelId="{BA116E4A-F7D2-4F1F-8115-615944131135}" type="pres">
      <dgm:prSet presAssocID="{B12A364D-D79C-489C-A0D8-0D4B9DB6A884}" presName="Name0" presStyleCnt="0">
        <dgm:presLayoutVars>
          <dgm:dir/>
          <dgm:animLvl val="lvl"/>
          <dgm:resizeHandles/>
        </dgm:presLayoutVars>
      </dgm:prSet>
      <dgm:spPr/>
      <dgm:t>
        <a:bodyPr/>
        <a:lstStyle/>
        <a:p>
          <a:endParaRPr lang="en-IN"/>
        </a:p>
      </dgm:t>
    </dgm:pt>
    <dgm:pt modelId="{E8A14D1B-D7AD-4F54-B4D1-5408968E53FA}" type="pres">
      <dgm:prSet presAssocID="{6F88B16C-C2F4-4C4D-81A7-9D39D337EE19}" presName="linNode" presStyleCnt="0"/>
      <dgm:spPr/>
    </dgm:pt>
    <dgm:pt modelId="{6DFE2270-57D4-478E-837F-1AEFAD58C217}" type="pres">
      <dgm:prSet presAssocID="{6F88B16C-C2F4-4C4D-81A7-9D39D337EE19}" presName="parentShp" presStyleLbl="node1" presStyleIdx="0" presStyleCnt="3">
        <dgm:presLayoutVars>
          <dgm:bulletEnabled val="1"/>
        </dgm:presLayoutVars>
      </dgm:prSet>
      <dgm:spPr/>
      <dgm:t>
        <a:bodyPr/>
        <a:lstStyle/>
        <a:p>
          <a:endParaRPr lang="en-IN"/>
        </a:p>
      </dgm:t>
    </dgm:pt>
    <dgm:pt modelId="{4A7542FE-5FE5-487A-82B8-B0414B55BC9F}" type="pres">
      <dgm:prSet presAssocID="{6F88B16C-C2F4-4C4D-81A7-9D39D337EE19}" presName="childShp" presStyleLbl="bgAccFollowNode1" presStyleIdx="0" presStyleCnt="3">
        <dgm:presLayoutVars>
          <dgm:bulletEnabled val="1"/>
        </dgm:presLayoutVars>
      </dgm:prSet>
      <dgm:spPr/>
      <dgm:t>
        <a:bodyPr/>
        <a:lstStyle/>
        <a:p>
          <a:endParaRPr lang="en-IN"/>
        </a:p>
      </dgm:t>
    </dgm:pt>
    <dgm:pt modelId="{1862C747-BD84-4B5B-BE05-878087295CE7}" type="pres">
      <dgm:prSet presAssocID="{222D282B-6526-4911-AB07-4C371610CCAC}" presName="spacing" presStyleCnt="0"/>
      <dgm:spPr/>
    </dgm:pt>
    <dgm:pt modelId="{E1E7D950-355F-46E7-BCC9-5B3F6937B00C}" type="pres">
      <dgm:prSet presAssocID="{AA36BEAA-06FC-4870-9B52-2C7D312BCEA8}" presName="linNode" presStyleCnt="0"/>
      <dgm:spPr/>
    </dgm:pt>
    <dgm:pt modelId="{35EEED0A-8E0B-4918-A499-746C35047F30}" type="pres">
      <dgm:prSet presAssocID="{AA36BEAA-06FC-4870-9B52-2C7D312BCEA8}" presName="parentShp" presStyleLbl="node1" presStyleIdx="1" presStyleCnt="3">
        <dgm:presLayoutVars>
          <dgm:bulletEnabled val="1"/>
        </dgm:presLayoutVars>
      </dgm:prSet>
      <dgm:spPr/>
      <dgm:t>
        <a:bodyPr/>
        <a:lstStyle/>
        <a:p>
          <a:endParaRPr lang="en-IN"/>
        </a:p>
      </dgm:t>
    </dgm:pt>
    <dgm:pt modelId="{96DED7C0-FEEC-4775-8FF2-C1555B50683C}" type="pres">
      <dgm:prSet presAssocID="{AA36BEAA-06FC-4870-9B52-2C7D312BCEA8}" presName="childShp" presStyleLbl="bgAccFollowNode1" presStyleIdx="1" presStyleCnt="3">
        <dgm:presLayoutVars>
          <dgm:bulletEnabled val="1"/>
        </dgm:presLayoutVars>
      </dgm:prSet>
      <dgm:spPr/>
      <dgm:t>
        <a:bodyPr/>
        <a:lstStyle/>
        <a:p>
          <a:endParaRPr lang="en-IN"/>
        </a:p>
      </dgm:t>
    </dgm:pt>
    <dgm:pt modelId="{802E5829-8076-4DA2-81CD-79D03AA98579}" type="pres">
      <dgm:prSet presAssocID="{8A94F305-5286-464A-AEC4-E91CB9C3362B}" presName="spacing" presStyleCnt="0"/>
      <dgm:spPr/>
    </dgm:pt>
    <dgm:pt modelId="{DF445C1A-0C95-4EF1-8216-5DD129817156}" type="pres">
      <dgm:prSet presAssocID="{01680BF4-245A-420A-80C7-86A0955A5A36}" presName="linNode" presStyleCnt="0"/>
      <dgm:spPr/>
    </dgm:pt>
    <dgm:pt modelId="{2E0432CF-5873-4CE3-B7EE-C1AFAF521816}" type="pres">
      <dgm:prSet presAssocID="{01680BF4-245A-420A-80C7-86A0955A5A36}" presName="parentShp" presStyleLbl="node1" presStyleIdx="2" presStyleCnt="3">
        <dgm:presLayoutVars>
          <dgm:bulletEnabled val="1"/>
        </dgm:presLayoutVars>
      </dgm:prSet>
      <dgm:spPr/>
      <dgm:t>
        <a:bodyPr/>
        <a:lstStyle/>
        <a:p>
          <a:endParaRPr lang="en-IN"/>
        </a:p>
      </dgm:t>
    </dgm:pt>
    <dgm:pt modelId="{6147E690-8FA1-4353-BC63-1B080903B4ED}" type="pres">
      <dgm:prSet presAssocID="{01680BF4-245A-420A-80C7-86A0955A5A36}" presName="childShp" presStyleLbl="bgAccFollowNode1" presStyleIdx="2" presStyleCnt="3">
        <dgm:presLayoutVars>
          <dgm:bulletEnabled val="1"/>
        </dgm:presLayoutVars>
      </dgm:prSet>
      <dgm:spPr/>
      <dgm:t>
        <a:bodyPr/>
        <a:lstStyle/>
        <a:p>
          <a:endParaRPr lang="en-IN"/>
        </a:p>
      </dgm:t>
    </dgm:pt>
  </dgm:ptLst>
  <dgm:cxnLst>
    <dgm:cxn modelId="{3D6FF10D-1897-4603-9316-F5588026BADC}" srcId="{AA36BEAA-06FC-4870-9B52-2C7D312BCEA8}" destId="{240DC42F-65AE-42BF-A999-12E5F4589502}" srcOrd="0" destOrd="0" parTransId="{46D9C15E-852F-427B-8C14-576F929CDA41}" sibTransId="{995DBF2F-CF68-4619-A04B-5D25879B0669}"/>
    <dgm:cxn modelId="{8ECB94C2-13EA-447F-BBDE-F763BD85A144}" srcId="{B12A364D-D79C-489C-A0D8-0D4B9DB6A884}" destId="{AA36BEAA-06FC-4870-9B52-2C7D312BCEA8}" srcOrd="1" destOrd="0" parTransId="{27906534-A93B-4F49-8E2C-67B1B1BC164E}" sibTransId="{8A94F305-5286-464A-AEC4-E91CB9C3362B}"/>
    <dgm:cxn modelId="{C33FA562-ACCC-4E53-ACFF-C077757F12B4}" srcId="{B12A364D-D79C-489C-A0D8-0D4B9DB6A884}" destId="{01680BF4-245A-420A-80C7-86A0955A5A36}" srcOrd="2" destOrd="0" parTransId="{84B29687-5A4D-4296-9EB8-A9B83311FD55}" sibTransId="{789297C1-E2AE-4BE2-88E1-600E5BE28A98}"/>
    <dgm:cxn modelId="{786145F8-67DA-42A2-9C30-0FDA4C4B84E1}" srcId="{01680BF4-245A-420A-80C7-86A0955A5A36}" destId="{FBAEE373-D4F4-48C0-A092-0DFD5A6B388E}" srcOrd="0" destOrd="0" parTransId="{FB800C84-38EA-4B92-A32A-8FA3CB1B403F}" sibTransId="{BE1E47FC-5B13-4C83-B09D-873039635384}"/>
    <dgm:cxn modelId="{A6212DE6-0689-4CEE-84EA-9E5B7E8C6CB3}" type="presOf" srcId="{240DC42F-65AE-42BF-A999-12E5F4589502}" destId="{96DED7C0-FEEC-4775-8FF2-C1555B50683C}" srcOrd="0" destOrd="0" presId="urn:microsoft.com/office/officeart/2005/8/layout/vList6"/>
    <dgm:cxn modelId="{0982F871-B2BC-41DC-8E12-068285495B85}" srcId="{B12A364D-D79C-489C-A0D8-0D4B9DB6A884}" destId="{6F88B16C-C2F4-4C4D-81A7-9D39D337EE19}" srcOrd="0" destOrd="0" parTransId="{220E4077-148F-410D-B23B-D1A273AA98AC}" sibTransId="{222D282B-6526-4911-AB07-4C371610CCAC}"/>
    <dgm:cxn modelId="{48D22F1A-DF8D-4F83-8386-AFA9881DBFDF}" srcId="{6F88B16C-C2F4-4C4D-81A7-9D39D337EE19}" destId="{7D234C6A-7E16-4153-9AFD-3E3E5BE22D07}" srcOrd="1" destOrd="0" parTransId="{A8088016-AC52-4295-A770-FB9F7AF5EF50}" sibTransId="{51AAE90C-8B70-4BA8-89E6-7176AFFA0E2B}"/>
    <dgm:cxn modelId="{90E3E34D-B83D-4BD6-9D1D-CDE29A3A8092}" type="presOf" srcId="{18B2B857-7E68-4E6E-A689-76385148CBFC}" destId="{4A7542FE-5FE5-487A-82B8-B0414B55BC9F}" srcOrd="0" destOrd="0" presId="urn:microsoft.com/office/officeart/2005/8/layout/vList6"/>
    <dgm:cxn modelId="{506507BE-F26C-4006-91FD-D2CB1712CFB4}" type="presOf" srcId="{7D234C6A-7E16-4153-9AFD-3E3E5BE22D07}" destId="{4A7542FE-5FE5-487A-82B8-B0414B55BC9F}" srcOrd="0" destOrd="1" presId="urn:microsoft.com/office/officeart/2005/8/layout/vList6"/>
    <dgm:cxn modelId="{5C80D0F3-17A1-4B01-8F8C-A094678CDC27}" type="presOf" srcId="{01680BF4-245A-420A-80C7-86A0955A5A36}" destId="{2E0432CF-5873-4CE3-B7EE-C1AFAF521816}" srcOrd="0" destOrd="0" presId="urn:microsoft.com/office/officeart/2005/8/layout/vList6"/>
    <dgm:cxn modelId="{C49BECD0-C227-48C8-A5DE-117CEBD72309}" type="presOf" srcId="{FBAEE373-D4F4-48C0-A092-0DFD5A6B388E}" destId="{6147E690-8FA1-4353-BC63-1B080903B4ED}" srcOrd="0" destOrd="0" presId="urn:microsoft.com/office/officeart/2005/8/layout/vList6"/>
    <dgm:cxn modelId="{FD073678-C76B-4007-8CDC-3674BFB0322E}" srcId="{6F88B16C-C2F4-4C4D-81A7-9D39D337EE19}" destId="{18B2B857-7E68-4E6E-A689-76385148CBFC}" srcOrd="0" destOrd="0" parTransId="{E6185DF8-3A5E-40A5-84AF-75FBD9D75913}" sibTransId="{D8E4882B-60C7-4EE9-BEFE-0EAED576EB95}"/>
    <dgm:cxn modelId="{1224B691-8D05-4649-B02D-FB51F73FBC09}" type="presOf" srcId="{AA36BEAA-06FC-4870-9B52-2C7D312BCEA8}" destId="{35EEED0A-8E0B-4918-A499-746C35047F30}" srcOrd="0" destOrd="0" presId="urn:microsoft.com/office/officeart/2005/8/layout/vList6"/>
    <dgm:cxn modelId="{1A7ED8DA-3DC0-4072-9DD8-DCA1F6AD7901}" type="presOf" srcId="{6F88B16C-C2F4-4C4D-81A7-9D39D337EE19}" destId="{6DFE2270-57D4-478E-837F-1AEFAD58C217}" srcOrd="0" destOrd="0" presId="urn:microsoft.com/office/officeart/2005/8/layout/vList6"/>
    <dgm:cxn modelId="{3F6208A8-8FEF-4B74-8189-8D6C4EA809CF}" type="presOf" srcId="{B12A364D-D79C-489C-A0D8-0D4B9DB6A884}" destId="{BA116E4A-F7D2-4F1F-8115-615944131135}" srcOrd="0" destOrd="0" presId="urn:microsoft.com/office/officeart/2005/8/layout/vList6"/>
    <dgm:cxn modelId="{F8DCAD05-305F-4002-87E7-6711352BAB79}" type="presParOf" srcId="{BA116E4A-F7D2-4F1F-8115-615944131135}" destId="{E8A14D1B-D7AD-4F54-B4D1-5408968E53FA}" srcOrd="0" destOrd="0" presId="urn:microsoft.com/office/officeart/2005/8/layout/vList6"/>
    <dgm:cxn modelId="{FCA7F557-873B-498D-9F63-8771D6C5F006}" type="presParOf" srcId="{E8A14D1B-D7AD-4F54-B4D1-5408968E53FA}" destId="{6DFE2270-57D4-478E-837F-1AEFAD58C217}" srcOrd="0" destOrd="0" presId="urn:microsoft.com/office/officeart/2005/8/layout/vList6"/>
    <dgm:cxn modelId="{2B3D8A8F-372C-4245-A8E4-82FC2BE17266}" type="presParOf" srcId="{E8A14D1B-D7AD-4F54-B4D1-5408968E53FA}" destId="{4A7542FE-5FE5-487A-82B8-B0414B55BC9F}" srcOrd="1" destOrd="0" presId="urn:microsoft.com/office/officeart/2005/8/layout/vList6"/>
    <dgm:cxn modelId="{D7BBC974-1CDB-4593-B43A-A066414FD6AA}" type="presParOf" srcId="{BA116E4A-F7D2-4F1F-8115-615944131135}" destId="{1862C747-BD84-4B5B-BE05-878087295CE7}" srcOrd="1" destOrd="0" presId="urn:microsoft.com/office/officeart/2005/8/layout/vList6"/>
    <dgm:cxn modelId="{BB24008E-E821-4FB5-8CF3-4CE37A866793}" type="presParOf" srcId="{BA116E4A-F7D2-4F1F-8115-615944131135}" destId="{E1E7D950-355F-46E7-BCC9-5B3F6937B00C}" srcOrd="2" destOrd="0" presId="urn:microsoft.com/office/officeart/2005/8/layout/vList6"/>
    <dgm:cxn modelId="{8121A5BB-66A7-4F22-B7E5-2478FA1A6D02}" type="presParOf" srcId="{E1E7D950-355F-46E7-BCC9-5B3F6937B00C}" destId="{35EEED0A-8E0B-4918-A499-746C35047F30}" srcOrd="0" destOrd="0" presId="urn:microsoft.com/office/officeart/2005/8/layout/vList6"/>
    <dgm:cxn modelId="{8F4BD505-E5C8-4BD8-B626-F3531A1346A2}" type="presParOf" srcId="{E1E7D950-355F-46E7-BCC9-5B3F6937B00C}" destId="{96DED7C0-FEEC-4775-8FF2-C1555B50683C}" srcOrd="1" destOrd="0" presId="urn:microsoft.com/office/officeart/2005/8/layout/vList6"/>
    <dgm:cxn modelId="{9EBC75CF-872F-45AF-A7D6-B60FFC20802C}" type="presParOf" srcId="{BA116E4A-F7D2-4F1F-8115-615944131135}" destId="{802E5829-8076-4DA2-81CD-79D03AA98579}" srcOrd="3" destOrd="0" presId="urn:microsoft.com/office/officeart/2005/8/layout/vList6"/>
    <dgm:cxn modelId="{E4C4B334-3005-434B-B292-E7B9A86A5008}" type="presParOf" srcId="{BA116E4A-F7D2-4F1F-8115-615944131135}" destId="{DF445C1A-0C95-4EF1-8216-5DD129817156}" srcOrd="4" destOrd="0" presId="urn:microsoft.com/office/officeart/2005/8/layout/vList6"/>
    <dgm:cxn modelId="{AF9B645A-A6BF-4F30-8410-853CBDA05FBC}" type="presParOf" srcId="{DF445C1A-0C95-4EF1-8216-5DD129817156}" destId="{2E0432CF-5873-4CE3-B7EE-C1AFAF521816}" srcOrd="0" destOrd="0" presId="urn:microsoft.com/office/officeart/2005/8/layout/vList6"/>
    <dgm:cxn modelId="{779EB237-93A1-4475-93CC-DF408A415FA2}" type="presParOf" srcId="{DF445C1A-0C95-4EF1-8216-5DD129817156}" destId="{6147E690-8FA1-4353-BC63-1B080903B4E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94AFB7-8671-404F-BEEB-C8A4126DA06B}" type="doc">
      <dgm:prSet loTypeId="urn:microsoft.com/office/officeart/2005/8/layout/chevron2" loCatId="process" qsTypeId="urn:microsoft.com/office/officeart/2005/8/quickstyle/simple1" qsCatId="simple" csTypeId="urn:microsoft.com/office/officeart/2005/8/colors/accent5_2" csCatId="accent5" phldr="1"/>
      <dgm:spPr/>
      <dgm:t>
        <a:bodyPr/>
        <a:lstStyle/>
        <a:p>
          <a:endParaRPr lang="en-IN"/>
        </a:p>
      </dgm:t>
    </dgm:pt>
    <dgm:pt modelId="{A6B820DA-A9B4-4FA8-BB3B-952A4BF76A06}">
      <dgm:prSet phldrT="[Text]"/>
      <dgm:spPr/>
      <dgm:t>
        <a:bodyPr/>
        <a:lstStyle/>
        <a:p>
          <a:r>
            <a:rPr lang="en-IN"/>
            <a:t>Front-End</a:t>
          </a:r>
        </a:p>
      </dgm:t>
    </dgm:pt>
    <dgm:pt modelId="{B4E4F57C-8CD2-4401-B845-5B7394E44637}" type="parTrans" cxnId="{8CA3169F-66A3-4E1A-873E-F9489C155D59}">
      <dgm:prSet/>
      <dgm:spPr/>
      <dgm:t>
        <a:bodyPr/>
        <a:lstStyle/>
        <a:p>
          <a:endParaRPr lang="en-IN"/>
        </a:p>
      </dgm:t>
    </dgm:pt>
    <dgm:pt modelId="{1C36141B-E6E4-4098-9920-FA358C41127F}" type="sibTrans" cxnId="{8CA3169F-66A3-4E1A-873E-F9489C155D59}">
      <dgm:prSet/>
      <dgm:spPr/>
      <dgm:t>
        <a:bodyPr/>
        <a:lstStyle/>
        <a:p>
          <a:endParaRPr lang="en-IN"/>
        </a:p>
      </dgm:t>
    </dgm:pt>
    <dgm:pt modelId="{DF129EFD-F05F-4167-887B-7121574E9356}">
      <dgm:prSet phldrT="[Text]"/>
      <dgm:spPr/>
      <dgm:t>
        <a:bodyPr/>
        <a:lstStyle/>
        <a:p>
          <a:r>
            <a:rPr lang="en-IN"/>
            <a:t>Ionic</a:t>
          </a:r>
        </a:p>
      </dgm:t>
    </dgm:pt>
    <dgm:pt modelId="{ADD836C1-B3A5-48A2-831E-7EADBE814982}" type="parTrans" cxnId="{4FCC8155-A0CE-49A1-B07B-9E180CE921A4}">
      <dgm:prSet/>
      <dgm:spPr/>
      <dgm:t>
        <a:bodyPr/>
        <a:lstStyle/>
        <a:p>
          <a:endParaRPr lang="en-IN"/>
        </a:p>
      </dgm:t>
    </dgm:pt>
    <dgm:pt modelId="{31F8411D-8953-4A4B-9EA3-9AA7AA7D8C13}" type="sibTrans" cxnId="{4FCC8155-A0CE-49A1-B07B-9E180CE921A4}">
      <dgm:prSet/>
      <dgm:spPr/>
      <dgm:t>
        <a:bodyPr/>
        <a:lstStyle/>
        <a:p>
          <a:endParaRPr lang="en-IN"/>
        </a:p>
      </dgm:t>
    </dgm:pt>
    <dgm:pt modelId="{35E745C1-DB53-47AA-BC12-3271B525A1FD}">
      <dgm:prSet phldrT="[Text]"/>
      <dgm:spPr/>
      <dgm:t>
        <a:bodyPr/>
        <a:lstStyle/>
        <a:p>
          <a:r>
            <a:rPr lang="en-IN"/>
            <a:t>Back-End</a:t>
          </a:r>
        </a:p>
      </dgm:t>
    </dgm:pt>
    <dgm:pt modelId="{36705FC1-24A0-468E-A2AF-547CB6D2D73F}" type="parTrans" cxnId="{F2A4ED17-F925-4389-976C-87AABAB8BE8E}">
      <dgm:prSet/>
      <dgm:spPr/>
      <dgm:t>
        <a:bodyPr/>
        <a:lstStyle/>
        <a:p>
          <a:endParaRPr lang="en-IN"/>
        </a:p>
      </dgm:t>
    </dgm:pt>
    <dgm:pt modelId="{7991B3DC-F01F-4D65-9AF4-A83F69CAEF44}" type="sibTrans" cxnId="{F2A4ED17-F925-4389-976C-87AABAB8BE8E}">
      <dgm:prSet/>
      <dgm:spPr/>
      <dgm:t>
        <a:bodyPr/>
        <a:lstStyle/>
        <a:p>
          <a:endParaRPr lang="en-IN"/>
        </a:p>
      </dgm:t>
    </dgm:pt>
    <dgm:pt modelId="{147630AF-304C-48DF-9066-9CD3FF1C4521}">
      <dgm:prSet phldrT="[Text]"/>
      <dgm:spPr/>
      <dgm:t>
        <a:bodyPr/>
        <a:lstStyle/>
        <a:p>
          <a:r>
            <a:rPr lang="en-IN"/>
            <a:t>MySql</a:t>
          </a:r>
        </a:p>
      </dgm:t>
    </dgm:pt>
    <dgm:pt modelId="{896ABFA0-36AA-4BB6-BF12-C6D54B5519CF}" type="parTrans" cxnId="{46AC8CAC-CBD0-4BC2-B5A5-9754A5F5019B}">
      <dgm:prSet/>
      <dgm:spPr/>
      <dgm:t>
        <a:bodyPr/>
        <a:lstStyle/>
        <a:p>
          <a:endParaRPr lang="en-IN"/>
        </a:p>
      </dgm:t>
    </dgm:pt>
    <dgm:pt modelId="{75197BF0-B5DE-43DC-B3D1-18500D961D4D}" type="sibTrans" cxnId="{46AC8CAC-CBD0-4BC2-B5A5-9754A5F5019B}">
      <dgm:prSet/>
      <dgm:spPr/>
      <dgm:t>
        <a:bodyPr/>
        <a:lstStyle/>
        <a:p>
          <a:endParaRPr lang="en-IN"/>
        </a:p>
      </dgm:t>
    </dgm:pt>
    <dgm:pt modelId="{6AADD2C3-E503-4A40-AA10-61C4B739EA0A}">
      <dgm:prSet phldrT="[Text]"/>
      <dgm:spPr/>
      <dgm:t>
        <a:bodyPr/>
        <a:lstStyle/>
        <a:p>
          <a:r>
            <a:rPr lang="en-IN"/>
            <a:t>Angular</a:t>
          </a:r>
        </a:p>
      </dgm:t>
    </dgm:pt>
    <dgm:pt modelId="{5B810593-B635-4A9D-BFFE-BDE3D439520B}" type="parTrans" cxnId="{76F7CC1B-CDF8-4D15-8992-F19D17DB25EE}">
      <dgm:prSet/>
      <dgm:spPr/>
      <dgm:t>
        <a:bodyPr/>
        <a:lstStyle/>
        <a:p>
          <a:endParaRPr lang="en-IN"/>
        </a:p>
      </dgm:t>
    </dgm:pt>
    <dgm:pt modelId="{4F84FFF6-004B-48B9-B3DC-6E7B9E7154A4}" type="sibTrans" cxnId="{76F7CC1B-CDF8-4D15-8992-F19D17DB25EE}">
      <dgm:prSet/>
      <dgm:spPr/>
      <dgm:t>
        <a:bodyPr/>
        <a:lstStyle/>
        <a:p>
          <a:endParaRPr lang="en-IN"/>
        </a:p>
      </dgm:t>
    </dgm:pt>
    <dgm:pt modelId="{2AB5A7B4-CA11-49EF-B36D-821CAD92A29A}">
      <dgm:prSet phldrT="[Text]"/>
      <dgm:spPr/>
      <dgm:t>
        <a:bodyPr/>
        <a:lstStyle/>
        <a:p>
          <a:r>
            <a:rPr lang="en-IN"/>
            <a:t>Php</a:t>
          </a:r>
        </a:p>
      </dgm:t>
    </dgm:pt>
    <dgm:pt modelId="{6F02DDC5-B151-4F8A-BD02-DCB5A884552D}" type="parTrans" cxnId="{7426A332-251B-4F1A-9C89-490757B0F304}">
      <dgm:prSet/>
      <dgm:spPr/>
      <dgm:t>
        <a:bodyPr/>
        <a:lstStyle/>
        <a:p>
          <a:endParaRPr lang="en-IN"/>
        </a:p>
      </dgm:t>
    </dgm:pt>
    <dgm:pt modelId="{2010C4F4-029C-45FF-BA6E-A68BB4C37FD4}" type="sibTrans" cxnId="{7426A332-251B-4F1A-9C89-490757B0F304}">
      <dgm:prSet/>
      <dgm:spPr/>
      <dgm:t>
        <a:bodyPr/>
        <a:lstStyle/>
        <a:p>
          <a:endParaRPr lang="en-IN"/>
        </a:p>
      </dgm:t>
    </dgm:pt>
    <dgm:pt modelId="{42B28E0D-4818-445C-827C-3D0D481F8C3E}">
      <dgm:prSet phldrT="[Text]"/>
      <dgm:spPr/>
      <dgm:t>
        <a:bodyPr/>
        <a:lstStyle/>
        <a:p>
          <a:r>
            <a:rPr lang="en-IN"/>
            <a:t>NodeJs</a:t>
          </a:r>
        </a:p>
      </dgm:t>
    </dgm:pt>
    <dgm:pt modelId="{E9A86B5D-81DF-41CB-A042-A19C16EEB003}" type="parTrans" cxnId="{8137C3B4-79D5-44D1-B6FE-A8C5A1627538}">
      <dgm:prSet/>
      <dgm:spPr/>
      <dgm:t>
        <a:bodyPr/>
        <a:lstStyle/>
        <a:p>
          <a:endParaRPr lang="en-IN"/>
        </a:p>
      </dgm:t>
    </dgm:pt>
    <dgm:pt modelId="{C28B9F95-6B7B-4795-9702-3ECCD7C30E6C}" type="sibTrans" cxnId="{8137C3B4-79D5-44D1-B6FE-A8C5A1627538}">
      <dgm:prSet/>
      <dgm:spPr/>
      <dgm:t>
        <a:bodyPr/>
        <a:lstStyle/>
        <a:p>
          <a:endParaRPr lang="en-IN"/>
        </a:p>
      </dgm:t>
    </dgm:pt>
    <dgm:pt modelId="{D70890A0-8E78-4F06-91EF-C95610475000}">
      <dgm:prSet phldrT="[Text]"/>
      <dgm:spPr/>
      <dgm:t>
        <a:bodyPr/>
        <a:lstStyle/>
        <a:p>
          <a:r>
            <a:rPr lang="en-IN"/>
            <a:t>Database </a:t>
          </a:r>
        </a:p>
      </dgm:t>
    </dgm:pt>
    <dgm:pt modelId="{04C384F9-99F0-4186-BF94-D3A99D73EC91}" type="parTrans" cxnId="{E1633DFE-774E-434A-9C6D-89ACCB3FD41D}">
      <dgm:prSet/>
      <dgm:spPr/>
      <dgm:t>
        <a:bodyPr/>
        <a:lstStyle/>
        <a:p>
          <a:endParaRPr lang="en-IN"/>
        </a:p>
      </dgm:t>
    </dgm:pt>
    <dgm:pt modelId="{CEC08B80-BB98-410D-AF26-7E3A87410E99}" type="sibTrans" cxnId="{E1633DFE-774E-434A-9C6D-89ACCB3FD41D}">
      <dgm:prSet/>
      <dgm:spPr/>
      <dgm:t>
        <a:bodyPr/>
        <a:lstStyle/>
        <a:p>
          <a:endParaRPr lang="en-IN"/>
        </a:p>
      </dgm:t>
    </dgm:pt>
    <dgm:pt modelId="{B2D270E9-880B-44BD-B6E8-536F0696AFF3}">
      <dgm:prSet phldrT="[Text]"/>
      <dgm:spPr/>
      <dgm:t>
        <a:bodyPr/>
        <a:lstStyle/>
        <a:p>
          <a:r>
            <a:rPr lang="en-IN"/>
            <a:t>MySql</a:t>
          </a:r>
        </a:p>
      </dgm:t>
    </dgm:pt>
    <dgm:pt modelId="{7C2CFC58-3BC6-4628-BD8E-68DBA99254F3}" type="parTrans" cxnId="{0D6EA7BF-DB3E-4DBB-BC8C-C0E79E8D3536}">
      <dgm:prSet/>
      <dgm:spPr/>
      <dgm:t>
        <a:bodyPr/>
        <a:lstStyle/>
        <a:p>
          <a:endParaRPr lang="en-IN"/>
        </a:p>
      </dgm:t>
    </dgm:pt>
    <dgm:pt modelId="{8F654076-ACCE-49B5-A569-0D0408ED7C51}" type="sibTrans" cxnId="{0D6EA7BF-DB3E-4DBB-BC8C-C0E79E8D3536}">
      <dgm:prSet/>
      <dgm:spPr/>
      <dgm:t>
        <a:bodyPr/>
        <a:lstStyle/>
        <a:p>
          <a:endParaRPr lang="en-IN"/>
        </a:p>
      </dgm:t>
    </dgm:pt>
    <dgm:pt modelId="{E6168EB4-ABA1-4A13-9A14-257C21E4269F}">
      <dgm:prSet phldrT="[Text]"/>
      <dgm:spPr/>
      <dgm:t>
        <a:bodyPr/>
        <a:lstStyle/>
        <a:p>
          <a:r>
            <a:rPr lang="en-IN"/>
            <a:t>Tools</a:t>
          </a:r>
        </a:p>
      </dgm:t>
    </dgm:pt>
    <dgm:pt modelId="{3436F8CB-1F4C-498F-BBFE-E6188B434B66}" type="parTrans" cxnId="{E9C6A74B-85CA-49AA-8B19-3D57A91C5D11}">
      <dgm:prSet/>
      <dgm:spPr/>
      <dgm:t>
        <a:bodyPr/>
        <a:lstStyle/>
        <a:p>
          <a:endParaRPr lang="en-IN"/>
        </a:p>
      </dgm:t>
    </dgm:pt>
    <dgm:pt modelId="{DB639671-41BA-43BA-9660-AF8D98F7BB80}" type="sibTrans" cxnId="{E9C6A74B-85CA-49AA-8B19-3D57A91C5D11}">
      <dgm:prSet/>
      <dgm:spPr/>
      <dgm:t>
        <a:bodyPr/>
        <a:lstStyle/>
        <a:p>
          <a:endParaRPr lang="en-IN"/>
        </a:p>
      </dgm:t>
    </dgm:pt>
    <dgm:pt modelId="{5215D88A-3671-4D8E-804E-A88073127873}">
      <dgm:prSet phldrT="[Text]"/>
      <dgm:spPr/>
      <dgm:t>
        <a:bodyPr/>
        <a:lstStyle/>
        <a:p>
          <a:r>
            <a:rPr lang="en-IN"/>
            <a:t>Visual Studio Code</a:t>
          </a:r>
        </a:p>
      </dgm:t>
    </dgm:pt>
    <dgm:pt modelId="{8E3BAD78-E95C-4D2A-9F49-5F6432E8DB74}" type="parTrans" cxnId="{07BAA748-7268-4E1D-AB3C-EE69A59A78A7}">
      <dgm:prSet/>
      <dgm:spPr/>
      <dgm:t>
        <a:bodyPr/>
        <a:lstStyle/>
        <a:p>
          <a:endParaRPr lang="en-IN"/>
        </a:p>
      </dgm:t>
    </dgm:pt>
    <dgm:pt modelId="{73A52E35-DD33-461F-87D0-12FE360BA5A1}" type="sibTrans" cxnId="{07BAA748-7268-4E1D-AB3C-EE69A59A78A7}">
      <dgm:prSet/>
      <dgm:spPr/>
      <dgm:t>
        <a:bodyPr/>
        <a:lstStyle/>
        <a:p>
          <a:endParaRPr lang="en-IN"/>
        </a:p>
      </dgm:t>
    </dgm:pt>
    <dgm:pt modelId="{DCCE801C-FFBF-4E29-8D14-EB953759826F}" type="pres">
      <dgm:prSet presAssocID="{1594AFB7-8671-404F-BEEB-C8A4126DA06B}" presName="linearFlow" presStyleCnt="0">
        <dgm:presLayoutVars>
          <dgm:dir/>
          <dgm:animLvl val="lvl"/>
          <dgm:resizeHandles val="exact"/>
        </dgm:presLayoutVars>
      </dgm:prSet>
      <dgm:spPr/>
      <dgm:t>
        <a:bodyPr/>
        <a:lstStyle/>
        <a:p>
          <a:endParaRPr lang="en-IN"/>
        </a:p>
      </dgm:t>
    </dgm:pt>
    <dgm:pt modelId="{D5412DA4-39F1-4894-8846-E86717F6067D}" type="pres">
      <dgm:prSet presAssocID="{A6B820DA-A9B4-4FA8-BB3B-952A4BF76A06}" presName="composite" presStyleCnt="0"/>
      <dgm:spPr/>
    </dgm:pt>
    <dgm:pt modelId="{D307F559-66D6-4ED3-B7CE-B37D0A36DA22}" type="pres">
      <dgm:prSet presAssocID="{A6B820DA-A9B4-4FA8-BB3B-952A4BF76A06}" presName="parentText" presStyleLbl="alignNode1" presStyleIdx="0" presStyleCnt="4">
        <dgm:presLayoutVars>
          <dgm:chMax val="1"/>
          <dgm:bulletEnabled val="1"/>
        </dgm:presLayoutVars>
      </dgm:prSet>
      <dgm:spPr/>
      <dgm:t>
        <a:bodyPr/>
        <a:lstStyle/>
        <a:p>
          <a:endParaRPr lang="en-IN"/>
        </a:p>
      </dgm:t>
    </dgm:pt>
    <dgm:pt modelId="{3A69984B-EF6D-49F3-AA84-DE93BC2D5174}" type="pres">
      <dgm:prSet presAssocID="{A6B820DA-A9B4-4FA8-BB3B-952A4BF76A06}" presName="descendantText" presStyleLbl="alignAcc1" presStyleIdx="0" presStyleCnt="4">
        <dgm:presLayoutVars>
          <dgm:bulletEnabled val="1"/>
        </dgm:presLayoutVars>
      </dgm:prSet>
      <dgm:spPr/>
      <dgm:t>
        <a:bodyPr/>
        <a:lstStyle/>
        <a:p>
          <a:endParaRPr lang="en-IN"/>
        </a:p>
      </dgm:t>
    </dgm:pt>
    <dgm:pt modelId="{DB8FAA1C-7306-4AB4-9D62-02498CB8C0AE}" type="pres">
      <dgm:prSet presAssocID="{1C36141B-E6E4-4098-9920-FA358C41127F}" presName="sp" presStyleCnt="0"/>
      <dgm:spPr/>
    </dgm:pt>
    <dgm:pt modelId="{D694C047-D5CD-4A6D-B7BB-20DFF50D4348}" type="pres">
      <dgm:prSet presAssocID="{35E745C1-DB53-47AA-BC12-3271B525A1FD}" presName="composite" presStyleCnt="0"/>
      <dgm:spPr/>
    </dgm:pt>
    <dgm:pt modelId="{883DEA5C-60C6-494A-AC85-832579A6F9B3}" type="pres">
      <dgm:prSet presAssocID="{35E745C1-DB53-47AA-BC12-3271B525A1FD}" presName="parentText" presStyleLbl="alignNode1" presStyleIdx="1" presStyleCnt="4">
        <dgm:presLayoutVars>
          <dgm:chMax val="1"/>
          <dgm:bulletEnabled val="1"/>
        </dgm:presLayoutVars>
      </dgm:prSet>
      <dgm:spPr/>
      <dgm:t>
        <a:bodyPr/>
        <a:lstStyle/>
        <a:p>
          <a:endParaRPr lang="en-IN"/>
        </a:p>
      </dgm:t>
    </dgm:pt>
    <dgm:pt modelId="{F9460717-1D5F-48F9-A60C-6E1B93D809C3}" type="pres">
      <dgm:prSet presAssocID="{35E745C1-DB53-47AA-BC12-3271B525A1FD}" presName="descendantText" presStyleLbl="alignAcc1" presStyleIdx="1" presStyleCnt="4">
        <dgm:presLayoutVars>
          <dgm:bulletEnabled val="1"/>
        </dgm:presLayoutVars>
      </dgm:prSet>
      <dgm:spPr/>
      <dgm:t>
        <a:bodyPr/>
        <a:lstStyle/>
        <a:p>
          <a:endParaRPr lang="en-IN"/>
        </a:p>
      </dgm:t>
    </dgm:pt>
    <dgm:pt modelId="{A6825E1D-B7FA-4FF2-8B8B-7A52807F7A2B}" type="pres">
      <dgm:prSet presAssocID="{7991B3DC-F01F-4D65-9AF4-A83F69CAEF44}" presName="sp" presStyleCnt="0"/>
      <dgm:spPr/>
    </dgm:pt>
    <dgm:pt modelId="{008439C2-F819-4FB7-8232-224BCFA6F42B}" type="pres">
      <dgm:prSet presAssocID="{D70890A0-8E78-4F06-91EF-C95610475000}" presName="composite" presStyleCnt="0"/>
      <dgm:spPr/>
    </dgm:pt>
    <dgm:pt modelId="{8D4CEEBD-903B-45F6-AEAD-EC258FBA9444}" type="pres">
      <dgm:prSet presAssocID="{D70890A0-8E78-4F06-91EF-C95610475000}" presName="parentText" presStyleLbl="alignNode1" presStyleIdx="2" presStyleCnt="4">
        <dgm:presLayoutVars>
          <dgm:chMax val="1"/>
          <dgm:bulletEnabled val="1"/>
        </dgm:presLayoutVars>
      </dgm:prSet>
      <dgm:spPr/>
      <dgm:t>
        <a:bodyPr/>
        <a:lstStyle/>
        <a:p>
          <a:endParaRPr lang="en-IN"/>
        </a:p>
      </dgm:t>
    </dgm:pt>
    <dgm:pt modelId="{9B148C55-5C90-42AE-91E7-BF90C6167815}" type="pres">
      <dgm:prSet presAssocID="{D70890A0-8E78-4F06-91EF-C95610475000}" presName="descendantText" presStyleLbl="alignAcc1" presStyleIdx="2" presStyleCnt="4">
        <dgm:presLayoutVars>
          <dgm:bulletEnabled val="1"/>
        </dgm:presLayoutVars>
      </dgm:prSet>
      <dgm:spPr/>
      <dgm:t>
        <a:bodyPr/>
        <a:lstStyle/>
        <a:p>
          <a:endParaRPr lang="en-IN"/>
        </a:p>
      </dgm:t>
    </dgm:pt>
    <dgm:pt modelId="{C7B764C9-4DC5-408F-8D6B-3C4D66918825}" type="pres">
      <dgm:prSet presAssocID="{CEC08B80-BB98-410D-AF26-7E3A87410E99}" presName="sp" presStyleCnt="0"/>
      <dgm:spPr/>
    </dgm:pt>
    <dgm:pt modelId="{019F6691-1ABC-4747-9910-9FDFB252E132}" type="pres">
      <dgm:prSet presAssocID="{E6168EB4-ABA1-4A13-9A14-257C21E4269F}" presName="composite" presStyleCnt="0"/>
      <dgm:spPr/>
    </dgm:pt>
    <dgm:pt modelId="{0A7D175F-2FE0-455D-BA96-F14411F3C31A}" type="pres">
      <dgm:prSet presAssocID="{E6168EB4-ABA1-4A13-9A14-257C21E4269F}" presName="parentText" presStyleLbl="alignNode1" presStyleIdx="3" presStyleCnt="4">
        <dgm:presLayoutVars>
          <dgm:chMax val="1"/>
          <dgm:bulletEnabled val="1"/>
        </dgm:presLayoutVars>
      </dgm:prSet>
      <dgm:spPr/>
      <dgm:t>
        <a:bodyPr/>
        <a:lstStyle/>
        <a:p>
          <a:endParaRPr lang="en-IN"/>
        </a:p>
      </dgm:t>
    </dgm:pt>
    <dgm:pt modelId="{261D23DF-E4BC-41EB-A5B8-C6D96B9A4DC8}" type="pres">
      <dgm:prSet presAssocID="{E6168EB4-ABA1-4A13-9A14-257C21E4269F}" presName="descendantText" presStyleLbl="alignAcc1" presStyleIdx="3" presStyleCnt="4">
        <dgm:presLayoutVars>
          <dgm:bulletEnabled val="1"/>
        </dgm:presLayoutVars>
      </dgm:prSet>
      <dgm:spPr/>
      <dgm:t>
        <a:bodyPr/>
        <a:lstStyle/>
        <a:p>
          <a:endParaRPr lang="en-IN"/>
        </a:p>
      </dgm:t>
    </dgm:pt>
  </dgm:ptLst>
  <dgm:cxnLst>
    <dgm:cxn modelId="{6088C9FE-4683-4F3B-B7DB-A91057267461}" type="presOf" srcId="{1594AFB7-8671-404F-BEEB-C8A4126DA06B}" destId="{DCCE801C-FFBF-4E29-8D14-EB953759826F}" srcOrd="0" destOrd="0" presId="urn:microsoft.com/office/officeart/2005/8/layout/chevron2"/>
    <dgm:cxn modelId="{EBC64653-CF6D-4D14-BDF4-0C3FD8BC6E82}" type="presOf" srcId="{E6168EB4-ABA1-4A13-9A14-257C21E4269F}" destId="{0A7D175F-2FE0-455D-BA96-F14411F3C31A}" srcOrd="0" destOrd="0" presId="urn:microsoft.com/office/officeart/2005/8/layout/chevron2"/>
    <dgm:cxn modelId="{76F7CC1B-CDF8-4D15-8992-F19D17DB25EE}" srcId="{A6B820DA-A9B4-4FA8-BB3B-952A4BF76A06}" destId="{6AADD2C3-E503-4A40-AA10-61C4B739EA0A}" srcOrd="1" destOrd="0" parTransId="{5B810593-B635-4A9D-BFFE-BDE3D439520B}" sibTransId="{4F84FFF6-004B-48B9-B3DC-6E7B9E7154A4}"/>
    <dgm:cxn modelId="{8ED38DB2-13C7-472A-8FE4-63A2A9CEE8D5}" type="presOf" srcId="{2AB5A7B4-CA11-49EF-B36D-821CAD92A29A}" destId="{3A69984B-EF6D-49F3-AA84-DE93BC2D5174}" srcOrd="0" destOrd="2" presId="urn:microsoft.com/office/officeart/2005/8/layout/chevron2"/>
    <dgm:cxn modelId="{F1A15F23-7BDC-4022-B6D3-C7ACC05C605F}" type="presOf" srcId="{42B28E0D-4818-445C-827C-3D0D481F8C3E}" destId="{F9460717-1D5F-48F9-A60C-6E1B93D809C3}" srcOrd="0" destOrd="1" presId="urn:microsoft.com/office/officeart/2005/8/layout/chevron2"/>
    <dgm:cxn modelId="{4FCC8155-A0CE-49A1-B07B-9E180CE921A4}" srcId="{A6B820DA-A9B4-4FA8-BB3B-952A4BF76A06}" destId="{DF129EFD-F05F-4167-887B-7121574E9356}" srcOrd="0" destOrd="0" parTransId="{ADD836C1-B3A5-48A2-831E-7EADBE814982}" sibTransId="{31F8411D-8953-4A4B-9EA3-9AA7AA7D8C13}"/>
    <dgm:cxn modelId="{8CA3169F-66A3-4E1A-873E-F9489C155D59}" srcId="{1594AFB7-8671-404F-BEEB-C8A4126DA06B}" destId="{A6B820DA-A9B4-4FA8-BB3B-952A4BF76A06}" srcOrd="0" destOrd="0" parTransId="{B4E4F57C-8CD2-4401-B845-5B7394E44637}" sibTransId="{1C36141B-E6E4-4098-9920-FA358C41127F}"/>
    <dgm:cxn modelId="{E1633DFE-774E-434A-9C6D-89ACCB3FD41D}" srcId="{1594AFB7-8671-404F-BEEB-C8A4126DA06B}" destId="{D70890A0-8E78-4F06-91EF-C95610475000}" srcOrd="2" destOrd="0" parTransId="{04C384F9-99F0-4186-BF94-D3A99D73EC91}" sibTransId="{CEC08B80-BB98-410D-AF26-7E3A87410E99}"/>
    <dgm:cxn modelId="{46AC8CAC-CBD0-4BC2-B5A5-9754A5F5019B}" srcId="{35E745C1-DB53-47AA-BC12-3271B525A1FD}" destId="{147630AF-304C-48DF-9066-9CD3FF1C4521}" srcOrd="0" destOrd="0" parTransId="{896ABFA0-36AA-4BB6-BF12-C6D54B5519CF}" sibTransId="{75197BF0-B5DE-43DC-B3D1-18500D961D4D}"/>
    <dgm:cxn modelId="{26C4DC8A-3C61-470C-95F2-B1CDA4CFB1F3}" type="presOf" srcId="{147630AF-304C-48DF-9066-9CD3FF1C4521}" destId="{F9460717-1D5F-48F9-A60C-6E1B93D809C3}" srcOrd="0" destOrd="0" presId="urn:microsoft.com/office/officeart/2005/8/layout/chevron2"/>
    <dgm:cxn modelId="{419D98A8-75C6-4C8E-8C7A-5BBEDBE596EF}" type="presOf" srcId="{5215D88A-3671-4D8E-804E-A88073127873}" destId="{261D23DF-E4BC-41EB-A5B8-C6D96B9A4DC8}" srcOrd="0" destOrd="0" presId="urn:microsoft.com/office/officeart/2005/8/layout/chevron2"/>
    <dgm:cxn modelId="{E9C6A74B-85CA-49AA-8B19-3D57A91C5D11}" srcId="{1594AFB7-8671-404F-BEEB-C8A4126DA06B}" destId="{E6168EB4-ABA1-4A13-9A14-257C21E4269F}" srcOrd="3" destOrd="0" parTransId="{3436F8CB-1F4C-498F-BBFE-E6188B434B66}" sibTransId="{DB639671-41BA-43BA-9660-AF8D98F7BB80}"/>
    <dgm:cxn modelId="{9D0303A0-88B3-45C3-9097-378BAA4876DC}" type="presOf" srcId="{DF129EFD-F05F-4167-887B-7121574E9356}" destId="{3A69984B-EF6D-49F3-AA84-DE93BC2D5174}" srcOrd="0" destOrd="0" presId="urn:microsoft.com/office/officeart/2005/8/layout/chevron2"/>
    <dgm:cxn modelId="{8137C3B4-79D5-44D1-B6FE-A8C5A1627538}" srcId="{35E745C1-DB53-47AA-BC12-3271B525A1FD}" destId="{42B28E0D-4818-445C-827C-3D0D481F8C3E}" srcOrd="1" destOrd="0" parTransId="{E9A86B5D-81DF-41CB-A042-A19C16EEB003}" sibTransId="{C28B9F95-6B7B-4795-9702-3ECCD7C30E6C}"/>
    <dgm:cxn modelId="{07BAA748-7268-4E1D-AB3C-EE69A59A78A7}" srcId="{E6168EB4-ABA1-4A13-9A14-257C21E4269F}" destId="{5215D88A-3671-4D8E-804E-A88073127873}" srcOrd="0" destOrd="0" parTransId="{8E3BAD78-E95C-4D2A-9F49-5F6432E8DB74}" sibTransId="{73A52E35-DD33-461F-87D0-12FE360BA5A1}"/>
    <dgm:cxn modelId="{E1A920D7-4398-4E75-9518-8AC2542A135F}" type="presOf" srcId="{6AADD2C3-E503-4A40-AA10-61C4B739EA0A}" destId="{3A69984B-EF6D-49F3-AA84-DE93BC2D5174}" srcOrd="0" destOrd="1" presId="urn:microsoft.com/office/officeart/2005/8/layout/chevron2"/>
    <dgm:cxn modelId="{F2A4ED17-F925-4389-976C-87AABAB8BE8E}" srcId="{1594AFB7-8671-404F-BEEB-C8A4126DA06B}" destId="{35E745C1-DB53-47AA-BC12-3271B525A1FD}" srcOrd="1" destOrd="0" parTransId="{36705FC1-24A0-468E-A2AF-547CB6D2D73F}" sibTransId="{7991B3DC-F01F-4D65-9AF4-A83F69CAEF44}"/>
    <dgm:cxn modelId="{24E0E3F2-5702-40E4-96F4-E1EC309BCBC2}" type="presOf" srcId="{B2D270E9-880B-44BD-B6E8-536F0696AFF3}" destId="{9B148C55-5C90-42AE-91E7-BF90C6167815}" srcOrd="0" destOrd="0" presId="urn:microsoft.com/office/officeart/2005/8/layout/chevron2"/>
    <dgm:cxn modelId="{52569D85-E1B5-4099-81E0-167BE42BDCFE}" type="presOf" srcId="{A6B820DA-A9B4-4FA8-BB3B-952A4BF76A06}" destId="{D307F559-66D6-4ED3-B7CE-B37D0A36DA22}" srcOrd="0" destOrd="0" presId="urn:microsoft.com/office/officeart/2005/8/layout/chevron2"/>
    <dgm:cxn modelId="{7426A332-251B-4F1A-9C89-490757B0F304}" srcId="{A6B820DA-A9B4-4FA8-BB3B-952A4BF76A06}" destId="{2AB5A7B4-CA11-49EF-B36D-821CAD92A29A}" srcOrd="2" destOrd="0" parTransId="{6F02DDC5-B151-4F8A-BD02-DCB5A884552D}" sibTransId="{2010C4F4-029C-45FF-BA6E-A68BB4C37FD4}"/>
    <dgm:cxn modelId="{E2739042-952A-4225-AB32-E4BCD73136E6}" type="presOf" srcId="{D70890A0-8E78-4F06-91EF-C95610475000}" destId="{8D4CEEBD-903B-45F6-AEAD-EC258FBA9444}" srcOrd="0" destOrd="0" presId="urn:microsoft.com/office/officeart/2005/8/layout/chevron2"/>
    <dgm:cxn modelId="{0D6EA7BF-DB3E-4DBB-BC8C-C0E79E8D3536}" srcId="{D70890A0-8E78-4F06-91EF-C95610475000}" destId="{B2D270E9-880B-44BD-B6E8-536F0696AFF3}" srcOrd="0" destOrd="0" parTransId="{7C2CFC58-3BC6-4628-BD8E-68DBA99254F3}" sibTransId="{8F654076-ACCE-49B5-A569-0D0408ED7C51}"/>
    <dgm:cxn modelId="{52702D44-43FA-4681-9CA2-BCD2E64EC190}" type="presOf" srcId="{35E745C1-DB53-47AA-BC12-3271B525A1FD}" destId="{883DEA5C-60C6-494A-AC85-832579A6F9B3}" srcOrd="0" destOrd="0" presId="urn:microsoft.com/office/officeart/2005/8/layout/chevron2"/>
    <dgm:cxn modelId="{6CA130DA-95C9-4D7D-A9A1-AA534F355165}" type="presParOf" srcId="{DCCE801C-FFBF-4E29-8D14-EB953759826F}" destId="{D5412DA4-39F1-4894-8846-E86717F6067D}" srcOrd="0" destOrd="0" presId="urn:microsoft.com/office/officeart/2005/8/layout/chevron2"/>
    <dgm:cxn modelId="{41221BC0-86A6-46EC-A7F7-28B8B5D945F0}" type="presParOf" srcId="{D5412DA4-39F1-4894-8846-E86717F6067D}" destId="{D307F559-66D6-4ED3-B7CE-B37D0A36DA22}" srcOrd="0" destOrd="0" presId="urn:microsoft.com/office/officeart/2005/8/layout/chevron2"/>
    <dgm:cxn modelId="{09FA050F-C70D-4558-B644-4CF1CB4D624B}" type="presParOf" srcId="{D5412DA4-39F1-4894-8846-E86717F6067D}" destId="{3A69984B-EF6D-49F3-AA84-DE93BC2D5174}" srcOrd="1" destOrd="0" presId="urn:microsoft.com/office/officeart/2005/8/layout/chevron2"/>
    <dgm:cxn modelId="{27C97E02-ABC9-46B5-AE3A-C290AF5767B3}" type="presParOf" srcId="{DCCE801C-FFBF-4E29-8D14-EB953759826F}" destId="{DB8FAA1C-7306-4AB4-9D62-02498CB8C0AE}" srcOrd="1" destOrd="0" presId="urn:microsoft.com/office/officeart/2005/8/layout/chevron2"/>
    <dgm:cxn modelId="{0F07CD4E-A7A3-485E-80E0-8334BA499FF6}" type="presParOf" srcId="{DCCE801C-FFBF-4E29-8D14-EB953759826F}" destId="{D694C047-D5CD-4A6D-B7BB-20DFF50D4348}" srcOrd="2" destOrd="0" presId="urn:microsoft.com/office/officeart/2005/8/layout/chevron2"/>
    <dgm:cxn modelId="{DF29A55D-29C7-4EF3-AF65-BA7E827BDB33}" type="presParOf" srcId="{D694C047-D5CD-4A6D-B7BB-20DFF50D4348}" destId="{883DEA5C-60C6-494A-AC85-832579A6F9B3}" srcOrd="0" destOrd="0" presId="urn:microsoft.com/office/officeart/2005/8/layout/chevron2"/>
    <dgm:cxn modelId="{ABCF0D25-F13D-436F-8141-69A00D49A7B6}" type="presParOf" srcId="{D694C047-D5CD-4A6D-B7BB-20DFF50D4348}" destId="{F9460717-1D5F-48F9-A60C-6E1B93D809C3}" srcOrd="1" destOrd="0" presId="urn:microsoft.com/office/officeart/2005/8/layout/chevron2"/>
    <dgm:cxn modelId="{F0F29434-A4CC-4C16-89B1-66A145A3F9A5}" type="presParOf" srcId="{DCCE801C-FFBF-4E29-8D14-EB953759826F}" destId="{A6825E1D-B7FA-4FF2-8B8B-7A52807F7A2B}" srcOrd="3" destOrd="0" presId="urn:microsoft.com/office/officeart/2005/8/layout/chevron2"/>
    <dgm:cxn modelId="{0DB47576-0B84-42A8-A5D9-9DEA06219E99}" type="presParOf" srcId="{DCCE801C-FFBF-4E29-8D14-EB953759826F}" destId="{008439C2-F819-4FB7-8232-224BCFA6F42B}" srcOrd="4" destOrd="0" presId="urn:microsoft.com/office/officeart/2005/8/layout/chevron2"/>
    <dgm:cxn modelId="{96839088-BCD8-4520-B0E7-A5275E5E05F1}" type="presParOf" srcId="{008439C2-F819-4FB7-8232-224BCFA6F42B}" destId="{8D4CEEBD-903B-45F6-AEAD-EC258FBA9444}" srcOrd="0" destOrd="0" presId="urn:microsoft.com/office/officeart/2005/8/layout/chevron2"/>
    <dgm:cxn modelId="{603EEA22-6415-4B7C-99F3-52825522F9D8}" type="presParOf" srcId="{008439C2-F819-4FB7-8232-224BCFA6F42B}" destId="{9B148C55-5C90-42AE-91E7-BF90C6167815}" srcOrd="1" destOrd="0" presId="urn:microsoft.com/office/officeart/2005/8/layout/chevron2"/>
    <dgm:cxn modelId="{A8C8DA57-9210-4FED-95CD-17BE2CBD8C75}" type="presParOf" srcId="{DCCE801C-FFBF-4E29-8D14-EB953759826F}" destId="{C7B764C9-4DC5-408F-8D6B-3C4D66918825}" srcOrd="5" destOrd="0" presId="urn:microsoft.com/office/officeart/2005/8/layout/chevron2"/>
    <dgm:cxn modelId="{1A926F3C-7A6F-4A87-8401-80CFAC53096C}" type="presParOf" srcId="{DCCE801C-FFBF-4E29-8D14-EB953759826F}" destId="{019F6691-1ABC-4747-9910-9FDFB252E132}" srcOrd="6" destOrd="0" presId="urn:microsoft.com/office/officeart/2005/8/layout/chevron2"/>
    <dgm:cxn modelId="{089ED66D-1A31-4A9D-8278-5EFBC479BF27}" type="presParOf" srcId="{019F6691-1ABC-4747-9910-9FDFB252E132}" destId="{0A7D175F-2FE0-455D-BA96-F14411F3C31A}" srcOrd="0" destOrd="0" presId="urn:microsoft.com/office/officeart/2005/8/layout/chevron2"/>
    <dgm:cxn modelId="{12D3A05D-F8F5-4737-A489-F6CD80A3014E}" type="presParOf" srcId="{019F6691-1ABC-4747-9910-9FDFB252E132}" destId="{261D23DF-E4BC-41EB-A5B8-C6D96B9A4DC8}"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218991-9336-420F-BF44-D0DBE9FF9A4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B2396658-AA41-47F2-949F-30F74E743415}" type="asst">
      <dgm:prSet phldrT="[Text]"/>
      <dgm:spPr/>
      <dgm:t>
        <a:bodyPr/>
        <a:lstStyle/>
        <a:p>
          <a:r>
            <a:rPr lang="en-IN"/>
            <a:t>Requirement Gathering</a:t>
          </a:r>
        </a:p>
      </dgm:t>
    </dgm:pt>
    <dgm:pt modelId="{03FF4D50-5BB7-4079-8326-669B8223CB12}" type="parTrans" cxnId="{EBA93152-85D4-43C4-AFA1-E74DF21AF19F}">
      <dgm:prSet/>
      <dgm:spPr/>
      <dgm:t>
        <a:bodyPr/>
        <a:lstStyle/>
        <a:p>
          <a:endParaRPr lang="en-IN"/>
        </a:p>
      </dgm:t>
    </dgm:pt>
    <dgm:pt modelId="{2DDC019A-5502-48F4-9D6D-88C776FC8AB3}" type="sibTrans" cxnId="{EBA93152-85D4-43C4-AFA1-E74DF21AF19F}">
      <dgm:prSet/>
      <dgm:spPr/>
      <dgm:t>
        <a:bodyPr/>
        <a:lstStyle/>
        <a:p>
          <a:endParaRPr lang="en-IN"/>
        </a:p>
      </dgm:t>
    </dgm:pt>
    <dgm:pt modelId="{BAB7B0BA-A581-4D0E-B2EA-447F1B6FCE92}" type="asst">
      <dgm:prSet phldrT="[Text]"/>
      <dgm:spPr/>
      <dgm:t>
        <a:bodyPr/>
        <a:lstStyle/>
        <a:p>
          <a:r>
            <a:rPr lang="en-IN"/>
            <a:t>Planning</a:t>
          </a:r>
        </a:p>
      </dgm:t>
    </dgm:pt>
    <dgm:pt modelId="{067A6633-C4CF-492E-A614-377F53BEC2F5}" type="parTrans" cxnId="{AAACE935-C390-4489-A9C7-2453F116E71F}">
      <dgm:prSet/>
      <dgm:spPr/>
      <dgm:t>
        <a:bodyPr/>
        <a:lstStyle/>
        <a:p>
          <a:endParaRPr lang="en-IN"/>
        </a:p>
      </dgm:t>
    </dgm:pt>
    <dgm:pt modelId="{AF580884-33CB-4CC3-BE36-B97B01650A91}" type="sibTrans" cxnId="{AAACE935-C390-4489-A9C7-2453F116E71F}">
      <dgm:prSet/>
      <dgm:spPr/>
      <dgm:t>
        <a:bodyPr/>
        <a:lstStyle/>
        <a:p>
          <a:endParaRPr lang="en-IN"/>
        </a:p>
      </dgm:t>
    </dgm:pt>
    <dgm:pt modelId="{9475B7BC-3C6E-4F8B-86A2-02330295C367}" type="asst">
      <dgm:prSet phldrT="[Text]"/>
      <dgm:spPr/>
      <dgm:t>
        <a:bodyPr/>
        <a:lstStyle/>
        <a:p>
          <a:r>
            <a:rPr lang="en-IN"/>
            <a:t>Designing</a:t>
          </a:r>
        </a:p>
      </dgm:t>
    </dgm:pt>
    <dgm:pt modelId="{B885048D-9053-47AC-909D-D8F89BC11F3B}" type="parTrans" cxnId="{405EC079-AC66-409C-ADE8-89FD6B717EB9}">
      <dgm:prSet/>
      <dgm:spPr/>
      <dgm:t>
        <a:bodyPr/>
        <a:lstStyle/>
        <a:p>
          <a:endParaRPr lang="en-IN"/>
        </a:p>
      </dgm:t>
    </dgm:pt>
    <dgm:pt modelId="{F7C1210D-13CC-45F8-84EB-C5E01B7FC3BD}" type="sibTrans" cxnId="{405EC079-AC66-409C-ADE8-89FD6B717EB9}">
      <dgm:prSet/>
      <dgm:spPr/>
      <dgm:t>
        <a:bodyPr/>
        <a:lstStyle/>
        <a:p>
          <a:endParaRPr lang="en-IN"/>
        </a:p>
      </dgm:t>
    </dgm:pt>
    <dgm:pt modelId="{1EFA85D2-EB77-4F05-84A0-41D01BEBC74A}" type="asst">
      <dgm:prSet phldrT="[Text]"/>
      <dgm:spPr/>
      <dgm:t>
        <a:bodyPr/>
        <a:lstStyle/>
        <a:p>
          <a:r>
            <a:rPr lang="en-IN"/>
            <a:t>Implementation</a:t>
          </a:r>
        </a:p>
      </dgm:t>
    </dgm:pt>
    <dgm:pt modelId="{922776D7-DBA0-4A58-9DFB-C6FD267881FC}" type="parTrans" cxnId="{9FDD8AAF-5D55-47AE-ADA1-70D9C17BF07E}">
      <dgm:prSet/>
      <dgm:spPr/>
      <dgm:t>
        <a:bodyPr/>
        <a:lstStyle/>
        <a:p>
          <a:endParaRPr lang="en-IN"/>
        </a:p>
      </dgm:t>
    </dgm:pt>
    <dgm:pt modelId="{73CBC2F8-0889-4FCA-9C30-76A6E68DB1BB}" type="sibTrans" cxnId="{9FDD8AAF-5D55-47AE-ADA1-70D9C17BF07E}">
      <dgm:prSet/>
      <dgm:spPr/>
      <dgm:t>
        <a:bodyPr/>
        <a:lstStyle/>
        <a:p>
          <a:endParaRPr lang="en-IN"/>
        </a:p>
      </dgm:t>
    </dgm:pt>
    <dgm:pt modelId="{4B43888C-FFA5-4147-9A7E-B614819566E2}" type="asst">
      <dgm:prSet phldrT="[Text]"/>
      <dgm:spPr/>
      <dgm:t>
        <a:bodyPr/>
        <a:lstStyle/>
        <a:p>
          <a:r>
            <a:rPr lang="en-IN"/>
            <a:t>Testing</a:t>
          </a:r>
        </a:p>
      </dgm:t>
    </dgm:pt>
    <dgm:pt modelId="{05D47AF2-CAB3-4C0A-9E30-CE1BD10D2C35}" type="parTrans" cxnId="{4A861243-E754-4A29-940D-F267DB02D606}">
      <dgm:prSet/>
      <dgm:spPr/>
      <dgm:t>
        <a:bodyPr/>
        <a:lstStyle/>
        <a:p>
          <a:endParaRPr lang="en-IN"/>
        </a:p>
      </dgm:t>
    </dgm:pt>
    <dgm:pt modelId="{3571EACC-83BB-4C7E-B72D-0B61E1E1D02F}" type="sibTrans" cxnId="{4A861243-E754-4A29-940D-F267DB02D606}">
      <dgm:prSet/>
      <dgm:spPr/>
      <dgm:t>
        <a:bodyPr/>
        <a:lstStyle/>
        <a:p>
          <a:endParaRPr lang="en-IN"/>
        </a:p>
      </dgm:t>
    </dgm:pt>
    <dgm:pt modelId="{CDEA9B89-C599-4680-9C82-417F27C61C8B}">
      <dgm:prSet/>
      <dgm:spPr/>
      <dgm:t>
        <a:bodyPr/>
        <a:lstStyle/>
        <a:p>
          <a:r>
            <a:rPr lang="en-IN"/>
            <a:t>Feasibility Study</a:t>
          </a:r>
        </a:p>
      </dgm:t>
    </dgm:pt>
    <dgm:pt modelId="{75F11DF8-45DB-490C-8ACC-01F0ECE1FC78}" type="parTrans" cxnId="{C94B8CFF-B735-4857-AB49-50FFFCB8F73F}">
      <dgm:prSet/>
      <dgm:spPr/>
      <dgm:t>
        <a:bodyPr/>
        <a:lstStyle/>
        <a:p>
          <a:endParaRPr lang="en-IN"/>
        </a:p>
      </dgm:t>
    </dgm:pt>
    <dgm:pt modelId="{4564ACC4-2A5A-4B2E-B0FA-F584535BB7A2}" type="sibTrans" cxnId="{C94B8CFF-B735-4857-AB49-50FFFCB8F73F}">
      <dgm:prSet/>
      <dgm:spPr/>
      <dgm:t>
        <a:bodyPr/>
        <a:lstStyle/>
        <a:p>
          <a:endParaRPr lang="en-IN"/>
        </a:p>
      </dgm:t>
    </dgm:pt>
    <dgm:pt modelId="{35C5DE37-EC7B-4B38-9D4D-35B374EC4B0E}">
      <dgm:prSet/>
      <dgm:spPr/>
      <dgm:t>
        <a:bodyPr/>
        <a:lstStyle/>
        <a:p>
          <a:r>
            <a:rPr lang="en-IN"/>
            <a:t>Planning Documentation Approval</a:t>
          </a:r>
        </a:p>
      </dgm:t>
    </dgm:pt>
    <dgm:pt modelId="{9A0346B3-3447-44D1-AE54-774D34FAD2CC}" type="parTrans" cxnId="{14EF1110-C84A-4AD6-8CE1-03138E2484B4}">
      <dgm:prSet/>
      <dgm:spPr/>
      <dgm:t>
        <a:bodyPr/>
        <a:lstStyle/>
        <a:p>
          <a:endParaRPr lang="en-IN"/>
        </a:p>
      </dgm:t>
    </dgm:pt>
    <dgm:pt modelId="{82D54608-05FE-47E9-9FF8-CBE685E05D34}" type="sibTrans" cxnId="{14EF1110-C84A-4AD6-8CE1-03138E2484B4}">
      <dgm:prSet/>
      <dgm:spPr/>
      <dgm:t>
        <a:bodyPr/>
        <a:lstStyle/>
        <a:p>
          <a:endParaRPr lang="en-IN"/>
        </a:p>
      </dgm:t>
    </dgm:pt>
    <dgm:pt modelId="{D85F5AB4-99EE-4A1E-80F1-0148B92404C5}">
      <dgm:prSet/>
      <dgm:spPr/>
      <dgm:t>
        <a:bodyPr/>
        <a:lstStyle/>
        <a:p>
          <a:r>
            <a:rPr lang="en-IN"/>
            <a:t>GUI Design</a:t>
          </a:r>
        </a:p>
      </dgm:t>
    </dgm:pt>
    <dgm:pt modelId="{B015393B-2F22-47F4-8C1F-90727064926E}" type="parTrans" cxnId="{F91BBD99-816E-46B8-B6CD-BFCAAFB10E42}">
      <dgm:prSet/>
      <dgm:spPr/>
      <dgm:t>
        <a:bodyPr/>
        <a:lstStyle/>
        <a:p>
          <a:endParaRPr lang="en-IN"/>
        </a:p>
      </dgm:t>
    </dgm:pt>
    <dgm:pt modelId="{30F1AED4-9062-4D27-96B8-C9A8D01AA52B}" type="sibTrans" cxnId="{F91BBD99-816E-46B8-B6CD-BFCAAFB10E42}">
      <dgm:prSet/>
      <dgm:spPr/>
      <dgm:t>
        <a:bodyPr/>
        <a:lstStyle/>
        <a:p>
          <a:endParaRPr lang="en-IN"/>
        </a:p>
      </dgm:t>
    </dgm:pt>
    <dgm:pt modelId="{30E4A96F-6F51-4F13-B37E-4174F4566204}">
      <dgm:prSet/>
      <dgm:spPr/>
      <dgm:t>
        <a:bodyPr/>
        <a:lstStyle/>
        <a:p>
          <a:r>
            <a:rPr lang="en-IN"/>
            <a:t>Database Design</a:t>
          </a:r>
        </a:p>
      </dgm:t>
    </dgm:pt>
    <dgm:pt modelId="{E532FFE0-7CB9-4735-8B3E-4CEA66C7C232}" type="parTrans" cxnId="{FE7E03F3-BEDA-4FED-84BD-83D6F31CDD76}">
      <dgm:prSet/>
      <dgm:spPr/>
      <dgm:t>
        <a:bodyPr/>
        <a:lstStyle/>
        <a:p>
          <a:endParaRPr lang="en-IN"/>
        </a:p>
      </dgm:t>
    </dgm:pt>
    <dgm:pt modelId="{426844CF-8BB3-4038-B2CD-DD93B69D82C3}" type="sibTrans" cxnId="{FE7E03F3-BEDA-4FED-84BD-83D6F31CDD76}">
      <dgm:prSet/>
      <dgm:spPr/>
      <dgm:t>
        <a:bodyPr/>
        <a:lstStyle/>
        <a:p>
          <a:endParaRPr lang="en-IN"/>
        </a:p>
      </dgm:t>
    </dgm:pt>
    <dgm:pt modelId="{74708E20-C995-40E2-A885-65059E9EFB34}">
      <dgm:prSet/>
      <dgm:spPr/>
      <dgm:t>
        <a:bodyPr/>
        <a:lstStyle/>
        <a:p>
          <a:r>
            <a:rPr lang="en-IN"/>
            <a:t>Design Approval</a:t>
          </a:r>
        </a:p>
      </dgm:t>
    </dgm:pt>
    <dgm:pt modelId="{5985793E-B5C6-478C-AE80-2DA85071DE7C}" type="parTrans" cxnId="{6B0FA820-67CE-412C-85AD-26CCDD2AF0F9}">
      <dgm:prSet/>
      <dgm:spPr/>
      <dgm:t>
        <a:bodyPr/>
        <a:lstStyle/>
        <a:p>
          <a:endParaRPr lang="en-IN"/>
        </a:p>
      </dgm:t>
    </dgm:pt>
    <dgm:pt modelId="{EDA1D36C-5E4D-4158-8658-B0D41D2B1D84}" type="sibTrans" cxnId="{6B0FA820-67CE-412C-85AD-26CCDD2AF0F9}">
      <dgm:prSet/>
      <dgm:spPr/>
      <dgm:t>
        <a:bodyPr/>
        <a:lstStyle/>
        <a:p>
          <a:endParaRPr lang="en-IN"/>
        </a:p>
      </dgm:t>
    </dgm:pt>
    <dgm:pt modelId="{858DFAE1-4700-4F42-A27F-14A9DF5D8A62}">
      <dgm:prSet/>
      <dgm:spPr/>
      <dgm:t>
        <a:bodyPr/>
        <a:lstStyle/>
        <a:p>
          <a:r>
            <a:rPr lang="en-IN"/>
            <a:t>Create Client- Account Functionality</a:t>
          </a:r>
        </a:p>
      </dgm:t>
    </dgm:pt>
    <dgm:pt modelId="{748BC84C-5B51-48F6-8A3C-E088D767DB63}" type="parTrans" cxnId="{4AAB278C-4E20-45C0-AE5F-24603E177B7B}">
      <dgm:prSet/>
      <dgm:spPr/>
      <dgm:t>
        <a:bodyPr/>
        <a:lstStyle/>
        <a:p>
          <a:endParaRPr lang="en-IN"/>
        </a:p>
      </dgm:t>
    </dgm:pt>
    <dgm:pt modelId="{02924B03-27CB-4789-87C2-5B1CA4731DB5}" type="sibTrans" cxnId="{4AAB278C-4E20-45C0-AE5F-24603E177B7B}">
      <dgm:prSet/>
      <dgm:spPr/>
      <dgm:t>
        <a:bodyPr/>
        <a:lstStyle/>
        <a:p>
          <a:endParaRPr lang="en-IN"/>
        </a:p>
      </dgm:t>
    </dgm:pt>
    <dgm:pt modelId="{1B8E94EC-AA97-410E-9CCB-FA48ED92A584}">
      <dgm:prSet/>
      <dgm:spPr/>
      <dgm:t>
        <a:bodyPr/>
        <a:lstStyle/>
        <a:p>
          <a:r>
            <a:rPr lang="en-IN"/>
            <a:t>Feedback form Functionality</a:t>
          </a:r>
        </a:p>
      </dgm:t>
    </dgm:pt>
    <dgm:pt modelId="{D56F912C-27F3-4368-9FAA-CDCABD47DA58}" type="parTrans" cxnId="{5120E672-5DAD-490E-A6BC-96E5B6CD050F}">
      <dgm:prSet/>
      <dgm:spPr/>
      <dgm:t>
        <a:bodyPr/>
        <a:lstStyle/>
        <a:p>
          <a:endParaRPr lang="en-IN"/>
        </a:p>
      </dgm:t>
    </dgm:pt>
    <dgm:pt modelId="{2D005375-10E8-43F8-B454-7073C91264E6}" type="sibTrans" cxnId="{5120E672-5DAD-490E-A6BC-96E5B6CD050F}">
      <dgm:prSet/>
      <dgm:spPr/>
      <dgm:t>
        <a:bodyPr/>
        <a:lstStyle/>
        <a:p>
          <a:endParaRPr lang="en-IN"/>
        </a:p>
      </dgm:t>
    </dgm:pt>
    <dgm:pt modelId="{F76ECD67-F62D-459D-9B9E-1577DD6E8505}">
      <dgm:prSet/>
      <dgm:spPr/>
      <dgm:t>
        <a:bodyPr/>
        <a:lstStyle/>
        <a:p>
          <a:r>
            <a:rPr lang="en-IN"/>
            <a:t>System Testing</a:t>
          </a:r>
        </a:p>
      </dgm:t>
    </dgm:pt>
    <dgm:pt modelId="{6F561D9B-AA2D-41C7-B7AB-954C56A0871E}" type="parTrans" cxnId="{1F243E56-BBA5-430E-AC02-FF3BFE3157A7}">
      <dgm:prSet/>
      <dgm:spPr/>
      <dgm:t>
        <a:bodyPr/>
        <a:lstStyle/>
        <a:p>
          <a:endParaRPr lang="en-IN"/>
        </a:p>
      </dgm:t>
    </dgm:pt>
    <dgm:pt modelId="{DB3AF7C9-A089-4BAE-A4BC-91D7B40893EC}" type="sibTrans" cxnId="{1F243E56-BBA5-430E-AC02-FF3BFE3157A7}">
      <dgm:prSet/>
      <dgm:spPr/>
      <dgm:t>
        <a:bodyPr/>
        <a:lstStyle/>
        <a:p>
          <a:endParaRPr lang="en-IN"/>
        </a:p>
      </dgm:t>
    </dgm:pt>
    <dgm:pt modelId="{E281D1EE-B55C-406E-ADA6-AF467A1AC343}">
      <dgm:prSet/>
      <dgm:spPr/>
      <dgm:t>
        <a:bodyPr/>
        <a:lstStyle/>
        <a:p>
          <a:r>
            <a:rPr lang="en-IN"/>
            <a:t>Alpha Testing</a:t>
          </a:r>
        </a:p>
      </dgm:t>
    </dgm:pt>
    <dgm:pt modelId="{DC4934EB-56E0-4615-80E1-AF9FE1D99830}" type="parTrans" cxnId="{3F01E42E-43AF-419C-B8A4-9C422DCE445C}">
      <dgm:prSet/>
      <dgm:spPr/>
      <dgm:t>
        <a:bodyPr/>
        <a:lstStyle/>
        <a:p>
          <a:endParaRPr lang="en-IN"/>
        </a:p>
      </dgm:t>
    </dgm:pt>
    <dgm:pt modelId="{7CAA5D30-115B-4945-98A5-BC904F0DE0D2}" type="sibTrans" cxnId="{3F01E42E-43AF-419C-B8A4-9C422DCE445C}">
      <dgm:prSet/>
      <dgm:spPr/>
      <dgm:t>
        <a:bodyPr/>
        <a:lstStyle/>
        <a:p>
          <a:endParaRPr lang="en-IN"/>
        </a:p>
      </dgm:t>
    </dgm:pt>
    <dgm:pt modelId="{2A86A1F1-38C3-4F02-A604-0F9D7FC5A7C8}">
      <dgm:prSet/>
      <dgm:spPr/>
      <dgm:t>
        <a:bodyPr/>
        <a:lstStyle/>
        <a:p>
          <a:r>
            <a:rPr lang="en-IN"/>
            <a:t>Beta Testing</a:t>
          </a:r>
        </a:p>
      </dgm:t>
    </dgm:pt>
    <dgm:pt modelId="{060898BD-A364-4DF8-B079-ED2FBAABF680}" type="parTrans" cxnId="{37C88AFA-7E68-499D-8C19-3961CB51B118}">
      <dgm:prSet/>
      <dgm:spPr/>
      <dgm:t>
        <a:bodyPr/>
        <a:lstStyle/>
        <a:p>
          <a:endParaRPr lang="en-IN"/>
        </a:p>
      </dgm:t>
    </dgm:pt>
    <dgm:pt modelId="{C267B63A-3BCE-4397-805A-9BA79F9530E9}" type="sibTrans" cxnId="{37C88AFA-7E68-499D-8C19-3961CB51B118}">
      <dgm:prSet/>
      <dgm:spPr/>
      <dgm:t>
        <a:bodyPr/>
        <a:lstStyle/>
        <a:p>
          <a:endParaRPr lang="en-IN"/>
        </a:p>
      </dgm:t>
    </dgm:pt>
    <dgm:pt modelId="{71C0B651-B1BC-4956-BFB1-07266DFAD327}">
      <dgm:prSet/>
      <dgm:spPr/>
      <dgm:t>
        <a:bodyPr/>
        <a:lstStyle/>
        <a:p>
          <a:r>
            <a:rPr lang="en-IN"/>
            <a:t>Defining Scope and Objective</a:t>
          </a:r>
        </a:p>
      </dgm:t>
    </dgm:pt>
    <dgm:pt modelId="{94AE0677-33F6-40B9-912C-C13CB330A885}" type="parTrans" cxnId="{62BF2D0D-4B54-49FE-B4F9-9A5AB9AD1E4C}">
      <dgm:prSet/>
      <dgm:spPr/>
      <dgm:t>
        <a:bodyPr/>
        <a:lstStyle/>
        <a:p>
          <a:endParaRPr lang="en-IN"/>
        </a:p>
      </dgm:t>
    </dgm:pt>
    <dgm:pt modelId="{DAC37F23-C750-4FEC-A780-B2C7676CF640}" type="sibTrans" cxnId="{62BF2D0D-4B54-49FE-B4F9-9A5AB9AD1E4C}">
      <dgm:prSet/>
      <dgm:spPr/>
      <dgm:t>
        <a:bodyPr/>
        <a:lstStyle/>
        <a:p>
          <a:endParaRPr lang="en-IN"/>
        </a:p>
      </dgm:t>
    </dgm:pt>
    <dgm:pt modelId="{DC4A7EF7-B4AC-4F5D-AAF5-D20918C23581}">
      <dgm:prSet/>
      <dgm:spPr/>
      <dgm:t>
        <a:bodyPr/>
        <a:lstStyle/>
        <a:p>
          <a:r>
            <a:rPr lang="en-IN"/>
            <a:t>Cost Estimation</a:t>
          </a:r>
        </a:p>
      </dgm:t>
    </dgm:pt>
    <dgm:pt modelId="{75CE5685-D60B-4AF9-BE33-B763F45D9977}" type="parTrans" cxnId="{5FACEC35-D25E-465F-85EF-F5D5CF5A2219}">
      <dgm:prSet/>
      <dgm:spPr/>
      <dgm:t>
        <a:bodyPr/>
        <a:lstStyle/>
        <a:p>
          <a:endParaRPr lang="en-IN"/>
        </a:p>
      </dgm:t>
    </dgm:pt>
    <dgm:pt modelId="{CCBD8DE6-757F-4A36-A37F-2BA02C8D9902}" type="sibTrans" cxnId="{5FACEC35-D25E-465F-85EF-F5D5CF5A2219}">
      <dgm:prSet/>
      <dgm:spPr/>
      <dgm:t>
        <a:bodyPr/>
        <a:lstStyle/>
        <a:p>
          <a:endParaRPr lang="en-IN"/>
        </a:p>
      </dgm:t>
    </dgm:pt>
    <dgm:pt modelId="{C2FD08F5-E57F-4690-BBB5-026AAAFD7DA1}">
      <dgm:prSet/>
      <dgm:spPr/>
      <dgm:t>
        <a:bodyPr/>
        <a:lstStyle/>
        <a:p>
          <a:r>
            <a:rPr lang="en-IN"/>
            <a:t>Human resource software hardware estimation</a:t>
          </a:r>
        </a:p>
      </dgm:t>
    </dgm:pt>
    <dgm:pt modelId="{9DC56F9E-14ED-4927-A571-7123A2145292}" type="parTrans" cxnId="{6A89ED76-C0D2-4AD0-8BD3-889E99E00E90}">
      <dgm:prSet/>
      <dgm:spPr/>
      <dgm:t>
        <a:bodyPr/>
        <a:lstStyle/>
        <a:p>
          <a:endParaRPr lang="en-IN"/>
        </a:p>
      </dgm:t>
    </dgm:pt>
    <dgm:pt modelId="{E4999909-0CC5-40FE-AAC0-E2E98DCF5368}" type="sibTrans" cxnId="{6A89ED76-C0D2-4AD0-8BD3-889E99E00E90}">
      <dgm:prSet/>
      <dgm:spPr/>
      <dgm:t>
        <a:bodyPr/>
        <a:lstStyle/>
        <a:p>
          <a:endParaRPr lang="en-IN"/>
        </a:p>
      </dgm:t>
    </dgm:pt>
    <dgm:pt modelId="{6674288A-4C5E-4493-B507-B562F54494F1}">
      <dgm:prSet/>
      <dgm:spPr/>
      <dgm:t>
        <a:bodyPr/>
        <a:lstStyle/>
        <a:p>
          <a:r>
            <a:rPr lang="en-IN"/>
            <a:t>Add client account functionality</a:t>
          </a:r>
        </a:p>
      </dgm:t>
    </dgm:pt>
    <dgm:pt modelId="{0DC7CB2E-D3E7-40A3-84DE-14C8530B6C71}" type="parTrans" cxnId="{237FD9E8-C345-4890-B10D-C28691A9F6BC}">
      <dgm:prSet/>
      <dgm:spPr/>
      <dgm:t>
        <a:bodyPr/>
        <a:lstStyle/>
        <a:p>
          <a:endParaRPr lang="en-IN"/>
        </a:p>
      </dgm:t>
    </dgm:pt>
    <dgm:pt modelId="{C96F70C7-8E28-4A54-B49A-394B0580D470}" type="sibTrans" cxnId="{237FD9E8-C345-4890-B10D-C28691A9F6BC}">
      <dgm:prSet/>
      <dgm:spPr/>
      <dgm:t>
        <a:bodyPr/>
        <a:lstStyle/>
        <a:p>
          <a:endParaRPr lang="en-IN"/>
        </a:p>
      </dgm:t>
    </dgm:pt>
    <dgm:pt modelId="{19433329-F54A-4D9E-BEAA-373FB36DEDAF}">
      <dgm:prSet/>
      <dgm:spPr/>
      <dgm:t>
        <a:bodyPr/>
        <a:lstStyle/>
        <a:p>
          <a:r>
            <a:rPr lang="en-IN"/>
            <a:t>Deployment</a:t>
          </a:r>
        </a:p>
      </dgm:t>
    </dgm:pt>
    <dgm:pt modelId="{280FAE21-5B58-4008-AAA3-FC4AF3830394}" type="parTrans" cxnId="{D85F8F35-6732-458F-9654-6A0C3616B63E}">
      <dgm:prSet/>
      <dgm:spPr/>
      <dgm:t>
        <a:bodyPr/>
        <a:lstStyle/>
        <a:p>
          <a:endParaRPr lang="en-IN"/>
        </a:p>
      </dgm:t>
    </dgm:pt>
    <dgm:pt modelId="{B1E233A6-D4CC-4D87-B555-F6F04B0B5C71}" type="sibTrans" cxnId="{D85F8F35-6732-458F-9654-6A0C3616B63E}">
      <dgm:prSet/>
      <dgm:spPr/>
      <dgm:t>
        <a:bodyPr/>
        <a:lstStyle/>
        <a:p>
          <a:endParaRPr lang="en-IN"/>
        </a:p>
      </dgm:t>
    </dgm:pt>
    <dgm:pt modelId="{E702B3D4-3B7B-49CC-8F0B-4AE3EAAB16B9}" type="asst">
      <dgm:prSet phldrT="[Text]"/>
      <dgm:spPr/>
      <dgm:t>
        <a:bodyPr/>
        <a:lstStyle/>
        <a:p>
          <a:r>
            <a:rPr lang="en-IN"/>
            <a:t>Questionnaire</a:t>
          </a:r>
        </a:p>
      </dgm:t>
    </dgm:pt>
    <dgm:pt modelId="{19C89BC9-5612-46A5-B381-A7724317D947}" type="parTrans" cxnId="{9E53DA60-0462-421F-89CD-63D297634F8E}">
      <dgm:prSet/>
      <dgm:spPr/>
      <dgm:t>
        <a:bodyPr/>
        <a:lstStyle/>
        <a:p>
          <a:endParaRPr lang="en-IN"/>
        </a:p>
      </dgm:t>
    </dgm:pt>
    <dgm:pt modelId="{15A3704A-BB93-4173-88E5-4157DD3C72C5}" type="sibTrans" cxnId="{9E53DA60-0462-421F-89CD-63D297634F8E}">
      <dgm:prSet/>
      <dgm:spPr/>
      <dgm:t>
        <a:bodyPr/>
        <a:lstStyle/>
        <a:p>
          <a:endParaRPr lang="en-IN"/>
        </a:p>
      </dgm:t>
    </dgm:pt>
    <dgm:pt modelId="{71A99BC8-9602-4220-875D-444EB6BD8319}" type="asst">
      <dgm:prSet phldrT="[Text]"/>
      <dgm:spPr/>
      <dgm:t>
        <a:bodyPr/>
        <a:lstStyle/>
        <a:p>
          <a:r>
            <a:rPr lang="en-IN"/>
            <a:t>Software Requirements Specifications</a:t>
          </a:r>
        </a:p>
      </dgm:t>
    </dgm:pt>
    <dgm:pt modelId="{47F510FC-8412-4AB2-9E42-0712D3D9B38F}" type="parTrans" cxnId="{B966D4B1-CA70-4DBD-B18E-EDD1FD76A9E4}">
      <dgm:prSet/>
      <dgm:spPr/>
      <dgm:t>
        <a:bodyPr/>
        <a:lstStyle/>
        <a:p>
          <a:endParaRPr lang="en-IN"/>
        </a:p>
      </dgm:t>
    </dgm:pt>
    <dgm:pt modelId="{9488784E-168A-4405-AF80-4EC4E3DADF3C}" type="sibTrans" cxnId="{B966D4B1-CA70-4DBD-B18E-EDD1FD76A9E4}">
      <dgm:prSet/>
      <dgm:spPr/>
      <dgm:t>
        <a:bodyPr/>
        <a:lstStyle/>
        <a:p>
          <a:endParaRPr lang="en-IN"/>
        </a:p>
      </dgm:t>
    </dgm:pt>
    <dgm:pt modelId="{DFA25D06-E52C-4FEC-9482-6CF75FEC2546}">
      <dgm:prSet phldrT="[Text]"/>
      <dgm:spPr/>
      <dgm:t>
        <a:bodyPr/>
        <a:lstStyle/>
        <a:p>
          <a:r>
            <a:rPr lang="en-IN"/>
            <a:t>Let's Meet</a:t>
          </a:r>
        </a:p>
      </dgm:t>
    </dgm:pt>
    <dgm:pt modelId="{E644468E-86B4-4BF6-955C-253F3D05A73D}" type="sibTrans" cxnId="{65E5FA3E-BF30-4267-B8E2-9DA4D1A77884}">
      <dgm:prSet/>
      <dgm:spPr/>
      <dgm:t>
        <a:bodyPr/>
        <a:lstStyle/>
        <a:p>
          <a:endParaRPr lang="en-IN"/>
        </a:p>
      </dgm:t>
    </dgm:pt>
    <dgm:pt modelId="{30693FB3-F413-4433-A46E-9C8E2C7F6FA7}" type="parTrans" cxnId="{65E5FA3E-BF30-4267-B8E2-9DA4D1A77884}">
      <dgm:prSet/>
      <dgm:spPr/>
      <dgm:t>
        <a:bodyPr/>
        <a:lstStyle/>
        <a:p>
          <a:endParaRPr lang="en-IN"/>
        </a:p>
      </dgm:t>
    </dgm:pt>
    <dgm:pt modelId="{6B19A7F7-6AD1-4DB9-8FFF-BD38007CD532}" type="pres">
      <dgm:prSet presAssocID="{96218991-9336-420F-BF44-D0DBE9FF9A45}" presName="hierChild1" presStyleCnt="0">
        <dgm:presLayoutVars>
          <dgm:chPref val="1"/>
          <dgm:dir/>
          <dgm:animOne val="branch"/>
          <dgm:animLvl val="lvl"/>
          <dgm:resizeHandles/>
        </dgm:presLayoutVars>
      </dgm:prSet>
      <dgm:spPr/>
      <dgm:t>
        <a:bodyPr/>
        <a:lstStyle/>
        <a:p>
          <a:endParaRPr lang="en-IN"/>
        </a:p>
      </dgm:t>
    </dgm:pt>
    <dgm:pt modelId="{A27594A2-FC40-455A-8169-FF287A92988F}" type="pres">
      <dgm:prSet presAssocID="{DFA25D06-E52C-4FEC-9482-6CF75FEC2546}" presName="hierRoot1" presStyleCnt="0"/>
      <dgm:spPr/>
    </dgm:pt>
    <dgm:pt modelId="{B9BF9608-9ED7-4562-BC88-976E5EC95346}" type="pres">
      <dgm:prSet presAssocID="{DFA25D06-E52C-4FEC-9482-6CF75FEC2546}" presName="composite" presStyleCnt="0"/>
      <dgm:spPr/>
    </dgm:pt>
    <dgm:pt modelId="{68F7341E-F40D-4164-94D6-05A214FAA96A}" type="pres">
      <dgm:prSet presAssocID="{DFA25D06-E52C-4FEC-9482-6CF75FEC2546}" presName="background" presStyleLbl="node0" presStyleIdx="0" presStyleCnt="1"/>
      <dgm:spPr/>
    </dgm:pt>
    <dgm:pt modelId="{4E413285-3F31-467C-8899-0E0F89A9DA8E}" type="pres">
      <dgm:prSet presAssocID="{DFA25D06-E52C-4FEC-9482-6CF75FEC2546}" presName="text" presStyleLbl="fgAcc0" presStyleIdx="0" presStyleCnt="1">
        <dgm:presLayoutVars>
          <dgm:chPref val="3"/>
        </dgm:presLayoutVars>
      </dgm:prSet>
      <dgm:spPr/>
      <dgm:t>
        <a:bodyPr/>
        <a:lstStyle/>
        <a:p>
          <a:endParaRPr lang="en-IN"/>
        </a:p>
      </dgm:t>
    </dgm:pt>
    <dgm:pt modelId="{EF20D13F-2362-4A7B-A635-AEA5C5BA8C5A}" type="pres">
      <dgm:prSet presAssocID="{DFA25D06-E52C-4FEC-9482-6CF75FEC2546}" presName="hierChild2" presStyleCnt="0"/>
      <dgm:spPr/>
    </dgm:pt>
    <dgm:pt modelId="{5327C8D4-D657-41D7-9D0E-DC09DB9D5418}" type="pres">
      <dgm:prSet presAssocID="{03FF4D50-5BB7-4079-8326-669B8223CB12}" presName="Name10" presStyleLbl="parChTrans1D2" presStyleIdx="0" presStyleCnt="5"/>
      <dgm:spPr/>
      <dgm:t>
        <a:bodyPr/>
        <a:lstStyle/>
        <a:p>
          <a:endParaRPr lang="en-IN"/>
        </a:p>
      </dgm:t>
    </dgm:pt>
    <dgm:pt modelId="{0146529F-C6E0-4789-B018-92DC36ED8536}" type="pres">
      <dgm:prSet presAssocID="{B2396658-AA41-47F2-949F-30F74E743415}" presName="hierRoot2" presStyleCnt="0"/>
      <dgm:spPr/>
    </dgm:pt>
    <dgm:pt modelId="{CBB70BE7-7C2D-477F-9B6B-E47A6A7D49D6}" type="pres">
      <dgm:prSet presAssocID="{B2396658-AA41-47F2-949F-30F74E743415}" presName="composite2" presStyleCnt="0"/>
      <dgm:spPr/>
    </dgm:pt>
    <dgm:pt modelId="{59647FD9-A0C9-4730-8A1F-316B6BCF92AA}" type="pres">
      <dgm:prSet presAssocID="{B2396658-AA41-47F2-949F-30F74E743415}" presName="background2" presStyleLbl="asst1" presStyleIdx="0" presStyleCnt="7"/>
      <dgm:spPr/>
    </dgm:pt>
    <dgm:pt modelId="{7A8F210D-9538-40D0-BC37-94C3D4A55686}" type="pres">
      <dgm:prSet presAssocID="{B2396658-AA41-47F2-949F-30F74E743415}" presName="text2" presStyleLbl="fgAcc2" presStyleIdx="0" presStyleCnt="5">
        <dgm:presLayoutVars>
          <dgm:chPref val="3"/>
        </dgm:presLayoutVars>
      </dgm:prSet>
      <dgm:spPr/>
      <dgm:t>
        <a:bodyPr/>
        <a:lstStyle/>
        <a:p>
          <a:endParaRPr lang="en-IN"/>
        </a:p>
      </dgm:t>
    </dgm:pt>
    <dgm:pt modelId="{A6065ECE-515F-4EAD-9F5F-6D5E00978ED2}" type="pres">
      <dgm:prSet presAssocID="{B2396658-AA41-47F2-949F-30F74E743415}" presName="hierChild3" presStyleCnt="0"/>
      <dgm:spPr/>
    </dgm:pt>
    <dgm:pt modelId="{1CDF7785-F7C6-4A54-BC0D-06D2FE58E0FF}" type="pres">
      <dgm:prSet presAssocID="{47F510FC-8412-4AB2-9E42-0712D3D9B38F}" presName="Name17" presStyleLbl="parChTrans1D3" presStyleIdx="0" presStyleCnt="13"/>
      <dgm:spPr/>
      <dgm:t>
        <a:bodyPr/>
        <a:lstStyle/>
        <a:p>
          <a:endParaRPr lang="en-IN"/>
        </a:p>
      </dgm:t>
    </dgm:pt>
    <dgm:pt modelId="{C68431BB-C486-4040-B808-CB75DBA9D0B5}" type="pres">
      <dgm:prSet presAssocID="{71A99BC8-9602-4220-875D-444EB6BD8319}" presName="hierRoot3" presStyleCnt="0"/>
      <dgm:spPr/>
    </dgm:pt>
    <dgm:pt modelId="{906A7BA0-FC9A-49D0-96F3-58F207244157}" type="pres">
      <dgm:prSet presAssocID="{71A99BC8-9602-4220-875D-444EB6BD8319}" presName="composite3" presStyleCnt="0"/>
      <dgm:spPr/>
    </dgm:pt>
    <dgm:pt modelId="{9E7604FC-C5A1-4C9C-BA82-444098FC5D8B}" type="pres">
      <dgm:prSet presAssocID="{71A99BC8-9602-4220-875D-444EB6BD8319}" presName="background3" presStyleLbl="asst1" presStyleIdx="1" presStyleCnt="7"/>
      <dgm:spPr/>
    </dgm:pt>
    <dgm:pt modelId="{38580B1E-15FB-4C69-962E-03DC1CFBA672}" type="pres">
      <dgm:prSet presAssocID="{71A99BC8-9602-4220-875D-444EB6BD8319}" presName="text3" presStyleLbl="fgAcc3" presStyleIdx="0" presStyleCnt="13">
        <dgm:presLayoutVars>
          <dgm:chPref val="3"/>
        </dgm:presLayoutVars>
      </dgm:prSet>
      <dgm:spPr/>
      <dgm:t>
        <a:bodyPr/>
        <a:lstStyle/>
        <a:p>
          <a:endParaRPr lang="en-IN"/>
        </a:p>
      </dgm:t>
    </dgm:pt>
    <dgm:pt modelId="{1E7F6E36-8694-4420-AF11-0DC0D1200C60}" type="pres">
      <dgm:prSet presAssocID="{71A99BC8-9602-4220-875D-444EB6BD8319}" presName="hierChild4" presStyleCnt="0"/>
      <dgm:spPr/>
    </dgm:pt>
    <dgm:pt modelId="{D531DDB3-DA1D-4704-95CB-F45A38B2C488}" type="pres">
      <dgm:prSet presAssocID="{19C89BC9-5612-46A5-B381-A7724317D947}" presName="Name17" presStyleLbl="parChTrans1D3" presStyleIdx="1" presStyleCnt="13"/>
      <dgm:spPr/>
      <dgm:t>
        <a:bodyPr/>
        <a:lstStyle/>
        <a:p>
          <a:endParaRPr lang="en-IN"/>
        </a:p>
      </dgm:t>
    </dgm:pt>
    <dgm:pt modelId="{93DF72FB-8698-450D-85FC-8D8B2F164E21}" type="pres">
      <dgm:prSet presAssocID="{E702B3D4-3B7B-49CC-8F0B-4AE3EAAB16B9}" presName="hierRoot3" presStyleCnt="0"/>
      <dgm:spPr/>
    </dgm:pt>
    <dgm:pt modelId="{F6839D78-D519-4037-B133-EE660F147124}" type="pres">
      <dgm:prSet presAssocID="{E702B3D4-3B7B-49CC-8F0B-4AE3EAAB16B9}" presName="composite3" presStyleCnt="0"/>
      <dgm:spPr/>
    </dgm:pt>
    <dgm:pt modelId="{29746384-5EF8-439F-A31E-ECD3DDFCA18F}" type="pres">
      <dgm:prSet presAssocID="{E702B3D4-3B7B-49CC-8F0B-4AE3EAAB16B9}" presName="background3" presStyleLbl="asst1" presStyleIdx="2" presStyleCnt="7"/>
      <dgm:spPr/>
    </dgm:pt>
    <dgm:pt modelId="{A90011EA-7EFB-4866-8BBD-47BCA30719FB}" type="pres">
      <dgm:prSet presAssocID="{E702B3D4-3B7B-49CC-8F0B-4AE3EAAB16B9}" presName="text3" presStyleLbl="fgAcc3" presStyleIdx="1" presStyleCnt="13">
        <dgm:presLayoutVars>
          <dgm:chPref val="3"/>
        </dgm:presLayoutVars>
      </dgm:prSet>
      <dgm:spPr/>
      <dgm:t>
        <a:bodyPr/>
        <a:lstStyle/>
        <a:p>
          <a:endParaRPr lang="en-IN"/>
        </a:p>
      </dgm:t>
    </dgm:pt>
    <dgm:pt modelId="{62563239-5E2E-49C9-AA44-0E9EC5230B86}" type="pres">
      <dgm:prSet presAssocID="{E702B3D4-3B7B-49CC-8F0B-4AE3EAAB16B9}" presName="hierChild4" presStyleCnt="0"/>
      <dgm:spPr/>
    </dgm:pt>
    <dgm:pt modelId="{0F39A272-D989-4FB1-A1D6-67EB31ED0A19}" type="pres">
      <dgm:prSet presAssocID="{94AE0677-33F6-40B9-912C-C13CB330A885}" presName="Name23" presStyleLbl="parChTrans1D4" presStyleIdx="0" presStyleCnt="4"/>
      <dgm:spPr/>
      <dgm:t>
        <a:bodyPr/>
        <a:lstStyle/>
        <a:p>
          <a:endParaRPr lang="en-IN"/>
        </a:p>
      </dgm:t>
    </dgm:pt>
    <dgm:pt modelId="{F1262E82-0C70-498D-8BC5-2B5733D83827}" type="pres">
      <dgm:prSet presAssocID="{71C0B651-B1BC-4956-BFB1-07266DFAD327}" presName="hierRoot4" presStyleCnt="0"/>
      <dgm:spPr/>
    </dgm:pt>
    <dgm:pt modelId="{66F71B13-47DD-4F69-B220-3D880FF94D9F}" type="pres">
      <dgm:prSet presAssocID="{71C0B651-B1BC-4956-BFB1-07266DFAD327}" presName="composite4" presStyleCnt="0"/>
      <dgm:spPr/>
    </dgm:pt>
    <dgm:pt modelId="{E5F4F968-4902-48AE-876D-9E0F4DC49116}" type="pres">
      <dgm:prSet presAssocID="{71C0B651-B1BC-4956-BFB1-07266DFAD327}" presName="background4" presStyleLbl="node4" presStyleIdx="0" presStyleCnt="4"/>
      <dgm:spPr/>
    </dgm:pt>
    <dgm:pt modelId="{4A7455EC-ACDE-4967-AE95-F407E738DA74}" type="pres">
      <dgm:prSet presAssocID="{71C0B651-B1BC-4956-BFB1-07266DFAD327}" presName="text4" presStyleLbl="fgAcc4" presStyleIdx="0" presStyleCnt="4">
        <dgm:presLayoutVars>
          <dgm:chPref val="3"/>
        </dgm:presLayoutVars>
      </dgm:prSet>
      <dgm:spPr/>
      <dgm:t>
        <a:bodyPr/>
        <a:lstStyle/>
        <a:p>
          <a:endParaRPr lang="en-IN"/>
        </a:p>
      </dgm:t>
    </dgm:pt>
    <dgm:pt modelId="{3043DEDB-3F51-411B-BC02-863CFD56887D}" type="pres">
      <dgm:prSet presAssocID="{71C0B651-B1BC-4956-BFB1-07266DFAD327}" presName="hierChild5" presStyleCnt="0"/>
      <dgm:spPr/>
    </dgm:pt>
    <dgm:pt modelId="{E20139DB-A6E5-4A3F-B73E-464B10F45BB4}" type="pres">
      <dgm:prSet presAssocID="{067A6633-C4CF-492E-A614-377F53BEC2F5}" presName="Name10" presStyleLbl="parChTrans1D2" presStyleIdx="1" presStyleCnt="5"/>
      <dgm:spPr/>
      <dgm:t>
        <a:bodyPr/>
        <a:lstStyle/>
        <a:p>
          <a:endParaRPr lang="en-IN"/>
        </a:p>
      </dgm:t>
    </dgm:pt>
    <dgm:pt modelId="{F2D006BB-52E9-4252-A785-7CE5454AEBE3}" type="pres">
      <dgm:prSet presAssocID="{BAB7B0BA-A581-4D0E-B2EA-447F1B6FCE92}" presName="hierRoot2" presStyleCnt="0"/>
      <dgm:spPr/>
    </dgm:pt>
    <dgm:pt modelId="{C2FFDA47-8F53-4227-9B00-8BA3249C4799}" type="pres">
      <dgm:prSet presAssocID="{BAB7B0BA-A581-4D0E-B2EA-447F1B6FCE92}" presName="composite2" presStyleCnt="0"/>
      <dgm:spPr/>
    </dgm:pt>
    <dgm:pt modelId="{E8E4C296-654A-494B-8DC4-98F5C2F49A58}" type="pres">
      <dgm:prSet presAssocID="{BAB7B0BA-A581-4D0E-B2EA-447F1B6FCE92}" presName="background2" presStyleLbl="asst1" presStyleIdx="3" presStyleCnt="7"/>
      <dgm:spPr/>
    </dgm:pt>
    <dgm:pt modelId="{93851792-4549-48EC-AC4B-6E93EDD8270D}" type="pres">
      <dgm:prSet presAssocID="{BAB7B0BA-A581-4D0E-B2EA-447F1B6FCE92}" presName="text2" presStyleLbl="fgAcc2" presStyleIdx="1" presStyleCnt="5">
        <dgm:presLayoutVars>
          <dgm:chPref val="3"/>
        </dgm:presLayoutVars>
      </dgm:prSet>
      <dgm:spPr/>
      <dgm:t>
        <a:bodyPr/>
        <a:lstStyle/>
        <a:p>
          <a:endParaRPr lang="en-IN"/>
        </a:p>
      </dgm:t>
    </dgm:pt>
    <dgm:pt modelId="{FE4F0C87-ACF6-47F2-B29C-583C7D52F845}" type="pres">
      <dgm:prSet presAssocID="{BAB7B0BA-A581-4D0E-B2EA-447F1B6FCE92}" presName="hierChild3" presStyleCnt="0"/>
      <dgm:spPr/>
    </dgm:pt>
    <dgm:pt modelId="{7B415A85-BF52-47CD-AC84-A104C406C7E5}" type="pres">
      <dgm:prSet presAssocID="{75F11DF8-45DB-490C-8ACC-01F0ECE1FC78}" presName="Name17" presStyleLbl="parChTrans1D3" presStyleIdx="2" presStyleCnt="13"/>
      <dgm:spPr/>
      <dgm:t>
        <a:bodyPr/>
        <a:lstStyle/>
        <a:p>
          <a:endParaRPr lang="en-IN"/>
        </a:p>
      </dgm:t>
    </dgm:pt>
    <dgm:pt modelId="{7FBAF406-73FE-4736-9BB7-9E21AE848A3A}" type="pres">
      <dgm:prSet presAssocID="{CDEA9B89-C599-4680-9C82-417F27C61C8B}" presName="hierRoot3" presStyleCnt="0"/>
      <dgm:spPr/>
    </dgm:pt>
    <dgm:pt modelId="{73905521-3DD8-494F-93E7-DA03CDB9B895}" type="pres">
      <dgm:prSet presAssocID="{CDEA9B89-C599-4680-9C82-417F27C61C8B}" presName="composite3" presStyleCnt="0"/>
      <dgm:spPr/>
    </dgm:pt>
    <dgm:pt modelId="{52D11D68-CEB4-42C8-BAF9-5136B9491076}" type="pres">
      <dgm:prSet presAssocID="{CDEA9B89-C599-4680-9C82-417F27C61C8B}" presName="background3" presStyleLbl="node3" presStyleIdx="0" presStyleCnt="11"/>
      <dgm:spPr/>
    </dgm:pt>
    <dgm:pt modelId="{1256F279-1A6C-4F76-B74A-C078AD630D88}" type="pres">
      <dgm:prSet presAssocID="{CDEA9B89-C599-4680-9C82-417F27C61C8B}" presName="text3" presStyleLbl="fgAcc3" presStyleIdx="2" presStyleCnt="13">
        <dgm:presLayoutVars>
          <dgm:chPref val="3"/>
        </dgm:presLayoutVars>
      </dgm:prSet>
      <dgm:spPr/>
      <dgm:t>
        <a:bodyPr/>
        <a:lstStyle/>
        <a:p>
          <a:endParaRPr lang="en-IN"/>
        </a:p>
      </dgm:t>
    </dgm:pt>
    <dgm:pt modelId="{9DFD53C9-E5B2-4445-A50F-7ED3605A8594}" type="pres">
      <dgm:prSet presAssocID="{CDEA9B89-C599-4680-9C82-417F27C61C8B}" presName="hierChild4" presStyleCnt="0"/>
      <dgm:spPr/>
    </dgm:pt>
    <dgm:pt modelId="{7FEAEC89-55B2-47C4-9833-5210F598E0A1}" type="pres">
      <dgm:prSet presAssocID="{75CE5685-D60B-4AF9-BE33-B763F45D9977}" presName="Name23" presStyleLbl="parChTrans1D4" presStyleIdx="1" presStyleCnt="4"/>
      <dgm:spPr/>
      <dgm:t>
        <a:bodyPr/>
        <a:lstStyle/>
        <a:p>
          <a:endParaRPr lang="en-IN"/>
        </a:p>
      </dgm:t>
    </dgm:pt>
    <dgm:pt modelId="{DAE57AA6-6510-460B-9212-DF5EB14305CF}" type="pres">
      <dgm:prSet presAssocID="{DC4A7EF7-B4AC-4F5D-AAF5-D20918C23581}" presName="hierRoot4" presStyleCnt="0"/>
      <dgm:spPr/>
    </dgm:pt>
    <dgm:pt modelId="{97BEE893-FE55-4274-8D78-E0DBB014B228}" type="pres">
      <dgm:prSet presAssocID="{DC4A7EF7-B4AC-4F5D-AAF5-D20918C23581}" presName="composite4" presStyleCnt="0"/>
      <dgm:spPr/>
    </dgm:pt>
    <dgm:pt modelId="{2DE76FE8-C457-4805-97E8-D62109F75306}" type="pres">
      <dgm:prSet presAssocID="{DC4A7EF7-B4AC-4F5D-AAF5-D20918C23581}" presName="background4" presStyleLbl="node4" presStyleIdx="1" presStyleCnt="4"/>
      <dgm:spPr/>
    </dgm:pt>
    <dgm:pt modelId="{3D79B4A5-8C36-4545-9003-A52EABB3631C}" type="pres">
      <dgm:prSet presAssocID="{DC4A7EF7-B4AC-4F5D-AAF5-D20918C23581}" presName="text4" presStyleLbl="fgAcc4" presStyleIdx="1" presStyleCnt="4">
        <dgm:presLayoutVars>
          <dgm:chPref val="3"/>
        </dgm:presLayoutVars>
      </dgm:prSet>
      <dgm:spPr/>
      <dgm:t>
        <a:bodyPr/>
        <a:lstStyle/>
        <a:p>
          <a:endParaRPr lang="en-IN"/>
        </a:p>
      </dgm:t>
    </dgm:pt>
    <dgm:pt modelId="{0F04B6F3-825B-4EE1-BD95-BADB24CD0031}" type="pres">
      <dgm:prSet presAssocID="{DC4A7EF7-B4AC-4F5D-AAF5-D20918C23581}" presName="hierChild5" presStyleCnt="0"/>
      <dgm:spPr/>
    </dgm:pt>
    <dgm:pt modelId="{AEE714BA-DDBA-4D63-90C9-4F7F4174B35E}" type="pres">
      <dgm:prSet presAssocID="{9DC56F9E-14ED-4927-A571-7123A2145292}" presName="Name23" presStyleLbl="parChTrans1D4" presStyleIdx="2" presStyleCnt="4"/>
      <dgm:spPr/>
      <dgm:t>
        <a:bodyPr/>
        <a:lstStyle/>
        <a:p>
          <a:endParaRPr lang="en-IN"/>
        </a:p>
      </dgm:t>
    </dgm:pt>
    <dgm:pt modelId="{F363E6C7-2D8E-46B7-A1BD-A6ED5AEBBA5E}" type="pres">
      <dgm:prSet presAssocID="{C2FD08F5-E57F-4690-BBB5-026AAAFD7DA1}" presName="hierRoot4" presStyleCnt="0"/>
      <dgm:spPr/>
    </dgm:pt>
    <dgm:pt modelId="{C15A4CA8-EA5A-40BA-8F93-252366B74DA5}" type="pres">
      <dgm:prSet presAssocID="{C2FD08F5-E57F-4690-BBB5-026AAAFD7DA1}" presName="composite4" presStyleCnt="0"/>
      <dgm:spPr/>
    </dgm:pt>
    <dgm:pt modelId="{A6B8837F-C4B4-4921-A953-F95F8928F526}" type="pres">
      <dgm:prSet presAssocID="{C2FD08F5-E57F-4690-BBB5-026AAAFD7DA1}" presName="background4" presStyleLbl="node4" presStyleIdx="2" presStyleCnt="4"/>
      <dgm:spPr/>
    </dgm:pt>
    <dgm:pt modelId="{58E8C8B7-6283-40B4-BA71-97BE95AC6F84}" type="pres">
      <dgm:prSet presAssocID="{C2FD08F5-E57F-4690-BBB5-026AAAFD7DA1}" presName="text4" presStyleLbl="fgAcc4" presStyleIdx="2" presStyleCnt="4">
        <dgm:presLayoutVars>
          <dgm:chPref val="3"/>
        </dgm:presLayoutVars>
      </dgm:prSet>
      <dgm:spPr/>
      <dgm:t>
        <a:bodyPr/>
        <a:lstStyle/>
        <a:p>
          <a:endParaRPr lang="en-IN"/>
        </a:p>
      </dgm:t>
    </dgm:pt>
    <dgm:pt modelId="{DF8D6DC8-90C4-42F1-A22E-A264C63733EA}" type="pres">
      <dgm:prSet presAssocID="{C2FD08F5-E57F-4690-BBB5-026AAAFD7DA1}" presName="hierChild5" presStyleCnt="0"/>
      <dgm:spPr/>
    </dgm:pt>
    <dgm:pt modelId="{78302FCD-CE60-429D-ABDB-77AA9BA7F696}" type="pres">
      <dgm:prSet presAssocID="{9A0346B3-3447-44D1-AE54-774D34FAD2CC}" presName="Name17" presStyleLbl="parChTrans1D3" presStyleIdx="3" presStyleCnt="13"/>
      <dgm:spPr/>
      <dgm:t>
        <a:bodyPr/>
        <a:lstStyle/>
        <a:p>
          <a:endParaRPr lang="en-IN"/>
        </a:p>
      </dgm:t>
    </dgm:pt>
    <dgm:pt modelId="{E3BF4557-DC41-448B-BA6B-B814D98B6DCA}" type="pres">
      <dgm:prSet presAssocID="{35C5DE37-EC7B-4B38-9D4D-35B374EC4B0E}" presName="hierRoot3" presStyleCnt="0"/>
      <dgm:spPr/>
    </dgm:pt>
    <dgm:pt modelId="{CB537428-7FF4-4C5F-ABCC-426E4FF4EAC5}" type="pres">
      <dgm:prSet presAssocID="{35C5DE37-EC7B-4B38-9D4D-35B374EC4B0E}" presName="composite3" presStyleCnt="0"/>
      <dgm:spPr/>
    </dgm:pt>
    <dgm:pt modelId="{63D1BDD9-EC6E-4506-B9D4-37DC1F7962B6}" type="pres">
      <dgm:prSet presAssocID="{35C5DE37-EC7B-4B38-9D4D-35B374EC4B0E}" presName="background3" presStyleLbl="node3" presStyleIdx="1" presStyleCnt="11"/>
      <dgm:spPr/>
    </dgm:pt>
    <dgm:pt modelId="{5CE8C2A1-0004-42B3-8207-5D9872D8A0F5}" type="pres">
      <dgm:prSet presAssocID="{35C5DE37-EC7B-4B38-9D4D-35B374EC4B0E}" presName="text3" presStyleLbl="fgAcc3" presStyleIdx="3" presStyleCnt="13">
        <dgm:presLayoutVars>
          <dgm:chPref val="3"/>
        </dgm:presLayoutVars>
      </dgm:prSet>
      <dgm:spPr/>
      <dgm:t>
        <a:bodyPr/>
        <a:lstStyle/>
        <a:p>
          <a:endParaRPr lang="en-IN"/>
        </a:p>
      </dgm:t>
    </dgm:pt>
    <dgm:pt modelId="{7025D7AB-60ED-4F1E-AF62-20E09701A6DF}" type="pres">
      <dgm:prSet presAssocID="{35C5DE37-EC7B-4B38-9D4D-35B374EC4B0E}" presName="hierChild4" presStyleCnt="0"/>
      <dgm:spPr/>
    </dgm:pt>
    <dgm:pt modelId="{8A55D92C-61F7-4B13-9A9F-287DDC59063C}" type="pres">
      <dgm:prSet presAssocID="{B885048D-9053-47AC-909D-D8F89BC11F3B}" presName="Name10" presStyleLbl="parChTrans1D2" presStyleIdx="2" presStyleCnt="5"/>
      <dgm:spPr/>
      <dgm:t>
        <a:bodyPr/>
        <a:lstStyle/>
        <a:p>
          <a:endParaRPr lang="en-IN"/>
        </a:p>
      </dgm:t>
    </dgm:pt>
    <dgm:pt modelId="{14902029-61DB-40CA-8105-B27C1996C867}" type="pres">
      <dgm:prSet presAssocID="{9475B7BC-3C6E-4F8B-86A2-02330295C367}" presName="hierRoot2" presStyleCnt="0"/>
      <dgm:spPr/>
    </dgm:pt>
    <dgm:pt modelId="{A520310F-B3E5-44BA-887E-A2A865C8B845}" type="pres">
      <dgm:prSet presAssocID="{9475B7BC-3C6E-4F8B-86A2-02330295C367}" presName="composite2" presStyleCnt="0"/>
      <dgm:spPr/>
    </dgm:pt>
    <dgm:pt modelId="{7223664F-BF0F-4D09-A441-B94F0A5BC5C1}" type="pres">
      <dgm:prSet presAssocID="{9475B7BC-3C6E-4F8B-86A2-02330295C367}" presName="background2" presStyleLbl="asst1" presStyleIdx="4" presStyleCnt="7"/>
      <dgm:spPr/>
    </dgm:pt>
    <dgm:pt modelId="{04B600F4-4BB9-49ED-ABDE-72597FEC67EB}" type="pres">
      <dgm:prSet presAssocID="{9475B7BC-3C6E-4F8B-86A2-02330295C367}" presName="text2" presStyleLbl="fgAcc2" presStyleIdx="2" presStyleCnt="5">
        <dgm:presLayoutVars>
          <dgm:chPref val="3"/>
        </dgm:presLayoutVars>
      </dgm:prSet>
      <dgm:spPr/>
      <dgm:t>
        <a:bodyPr/>
        <a:lstStyle/>
        <a:p>
          <a:endParaRPr lang="en-IN"/>
        </a:p>
      </dgm:t>
    </dgm:pt>
    <dgm:pt modelId="{43E95788-4887-4EC7-B5AC-59C828BB7204}" type="pres">
      <dgm:prSet presAssocID="{9475B7BC-3C6E-4F8B-86A2-02330295C367}" presName="hierChild3" presStyleCnt="0"/>
      <dgm:spPr/>
    </dgm:pt>
    <dgm:pt modelId="{FF56A3BF-B215-4246-8715-BF750993814D}" type="pres">
      <dgm:prSet presAssocID="{B015393B-2F22-47F4-8C1F-90727064926E}" presName="Name17" presStyleLbl="parChTrans1D3" presStyleIdx="4" presStyleCnt="13"/>
      <dgm:spPr/>
      <dgm:t>
        <a:bodyPr/>
        <a:lstStyle/>
        <a:p>
          <a:endParaRPr lang="en-IN"/>
        </a:p>
      </dgm:t>
    </dgm:pt>
    <dgm:pt modelId="{ED3BD473-9805-4DA4-9563-BB8DDB80A0CA}" type="pres">
      <dgm:prSet presAssocID="{D85F5AB4-99EE-4A1E-80F1-0148B92404C5}" presName="hierRoot3" presStyleCnt="0"/>
      <dgm:spPr/>
    </dgm:pt>
    <dgm:pt modelId="{AF5B6B66-02DC-4E52-ABE2-289A208D41A7}" type="pres">
      <dgm:prSet presAssocID="{D85F5AB4-99EE-4A1E-80F1-0148B92404C5}" presName="composite3" presStyleCnt="0"/>
      <dgm:spPr/>
    </dgm:pt>
    <dgm:pt modelId="{5E51479E-71D5-482E-B93B-582856723F6D}" type="pres">
      <dgm:prSet presAssocID="{D85F5AB4-99EE-4A1E-80F1-0148B92404C5}" presName="background3" presStyleLbl="node3" presStyleIdx="2" presStyleCnt="11"/>
      <dgm:spPr/>
    </dgm:pt>
    <dgm:pt modelId="{C5496DC2-7525-4FD5-A053-481E05CD258A}" type="pres">
      <dgm:prSet presAssocID="{D85F5AB4-99EE-4A1E-80F1-0148B92404C5}" presName="text3" presStyleLbl="fgAcc3" presStyleIdx="4" presStyleCnt="13">
        <dgm:presLayoutVars>
          <dgm:chPref val="3"/>
        </dgm:presLayoutVars>
      </dgm:prSet>
      <dgm:spPr/>
      <dgm:t>
        <a:bodyPr/>
        <a:lstStyle/>
        <a:p>
          <a:endParaRPr lang="en-IN"/>
        </a:p>
      </dgm:t>
    </dgm:pt>
    <dgm:pt modelId="{C211D248-1C85-47AB-9D4A-538F616869BD}" type="pres">
      <dgm:prSet presAssocID="{D85F5AB4-99EE-4A1E-80F1-0148B92404C5}" presName="hierChild4" presStyleCnt="0"/>
      <dgm:spPr/>
    </dgm:pt>
    <dgm:pt modelId="{9C28D996-77B5-4EFC-9F94-A8A01B4CEDD6}" type="pres">
      <dgm:prSet presAssocID="{E532FFE0-7CB9-4735-8B3E-4CEA66C7C232}" presName="Name17" presStyleLbl="parChTrans1D3" presStyleIdx="5" presStyleCnt="13"/>
      <dgm:spPr/>
      <dgm:t>
        <a:bodyPr/>
        <a:lstStyle/>
        <a:p>
          <a:endParaRPr lang="en-IN"/>
        </a:p>
      </dgm:t>
    </dgm:pt>
    <dgm:pt modelId="{48018389-C72C-4151-B5D2-D4ACBC0D3A61}" type="pres">
      <dgm:prSet presAssocID="{30E4A96F-6F51-4F13-B37E-4174F4566204}" presName="hierRoot3" presStyleCnt="0"/>
      <dgm:spPr/>
    </dgm:pt>
    <dgm:pt modelId="{E7D79BDA-DF63-4555-9BAE-264E9D46E14C}" type="pres">
      <dgm:prSet presAssocID="{30E4A96F-6F51-4F13-B37E-4174F4566204}" presName="composite3" presStyleCnt="0"/>
      <dgm:spPr/>
    </dgm:pt>
    <dgm:pt modelId="{AFFDCF9B-15FB-4BE2-895E-3CEF36C09DE1}" type="pres">
      <dgm:prSet presAssocID="{30E4A96F-6F51-4F13-B37E-4174F4566204}" presName="background3" presStyleLbl="node3" presStyleIdx="3" presStyleCnt="11"/>
      <dgm:spPr/>
    </dgm:pt>
    <dgm:pt modelId="{24D23997-4BCE-4C11-B432-4BEA3A5F9410}" type="pres">
      <dgm:prSet presAssocID="{30E4A96F-6F51-4F13-B37E-4174F4566204}" presName="text3" presStyleLbl="fgAcc3" presStyleIdx="5" presStyleCnt="13">
        <dgm:presLayoutVars>
          <dgm:chPref val="3"/>
        </dgm:presLayoutVars>
      </dgm:prSet>
      <dgm:spPr/>
      <dgm:t>
        <a:bodyPr/>
        <a:lstStyle/>
        <a:p>
          <a:endParaRPr lang="en-IN"/>
        </a:p>
      </dgm:t>
    </dgm:pt>
    <dgm:pt modelId="{E68B31A0-075C-4EE1-89ED-6B190B906F77}" type="pres">
      <dgm:prSet presAssocID="{30E4A96F-6F51-4F13-B37E-4174F4566204}" presName="hierChild4" presStyleCnt="0"/>
      <dgm:spPr/>
    </dgm:pt>
    <dgm:pt modelId="{8546B7BA-C2F4-461E-86B3-48FD83F023F5}" type="pres">
      <dgm:prSet presAssocID="{5985793E-B5C6-478C-AE80-2DA85071DE7C}" presName="Name17" presStyleLbl="parChTrans1D3" presStyleIdx="6" presStyleCnt="13"/>
      <dgm:spPr/>
      <dgm:t>
        <a:bodyPr/>
        <a:lstStyle/>
        <a:p>
          <a:endParaRPr lang="en-IN"/>
        </a:p>
      </dgm:t>
    </dgm:pt>
    <dgm:pt modelId="{F9465A92-9CCD-44B1-B1F8-6697B7F62509}" type="pres">
      <dgm:prSet presAssocID="{74708E20-C995-40E2-A885-65059E9EFB34}" presName="hierRoot3" presStyleCnt="0"/>
      <dgm:spPr/>
    </dgm:pt>
    <dgm:pt modelId="{61FE5B12-10F8-4456-B5BF-7EF1A17BD637}" type="pres">
      <dgm:prSet presAssocID="{74708E20-C995-40E2-A885-65059E9EFB34}" presName="composite3" presStyleCnt="0"/>
      <dgm:spPr/>
    </dgm:pt>
    <dgm:pt modelId="{D26ED46C-3BF9-4A2A-95E5-BFC8E5882E3D}" type="pres">
      <dgm:prSet presAssocID="{74708E20-C995-40E2-A885-65059E9EFB34}" presName="background3" presStyleLbl="node3" presStyleIdx="4" presStyleCnt="11"/>
      <dgm:spPr/>
    </dgm:pt>
    <dgm:pt modelId="{EC49095F-AE9D-4FA3-9A16-EF347B829178}" type="pres">
      <dgm:prSet presAssocID="{74708E20-C995-40E2-A885-65059E9EFB34}" presName="text3" presStyleLbl="fgAcc3" presStyleIdx="6" presStyleCnt="13">
        <dgm:presLayoutVars>
          <dgm:chPref val="3"/>
        </dgm:presLayoutVars>
      </dgm:prSet>
      <dgm:spPr/>
      <dgm:t>
        <a:bodyPr/>
        <a:lstStyle/>
        <a:p>
          <a:endParaRPr lang="en-IN"/>
        </a:p>
      </dgm:t>
    </dgm:pt>
    <dgm:pt modelId="{87B8B744-AB35-41C2-95D8-3F268160DFFF}" type="pres">
      <dgm:prSet presAssocID="{74708E20-C995-40E2-A885-65059E9EFB34}" presName="hierChild4" presStyleCnt="0"/>
      <dgm:spPr/>
    </dgm:pt>
    <dgm:pt modelId="{922FEA96-9506-4FA8-B6C7-D8A26FE1534A}" type="pres">
      <dgm:prSet presAssocID="{922776D7-DBA0-4A58-9DFB-C6FD267881FC}" presName="Name10" presStyleLbl="parChTrans1D2" presStyleIdx="3" presStyleCnt="5"/>
      <dgm:spPr/>
      <dgm:t>
        <a:bodyPr/>
        <a:lstStyle/>
        <a:p>
          <a:endParaRPr lang="en-IN"/>
        </a:p>
      </dgm:t>
    </dgm:pt>
    <dgm:pt modelId="{CADE1D80-B06C-4EB0-A3B0-D57500EC3011}" type="pres">
      <dgm:prSet presAssocID="{1EFA85D2-EB77-4F05-84A0-41D01BEBC74A}" presName="hierRoot2" presStyleCnt="0"/>
      <dgm:spPr/>
    </dgm:pt>
    <dgm:pt modelId="{BAA17A93-BB69-482D-AD24-F6B354CD7D3F}" type="pres">
      <dgm:prSet presAssocID="{1EFA85D2-EB77-4F05-84A0-41D01BEBC74A}" presName="composite2" presStyleCnt="0"/>
      <dgm:spPr/>
    </dgm:pt>
    <dgm:pt modelId="{100A3676-7238-401E-9438-A79AEACB5651}" type="pres">
      <dgm:prSet presAssocID="{1EFA85D2-EB77-4F05-84A0-41D01BEBC74A}" presName="background2" presStyleLbl="asst1" presStyleIdx="5" presStyleCnt="7"/>
      <dgm:spPr/>
    </dgm:pt>
    <dgm:pt modelId="{C59CEA08-F567-4CD0-A44C-3617FAE36940}" type="pres">
      <dgm:prSet presAssocID="{1EFA85D2-EB77-4F05-84A0-41D01BEBC74A}" presName="text2" presStyleLbl="fgAcc2" presStyleIdx="3" presStyleCnt="5">
        <dgm:presLayoutVars>
          <dgm:chPref val="3"/>
        </dgm:presLayoutVars>
      </dgm:prSet>
      <dgm:spPr/>
      <dgm:t>
        <a:bodyPr/>
        <a:lstStyle/>
        <a:p>
          <a:endParaRPr lang="en-IN"/>
        </a:p>
      </dgm:t>
    </dgm:pt>
    <dgm:pt modelId="{4F9CCEE6-3B13-41B6-9FA5-F1A709E9E35C}" type="pres">
      <dgm:prSet presAssocID="{1EFA85D2-EB77-4F05-84A0-41D01BEBC74A}" presName="hierChild3" presStyleCnt="0"/>
      <dgm:spPr/>
    </dgm:pt>
    <dgm:pt modelId="{B999CA93-16E1-4893-9E87-62629E737C30}" type="pres">
      <dgm:prSet presAssocID="{748BC84C-5B51-48F6-8A3C-E088D767DB63}" presName="Name17" presStyleLbl="parChTrans1D3" presStyleIdx="7" presStyleCnt="13"/>
      <dgm:spPr/>
      <dgm:t>
        <a:bodyPr/>
        <a:lstStyle/>
        <a:p>
          <a:endParaRPr lang="en-IN"/>
        </a:p>
      </dgm:t>
    </dgm:pt>
    <dgm:pt modelId="{3313F681-40EB-4EA7-882B-B535F522D715}" type="pres">
      <dgm:prSet presAssocID="{858DFAE1-4700-4F42-A27F-14A9DF5D8A62}" presName="hierRoot3" presStyleCnt="0"/>
      <dgm:spPr/>
    </dgm:pt>
    <dgm:pt modelId="{11742A65-9366-4BBA-BF15-8ADDDF0FD69D}" type="pres">
      <dgm:prSet presAssocID="{858DFAE1-4700-4F42-A27F-14A9DF5D8A62}" presName="composite3" presStyleCnt="0"/>
      <dgm:spPr/>
    </dgm:pt>
    <dgm:pt modelId="{BD9FC9C9-882E-45A0-8257-93CC0113FC87}" type="pres">
      <dgm:prSet presAssocID="{858DFAE1-4700-4F42-A27F-14A9DF5D8A62}" presName="background3" presStyleLbl="node3" presStyleIdx="5" presStyleCnt="11"/>
      <dgm:spPr/>
    </dgm:pt>
    <dgm:pt modelId="{D95D8436-AA11-4C54-838E-7AE5A9200664}" type="pres">
      <dgm:prSet presAssocID="{858DFAE1-4700-4F42-A27F-14A9DF5D8A62}" presName="text3" presStyleLbl="fgAcc3" presStyleIdx="7" presStyleCnt="13">
        <dgm:presLayoutVars>
          <dgm:chPref val="3"/>
        </dgm:presLayoutVars>
      </dgm:prSet>
      <dgm:spPr/>
      <dgm:t>
        <a:bodyPr/>
        <a:lstStyle/>
        <a:p>
          <a:endParaRPr lang="en-IN"/>
        </a:p>
      </dgm:t>
    </dgm:pt>
    <dgm:pt modelId="{D3802E6F-8A00-4FDC-AE3A-57443D2D04F3}" type="pres">
      <dgm:prSet presAssocID="{858DFAE1-4700-4F42-A27F-14A9DF5D8A62}" presName="hierChild4" presStyleCnt="0"/>
      <dgm:spPr/>
    </dgm:pt>
    <dgm:pt modelId="{1BB00B23-3CC6-4508-B3DC-A81AF0FA199B}" type="pres">
      <dgm:prSet presAssocID="{0DC7CB2E-D3E7-40A3-84DE-14C8530B6C71}" presName="Name23" presStyleLbl="parChTrans1D4" presStyleIdx="3" presStyleCnt="4"/>
      <dgm:spPr/>
      <dgm:t>
        <a:bodyPr/>
        <a:lstStyle/>
        <a:p>
          <a:endParaRPr lang="en-IN"/>
        </a:p>
      </dgm:t>
    </dgm:pt>
    <dgm:pt modelId="{05B904FB-DB0E-4E97-A687-E0D981B4BEB5}" type="pres">
      <dgm:prSet presAssocID="{6674288A-4C5E-4493-B507-B562F54494F1}" presName="hierRoot4" presStyleCnt="0"/>
      <dgm:spPr/>
    </dgm:pt>
    <dgm:pt modelId="{7C562C06-50ED-41B7-A183-F15849653FF6}" type="pres">
      <dgm:prSet presAssocID="{6674288A-4C5E-4493-B507-B562F54494F1}" presName="composite4" presStyleCnt="0"/>
      <dgm:spPr/>
    </dgm:pt>
    <dgm:pt modelId="{F0ED0A30-7D91-487C-B06B-8CB489C1F4DC}" type="pres">
      <dgm:prSet presAssocID="{6674288A-4C5E-4493-B507-B562F54494F1}" presName="background4" presStyleLbl="node4" presStyleIdx="3" presStyleCnt="4"/>
      <dgm:spPr/>
    </dgm:pt>
    <dgm:pt modelId="{726B9378-1394-48F7-8A5D-21FE335A353B}" type="pres">
      <dgm:prSet presAssocID="{6674288A-4C5E-4493-B507-B562F54494F1}" presName="text4" presStyleLbl="fgAcc4" presStyleIdx="3" presStyleCnt="4">
        <dgm:presLayoutVars>
          <dgm:chPref val="3"/>
        </dgm:presLayoutVars>
      </dgm:prSet>
      <dgm:spPr/>
      <dgm:t>
        <a:bodyPr/>
        <a:lstStyle/>
        <a:p>
          <a:endParaRPr lang="en-IN"/>
        </a:p>
      </dgm:t>
    </dgm:pt>
    <dgm:pt modelId="{733197BA-9A23-4C9B-85C2-098E17C4244D}" type="pres">
      <dgm:prSet presAssocID="{6674288A-4C5E-4493-B507-B562F54494F1}" presName="hierChild5" presStyleCnt="0"/>
      <dgm:spPr/>
    </dgm:pt>
    <dgm:pt modelId="{59C8480F-1470-4B16-A94A-F9DF7A41E13B}" type="pres">
      <dgm:prSet presAssocID="{D56F912C-27F3-4368-9FAA-CDCABD47DA58}" presName="Name17" presStyleLbl="parChTrans1D3" presStyleIdx="8" presStyleCnt="13"/>
      <dgm:spPr/>
      <dgm:t>
        <a:bodyPr/>
        <a:lstStyle/>
        <a:p>
          <a:endParaRPr lang="en-IN"/>
        </a:p>
      </dgm:t>
    </dgm:pt>
    <dgm:pt modelId="{96A8F564-2F74-4CA1-A5B5-BBF80875E8EB}" type="pres">
      <dgm:prSet presAssocID="{1B8E94EC-AA97-410E-9CCB-FA48ED92A584}" presName="hierRoot3" presStyleCnt="0"/>
      <dgm:spPr/>
    </dgm:pt>
    <dgm:pt modelId="{459D033D-D2D1-4F2D-A38B-DACA6BE7AD41}" type="pres">
      <dgm:prSet presAssocID="{1B8E94EC-AA97-410E-9CCB-FA48ED92A584}" presName="composite3" presStyleCnt="0"/>
      <dgm:spPr/>
    </dgm:pt>
    <dgm:pt modelId="{B690D7E0-5E4D-4CD7-998D-6CC27CE8913F}" type="pres">
      <dgm:prSet presAssocID="{1B8E94EC-AA97-410E-9CCB-FA48ED92A584}" presName="background3" presStyleLbl="node3" presStyleIdx="6" presStyleCnt="11"/>
      <dgm:spPr/>
    </dgm:pt>
    <dgm:pt modelId="{FDD79ADB-F39C-4067-B6B1-9D60282E29F9}" type="pres">
      <dgm:prSet presAssocID="{1B8E94EC-AA97-410E-9CCB-FA48ED92A584}" presName="text3" presStyleLbl="fgAcc3" presStyleIdx="8" presStyleCnt="13">
        <dgm:presLayoutVars>
          <dgm:chPref val="3"/>
        </dgm:presLayoutVars>
      </dgm:prSet>
      <dgm:spPr/>
      <dgm:t>
        <a:bodyPr/>
        <a:lstStyle/>
        <a:p>
          <a:endParaRPr lang="en-IN"/>
        </a:p>
      </dgm:t>
    </dgm:pt>
    <dgm:pt modelId="{A4AF7D56-7AB8-4D75-9331-AB027ABB8589}" type="pres">
      <dgm:prSet presAssocID="{1B8E94EC-AA97-410E-9CCB-FA48ED92A584}" presName="hierChild4" presStyleCnt="0"/>
      <dgm:spPr/>
    </dgm:pt>
    <dgm:pt modelId="{CA0EDD79-BD8F-4EA4-BEEA-A8786077B5CB}" type="pres">
      <dgm:prSet presAssocID="{05D47AF2-CAB3-4C0A-9E30-CE1BD10D2C35}" presName="Name10" presStyleLbl="parChTrans1D2" presStyleIdx="4" presStyleCnt="5"/>
      <dgm:spPr/>
      <dgm:t>
        <a:bodyPr/>
        <a:lstStyle/>
        <a:p>
          <a:endParaRPr lang="en-IN"/>
        </a:p>
      </dgm:t>
    </dgm:pt>
    <dgm:pt modelId="{BDCBB90F-A923-46A9-BF16-3944D478FF3C}" type="pres">
      <dgm:prSet presAssocID="{4B43888C-FFA5-4147-9A7E-B614819566E2}" presName="hierRoot2" presStyleCnt="0"/>
      <dgm:spPr/>
    </dgm:pt>
    <dgm:pt modelId="{A5FFA481-92BC-49F1-BE3E-04B451898AB3}" type="pres">
      <dgm:prSet presAssocID="{4B43888C-FFA5-4147-9A7E-B614819566E2}" presName="composite2" presStyleCnt="0"/>
      <dgm:spPr/>
    </dgm:pt>
    <dgm:pt modelId="{E60F5574-E5EB-4463-9E7B-A8A05C7D28C0}" type="pres">
      <dgm:prSet presAssocID="{4B43888C-FFA5-4147-9A7E-B614819566E2}" presName="background2" presStyleLbl="asst1" presStyleIdx="6" presStyleCnt="7"/>
      <dgm:spPr/>
    </dgm:pt>
    <dgm:pt modelId="{AD88C538-117E-4C66-A561-BE48B0C21FF7}" type="pres">
      <dgm:prSet presAssocID="{4B43888C-FFA5-4147-9A7E-B614819566E2}" presName="text2" presStyleLbl="fgAcc2" presStyleIdx="4" presStyleCnt="5">
        <dgm:presLayoutVars>
          <dgm:chPref val="3"/>
        </dgm:presLayoutVars>
      </dgm:prSet>
      <dgm:spPr/>
      <dgm:t>
        <a:bodyPr/>
        <a:lstStyle/>
        <a:p>
          <a:endParaRPr lang="en-IN"/>
        </a:p>
      </dgm:t>
    </dgm:pt>
    <dgm:pt modelId="{05DDEF8A-BE56-4E73-992E-CB761B01EBF6}" type="pres">
      <dgm:prSet presAssocID="{4B43888C-FFA5-4147-9A7E-B614819566E2}" presName="hierChild3" presStyleCnt="0"/>
      <dgm:spPr/>
    </dgm:pt>
    <dgm:pt modelId="{9819C529-2219-41DE-BB5D-BDF1B58D5E18}" type="pres">
      <dgm:prSet presAssocID="{6F561D9B-AA2D-41C7-B7AB-954C56A0871E}" presName="Name17" presStyleLbl="parChTrans1D3" presStyleIdx="9" presStyleCnt="13"/>
      <dgm:spPr/>
      <dgm:t>
        <a:bodyPr/>
        <a:lstStyle/>
        <a:p>
          <a:endParaRPr lang="en-IN"/>
        </a:p>
      </dgm:t>
    </dgm:pt>
    <dgm:pt modelId="{F236FCF3-7251-48D8-B22A-82C3D9A77E06}" type="pres">
      <dgm:prSet presAssocID="{F76ECD67-F62D-459D-9B9E-1577DD6E8505}" presName="hierRoot3" presStyleCnt="0"/>
      <dgm:spPr/>
    </dgm:pt>
    <dgm:pt modelId="{5FBFF2B8-E9F6-474B-926C-290C61864B60}" type="pres">
      <dgm:prSet presAssocID="{F76ECD67-F62D-459D-9B9E-1577DD6E8505}" presName="composite3" presStyleCnt="0"/>
      <dgm:spPr/>
    </dgm:pt>
    <dgm:pt modelId="{51B91058-A4A7-4378-9659-7397FFABBF1F}" type="pres">
      <dgm:prSet presAssocID="{F76ECD67-F62D-459D-9B9E-1577DD6E8505}" presName="background3" presStyleLbl="node3" presStyleIdx="7" presStyleCnt="11"/>
      <dgm:spPr/>
    </dgm:pt>
    <dgm:pt modelId="{73EC0AB6-3775-4D35-968E-D4814D53D0E4}" type="pres">
      <dgm:prSet presAssocID="{F76ECD67-F62D-459D-9B9E-1577DD6E8505}" presName="text3" presStyleLbl="fgAcc3" presStyleIdx="9" presStyleCnt="13">
        <dgm:presLayoutVars>
          <dgm:chPref val="3"/>
        </dgm:presLayoutVars>
      </dgm:prSet>
      <dgm:spPr/>
      <dgm:t>
        <a:bodyPr/>
        <a:lstStyle/>
        <a:p>
          <a:endParaRPr lang="en-IN"/>
        </a:p>
      </dgm:t>
    </dgm:pt>
    <dgm:pt modelId="{1324565C-77A5-4C68-90DA-4A93AE877ED1}" type="pres">
      <dgm:prSet presAssocID="{F76ECD67-F62D-459D-9B9E-1577DD6E8505}" presName="hierChild4" presStyleCnt="0"/>
      <dgm:spPr/>
    </dgm:pt>
    <dgm:pt modelId="{5D8315D6-A409-41C1-AC59-C41157902DBC}" type="pres">
      <dgm:prSet presAssocID="{DC4934EB-56E0-4615-80E1-AF9FE1D99830}" presName="Name17" presStyleLbl="parChTrans1D3" presStyleIdx="10" presStyleCnt="13"/>
      <dgm:spPr/>
      <dgm:t>
        <a:bodyPr/>
        <a:lstStyle/>
        <a:p>
          <a:endParaRPr lang="en-IN"/>
        </a:p>
      </dgm:t>
    </dgm:pt>
    <dgm:pt modelId="{0DC8EB62-53B7-4DAF-9C64-B26F66A238AD}" type="pres">
      <dgm:prSet presAssocID="{E281D1EE-B55C-406E-ADA6-AF467A1AC343}" presName="hierRoot3" presStyleCnt="0"/>
      <dgm:spPr/>
    </dgm:pt>
    <dgm:pt modelId="{B363F5E7-2491-4368-B89F-04AC28142378}" type="pres">
      <dgm:prSet presAssocID="{E281D1EE-B55C-406E-ADA6-AF467A1AC343}" presName="composite3" presStyleCnt="0"/>
      <dgm:spPr/>
    </dgm:pt>
    <dgm:pt modelId="{59D71376-6484-4501-9B84-95709E1F8352}" type="pres">
      <dgm:prSet presAssocID="{E281D1EE-B55C-406E-ADA6-AF467A1AC343}" presName="background3" presStyleLbl="node3" presStyleIdx="8" presStyleCnt="11"/>
      <dgm:spPr/>
    </dgm:pt>
    <dgm:pt modelId="{66FCA93E-E0AF-4FE6-A318-040CF82D011A}" type="pres">
      <dgm:prSet presAssocID="{E281D1EE-B55C-406E-ADA6-AF467A1AC343}" presName="text3" presStyleLbl="fgAcc3" presStyleIdx="10" presStyleCnt="13">
        <dgm:presLayoutVars>
          <dgm:chPref val="3"/>
        </dgm:presLayoutVars>
      </dgm:prSet>
      <dgm:spPr/>
      <dgm:t>
        <a:bodyPr/>
        <a:lstStyle/>
        <a:p>
          <a:endParaRPr lang="en-IN"/>
        </a:p>
      </dgm:t>
    </dgm:pt>
    <dgm:pt modelId="{354A20DD-AD99-4577-8249-0E4C0795DA78}" type="pres">
      <dgm:prSet presAssocID="{E281D1EE-B55C-406E-ADA6-AF467A1AC343}" presName="hierChild4" presStyleCnt="0"/>
      <dgm:spPr/>
    </dgm:pt>
    <dgm:pt modelId="{95909514-E3D9-4BE3-B25A-542B742DFB0F}" type="pres">
      <dgm:prSet presAssocID="{060898BD-A364-4DF8-B079-ED2FBAABF680}" presName="Name17" presStyleLbl="parChTrans1D3" presStyleIdx="11" presStyleCnt="13"/>
      <dgm:spPr/>
      <dgm:t>
        <a:bodyPr/>
        <a:lstStyle/>
        <a:p>
          <a:endParaRPr lang="en-IN"/>
        </a:p>
      </dgm:t>
    </dgm:pt>
    <dgm:pt modelId="{71AF24FC-E260-4170-AF52-C7A502DEBBB7}" type="pres">
      <dgm:prSet presAssocID="{2A86A1F1-38C3-4F02-A604-0F9D7FC5A7C8}" presName="hierRoot3" presStyleCnt="0"/>
      <dgm:spPr/>
    </dgm:pt>
    <dgm:pt modelId="{3CF5DAB9-998C-4180-984C-1B8581140F9C}" type="pres">
      <dgm:prSet presAssocID="{2A86A1F1-38C3-4F02-A604-0F9D7FC5A7C8}" presName="composite3" presStyleCnt="0"/>
      <dgm:spPr/>
    </dgm:pt>
    <dgm:pt modelId="{E16A5EFB-BF2D-4890-BF79-1DB46A4060E2}" type="pres">
      <dgm:prSet presAssocID="{2A86A1F1-38C3-4F02-A604-0F9D7FC5A7C8}" presName="background3" presStyleLbl="node3" presStyleIdx="9" presStyleCnt="11"/>
      <dgm:spPr/>
    </dgm:pt>
    <dgm:pt modelId="{FDBA18E8-2AA5-4EC5-A231-BB5DE1EE775E}" type="pres">
      <dgm:prSet presAssocID="{2A86A1F1-38C3-4F02-A604-0F9D7FC5A7C8}" presName="text3" presStyleLbl="fgAcc3" presStyleIdx="11" presStyleCnt="13">
        <dgm:presLayoutVars>
          <dgm:chPref val="3"/>
        </dgm:presLayoutVars>
      </dgm:prSet>
      <dgm:spPr/>
      <dgm:t>
        <a:bodyPr/>
        <a:lstStyle/>
        <a:p>
          <a:endParaRPr lang="en-IN"/>
        </a:p>
      </dgm:t>
    </dgm:pt>
    <dgm:pt modelId="{28A3B0EA-B7F8-4385-BF4E-DA6B6A87F9A2}" type="pres">
      <dgm:prSet presAssocID="{2A86A1F1-38C3-4F02-A604-0F9D7FC5A7C8}" presName="hierChild4" presStyleCnt="0"/>
      <dgm:spPr/>
    </dgm:pt>
    <dgm:pt modelId="{3A08C79B-149D-4751-901C-0C65D73ECB5F}" type="pres">
      <dgm:prSet presAssocID="{280FAE21-5B58-4008-AAA3-FC4AF3830394}" presName="Name17" presStyleLbl="parChTrans1D3" presStyleIdx="12" presStyleCnt="13"/>
      <dgm:spPr/>
      <dgm:t>
        <a:bodyPr/>
        <a:lstStyle/>
        <a:p>
          <a:endParaRPr lang="en-IN"/>
        </a:p>
      </dgm:t>
    </dgm:pt>
    <dgm:pt modelId="{EFBC70AF-4D35-4EBF-86AA-52B6D4015507}" type="pres">
      <dgm:prSet presAssocID="{19433329-F54A-4D9E-BEAA-373FB36DEDAF}" presName="hierRoot3" presStyleCnt="0"/>
      <dgm:spPr/>
    </dgm:pt>
    <dgm:pt modelId="{F1E4065B-0200-4CAB-B18B-D317099C338E}" type="pres">
      <dgm:prSet presAssocID="{19433329-F54A-4D9E-BEAA-373FB36DEDAF}" presName="composite3" presStyleCnt="0"/>
      <dgm:spPr/>
    </dgm:pt>
    <dgm:pt modelId="{F30B47A4-A6EA-488F-88EF-04797CEB4580}" type="pres">
      <dgm:prSet presAssocID="{19433329-F54A-4D9E-BEAA-373FB36DEDAF}" presName="background3" presStyleLbl="node3" presStyleIdx="10" presStyleCnt="11"/>
      <dgm:spPr/>
    </dgm:pt>
    <dgm:pt modelId="{549101CE-71B3-40D2-A6D4-57066B01CFF8}" type="pres">
      <dgm:prSet presAssocID="{19433329-F54A-4D9E-BEAA-373FB36DEDAF}" presName="text3" presStyleLbl="fgAcc3" presStyleIdx="12" presStyleCnt="13">
        <dgm:presLayoutVars>
          <dgm:chPref val="3"/>
        </dgm:presLayoutVars>
      </dgm:prSet>
      <dgm:spPr/>
      <dgm:t>
        <a:bodyPr/>
        <a:lstStyle/>
        <a:p>
          <a:endParaRPr lang="en-IN"/>
        </a:p>
      </dgm:t>
    </dgm:pt>
    <dgm:pt modelId="{26CA7508-D928-4F45-96A2-C214DE503ECB}" type="pres">
      <dgm:prSet presAssocID="{19433329-F54A-4D9E-BEAA-373FB36DEDAF}" presName="hierChild4" presStyleCnt="0"/>
      <dgm:spPr/>
    </dgm:pt>
  </dgm:ptLst>
  <dgm:cxnLst>
    <dgm:cxn modelId="{2C4E660E-5246-4A4C-A7B6-BE244078A53C}" type="presOf" srcId="{280FAE21-5B58-4008-AAA3-FC4AF3830394}" destId="{3A08C79B-149D-4751-901C-0C65D73ECB5F}" srcOrd="0" destOrd="0" presId="urn:microsoft.com/office/officeart/2005/8/layout/hierarchy1"/>
    <dgm:cxn modelId="{9E53DA60-0462-421F-89CD-63D297634F8E}" srcId="{B2396658-AA41-47F2-949F-30F74E743415}" destId="{E702B3D4-3B7B-49CC-8F0B-4AE3EAAB16B9}" srcOrd="1" destOrd="0" parTransId="{19C89BC9-5612-46A5-B381-A7724317D947}" sibTransId="{15A3704A-BB93-4173-88E5-4157DD3C72C5}"/>
    <dgm:cxn modelId="{65E5FA3E-BF30-4267-B8E2-9DA4D1A77884}" srcId="{96218991-9336-420F-BF44-D0DBE9FF9A45}" destId="{DFA25D06-E52C-4FEC-9482-6CF75FEC2546}" srcOrd="0" destOrd="0" parTransId="{30693FB3-F413-4433-A46E-9C8E2C7F6FA7}" sibTransId="{E644468E-86B4-4BF6-955C-253F3D05A73D}"/>
    <dgm:cxn modelId="{D98F0E05-814B-475A-891D-47BC7BA25BC3}" type="presOf" srcId="{9A0346B3-3447-44D1-AE54-774D34FAD2CC}" destId="{78302FCD-CE60-429D-ABDB-77AA9BA7F696}" srcOrd="0" destOrd="0" presId="urn:microsoft.com/office/officeart/2005/8/layout/hierarchy1"/>
    <dgm:cxn modelId="{14EF1110-C84A-4AD6-8CE1-03138E2484B4}" srcId="{BAB7B0BA-A581-4D0E-B2EA-447F1B6FCE92}" destId="{35C5DE37-EC7B-4B38-9D4D-35B374EC4B0E}" srcOrd="1" destOrd="0" parTransId="{9A0346B3-3447-44D1-AE54-774D34FAD2CC}" sibTransId="{82D54608-05FE-47E9-9FF8-CBE685E05D34}"/>
    <dgm:cxn modelId="{237FD9E8-C345-4890-B10D-C28691A9F6BC}" srcId="{858DFAE1-4700-4F42-A27F-14A9DF5D8A62}" destId="{6674288A-4C5E-4493-B507-B562F54494F1}" srcOrd="0" destOrd="0" parTransId="{0DC7CB2E-D3E7-40A3-84DE-14C8530B6C71}" sibTransId="{C96F70C7-8E28-4A54-B49A-394B0580D470}"/>
    <dgm:cxn modelId="{A7AC336D-580B-4E3D-81B2-7318C1A1BF4E}" type="presOf" srcId="{B2396658-AA41-47F2-949F-30F74E743415}" destId="{7A8F210D-9538-40D0-BC37-94C3D4A55686}" srcOrd="0" destOrd="0" presId="urn:microsoft.com/office/officeart/2005/8/layout/hierarchy1"/>
    <dgm:cxn modelId="{659A3966-ECAB-4BB3-AB29-E1DFC7608520}" type="presOf" srcId="{9DC56F9E-14ED-4927-A571-7123A2145292}" destId="{AEE714BA-DDBA-4D63-90C9-4F7F4174B35E}" srcOrd="0" destOrd="0" presId="urn:microsoft.com/office/officeart/2005/8/layout/hierarchy1"/>
    <dgm:cxn modelId="{6D74A35D-7DD3-4A3D-8B43-DDE84A7259DE}" type="presOf" srcId="{94AE0677-33F6-40B9-912C-C13CB330A885}" destId="{0F39A272-D989-4FB1-A1D6-67EB31ED0A19}" srcOrd="0" destOrd="0" presId="urn:microsoft.com/office/officeart/2005/8/layout/hierarchy1"/>
    <dgm:cxn modelId="{E8693DD4-B998-4F29-8DFE-97224C816F96}" type="presOf" srcId="{19433329-F54A-4D9E-BEAA-373FB36DEDAF}" destId="{549101CE-71B3-40D2-A6D4-57066B01CFF8}" srcOrd="0" destOrd="0" presId="urn:microsoft.com/office/officeart/2005/8/layout/hierarchy1"/>
    <dgm:cxn modelId="{6B0FA820-67CE-412C-85AD-26CCDD2AF0F9}" srcId="{9475B7BC-3C6E-4F8B-86A2-02330295C367}" destId="{74708E20-C995-40E2-A885-65059E9EFB34}" srcOrd="2" destOrd="0" parTransId="{5985793E-B5C6-478C-AE80-2DA85071DE7C}" sibTransId="{EDA1D36C-5E4D-4158-8658-B0D41D2B1D84}"/>
    <dgm:cxn modelId="{5C797E73-7DA8-4E95-9DAB-3563F97F7591}" type="presOf" srcId="{75F11DF8-45DB-490C-8ACC-01F0ECE1FC78}" destId="{7B415A85-BF52-47CD-AC84-A104C406C7E5}" srcOrd="0" destOrd="0" presId="urn:microsoft.com/office/officeart/2005/8/layout/hierarchy1"/>
    <dgm:cxn modelId="{B966D4B1-CA70-4DBD-B18E-EDD1FD76A9E4}" srcId="{B2396658-AA41-47F2-949F-30F74E743415}" destId="{71A99BC8-9602-4220-875D-444EB6BD8319}" srcOrd="0" destOrd="0" parTransId="{47F510FC-8412-4AB2-9E42-0712D3D9B38F}" sibTransId="{9488784E-168A-4405-AF80-4EC4E3DADF3C}"/>
    <dgm:cxn modelId="{4A861243-E754-4A29-940D-F267DB02D606}" srcId="{DFA25D06-E52C-4FEC-9482-6CF75FEC2546}" destId="{4B43888C-FFA5-4147-9A7E-B614819566E2}" srcOrd="4" destOrd="0" parTransId="{05D47AF2-CAB3-4C0A-9E30-CE1BD10D2C35}" sibTransId="{3571EACC-83BB-4C7E-B72D-0B61E1E1D02F}"/>
    <dgm:cxn modelId="{0D571A65-92E8-4B29-AD8C-5BD5265A3663}" type="presOf" srcId="{1B8E94EC-AA97-410E-9CCB-FA48ED92A584}" destId="{FDD79ADB-F39C-4067-B6B1-9D60282E29F9}" srcOrd="0" destOrd="0" presId="urn:microsoft.com/office/officeart/2005/8/layout/hierarchy1"/>
    <dgm:cxn modelId="{9F8D0C62-C6EB-4692-9624-CD1F5685EFB6}" type="presOf" srcId="{5985793E-B5C6-478C-AE80-2DA85071DE7C}" destId="{8546B7BA-C2F4-461E-86B3-48FD83F023F5}" srcOrd="0" destOrd="0" presId="urn:microsoft.com/office/officeart/2005/8/layout/hierarchy1"/>
    <dgm:cxn modelId="{6BBF7322-4B5B-4EDB-A95C-2956697B9DB6}" type="presOf" srcId="{060898BD-A364-4DF8-B079-ED2FBAABF680}" destId="{95909514-E3D9-4BE3-B25A-542B742DFB0F}" srcOrd="0" destOrd="0" presId="urn:microsoft.com/office/officeart/2005/8/layout/hierarchy1"/>
    <dgm:cxn modelId="{51EA4DB2-4561-4365-948B-1065F434342A}" type="presOf" srcId="{E702B3D4-3B7B-49CC-8F0B-4AE3EAAB16B9}" destId="{A90011EA-7EFB-4866-8BBD-47BCA30719FB}" srcOrd="0" destOrd="0" presId="urn:microsoft.com/office/officeart/2005/8/layout/hierarchy1"/>
    <dgm:cxn modelId="{3A1F096D-0D23-42B5-8028-9800B6DACAD4}" type="presOf" srcId="{47F510FC-8412-4AB2-9E42-0712D3D9B38F}" destId="{1CDF7785-F7C6-4A54-BC0D-06D2FE58E0FF}" srcOrd="0" destOrd="0" presId="urn:microsoft.com/office/officeart/2005/8/layout/hierarchy1"/>
    <dgm:cxn modelId="{6B7F8B48-DBF2-489D-BAE1-3ACB24037BCE}" type="presOf" srcId="{BAB7B0BA-A581-4D0E-B2EA-447F1B6FCE92}" destId="{93851792-4549-48EC-AC4B-6E93EDD8270D}" srcOrd="0" destOrd="0" presId="urn:microsoft.com/office/officeart/2005/8/layout/hierarchy1"/>
    <dgm:cxn modelId="{BF5E6C3B-806A-44B5-9D7D-D56D748FD04C}" type="presOf" srcId="{6F561D9B-AA2D-41C7-B7AB-954C56A0871E}" destId="{9819C529-2219-41DE-BB5D-BDF1B58D5E18}" srcOrd="0" destOrd="0" presId="urn:microsoft.com/office/officeart/2005/8/layout/hierarchy1"/>
    <dgm:cxn modelId="{405EC079-AC66-409C-ADE8-89FD6B717EB9}" srcId="{DFA25D06-E52C-4FEC-9482-6CF75FEC2546}" destId="{9475B7BC-3C6E-4F8B-86A2-02330295C367}" srcOrd="2" destOrd="0" parTransId="{B885048D-9053-47AC-909D-D8F89BC11F3B}" sibTransId="{F7C1210D-13CC-45F8-84EB-C5E01B7FC3BD}"/>
    <dgm:cxn modelId="{AE1CAA94-AF7B-4F3F-94E3-FD8E83D11FC4}" type="presOf" srcId="{30E4A96F-6F51-4F13-B37E-4174F4566204}" destId="{24D23997-4BCE-4C11-B432-4BEA3A5F9410}" srcOrd="0" destOrd="0" presId="urn:microsoft.com/office/officeart/2005/8/layout/hierarchy1"/>
    <dgm:cxn modelId="{44C86F89-315F-482A-B393-10DEC8D0C7B7}" type="presOf" srcId="{96218991-9336-420F-BF44-D0DBE9FF9A45}" destId="{6B19A7F7-6AD1-4DB9-8FFF-BD38007CD532}" srcOrd="0" destOrd="0" presId="urn:microsoft.com/office/officeart/2005/8/layout/hierarchy1"/>
    <dgm:cxn modelId="{A3CEF814-3930-48C0-98ED-C8FB0352251F}" type="presOf" srcId="{748BC84C-5B51-48F6-8A3C-E088D767DB63}" destId="{B999CA93-16E1-4893-9E87-62629E737C30}" srcOrd="0" destOrd="0" presId="urn:microsoft.com/office/officeart/2005/8/layout/hierarchy1"/>
    <dgm:cxn modelId="{D5D61A96-8134-46A9-A9A1-80AB884D349A}" type="presOf" srcId="{067A6633-C4CF-492E-A614-377F53BEC2F5}" destId="{E20139DB-A6E5-4A3F-B73E-464B10F45BB4}" srcOrd="0" destOrd="0" presId="urn:microsoft.com/office/officeart/2005/8/layout/hierarchy1"/>
    <dgm:cxn modelId="{CB05AF17-E40B-45FB-B0BE-A94F06386A98}" type="presOf" srcId="{DFA25D06-E52C-4FEC-9482-6CF75FEC2546}" destId="{4E413285-3F31-467C-8899-0E0F89A9DA8E}" srcOrd="0" destOrd="0" presId="urn:microsoft.com/office/officeart/2005/8/layout/hierarchy1"/>
    <dgm:cxn modelId="{C30FB768-822F-4864-A640-8100B0910BC8}" type="presOf" srcId="{19C89BC9-5612-46A5-B381-A7724317D947}" destId="{D531DDB3-DA1D-4704-95CB-F45A38B2C488}" srcOrd="0" destOrd="0" presId="urn:microsoft.com/office/officeart/2005/8/layout/hierarchy1"/>
    <dgm:cxn modelId="{AAACE935-C390-4489-A9C7-2453F116E71F}" srcId="{DFA25D06-E52C-4FEC-9482-6CF75FEC2546}" destId="{BAB7B0BA-A581-4D0E-B2EA-447F1B6FCE92}" srcOrd="1" destOrd="0" parTransId="{067A6633-C4CF-492E-A614-377F53BEC2F5}" sibTransId="{AF580884-33CB-4CC3-BE36-B97B01650A91}"/>
    <dgm:cxn modelId="{9FDD8AAF-5D55-47AE-ADA1-70D9C17BF07E}" srcId="{DFA25D06-E52C-4FEC-9482-6CF75FEC2546}" destId="{1EFA85D2-EB77-4F05-84A0-41D01BEBC74A}" srcOrd="3" destOrd="0" parTransId="{922776D7-DBA0-4A58-9DFB-C6FD267881FC}" sibTransId="{73CBC2F8-0889-4FCA-9C30-76A6E68DB1BB}"/>
    <dgm:cxn modelId="{982694E3-B42A-4257-91A8-DA67B53A8F21}" type="presOf" srcId="{2A86A1F1-38C3-4F02-A604-0F9D7FC5A7C8}" destId="{FDBA18E8-2AA5-4EC5-A231-BB5DE1EE775E}" srcOrd="0" destOrd="0" presId="urn:microsoft.com/office/officeart/2005/8/layout/hierarchy1"/>
    <dgm:cxn modelId="{C94B8CFF-B735-4857-AB49-50FFFCB8F73F}" srcId="{BAB7B0BA-A581-4D0E-B2EA-447F1B6FCE92}" destId="{CDEA9B89-C599-4680-9C82-417F27C61C8B}" srcOrd="0" destOrd="0" parTransId="{75F11DF8-45DB-490C-8ACC-01F0ECE1FC78}" sibTransId="{4564ACC4-2A5A-4B2E-B0FA-F584535BB7A2}"/>
    <dgm:cxn modelId="{E6CFD5EF-8F42-4691-A4C8-0D0AE2D4D747}" type="presOf" srcId="{75CE5685-D60B-4AF9-BE33-B763F45D9977}" destId="{7FEAEC89-55B2-47C4-9833-5210F598E0A1}" srcOrd="0" destOrd="0" presId="urn:microsoft.com/office/officeart/2005/8/layout/hierarchy1"/>
    <dgm:cxn modelId="{FE7E03F3-BEDA-4FED-84BD-83D6F31CDD76}" srcId="{9475B7BC-3C6E-4F8B-86A2-02330295C367}" destId="{30E4A96F-6F51-4F13-B37E-4174F4566204}" srcOrd="1" destOrd="0" parTransId="{E532FFE0-7CB9-4735-8B3E-4CEA66C7C232}" sibTransId="{426844CF-8BB3-4038-B2CD-DD93B69D82C3}"/>
    <dgm:cxn modelId="{F91BBD99-816E-46B8-B6CD-BFCAAFB10E42}" srcId="{9475B7BC-3C6E-4F8B-86A2-02330295C367}" destId="{D85F5AB4-99EE-4A1E-80F1-0148B92404C5}" srcOrd="0" destOrd="0" parTransId="{B015393B-2F22-47F4-8C1F-90727064926E}" sibTransId="{30F1AED4-9062-4D27-96B8-C9A8D01AA52B}"/>
    <dgm:cxn modelId="{E9DB49E5-3DAD-44FB-8356-1BD1E14425EB}" type="presOf" srcId="{1EFA85D2-EB77-4F05-84A0-41D01BEBC74A}" destId="{C59CEA08-F567-4CD0-A44C-3617FAE36940}" srcOrd="0" destOrd="0" presId="urn:microsoft.com/office/officeart/2005/8/layout/hierarchy1"/>
    <dgm:cxn modelId="{37A47784-5FF0-4E11-AE93-909DF9C390B5}" type="presOf" srcId="{CDEA9B89-C599-4680-9C82-417F27C61C8B}" destId="{1256F279-1A6C-4F76-B74A-C078AD630D88}" srcOrd="0" destOrd="0" presId="urn:microsoft.com/office/officeart/2005/8/layout/hierarchy1"/>
    <dgm:cxn modelId="{850E469F-0271-4210-92CC-175DB8CC0ED6}" type="presOf" srcId="{C2FD08F5-E57F-4690-BBB5-026AAAFD7DA1}" destId="{58E8C8B7-6283-40B4-BA71-97BE95AC6F84}" srcOrd="0" destOrd="0" presId="urn:microsoft.com/office/officeart/2005/8/layout/hierarchy1"/>
    <dgm:cxn modelId="{DB8DECA5-B8E4-4E19-8C02-8A656524AFD8}" type="presOf" srcId="{05D47AF2-CAB3-4C0A-9E30-CE1BD10D2C35}" destId="{CA0EDD79-BD8F-4EA4-BEEA-A8786077B5CB}" srcOrd="0" destOrd="0" presId="urn:microsoft.com/office/officeart/2005/8/layout/hierarchy1"/>
    <dgm:cxn modelId="{1F243E56-BBA5-430E-AC02-FF3BFE3157A7}" srcId="{4B43888C-FFA5-4147-9A7E-B614819566E2}" destId="{F76ECD67-F62D-459D-9B9E-1577DD6E8505}" srcOrd="0" destOrd="0" parTransId="{6F561D9B-AA2D-41C7-B7AB-954C56A0871E}" sibTransId="{DB3AF7C9-A089-4BAE-A4BC-91D7B40893EC}"/>
    <dgm:cxn modelId="{B82C7F60-0817-47A2-B2ED-F19A134CC1AC}" type="presOf" srcId="{71A99BC8-9602-4220-875D-444EB6BD8319}" destId="{38580B1E-15FB-4C69-962E-03DC1CFBA672}" srcOrd="0" destOrd="0" presId="urn:microsoft.com/office/officeart/2005/8/layout/hierarchy1"/>
    <dgm:cxn modelId="{BEE72C77-C593-4FC9-B274-4006B978C3F3}" type="presOf" srcId="{E281D1EE-B55C-406E-ADA6-AF467A1AC343}" destId="{66FCA93E-E0AF-4FE6-A318-040CF82D011A}" srcOrd="0" destOrd="0" presId="urn:microsoft.com/office/officeart/2005/8/layout/hierarchy1"/>
    <dgm:cxn modelId="{D85F8F35-6732-458F-9654-6A0C3616B63E}" srcId="{4B43888C-FFA5-4147-9A7E-B614819566E2}" destId="{19433329-F54A-4D9E-BEAA-373FB36DEDAF}" srcOrd="3" destOrd="0" parTransId="{280FAE21-5B58-4008-AAA3-FC4AF3830394}" sibTransId="{B1E233A6-D4CC-4D87-B555-F6F04B0B5C71}"/>
    <dgm:cxn modelId="{1FCE9BEB-271D-40C2-9BD5-BB272CAEA5D7}" type="presOf" srcId="{922776D7-DBA0-4A58-9DFB-C6FD267881FC}" destId="{922FEA96-9506-4FA8-B6C7-D8A26FE1534A}" srcOrd="0" destOrd="0" presId="urn:microsoft.com/office/officeart/2005/8/layout/hierarchy1"/>
    <dgm:cxn modelId="{EBA93152-85D4-43C4-AFA1-E74DF21AF19F}" srcId="{DFA25D06-E52C-4FEC-9482-6CF75FEC2546}" destId="{B2396658-AA41-47F2-949F-30F74E743415}" srcOrd="0" destOrd="0" parTransId="{03FF4D50-5BB7-4079-8326-669B8223CB12}" sibTransId="{2DDC019A-5502-48F4-9D6D-88C776FC8AB3}"/>
    <dgm:cxn modelId="{6AF09074-7779-4C31-86C6-DF81B5435178}" type="presOf" srcId="{4B43888C-FFA5-4147-9A7E-B614819566E2}" destId="{AD88C538-117E-4C66-A561-BE48B0C21FF7}" srcOrd="0" destOrd="0" presId="urn:microsoft.com/office/officeart/2005/8/layout/hierarchy1"/>
    <dgm:cxn modelId="{20977056-06A7-4520-8BC5-516C794FA961}" type="presOf" srcId="{74708E20-C995-40E2-A885-65059E9EFB34}" destId="{EC49095F-AE9D-4FA3-9A16-EF347B829178}" srcOrd="0" destOrd="0" presId="urn:microsoft.com/office/officeart/2005/8/layout/hierarchy1"/>
    <dgm:cxn modelId="{3DC2B477-DFBE-41BF-8451-5004488C9594}" type="presOf" srcId="{03FF4D50-5BB7-4079-8326-669B8223CB12}" destId="{5327C8D4-D657-41D7-9D0E-DC09DB9D5418}" srcOrd="0" destOrd="0" presId="urn:microsoft.com/office/officeart/2005/8/layout/hierarchy1"/>
    <dgm:cxn modelId="{6A89ED76-C0D2-4AD0-8BD3-889E99E00E90}" srcId="{CDEA9B89-C599-4680-9C82-417F27C61C8B}" destId="{C2FD08F5-E57F-4690-BBB5-026AAAFD7DA1}" srcOrd="1" destOrd="0" parTransId="{9DC56F9E-14ED-4927-A571-7123A2145292}" sibTransId="{E4999909-0CC5-40FE-AAC0-E2E98DCF5368}"/>
    <dgm:cxn modelId="{4AAB278C-4E20-45C0-AE5F-24603E177B7B}" srcId="{1EFA85D2-EB77-4F05-84A0-41D01BEBC74A}" destId="{858DFAE1-4700-4F42-A27F-14A9DF5D8A62}" srcOrd="0" destOrd="0" parTransId="{748BC84C-5B51-48F6-8A3C-E088D767DB63}" sibTransId="{02924B03-27CB-4789-87C2-5B1CA4731DB5}"/>
    <dgm:cxn modelId="{37C88AFA-7E68-499D-8C19-3961CB51B118}" srcId="{4B43888C-FFA5-4147-9A7E-B614819566E2}" destId="{2A86A1F1-38C3-4F02-A604-0F9D7FC5A7C8}" srcOrd="2" destOrd="0" parTransId="{060898BD-A364-4DF8-B079-ED2FBAABF680}" sibTransId="{C267B63A-3BCE-4397-805A-9BA79F9530E9}"/>
    <dgm:cxn modelId="{0DE864CF-F307-410E-947A-680FF70472EF}" type="presOf" srcId="{D85F5AB4-99EE-4A1E-80F1-0148B92404C5}" destId="{C5496DC2-7525-4FD5-A053-481E05CD258A}" srcOrd="0" destOrd="0" presId="urn:microsoft.com/office/officeart/2005/8/layout/hierarchy1"/>
    <dgm:cxn modelId="{A971E5F6-630B-4A7A-AD90-29454E551A9C}" type="presOf" srcId="{858DFAE1-4700-4F42-A27F-14A9DF5D8A62}" destId="{D95D8436-AA11-4C54-838E-7AE5A9200664}" srcOrd="0" destOrd="0" presId="urn:microsoft.com/office/officeart/2005/8/layout/hierarchy1"/>
    <dgm:cxn modelId="{A3D8E1F3-332F-4240-84B0-251649685CFC}" type="presOf" srcId="{E532FFE0-7CB9-4735-8B3E-4CEA66C7C232}" destId="{9C28D996-77B5-4EFC-9F94-A8A01B4CEDD6}" srcOrd="0" destOrd="0" presId="urn:microsoft.com/office/officeart/2005/8/layout/hierarchy1"/>
    <dgm:cxn modelId="{C3D5F8F2-D220-4F96-B7C9-6DF152745E39}" type="presOf" srcId="{DC4A7EF7-B4AC-4F5D-AAF5-D20918C23581}" destId="{3D79B4A5-8C36-4545-9003-A52EABB3631C}" srcOrd="0" destOrd="0" presId="urn:microsoft.com/office/officeart/2005/8/layout/hierarchy1"/>
    <dgm:cxn modelId="{5FACEC35-D25E-465F-85EF-F5D5CF5A2219}" srcId="{CDEA9B89-C599-4680-9C82-417F27C61C8B}" destId="{DC4A7EF7-B4AC-4F5D-AAF5-D20918C23581}" srcOrd="0" destOrd="0" parTransId="{75CE5685-D60B-4AF9-BE33-B763F45D9977}" sibTransId="{CCBD8DE6-757F-4A36-A37F-2BA02C8D9902}"/>
    <dgm:cxn modelId="{8C45BAB2-8860-4FD0-A500-8FF9CC2C7784}" type="presOf" srcId="{DC4934EB-56E0-4615-80E1-AF9FE1D99830}" destId="{5D8315D6-A409-41C1-AC59-C41157902DBC}" srcOrd="0" destOrd="0" presId="urn:microsoft.com/office/officeart/2005/8/layout/hierarchy1"/>
    <dgm:cxn modelId="{9B0F4FA9-3482-4681-A9CD-A2CA2C937BA9}" type="presOf" srcId="{0DC7CB2E-D3E7-40A3-84DE-14C8530B6C71}" destId="{1BB00B23-3CC6-4508-B3DC-A81AF0FA199B}" srcOrd="0" destOrd="0" presId="urn:microsoft.com/office/officeart/2005/8/layout/hierarchy1"/>
    <dgm:cxn modelId="{4E9F1299-DA31-48E1-8928-778749772D0F}" type="presOf" srcId="{B885048D-9053-47AC-909D-D8F89BC11F3B}" destId="{8A55D92C-61F7-4B13-9A9F-287DDC59063C}" srcOrd="0" destOrd="0" presId="urn:microsoft.com/office/officeart/2005/8/layout/hierarchy1"/>
    <dgm:cxn modelId="{3F01E42E-43AF-419C-B8A4-9C422DCE445C}" srcId="{4B43888C-FFA5-4147-9A7E-B614819566E2}" destId="{E281D1EE-B55C-406E-ADA6-AF467A1AC343}" srcOrd="1" destOrd="0" parTransId="{DC4934EB-56E0-4615-80E1-AF9FE1D99830}" sibTransId="{7CAA5D30-115B-4945-98A5-BC904F0DE0D2}"/>
    <dgm:cxn modelId="{2FCA7E22-BFA1-402C-8B7B-2981E9B272CC}" type="presOf" srcId="{D56F912C-27F3-4368-9FAA-CDCABD47DA58}" destId="{59C8480F-1470-4B16-A94A-F9DF7A41E13B}" srcOrd="0" destOrd="0" presId="urn:microsoft.com/office/officeart/2005/8/layout/hierarchy1"/>
    <dgm:cxn modelId="{5120E672-5DAD-490E-A6BC-96E5B6CD050F}" srcId="{1EFA85D2-EB77-4F05-84A0-41D01BEBC74A}" destId="{1B8E94EC-AA97-410E-9CCB-FA48ED92A584}" srcOrd="1" destOrd="0" parTransId="{D56F912C-27F3-4368-9FAA-CDCABD47DA58}" sibTransId="{2D005375-10E8-43F8-B454-7073C91264E6}"/>
    <dgm:cxn modelId="{62BF2D0D-4B54-49FE-B4F9-9A5AB9AD1E4C}" srcId="{E702B3D4-3B7B-49CC-8F0B-4AE3EAAB16B9}" destId="{71C0B651-B1BC-4956-BFB1-07266DFAD327}" srcOrd="0" destOrd="0" parTransId="{94AE0677-33F6-40B9-912C-C13CB330A885}" sibTransId="{DAC37F23-C750-4FEC-A780-B2C7676CF640}"/>
    <dgm:cxn modelId="{92FD5108-860D-4AEE-BD3F-9DF77F6BEFC0}" type="presOf" srcId="{71C0B651-B1BC-4956-BFB1-07266DFAD327}" destId="{4A7455EC-ACDE-4967-AE95-F407E738DA74}" srcOrd="0" destOrd="0" presId="urn:microsoft.com/office/officeart/2005/8/layout/hierarchy1"/>
    <dgm:cxn modelId="{4762F40D-6879-4B43-91DA-7D8A2F273CA0}" type="presOf" srcId="{9475B7BC-3C6E-4F8B-86A2-02330295C367}" destId="{04B600F4-4BB9-49ED-ABDE-72597FEC67EB}" srcOrd="0" destOrd="0" presId="urn:microsoft.com/office/officeart/2005/8/layout/hierarchy1"/>
    <dgm:cxn modelId="{F359AD0A-083A-494B-8A61-DCAD3B092805}" type="presOf" srcId="{6674288A-4C5E-4493-B507-B562F54494F1}" destId="{726B9378-1394-48F7-8A5D-21FE335A353B}" srcOrd="0" destOrd="0" presId="urn:microsoft.com/office/officeart/2005/8/layout/hierarchy1"/>
    <dgm:cxn modelId="{91B2C42C-D484-4F6F-A94E-B5D1174EB257}" type="presOf" srcId="{B015393B-2F22-47F4-8C1F-90727064926E}" destId="{FF56A3BF-B215-4246-8715-BF750993814D}" srcOrd="0" destOrd="0" presId="urn:microsoft.com/office/officeart/2005/8/layout/hierarchy1"/>
    <dgm:cxn modelId="{F906FC24-7FD6-4D37-BF01-32AA7779DB62}" type="presOf" srcId="{35C5DE37-EC7B-4B38-9D4D-35B374EC4B0E}" destId="{5CE8C2A1-0004-42B3-8207-5D9872D8A0F5}" srcOrd="0" destOrd="0" presId="urn:microsoft.com/office/officeart/2005/8/layout/hierarchy1"/>
    <dgm:cxn modelId="{0AD9DDDF-C53F-4999-B0EB-B964AC597B22}" type="presOf" srcId="{F76ECD67-F62D-459D-9B9E-1577DD6E8505}" destId="{73EC0AB6-3775-4D35-968E-D4814D53D0E4}" srcOrd="0" destOrd="0" presId="urn:microsoft.com/office/officeart/2005/8/layout/hierarchy1"/>
    <dgm:cxn modelId="{C9D25813-4E34-4471-A65B-51EC12070724}" type="presParOf" srcId="{6B19A7F7-6AD1-4DB9-8FFF-BD38007CD532}" destId="{A27594A2-FC40-455A-8169-FF287A92988F}" srcOrd="0" destOrd="0" presId="urn:microsoft.com/office/officeart/2005/8/layout/hierarchy1"/>
    <dgm:cxn modelId="{C1CB3A13-713B-4752-8DB8-D0DDBA477BE0}" type="presParOf" srcId="{A27594A2-FC40-455A-8169-FF287A92988F}" destId="{B9BF9608-9ED7-4562-BC88-976E5EC95346}" srcOrd="0" destOrd="0" presId="urn:microsoft.com/office/officeart/2005/8/layout/hierarchy1"/>
    <dgm:cxn modelId="{DD2A2F71-FE68-4F63-B3A7-584A68048BB8}" type="presParOf" srcId="{B9BF9608-9ED7-4562-BC88-976E5EC95346}" destId="{68F7341E-F40D-4164-94D6-05A214FAA96A}" srcOrd="0" destOrd="0" presId="urn:microsoft.com/office/officeart/2005/8/layout/hierarchy1"/>
    <dgm:cxn modelId="{530AEEF3-3D32-4563-8103-1E4B79F955E9}" type="presParOf" srcId="{B9BF9608-9ED7-4562-BC88-976E5EC95346}" destId="{4E413285-3F31-467C-8899-0E0F89A9DA8E}" srcOrd="1" destOrd="0" presId="urn:microsoft.com/office/officeart/2005/8/layout/hierarchy1"/>
    <dgm:cxn modelId="{B2285944-4564-47D7-A662-36665E1BCCD1}" type="presParOf" srcId="{A27594A2-FC40-455A-8169-FF287A92988F}" destId="{EF20D13F-2362-4A7B-A635-AEA5C5BA8C5A}" srcOrd="1" destOrd="0" presId="urn:microsoft.com/office/officeart/2005/8/layout/hierarchy1"/>
    <dgm:cxn modelId="{3C389EF4-25D4-4E55-90EE-F68392ECD499}" type="presParOf" srcId="{EF20D13F-2362-4A7B-A635-AEA5C5BA8C5A}" destId="{5327C8D4-D657-41D7-9D0E-DC09DB9D5418}" srcOrd="0" destOrd="0" presId="urn:microsoft.com/office/officeart/2005/8/layout/hierarchy1"/>
    <dgm:cxn modelId="{1F558714-B801-439B-855E-08E60C85923A}" type="presParOf" srcId="{EF20D13F-2362-4A7B-A635-AEA5C5BA8C5A}" destId="{0146529F-C6E0-4789-B018-92DC36ED8536}" srcOrd="1" destOrd="0" presId="urn:microsoft.com/office/officeart/2005/8/layout/hierarchy1"/>
    <dgm:cxn modelId="{10DA067B-58B0-4173-B558-D6161C0AB603}" type="presParOf" srcId="{0146529F-C6E0-4789-B018-92DC36ED8536}" destId="{CBB70BE7-7C2D-477F-9B6B-E47A6A7D49D6}" srcOrd="0" destOrd="0" presId="urn:microsoft.com/office/officeart/2005/8/layout/hierarchy1"/>
    <dgm:cxn modelId="{386E2A0D-6A19-4A53-8C4B-6EB8D3BA082C}" type="presParOf" srcId="{CBB70BE7-7C2D-477F-9B6B-E47A6A7D49D6}" destId="{59647FD9-A0C9-4730-8A1F-316B6BCF92AA}" srcOrd="0" destOrd="0" presId="urn:microsoft.com/office/officeart/2005/8/layout/hierarchy1"/>
    <dgm:cxn modelId="{C24C7FF0-B985-4A13-AF2B-BC1761C12993}" type="presParOf" srcId="{CBB70BE7-7C2D-477F-9B6B-E47A6A7D49D6}" destId="{7A8F210D-9538-40D0-BC37-94C3D4A55686}" srcOrd="1" destOrd="0" presId="urn:microsoft.com/office/officeart/2005/8/layout/hierarchy1"/>
    <dgm:cxn modelId="{D9A5004C-8542-4EA9-8089-9F7959B2EEB4}" type="presParOf" srcId="{0146529F-C6E0-4789-B018-92DC36ED8536}" destId="{A6065ECE-515F-4EAD-9F5F-6D5E00978ED2}" srcOrd="1" destOrd="0" presId="urn:microsoft.com/office/officeart/2005/8/layout/hierarchy1"/>
    <dgm:cxn modelId="{07A3350C-E0DE-4F4D-A70E-5E51CD1378EE}" type="presParOf" srcId="{A6065ECE-515F-4EAD-9F5F-6D5E00978ED2}" destId="{1CDF7785-F7C6-4A54-BC0D-06D2FE58E0FF}" srcOrd="0" destOrd="0" presId="urn:microsoft.com/office/officeart/2005/8/layout/hierarchy1"/>
    <dgm:cxn modelId="{E7F91C39-8FAC-4486-98EA-211D387B55E5}" type="presParOf" srcId="{A6065ECE-515F-4EAD-9F5F-6D5E00978ED2}" destId="{C68431BB-C486-4040-B808-CB75DBA9D0B5}" srcOrd="1" destOrd="0" presId="urn:microsoft.com/office/officeart/2005/8/layout/hierarchy1"/>
    <dgm:cxn modelId="{59E10651-D7EC-4159-81F4-0ADF34C4B338}" type="presParOf" srcId="{C68431BB-C486-4040-B808-CB75DBA9D0B5}" destId="{906A7BA0-FC9A-49D0-96F3-58F207244157}" srcOrd="0" destOrd="0" presId="urn:microsoft.com/office/officeart/2005/8/layout/hierarchy1"/>
    <dgm:cxn modelId="{04FEF9F0-3CBB-4A9F-A7B1-6CCAA9CCA615}" type="presParOf" srcId="{906A7BA0-FC9A-49D0-96F3-58F207244157}" destId="{9E7604FC-C5A1-4C9C-BA82-444098FC5D8B}" srcOrd="0" destOrd="0" presId="urn:microsoft.com/office/officeart/2005/8/layout/hierarchy1"/>
    <dgm:cxn modelId="{84F923C5-C8ED-44CD-983F-416B02D5BD21}" type="presParOf" srcId="{906A7BA0-FC9A-49D0-96F3-58F207244157}" destId="{38580B1E-15FB-4C69-962E-03DC1CFBA672}" srcOrd="1" destOrd="0" presId="urn:microsoft.com/office/officeart/2005/8/layout/hierarchy1"/>
    <dgm:cxn modelId="{72C487FC-34FD-44DB-A767-50B050BDB893}" type="presParOf" srcId="{C68431BB-C486-4040-B808-CB75DBA9D0B5}" destId="{1E7F6E36-8694-4420-AF11-0DC0D1200C60}" srcOrd="1" destOrd="0" presId="urn:microsoft.com/office/officeart/2005/8/layout/hierarchy1"/>
    <dgm:cxn modelId="{53F31C96-E4F5-4D75-926D-685A4C85BD55}" type="presParOf" srcId="{A6065ECE-515F-4EAD-9F5F-6D5E00978ED2}" destId="{D531DDB3-DA1D-4704-95CB-F45A38B2C488}" srcOrd="2" destOrd="0" presId="urn:microsoft.com/office/officeart/2005/8/layout/hierarchy1"/>
    <dgm:cxn modelId="{29119A4C-C16F-4B36-B8DF-8B70784ED394}" type="presParOf" srcId="{A6065ECE-515F-4EAD-9F5F-6D5E00978ED2}" destId="{93DF72FB-8698-450D-85FC-8D8B2F164E21}" srcOrd="3" destOrd="0" presId="urn:microsoft.com/office/officeart/2005/8/layout/hierarchy1"/>
    <dgm:cxn modelId="{D6E9B1AD-78EC-4A24-912F-4C6833ED8970}" type="presParOf" srcId="{93DF72FB-8698-450D-85FC-8D8B2F164E21}" destId="{F6839D78-D519-4037-B133-EE660F147124}" srcOrd="0" destOrd="0" presId="urn:microsoft.com/office/officeart/2005/8/layout/hierarchy1"/>
    <dgm:cxn modelId="{03248298-7FCB-4445-938A-0F97541B5763}" type="presParOf" srcId="{F6839D78-D519-4037-B133-EE660F147124}" destId="{29746384-5EF8-439F-A31E-ECD3DDFCA18F}" srcOrd="0" destOrd="0" presId="urn:microsoft.com/office/officeart/2005/8/layout/hierarchy1"/>
    <dgm:cxn modelId="{3CFD13AD-C05F-4B63-9BF2-FBF691C0E3D1}" type="presParOf" srcId="{F6839D78-D519-4037-B133-EE660F147124}" destId="{A90011EA-7EFB-4866-8BBD-47BCA30719FB}" srcOrd="1" destOrd="0" presId="urn:microsoft.com/office/officeart/2005/8/layout/hierarchy1"/>
    <dgm:cxn modelId="{C7DBDD21-6533-4D01-B8FD-A5928FD1483D}" type="presParOf" srcId="{93DF72FB-8698-450D-85FC-8D8B2F164E21}" destId="{62563239-5E2E-49C9-AA44-0E9EC5230B86}" srcOrd="1" destOrd="0" presId="urn:microsoft.com/office/officeart/2005/8/layout/hierarchy1"/>
    <dgm:cxn modelId="{9D2B7BE8-AB1A-4F52-881E-18B9F4A7800E}" type="presParOf" srcId="{62563239-5E2E-49C9-AA44-0E9EC5230B86}" destId="{0F39A272-D989-4FB1-A1D6-67EB31ED0A19}" srcOrd="0" destOrd="0" presId="urn:microsoft.com/office/officeart/2005/8/layout/hierarchy1"/>
    <dgm:cxn modelId="{4818ABDC-C0E9-49FC-97EF-7978080D927E}" type="presParOf" srcId="{62563239-5E2E-49C9-AA44-0E9EC5230B86}" destId="{F1262E82-0C70-498D-8BC5-2B5733D83827}" srcOrd="1" destOrd="0" presId="urn:microsoft.com/office/officeart/2005/8/layout/hierarchy1"/>
    <dgm:cxn modelId="{06923262-B514-4D7E-8F72-C4385E8D60D5}" type="presParOf" srcId="{F1262E82-0C70-498D-8BC5-2B5733D83827}" destId="{66F71B13-47DD-4F69-B220-3D880FF94D9F}" srcOrd="0" destOrd="0" presId="urn:microsoft.com/office/officeart/2005/8/layout/hierarchy1"/>
    <dgm:cxn modelId="{43937284-BEEE-4FF0-98E8-169450F8D4A9}" type="presParOf" srcId="{66F71B13-47DD-4F69-B220-3D880FF94D9F}" destId="{E5F4F968-4902-48AE-876D-9E0F4DC49116}" srcOrd="0" destOrd="0" presId="urn:microsoft.com/office/officeart/2005/8/layout/hierarchy1"/>
    <dgm:cxn modelId="{47AE0D36-CF46-410D-BE48-9432758C5641}" type="presParOf" srcId="{66F71B13-47DD-4F69-B220-3D880FF94D9F}" destId="{4A7455EC-ACDE-4967-AE95-F407E738DA74}" srcOrd="1" destOrd="0" presId="urn:microsoft.com/office/officeart/2005/8/layout/hierarchy1"/>
    <dgm:cxn modelId="{816BA5B6-9940-45E9-81C7-10B4C758D8D3}" type="presParOf" srcId="{F1262E82-0C70-498D-8BC5-2B5733D83827}" destId="{3043DEDB-3F51-411B-BC02-863CFD56887D}" srcOrd="1" destOrd="0" presId="urn:microsoft.com/office/officeart/2005/8/layout/hierarchy1"/>
    <dgm:cxn modelId="{ABEA5360-EEC7-40D6-9203-D50E3073A7B9}" type="presParOf" srcId="{EF20D13F-2362-4A7B-A635-AEA5C5BA8C5A}" destId="{E20139DB-A6E5-4A3F-B73E-464B10F45BB4}" srcOrd="2" destOrd="0" presId="urn:microsoft.com/office/officeart/2005/8/layout/hierarchy1"/>
    <dgm:cxn modelId="{FF6E5CFB-EB17-42D1-B667-FB46825EEF96}" type="presParOf" srcId="{EF20D13F-2362-4A7B-A635-AEA5C5BA8C5A}" destId="{F2D006BB-52E9-4252-A785-7CE5454AEBE3}" srcOrd="3" destOrd="0" presId="urn:microsoft.com/office/officeart/2005/8/layout/hierarchy1"/>
    <dgm:cxn modelId="{5E799712-8692-4797-8DF4-E162812A9E0C}" type="presParOf" srcId="{F2D006BB-52E9-4252-A785-7CE5454AEBE3}" destId="{C2FFDA47-8F53-4227-9B00-8BA3249C4799}" srcOrd="0" destOrd="0" presId="urn:microsoft.com/office/officeart/2005/8/layout/hierarchy1"/>
    <dgm:cxn modelId="{6170775A-D872-4ECC-BFB0-A223FB3A1C6A}" type="presParOf" srcId="{C2FFDA47-8F53-4227-9B00-8BA3249C4799}" destId="{E8E4C296-654A-494B-8DC4-98F5C2F49A58}" srcOrd="0" destOrd="0" presId="urn:microsoft.com/office/officeart/2005/8/layout/hierarchy1"/>
    <dgm:cxn modelId="{A2F6E40F-5784-4035-8684-A7597E5A8289}" type="presParOf" srcId="{C2FFDA47-8F53-4227-9B00-8BA3249C4799}" destId="{93851792-4549-48EC-AC4B-6E93EDD8270D}" srcOrd="1" destOrd="0" presId="urn:microsoft.com/office/officeart/2005/8/layout/hierarchy1"/>
    <dgm:cxn modelId="{2F721BC8-D024-4F19-BECA-CD3CB3340878}" type="presParOf" srcId="{F2D006BB-52E9-4252-A785-7CE5454AEBE3}" destId="{FE4F0C87-ACF6-47F2-B29C-583C7D52F845}" srcOrd="1" destOrd="0" presId="urn:microsoft.com/office/officeart/2005/8/layout/hierarchy1"/>
    <dgm:cxn modelId="{280D84AF-F3E9-4BF2-BC1F-508B152FFF42}" type="presParOf" srcId="{FE4F0C87-ACF6-47F2-B29C-583C7D52F845}" destId="{7B415A85-BF52-47CD-AC84-A104C406C7E5}" srcOrd="0" destOrd="0" presId="urn:microsoft.com/office/officeart/2005/8/layout/hierarchy1"/>
    <dgm:cxn modelId="{905431A1-11AC-43C1-882D-A01814F0193D}" type="presParOf" srcId="{FE4F0C87-ACF6-47F2-B29C-583C7D52F845}" destId="{7FBAF406-73FE-4736-9BB7-9E21AE848A3A}" srcOrd="1" destOrd="0" presId="urn:microsoft.com/office/officeart/2005/8/layout/hierarchy1"/>
    <dgm:cxn modelId="{4F5D8211-45DA-41E7-8468-A66A5EE3EE5B}" type="presParOf" srcId="{7FBAF406-73FE-4736-9BB7-9E21AE848A3A}" destId="{73905521-3DD8-494F-93E7-DA03CDB9B895}" srcOrd="0" destOrd="0" presId="urn:microsoft.com/office/officeart/2005/8/layout/hierarchy1"/>
    <dgm:cxn modelId="{33AE6CA6-4F2B-4333-A15E-BAD536C0EDAB}" type="presParOf" srcId="{73905521-3DD8-494F-93E7-DA03CDB9B895}" destId="{52D11D68-CEB4-42C8-BAF9-5136B9491076}" srcOrd="0" destOrd="0" presId="urn:microsoft.com/office/officeart/2005/8/layout/hierarchy1"/>
    <dgm:cxn modelId="{4F569C6F-5742-4013-95D9-0735B6CE1A1B}" type="presParOf" srcId="{73905521-3DD8-494F-93E7-DA03CDB9B895}" destId="{1256F279-1A6C-4F76-B74A-C078AD630D88}" srcOrd="1" destOrd="0" presId="urn:microsoft.com/office/officeart/2005/8/layout/hierarchy1"/>
    <dgm:cxn modelId="{E9357A2F-F3D3-4823-A446-AEED7A489E8E}" type="presParOf" srcId="{7FBAF406-73FE-4736-9BB7-9E21AE848A3A}" destId="{9DFD53C9-E5B2-4445-A50F-7ED3605A8594}" srcOrd="1" destOrd="0" presId="urn:microsoft.com/office/officeart/2005/8/layout/hierarchy1"/>
    <dgm:cxn modelId="{55FF03B0-373D-4044-86BB-71E001187515}" type="presParOf" srcId="{9DFD53C9-E5B2-4445-A50F-7ED3605A8594}" destId="{7FEAEC89-55B2-47C4-9833-5210F598E0A1}" srcOrd="0" destOrd="0" presId="urn:microsoft.com/office/officeart/2005/8/layout/hierarchy1"/>
    <dgm:cxn modelId="{4D17D215-FA24-4FF2-BA85-0C81E6A15FDE}" type="presParOf" srcId="{9DFD53C9-E5B2-4445-A50F-7ED3605A8594}" destId="{DAE57AA6-6510-460B-9212-DF5EB14305CF}" srcOrd="1" destOrd="0" presId="urn:microsoft.com/office/officeart/2005/8/layout/hierarchy1"/>
    <dgm:cxn modelId="{AAECE2D0-EBDC-43F5-9465-69B7B64C671B}" type="presParOf" srcId="{DAE57AA6-6510-460B-9212-DF5EB14305CF}" destId="{97BEE893-FE55-4274-8D78-E0DBB014B228}" srcOrd="0" destOrd="0" presId="urn:microsoft.com/office/officeart/2005/8/layout/hierarchy1"/>
    <dgm:cxn modelId="{DA402F3B-1C36-413E-990C-AF70134F8A52}" type="presParOf" srcId="{97BEE893-FE55-4274-8D78-E0DBB014B228}" destId="{2DE76FE8-C457-4805-97E8-D62109F75306}" srcOrd="0" destOrd="0" presId="urn:microsoft.com/office/officeart/2005/8/layout/hierarchy1"/>
    <dgm:cxn modelId="{050A6347-55CC-4694-A14E-A4C9DF555571}" type="presParOf" srcId="{97BEE893-FE55-4274-8D78-E0DBB014B228}" destId="{3D79B4A5-8C36-4545-9003-A52EABB3631C}" srcOrd="1" destOrd="0" presId="urn:microsoft.com/office/officeart/2005/8/layout/hierarchy1"/>
    <dgm:cxn modelId="{BBAE73D5-8A99-4B29-9BA5-07CB8C9CB5E2}" type="presParOf" srcId="{DAE57AA6-6510-460B-9212-DF5EB14305CF}" destId="{0F04B6F3-825B-4EE1-BD95-BADB24CD0031}" srcOrd="1" destOrd="0" presId="urn:microsoft.com/office/officeart/2005/8/layout/hierarchy1"/>
    <dgm:cxn modelId="{E34D42B0-9E8F-4274-8BF5-6876DB3C18CA}" type="presParOf" srcId="{9DFD53C9-E5B2-4445-A50F-7ED3605A8594}" destId="{AEE714BA-DDBA-4D63-90C9-4F7F4174B35E}" srcOrd="2" destOrd="0" presId="urn:microsoft.com/office/officeart/2005/8/layout/hierarchy1"/>
    <dgm:cxn modelId="{03306A9D-280F-46E3-B0E4-C19C1495CDC1}" type="presParOf" srcId="{9DFD53C9-E5B2-4445-A50F-7ED3605A8594}" destId="{F363E6C7-2D8E-46B7-A1BD-A6ED5AEBBA5E}" srcOrd="3" destOrd="0" presId="urn:microsoft.com/office/officeart/2005/8/layout/hierarchy1"/>
    <dgm:cxn modelId="{D5BD931D-1132-4E93-8097-04DD9B3E1A8D}" type="presParOf" srcId="{F363E6C7-2D8E-46B7-A1BD-A6ED5AEBBA5E}" destId="{C15A4CA8-EA5A-40BA-8F93-252366B74DA5}" srcOrd="0" destOrd="0" presId="urn:microsoft.com/office/officeart/2005/8/layout/hierarchy1"/>
    <dgm:cxn modelId="{11AB7708-DA32-4A75-BCF3-4831E476EA71}" type="presParOf" srcId="{C15A4CA8-EA5A-40BA-8F93-252366B74DA5}" destId="{A6B8837F-C4B4-4921-A953-F95F8928F526}" srcOrd="0" destOrd="0" presId="urn:microsoft.com/office/officeart/2005/8/layout/hierarchy1"/>
    <dgm:cxn modelId="{D911DC38-C17D-4B27-AFCB-B14FFF14F2BC}" type="presParOf" srcId="{C15A4CA8-EA5A-40BA-8F93-252366B74DA5}" destId="{58E8C8B7-6283-40B4-BA71-97BE95AC6F84}" srcOrd="1" destOrd="0" presId="urn:microsoft.com/office/officeart/2005/8/layout/hierarchy1"/>
    <dgm:cxn modelId="{68A54534-92D9-4A7B-BB90-3E27FCA3DCAD}" type="presParOf" srcId="{F363E6C7-2D8E-46B7-A1BD-A6ED5AEBBA5E}" destId="{DF8D6DC8-90C4-42F1-A22E-A264C63733EA}" srcOrd="1" destOrd="0" presId="urn:microsoft.com/office/officeart/2005/8/layout/hierarchy1"/>
    <dgm:cxn modelId="{73CE27C6-944D-48A2-8A1D-3646E1C79951}" type="presParOf" srcId="{FE4F0C87-ACF6-47F2-B29C-583C7D52F845}" destId="{78302FCD-CE60-429D-ABDB-77AA9BA7F696}" srcOrd="2" destOrd="0" presId="urn:microsoft.com/office/officeart/2005/8/layout/hierarchy1"/>
    <dgm:cxn modelId="{D31E5739-DC25-49DF-A5B5-BAF9975F2339}" type="presParOf" srcId="{FE4F0C87-ACF6-47F2-B29C-583C7D52F845}" destId="{E3BF4557-DC41-448B-BA6B-B814D98B6DCA}" srcOrd="3" destOrd="0" presId="urn:microsoft.com/office/officeart/2005/8/layout/hierarchy1"/>
    <dgm:cxn modelId="{09E82B0F-9A91-4B69-A661-6A42F4E6B528}" type="presParOf" srcId="{E3BF4557-DC41-448B-BA6B-B814D98B6DCA}" destId="{CB537428-7FF4-4C5F-ABCC-426E4FF4EAC5}" srcOrd="0" destOrd="0" presId="urn:microsoft.com/office/officeart/2005/8/layout/hierarchy1"/>
    <dgm:cxn modelId="{14D0EC01-E1F7-481D-9DA6-155CE91FC2CC}" type="presParOf" srcId="{CB537428-7FF4-4C5F-ABCC-426E4FF4EAC5}" destId="{63D1BDD9-EC6E-4506-B9D4-37DC1F7962B6}" srcOrd="0" destOrd="0" presId="urn:microsoft.com/office/officeart/2005/8/layout/hierarchy1"/>
    <dgm:cxn modelId="{F7746F0E-52F6-49A2-9E01-36C9851EB170}" type="presParOf" srcId="{CB537428-7FF4-4C5F-ABCC-426E4FF4EAC5}" destId="{5CE8C2A1-0004-42B3-8207-5D9872D8A0F5}" srcOrd="1" destOrd="0" presId="urn:microsoft.com/office/officeart/2005/8/layout/hierarchy1"/>
    <dgm:cxn modelId="{435EFB5F-060D-4965-AAC4-54EF61968FC9}" type="presParOf" srcId="{E3BF4557-DC41-448B-BA6B-B814D98B6DCA}" destId="{7025D7AB-60ED-4F1E-AF62-20E09701A6DF}" srcOrd="1" destOrd="0" presId="urn:microsoft.com/office/officeart/2005/8/layout/hierarchy1"/>
    <dgm:cxn modelId="{8A22E337-7174-44A2-97B5-3C4A6A09F06A}" type="presParOf" srcId="{EF20D13F-2362-4A7B-A635-AEA5C5BA8C5A}" destId="{8A55D92C-61F7-4B13-9A9F-287DDC59063C}" srcOrd="4" destOrd="0" presId="urn:microsoft.com/office/officeart/2005/8/layout/hierarchy1"/>
    <dgm:cxn modelId="{5D3E5EE4-9DDE-4908-A2BA-497B4271D6F8}" type="presParOf" srcId="{EF20D13F-2362-4A7B-A635-AEA5C5BA8C5A}" destId="{14902029-61DB-40CA-8105-B27C1996C867}" srcOrd="5" destOrd="0" presId="urn:microsoft.com/office/officeart/2005/8/layout/hierarchy1"/>
    <dgm:cxn modelId="{C5AB0970-3921-4F0F-8F0B-6993901239DF}" type="presParOf" srcId="{14902029-61DB-40CA-8105-B27C1996C867}" destId="{A520310F-B3E5-44BA-887E-A2A865C8B845}" srcOrd="0" destOrd="0" presId="urn:microsoft.com/office/officeart/2005/8/layout/hierarchy1"/>
    <dgm:cxn modelId="{FE4C4E46-A734-4EB3-89FD-F783A4B68ECD}" type="presParOf" srcId="{A520310F-B3E5-44BA-887E-A2A865C8B845}" destId="{7223664F-BF0F-4D09-A441-B94F0A5BC5C1}" srcOrd="0" destOrd="0" presId="urn:microsoft.com/office/officeart/2005/8/layout/hierarchy1"/>
    <dgm:cxn modelId="{02B35A14-26D4-4934-9F46-D202AC3D010D}" type="presParOf" srcId="{A520310F-B3E5-44BA-887E-A2A865C8B845}" destId="{04B600F4-4BB9-49ED-ABDE-72597FEC67EB}" srcOrd="1" destOrd="0" presId="urn:microsoft.com/office/officeart/2005/8/layout/hierarchy1"/>
    <dgm:cxn modelId="{345E4045-C563-485D-9ECB-02F6DF1FF68E}" type="presParOf" srcId="{14902029-61DB-40CA-8105-B27C1996C867}" destId="{43E95788-4887-4EC7-B5AC-59C828BB7204}" srcOrd="1" destOrd="0" presId="urn:microsoft.com/office/officeart/2005/8/layout/hierarchy1"/>
    <dgm:cxn modelId="{D9B78C1F-9574-4185-B921-27A5C232A48A}" type="presParOf" srcId="{43E95788-4887-4EC7-B5AC-59C828BB7204}" destId="{FF56A3BF-B215-4246-8715-BF750993814D}" srcOrd="0" destOrd="0" presId="urn:microsoft.com/office/officeart/2005/8/layout/hierarchy1"/>
    <dgm:cxn modelId="{99E479BC-00A9-4AF3-914F-D29B57323341}" type="presParOf" srcId="{43E95788-4887-4EC7-B5AC-59C828BB7204}" destId="{ED3BD473-9805-4DA4-9563-BB8DDB80A0CA}" srcOrd="1" destOrd="0" presId="urn:microsoft.com/office/officeart/2005/8/layout/hierarchy1"/>
    <dgm:cxn modelId="{299EC6CB-2733-4F9F-A8CC-4D71FF1E2C20}" type="presParOf" srcId="{ED3BD473-9805-4DA4-9563-BB8DDB80A0CA}" destId="{AF5B6B66-02DC-4E52-ABE2-289A208D41A7}" srcOrd="0" destOrd="0" presId="urn:microsoft.com/office/officeart/2005/8/layout/hierarchy1"/>
    <dgm:cxn modelId="{C8556D08-DD82-4B72-B5DE-091C16BDFBAE}" type="presParOf" srcId="{AF5B6B66-02DC-4E52-ABE2-289A208D41A7}" destId="{5E51479E-71D5-482E-B93B-582856723F6D}" srcOrd="0" destOrd="0" presId="urn:microsoft.com/office/officeart/2005/8/layout/hierarchy1"/>
    <dgm:cxn modelId="{B1347C90-2E27-4246-884B-35BD85B255BC}" type="presParOf" srcId="{AF5B6B66-02DC-4E52-ABE2-289A208D41A7}" destId="{C5496DC2-7525-4FD5-A053-481E05CD258A}" srcOrd="1" destOrd="0" presId="urn:microsoft.com/office/officeart/2005/8/layout/hierarchy1"/>
    <dgm:cxn modelId="{DEEA4978-8CA9-42B4-8ACA-4EC8355DE907}" type="presParOf" srcId="{ED3BD473-9805-4DA4-9563-BB8DDB80A0CA}" destId="{C211D248-1C85-47AB-9D4A-538F616869BD}" srcOrd="1" destOrd="0" presId="urn:microsoft.com/office/officeart/2005/8/layout/hierarchy1"/>
    <dgm:cxn modelId="{7604610E-0343-4F28-B827-2B412C696A59}" type="presParOf" srcId="{43E95788-4887-4EC7-B5AC-59C828BB7204}" destId="{9C28D996-77B5-4EFC-9F94-A8A01B4CEDD6}" srcOrd="2" destOrd="0" presId="urn:microsoft.com/office/officeart/2005/8/layout/hierarchy1"/>
    <dgm:cxn modelId="{6899342F-6767-49CC-B2A9-7097EB719FEB}" type="presParOf" srcId="{43E95788-4887-4EC7-B5AC-59C828BB7204}" destId="{48018389-C72C-4151-B5D2-D4ACBC0D3A61}" srcOrd="3" destOrd="0" presId="urn:microsoft.com/office/officeart/2005/8/layout/hierarchy1"/>
    <dgm:cxn modelId="{FB5DBD1C-6B73-4659-953F-1E0D38D1C6AC}" type="presParOf" srcId="{48018389-C72C-4151-B5D2-D4ACBC0D3A61}" destId="{E7D79BDA-DF63-4555-9BAE-264E9D46E14C}" srcOrd="0" destOrd="0" presId="urn:microsoft.com/office/officeart/2005/8/layout/hierarchy1"/>
    <dgm:cxn modelId="{9F5AA12E-06A1-4F21-BFA1-F431C0DFE502}" type="presParOf" srcId="{E7D79BDA-DF63-4555-9BAE-264E9D46E14C}" destId="{AFFDCF9B-15FB-4BE2-895E-3CEF36C09DE1}" srcOrd="0" destOrd="0" presId="urn:microsoft.com/office/officeart/2005/8/layout/hierarchy1"/>
    <dgm:cxn modelId="{6A6D2F2E-45B4-4D52-B294-3EC15AB0A14B}" type="presParOf" srcId="{E7D79BDA-DF63-4555-9BAE-264E9D46E14C}" destId="{24D23997-4BCE-4C11-B432-4BEA3A5F9410}" srcOrd="1" destOrd="0" presId="urn:microsoft.com/office/officeart/2005/8/layout/hierarchy1"/>
    <dgm:cxn modelId="{E1CD78E5-BBC2-4035-A6D0-06773B18AD13}" type="presParOf" srcId="{48018389-C72C-4151-B5D2-D4ACBC0D3A61}" destId="{E68B31A0-075C-4EE1-89ED-6B190B906F77}" srcOrd="1" destOrd="0" presId="urn:microsoft.com/office/officeart/2005/8/layout/hierarchy1"/>
    <dgm:cxn modelId="{B32342CD-4CAE-4BC9-87F6-28DFDCDFA0CF}" type="presParOf" srcId="{43E95788-4887-4EC7-B5AC-59C828BB7204}" destId="{8546B7BA-C2F4-461E-86B3-48FD83F023F5}" srcOrd="4" destOrd="0" presId="urn:microsoft.com/office/officeart/2005/8/layout/hierarchy1"/>
    <dgm:cxn modelId="{49F0CC10-6E05-4DE3-AF2D-F49713D1572C}" type="presParOf" srcId="{43E95788-4887-4EC7-B5AC-59C828BB7204}" destId="{F9465A92-9CCD-44B1-B1F8-6697B7F62509}" srcOrd="5" destOrd="0" presId="urn:microsoft.com/office/officeart/2005/8/layout/hierarchy1"/>
    <dgm:cxn modelId="{2419D3A7-CFAD-4E8A-AEB4-992817A568CF}" type="presParOf" srcId="{F9465A92-9CCD-44B1-B1F8-6697B7F62509}" destId="{61FE5B12-10F8-4456-B5BF-7EF1A17BD637}" srcOrd="0" destOrd="0" presId="urn:microsoft.com/office/officeart/2005/8/layout/hierarchy1"/>
    <dgm:cxn modelId="{58794F85-577B-4CAD-92F7-E317787B4E52}" type="presParOf" srcId="{61FE5B12-10F8-4456-B5BF-7EF1A17BD637}" destId="{D26ED46C-3BF9-4A2A-95E5-BFC8E5882E3D}" srcOrd="0" destOrd="0" presId="urn:microsoft.com/office/officeart/2005/8/layout/hierarchy1"/>
    <dgm:cxn modelId="{82CB7CED-1B70-4578-8CCC-77B757BA8883}" type="presParOf" srcId="{61FE5B12-10F8-4456-B5BF-7EF1A17BD637}" destId="{EC49095F-AE9D-4FA3-9A16-EF347B829178}" srcOrd="1" destOrd="0" presId="urn:microsoft.com/office/officeart/2005/8/layout/hierarchy1"/>
    <dgm:cxn modelId="{CC048846-70F5-48DB-88A6-530F96D9C9C8}" type="presParOf" srcId="{F9465A92-9CCD-44B1-B1F8-6697B7F62509}" destId="{87B8B744-AB35-41C2-95D8-3F268160DFFF}" srcOrd="1" destOrd="0" presId="urn:microsoft.com/office/officeart/2005/8/layout/hierarchy1"/>
    <dgm:cxn modelId="{CF6579B6-4771-4BA8-80D8-914A87BD04EA}" type="presParOf" srcId="{EF20D13F-2362-4A7B-A635-AEA5C5BA8C5A}" destId="{922FEA96-9506-4FA8-B6C7-D8A26FE1534A}" srcOrd="6" destOrd="0" presId="urn:microsoft.com/office/officeart/2005/8/layout/hierarchy1"/>
    <dgm:cxn modelId="{2083950B-52F5-4928-AC09-FC3DD11B8C67}" type="presParOf" srcId="{EF20D13F-2362-4A7B-A635-AEA5C5BA8C5A}" destId="{CADE1D80-B06C-4EB0-A3B0-D57500EC3011}" srcOrd="7" destOrd="0" presId="urn:microsoft.com/office/officeart/2005/8/layout/hierarchy1"/>
    <dgm:cxn modelId="{65AA37CD-529D-4F41-97EC-BCC2BA89B518}" type="presParOf" srcId="{CADE1D80-B06C-4EB0-A3B0-D57500EC3011}" destId="{BAA17A93-BB69-482D-AD24-F6B354CD7D3F}" srcOrd="0" destOrd="0" presId="urn:microsoft.com/office/officeart/2005/8/layout/hierarchy1"/>
    <dgm:cxn modelId="{82EB93FA-E2D3-4BCD-915F-C0C576F2DAF3}" type="presParOf" srcId="{BAA17A93-BB69-482D-AD24-F6B354CD7D3F}" destId="{100A3676-7238-401E-9438-A79AEACB5651}" srcOrd="0" destOrd="0" presId="urn:microsoft.com/office/officeart/2005/8/layout/hierarchy1"/>
    <dgm:cxn modelId="{FAD0AAD8-87ED-40E2-9EA1-4B1BA54955FD}" type="presParOf" srcId="{BAA17A93-BB69-482D-AD24-F6B354CD7D3F}" destId="{C59CEA08-F567-4CD0-A44C-3617FAE36940}" srcOrd="1" destOrd="0" presId="urn:microsoft.com/office/officeart/2005/8/layout/hierarchy1"/>
    <dgm:cxn modelId="{160B8966-1131-432D-A13D-AAD2EAA2E03B}" type="presParOf" srcId="{CADE1D80-B06C-4EB0-A3B0-D57500EC3011}" destId="{4F9CCEE6-3B13-41B6-9FA5-F1A709E9E35C}" srcOrd="1" destOrd="0" presId="urn:microsoft.com/office/officeart/2005/8/layout/hierarchy1"/>
    <dgm:cxn modelId="{E34A13C4-2222-4248-8642-C2A2389B85F6}" type="presParOf" srcId="{4F9CCEE6-3B13-41B6-9FA5-F1A709E9E35C}" destId="{B999CA93-16E1-4893-9E87-62629E737C30}" srcOrd="0" destOrd="0" presId="urn:microsoft.com/office/officeart/2005/8/layout/hierarchy1"/>
    <dgm:cxn modelId="{323C59CA-CBAC-465A-8742-A68FB39C0724}" type="presParOf" srcId="{4F9CCEE6-3B13-41B6-9FA5-F1A709E9E35C}" destId="{3313F681-40EB-4EA7-882B-B535F522D715}" srcOrd="1" destOrd="0" presId="urn:microsoft.com/office/officeart/2005/8/layout/hierarchy1"/>
    <dgm:cxn modelId="{3AF79BBD-9E70-4BFC-8120-589E4F6F555C}" type="presParOf" srcId="{3313F681-40EB-4EA7-882B-B535F522D715}" destId="{11742A65-9366-4BBA-BF15-8ADDDF0FD69D}" srcOrd="0" destOrd="0" presId="urn:microsoft.com/office/officeart/2005/8/layout/hierarchy1"/>
    <dgm:cxn modelId="{0CE4CDB7-4419-44AA-B4A2-E9AE99E05DE9}" type="presParOf" srcId="{11742A65-9366-4BBA-BF15-8ADDDF0FD69D}" destId="{BD9FC9C9-882E-45A0-8257-93CC0113FC87}" srcOrd="0" destOrd="0" presId="urn:microsoft.com/office/officeart/2005/8/layout/hierarchy1"/>
    <dgm:cxn modelId="{DD2E57E1-1425-40C4-AF49-576E6CC05F42}" type="presParOf" srcId="{11742A65-9366-4BBA-BF15-8ADDDF0FD69D}" destId="{D95D8436-AA11-4C54-838E-7AE5A9200664}" srcOrd="1" destOrd="0" presId="urn:microsoft.com/office/officeart/2005/8/layout/hierarchy1"/>
    <dgm:cxn modelId="{F30BAE20-2AFC-4BE4-8460-A0E216673642}" type="presParOf" srcId="{3313F681-40EB-4EA7-882B-B535F522D715}" destId="{D3802E6F-8A00-4FDC-AE3A-57443D2D04F3}" srcOrd="1" destOrd="0" presId="urn:microsoft.com/office/officeart/2005/8/layout/hierarchy1"/>
    <dgm:cxn modelId="{2F5B113B-8614-49B4-971C-0B6A71876B43}" type="presParOf" srcId="{D3802E6F-8A00-4FDC-AE3A-57443D2D04F3}" destId="{1BB00B23-3CC6-4508-B3DC-A81AF0FA199B}" srcOrd="0" destOrd="0" presId="urn:microsoft.com/office/officeart/2005/8/layout/hierarchy1"/>
    <dgm:cxn modelId="{42C9FCC8-7252-4958-B8BF-FACD0B6761B3}" type="presParOf" srcId="{D3802E6F-8A00-4FDC-AE3A-57443D2D04F3}" destId="{05B904FB-DB0E-4E97-A687-E0D981B4BEB5}" srcOrd="1" destOrd="0" presId="urn:microsoft.com/office/officeart/2005/8/layout/hierarchy1"/>
    <dgm:cxn modelId="{97643324-99C4-4600-8DE2-B516C2298A9A}" type="presParOf" srcId="{05B904FB-DB0E-4E97-A687-E0D981B4BEB5}" destId="{7C562C06-50ED-41B7-A183-F15849653FF6}" srcOrd="0" destOrd="0" presId="urn:microsoft.com/office/officeart/2005/8/layout/hierarchy1"/>
    <dgm:cxn modelId="{49023623-1C41-473A-9AB0-A2AF186FD5FE}" type="presParOf" srcId="{7C562C06-50ED-41B7-A183-F15849653FF6}" destId="{F0ED0A30-7D91-487C-B06B-8CB489C1F4DC}" srcOrd="0" destOrd="0" presId="urn:microsoft.com/office/officeart/2005/8/layout/hierarchy1"/>
    <dgm:cxn modelId="{153808D4-DD69-459D-BB40-36EF5240D202}" type="presParOf" srcId="{7C562C06-50ED-41B7-A183-F15849653FF6}" destId="{726B9378-1394-48F7-8A5D-21FE335A353B}" srcOrd="1" destOrd="0" presId="urn:microsoft.com/office/officeart/2005/8/layout/hierarchy1"/>
    <dgm:cxn modelId="{1C34DA39-4A6F-4765-8BC7-FD22F2EBEACF}" type="presParOf" srcId="{05B904FB-DB0E-4E97-A687-E0D981B4BEB5}" destId="{733197BA-9A23-4C9B-85C2-098E17C4244D}" srcOrd="1" destOrd="0" presId="urn:microsoft.com/office/officeart/2005/8/layout/hierarchy1"/>
    <dgm:cxn modelId="{5E58E52F-834C-4330-A4A7-D674174EDF9B}" type="presParOf" srcId="{4F9CCEE6-3B13-41B6-9FA5-F1A709E9E35C}" destId="{59C8480F-1470-4B16-A94A-F9DF7A41E13B}" srcOrd="2" destOrd="0" presId="urn:microsoft.com/office/officeart/2005/8/layout/hierarchy1"/>
    <dgm:cxn modelId="{0BAA6BA3-DBD9-45AD-86A0-9D0AEF5B0BC4}" type="presParOf" srcId="{4F9CCEE6-3B13-41B6-9FA5-F1A709E9E35C}" destId="{96A8F564-2F74-4CA1-A5B5-BBF80875E8EB}" srcOrd="3" destOrd="0" presId="urn:microsoft.com/office/officeart/2005/8/layout/hierarchy1"/>
    <dgm:cxn modelId="{68239FD6-51C6-43B1-A6E0-219FA42516F5}" type="presParOf" srcId="{96A8F564-2F74-4CA1-A5B5-BBF80875E8EB}" destId="{459D033D-D2D1-4F2D-A38B-DACA6BE7AD41}" srcOrd="0" destOrd="0" presId="urn:microsoft.com/office/officeart/2005/8/layout/hierarchy1"/>
    <dgm:cxn modelId="{32F70E9A-F32D-46FB-AF3C-43F080400625}" type="presParOf" srcId="{459D033D-D2D1-4F2D-A38B-DACA6BE7AD41}" destId="{B690D7E0-5E4D-4CD7-998D-6CC27CE8913F}" srcOrd="0" destOrd="0" presId="urn:microsoft.com/office/officeart/2005/8/layout/hierarchy1"/>
    <dgm:cxn modelId="{64F5B988-F03D-4BFD-AA3C-7605F9523F46}" type="presParOf" srcId="{459D033D-D2D1-4F2D-A38B-DACA6BE7AD41}" destId="{FDD79ADB-F39C-4067-B6B1-9D60282E29F9}" srcOrd="1" destOrd="0" presId="urn:microsoft.com/office/officeart/2005/8/layout/hierarchy1"/>
    <dgm:cxn modelId="{79C824E7-A5A3-482F-A828-37379EBB3162}" type="presParOf" srcId="{96A8F564-2F74-4CA1-A5B5-BBF80875E8EB}" destId="{A4AF7D56-7AB8-4D75-9331-AB027ABB8589}" srcOrd="1" destOrd="0" presId="urn:microsoft.com/office/officeart/2005/8/layout/hierarchy1"/>
    <dgm:cxn modelId="{130BD80B-5443-4D94-B973-01B3517C0876}" type="presParOf" srcId="{EF20D13F-2362-4A7B-A635-AEA5C5BA8C5A}" destId="{CA0EDD79-BD8F-4EA4-BEEA-A8786077B5CB}" srcOrd="8" destOrd="0" presId="urn:microsoft.com/office/officeart/2005/8/layout/hierarchy1"/>
    <dgm:cxn modelId="{550AFD30-4ED2-4EB8-A6D9-B3D26BF513CB}" type="presParOf" srcId="{EF20D13F-2362-4A7B-A635-AEA5C5BA8C5A}" destId="{BDCBB90F-A923-46A9-BF16-3944D478FF3C}" srcOrd="9" destOrd="0" presId="urn:microsoft.com/office/officeart/2005/8/layout/hierarchy1"/>
    <dgm:cxn modelId="{28D8A099-1197-4ABC-B419-15B5B9975152}" type="presParOf" srcId="{BDCBB90F-A923-46A9-BF16-3944D478FF3C}" destId="{A5FFA481-92BC-49F1-BE3E-04B451898AB3}" srcOrd="0" destOrd="0" presId="urn:microsoft.com/office/officeart/2005/8/layout/hierarchy1"/>
    <dgm:cxn modelId="{EA9DE7AA-078D-4CBE-8777-D62571645CE3}" type="presParOf" srcId="{A5FFA481-92BC-49F1-BE3E-04B451898AB3}" destId="{E60F5574-E5EB-4463-9E7B-A8A05C7D28C0}" srcOrd="0" destOrd="0" presId="urn:microsoft.com/office/officeart/2005/8/layout/hierarchy1"/>
    <dgm:cxn modelId="{11628F34-C592-4B79-B247-E559BA1F0887}" type="presParOf" srcId="{A5FFA481-92BC-49F1-BE3E-04B451898AB3}" destId="{AD88C538-117E-4C66-A561-BE48B0C21FF7}" srcOrd="1" destOrd="0" presId="urn:microsoft.com/office/officeart/2005/8/layout/hierarchy1"/>
    <dgm:cxn modelId="{71E95454-D821-439C-86C8-496B4802AA3A}" type="presParOf" srcId="{BDCBB90F-A923-46A9-BF16-3944D478FF3C}" destId="{05DDEF8A-BE56-4E73-992E-CB761B01EBF6}" srcOrd="1" destOrd="0" presId="urn:microsoft.com/office/officeart/2005/8/layout/hierarchy1"/>
    <dgm:cxn modelId="{97EFFA48-3B1D-482C-BE59-02D26746718B}" type="presParOf" srcId="{05DDEF8A-BE56-4E73-992E-CB761B01EBF6}" destId="{9819C529-2219-41DE-BB5D-BDF1B58D5E18}" srcOrd="0" destOrd="0" presId="urn:microsoft.com/office/officeart/2005/8/layout/hierarchy1"/>
    <dgm:cxn modelId="{C99F58C2-4558-4662-A32E-DC3E0A34F89F}" type="presParOf" srcId="{05DDEF8A-BE56-4E73-992E-CB761B01EBF6}" destId="{F236FCF3-7251-48D8-B22A-82C3D9A77E06}" srcOrd="1" destOrd="0" presId="urn:microsoft.com/office/officeart/2005/8/layout/hierarchy1"/>
    <dgm:cxn modelId="{75E373D2-8B20-4A67-A999-3F367A988323}" type="presParOf" srcId="{F236FCF3-7251-48D8-B22A-82C3D9A77E06}" destId="{5FBFF2B8-E9F6-474B-926C-290C61864B60}" srcOrd="0" destOrd="0" presId="urn:microsoft.com/office/officeart/2005/8/layout/hierarchy1"/>
    <dgm:cxn modelId="{4EF53049-3DFF-4A54-B01A-16E1AA70BA06}" type="presParOf" srcId="{5FBFF2B8-E9F6-474B-926C-290C61864B60}" destId="{51B91058-A4A7-4378-9659-7397FFABBF1F}" srcOrd="0" destOrd="0" presId="urn:microsoft.com/office/officeart/2005/8/layout/hierarchy1"/>
    <dgm:cxn modelId="{2080E7FF-0274-496C-A12D-E5BD4FB1337D}" type="presParOf" srcId="{5FBFF2B8-E9F6-474B-926C-290C61864B60}" destId="{73EC0AB6-3775-4D35-968E-D4814D53D0E4}" srcOrd="1" destOrd="0" presId="urn:microsoft.com/office/officeart/2005/8/layout/hierarchy1"/>
    <dgm:cxn modelId="{90FBFB26-2BF0-476A-A9A0-2C37F5526DD6}" type="presParOf" srcId="{F236FCF3-7251-48D8-B22A-82C3D9A77E06}" destId="{1324565C-77A5-4C68-90DA-4A93AE877ED1}" srcOrd="1" destOrd="0" presId="urn:microsoft.com/office/officeart/2005/8/layout/hierarchy1"/>
    <dgm:cxn modelId="{7E256568-180E-4947-BA04-C8ECE3B72874}" type="presParOf" srcId="{05DDEF8A-BE56-4E73-992E-CB761B01EBF6}" destId="{5D8315D6-A409-41C1-AC59-C41157902DBC}" srcOrd="2" destOrd="0" presId="urn:microsoft.com/office/officeart/2005/8/layout/hierarchy1"/>
    <dgm:cxn modelId="{17B06F50-C612-4BC3-9DDF-CCAC0A501C39}" type="presParOf" srcId="{05DDEF8A-BE56-4E73-992E-CB761B01EBF6}" destId="{0DC8EB62-53B7-4DAF-9C64-B26F66A238AD}" srcOrd="3" destOrd="0" presId="urn:microsoft.com/office/officeart/2005/8/layout/hierarchy1"/>
    <dgm:cxn modelId="{591F7A33-CA17-4ED6-A792-5FD7027CA1B2}" type="presParOf" srcId="{0DC8EB62-53B7-4DAF-9C64-B26F66A238AD}" destId="{B363F5E7-2491-4368-B89F-04AC28142378}" srcOrd="0" destOrd="0" presId="urn:microsoft.com/office/officeart/2005/8/layout/hierarchy1"/>
    <dgm:cxn modelId="{23504C02-35B5-4004-B72E-8E4D5F64785C}" type="presParOf" srcId="{B363F5E7-2491-4368-B89F-04AC28142378}" destId="{59D71376-6484-4501-9B84-95709E1F8352}" srcOrd="0" destOrd="0" presId="urn:microsoft.com/office/officeart/2005/8/layout/hierarchy1"/>
    <dgm:cxn modelId="{50C2853C-6B88-4AC8-9B53-B0B5390D9FBE}" type="presParOf" srcId="{B363F5E7-2491-4368-B89F-04AC28142378}" destId="{66FCA93E-E0AF-4FE6-A318-040CF82D011A}" srcOrd="1" destOrd="0" presId="urn:microsoft.com/office/officeart/2005/8/layout/hierarchy1"/>
    <dgm:cxn modelId="{40E88872-C5E9-4422-8226-01AEABDEC5C8}" type="presParOf" srcId="{0DC8EB62-53B7-4DAF-9C64-B26F66A238AD}" destId="{354A20DD-AD99-4577-8249-0E4C0795DA78}" srcOrd="1" destOrd="0" presId="urn:microsoft.com/office/officeart/2005/8/layout/hierarchy1"/>
    <dgm:cxn modelId="{6F869E69-A8D6-4781-B939-A5D947934E09}" type="presParOf" srcId="{05DDEF8A-BE56-4E73-992E-CB761B01EBF6}" destId="{95909514-E3D9-4BE3-B25A-542B742DFB0F}" srcOrd="4" destOrd="0" presId="urn:microsoft.com/office/officeart/2005/8/layout/hierarchy1"/>
    <dgm:cxn modelId="{75950F84-A27A-4D08-B2A2-D582F0CFAA65}" type="presParOf" srcId="{05DDEF8A-BE56-4E73-992E-CB761B01EBF6}" destId="{71AF24FC-E260-4170-AF52-C7A502DEBBB7}" srcOrd="5" destOrd="0" presId="urn:microsoft.com/office/officeart/2005/8/layout/hierarchy1"/>
    <dgm:cxn modelId="{5E41FF56-63D3-4943-BEBC-39F7E3873A66}" type="presParOf" srcId="{71AF24FC-E260-4170-AF52-C7A502DEBBB7}" destId="{3CF5DAB9-998C-4180-984C-1B8581140F9C}" srcOrd="0" destOrd="0" presId="urn:microsoft.com/office/officeart/2005/8/layout/hierarchy1"/>
    <dgm:cxn modelId="{54FF59FC-B997-4AC4-8DBF-60A9E31891BE}" type="presParOf" srcId="{3CF5DAB9-998C-4180-984C-1B8581140F9C}" destId="{E16A5EFB-BF2D-4890-BF79-1DB46A4060E2}" srcOrd="0" destOrd="0" presId="urn:microsoft.com/office/officeart/2005/8/layout/hierarchy1"/>
    <dgm:cxn modelId="{6D8D2D3F-E8C7-4EEB-B809-FD2633B28E0E}" type="presParOf" srcId="{3CF5DAB9-998C-4180-984C-1B8581140F9C}" destId="{FDBA18E8-2AA5-4EC5-A231-BB5DE1EE775E}" srcOrd="1" destOrd="0" presId="urn:microsoft.com/office/officeart/2005/8/layout/hierarchy1"/>
    <dgm:cxn modelId="{38C4C4EB-8F1A-485A-B0A3-53E1DC743665}" type="presParOf" srcId="{71AF24FC-E260-4170-AF52-C7A502DEBBB7}" destId="{28A3B0EA-B7F8-4385-BF4E-DA6B6A87F9A2}" srcOrd="1" destOrd="0" presId="urn:microsoft.com/office/officeart/2005/8/layout/hierarchy1"/>
    <dgm:cxn modelId="{9BA1F214-D63B-4653-9A7B-6FC8878DA4C1}" type="presParOf" srcId="{05DDEF8A-BE56-4E73-992E-CB761B01EBF6}" destId="{3A08C79B-149D-4751-901C-0C65D73ECB5F}" srcOrd="6" destOrd="0" presId="urn:microsoft.com/office/officeart/2005/8/layout/hierarchy1"/>
    <dgm:cxn modelId="{39719AFC-2D33-403D-80C7-96E90D9402D9}" type="presParOf" srcId="{05DDEF8A-BE56-4E73-992E-CB761B01EBF6}" destId="{EFBC70AF-4D35-4EBF-86AA-52B6D4015507}" srcOrd="7" destOrd="0" presId="urn:microsoft.com/office/officeart/2005/8/layout/hierarchy1"/>
    <dgm:cxn modelId="{E464A179-0745-4F26-9960-AC80612DC218}" type="presParOf" srcId="{EFBC70AF-4D35-4EBF-86AA-52B6D4015507}" destId="{F1E4065B-0200-4CAB-B18B-D317099C338E}" srcOrd="0" destOrd="0" presId="urn:microsoft.com/office/officeart/2005/8/layout/hierarchy1"/>
    <dgm:cxn modelId="{B3B3E0F9-2669-4685-89F1-C19841D31926}" type="presParOf" srcId="{F1E4065B-0200-4CAB-B18B-D317099C338E}" destId="{F30B47A4-A6EA-488F-88EF-04797CEB4580}" srcOrd="0" destOrd="0" presId="urn:microsoft.com/office/officeart/2005/8/layout/hierarchy1"/>
    <dgm:cxn modelId="{25193073-4A07-4CB7-AF68-780D8B1422DC}" type="presParOf" srcId="{F1E4065B-0200-4CAB-B18B-D317099C338E}" destId="{549101CE-71B3-40D2-A6D4-57066B01CFF8}" srcOrd="1" destOrd="0" presId="urn:microsoft.com/office/officeart/2005/8/layout/hierarchy1"/>
    <dgm:cxn modelId="{9258C48E-4A31-4B61-8014-7330737554EC}" type="presParOf" srcId="{EFBC70AF-4D35-4EBF-86AA-52B6D4015507}" destId="{26CA7508-D928-4F45-96A2-C214DE503EC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1BB20D-F848-41FA-A7F5-C6869A860E2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C84B3043-1A8C-4F90-9B6E-D93DD05A8BE0}">
      <dgm:prSet phldrT="[Text]"/>
      <dgm:spPr/>
      <dgm:t>
        <a:bodyPr/>
        <a:lstStyle/>
        <a:p>
          <a:r>
            <a:rPr lang="en-IN"/>
            <a:t>Home Page</a:t>
          </a:r>
        </a:p>
      </dgm:t>
    </dgm:pt>
    <dgm:pt modelId="{F245F0ED-F222-4F56-8D2F-68545FAC3AAC}" type="parTrans" cxnId="{84EFD57D-46E6-48B9-A8F7-AC366BB59AA8}">
      <dgm:prSet/>
      <dgm:spPr/>
      <dgm:t>
        <a:bodyPr/>
        <a:lstStyle/>
        <a:p>
          <a:endParaRPr lang="en-IN"/>
        </a:p>
      </dgm:t>
    </dgm:pt>
    <dgm:pt modelId="{1D423B9F-CA90-4B0A-9F31-FB0EBA5AFF32}" type="sibTrans" cxnId="{84EFD57D-46E6-48B9-A8F7-AC366BB59AA8}">
      <dgm:prSet/>
      <dgm:spPr/>
      <dgm:t>
        <a:bodyPr/>
        <a:lstStyle/>
        <a:p>
          <a:endParaRPr lang="en-IN"/>
        </a:p>
      </dgm:t>
    </dgm:pt>
    <dgm:pt modelId="{200661C3-4665-4CF9-BD7D-4DAB50EE6F35}" type="asst">
      <dgm:prSet phldrT="[Text]"/>
      <dgm:spPr/>
      <dgm:t>
        <a:bodyPr/>
        <a:lstStyle/>
        <a:p>
          <a:r>
            <a:rPr lang="en-IN"/>
            <a:t>Events</a:t>
          </a:r>
        </a:p>
      </dgm:t>
    </dgm:pt>
    <dgm:pt modelId="{D3D37794-0402-4FCA-8661-C59C9EEBF0EE}" type="parTrans" cxnId="{BD48E011-345E-4B81-8084-250179ACD665}">
      <dgm:prSet/>
      <dgm:spPr/>
      <dgm:t>
        <a:bodyPr/>
        <a:lstStyle/>
        <a:p>
          <a:endParaRPr lang="en-IN"/>
        </a:p>
      </dgm:t>
    </dgm:pt>
    <dgm:pt modelId="{582B197D-FABA-4F8C-B7DD-6A90BCE30E83}" type="sibTrans" cxnId="{BD48E011-345E-4B81-8084-250179ACD665}">
      <dgm:prSet/>
      <dgm:spPr/>
      <dgm:t>
        <a:bodyPr/>
        <a:lstStyle/>
        <a:p>
          <a:endParaRPr lang="en-IN"/>
        </a:p>
      </dgm:t>
    </dgm:pt>
    <dgm:pt modelId="{E97328EE-3379-4C1A-8845-0F96CF194072}" type="asst">
      <dgm:prSet phldrT="[Text]"/>
      <dgm:spPr/>
      <dgm:t>
        <a:bodyPr/>
        <a:lstStyle/>
        <a:p>
          <a:r>
            <a:rPr lang="en-IN"/>
            <a:t>Stories</a:t>
          </a:r>
        </a:p>
      </dgm:t>
    </dgm:pt>
    <dgm:pt modelId="{49059FEA-E14A-4813-8A84-49AE79D4E983}" type="parTrans" cxnId="{C11AB03F-BA81-46C9-98D2-F51559039ECE}">
      <dgm:prSet/>
      <dgm:spPr/>
      <dgm:t>
        <a:bodyPr/>
        <a:lstStyle/>
        <a:p>
          <a:endParaRPr lang="en-IN"/>
        </a:p>
      </dgm:t>
    </dgm:pt>
    <dgm:pt modelId="{A67EDE70-CEB0-4157-9665-75D310F9E6B7}" type="sibTrans" cxnId="{C11AB03F-BA81-46C9-98D2-F51559039ECE}">
      <dgm:prSet/>
      <dgm:spPr/>
      <dgm:t>
        <a:bodyPr/>
        <a:lstStyle/>
        <a:p>
          <a:endParaRPr lang="en-IN"/>
        </a:p>
      </dgm:t>
    </dgm:pt>
    <dgm:pt modelId="{4F127807-1B98-4680-A891-F64FC5B6BD2C}" type="asst">
      <dgm:prSet phldrT="[Text]"/>
      <dgm:spPr/>
      <dgm:t>
        <a:bodyPr/>
        <a:lstStyle/>
        <a:p>
          <a:r>
            <a:rPr lang="en-IN"/>
            <a:t>Search</a:t>
          </a:r>
        </a:p>
      </dgm:t>
    </dgm:pt>
    <dgm:pt modelId="{98C79A9C-3F97-49B0-B38D-38D9753CA75E}" type="parTrans" cxnId="{38426952-83C0-45BE-9843-BA421A6CA5C2}">
      <dgm:prSet/>
      <dgm:spPr/>
      <dgm:t>
        <a:bodyPr/>
        <a:lstStyle/>
        <a:p>
          <a:endParaRPr lang="en-IN"/>
        </a:p>
      </dgm:t>
    </dgm:pt>
    <dgm:pt modelId="{67F56306-9DF3-4CFC-BF47-41996479A702}" type="sibTrans" cxnId="{38426952-83C0-45BE-9843-BA421A6CA5C2}">
      <dgm:prSet/>
      <dgm:spPr/>
      <dgm:t>
        <a:bodyPr/>
        <a:lstStyle/>
        <a:p>
          <a:endParaRPr lang="en-IN"/>
        </a:p>
      </dgm:t>
    </dgm:pt>
    <dgm:pt modelId="{99B16D56-7671-4AB6-B6C5-2E5F416443D4}" type="asst">
      <dgm:prSet phldrT="[Text]"/>
      <dgm:spPr/>
      <dgm:t>
        <a:bodyPr/>
        <a:lstStyle/>
        <a:p>
          <a:r>
            <a:rPr lang="en-IN"/>
            <a:t>Communities</a:t>
          </a:r>
        </a:p>
      </dgm:t>
    </dgm:pt>
    <dgm:pt modelId="{30432538-3890-4723-BA41-114350709D6A}" type="parTrans" cxnId="{57F83EF4-B3C3-4CC1-9D95-F76FED922D80}">
      <dgm:prSet/>
      <dgm:spPr/>
      <dgm:t>
        <a:bodyPr/>
        <a:lstStyle/>
        <a:p>
          <a:endParaRPr lang="en-IN"/>
        </a:p>
      </dgm:t>
    </dgm:pt>
    <dgm:pt modelId="{1766D10F-8AA1-4A8E-9F39-64515F3FBBF6}" type="sibTrans" cxnId="{57F83EF4-B3C3-4CC1-9D95-F76FED922D80}">
      <dgm:prSet/>
      <dgm:spPr/>
      <dgm:t>
        <a:bodyPr/>
        <a:lstStyle/>
        <a:p>
          <a:endParaRPr lang="en-IN"/>
        </a:p>
      </dgm:t>
    </dgm:pt>
    <dgm:pt modelId="{79F806A5-C457-48C9-A755-1298F1345567}" type="asst">
      <dgm:prSet phldrT="[Text]"/>
      <dgm:spPr/>
      <dgm:t>
        <a:bodyPr/>
        <a:lstStyle/>
        <a:p>
          <a:r>
            <a:rPr lang="en-IN"/>
            <a:t>Profile</a:t>
          </a:r>
        </a:p>
      </dgm:t>
    </dgm:pt>
    <dgm:pt modelId="{64D48E05-DDF3-4D16-A063-A8AEDD27680C}" type="parTrans" cxnId="{2B956408-205E-466D-A49C-88E829674BF9}">
      <dgm:prSet/>
      <dgm:spPr/>
      <dgm:t>
        <a:bodyPr/>
        <a:lstStyle/>
        <a:p>
          <a:endParaRPr lang="en-IN"/>
        </a:p>
      </dgm:t>
    </dgm:pt>
    <dgm:pt modelId="{123CEA8F-1599-4E8E-93EB-3F6CF4B2664E}" type="sibTrans" cxnId="{2B956408-205E-466D-A49C-88E829674BF9}">
      <dgm:prSet/>
      <dgm:spPr/>
      <dgm:t>
        <a:bodyPr/>
        <a:lstStyle/>
        <a:p>
          <a:endParaRPr lang="en-IN"/>
        </a:p>
      </dgm:t>
    </dgm:pt>
    <dgm:pt modelId="{1AEE24A4-D568-45F4-8C0E-69C937CE6D25}" type="asst">
      <dgm:prSet phldrT="[Text]"/>
      <dgm:spPr/>
      <dgm:t>
        <a:bodyPr/>
        <a:lstStyle/>
        <a:p>
          <a:r>
            <a:rPr lang="en-IN"/>
            <a:t>View Events</a:t>
          </a:r>
        </a:p>
      </dgm:t>
    </dgm:pt>
    <dgm:pt modelId="{0802FC26-34D3-4BEF-A905-E463E4D60321}" type="parTrans" cxnId="{7579198E-8BB2-45A2-8EFC-C7C61C5A52C5}">
      <dgm:prSet/>
      <dgm:spPr/>
      <dgm:t>
        <a:bodyPr/>
        <a:lstStyle/>
        <a:p>
          <a:endParaRPr lang="en-IN"/>
        </a:p>
      </dgm:t>
    </dgm:pt>
    <dgm:pt modelId="{1F5F46E9-0AAA-4D36-B101-54785D484951}" type="sibTrans" cxnId="{7579198E-8BB2-45A2-8EFC-C7C61C5A52C5}">
      <dgm:prSet/>
      <dgm:spPr/>
      <dgm:t>
        <a:bodyPr/>
        <a:lstStyle/>
        <a:p>
          <a:endParaRPr lang="en-IN"/>
        </a:p>
      </dgm:t>
    </dgm:pt>
    <dgm:pt modelId="{4D7AF27A-0109-49BE-8EEC-F7D42221F32C}" type="asst">
      <dgm:prSet phldrT="[Text]"/>
      <dgm:spPr/>
      <dgm:t>
        <a:bodyPr/>
        <a:lstStyle/>
        <a:p>
          <a:r>
            <a:rPr lang="en-IN"/>
            <a:t>Create Events</a:t>
          </a:r>
        </a:p>
      </dgm:t>
    </dgm:pt>
    <dgm:pt modelId="{01A6C0A9-8CC4-456E-9A7E-47423C3BEED3}" type="parTrans" cxnId="{3F290B8B-F047-4AFB-9FA2-C6C3A04C8E54}">
      <dgm:prSet/>
      <dgm:spPr/>
      <dgm:t>
        <a:bodyPr/>
        <a:lstStyle/>
        <a:p>
          <a:endParaRPr lang="en-IN"/>
        </a:p>
      </dgm:t>
    </dgm:pt>
    <dgm:pt modelId="{BCF941BA-B847-427F-B678-DA1F86F694B8}" type="sibTrans" cxnId="{3F290B8B-F047-4AFB-9FA2-C6C3A04C8E54}">
      <dgm:prSet/>
      <dgm:spPr/>
      <dgm:t>
        <a:bodyPr/>
        <a:lstStyle/>
        <a:p>
          <a:endParaRPr lang="en-IN"/>
        </a:p>
      </dgm:t>
    </dgm:pt>
    <dgm:pt modelId="{1EC13EF7-C2D5-4070-9AA8-086291ECAE03}" type="asst">
      <dgm:prSet phldrT="[Text]"/>
      <dgm:spPr/>
      <dgm:t>
        <a:bodyPr/>
        <a:lstStyle/>
        <a:p>
          <a:r>
            <a:rPr lang="en-IN"/>
            <a:t>Join Events</a:t>
          </a:r>
        </a:p>
      </dgm:t>
    </dgm:pt>
    <dgm:pt modelId="{E38441D8-0817-4768-B679-0C53CD2B316F}" type="parTrans" cxnId="{B540F54C-BB11-471E-89DE-577988EF11C4}">
      <dgm:prSet/>
      <dgm:spPr/>
      <dgm:t>
        <a:bodyPr/>
        <a:lstStyle/>
        <a:p>
          <a:endParaRPr lang="en-IN"/>
        </a:p>
      </dgm:t>
    </dgm:pt>
    <dgm:pt modelId="{51091CC3-5B7B-4AD1-A20F-8C590307EBD3}" type="sibTrans" cxnId="{B540F54C-BB11-471E-89DE-577988EF11C4}">
      <dgm:prSet/>
      <dgm:spPr/>
      <dgm:t>
        <a:bodyPr/>
        <a:lstStyle/>
        <a:p>
          <a:endParaRPr lang="en-IN"/>
        </a:p>
      </dgm:t>
    </dgm:pt>
    <dgm:pt modelId="{308127D1-4BC5-46E8-891E-9F6461B419DD}" type="asst">
      <dgm:prSet phldrT="[Text]"/>
      <dgm:spPr/>
      <dgm:t>
        <a:bodyPr/>
        <a:lstStyle/>
        <a:p>
          <a:r>
            <a:rPr lang="en-IN"/>
            <a:t>View Stories</a:t>
          </a:r>
        </a:p>
      </dgm:t>
    </dgm:pt>
    <dgm:pt modelId="{BE807615-D143-4E1A-BF1D-E098E9094478}" type="parTrans" cxnId="{04C5AC74-D57C-42A6-82B7-B89E7FCEDDEA}">
      <dgm:prSet/>
      <dgm:spPr/>
      <dgm:t>
        <a:bodyPr/>
        <a:lstStyle/>
        <a:p>
          <a:endParaRPr lang="en-IN"/>
        </a:p>
      </dgm:t>
    </dgm:pt>
    <dgm:pt modelId="{41B3D9E7-DD18-4246-8F80-648BF76407B8}" type="sibTrans" cxnId="{04C5AC74-D57C-42A6-82B7-B89E7FCEDDEA}">
      <dgm:prSet/>
      <dgm:spPr/>
      <dgm:t>
        <a:bodyPr/>
        <a:lstStyle/>
        <a:p>
          <a:endParaRPr lang="en-IN"/>
        </a:p>
      </dgm:t>
    </dgm:pt>
    <dgm:pt modelId="{20DCE9E1-C59B-4363-8AD8-D9B82CA66502}" type="asst">
      <dgm:prSet phldrT="[Text]"/>
      <dgm:spPr/>
      <dgm:t>
        <a:bodyPr/>
        <a:lstStyle/>
        <a:p>
          <a:r>
            <a:rPr lang="en-IN"/>
            <a:t>Add Stories</a:t>
          </a:r>
        </a:p>
      </dgm:t>
    </dgm:pt>
    <dgm:pt modelId="{C0D155B7-7F71-454C-9FF2-7D32F2027AB8}" type="parTrans" cxnId="{EF3D9879-08F3-4DBB-B3BD-D6C3F69B6004}">
      <dgm:prSet/>
      <dgm:spPr/>
      <dgm:t>
        <a:bodyPr/>
        <a:lstStyle/>
        <a:p>
          <a:endParaRPr lang="en-IN"/>
        </a:p>
      </dgm:t>
    </dgm:pt>
    <dgm:pt modelId="{CF7C949F-4E95-4517-A491-8ECDD347AA6E}" type="sibTrans" cxnId="{EF3D9879-08F3-4DBB-B3BD-D6C3F69B6004}">
      <dgm:prSet/>
      <dgm:spPr/>
      <dgm:t>
        <a:bodyPr/>
        <a:lstStyle/>
        <a:p>
          <a:endParaRPr lang="en-IN"/>
        </a:p>
      </dgm:t>
    </dgm:pt>
    <dgm:pt modelId="{5CEC8442-F4A3-4EE6-B275-FA623D260D5B}" type="asst">
      <dgm:prSet phldrT="[Text]"/>
      <dgm:spPr/>
      <dgm:t>
        <a:bodyPr/>
        <a:lstStyle/>
        <a:p>
          <a:r>
            <a:rPr lang="en-IN"/>
            <a:t>Search by Category</a:t>
          </a:r>
        </a:p>
      </dgm:t>
    </dgm:pt>
    <dgm:pt modelId="{0B28F087-3A25-4DA4-BB04-82C5763A15E3}" type="parTrans" cxnId="{46C51CBA-31B8-429F-AED0-9C591D0825FA}">
      <dgm:prSet/>
      <dgm:spPr/>
      <dgm:t>
        <a:bodyPr/>
        <a:lstStyle/>
        <a:p>
          <a:endParaRPr lang="en-IN"/>
        </a:p>
      </dgm:t>
    </dgm:pt>
    <dgm:pt modelId="{8EC212C6-0222-4472-8778-AE877876621F}" type="sibTrans" cxnId="{46C51CBA-31B8-429F-AED0-9C591D0825FA}">
      <dgm:prSet/>
      <dgm:spPr/>
      <dgm:t>
        <a:bodyPr/>
        <a:lstStyle/>
        <a:p>
          <a:endParaRPr lang="en-IN"/>
        </a:p>
      </dgm:t>
    </dgm:pt>
    <dgm:pt modelId="{49546723-619F-4921-B4F3-BA51AE641109}" type="asst">
      <dgm:prSet phldrT="[Text]"/>
      <dgm:spPr/>
      <dgm:t>
        <a:bodyPr/>
        <a:lstStyle/>
        <a:p>
          <a:r>
            <a:rPr lang="en-IN"/>
            <a:t>View Upcoming Events</a:t>
          </a:r>
        </a:p>
      </dgm:t>
    </dgm:pt>
    <dgm:pt modelId="{6BB4536B-120D-47CA-8F6D-81499D16B32B}" type="parTrans" cxnId="{FAE790FA-E667-4F18-B0DB-494ABFD8F696}">
      <dgm:prSet/>
      <dgm:spPr/>
      <dgm:t>
        <a:bodyPr/>
        <a:lstStyle/>
        <a:p>
          <a:endParaRPr lang="en-IN"/>
        </a:p>
      </dgm:t>
    </dgm:pt>
    <dgm:pt modelId="{2A9D7CE5-A173-4FD7-8FC6-65208AC7BC56}" type="sibTrans" cxnId="{FAE790FA-E667-4F18-B0DB-494ABFD8F696}">
      <dgm:prSet/>
      <dgm:spPr/>
      <dgm:t>
        <a:bodyPr/>
        <a:lstStyle/>
        <a:p>
          <a:endParaRPr lang="en-IN"/>
        </a:p>
      </dgm:t>
    </dgm:pt>
    <dgm:pt modelId="{94AF94CE-007F-4E4C-8F27-0E7E0E6D7D08}" type="asst">
      <dgm:prSet phldrT="[Text]"/>
      <dgm:spPr/>
      <dgm:t>
        <a:bodyPr/>
        <a:lstStyle/>
        <a:p>
          <a:r>
            <a:rPr lang="en-IN"/>
            <a:t>View Communities</a:t>
          </a:r>
        </a:p>
      </dgm:t>
    </dgm:pt>
    <dgm:pt modelId="{CCED386F-BE45-4FAF-87CB-86E2ACAF4698}" type="parTrans" cxnId="{EEE0A987-34AD-4412-B1E4-D56C0D5B3E6C}">
      <dgm:prSet/>
      <dgm:spPr/>
      <dgm:t>
        <a:bodyPr/>
        <a:lstStyle/>
        <a:p>
          <a:endParaRPr lang="en-IN"/>
        </a:p>
      </dgm:t>
    </dgm:pt>
    <dgm:pt modelId="{1C46FF7A-4B6E-487E-904A-02147FA1B4E5}" type="sibTrans" cxnId="{EEE0A987-34AD-4412-B1E4-D56C0D5B3E6C}">
      <dgm:prSet/>
      <dgm:spPr/>
      <dgm:t>
        <a:bodyPr/>
        <a:lstStyle/>
        <a:p>
          <a:endParaRPr lang="en-IN"/>
        </a:p>
      </dgm:t>
    </dgm:pt>
    <dgm:pt modelId="{E6154A18-8378-46F4-B09F-8D273BFFB70E}" type="asst">
      <dgm:prSet phldrT="[Text]"/>
      <dgm:spPr/>
      <dgm:t>
        <a:bodyPr/>
        <a:lstStyle/>
        <a:p>
          <a:r>
            <a:rPr lang="en-IN"/>
            <a:t>Create Communities</a:t>
          </a:r>
        </a:p>
      </dgm:t>
    </dgm:pt>
    <dgm:pt modelId="{3549D50B-56B7-4AD8-BDFB-FE4917DD76DE}" type="parTrans" cxnId="{229E5309-6305-4D10-B983-929305290F92}">
      <dgm:prSet/>
      <dgm:spPr/>
      <dgm:t>
        <a:bodyPr/>
        <a:lstStyle/>
        <a:p>
          <a:endParaRPr lang="en-IN"/>
        </a:p>
      </dgm:t>
    </dgm:pt>
    <dgm:pt modelId="{83660744-A34A-4320-8746-19720AF6FD26}" type="sibTrans" cxnId="{229E5309-6305-4D10-B983-929305290F92}">
      <dgm:prSet/>
      <dgm:spPr/>
      <dgm:t>
        <a:bodyPr/>
        <a:lstStyle/>
        <a:p>
          <a:endParaRPr lang="en-IN"/>
        </a:p>
      </dgm:t>
    </dgm:pt>
    <dgm:pt modelId="{B0A40D16-7079-479B-AEC9-DBECDD6A2EDC}" type="asst">
      <dgm:prSet phldrT="[Text]"/>
      <dgm:spPr/>
      <dgm:t>
        <a:bodyPr/>
        <a:lstStyle/>
        <a:p>
          <a:r>
            <a:rPr lang="en-IN"/>
            <a:t>Join Communities</a:t>
          </a:r>
        </a:p>
      </dgm:t>
    </dgm:pt>
    <dgm:pt modelId="{A6C78AE3-A524-4283-9900-79A990F46225}" type="parTrans" cxnId="{0EB59B97-26B1-4C07-B934-1A84ED2CB401}">
      <dgm:prSet/>
      <dgm:spPr/>
      <dgm:t>
        <a:bodyPr/>
        <a:lstStyle/>
        <a:p>
          <a:endParaRPr lang="en-IN"/>
        </a:p>
      </dgm:t>
    </dgm:pt>
    <dgm:pt modelId="{C6C5E16A-E36A-484C-BE6C-A26017557310}" type="sibTrans" cxnId="{0EB59B97-26B1-4C07-B934-1A84ED2CB401}">
      <dgm:prSet/>
      <dgm:spPr/>
      <dgm:t>
        <a:bodyPr/>
        <a:lstStyle/>
        <a:p>
          <a:endParaRPr lang="en-IN"/>
        </a:p>
      </dgm:t>
    </dgm:pt>
    <dgm:pt modelId="{498E34F8-EB7A-46CD-8E39-576551703325}" type="asst">
      <dgm:prSet phldrT="[Text]"/>
      <dgm:spPr/>
      <dgm:t>
        <a:bodyPr/>
        <a:lstStyle/>
        <a:p>
          <a:r>
            <a:rPr lang="en-IN"/>
            <a:t>Edit Profile</a:t>
          </a:r>
        </a:p>
      </dgm:t>
    </dgm:pt>
    <dgm:pt modelId="{965C6D43-1B40-40E4-AECE-02F5EAF2EBF5}" type="parTrans" cxnId="{E437847F-988F-4336-95C3-C8DB46757094}">
      <dgm:prSet/>
      <dgm:spPr/>
      <dgm:t>
        <a:bodyPr/>
        <a:lstStyle/>
        <a:p>
          <a:endParaRPr lang="en-IN"/>
        </a:p>
      </dgm:t>
    </dgm:pt>
    <dgm:pt modelId="{00512C50-4C24-42E9-B820-68E733ED98A6}" type="sibTrans" cxnId="{E437847F-988F-4336-95C3-C8DB46757094}">
      <dgm:prSet/>
      <dgm:spPr/>
      <dgm:t>
        <a:bodyPr/>
        <a:lstStyle/>
        <a:p>
          <a:endParaRPr lang="en-IN"/>
        </a:p>
      </dgm:t>
    </dgm:pt>
    <dgm:pt modelId="{E7BCA1C6-39C3-4088-8387-5E05EC54AB7C}" type="asst">
      <dgm:prSet phldrT="[Text]"/>
      <dgm:spPr/>
      <dgm:t>
        <a:bodyPr/>
        <a:lstStyle/>
        <a:p>
          <a:r>
            <a:rPr lang="en-IN"/>
            <a:t>View Profile</a:t>
          </a:r>
        </a:p>
      </dgm:t>
    </dgm:pt>
    <dgm:pt modelId="{14175D67-C37B-47D7-A086-29B545061C0C}" type="parTrans" cxnId="{F9D9A1F8-DCDD-4823-AF94-7885F4391A9A}">
      <dgm:prSet/>
      <dgm:spPr/>
      <dgm:t>
        <a:bodyPr/>
        <a:lstStyle/>
        <a:p>
          <a:endParaRPr lang="en-IN"/>
        </a:p>
      </dgm:t>
    </dgm:pt>
    <dgm:pt modelId="{BFC2598C-DBA9-4A47-A209-4BFAF772717A}" type="sibTrans" cxnId="{F9D9A1F8-DCDD-4823-AF94-7885F4391A9A}">
      <dgm:prSet/>
      <dgm:spPr/>
      <dgm:t>
        <a:bodyPr/>
        <a:lstStyle/>
        <a:p>
          <a:endParaRPr lang="en-IN"/>
        </a:p>
      </dgm:t>
    </dgm:pt>
    <dgm:pt modelId="{F90625C2-E862-44CB-B5AD-6752E8833B47}" type="asst">
      <dgm:prSet phldrT="[Text]"/>
      <dgm:spPr/>
      <dgm:t>
        <a:bodyPr/>
        <a:lstStyle/>
        <a:p>
          <a:r>
            <a:rPr lang="en-IN"/>
            <a:t>Change Password</a:t>
          </a:r>
        </a:p>
      </dgm:t>
    </dgm:pt>
    <dgm:pt modelId="{6E1513B6-8CA8-45C8-963F-DB5962933DE5}" type="parTrans" cxnId="{448AFB68-46D8-42D2-A742-15BC1362602B}">
      <dgm:prSet/>
      <dgm:spPr/>
      <dgm:t>
        <a:bodyPr/>
        <a:lstStyle/>
        <a:p>
          <a:endParaRPr lang="en-IN"/>
        </a:p>
      </dgm:t>
    </dgm:pt>
    <dgm:pt modelId="{800515E5-FF7B-4DDC-BD5E-D919D93F54BB}" type="sibTrans" cxnId="{448AFB68-46D8-42D2-A742-15BC1362602B}">
      <dgm:prSet/>
      <dgm:spPr/>
      <dgm:t>
        <a:bodyPr/>
        <a:lstStyle/>
        <a:p>
          <a:endParaRPr lang="en-IN"/>
        </a:p>
      </dgm:t>
    </dgm:pt>
    <dgm:pt modelId="{7EC6C00B-5AB4-4E71-B169-6D03EFDCF41F}" type="pres">
      <dgm:prSet presAssocID="{2E1BB20D-F848-41FA-A7F5-C6869A860E25}" presName="Name0" presStyleCnt="0">
        <dgm:presLayoutVars>
          <dgm:chPref val="1"/>
          <dgm:dir/>
          <dgm:animOne val="branch"/>
          <dgm:animLvl val="lvl"/>
          <dgm:resizeHandles val="exact"/>
        </dgm:presLayoutVars>
      </dgm:prSet>
      <dgm:spPr/>
      <dgm:t>
        <a:bodyPr/>
        <a:lstStyle/>
        <a:p>
          <a:endParaRPr lang="en-IN"/>
        </a:p>
      </dgm:t>
    </dgm:pt>
    <dgm:pt modelId="{E8B509FD-7F9F-40E6-8FB4-6B044B49BF3B}" type="pres">
      <dgm:prSet presAssocID="{C84B3043-1A8C-4F90-9B6E-D93DD05A8BE0}" presName="root1" presStyleCnt="0"/>
      <dgm:spPr/>
    </dgm:pt>
    <dgm:pt modelId="{98DC9BEB-08C5-4021-8ED8-FCF896F2656B}" type="pres">
      <dgm:prSet presAssocID="{C84B3043-1A8C-4F90-9B6E-D93DD05A8BE0}" presName="LevelOneTextNode" presStyleLbl="node0" presStyleIdx="0" presStyleCnt="1">
        <dgm:presLayoutVars>
          <dgm:chPref val="3"/>
        </dgm:presLayoutVars>
      </dgm:prSet>
      <dgm:spPr/>
      <dgm:t>
        <a:bodyPr/>
        <a:lstStyle/>
        <a:p>
          <a:endParaRPr lang="en-IN"/>
        </a:p>
      </dgm:t>
    </dgm:pt>
    <dgm:pt modelId="{6C19CDF3-3147-4304-B83D-47F936446A59}" type="pres">
      <dgm:prSet presAssocID="{C84B3043-1A8C-4F90-9B6E-D93DD05A8BE0}" presName="level2hierChild" presStyleCnt="0"/>
      <dgm:spPr/>
    </dgm:pt>
    <dgm:pt modelId="{0FC41CAA-C6CE-409C-8382-81BE1054AE7C}" type="pres">
      <dgm:prSet presAssocID="{D3D37794-0402-4FCA-8661-C59C9EEBF0EE}" presName="conn2-1" presStyleLbl="parChTrans1D2" presStyleIdx="0" presStyleCnt="5"/>
      <dgm:spPr/>
      <dgm:t>
        <a:bodyPr/>
        <a:lstStyle/>
        <a:p>
          <a:endParaRPr lang="en-IN"/>
        </a:p>
      </dgm:t>
    </dgm:pt>
    <dgm:pt modelId="{85E05ACA-AEDA-40D7-884D-EBE045DC1935}" type="pres">
      <dgm:prSet presAssocID="{D3D37794-0402-4FCA-8661-C59C9EEBF0EE}" presName="connTx" presStyleLbl="parChTrans1D2" presStyleIdx="0" presStyleCnt="5"/>
      <dgm:spPr/>
      <dgm:t>
        <a:bodyPr/>
        <a:lstStyle/>
        <a:p>
          <a:endParaRPr lang="en-IN"/>
        </a:p>
      </dgm:t>
    </dgm:pt>
    <dgm:pt modelId="{7080E640-8A1F-48E1-9A44-2654DBC6AC7D}" type="pres">
      <dgm:prSet presAssocID="{200661C3-4665-4CF9-BD7D-4DAB50EE6F35}" presName="root2" presStyleCnt="0"/>
      <dgm:spPr/>
    </dgm:pt>
    <dgm:pt modelId="{655684AF-B21E-4D3D-88A1-BB6BEF25B7DE}" type="pres">
      <dgm:prSet presAssocID="{200661C3-4665-4CF9-BD7D-4DAB50EE6F35}" presName="LevelTwoTextNode" presStyleLbl="asst1" presStyleIdx="0" presStyleCnt="18">
        <dgm:presLayoutVars>
          <dgm:chPref val="3"/>
        </dgm:presLayoutVars>
      </dgm:prSet>
      <dgm:spPr/>
      <dgm:t>
        <a:bodyPr/>
        <a:lstStyle/>
        <a:p>
          <a:endParaRPr lang="en-IN"/>
        </a:p>
      </dgm:t>
    </dgm:pt>
    <dgm:pt modelId="{EDCB2CA5-02B2-4914-958B-EFAFDCA86B7E}" type="pres">
      <dgm:prSet presAssocID="{200661C3-4665-4CF9-BD7D-4DAB50EE6F35}" presName="level3hierChild" presStyleCnt="0"/>
      <dgm:spPr/>
    </dgm:pt>
    <dgm:pt modelId="{71A31672-0BF4-4B33-B8D5-94B2B0DB5CCA}" type="pres">
      <dgm:prSet presAssocID="{0802FC26-34D3-4BEF-A905-E463E4D60321}" presName="conn2-1" presStyleLbl="parChTrans1D3" presStyleIdx="0" presStyleCnt="13"/>
      <dgm:spPr/>
      <dgm:t>
        <a:bodyPr/>
        <a:lstStyle/>
        <a:p>
          <a:endParaRPr lang="en-IN"/>
        </a:p>
      </dgm:t>
    </dgm:pt>
    <dgm:pt modelId="{520C4219-A6CC-4226-B161-0BD6879ACC4A}" type="pres">
      <dgm:prSet presAssocID="{0802FC26-34D3-4BEF-A905-E463E4D60321}" presName="connTx" presStyleLbl="parChTrans1D3" presStyleIdx="0" presStyleCnt="13"/>
      <dgm:spPr/>
      <dgm:t>
        <a:bodyPr/>
        <a:lstStyle/>
        <a:p>
          <a:endParaRPr lang="en-IN"/>
        </a:p>
      </dgm:t>
    </dgm:pt>
    <dgm:pt modelId="{EF1CA1BE-11DC-4A53-A744-B229C08CFA52}" type="pres">
      <dgm:prSet presAssocID="{1AEE24A4-D568-45F4-8C0E-69C937CE6D25}" presName="root2" presStyleCnt="0"/>
      <dgm:spPr/>
    </dgm:pt>
    <dgm:pt modelId="{2429F4C4-DFB3-42E0-AADB-C3CAD33A3659}" type="pres">
      <dgm:prSet presAssocID="{1AEE24A4-D568-45F4-8C0E-69C937CE6D25}" presName="LevelTwoTextNode" presStyleLbl="asst1" presStyleIdx="1" presStyleCnt="18">
        <dgm:presLayoutVars>
          <dgm:chPref val="3"/>
        </dgm:presLayoutVars>
      </dgm:prSet>
      <dgm:spPr/>
      <dgm:t>
        <a:bodyPr/>
        <a:lstStyle/>
        <a:p>
          <a:endParaRPr lang="en-IN"/>
        </a:p>
      </dgm:t>
    </dgm:pt>
    <dgm:pt modelId="{92641E38-74A1-4950-92B8-29AC03948E7C}" type="pres">
      <dgm:prSet presAssocID="{1AEE24A4-D568-45F4-8C0E-69C937CE6D25}" presName="level3hierChild" presStyleCnt="0"/>
      <dgm:spPr/>
    </dgm:pt>
    <dgm:pt modelId="{3E4A97DF-83AF-490B-B104-0CBAA86C7FE1}" type="pres">
      <dgm:prSet presAssocID="{01A6C0A9-8CC4-456E-9A7E-47423C3BEED3}" presName="conn2-1" presStyleLbl="parChTrans1D3" presStyleIdx="1" presStyleCnt="13"/>
      <dgm:spPr/>
      <dgm:t>
        <a:bodyPr/>
        <a:lstStyle/>
        <a:p>
          <a:endParaRPr lang="en-IN"/>
        </a:p>
      </dgm:t>
    </dgm:pt>
    <dgm:pt modelId="{E8F6D8EC-155B-43B2-862C-61387AF6669C}" type="pres">
      <dgm:prSet presAssocID="{01A6C0A9-8CC4-456E-9A7E-47423C3BEED3}" presName="connTx" presStyleLbl="parChTrans1D3" presStyleIdx="1" presStyleCnt="13"/>
      <dgm:spPr/>
      <dgm:t>
        <a:bodyPr/>
        <a:lstStyle/>
        <a:p>
          <a:endParaRPr lang="en-IN"/>
        </a:p>
      </dgm:t>
    </dgm:pt>
    <dgm:pt modelId="{349CF7E2-6579-4FC5-9079-08760A35C7AA}" type="pres">
      <dgm:prSet presAssocID="{4D7AF27A-0109-49BE-8EEC-F7D42221F32C}" presName="root2" presStyleCnt="0"/>
      <dgm:spPr/>
    </dgm:pt>
    <dgm:pt modelId="{45075772-537C-4B66-8BF2-970E4A7EDA2A}" type="pres">
      <dgm:prSet presAssocID="{4D7AF27A-0109-49BE-8EEC-F7D42221F32C}" presName="LevelTwoTextNode" presStyleLbl="asst1" presStyleIdx="2" presStyleCnt="18">
        <dgm:presLayoutVars>
          <dgm:chPref val="3"/>
        </dgm:presLayoutVars>
      </dgm:prSet>
      <dgm:spPr/>
      <dgm:t>
        <a:bodyPr/>
        <a:lstStyle/>
        <a:p>
          <a:endParaRPr lang="en-IN"/>
        </a:p>
      </dgm:t>
    </dgm:pt>
    <dgm:pt modelId="{8ED410A9-2D27-4CF8-96AA-C4B09FA1306A}" type="pres">
      <dgm:prSet presAssocID="{4D7AF27A-0109-49BE-8EEC-F7D42221F32C}" presName="level3hierChild" presStyleCnt="0"/>
      <dgm:spPr/>
    </dgm:pt>
    <dgm:pt modelId="{4B0DEE9A-5DD2-45DC-8A27-DA84FB4927BB}" type="pres">
      <dgm:prSet presAssocID="{E38441D8-0817-4768-B679-0C53CD2B316F}" presName="conn2-1" presStyleLbl="parChTrans1D3" presStyleIdx="2" presStyleCnt="13"/>
      <dgm:spPr/>
      <dgm:t>
        <a:bodyPr/>
        <a:lstStyle/>
        <a:p>
          <a:endParaRPr lang="en-IN"/>
        </a:p>
      </dgm:t>
    </dgm:pt>
    <dgm:pt modelId="{D3533E6C-86E6-4073-9D71-249745A81194}" type="pres">
      <dgm:prSet presAssocID="{E38441D8-0817-4768-B679-0C53CD2B316F}" presName="connTx" presStyleLbl="parChTrans1D3" presStyleIdx="2" presStyleCnt="13"/>
      <dgm:spPr/>
      <dgm:t>
        <a:bodyPr/>
        <a:lstStyle/>
        <a:p>
          <a:endParaRPr lang="en-IN"/>
        </a:p>
      </dgm:t>
    </dgm:pt>
    <dgm:pt modelId="{4209EEB8-D276-40C2-AB1D-B062133FE59C}" type="pres">
      <dgm:prSet presAssocID="{1EC13EF7-C2D5-4070-9AA8-086291ECAE03}" presName="root2" presStyleCnt="0"/>
      <dgm:spPr/>
    </dgm:pt>
    <dgm:pt modelId="{1E520D47-FCC0-4D7C-9A2F-BEDF897D4417}" type="pres">
      <dgm:prSet presAssocID="{1EC13EF7-C2D5-4070-9AA8-086291ECAE03}" presName="LevelTwoTextNode" presStyleLbl="asst1" presStyleIdx="3" presStyleCnt="18">
        <dgm:presLayoutVars>
          <dgm:chPref val="3"/>
        </dgm:presLayoutVars>
      </dgm:prSet>
      <dgm:spPr/>
      <dgm:t>
        <a:bodyPr/>
        <a:lstStyle/>
        <a:p>
          <a:endParaRPr lang="en-IN"/>
        </a:p>
      </dgm:t>
    </dgm:pt>
    <dgm:pt modelId="{172C6FF3-FB88-4176-9698-0436A46AF3A0}" type="pres">
      <dgm:prSet presAssocID="{1EC13EF7-C2D5-4070-9AA8-086291ECAE03}" presName="level3hierChild" presStyleCnt="0"/>
      <dgm:spPr/>
    </dgm:pt>
    <dgm:pt modelId="{FE6F8F4E-E3B7-4839-B1AA-609D0E1DFD36}" type="pres">
      <dgm:prSet presAssocID="{49059FEA-E14A-4813-8A84-49AE79D4E983}" presName="conn2-1" presStyleLbl="parChTrans1D2" presStyleIdx="1" presStyleCnt="5"/>
      <dgm:spPr/>
      <dgm:t>
        <a:bodyPr/>
        <a:lstStyle/>
        <a:p>
          <a:endParaRPr lang="en-IN"/>
        </a:p>
      </dgm:t>
    </dgm:pt>
    <dgm:pt modelId="{151B9C8B-EB16-4BA8-B93A-493F3792AB62}" type="pres">
      <dgm:prSet presAssocID="{49059FEA-E14A-4813-8A84-49AE79D4E983}" presName="connTx" presStyleLbl="parChTrans1D2" presStyleIdx="1" presStyleCnt="5"/>
      <dgm:spPr/>
      <dgm:t>
        <a:bodyPr/>
        <a:lstStyle/>
        <a:p>
          <a:endParaRPr lang="en-IN"/>
        </a:p>
      </dgm:t>
    </dgm:pt>
    <dgm:pt modelId="{6DAC2CA0-683E-4307-89C9-C223E5B71E73}" type="pres">
      <dgm:prSet presAssocID="{E97328EE-3379-4C1A-8845-0F96CF194072}" presName="root2" presStyleCnt="0"/>
      <dgm:spPr/>
    </dgm:pt>
    <dgm:pt modelId="{9F9900AF-5F23-4375-8324-00700C977A7C}" type="pres">
      <dgm:prSet presAssocID="{E97328EE-3379-4C1A-8845-0F96CF194072}" presName="LevelTwoTextNode" presStyleLbl="asst1" presStyleIdx="4" presStyleCnt="18">
        <dgm:presLayoutVars>
          <dgm:chPref val="3"/>
        </dgm:presLayoutVars>
      </dgm:prSet>
      <dgm:spPr/>
      <dgm:t>
        <a:bodyPr/>
        <a:lstStyle/>
        <a:p>
          <a:endParaRPr lang="en-IN"/>
        </a:p>
      </dgm:t>
    </dgm:pt>
    <dgm:pt modelId="{D48A9421-737A-4733-A613-68A4686DD685}" type="pres">
      <dgm:prSet presAssocID="{E97328EE-3379-4C1A-8845-0F96CF194072}" presName="level3hierChild" presStyleCnt="0"/>
      <dgm:spPr/>
    </dgm:pt>
    <dgm:pt modelId="{53FF57DB-23DA-4123-A05F-EA1BE8D41504}" type="pres">
      <dgm:prSet presAssocID="{BE807615-D143-4E1A-BF1D-E098E9094478}" presName="conn2-1" presStyleLbl="parChTrans1D3" presStyleIdx="3" presStyleCnt="13"/>
      <dgm:spPr/>
      <dgm:t>
        <a:bodyPr/>
        <a:lstStyle/>
        <a:p>
          <a:endParaRPr lang="en-IN"/>
        </a:p>
      </dgm:t>
    </dgm:pt>
    <dgm:pt modelId="{9BACEF97-CB3D-497D-A69C-A62E9A7E1236}" type="pres">
      <dgm:prSet presAssocID="{BE807615-D143-4E1A-BF1D-E098E9094478}" presName="connTx" presStyleLbl="parChTrans1D3" presStyleIdx="3" presStyleCnt="13"/>
      <dgm:spPr/>
      <dgm:t>
        <a:bodyPr/>
        <a:lstStyle/>
        <a:p>
          <a:endParaRPr lang="en-IN"/>
        </a:p>
      </dgm:t>
    </dgm:pt>
    <dgm:pt modelId="{8570EA65-5AB1-4611-9C8F-2DEC1516270E}" type="pres">
      <dgm:prSet presAssocID="{308127D1-4BC5-46E8-891E-9F6461B419DD}" presName="root2" presStyleCnt="0"/>
      <dgm:spPr/>
    </dgm:pt>
    <dgm:pt modelId="{D4E27C37-901F-451E-BDCF-EBB02C1548C7}" type="pres">
      <dgm:prSet presAssocID="{308127D1-4BC5-46E8-891E-9F6461B419DD}" presName="LevelTwoTextNode" presStyleLbl="asst1" presStyleIdx="5" presStyleCnt="18">
        <dgm:presLayoutVars>
          <dgm:chPref val="3"/>
        </dgm:presLayoutVars>
      </dgm:prSet>
      <dgm:spPr/>
      <dgm:t>
        <a:bodyPr/>
        <a:lstStyle/>
        <a:p>
          <a:endParaRPr lang="en-IN"/>
        </a:p>
      </dgm:t>
    </dgm:pt>
    <dgm:pt modelId="{9264339F-EBCC-47EF-B1F6-9779B4727FB4}" type="pres">
      <dgm:prSet presAssocID="{308127D1-4BC5-46E8-891E-9F6461B419DD}" presName="level3hierChild" presStyleCnt="0"/>
      <dgm:spPr/>
    </dgm:pt>
    <dgm:pt modelId="{FEF58C50-25ED-4701-A9A6-216DEF44EAFD}" type="pres">
      <dgm:prSet presAssocID="{C0D155B7-7F71-454C-9FF2-7D32F2027AB8}" presName="conn2-1" presStyleLbl="parChTrans1D3" presStyleIdx="4" presStyleCnt="13"/>
      <dgm:spPr/>
      <dgm:t>
        <a:bodyPr/>
        <a:lstStyle/>
        <a:p>
          <a:endParaRPr lang="en-IN"/>
        </a:p>
      </dgm:t>
    </dgm:pt>
    <dgm:pt modelId="{59F0EC40-4DD7-41D8-AE78-47273FDB6ECD}" type="pres">
      <dgm:prSet presAssocID="{C0D155B7-7F71-454C-9FF2-7D32F2027AB8}" presName="connTx" presStyleLbl="parChTrans1D3" presStyleIdx="4" presStyleCnt="13"/>
      <dgm:spPr/>
      <dgm:t>
        <a:bodyPr/>
        <a:lstStyle/>
        <a:p>
          <a:endParaRPr lang="en-IN"/>
        </a:p>
      </dgm:t>
    </dgm:pt>
    <dgm:pt modelId="{3D2111C0-BB0C-4D6E-8936-7E1EE80BE91C}" type="pres">
      <dgm:prSet presAssocID="{20DCE9E1-C59B-4363-8AD8-D9B82CA66502}" presName="root2" presStyleCnt="0"/>
      <dgm:spPr/>
    </dgm:pt>
    <dgm:pt modelId="{DA49C803-F1A0-438E-9F51-F602BF8315F6}" type="pres">
      <dgm:prSet presAssocID="{20DCE9E1-C59B-4363-8AD8-D9B82CA66502}" presName="LevelTwoTextNode" presStyleLbl="asst1" presStyleIdx="6" presStyleCnt="18">
        <dgm:presLayoutVars>
          <dgm:chPref val="3"/>
        </dgm:presLayoutVars>
      </dgm:prSet>
      <dgm:spPr/>
      <dgm:t>
        <a:bodyPr/>
        <a:lstStyle/>
        <a:p>
          <a:endParaRPr lang="en-IN"/>
        </a:p>
      </dgm:t>
    </dgm:pt>
    <dgm:pt modelId="{4BB12F2C-CBC1-47E2-BB41-650218F7D9FF}" type="pres">
      <dgm:prSet presAssocID="{20DCE9E1-C59B-4363-8AD8-D9B82CA66502}" presName="level3hierChild" presStyleCnt="0"/>
      <dgm:spPr/>
    </dgm:pt>
    <dgm:pt modelId="{0E68A227-F977-4163-B5B3-088A0E12153A}" type="pres">
      <dgm:prSet presAssocID="{98C79A9C-3F97-49B0-B38D-38D9753CA75E}" presName="conn2-1" presStyleLbl="parChTrans1D2" presStyleIdx="2" presStyleCnt="5"/>
      <dgm:spPr/>
      <dgm:t>
        <a:bodyPr/>
        <a:lstStyle/>
        <a:p>
          <a:endParaRPr lang="en-IN"/>
        </a:p>
      </dgm:t>
    </dgm:pt>
    <dgm:pt modelId="{7B1B3D42-7116-4525-92F0-ED43CA09639D}" type="pres">
      <dgm:prSet presAssocID="{98C79A9C-3F97-49B0-B38D-38D9753CA75E}" presName="connTx" presStyleLbl="parChTrans1D2" presStyleIdx="2" presStyleCnt="5"/>
      <dgm:spPr/>
      <dgm:t>
        <a:bodyPr/>
        <a:lstStyle/>
        <a:p>
          <a:endParaRPr lang="en-IN"/>
        </a:p>
      </dgm:t>
    </dgm:pt>
    <dgm:pt modelId="{E8518D04-BF23-4A51-869B-0011A3C1C28C}" type="pres">
      <dgm:prSet presAssocID="{4F127807-1B98-4680-A891-F64FC5B6BD2C}" presName="root2" presStyleCnt="0"/>
      <dgm:spPr/>
    </dgm:pt>
    <dgm:pt modelId="{6AD8D21A-2D4B-49CC-BA5F-C9FC8AF640A6}" type="pres">
      <dgm:prSet presAssocID="{4F127807-1B98-4680-A891-F64FC5B6BD2C}" presName="LevelTwoTextNode" presStyleLbl="asst1" presStyleIdx="7" presStyleCnt="18">
        <dgm:presLayoutVars>
          <dgm:chPref val="3"/>
        </dgm:presLayoutVars>
      </dgm:prSet>
      <dgm:spPr/>
      <dgm:t>
        <a:bodyPr/>
        <a:lstStyle/>
        <a:p>
          <a:endParaRPr lang="en-IN"/>
        </a:p>
      </dgm:t>
    </dgm:pt>
    <dgm:pt modelId="{77B1A08C-16E6-43F0-8236-BC4460395CEE}" type="pres">
      <dgm:prSet presAssocID="{4F127807-1B98-4680-A891-F64FC5B6BD2C}" presName="level3hierChild" presStyleCnt="0"/>
      <dgm:spPr/>
    </dgm:pt>
    <dgm:pt modelId="{A318A3D7-55BA-4D92-B658-6E9797C4F8D8}" type="pres">
      <dgm:prSet presAssocID="{0B28F087-3A25-4DA4-BB04-82C5763A15E3}" presName="conn2-1" presStyleLbl="parChTrans1D3" presStyleIdx="5" presStyleCnt="13"/>
      <dgm:spPr/>
      <dgm:t>
        <a:bodyPr/>
        <a:lstStyle/>
        <a:p>
          <a:endParaRPr lang="en-IN"/>
        </a:p>
      </dgm:t>
    </dgm:pt>
    <dgm:pt modelId="{78012DAD-5704-4CC2-9AAE-FF5C4BAEE59A}" type="pres">
      <dgm:prSet presAssocID="{0B28F087-3A25-4DA4-BB04-82C5763A15E3}" presName="connTx" presStyleLbl="parChTrans1D3" presStyleIdx="5" presStyleCnt="13"/>
      <dgm:spPr/>
      <dgm:t>
        <a:bodyPr/>
        <a:lstStyle/>
        <a:p>
          <a:endParaRPr lang="en-IN"/>
        </a:p>
      </dgm:t>
    </dgm:pt>
    <dgm:pt modelId="{86CB646A-1C7C-40A2-92BC-00D81B917CDF}" type="pres">
      <dgm:prSet presAssocID="{5CEC8442-F4A3-4EE6-B275-FA623D260D5B}" presName="root2" presStyleCnt="0"/>
      <dgm:spPr/>
    </dgm:pt>
    <dgm:pt modelId="{C8BBF6D6-B082-4CA9-8EA2-E49611EA613D}" type="pres">
      <dgm:prSet presAssocID="{5CEC8442-F4A3-4EE6-B275-FA623D260D5B}" presName="LevelTwoTextNode" presStyleLbl="asst1" presStyleIdx="8" presStyleCnt="18">
        <dgm:presLayoutVars>
          <dgm:chPref val="3"/>
        </dgm:presLayoutVars>
      </dgm:prSet>
      <dgm:spPr/>
      <dgm:t>
        <a:bodyPr/>
        <a:lstStyle/>
        <a:p>
          <a:endParaRPr lang="en-IN"/>
        </a:p>
      </dgm:t>
    </dgm:pt>
    <dgm:pt modelId="{896F0833-667C-437E-AE62-C9D34FE6644B}" type="pres">
      <dgm:prSet presAssocID="{5CEC8442-F4A3-4EE6-B275-FA623D260D5B}" presName="level3hierChild" presStyleCnt="0"/>
      <dgm:spPr/>
    </dgm:pt>
    <dgm:pt modelId="{FA835E12-E931-4B1A-8262-22005A2AA027}" type="pres">
      <dgm:prSet presAssocID="{6BB4536B-120D-47CA-8F6D-81499D16B32B}" presName="conn2-1" presStyleLbl="parChTrans1D3" presStyleIdx="6" presStyleCnt="13"/>
      <dgm:spPr/>
      <dgm:t>
        <a:bodyPr/>
        <a:lstStyle/>
        <a:p>
          <a:endParaRPr lang="en-IN"/>
        </a:p>
      </dgm:t>
    </dgm:pt>
    <dgm:pt modelId="{E77D0CE5-05F6-44D8-A3FC-FC2A9A8F48C4}" type="pres">
      <dgm:prSet presAssocID="{6BB4536B-120D-47CA-8F6D-81499D16B32B}" presName="connTx" presStyleLbl="parChTrans1D3" presStyleIdx="6" presStyleCnt="13"/>
      <dgm:spPr/>
      <dgm:t>
        <a:bodyPr/>
        <a:lstStyle/>
        <a:p>
          <a:endParaRPr lang="en-IN"/>
        </a:p>
      </dgm:t>
    </dgm:pt>
    <dgm:pt modelId="{A78A5321-ED6B-487B-91BD-2BF307BCFEDE}" type="pres">
      <dgm:prSet presAssocID="{49546723-619F-4921-B4F3-BA51AE641109}" presName="root2" presStyleCnt="0"/>
      <dgm:spPr/>
    </dgm:pt>
    <dgm:pt modelId="{5020F66D-DFD1-4547-A44E-729711871CA5}" type="pres">
      <dgm:prSet presAssocID="{49546723-619F-4921-B4F3-BA51AE641109}" presName="LevelTwoTextNode" presStyleLbl="asst1" presStyleIdx="9" presStyleCnt="18">
        <dgm:presLayoutVars>
          <dgm:chPref val="3"/>
        </dgm:presLayoutVars>
      </dgm:prSet>
      <dgm:spPr/>
      <dgm:t>
        <a:bodyPr/>
        <a:lstStyle/>
        <a:p>
          <a:endParaRPr lang="en-IN"/>
        </a:p>
      </dgm:t>
    </dgm:pt>
    <dgm:pt modelId="{0C578F7C-848C-4233-96FC-62448B0B9FED}" type="pres">
      <dgm:prSet presAssocID="{49546723-619F-4921-B4F3-BA51AE641109}" presName="level3hierChild" presStyleCnt="0"/>
      <dgm:spPr/>
    </dgm:pt>
    <dgm:pt modelId="{4E46A4D2-6A54-4267-A4CA-A346BB324D27}" type="pres">
      <dgm:prSet presAssocID="{30432538-3890-4723-BA41-114350709D6A}" presName="conn2-1" presStyleLbl="parChTrans1D2" presStyleIdx="3" presStyleCnt="5"/>
      <dgm:spPr/>
      <dgm:t>
        <a:bodyPr/>
        <a:lstStyle/>
        <a:p>
          <a:endParaRPr lang="en-IN"/>
        </a:p>
      </dgm:t>
    </dgm:pt>
    <dgm:pt modelId="{4067C474-E883-41F0-BCC9-15F2D64816B1}" type="pres">
      <dgm:prSet presAssocID="{30432538-3890-4723-BA41-114350709D6A}" presName="connTx" presStyleLbl="parChTrans1D2" presStyleIdx="3" presStyleCnt="5"/>
      <dgm:spPr/>
      <dgm:t>
        <a:bodyPr/>
        <a:lstStyle/>
        <a:p>
          <a:endParaRPr lang="en-IN"/>
        </a:p>
      </dgm:t>
    </dgm:pt>
    <dgm:pt modelId="{24A87E51-9726-4F34-9293-023716B227CC}" type="pres">
      <dgm:prSet presAssocID="{99B16D56-7671-4AB6-B6C5-2E5F416443D4}" presName="root2" presStyleCnt="0"/>
      <dgm:spPr/>
    </dgm:pt>
    <dgm:pt modelId="{A3307D25-347D-4AED-80C3-C5C26420FDDD}" type="pres">
      <dgm:prSet presAssocID="{99B16D56-7671-4AB6-B6C5-2E5F416443D4}" presName="LevelTwoTextNode" presStyleLbl="asst1" presStyleIdx="10" presStyleCnt="18">
        <dgm:presLayoutVars>
          <dgm:chPref val="3"/>
        </dgm:presLayoutVars>
      </dgm:prSet>
      <dgm:spPr/>
      <dgm:t>
        <a:bodyPr/>
        <a:lstStyle/>
        <a:p>
          <a:endParaRPr lang="en-IN"/>
        </a:p>
      </dgm:t>
    </dgm:pt>
    <dgm:pt modelId="{BE135B60-731D-4505-A044-B5DC6BA8D867}" type="pres">
      <dgm:prSet presAssocID="{99B16D56-7671-4AB6-B6C5-2E5F416443D4}" presName="level3hierChild" presStyleCnt="0"/>
      <dgm:spPr/>
    </dgm:pt>
    <dgm:pt modelId="{105229B5-EC54-4BE3-BEEC-85C83C17D7AB}" type="pres">
      <dgm:prSet presAssocID="{CCED386F-BE45-4FAF-87CB-86E2ACAF4698}" presName="conn2-1" presStyleLbl="parChTrans1D3" presStyleIdx="7" presStyleCnt="13"/>
      <dgm:spPr/>
      <dgm:t>
        <a:bodyPr/>
        <a:lstStyle/>
        <a:p>
          <a:endParaRPr lang="en-IN"/>
        </a:p>
      </dgm:t>
    </dgm:pt>
    <dgm:pt modelId="{F7F4F1D1-C5FB-4F35-A53C-FA8A90568234}" type="pres">
      <dgm:prSet presAssocID="{CCED386F-BE45-4FAF-87CB-86E2ACAF4698}" presName="connTx" presStyleLbl="parChTrans1D3" presStyleIdx="7" presStyleCnt="13"/>
      <dgm:spPr/>
      <dgm:t>
        <a:bodyPr/>
        <a:lstStyle/>
        <a:p>
          <a:endParaRPr lang="en-IN"/>
        </a:p>
      </dgm:t>
    </dgm:pt>
    <dgm:pt modelId="{61AEB121-D98D-4480-8DBE-819C08796496}" type="pres">
      <dgm:prSet presAssocID="{94AF94CE-007F-4E4C-8F27-0E7E0E6D7D08}" presName="root2" presStyleCnt="0"/>
      <dgm:spPr/>
    </dgm:pt>
    <dgm:pt modelId="{05C82CF0-AF98-47C5-8E53-066035F1A656}" type="pres">
      <dgm:prSet presAssocID="{94AF94CE-007F-4E4C-8F27-0E7E0E6D7D08}" presName="LevelTwoTextNode" presStyleLbl="asst1" presStyleIdx="11" presStyleCnt="18">
        <dgm:presLayoutVars>
          <dgm:chPref val="3"/>
        </dgm:presLayoutVars>
      </dgm:prSet>
      <dgm:spPr/>
      <dgm:t>
        <a:bodyPr/>
        <a:lstStyle/>
        <a:p>
          <a:endParaRPr lang="en-IN"/>
        </a:p>
      </dgm:t>
    </dgm:pt>
    <dgm:pt modelId="{B84D8049-6E10-4B6F-81BB-033F9677235F}" type="pres">
      <dgm:prSet presAssocID="{94AF94CE-007F-4E4C-8F27-0E7E0E6D7D08}" presName="level3hierChild" presStyleCnt="0"/>
      <dgm:spPr/>
    </dgm:pt>
    <dgm:pt modelId="{DD16F3B3-2059-4D99-88CD-B89C02C466C4}" type="pres">
      <dgm:prSet presAssocID="{3549D50B-56B7-4AD8-BDFB-FE4917DD76DE}" presName="conn2-1" presStyleLbl="parChTrans1D3" presStyleIdx="8" presStyleCnt="13"/>
      <dgm:spPr/>
      <dgm:t>
        <a:bodyPr/>
        <a:lstStyle/>
        <a:p>
          <a:endParaRPr lang="en-IN"/>
        </a:p>
      </dgm:t>
    </dgm:pt>
    <dgm:pt modelId="{AD72F865-14DB-4377-B806-C30F228EFD95}" type="pres">
      <dgm:prSet presAssocID="{3549D50B-56B7-4AD8-BDFB-FE4917DD76DE}" presName="connTx" presStyleLbl="parChTrans1D3" presStyleIdx="8" presStyleCnt="13"/>
      <dgm:spPr/>
      <dgm:t>
        <a:bodyPr/>
        <a:lstStyle/>
        <a:p>
          <a:endParaRPr lang="en-IN"/>
        </a:p>
      </dgm:t>
    </dgm:pt>
    <dgm:pt modelId="{0F657ED2-4053-4A43-99B8-BC4F93DBF3AE}" type="pres">
      <dgm:prSet presAssocID="{E6154A18-8378-46F4-B09F-8D273BFFB70E}" presName="root2" presStyleCnt="0"/>
      <dgm:spPr/>
    </dgm:pt>
    <dgm:pt modelId="{DB0A30B4-80A1-493F-9DE9-99BBA538DD07}" type="pres">
      <dgm:prSet presAssocID="{E6154A18-8378-46F4-B09F-8D273BFFB70E}" presName="LevelTwoTextNode" presStyleLbl="asst1" presStyleIdx="12" presStyleCnt="18">
        <dgm:presLayoutVars>
          <dgm:chPref val="3"/>
        </dgm:presLayoutVars>
      </dgm:prSet>
      <dgm:spPr/>
      <dgm:t>
        <a:bodyPr/>
        <a:lstStyle/>
        <a:p>
          <a:endParaRPr lang="en-IN"/>
        </a:p>
      </dgm:t>
    </dgm:pt>
    <dgm:pt modelId="{0D005941-D946-4E3B-9C02-28990009E2B0}" type="pres">
      <dgm:prSet presAssocID="{E6154A18-8378-46F4-B09F-8D273BFFB70E}" presName="level3hierChild" presStyleCnt="0"/>
      <dgm:spPr/>
    </dgm:pt>
    <dgm:pt modelId="{5227CCE8-999A-40A1-9B14-6D0CF59BAD83}" type="pres">
      <dgm:prSet presAssocID="{A6C78AE3-A524-4283-9900-79A990F46225}" presName="conn2-1" presStyleLbl="parChTrans1D3" presStyleIdx="9" presStyleCnt="13"/>
      <dgm:spPr/>
      <dgm:t>
        <a:bodyPr/>
        <a:lstStyle/>
        <a:p>
          <a:endParaRPr lang="en-IN"/>
        </a:p>
      </dgm:t>
    </dgm:pt>
    <dgm:pt modelId="{61FBC0CE-A999-4F28-8F3F-FBAED94557A8}" type="pres">
      <dgm:prSet presAssocID="{A6C78AE3-A524-4283-9900-79A990F46225}" presName="connTx" presStyleLbl="parChTrans1D3" presStyleIdx="9" presStyleCnt="13"/>
      <dgm:spPr/>
      <dgm:t>
        <a:bodyPr/>
        <a:lstStyle/>
        <a:p>
          <a:endParaRPr lang="en-IN"/>
        </a:p>
      </dgm:t>
    </dgm:pt>
    <dgm:pt modelId="{15E65363-24A6-4F7F-A747-6D74E719DAFE}" type="pres">
      <dgm:prSet presAssocID="{B0A40D16-7079-479B-AEC9-DBECDD6A2EDC}" presName="root2" presStyleCnt="0"/>
      <dgm:spPr/>
    </dgm:pt>
    <dgm:pt modelId="{46686DEC-5579-41BC-97F2-76ED4A97C464}" type="pres">
      <dgm:prSet presAssocID="{B0A40D16-7079-479B-AEC9-DBECDD6A2EDC}" presName="LevelTwoTextNode" presStyleLbl="asst1" presStyleIdx="13" presStyleCnt="18">
        <dgm:presLayoutVars>
          <dgm:chPref val="3"/>
        </dgm:presLayoutVars>
      </dgm:prSet>
      <dgm:spPr/>
      <dgm:t>
        <a:bodyPr/>
        <a:lstStyle/>
        <a:p>
          <a:endParaRPr lang="en-IN"/>
        </a:p>
      </dgm:t>
    </dgm:pt>
    <dgm:pt modelId="{0B046DAD-0E94-4337-9080-37093FDE1249}" type="pres">
      <dgm:prSet presAssocID="{B0A40D16-7079-479B-AEC9-DBECDD6A2EDC}" presName="level3hierChild" presStyleCnt="0"/>
      <dgm:spPr/>
    </dgm:pt>
    <dgm:pt modelId="{8FCBC427-C729-4018-8313-6AD0FB10DA26}" type="pres">
      <dgm:prSet presAssocID="{64D48E05-DDF3-4D16-A063-A8AEDD27680C}" presName="conn2-1" presStyleLbl="parChTrans1D2" presStyleIdx="4" presStyleCnt="5"/>
      <dgm:spPr/>
      <dgm:t>
        <a:bodyPr/>
        <a:lstStyle/>
        <a:p>
          <a:endParaRPr lang="en-IN"/>
        </a:p>
      </dgm:t>
    </dgm:pt>
    <dgm:pt modelId="{46D53A6D-5B62-4372-8F80-62AC1E7DEA74}" type="pres">
      <dgm:prSet presAssocID="{64D48E05-DDF3-4D16-A063-A8AEDD27680C}" presName="connTx" presStyleLbl="parChTrans1D2" presStyleIdx="4" presStyleCnt="5"/>
      <dgm:spPr/>
      <dgm:t>
        <a:bodyPr/>
        <a:lstStyle/>
        <a:p>
          <a:endParaRPr lang="en-IN"/>
        </a:p>
      </dgm:t>
    </dgm:pt>
    <dgm:pt modelId="{FDA515CA-FD7D-42FA-B670-6BC57AF9AF44}" type="pres">
      <dgm:prSet presAssocID="{79F806A5-C457-48C9-A755-1298F1345567}" presName="root2" presStyleCnt="0"/>
      <dgm:spPr/>
    </dgm:pt>
    <dgm:pt modelId="{37FD549F-8B4B-4109-8D76-108FEDE6174C}" type="pres">
      <dgm:prSet presAssocID="{79F806A5-C457-48C9-A755-1298F1345567}" presName="LevelTwoTextNode" presStyleLbl="asst1" presStyleIdx="14" presStyleCnt="18">
        <dgm:presLayoutVars>
          <dgm:chPref val="3"/>
        </dgm:presLayoutVars>
      </dgm:prSet>
      <dgm:spPr/>
      <dgm:t>
        <a:bodyPr/>
        <a:lstStyle/>
        <a:p>
          <a:endParaRPr lang="en-IN"/>
        </a:p>
      </dgm:t>
    </dgm:pt>
    <dgm:pt modelId="{55E4BE48-2D1D-4B72-934D-67070A0EA157}" type="pres">
      <dgm:prSet presAssocID="{79F806A5-C457-48C9-A755-1298F1345567}" presName="level3hierChild" presStyleCnt="0"/>
      <dgm:spPr/>
    </dgm:pt>
    <dgm:pt modelId="{05071A0A-E45A-4DE7-AE22-8FD1694AA513}" type="pres">
      <dgm:prSet presAssocID="{965C6D43-1B40-40E4-AECE-02F5EAF2EBF5}" presName="conn2-1" presStyleLbl="parChTrans1D3" presStyleIdx="10" presStyleCnt="13"/>
      <dgm:spPr/>
      <dgm:t>
        <a:bodyPr/>
        <a:lstStyle/>
        <a:p>
          <a:endParaRPr lang="en-IN"/>
        </a:p>
      </dgm:t>
    </dgm:pt>
    <dgm:pt modelId="{E8196C7A-2205-440B-8BDC-349BB87FA924}" type="pres">
      <dgm:prSet presAssocID="{965C6D43-1B40-40E4-AECE-02F5EAF2EBF5}" presName="connTx" presStyleLbl="parChTrans1D3" presStyleIdx="10" presStyleCnt="13"/>
      <dgm:spPr/>
      <dgm:t>
        <a:bodyPr/>
        <a:lstStyle/>
        <a:p>
          <a:endParaRPr lang="en-IN"/>
        </a:p>
      </dgm:t>
    </dgm:pt>
    <dgm:pt modelId="{C28E6D3F-31B0-4A7C-8409-E9F8E903B533}" type="pres">
      <dgm:prSet presAssocID="{498E34F8-EB7A-46CD-8E39-576551703325}" presName="root2" presStyleCnt="0"/>
      <dgm:spPr/>
    </dgm:pt>
    <dgm:pt modelId="{1B867F35-19FA-48C5-B341-1B81F21A1238}" type="pres">
      <dgm:prSet presAssocID="{498E34F8-EB7A-46CD-8E39-576551703325}" presName="LevelTwoTextNode" presStyleLbl="asst1" presStyleIdx="15" presStyleCnt="18">
        <dgm:presLayoutVars>
          <dgm:chPref val="3"/>
        </dgm:presLayoutVars>
      </dgm:prSet>
      <dgm:spPr/>
      <dgm:t>
        <a:bodyPr/>
        <a:lstStyle/>
        <a:p>
          <a:endParaRPr lang="en-IN"/>
        </a:p>
      </dgm:t>
    </dgm:pt>
    <dgm:pt modelId="{69991813-E994-429E-BA68-2EDE21FB3313}" type="pres">
      <dgm:prSet presAssocID="{498E34F8-EB7A-46CD-8E39-576551703325}" presName="level3hierChild" presStyleCnt="0"/>
      <dgm:spPr/>
    </dgm:pt>
    <dgm:pt modelId="{6F3133BB-EC90-4216-9C99-2DC2BEA264A8}" type="pres">
      <dgm:prSet presAssocID="{14175D67-C37B-47D7-A086-29B545061C0C}" presName="conn2-1" presStyleLbl="parChTrans1D3" presStyleIdx="11" presStyleCnt="13"/>
      <dgm:spPr/>
      <dgm:t>
        <a:bodyPr/>
        <a:lstStyle/>
        <a:p>
          <a:endParaRPr lang="en-IN"/>
        </a:p>
      </dgm:t>
    </dgm:pt>
    <dgm:pt modelId="{A32F645F-272A-463B-B2C6-683C9BC7594E}" type="pres">
      <dgm:prSet presAssocID="{14175D67-C37B-47D7-A086-29B545061C0C}" presName="connTx" presStyleLbl="parChTrans1D3" presStyleIdx="11" presStyleCnt="13"/>
      <dgm:spPr/>
      <dgm:t>
        <a:bodyPr/>
        <a:lstStyle/>
        <a:p>
          <a:endParaRPr lang="en-IN"/>
        </a:p>
      </dgm:t>
    </dgm:pt>
    <dgm:pt modelId="{6F08F702-5257-4C3C-BDF3-BA7194A91E56}" type="pres">
      <dgm:prSet presAssocID="{E7BCA1C6-39C3-4088-8387-5E05EC54AB7C}" presName="root2" presStyleCnt="0"/>
      <dgm:spPr/>
    </dgm:pt>
    <dgm:pt modelId="{2093DE99-CA32-4EC2-9CA4-887888A420C8}" type="pres">
      <dgm:prSet presAssocID="{E7BCA1C6-39C3-4088-8387-5E05EC54AB7C}" presName="LevelTwoTextNode" presStyleLbl="asst1" presStyleIdx="16" presStyleCnt="18">
        <dgm:presLayoutVars>
          <dgm:chPref val="3"/>
        </dgm:presLayoutVars>
      </dgm:prSet>
      <dgm:spPr/>
      <dgm:t>
        <a:bodyPr/>
        <a:lstStyle/>
        <a:p>
          <a:endParaRPr lang="en-IN"/>
        </a:p>
      </dgm:t>
    </dgm:pt>
    <dgm:pt modelId="{4429BF54-B29E-423A-B5FF-52212588CE72}" type="pres">
      <dgm:prSet presAssocID="{E7BCA1C6-39C3-4088-8387-5E05EC54AB7C}" presName="level3hierChild" presStyleCnt="0"/>
      <dgm:spPr/>
    </dgm:pt>
    <dgm:pt modelId="{43792F13-3EF3-4D12-9D17-25F14329E816}" type="pres">
      <dgm:prSet presAssocID="{6E1513B6-8CA8-45C8-963F-DB5962933DE5}" presName="conn2-1" presStyleLbl="parChTrans1D3" presStyleIdx="12" presStyleCnt="13"/>
      <dgm:spPr/>
      <dgm:t>
        <a:bodyPr/>
        <a:lstStyle/>
        <a:p>
          <a:endParaRPr lang="en-IN"/>
        </a:p>
      </dgm:t>
    </dgm:pt>
    <dgm:pt modelId="{70456939-A965-47F2-8102-8EC9C1C545AE}" type="pres">
      <dgm:prSet presAssocID="{6E1513B6-8CA8-45C8-963F-DB5962933DE5}" presName="connTx" presStyleLbl="parChTrans1D3" presStyleIdx="12" presStyleCnt="13"/>
      <dgm:spPr/>
      <dgm:t>
        <a:bodyPr/>
        <a:lstStyle/>
        <a:p>
          <a:endParaRPr lang="en-IN"/>
        </a:p>
      </dgm:t>
    </dgm:pt>
    <dgm:pt modelId="{D77DA3EC-6ADA-48BB-B044-B63CE5F4E91E}" type="pres">
      <dgm:prSet presAssocID="{F90625C2-E862-44CB-B5AD-6752E8833B47}" presName="root2" presStyleCnt="0"/>
      <dgm:spPr/>
    </dgm:pt>
    <dgm:pt modelId="{90E97263-AD04-4233-BC34-E29321C730F2}" type="pres">
      <dgm:prSet presAssocID="{F90625C2-E862-44CB-B5AD-6752E8833B47}" presName="LevelTwoTextNode" presStyleLbl="asst1" presStyleIdx="17" presStyleCnt="18">
        <dgm:presLayoutVars>
          <dgm:chPref val="3"/>
        </dgm:presLayoutVars>
      </dgm:prSet>
      <dgm:spPr/>
      <dgm:t>
        <a:bodyPr/>
        <a:lstStyle/>
        <a:p>
          <a:endParaRPr lang="en-IN"/>
        </a:p>
      </dgm:t>
    </dgm:pt>
    <dgm:pt modelId="{D3B71A51-9A03-43AB-9CD7-FCC9EB1F0C50}" type="pres">
      <dgm:prSet presAssocID="{F90625C2-E862-44CB-B5AD-6752E8833B47}" presName="level3hierChild" presStyleCnt="0"/>
      <dgm:spPr/>
    </dgm:pt>
  </dgm:ptLst>
  <dgm:cxnLst>
    <dgm:cxn modelId="{1ADDFE34-F3B5-47AE-B70D-558BF9616DEA}" type="presOf" srcId="{0B28F087-3A25-4DA4-BB04-82C5763A15E3}" destId="{A318A3D7-55BA-4D92-B658-6E9797C4F8D8}" srcOrd="0" destOrd="0" presId="urn:microsoft.com/office/officeart/2008/layout/HorizontalMultiLevelHierarchy"/>
    <dgm:cxn modelId="{2B956408-205E-466D-A49C-88E829674BF9}" srcId="{C84B3043-1A8C-4F90-9B6E-D93DD05A8BE0}" destId="{79F806A5-C457-48C9-A755-1298F1345567}" srcOrd="4" destOrd="0" parTransId="{64D48E05-DDF3-4D16-A063-A8AEDD27680C}" sibTransId="{123CEA8F-1599-4E8E-93EB-3F6CF4B2664E}"/>
    <dgm:cxn modelId="{CD1F40D3-7B69-471D-A9F1-71971B42491A}" type="presOf" srcId="{3549D50B-56B7-4AD8-BDFB-FE4917DD76DE}" destId="{DD16F3B3-2059-4D99-88CD-B89C02C466C4}" srcOrd="0" destOrd="0" presId="urn:microsoft.com/office/officeart/2008/layout/HorizontalMultiLevelHierarchy"/>
    <dgm:cxn modelId="{E0BED579-FE14-416D-B74A-9349F453F7F3}" type="presOf" srcId="{3549D50B-56B7-4AD8-BDFB-FE4917DD76DE}" destId="{AD72F865-14DB-4377-B806-C30F228EFD95}" srcOrd="1" destOrd="0" presId="urn:microsoft.com/office/officeart/2008/layout/HorizontalMultiLevelHierarchy"/>
    <dgm:cxn modelId="{7579198E-8BB2-45A2-8EFC-C7C61C5A52C5}" srcId="{200661C3-4665-4CF9-BD7D-4DAB50EE6F35}" destId="{1AEE24A4-D568-45F4-8C0E-69C937CE6D25}" srcOrd="0" destOrd="0" parTransId="{0802FC26-34D3-4BEF-A905-E463E4D60321}" sibTransId="{1F5F46E9-0AAA-4D36-B101-54785D484951}"/>
    <dgm:cxn modelId="{1FB23D10-7C5D-475D-8FF5-DE1C99493A8B}" type="presOf" srcId="{79F806A5-C457-48C9-A755-1298F1345567}" destId="{37FD549F-8B4B-4109-8D76-108FEDE6174C}" srcOrd="0" destOrd="0" presId="urn:microsoft.com/office/officeart/2008/layout/HorizontalMultiLevelHierarchy"/>
    <dgm:cxn modelId="{047B0EA4-23E9-4810-92AD-BD41339B05D2}" type="presOf" srcId="{6E1513B6-8CA8-45C8-963F-DB5962933DE5}" destId="{70456939-A965-47F2-8102-8EC9C1C545AE}" srcOrd="1" destOrd="0" presId="urn:microsoft.com/office/officeart/2008/layout/HorizontalMultiLevelHierarchy"/>
    <dgm:cxn modelId="{3F290B8B-F047-4AFB-9FA2-C6C3A04C8E54}" srcId="{200661C3-4665-4CF9-BD7D-4DAB50EE6F35}" destId="{4D7AF27A-0109-49BE-8EEC-F7D42221F32C}" srcOrd="1" destOrd="0" parTransId="{01A6C0A9-8CC4-456E-9A7E-47423C3BEED3}" sibTransId="{BCF941BA-B847-427F-B678-DA1F86F694B8}"/>
    <dgm:cxn modelId="{229E5309-6305-4D10-B983-929305290F92}" srcId="{99B16D56-7671-4AB6-B6C5-2E5F416443D4}" destId="{E6154A18-8378-46F4-B09F-8D273BFFB70E}" srcOrd="1" destOrd="0" parTransId="{3549D50B-56B7-4AD8-BDFB-FE4917DD76DE}" sibTransId="{83660744-A34A-4320-8746-19720AF6FD26}"/>
    <dgm:cxn modelId="{65F64616-6853-497D-B232-6E8C2CACF227}" type="presOf" srcId="{14175D67-C37B-47D7-A086-29B545061C0C}" destId="{A32F645F-272A-463B-B2C6-683C9BC7594E}" srcOrd="1" destOrd="0" presId="urn:microsoft.com/office/officeart/2008/layout/HorizontalMultiLevelHierarchy"/>
    <dgm:cxn modelId="{D64DF45F-9EA6-4B67-95CA-789A94EF4454}" type="presOf" srcId="{49059FEA-E14A-4813-8A84-49AE79D4E983}" destId="{FE6F8F4E-E3B7-4839-B1AA-609D0E1DFD36}" srcOrd="0" destOrd="0" presId="urn:microsoft.com/office/officeart/2008/layout/HorizontalMultiLevelHierarchy"/>
    <dgm:cxn modelId="{EDCF54AC-714A-4DDC-93A2-62814206A9B2}" type="presOf" srcId="{D3D37794-0402-4FCA-8661-C59C9EEBF0EE}" destId="{85E05ACA-AEDA-40D7-884D-EBE045DC1935}" srcOrd="1" destOrd="0" presId="urn:microsoft.com/office/officeart/2008/layout/HorizontalMultiLevelHierarchy"/>
    <dgm:cxn modelId="{2A889FFE-57B3-40CB-90C1-05456D10CCE1}" type="presOf" srcId="{BE807615-D143-4E1A-BF1D-E098E9094478}" destId="{53FF57DB-23DA-4123-A05F-EA1BE8D41504}" srcOrd="0" destOrd="0" presId="urn:microsoft.com/office/officeart/2008/layout/HorizontalMultiLevelHierarchy"/>
    <dgm:cxn modelId="{99A7DAFF-D039-40FF-97F1-1E0F7D75836B}" type="presOf" srcId="{E38441D8-0817-4768-B679-0C53CD2B316F}" destId="{4B0DEE9A-5DD2-45DC-8A27-DA84FB4927BB}" srcOrd="0" destOrd="0" presId="urn:microsoft.com/office/officeart/2008/layout/HorizontalMultiLevelHierarchy"/>
    <dgm:cxn modelId="{78299BBA-C811-4E92-ABD6-93E85EFDEFC5}" type="presOf" srcId="{965C6D43-1B40-40E4-AECE-02F5EAF2EBF5}" destId="{05071A0A-E45A-4DE7-AE22-8FD1694AA513}" srcOrd="0" destOrd="0" presId="urn:microsoft.com/office/officeart/2008/layout/HorizontalMultiLevelHierarchy"/>
    <dgm:cxn modelId="{CF49F5DB-18DA-4EAA-B95A-ACA6EBD19E6A}" type="presOf" srcId="{6BB4536B-120D-47CA-8F6D-81499D16B32B}" destId="{E77D0CE5-05F6-44D8-A3FC-FC2A9A8F48C4}" srcOrd="1" destOrd="0" presId="urn:microsoft.com/office/officeart/2008/layout/HorizontalMultiLevelHierarchy"/>
    <dgm:cxn modelId="{F0FB79EC-BFF6-484C-8FC2-8B20800DF186}" type="presOf" srcId="{C84B3043-1A8C-4F90-9B6E-D93DD05A8BE0}" destId="{98DC9BEB-08C5-4021-8ED8-FCF896F2656B}" srcOrd="0" destOrd="0" presId="urn:microsoft.com/office/officeart/2008/layout/HorizontalMultiLevelHierarchy"/>
    <dgm:cxn modelId="{CCC73D53-F4FF-46EB-B885-5E912DF7AA53}" type="presOf" srcId="{498E34F8-EB7A-46CD-8E39-576551703325}" destId="{1B867F35-19FA-48C5-B341-1B81F21A1238}" srcOrd="0" destOrd="0" presId="urn:microsoft.com/office/officeart/2008/layout/HorizontalMultiLevelHierarchy"/>
    <dgm:cxn modelId="{90969771-478D-4C78-9E33-F52BF9717BA4}" type="presOf" srcId="{6E1513B6-8CA8-45C8-963F-DB5962933DE5}" destId="{43792F13-3EF3-4D12-9D17-25F14329E816}" srcOrd="0" destOrd="0" presId="urn:microsoft.com/office/officeart/2008/layout/HorizontalMultiLevelHierarchy"/>
    <dgm:cxn modelId="{1F305589-08F1-4386-A31C-46410A4626BE}" type="presOf" srcId="{E38441D8-0817-4768-B679-0C53CD2B316F}" destId="{D3533E6C-86E6-4073-9D71-249745A81194}" srcOrd="1" destOrd="0" presId="urn:microsoft.com/office/officeart/2008/layout/HorizontalMultiLevelHierarchy"/>
    <dgm:cxn modelId="{8ECB03CB-A50A-4005-953A-C923B251D9C6}" type="presOf" srcId="{64D48E05-DDF3-4D16-A063-A8AEDD27680C}" destId="{8FCBC427-C729-4018-8313-6AD0FB10DA26}" srcOrd="0" destOrd="0" presId="urn:microsoft.com/office/officeart/2008/layout/HorizontalMultiLevelHierarchy"/>
    <dgm:cxn modelId="{84EFD57D-46E6-48B9-A8F7-AC366BB59AA8}" srcId="{2E1BB20D-F848-41FA-A7F5-C6869A860E25}" destId="{C84B3043-1A8C-4F90-9B6E-D93DD05A8BE0}" srcOrd="0" destOrd="0" parTransId="{F245F0ED-F222-4F56-8D2F-68545FAC3AAC}" sibTransId="{1D423B9F-CA90-4B0A-9F31-FB0EBA5AFF32}"/>
    <dgm:cxn modelId="{EF3D9879-08F3-4DBB-B3BD-D6C3F69B6004}" srcId="{E97328EE-3379-4C1A-8845-0F96CF194072}" destId="{20DCE9E1-C59B-4363-8AD8-D9B82CA66502}" srcOrd="1" destOrd="0" parTransId="{C0D155B7-7F71-454C-9FF2-7D32F2027AB8}" sibTransId="{CF7C949F-4E95-4517-A491-8ECDD347AA6E}"/>
    <dgm:cxn modelId="{277ED824-6216-4035-9C35-46155394C58A}" type="presOf" srcId="{A6C78AE3-A524-4283-9900-79A990F46225}" destId="{5227CCE8-999A-40A1-9B14-6D0CF59BAD83}" srcOrd="0" destOrd="0" presId="urn:microsoft.com/office/officeart/2008/layout/HorizontalMultiLevelHierarchy"/>
    <dgm:cxn modelId="{E107089F-A036-48C4-BAE6-0765D10A0E61}" type="presOf" srcId="{30432538-3890-4723-BA41-114350709D6A}" destId="{4E46A4D2-6A54-4267-A4CA-A346BB324D27}" srcOrd="0" destOrd="0" presId="urn:microsoft.com/office/officeart/2008/layout/HorizontalMultiLevelHierarchy"/>
    <dgm:cxn modelId="{A813BDE4-9832-4B4F-8D55-142468FE5F17}" type="presOf" srcId="{5CEC8442-F4A3-4EE6-B275-FA623D260D5B}" destId="{C8BBF6D6-B082-4CA9-8EA2-E49611EA613D}" srcOrd="0" destOrd="0" presId="urn:microsoft.com/office/officeart/2008/layout/HorizontalMultiLevelHierarchy"/>
    <dgm:cxn modelId="{A7575113-FEFB-4B2C-9A0D-8759E6A88BD2}" type="presOf" srcId="{1AEE24A4-D568-45F4-8C0E-69C937CE6D25}" destId="{2429F4C4-DFB3-42E0-AADB-C3CAD33A3659}" srcOrd="0" destOrd="0" presId="urn:microsoft.com/office/officeart/2008/layout/HorizontalMultiLevelHierarchy"/>
    <dgm:cxn modelId="{83E0C9B2-EC1C-4302-97A5-35B317063CFD}" type="presOf" srcId="{94AF94CE-007F-4E4C-8F27-0E7E0E6D7D08}" destId="{05C82CF0-AF98-47C5-8E53-066035F1A656}" srcOrd="0" destOrd="0" presId="urn:microsoft.com/office/officeart/2008/layout/HorizontalMultiLevelHierarchy"/>
    <dgm:cxn modelId="{E925C42B-7E6C-4D06-AEEA-D71006D52DF9}" type="presOf" srcId="{BE807615-D143-4E1A-BF1D-E098E9094478}" destId="{9BACEF97-CB3D-497D-A69C-A62E9A7E1236}" srcOrd="1" destOrd="0" presId="urn:microsoft.com/office/officeart/2008/layout/HorizontalMultiLevelHierarchy"/>
    <dgm:cxn modelId="{CF306C68-EB82-4C9B-9BB5-5916240FDB08}" type="presOf" srcId="{308127D1-4BC5-46E8-891E-9F6461B419DD}" destId="{D4E27C37-901F-451E-BDCF-EBB02C1548C7}" srcOrd="0" destOrd="0" presId="urn:microsoft.com/office/officeart/2008/layout/HorizontalMultiLevelHierarchy"/>
    <dgm:cxn modelId="{55B92ABC-37F8-4302-A32E-1D01B00D1F68}" type="presOf" srcId="{49546723-619F-4921-B4F3-BA51AE641109}" destId="{5020F66D-DFD1-4547-A44E-729711871CA5}" srcOrd="0" destOrd="0" presId="urn:microsoft.com/office/officeart/2008/layout/HorizontalMultiLevelHierarchy"/>
    <dgm:cxn modelId="{556B72F4-E864-4F2F-BA20-D9A41580BF48}" type="presOf" srcId="{D3D37794-0402-4FCA-8661-C59C9EEBF0EE}" destId="{0FC41CAA-C6CE-409C-8382-81BE1054AE7C}" srcOrd="0" destOrd="0" presId="urn:microsoft.com/office/officeart/2008/layout/HorizontalMultiLevelHierarchy"/>
    <dgm:cxn modelId="{E437847F-988F-4336-95C3-C8DB46757094}" srcId="{79F806A5-C457-48C9-A755-1298F1345567}" destId="{498E34F8-EB7A-46CD-8E39-576551703325}" srcOrd="0" destOrd="0" parTransId="{965C6D43-1B40-40E4-AECE-02F5EAF2EBF5}" sibTransId="{00512C50-4C24-42E9-B820-68E733ED98A6}"/>
    <dgm:cxn modelId="{C58DC303-18CC-4383-8EDE-6F016F528EBD}" type="presOf" srcId="{0802FC26-34D3-4BEF-A905-E463E4D60321}" destId="{520C4219-A6CC-4226-B161-0BD6879ACC4A}" srcOrd="1" destOrd="0" presId="urn:microsoft.com/office/officeart/2008/layout/HorizontalMultiLevelHierarchy"/>
    <dgm:cxn modelId="{9E364F05-C477-4E37-9580-DDE369DCAF2B}" type="presOf" srcId="{E7BCA1C6-39C3-4088-8387-5E05EC54AB7C}" destId="{2093DE99-CA32-4EC2-9CA4-887888A420C8}" srcOrd="0" destOrd="0" presId="urn:microsoft.com/office/officeart/2008/layout/HorizontalMultiLevelHierarchy"/>
    <dgm:cxn modelId="{A4258B39-61ED-4BEC-B0C6-F276733463CC}" type="presOf" srcId="{CCED386F-BE45-4FAF-87CB-86E2ACAF4698}" destId="{F7F4F1D1-C5FB-4F35-A53C-FA8A90568234}" srcOrd="1" destOrd="0" presId="urn:microsoft.com/office/officeart/2008/layout/HorizontalMultiLevelHierarchy"/>
    <dgm:cxn modelId="{8ECDD617-91AC-45AC-AD7F-7611826766C7}" type="presOf" srcId="{49059FEA-E14A-4813-8A84-49AE79D4E983}" destId="{151B9C8B-EB16-4BA8-B93A-493F3792AB62}" srcOrd="1" destOrd="0" presId="urn:microsoft.com/office/officeart/2008/layout/HorizontalMultiLevelHierarchy"/>
    <dgm:cxn modelId="{3046F7B7-9347-4984-8942-ADF3725372FA}" type="presOf" srcId="{F90625C2-E862-44CB-B5AD-6752E8833B47}" destId="{90E97263-AD04-4233-BC34-E29321C730F2}" srcOrd="0" destOrd="0" presId="urn:microsoft.com/office/officeart/2008/layout/HorizontalMultiLevelHierarchy"/>
    <dgm:cxn modelId="{FEAA1FEA-4140-4E04-824E-E4DAA15D5427}" type="presOf" srcId="{98C79A9C-3F97-49B0-B38D-38D9753CA75E}" destId="{7B1B3D42-7116-4525-92F0-ED43CA09639D}" srcOrd="1" destOrd="0" presId="urn:microsoft.com/office/officeart/2008/layout/HorizontalMultiLevelHierarchy"/>
    <dgm:cxn modelId="{B6D1C6C1-A05A-40F2-B293-439DE2FA47CA}" type="presOf" srcId="{0B28F087-3A25-4DA4-BB04-82C5763A15E3}" destId="{78012DAD-5704-4CC2-9AAE-FF5C4BAEE59A}" srcOrd="1" destOrd="0" presId="urn:microsoft.com/office/officeart/2008/layout/HorizontalMultiLevelHierarchy"/>
    <dgm:cxn modelId="{461C46AE-BDDF-454D-A2A1-478402B13CB5}" type="presOf" srcId="{1EC13EF7-C2D5-4070-9AA8-086291ECAE03}" destId="{1E520D47-FCC0-4D7C-9A2F-BEDF897D4417}" srcOrd="0" destOrd="0" presId="urn:microsoft.com/office/officeart/2008/layout/HorizontalMultiLevelHierarchy"/>
    <dgm:cxn modelId="{F11C8C56-046E-4F32-8380-A94D082485EB}" type="presOf" srcId="{64D48E05-DDF3-4D16-A063-A8AEDD27680C}" destId="{46D53A6D-5B62-4372-8F80-62AC1E7DEA74}" srcOrd="1" destOrd="0" presId="urn:microsoft.com/office/officeart/2008/layout/HorizontalMultiLevelHierarchy"/>
    <dgm:cxn modelId="{F9D9A1F8-DCDD-4823-AF94-7885F4391A9A}" srcId="{79F806A5-C457-48C9-A755-1298F1345567}" destId="{E7BCA1C6-39C3-4088-8387-5E05EC54AB7C}" srcOrd="1" destOrd="0" parTransId="{14175D67-C37B-47D7-A086-29B545061C0C}" sibTransId="{BFC2598C-DBA9-4A47-A209-4BFAF772717A}"/>
    <dgm:cxn modelId="{FFBD42DF-F582-486E-B60C-82C94ACE1303}" type="presOf" srcId="{30432538-3890-4723-BA41-114350709D6A}" destId="{4067C474-E883-41F0-BCC9-15F2D64816B1}" srcOrd="1" destOrd="0" presId="urn:microsoft.com/office/officeart/2008/layout/HorizontalMultiLevelHierarchy"/>
    <dgm:cxn modelId="{FAE790FA-E667-4F18-B0DB-494ABFD8F696}" srcId="{4F127807-1B98-4680-A891-F64FC5B6BD2C}" destId="{49546723-619F-4921-B4F3-BA51AE641109}" srcOrd="1" destOrd="0" parTransId="{6BB4536B-120D-47CA-8F6D-81499D16B32B}" sibTransId="{2A9D7CE5-A173-4FD7-8FC6-65208AC7BC56}"/>
    <dgm:cxn modelId="{6E639EE0-1EE7-458C-AAE9-9B2E69FD3CEE}" type="presOf" srcId="{6BB4536B-120D-47CA-8F6D-81499D16B32B}" destId="{FA835E12-E931-4B1A-8262-22005A2AA027}" srcOrd="0" destOrd="0" presId="urn:microsoft.com/office/officeart/2008/layout/HorizontalMultiLevelHierarchy"/>
    <dgm:cxn modelId="{04C5AC74-D57C-42A6-82B7-B89E7FCEDDEA}" srcId="{E97328EE-3379-4C1A-8845-0F96CF194072}" destId="{308127D1-4BC5-46E8-891E-9F6461B419DD}" srcOrd="0" destOrd="0" parTransId="{BE807615-D143-4E1A-BF1D-E098E9094478}" sibTransId="{41B3D9E7-DD18-4246-8F80-648BF76407B8}"/>
    <dgm:cxn modelId="{57F83EF4-B3C3-4CC1-9D95-F76FED922D80}" srcId="{C84B3043-1A8C-4F90-9B6E-D93DD05A8BE0}" destId="{99B16D56-7671-4AB6-B6C5-2E5F416443D4}" srcOrd="3" destOrd="0" parTransId="{30432538-3890-4723-BA41-114350709D6A}" sibTransId="{1766D10F-8AA1-4A8E-9F39-64515F3FBBF6}"/>
    <dgm:cxn modelId="{CF0B3571-C2B5-44D4-B6CF-04D27D42E6B9}" type="presOf" srcId="{99B16D56-7671-4AB6-B6C5-2E5F416443D4}" destId="{A3307D25-347D-4AED-80C3-C5C26420FDDD}" srcOrd="0" destOrd="0" presId="urn:microsoft.com/office/officeart/2008/layout/HorizontalMultiLevelHierarchy"/>
    <dgm:cxn modelId="{F0127D8E-A115-460C-A97C-3E46734BDC11}" type="presOf" srcId="{C0D155B7-7F71-454C-9FF2-7D32F2027AB8}" destId="{FEF58C50-25ED-4701-A9A6-216DEF44EAFD}" srcOrd="0" destOrd="0" presId="urn:microsoft.com/office/officeart/2008/layout/HorizontalMultiLevelHierarchy"/>
    <dgm:cxn modelId="{CC4CB2EA-1237-49F6-8DE1-04AA609F8E38}" type="presOf" srcId="{2E1BB20D-F848-41FA-A7F5-C6869A860E25}" destId="{7EC6C00B-5AB4-4E71-B169-6D03EFDCF41F}" srcOrd="0" destOrd="0" presId="urn:microsoft.com/office/officeart/2008/layout/HorizontalMultiLevelHierarchy"/>
    <dgm:cxn modelId="{EB5391E4-9D4F-48C8-B856-540AB1B4D989}" type="presOf" srcId="{01A6C0A9-8CC4-456E-9A7E-47423C3BEED3}" destId="{E8F6D8EC-155B-43B2-862C-61387AF6669C}" srcOrd="1" destOrd="0" presId="urn:microsoft.com/office/officeart/2008/layout/HorizontalMultiLevelHierarchy"/>
    <dgm:cxn modelId="{0EB59B97-26B1-4C07-B934-1A84ED2CB401}" srcId="{99B16D56-7671-4AB6-B6C5-2E5F416443D4}" destId="{B0A40D16-7079-479B-AEC9-DBECDD6A2EDC}" srcOrd="2" destOrd="0" parTransId="{A6C78AE3-A524-4283-9900-79A990F46225}" sibTransId="{C6C5E16A-E36A-484C-BE6C-A26017557310}"/>
    <dgm:cxn modelId="{BD48E011-345E-4B81-8084-250179ACD665}" srcId="{C84B3043-1A8C-4F90-9B6E-D93DD05A8BE0}" destId="{200661C3-4665-4CF9-BD7D-4DAB50EE6F35}" srcOrd="0" destOrd="0" parTransId="{D3D37794-0402-4FCA-8661-C59C9EEBF0EE}" sibTransId="{582B197D-FABA-4F8C-B7DD-6A90BCE30E83}"/>
    <dgm:cxn modelId="{6A4586A1-3B36-4783-8381-462C2AED1D9A}" type="presOf" srcId="{200661C3-4665-4CF9-BD7D-4DAB50EE6F35}" destId="{655684AF-B21E-4D3D-88A1-BB6BEF25B7DE}" srcOrd="0" destOrd="0" presId="urn:microsoft.com/office/officeart/2008/layout/HorizontalMultiLevelHierarchy"/>
    <dgm:cxn modelId="{091DAD12-72F3-4642-86EC-89BEB8643F1D}" type="presOf" srcId="{4F127807-1B98-4680-A891-F64FC5B6BD2C}" destId="{6AD8D21A-2D4B-49CC-BA5F-C9FC8AF640A6}" srcOrd="0" destOrd="0" presId="urn:microsoft.com/office/officeart/2008/layout/HorizontalMultiLevelHierarchy"/>
    <dgm:cxn modelId="{46C51CBA-31B8-429F-AED0-9C591D0825FA}" srcId="{4F127807-1B98-4680-A891-F64FC5B6BD2C}" destId="{5CEC8442-F4A3-4EE6-B275-FA623D260D5B}" srcOrd="0" destOrd="0" parTransId="{0B28F087-3A25-4DA4-BB04-82C5763A15E3}" sibTransId="{8EC212C6-0222-4472-8778-AE877876621F}"/>
    <dgm:cxn modelId="{9C6ABAA5-8D86-4373-AEC0-4055E127B9E6}" type="presOf" srcId="{4D7AF27A-0109-49BE-8EEC-F7D42221F32C}" destId="{45075772-537C-4B66-8BF2-970E4A7EDA2A}" srcOrd="0" destOrd="0" presId="urn:microsoft.com/office/officeart/2008/layout/HorizontalMultiLevelHierarchy"/>
    <dgm:cxn modelId="{C11AB03F-BA81-46C9-98D2-F51559039ECE}" srcId="{C84B3043-1A8C-4F90-9B6E-D93DD05A8BE0}" destId="{E97328EE-3379-4C1A-8845-0F96CF194072}" srcOrd="1" destOrd="0" parTransId="{49059FEA-E14A-4813-8A84-49AE79D4E983}" sibTransId="{A67EDE70-CEB0-4157-9665-75D310F9E6B7}"/>
    <dgm:cxn modelId="{B540F54C-BB11-471E-89DE-577988EF11C4}" srcId="{200661C3-4665-4CF9-BD7D-4DAB50EE6F35}" destId="{1EC13EF7-C2D5-4070-9AA8-086291ECAE03}" srcOrd="2" destOrd="0" parTransId="{E38441D8-0817-4768-B679-0C53CD2B316F}" sibTransId="{51091CC3-5B7B-4AD1-A20F-8C590307EBD3}"/>
    <dgm:cxn modelId="{38426952-83C0-45BE-9843-BA421A6CA5C2}" srcId="{C84B3043-1A8C-4F90-9B6E-D93DD05A8BE0}" destId="{4F127807-1B98-4680-A891-F64FC5B6BD2C}" srcOrd="2" destOrd="0" parTransId="{98C79A9C-3F97-49B0-B38D-38D9753CA75E}" sibTransId="{67F56306-9DF3-4CFC-BF47-41996479A702}"/>
    <dgm:cxn modelId="{47D1CF96-BEBC-4A0A-AF17-27640739D558}" type="presOf" srcId="{01A6C0A9-8CC4-456E-9A7E-47423C3BEED3}" destId="{3E4A97DF-83AF-490B-B104-0CBAA86C7FE1}" srcOrd="0" destOrd="0" presId="urn:microsoft.com/office/officeart/2008/layout/HorizontalMultiLevelHierarchy"/>
    <dgm:cxn modelId="{6EAA21D3-B568-4412-8E48-A872115D7D80}" type="presOf" srcId="{0802FC26-34D3-4BEF-A905-E463E4D60321}" destId="{71A31672-0BF4-4B33-B8D5-94B2B0DB5CCA}" srcOrd="0" destOrd="0" presId="urn:microsoft.com/office/officeart/2008/layout/HorizontalMultiLevelHierarchy"/>
    <dgm:cxn modelId="{EEE0A987-34AD-4412-B1E4-D56C0D5B3E6C}" srcId="{99B16D56-7671-4AB6-B6C5-2E5F416443D4}" destId="{94AF94CE-007F-4E4C-8F27-0E7E0E6D7D08}" srcOrd="0" destOrd="0" parTransId="{CCED386F-BE45-4FAF-87CB-86E2ACAF4698}" sibTransId="{1C46FF7A-4B6E-487E-904A-02147FA1B4E5}"/>
    <dgm:cxn modelId="{F55ABDDE-0A11-4987-9DC8-63BEE57D1995}" type="presOf" srcId="{E6154A18-8378-46F4-B09F-8D273BFFB70E}" destId="{DB0A30B4-80A1-493F-9DE9-99BBA538DD07}" srcOrd="0" destOrd="0" presId="urn:microsoft.com/office/officeart/2008/layout/HorizontalMultiLevelHierarchy"/>
    <dgm:cxn modelId="{0FCBF794-A604-4E32-9860-06E752FDA56F}" type="presOf" srcId="{E97328EE-3379-4C1A-8845-0F96CF194072}" destId="{9F9900AF-5F23-4375-8324-00700C977A7C}" srcOrd="0" destOrd="0" presId="urn:microsoft.com/office/officeart/2008/layout/HorizontalMultiLevelHierarchy"/>
    <dgm:cxn modelId="{CF2BBAB2-E28B-4880-8002-36C4FF0A3328}" type="presOf" srcId="{98C79A9C-3F97-49B0-B38D-38D9753CA75E}" destId="{0E68A227-F977-4163-B5B3-088A0E12153A}" srcOrd="0" destOrd="0" presId="urn:microsoft.com/office/officeart/2008/layout/HorizontalMultiLevelHierarchy"/>
    <dgm:cxn modelId="{448AFB68-46D8-42D2-A742-15BC1362602B}" srcId="{79F806A5-C457-48C9-A755-1298F1345567}" destId="{F90625C2-E862-44CB-B5AD-6752E8833B47}" srcOrd="2" destOrd="0" parTransId="{6E1513B6-8CA8-45C8-963F-DB5962933DE5}" sibTransId="{800515E5-FF7B-4DDC-BD5E-D919D93F54BB}"/>
    <dgm:cxn modelId="{269C1369-6AB6-44B0-B058-A9C2E53B1FD1}" type="presOf" srcId="{A6C78AE3-A524-4283-9900-79A990F46225}" destId="{61FBC0CE-A999-4F28-8F3F-FBAED94557A8}" srcOrd="1" destOrd="0" presId="urn:microsoft.com/office/officeart/2008/layout/HorizontalMultiLevelHierarchy"/>
    <dgm:cxn modelId="{10A2ED3D-F026-4DFC-99EE-A1E973E33E22}" type="presOf" srcId="{14175D67-C37B-47D7-A086-29B545061C0C}" destId="{6F3133BB-EC90-4216-9C99-2DC2BEA264A8}" srcOrd="0" destOrd="0" presId="urn:microsoft.com/office/officeart/2008/layout/HorizontalMultiLevelHierarchy"/>
    <dgm:cxn modelId="{9E027681-8659-452A-A4E6-E2686FBFBAAB}" type="presOf" srcId="{965C6D43-1B40-40E4-AECE-02F5EAF2EBF5}" destId="{E8196C7A-2205-440B-8BDC-349BB87FA924}" srcOrd="1" destOrd="0" presId="urn:microsoft.com/office/officeart/2008/layout/HorizontalMultiLevelHierarchy"/>
    <dgm:cxn modelId="{8E1FB970-532E-44A0-814F-511DCCF476B8}" type="presOf" srcId="{B0A40D16-7079-479B-AEC9-DBECDD6A2EDC}" destId="{46686DEC-5579-41BC-97F2-76ED4A97C464}" srcOrd="0" destOrd="0" presId="urn:microsoft.com/office/officeart/2008/layout/HorizontalMultiLevelHierarchy"/>
    <dgm:cxn modelId="{C6CC8A1A-ABCA-4EB5-9676-EAEB0F7E60D6}" type="presOf" srcId="{C0D155B7-7F71-454C-9FF2-7D32F2027AB8}" destId="{59F0EC40-4DD7-41D8-AE78-47273FDB6ECD}" srcOrd="1" destOrd="0" presId="urn:microsoft.com/office/officeart/2008/layout/HorizontalMultiLevelHierarchy"/>
    <dgm:cxn modelId="{49D801C3-25AB-46E9-8F28-4AFA93A80ACD}" type="presOf" srcId="{CCED386F-BE45-4FAF-87CB-86E2ACAF4698}" destId="{105229B5-EC54-4BE3-BEEC-85C83C17D7AB}" srcOrd="0" destOrd="0" presId="urn:microsoft.com/office/officeart/2008/layout/HorizontalMultiLevelHierarchy"/>
    <dgm:cxn modelId="{3B9E788E-2A63-433C-B4BA-9272789FB1E1}" type="presOf" srcId="{20DCE9E1-C59B-4363-8AD8-D9B82CA66502}" destId="{DA49C803-F1A0-438E-9F51-F602BF8315F6}" srcOrd="0" destOrd="0" presId="urn:microsoft.com/office/officeart/2008/layout/HorizontalMultiLevelHierarchy"/>
    <dgm:cxn modelId="{E61A387E-4A8C-40A7-BA08-39B0834769CB}" type="presParOf" srcId="{7EC6C00B-5AB4-4E71-B169-6D03EFDCF41F}" destId="{E8B509FD-7F9F-40E6-8FB4-6B044B49BF3B}" srcOrd="0" destOrd="0" presId="urn:microsoft.com/office/officeart/2008/layout/HorizontalMultiLevelHierarchy"/>
    <dgm:cxn modelId="{7E4409F0-D035-4CBE-B785-BBD8BB4DE2C7}" type="presParOf" srcId="{E8B509FD-7F9F-40E6-8FB4-6B044B49BF3B}" destId="{98DC9BEB-08C5-4021-8ED8-FCF896F2656B}" srcOrd="0" destOrd="0" presId="urn:microsoft.com/office/officeart/2008/layout/HorizontalMultiLevelHierarchy"/>
    <dgm:cxn modelId="{BEB348BD-BB0A-404F-80E4-1806A757031B}" type="presParOf" srcId="{E8B509FD-7F9F-40E6-8FB4-6B044B49BF3B}" destId="{6C19CDF3-3147-4304-B83D-47F936446A59}" srcOrd="1" destOrd="0" presId="urn:microsoft.com/office/officeart/2008/layout/HorizontalMultiLevelHierarchy"/>
    <dgm:cxn modelId="{4CB096F8-AF52-4521-8CA4-973E9119FFB4}" type="presParOf" srcId="{6C19CDF3-3147-4304-B83D-47F936446A59}" destId="{0FC41CAA-C6CE-409C-8382-81BE1054AE7C}" srcOrd="0" destOrd="0" presId="urn:microsoft.com/office/officeart/2008/layout/HorizontalMultiLevelHierarchy"/>
    <dgm:cxn modelId="{3800A0EB-7E19-48E0-A75E-E1B31C21B893}" type="presParOf" srcId="{0FC41CAA-C6CE-409C-8382-81BE1054AE7C}" destId="{85E05ACA-AEDA-40D7-884D-EBE045DC1935}" srcOrd="0" destOrd="0" presId="urn:microsoft.com/office/officeart/2008/layout/HorizontalMultiLevelHierarchy"/>
    <dgm:cxn modelId="{7476E635-DD5F-4A3E-91DD-4443AE7CA239}" type="presParOf" srcId="{6C19CDF3-3147-4304-B83D-47F936446A59}" destId="{7080E640-8A1F-48E1-9A44-2654DBC6AC7D}" srcOrd="1" destOrd="0" presId="urn:microsoft.com/office/officeart/2008/layout/HorizontalMultiLevelHierarchy"/>
    <dgm:cxn modelId="{2D01059A-437F-40DB-9226-D61EA5D4E0F9}" type="presParOf" srcId="{7080E640-8A1F-48E1-9A44-2654DBC6AC7D}" destId="{655684AF-B21E-4D3D-88A1-BB6BEF25B7DE}" srcOrd="0" destOrd="0" presId="urn:microsoft.com/office/officeart/2008/layout/HorizontalMultiLevelHierarchy"/>
    <dgm:cxn modelId="{63198B7C-D6CA-4558-98F5-4D6E9FE9ACE1}" type="presParOf" srcId="{7080E640-8A1F-48E1-9A44-2654DBC6AC7D}" destId="{EDCB2CA5-02B2-4914-958B-EFAFDCA86B7E}" srcOrd="1" destOrd="0" presId="urn:microsoft.com/office/officeart/2008/layout/HorizontalMultiLevelHierarchy"/>
    <dgm:cxn modelId="{4405DF54-C53B-4E7F-BAD5-4AFCB00BD6E2}" type="presParOf" srcId="{EDCB2CA5-02B2-4914-958B-EFAFDCA86B7E}" destId="{71A31672-0BF4-4B33-B8D5-94B2B0DB5CCA}" srcOrd="0" destOrd="0" presId="urn:microsoft.com/office/officeart/2008/layout/HorizontalMultiLevelHierarchy"/>
    <dgm:cxn modelId="{6A13DBC2-6DA1-498F-BB76-DEC8564A2DF8}" type="presParOf" srcId="{71A31672-0BF4-4B33-B8D5-94B2B0DB5CCA}" destId="{520C4219-A6CC-4226-B161-0BD6879ACC4A}" srcOrd="0" destOrd="0" presId="urn:microsoft.com/office/officeart/2008/layout/HorizontalMultiLevelHierarchy"/>
    <dgm:cxn modelId="{7206C58C-0C17-4003-836D-3E1679E10E50}" type="presParOf" srcId="{EDCB2CA5-02B2-4914-958B-EFAFDCA86B7E}" destId="{EF1CA1BE-11DC-4A53-A744-B229C08CFA52}" srcOrd="1" destOrd="0" presId="urn:microsoft.com/office/officeart/2008/layout/HorizontalMultiLevelHierarchy"/>
    <dgm:cxn modelId="{9F3289F4-306F-4CB4-96BE-93F727EBF393}" type="presParOf" srcId="{EF1CA1BE-11DC-4A53-A744-B229C08CFA52}" destId="{2429F4C4-DFB3-42E0-AADB-C3CAD33A3659}" srcOrd="0" destOrd="0" presId="urn:microsoft.com/office/officeart/2008/layout/HorizontalMultiLevelHierarchy"/>
    <dgm:cxn modelId="{3180DF62-A4B3-484F-B15A-D810C0F34733}" type="presParOf" srcId="{EF1CA1BE-11DC-4A53-A744-B229C08CFA52}" destId="{92641E38-74A1-4950-92B8-29AC03948E7C}" srcOrd="1" destOrd="0" presId="urn:microsoft.com/office/officeart/2008/layout/HorizontalMultiLevelHierarchy"/>
    <dgm:cxn modelId="{53C53A01-FDA3-439F-AC84-35C06BB6B8CB}" type="presParOf" srcId="{EDCB2CA5-02B2-4914-958B-EFAFDCA86B7E}" destId="{3E4A97DF-83AF-490B-B104-0CBAA86C7FE1}" srcOrd="2" destOrd="0" presId="urn:microsoft.com/office/officeart/2008/layout/HorizontalMultiLevelHierarchy"/>
    <dgm:cxn modelId="{5BD3A4C3-3E16-4C7E-9DA0-40C8D5AFB4A1}" type="presParOf" srcId="{3E4A97DF-83AF-490B-B104-0CBAA86C7FE1}" destId="{E8F6D8EC-155B-43B2-862C-61387AF6669C}" srcOrd="0" destOrd="0" presId="urn:microsoft.com/office/officeart/2008/layout/HorizontalMultiLevelHierarchy"/>
    <dgm:cxn modelId="{982DF5A1-034F-452A-A69A-82C0A8CD57CD}" type="presParOf" srcId="{EDCB2CA5-02B2-4914-958B-EFAFDCA86B7E}" destId="{349CF7E2-6579-4FC5-9079-08760A35C7AA}" srcOrd="3" destOrd="0" presId="urn:microsoft.com/office/officeart/2008/layout/HorizontalMultiLevelHierarchy"/>
    <dgm:cxn modelId="{F99E7429-F6B2-4C21-A739-3033759A95D7}" type="presParOf" srcId="{349CF7E2-6579-4FC5-9079-08760A35C7AA}" destId="{45075772-537C-4B66-8BF2-970E4A7EDA2A}" srcOrd="0" destOrd="0" presId="urn:microsoft.com/office/officeart/2008/layout/HorizontalMultiLevelHierarchy"/>
    <dgm:cxn modelId="{6608D6C6-1B39-4BA9-86C8-0DEFFC7E7B25}" type="presParOf" srcId="{349CF7E2-6579-4FC5-9079-08760A35C7AA}" destId="{8ED410A9-2D27-4CF8-96AA-C4B09FA1306A}" srcOrd="1" destOrd="0" presId="urn:microsoft.com/office/officeart/2008/layout/HorizontalMultiLevelHierarchy"/>
    <dgm:cxn modelId="{19F2EC0D-1BBF-4817-AD34-60CF0B144AC4}" type="presParOf" srcId="{EDCB2CA5-02B2-4914-958B-EFAFDCA86B7E}" destId="{4B0DEE9A-5DD2-45DC-8A27-DA84FB4927BB}" srcOrd="4" destOrd="0" presId="urn:microsoft.com/office/officeart/2008/layout/HorizontalMultiLevelHierarchy"/>
    <dgm:cxn modelId="{0A381EC4-7DC7-48D9-86F8-3719335F483E}" type="presParOf" srcId="{4B0DEE9A-5DD2-45DC-8A27-DA84FB4927BB}" destId="{D3533E6C-86E6-4073-9D71-249745A81194}" srcOrd="0" destOrd="0" presId="urn:microsoft.com/office/officeart/2008/layout/HorizontalMultiLevelHierarchy"/>
    <dgm:cxn modelId="{160D9BE2-2AE4-481E-B70E-54EB9D4D4692}" type="presParOf" srcId="{EDCB2CA5-02B2-4914-958B-EFAFDCA86B7E}" destId="{4209EEB8-D276-40C2-AB1D-B062133FE59C}" srcOrd="5" destOrd="0" presId="urn:microsoft.com/office/officeart/2008/layout/HorizontalMultiLevelHierarchy"/>
    <dgm:cxn modelId="{B2F02684-23B7-4731-9CD6-5F343C11667F}" type="presParOf" srcId="{4209EEB8-D276-40C2-AB1D-B062133FE59C}" destId="{1E520D47-FCC0-4D7C-9A2F-BEDF897D4417}" srcOrd="0" destOrd="0" presId="urn:microsoft.com/office/officeart/2008/layout/HorizontalMultiLevelHierarchy"/>
    <dgm:cxn modelId="{8CAD7A1D-03F2-49F1-8EA0-2C2EA49F1791}" type="presParOf" srcId="{4209EEB8-D276-40C2-AB1D-B062133FE59C}" destId="{172C6FF3-FB88-4176-9698-0436A46AF3A0}" srcOrd="1" destOrd="0" presId="urn:microsoft.com/office/officeart/2008/layout/HorizontalMultiLevelHierarchy"/>
    <dgm:cxn modelId="{C25EFB87-5557-490B-AF35-D539C4670536}" type="presParOf" srcId="{6C19CDF3-3147-4304-B83D-47F936446A59}" destId="{FE6F8F4E-E3B7-4839-B1AA-609D0E1DFD36}" srcOrd="2" destOrd="0" presId="urn:microsoft.com/office/officeart/2008/layout/HorizontalMultiLevelHierarchy"/>
    <dgm:cxn modelId="{EBC38A1E-D0F6-42D7-BCBA-3DCF85F8F52F}" type="presParOf" srcId="{FE6F8F4E-E3B7-4839-B1AA-609D0E1DFD36}" destId="{151B9C8B-EB16-4BA8-B93A-493F3792AB62}" srcOrd="0" destOrd="0" presId="urn:microsoft.com/office/officeart/2008/layout/HorizontalMultiLevelHierarchy"/>
    <dgm:cxn modelId="{39BA0A83-D297-46F6-BAC0-B59B074A5163}" type="presParOf" srcId="{6C19CDF3-3147-4304-B83D-47F936446A59}" destId="{6DAC2CA0-683E-4307-89C9-C223E5B71E73}" srcOrd="3" destOrd="0" presId="urn:microsoft.com/office/officeart/2008/layout/HorizontalMultiLevelHierarchy"/>
    <dgm:cxn modelId="{DC7EA98E-CA90-4F0D-9D98-18B4A203A5E4}" type="presParOf" srcId="{6DAC2CA0-683E-4307-89C9-C223E5B71E73}" destId="{9F9900AF-5F23-4375-8324-00700C977A7C}" srcOrd="0" destOrd="0" presId="urn:microsoft.com/office/officeart/2008/layout/HorizontalMultiLevelHierarchy"/>
    <dgm:cxn modelId="{7EE843ED-A4E2-49DE-B68A-57C502878C04}" type="presParOf" srcId="{6DAC2CA0-683E-4307-89C9-C223E5B71E73}" destId="{D48A9421-737A-4733-A613-68A4686DD685}" srcOrd="1" destOrd="0" presId="urn:microsoft.com/office/officeart/2008/layout/HorizontalMultiLevelHierarchy"/>
    <dgm:cxn modelId="{758F9C45-54C7-43E8-AD1F-E308747EEE45}" type="presParOf" srcId="{D48A9421-737A-4733-A613-68A4686DD685}" destId="{53FF57DB-23DA-4123-A05F-EA1BE8D41504}" srcOrd="0" destOrd="0" presId="urn:microsoft.com/office/officeart/2008/layout/HorizontalMultiLevelHierarchy"/>
    <dgm:cxn modelId="{F9461759-7240-4193-B2A6-B8B10DE68C7C}" type="presParOf" srcId="{53FF57DB-23DA-4123-A05F-EA1BE8D41504}" destId="{9BACEF97-CB3D-497D-A69C-A62E9A7E1236}" srcOrd="0" destOrd="0" presId="urn:microsoft.com/office/officeart/2008/layout/HorizontalMultiLevelHierarchy"/>
    <dgm:cxn modelId="{5D0C6E85-F595-411D-9266-A2C51F4152D9}" type="presParOf" srcId="{D48A9421-737A-4733-A613-68A4686DD685}" destId="{8570EA65-5AB1-4611-9C8F-2DEC1516270E}" srcOrd="1" destOrd="0" presId="urn:microsoft.com/office/officeart/2008/layout/HorizontalMultiLevelHierarchy"/>
    <dgm:cxn modelId="{872AA04B-3A70-4655-8460-A9179061B8D7}" type="presParOf" srcId="{8570EA65-5AB1-4611-9C8F-2DEC1516270E}" destId="{D4E27C37-901F-451E-BDCF-EBB02C1548C7}" srcOrd="0" destOrd="0" presId="urn:microsoft.com/office/officeart/2008/layout/HorizontalMultiLevelHierarchy"/>
    <dgm:cxn modelId="{6318BDB7-4DB3-4CDC-B02A-A9C16B20402A}" type="presParOf" srcId="{8570EA65-5AB1-4611-9C8F-2DEC1516270E}" destId="{9264339F-EBCC-47EF-B1F6-9779B4727FB4}" srcOrd="1" destOrd="0" presId="urn:microsoft.com/office/officeart/2008/layout/HorizontalMultiLevelHierarchy"/>
    <dgm:cxn modelId="{F19E5058-4936-4171-BE3D-682E1884926E}" type="presParOf" srcId="{D48A9421-737A-4733-A613-68A4686DD685}" destId="{FEF58C50-25ED-4701-A9A6-216DEF44EAFD}" srcOrd="2" destOrd="0" presId="urn:microsoft.com/office/officeart/2008/layout/HorizontalMultiLevelHierarchy"/>
    <dgm:cxn modelId="{9393E31E-9AB9-4F78-9CE9-260D3C352435}" type="presParOf" srcId="{FEF58C50-25ED-4701-A9A6-216DEF44EAFD}" destId="{59F0EC40-4DD7-41D8-AE78-47273FDB6ECD}" srcOrd="0" destOrd="0" presId="urn:microsoft.com/office/officeart/2008/layout/HorizontalMultiLevelHierarchy"/>
    <dgm:cxn modelId="{00DBFCED-55CF-4113-87F7-C5290F302BE9}" type="presParOf" srcId="{D48A9421-737A-4733-A613-68A4686DD685}" destId="{3D2111C0-BB0C-4D6E-8936-7E1EE80BE91C}" srcOrd="3" destOrd="0" presId="urn:microsoft.com/office/officeart/2008/layout/HorizontalMultiLevelHierarchy"/>
    <dgm:cxn modelId="{74C1BFAA-7D38-4A17-99C8-54CA43963461}" type="presParOf" srcId="{3D2111C0-BB0C-4D6E-8936-7E1EE80BE91C}" destId="{DA49C803-F1A0-438E-9F51-F602BF8315F6}" srcOrd="0" destOrd="0" presId="urn:microsoft.com/office/officeart/2008/layout/HorizontalMultiLevelHierarchy"/>
    <dgm:cxn modelId="{2C1047AD-B282-4987-8892-21A8D8A3AE8F}" type="presParOf" srcId="{3D2111C0-BB0C-4D6E-8936-7E1EE80BE91C}" destId="{4BB12F2C-CBC1-47E2-BB41-650218F7D9FF}" srcOrd="1" destOrd="0" presId="urn:microsoft.com/office/officeart/2008/layout/HorizontalMultiLevelHierarchy"/>
    <dgm:cxn modelId="{572CFD44-E505-45AF-9B39-F3AE060707CA}" type="presParOf" srcId="{6C19CDF3-3147-4304-B83D-47F936446A59}" destId="{0E68A227-F977-4163-B5B3-088A0E12153A}" srcOrd="4" destOrd="0" presId="urn:microsoft.com/office/officeart/2008/layout/HorizontalMultiLevelHierarchy"/>
    <dgm:cxn modelId="{8B62CD46-6766-4E82-B43A-E1751D3C8EBF}" type="presParOf" srcId="{0E68A227-F977-4163-B5B3-088A0E12153A}" destId="{7B1B3D42-7116-4525-92F0-ED43CA09639D}" srcOrd="0" destOrd="0" presId="urn:microsoft.com/office/officeart/2008/layout/HorizontalMultiLevelHierarchy"/>
    <dgm:cxn modelId="{E7E56621-874E-4259-8F6B-5A3A4364CA52}" type="presParOf" srcId="{6C19CDF3-3147-4304-B83D-47F936446A59}" destId="{E8518D04-BF23-4A51-869B-0011A3C1C28C}" srcOrd="5" destOrd="0" presId="urn:microsoft.com/office/officeart/2008/layout/HorizontalMultiLevelHierarchy"/>
    <dgm:cxn modelId="{3DBF9985-0383-4378-A2EE-691B3EAF10D0}" type="presParOf" srcId="{E8518D04-BF23-4A51-869B-0011A3C1C28C}" destId="{6AD8D21A-2D4B-49CC-BA5F-C9FC8AF640A6}" srcOrd="0" destOrd="0" presId="urn:microsoft.com/office/officeart/2008/layout/HorizontalMultiLevelHierarchy"/>
    <dgm:cxn modelId="{253277AB-00A1-4320-BD62-31555E786B51}" type="presParOf" srcId="{E8518D04-BF23-4A51-869B-0011A3C1C28C}" destId="{77B1A08C-16E6-43F0-8236-BC4460395CEE}" srcOrd="1" destOrd="0" presId="urn:microsoft.com/office/officeart/2008/layout/HorizontalMultiLevelHierarchy"/>
    <dgm:cxn modelId="{5EE35DE8-8A25-4229-8DAF-C4A214BC27C6}" type="presParOf" srcId="{77B1A08C-16E6-43F0-8236-BC4460395CEE}" destId="{A318A3D7-55BA-4D92-B658-6E9797C4F8D8}" srcOrd="0" destOrd="0" presId="urn:microsoft.com/office/officeart/2008/layout/HorizontalMultiLevelHierarchy"/>
    <dgm:cxn modelId="{8F887ABF-19EF-4673-8192-DBBEE1B9A233}" type="presParOf" srcId="{A318A3D7-55BA-4D92-B658-6E9797C4F8D8}" destId="{78012DAD-5704-4CC2-9AAE-FF5C4BAEE59A}" srcOrd="0" destOrd="0" presId="urn:microsoft.com/office/officeart/2008/layout/HorizontalMultiLevelHierarchy"/>
    <dgm:cxn modelId="{2C281400-E39B-4CF8-A09F-FDA7CB0160FC}" type="presParOf" srcId="{77B1A08C-16E6-43F0-8236-BC4460395CEE}" destId="{86CB646A-1C7C-40A2-92BC-00D81B917CDF}" srcOrd="1" destOrd="0" presId="urn:microsoft.com/office/officeart/2008/layout/HorizontalMultiLevelHierarchy"/>
    <dgm:cxn modelId="{2123E15C-68B0-4421-827B-95027461308F}" type="presParOf" srcId="{86CB646A-1C7C-40A2-92BC-00D81B917CDF}" destId="{C8BBF6D6-B082-4CA9-8EA2-E49611EA613D}" srcOrd="0" destOrd="0" presId="urn:microsoft.com/office/officeart/2008/layout/HorizontalMultiLevelHierarchy"/>
    <dgm:cxn modelId="{84E6DDEF-D8E8-470B-ADFE-29BF02F02789}" type="presParOf" srcId="{86CB646A-1C7C-40A2-92BC-00D81B917CDF}" destId="{896F0833-667C-437E-AE62-C9D34FE6644B}" srcOrd="1" destOrd="0" presId="urn:microsoft.com/office/officeart/2008/layout/HorizontalMultiLevelHierarchy"/>
    <dgm:cxn modelId="{71DAA7D8-9AD3-4C78-9F25-CCE14EB3DAAC}" type="presParOf" srcId="{77B1A08C-16E6-43F0-8236-BC4460395CEE}" destId="{FA835E12-E931-4B1A-8262-22005A2AA027}" srcOrd="2" destOrd="0" presId="urn:microsoft.com/office/officeart/2008/layout/HorizontalMultiLevelHierarchy"/>
    <dgm:cxn modelId="{6EB44BE5-FBBC-4898-89F6-392A72116A97}" type="presParOf" srcId="{FA835E12-E931-4B1A-8262-22005A2AA027}" destId="{E77D0CE5-05F6-44D8-A3FC-FC2A9A8F48C4}" srcOrd="0" destOrd="0" presId="urn:microsoft.com/office/officeart/2008/layout/HorizontalMultiLevelHierarchy"/>
    <dgm:cxn modelId="{6F6DFB33-A1C4-4183-B0CA-96EFF8A60152}" type="presParOf" srcId="{77B1A08C-16E6-43F0-8236-BC4460395CEE}" destId="{A78A5321-ED6B-487B-91BD-2BF307BCFEDE}" srcOrd="3" destOrd="0" presId="urn:microsoft.com/office/officeart/2008/layout/HorizontalMultiLevelHierarchy"/>
    <dgm:cxn modelId="{ED384F6C-3330-4A70-BF05-AF842E0EA86A}" type="presParOf" srcId="{A78A5321-ED6B-487B-91BD-2BF307BCFEDE}" destId="{5020F66D-DFD1-4547-A44E-729711871CA5}" srcOrd="0" destOrd="0" presId="urn:microsoft.com/office/officeart/2008/layout/HorizontalMultiLevelHierarchy"/>
    <dgm:cxn modelId="{9A17FF21-98DF-4353-B3C8-9B507045004D}" type="presParOf" srcId="{A78A5321-ED6B-487B-91BD-2BF307BCFEDE}" destId="{0C578F7C-848C-4233-96FC-62448B0B9FED}" srcOrd="1" destOrd="0" presId="urn:microsoft.com/office/officeart/2008/layout/HorizontalMultiLevelHierarchy"/>
    <dgm:cxn modelId="{41C6BE11-C345-49A7-81F1-5E93B994E35C}" type="presParOf" srcId="{6C19CDF3-3147-4304-B83D-47F936446A59}" destId="{4E46A4D2-6A54-4267-A4CA-A346BB324D27}" srcOrd="6" destOrd="0" presId="urn:microsoft.com/office/officeart/2008/layout/HorizontalMultiLevelHierarchy"/>
    <dgm:cxn modelId="{C0A342BD-C98D-4D46-9EFF-D6B8A3CBD5D7}" type="presParOf" srcId="{4E46A4D2-6A54-4267-A4CA-A346BB324D27}" destId="{4067C474-E883-41F0-BCC9-15F2D64816B1}" srcOrd="0" destOrd="0" presId="urn:microsoft.com/office/officeart/2008/layout/HorizontalMultiLevelHierarchy"/>
    <dgm:cxn modelId="{7FB624D5-4D9F-4C83-9446-D0E604AD4810}" type="presParOf" srcId="{6C19CDF3-3147-4304-B83D-47F936446A59}" destId="{24A87E51-9726-4F34-9293-023716B227CC}" srcOrd="7" destOrd="0" presId="urn:microsoft.com/office/officeart/2008/layout/HorizontalMultiLevelHierarchy"/>
    <dgm:cxn modelId="{1E51FC45-A9C8-409D-9BF6-CB54A7543077}" type="presParOf" srcId="{24A87E51-9726-4F34-9293-023716B227CC}" destId="{A3307D25-347D-4AED-80C3-C5C26420FDDD}" srcOrd="0" destOrd="0" presId="urn:microsoft.com/office/officeart/2008/layout/HorizontalMultiLevelHierarchy"/>
    <dgm:cxn modelId="{5D67B97F-096A-43C2-B780-3FA725749992}" type="presParOf" srcId="{24A87E51-9726-4F34-9293-023716B227CC}" destId="{BE135B60-731D-4505-A044-B5DC6BA8D867}" srcOrd="1" destOrd="0" presId="urn:microsoft.com/office/officeart/2008/layout/HorizontalMultiLevelHierarchy"/>
    <dgm:cxn modelId="{9434886E-1753-42A8-BA37-1DD48A67EFD5}" type="presParOf" srcId="{BE135B60-731D-4505-A044-B5DC6BA8D867}" destId="{105229B5-EC54-4BE3-BEEC-85C83C17D7AB}" srcOrd="0" destOrd="0" presId="urn:microsoft.com/office/officeart/2008/layout/HorizontalMultiLevelHierarchy"/>
    <dgm:cxn modelId="{542F4DB8-4796-4482-986C-EE6822DC8BF7}" type="presParOf" srcId="{105229B5-EC54-4BE3-BEEC-85C83C17D7AB}" destId="{F7F4F1D1-C5FB-4F35-A53C-FA8A90568234}" srcOrd="0" destOrd="0" presId="urn:microsoft.com/office/officeart/2008/layout/HorizontalMultiLevelHierarchy"/>
    <dgm:cxn modelId="{06D604BF-BF82-4AAE-8064-085206B2BD3C}" type="presParOf" srcId="{BE135B60-731D-4505-A044-B5DC6BA8D867}" destId="{61AEB121-D98D-4480-8DBE-819C08796496}" srcOrd="1" destOrd="0" presId="urn:microsoft.com/office/officeart/2008/layout/HorizontalMultiLevelHierarchy"/>
    <dgm:cxn modelId="{66FA04EC-626F-4157-B0B3-9B51882D67D7}" type="presParOf" srcId="{61AEB121-D98D-4480-8DBE-819C08796496}" destId="{05C82CF0-AF98-47C5-8E53-066035F1A656}" srcOrd="0" destOrd="0" presId="urn:microsoft.com/office/officeart/2008/layout/HorizontalMultiLevelHierarchy"/>
    <dgm:cxn modelId="{F19142F7-FDE9-4C49-9759-B7493C1FEAAC}" type="presParOf" srcId="{61AEB121-D98D-4480-8DBE-819C08796496}" destId="{B84D8049-6E10-4B6F-81BB-033F9677235F}" srcOrd="1" destOrd="0" presId="urn:microsoft.com/office/officeart/2008/layout/HorizontalMultiLevelHierarchy"/>
    <dgm:cxn modelId="{F77828FC-D739-4718-9F74-356EAEAF8FC4}" type="presParOf" srcId="{BE135B60-731D-4505-A044-B5DC6BA8D867}" destId="{DD16F3B3-2059-4D99-88CD-B89C02C466C4}" srcOrd="2" destOrd="0" presId="urn:microsoft.com/office/officeart/2008/layout/HorizontalMultiLevelHierarchy"/>
    <dgm:cxn modelId="{B6D2C2E7-9BCB-408E-AE40-46A8F97D379C}" type="presParOf" srcId="{DD16F3B3-2059-4D99-88CD-B89C02C466C4}" destId="{AD72F865-14DB-4377-B806-C30F228EFD95}" srcOrd="0" destOrd="0" presId="urn:microsoft.com/office/officeart/2008/layout/HorizontalMultiLevelHierarchy"/>
    <dgm:cxn modelId="{00961747-6AF4-4D0F-BF36-3ABF1529EC84}" type="presParOf" srcId="{BE135B60-731D-4505-A044-B5DC6BA8D867}" destId="{0F657ED2-4053-4A43-99B8-BC4F93DBF3AE}" srcOrd="3" destOrd="0" presId="urn:microsoft.com/office/officeart/2008/layout/HorizontalMultiLevelHierarchy"/>
    <dgm:cxn modelId="{66FB050A-52CF-4F7C-B659-23ABF62D219F}" type="presParOf" srcId="{0F657ED2-4053-4A43-99B8-BC4F93DBF3AE}" destId="{DB0A30B4-80A1-493F-9DE9-99BBA538DD07}" srcOrd="0" destOrd="0" presId="urn:microsoft.com/office/officeart/2008/layout/HorizontalMultiLevelHierarchy"/>
    <dgm:cxn modelId="{95AAC2A1-2DB0-48A8-89B1-D28B6B9FF52E}" type="presParOf" srcId="{0F657ED2-4053-4A43-99B8-BC4F93DBF3AE}" destId="{0D005941-D946-4E3B-9C02-28990009E2B0}" srcOrd="1" destOrd="0" presId="urn:microsoft.com/office/officeart/2008/layout/HorizontalMultiLevelHierarchy"/>
    <dgm:cxn modelId="{2D958AC0-1ED2-4B6E-9EF2-A654619957DE}" type="presParOf" srcId="{BE135B60-731D-4505-A044-B5DC6BA8D867}" destId="{5227CCE8-999A-40A1-9B14-6D0CF59BAD83}" srcOrd="4" destOrd="0" presId="urn:microsoft.com/office/officeart/2008/layout/HorizontalMultiLevelHierarchy"/>
    <dgm:cxn modelId="{101A5F19-2EE9-437F-837C-E6DAC0214153}" type="presParOf" srcId="{5227CCE8-999A-40A1-9B14-6D0CF59BAD83}" destId="{61FBC0CE-A999-4F28-8F3F-FBAED94557A8}" srcOrd="0" destOrd="0" presId="urn:microsoft.com/office/officeart/2008/layout/HorizontalMultiLevelHierarchy"/>
    <dgm:cxn modelId="{DD38550A-DF42-4A0B-A28D-3D970DA189DB}" type="presParOf" srcId="{BE135B60-731D-4505-A044-B5DC6BA8D867}" destId="{15E65363-24A6-4F7F-A747-6D74E719DAFE}" srcOrd="5" destOrd="0" presId="urn:microsoft.com/office/officeart/2008/layout/HorizontalMultiLevelHierarchy"/>
    <dgm:cxn modelId="{FB159C24-17E7-4895-914D-10C715969611}" type="presParOf" srcId="{15E65363-24A6-4F7F-A747-6D74E719DAFE}" destId="{46686DEC-5579-41BC-97F2-76ED4A97C464}" srcOrd="0" destOrd="0" presId="urn:microsoft.com/office/officeart/2008/layout/HorizontalMultiLevelHierarchy"/>
    <dgm:cxn modelId="{3E722D54-FD0A-4C36-878E-D4F059B089F6}" type="presParOf" srcId="{15E65363-24A6-4F7F-A747-6D74E719DAFE}" destId="{0B046DAD-0E94-4337-9080-37093FDE1249}" srcOrd="1" destOrd="0" presId="urn:microsoft.com/office/officeart/2008/layout/HorizontalMultiLevelHierarchy"/>
    <dgm:cxn modelId="{E20226AA-2035-48E2-989E-4ACD9255013C}" type="presParOf" srcId="{6C19CDF3-3147-4304-B83D-47F936446A59}" destId="{8FCBC427-C729-4018-8313-6AD0FB10DA26}" srcOrd="8" destOrd="0" presId="urn:microsoft.com/office/officeart/2008/layout/HorizontalMultiLevelHierarchy"/>
    <dgm:cxn modelId="{692C8C25-63E6-457D-BCD5-4C24DB7D3945}" type="presParOf" srcId="{8FCBC427-C729-4018-8313-6AD0FB10DA26}" destId="{46D53A6D-5B62-4372-8F80-62AC1E7DEA74}" srcOrd="0" destOrd="0" presId="urn:microsoft.com/office/officeart/2008/layout/HorizontalMultiLevelHierarchy"/>
    <dgm:cxn modelId="{91229A7A-E29F-4192-BB73-52012608431A}" type="presParOf" srcId="{6C19CDF3-3147-4304-B83D-47F936446A59}" destId="{FDA515CA-FD7D-42FA-B670-6BC57AF9AF44}" srcOrd="9" destOrd="0" presId="urn:microsoft.com/office/officeart/2008/layout/HorizontalMultiLevelHierarchy"/>
    <dgm:cxn modelId="{C10CA23E-EFCE-4477-AB4D-B74DC65BE3E3}" type="presParOf" srcId="{FDA515CA-FD7D-42FA-B670-6BC57AF9AF44}" destId="{37FD549F-8B4B-4109-8D76-108FEDE6174C}" srcOrd="0" destOrd="0" presId="urn:microsoft.com/office/officeart/2008/layout/HorizontalMultiLevelHierarchy"/>
    <dgm:cxn modelId="{CAFE0BC0-A523-4859-9976-8105A2148E9B}" type="presParOf" srcId="{FDA515CA-FD7D-42FA-B670-6BC57AF9AF44}" destId="{55E4BE48-2D1D-4B72-934D-67070A0EA157}" srcOrd="1" destOrd="0" presId="urn:microsoft.com/office/officeart/2008/layout/HorizontalMultiLevelHierarchy"/>
    <dgm:cxn modelId="{6989BA55-00B7-4173-9C96-A98A0B0ED78D}" type="presParOf" srcId="{55E4BE48-2D1D-4B72-934D-67070A0EA157}" destId="{05071A0A-E45A-4DE7-AE22-8FD1694AA513}" srcOrd="0" destOrd="0" presId="urn:microsoft.com/office/officeart/2008/layout/HorizontalMultiLevelHierarchy"/>
    <dgm:cxn modelId="{958FB9A5-8712-47F1-945E-F32F23034E52}" type="presParOf" srcId="{05071A0A-E45A-4DE7-AE22-8FD1694AA513}" destId="{E8196C7A-2205-440B-8BDC-349BB87FA924}" srcOrd="0" destOrd="0" presId="urn:microsoft.com/office/officeart/2008/layout/HorizontalMultiLevelHierarchy"/>
    <dgm:cxn modelId="{ADE3922A-6578-4173-BF34-28BED916C451}" type="presParOf" srcId="{55E4BE48-2D1D-4B72-934D-67070A0EA157}" destId="{C28E6D3F-31B0-4A7C-8409-E9F8E903B533}" srcOrd="1" destOrd="0" presId="urn:microsoft.com/office/officeart/2008/layout/HorizontalMultiLevelHierarchy"/>
    <dgm:cxn modelId="{79F9E504-57F3-476A-B381-8606C1789883}" type="presParOf" srcId="{C28E6D3F-31B0-4A7C-8409-E9F8E903B533}" destId="{1B867F35-19FA-48C5-B341-1B81F21A1238}" srcOrd="0" destOrd="0" presId="urn:microsoft.com/office/officeart/2008/layout/HorizontalMultiLevelHierarchy"/>
    <dgm:cxn modelId="{B314C522-7FD3-4497-9592-1A05D4168A8D}" type="presParOf" srcId="{C28E6D3F-31B0-4A7C-8409-E9F8E903B533}" destId="{69991813-E994-429E-BA68-2EDE21FB3313}" srcOrd="1" destOrd="0" presId="urn:microsoft.com/office/officeart/2008/layout/HorizontalMultiLevelHierarchy"/>
    <dgm:cxn modelId="{A0C4CF5E-A5D8-419E-9DA9-03C97BC33F60}" type="presParOf" srcId="{55E4BE48-2D1D-4B72-934D-67070A0EA157}" destId="{6F3133BB-EC90-4216-9C99-2DC2BEA264A8}" srcOrd="2" destOrd="0" presId="urn:microsoft.com/office/officeart/2008/layout/HorizontalMultiLevelHierarchy"/>
    <dgm:cxn modelId="{B2765CF9-ABE2-4DE8-8D73-462BB07F60BB}" type="presParOf" srcId="{6F3133BB-EC90-4216-9C99-2DC2BEA264A8}" destId="{A32F645F-272A-463B-B2C6-683C9BC7594E}" srcOrd="0" destOrd="0" presId="urn:microsoft.com/office/officeart/2008/layout/HorizontalMultiLevelHierarchy"/>
    <dgm:cxn modelId="{1B456C33-6A00-4A71-B42C-7C069DF45D15}" type="presParOf" srcId="{55E4BE48-2D1D-4B72-934D-67070A0EA157}" destId="{6F08F702-5257-4C3C-BDF3-BA7194A91E56}" srcOrd="3" destOrd="0" presId="urn:microsoft.com/office/officeart/2008/layout/HorizontalMultiLevelHierarchy"/>
    <dgm:cxn modelId="{8426DF30-E355-4FBA-A9DB-F1EC19638E37}" type="presParOf" srcId="{6F08F702-5257-4C3C-BDF3-BA7194A91E56}" destId="{2093DE99-CA32-4EC2-9CA4-887888A420C8}" srcOrd="0" destOrd="0" presId="urn:microsoft.com/office/officeart/2008/layout/HorizontalMultiLevelHierarchy"/>
    <dgm:cxn modelId="{DC7643AF-FC6B-4A7F-B466-B3ED9F9F93D1}" type="presParOf" srcId="{6F08F702-5257-4C3C-BDF3-BA7194A91E56}" destId="{4429BF54-B29E-423A-B5FF-52212588CE72}" srcOrd="1" destOrd="0" presId="urn:microsoft.com/office/officeart/2008/layout/HorizontalMultiLevelHierarchy"/>
    <dgm:cxn modelId="{9E363182-B919-4FE5-9B9D-D257FD2519AA}" type="presParOf" srcId="{55E4BE48-2D1D-4B72-934D-67070A0EA157}" destId="{43792F13-3EF3-4D12-9D17-25F14329E816}" srcOrd="4" destOrd="0" presId="urn:microsoft.com/office/officeart/2008/layout/HorizontalMultiLevelHierarchy"/>
    <dgm:cxn modelId="{C6339865-9468-43DB-91F3-90D5A200806B}" type="presParOf" srcId="{43792F13-3EF3-4D12-9D17-25F14329E816}" destId="{70456939-A965-47F2-8102-8EC9C1C545AE}" srcOrd="0" destOrd="0" presId="urn:microsoft.com/office/officeart/2008/layout/HorizontalMultiLevelHierarchy"/>
    <dgm:cxn modelId="{7083F02B-B1A3-423C-9740-DE38DBD5C0C1}" type="presParOf" srcId="{55E4BE48-2D1D-4B72-934D-67070A0EA157}" destId="{D77DA3EC-6ADA-48BB-B044-B63CE5F4E91E}" srcOrd="5" destOrd="0" presId="urn:microsoft.com/office/officeart/2008/layout/HorizontalMultiLevelHierarchy"/>
    <dgm:cxn modelId="{A843C1CA-7AE0-4158-9B6E-5C4931373218}" type="presParOf" srcId="{D77DA3EC-6ADA-48BB-B044-B63CE5F4E91E}" destId="{90E97263-AD04-4233-BC34-E29321C730F2}" srcOrd="0" destOrd="0" presId="urn:microsoft.com/office/officeart/2008/layout/HorizontalMultiLevelHierarchy"/>
    <dgm:cxn modelId="{AA440432-1CC4-46AD-8724-5D85573047CC}" type="presParOf" srcId="{D77DA3EC-6ADA-48BB-B044-B63CE5F4E91E}" destId="{D3B71A51-9A03-43AB-9CD7-FCC9EB1F0C5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7542FE-5FE5-487A-82B8-B0414B55BC9F}">
      <dsp:nvSpPr>
        <dsp:cNvPr id="0" name=""/>
        <dsp:cNvSpPr/>
      </dsp:nvSpPr>
      <dsp:spPr>
        <a:xfrm>
          <a:off x="1845011" y="0"/>
          <a:ext cx="2767516" cy="1034997"/>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IN" sz="2000" kern="1200"/>
            <a:t>Android: 4.1 and up</a:t>
          </a:r>
        </a:p>
        <a:p>
          <a:pPr marL="228600" lvl="1" indent="-228600" algn="l" defTabSz="889000">
            <a:lnSpc>
              <a:spcPct val="90000"/>
            </a:lnSpc>
            <a:spcBef>
              <a:spcPct val="0"/>
            </a:spcBef>
            <a:spcAft>
              <a:spcPct val="15000"/>
            </a:spcAft>
            <a:buChar char="••"/>
          </a:pPr>
          <a:r>
            <a:rPr lang="en-IN" sz="2000" kern="1200"/>
            <a:t>iOS: iOS 7 and up</a:t>
          </a:r>
        </a:p>
      </dsp:txBody>
      <dsp:txXfrm>
        <a:off x="1845011" y="129375"/>
        <a:ext cx="2379392" cy="776247"/>
      </dsp:txXfrm>
    </dsp:sp>
    <dsp:sp modelId="{6DFE2270-57D4-478E-837F-1AEFAD58C217}">
      <dsp:nvSpPr>
        <dsp:cNvPr id="0" name=""/>
        <dsp:cNvSpPr/>
      </dsp:nvSpPr>
      <dsp:spPr>
        <a:xfrm>
          <a:off x="0" y="0"/>
          <a:ext cx="1845011" cy="103499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IN" sz="2500" kern="1200" dirty="0"/>
            <a:t>Operating</a:t>
          </a:r>
        </a:p>
        <a:p>
          <a:pPr lvl="0" algn="ctr" defTabSz="1111250">
            <a:lnSpc>
              <a:spcPct val="90000"/>
            </a:lnSpc>
            <a:spcBef>
              <a:spcPct val="0"/>
            </a:spcBef>
            <a:spcAft>
              <a:spcPct val="35000"/>
            </a:spcAft>
          </a:pPr>
          <a:r>
            <a:rPr lang="en-IN" sz="2500" kern="1200" dirty="0"/>
            <a:t>System</a:t>
          </a:r>
        </a:p>
      </dsp:txBody>
      <dsp:txXfrm>
        <a:off x="50524" y="50524"/>
        <a:ext cx="1743963" cy="933949"/>
      </dsp:txXfrm>
    </dsp:sp>
    <dsp:sp modelId="{96DED7C0-FEEC-4775-8FF2-C1555B50683C}">
      <dsp:nvSpPr>
        <dsp:cNvPr id="0" name=""/>
        <dsp:cNvSpPr/>
      </dsp:nvSpPr>
      <dsp:spPr>
        <a:xfrm>
          <a:off x="1845011" y="1138497"/>
          <a:ext cx="2767516" cy="1034997"/>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IN" sz="2000" kern="1200"/>
            <a:t>1 GB or above</a:t>
          </a:r>
        </a:p>
      </dsp:txBody>
      <dsp:txXfrm>
        <a:off x="1845011" y="1267872"/>
        <a:ext cx="2379392" cy="776247"/>
      </dsp:txXfrm>
    </dsp:sp>
    <dsp:sp modelId="{35EEED0A-8E0B-4918-A499-746C35047F30}">
      <dsp:nvSpPr>
        <dsp:cNvPr id="0" name=""/>
        <dsp:cNvSpPr/>
      </dsp:nvSpPr>
      <dsp:spPr>
        <a:xfrm>
          <a:off x="0" y="1138497"/>
          <a:ext cx="1845011" cy="103499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IN" sz="2500" kern="1200"/>
            <a:t>ROM</a:t>
          </a:r>
        </a:p>
      </dsp:txBody>
      <dsp:txXfrm>
        <a:off x="50524" y="1189021"/>
        <a:ext cx="1743963" cy="933949"/>
      </dsp:txXfrm>
    </dsp:sp>
    <dsp:sp modelId="{6147E690-8FA1-4353-BC63-1B080903B4ED}">
      <dsp:nvSpPr>
        <dsp:cNvPr id="0" name=""/>
        <dsp:cNvSpPr/>
      </dsp:nvSpPr>
      <dsp:spPr>
        <a:xfrm>
          <a:off x="1845011" y="2276994"/>
          <a:ext cx="2767516" cy="1034997"/>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IN" sz="2000" kern="1200"/>
            <a:t>512 MB or above</a:t>
          </a:r>
        </a:p>
      </dsp:txBody>
      <dsp:txXfrm>
        <a:off x="1845011" y="2406369"/>
        <a:ext cx="2379392" cy="776247"/>
      </dsp:txXfrm>
    </dsp:sp>
    <dsp:sp modelId="{2E0432CF-5873-4CE3-B7EE-C1AFAF521816}">
      <dsp:nvSpPr>
        <dsp:cNvPr id="0" name=""/>
        <dsp:cNvSpPr/>
      </dsp:nvSpPr>
      <dsp:spPr>
        <a:xfrm>
          <a:off x="0" y="2276994"/>
          <a:ext cx="1845011" cy="103499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IN" sz="2500" kern="1200" dirty="0"/>
            <a:t>RAM</a:t>
          </a:r>
        </a:p>
      </dsp:txBody>
      <dsp:txXfrm>
        <a:off x="50524" y="2327518"/>
        <a:ext cx="1743963" cy="9339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7F559-66D6-4ED3-B7CE-B37D0A36DA22}">
      <dsp:nvSpPr>
        <dsp:cNvPr id="0" name=""/>
        <dsp:cNvSpPr/>
      </dsp:nvSpPr>
      <dsp:spPr>
        <a:xfrm rot="5400000">
          <a:off x="-147610" y="149649"/>
          <a:ext cx="984068" cy="688848"/>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IN" sz="1300" kern="1200"/>
            <a:t>Front-End</a:t>
          </a:r>
        </a:p>
      </dsp:txBody>
      <dsp:txXfrm rot="-5400000">
        <a:off x="0" y="346463"/>
        <a:ext cx="688848" cy="295220"/>
      </dsp:txXfrm>
    </dsp:sp>
    <dsp:sp modelId="{3A69984B-EF6D-49F3-AA84-DE93BC2D5174}">
      <dsp:nvSpPr>
        <dsp:cNvPr id="0" name=""/>
        <dsp:cNvSpPr/>
      </dsp:nvSpPr>
      <dsp:spPr>
        <a:xfrm rot="5400000">
          <a:off x="2616195" y="-1925308"/>
          <a:ext cx="639644" cy="4494339"/>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IN" sz="1200" kern="1200"/>
            <a:t>Ionic</a:t>
          </a:r>
        </a:p>
        <a:p>
          <a:pPr marL="114300" lvl="1" indent="-114300" algn="l" defTabSz="533400">
            <a:lnSpc>
              <a:spcPct val="90000"/>
            </a:lnSpc>
            <a:spcBef>
              <a:spcPct val="0"/>
            </a:spcBef>
            <a:spcAft>
              <a:spcPct val="15000"/>
            </a:spcAft>
            <a:buChar char="••"/>
          </a:pPr>
          <a:r>
            <a:rPr lang="en-IN" sz="1200" kern="1200"/>
            <a:t>Angular</a:t>
          </a:r>
        </a:p>
        <a:p>
          <a:pPr marL="114300" lvl="1" indent="-114300" algn="l" defTabSz="533400">
            <a:lnSpc>
              <a:spcPct val="90000"/>
            </a:lnSpc>
            <a:spcBef>
              <a:spcPct val="0"/>
            </a:spcBef>
            <a:spcAft>
              <a:spcPct val="15000"/>
            </a:spcAft>
            <a:buChar char="••"/>
          </a:pPr>
          <a:r>
            <a:rPr lang="en-IN" sz="1200" kern="1200"/>
            <a:t>Php</a:t>
          </a:r>
        </a:p>
      </dsp:txBody>
      <dsp:txXfrm rot="-5400000">
        <a:off x="688848" y="33264"/>
        <a:ext cx="4463114" cy="577194"/>
      </dsp:txXfrm>
    </dsp:sp>
    <dsp:sp modelId="{883DEA5C-60C6-494A-AC85-832579A6F9B3}">
      <dsp:nvSpPr>
        <dsp:cNvPr id="0" name=""/>
        <dsp:cNvSpPr/>
      </dsp:nvSpPr>
      <dsp:spPr>
        <a:xfrm rot="5400000">
          <a:off x="-147610" y="982535"/>
          <a:ext cx="984068" cy="688848"/>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IN" sz="1300" kern="1200"/>
            <a:t>Back-End</a:t>
          </a:r>
        </a:p>
      </dsp:txBody>
      <dsp:txXfrm rot="-5400000">
        <a:off x="0" y="1179349"/>
        <a:ext cx="688848" cy="295220"/>
      </dsp:txXfrm>
    </dsp:sp>
    <dsp:sp modelId="{F9460717-1D5F-48F9-A60C-6E1B93D809C3}">
      <dsp:nvSpPr>
        <dsp:cNvPr id="0" name=""/>
        <dsp:cNvSpPr/>
      </dsp:nvSpPr>
      <dsp:spPr>
        <a:xfrm rot="5400000">
          <a:off x="2616195" y="-1092422"/>
          <a:ext cx="639644" cy="4494339"/>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IN" sz="1200" kern="1200"/>
            <a:t>MySql</a:t>
          </a:r>
        </a:p>
        <a:p>
          <a:pPr marL="114300" lvl="1" indent="-114300" algn="l" defTabSz="533400">
            <a:lnSpc>
              <a:spcPct val="90000"/>
            </a:lnSpc>
            <a:spcBef>
              <a:spcPct val="0"/>
            </a:spcBef>
            <a:spcAft>
              <a:spcPct val="15000"/>
            </a:spcAft>
            <a:buChar char="••"/>
          </a:pPr>
          <a:r>
            <a:rPr lang="en-IN" sz="1200" kern="1200"/>
            <a:t>NodeJs</a:t>
          </a:r>
        </a:p>
      </dsp:txBody>
      <dsp:txXfrm rot="-5400000">
        <a:off x="688848" y="866150"/>
        <a:ext cx="4463114" cy="577194"/>
      </dsp:txXfrm>
    </dsp:sp>
    <dsp:sp modelId="{8D4CEEBD-903B-45F6-AEAD-EC258FBA9444}">
      <dsp:nvSpPr>
        <dsp:cNvPr id="0" name=""/>
        <dsp:cNvSpPr/>
      </dsp:nvSpPr>
      <dsp:spPr>
        <a:xfrm rot="5400000">
          <a:off x="-147610" y="1815420"/>
          <a:ext cx="984068" cy="688848"/>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IN" sz="1300" kern="1200"/>
            <a:t>Database </a:t>
          </a:r>
        </a:p>
      </dsp:txBody>
      <dsp:txXfrm rot="-5400000">
        <a:off x="0" y="2012234"/>
        <a:ext cx="688848" cy="295220"/>
      </dsp:txXfrm>
    </dsp:sp>
    <dsp:sp modelId="{9B148C55-5C90-42AE-91E7-BF90C6167815}">
      <dsp:nvSpPr>
        <dsp:cNvPr id="0" name=""/>
        <dsp:cNvSpPr/>
      </dsp:nvSpPr>
      <dsp:spPr>
        <a:xfrm rot="5400000">
          <a:off x="2616195" y="-259537"/>
          <a:ext cx="639644" cy="4494339"/>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IN" sz="1200" kern="1200"/>
            <a:t>MySql</a:t>
          </a:r>
        </a:p>
      </dsp:txBody>
      <dsp:txXfrm rot="-5400000">
        <a:off x="688848" y="1699035"/>
        <a:ext cx="4463114" cy="577194"/>
      </dsp:txXfrm>
    </dsp:sp>
    <dsp:sp modelId="{0A7D175F-2FE0-455D-BA96-F14411F3C31A}">
      <dsp:nvSpPr>
        <dsp:cNvPr id="0" name=""/>
        <dsp:cNvSpPr/>
      </dsp:nvSpPr>
      <dsp:spPr>
        <a:xfrm rot="5400000">
          <a:off x="-147610" y="2648306"/>
          <a:ext cx="984068" cy="688848"/>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IN" sz="1300" kern="1200"/>
            <a:t>Tools</a:t>
          </a:r>
        </a:p>
      </dsp:txBody>
      <dsp:txXfrm rot="-5400000">
        <a:off x="0" y="2845120"/>
        <a:ext cx="688848" cy="295220"/>
      </dsp:txXfrm>
    </dsp:sp>
    <dsp:sp modelId="{261D23DF-E4BC-41EB-A5B8-C6D96B9A4DC8}">
      <dsp:nvSpPr>
        <dsp:cNvPr id="0" name=""/>
        <dsp:cNvSpPr/>
      </dsp:nvSpPr>
      <dsp:spPr>
        <a:xfrm rot="5400000">
          <a:off x="2616195" y="573348"/>
          <a:ext cx="639644" cy="4494339"/>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IN" sz="1200" kern="1200"/>
            <a:t>Visual Studio Code</a:t>
          </a:r>
        </a:p>
      </dsp:txBody>
      <dsp:txXfrm rot="-5400000">
        <a:off x="688848" y="2531921"/>
        <a:ext cx="4463114" cy="5771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8C79B-149D-4751-901C-0C65D73ECB5F}">
      <dsp:nvSpPr>
        <dsp:cNvPr id="0" name=""/>
        <dsp:cNvSpPr/>
      </dsp:nvSpPr>
      <dsp:spPr>
        <a:xfrm>
          <a:off x="8944581" y="2048590"/>
          <a:ext cx="1175495" cy="186476"/>
        </a:xfrm>
        <a:custGeom>
          <a:avLst/>
          <a:gdLst/>
          <a:ahLst/>
          <a:cxnLst/>
          <a:rect l="0" t="0" r="0" b="0"/>
          <a:pathLst>
            <a:path>
              <a:moveTo>
                <a:pt x="0" y="0"/>
              </a:moveTo>
              <a:lnTo>
                <a:pt x="0" y="127078"/>
              </a:lnTo>
              <a:lnTo>
                <a:pt x="1175495" y="127078"/>
              </a:lnTo>
              <a:lnTo>
                <a:pt x="1175495" y="1864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909514-E3D9-4BE3-B25A-542B742DFB0F}">
      <dsp:nvSpPr>
        <dsp:cNvPr id="0" name=""/>
        <dsp:cNvSpPr/>
      </dsp:nvSpPr>
      <dsp:spPr>
        <a:xfrm>
          <a:off x="8944581" y="2048590"/>
          <a:ext cx="391831" cy="186476"/>
        </a:xfrm>
        <a:custGeom>
          <a:avLst/>
          <a:gdLst/>
          <a:ahLst/>
          <a:cxnLst/>
          <a:rect l="0" t="0" r="0" b="0"/>
          <a:pathLst>
            <a:path>
              <a:moveTo>
                <a:pt x="0" y="0"/>
              </a:moveTo>
              <a:lnTo>
                <a:pt x="0" y="127078"/>
              </a:lnTo>
              <a:lnTo>
                <a:pt x="391831" y="127078"/>
              </a:lnTo>
              <a:lnTo>
                <a:pt x="391831" y="1864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8315D6-A409-41C1-AC59-C41157902DBC}">
      <dsp:nvSpPr>
        <dsp:cNvPr id="0" name=""/>
        <dsp:cNvSpPr/>
      </dsp:nvSpPr>
      <dsp:spPr>
        <a:xfrm>
          <a:off x="8552750" y="2048590"/>
          <a:ext cx="391831" cy="186476"/>
        </a:xfrm>
        <a:custGeom>
          <a:avLst/>
          <a:gdLst/>
          <a:ahLst/>
          <a:cxnLst/>
          <a:rect l="0" t="0" r="0" b="0"/>
          <a:pathLst>
            <a:path>
              <a:moveTo>
                <a:pt x="391831" y="0"/>
              </a:moveTo>
              <a:lnTo>
                <a:pt x="391831" y="127078"/>
              </a:lnTo>
              <a:lnTo>
                <a:pt x="0" y="127078"/>
              </a:lnTo>
              <a:lnTo>
                <a:pt x="0" y="1864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19C529-2219-41DE-BB5D-BDF1B58D5E18}">
      <dsp:nvSpPr>
        <dsp:cNvPr id="0" name=""/>
        <dsp:cNvSpPr/>
      </dsp:nvSpPr>
      <dsp:spPr>
        <a:xfrm>
          <a:off x="7769086" y="2048590"/>
          <a:ext cx="1175495" cy="186476"/>
        </a:xfrm>
        <a:custGeom>
          <a:avLst/>
          <a:gdLst/>
          <a:ahLst/>
          <a:cxnLst/>
          <a:rect l="0" t="0" r="0" b="0"/>
          <a:pathLst>
            <a:path>
              <a:moveTo>
                <a:pt x="1175495" y="0"/>
              </a:moveTo>
              <a:lnTo>
                <a:pt x="1175495" y="127078"/>
              </a:lnTo>
              <a:lnTo>
                <a:pt x="0" y="127078"/>
              </a:lnTo>
              <a:lnTo>
                <a:pt x="0" y="1864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0EDD79-BD8F-4EA4-BEEA-A8786077B5CB}">
      <dsp:nvSpPr>
        <dsp:cNvPr id="0" name=""/>
        <dsp:cNvSpPr/>
      </dsp:nvSpPr>
      <dsp:spPr>
        <a:xfrm>
          <a:off x="4830347" y="1454965"/>
          <a:ext cx="4114234" cy="186476"/>
        </a:xfrm>
        <a:custGeom>
          <a:avLst/>
          <a:gdLst/>
          <a:ahLst/>
          <a:cxnLst/>
          <a:rect l="0" t="0" r="0" b="0"/>
          <a:pathLst>
            <a:path>
              <a:moveTo>
                <a:pt x="0" y="0"/>
              </a:moveTo>
              <a:lnTo>
                <a:pt x="0" y="127078"/>
              </a:lnTo>
              <a:lnTo>
                <a:pt x="4114234" y="127078"/>
              </a:lnTo>
              <a:lnTo>
                <a:pt x="4114234" y="1864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C8480F-1470-4B16-A94A-F9DF7A41E13B}">
      <dsp:nvSpPr>
        <dsp:cNvPr id="0" name=""/>
        <dsp:cNvSpPr/>
      </dsp:nvSpPr>
      <dsp:spPr>
        <a:xfrm>
          <a:off x="6593590" y="2048590"/>
          <a:ext cx="391831" cy="186476"/>
        </a:xfrm>
        <a:custGeom>
          <a:avLst/>
          <a:gdLst/>
          <a:ahLst/>
          <a:cxnLst/>
          <a:rect l="0" t="0" r="0" b="0"/>
          <a:pathLst>
            <a:path>
              <a:moveTo>
                <a:pt x="0" y="0"/>
              </a:moveTo>
              <a:lnTo>
                <a:pt x="0" y="127078"/>
              </a:lnTo>
              <a:lnTo>
                <a:pt x="391831" y="127078"/>
              </a:lnTo>
              <a:lnTo>
                <a:pt x="391831" y="1864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B00B23-3CC6-4508-B3DC-A81AF0FA199B}">
      <dsp:nvSpPr>
        <dsp:cNvPr id="0" name=""/>
        <dsp:cNvSpPr/>
      </dsp:nvSpPr>
      <dsp:spPr>
        <a:xfrm>
          <a:off x="6156038" y="2642216"/>
          <a:ext cx="91440" cy="186476"/>
        </a:xfrm>
        <a:custGeom>
          <a:avLst/>
          <a:gdLst/>
          <a:ahLst/>
          <a:cxnLst/>
          <a:rect l="0" t="0" r="0" b="0"/>
          <a:pathLst>
            <a:path>
              <a:moveTo>
                <a:pt x="45720" y="0"/>
              </a:moveTo>
              <a:lnTo>
                <a:pt x="45720" y="1864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99CA93-16E1-4893-9E87-62629E737C30}">
      <dsp:nvSpPr>
        <dsp:cNvPr id="0" name=""/>
        <dsp:cNvSpPr/>
      </dsp:nvSpPr>
      <dsp:spPr>
        <a:xfrm>
          <a:off x="6201758" y="2048590"/>
          <a:ext cx="391831" cy="186476"/>
        </a:xfrm>
        <a:custGeom>
          <a:avLst/>
          <a:gdLst/>
          <a:ahLst/>
          <a:cxnLst/>
          <a:rect l="0" t="0" r="0" b="0"/>
          <a:pathLst>
            <a:path>
              <a:moveTo>
                <a:pt x="391831" y="0"/>
              </a:moveTo>
              <a:lnTo>
                <a:pt x="391831" y="127078"/>
              </a:lnTo>
              <a:lnTo>
                <a:pt x="0" y="127078"/>
              </a:lnTo>
              <a:lnTo>
                <a:pt x="0" y="1864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2FEA96-9506-4FA8-B6C7-D8A26FE1534A}">
      <dsp:nvSpPr>
        <dsp:cNvPr id="0" name=""/>
        <dsp:cNvSpPr/>
      </dsp:nvSpPr>
      <dsp:spPr>
        <a:xfrm>
          <a:off x="4830347" y="1454965"/>
          <a:ext cx="1763243" cy="186476"/>
        </a:xfrm>
        <a:custGeom>
          <a:avLst/>
          <a:gdLst/>
          <a:ahLst/>
          <a:cxnLst/>
          <a:rect l="0" t="0" r="0" b="0"/>
          <a:pathLst>
            <a:path>
              <a:moveTo>
                <a:pt x="0" y="0"/>
              </a:moveTo>
              <a:lnTo>
                <a:pt x="0" y="127078"/>
              </a:lnTo>
              <a:lnTo>
                <a:pt x="1763243" y="127078"/>
              </a:lnTo>
              <a:lnTo>
                <a:pt x="1763243" y="1864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46B7BA-C2F4-461E-86B3-48FD83F023F5}">
      <dsp:nvSpPr>
        <dsp:cNvPr id="0" name=""/>
        <dsp:cNvSpPr/>
      </dsp:nvSpPr>
      <dsp:spPr>
        <a:xfrm>
          <a:off x="4634431" y="2048590"/>
          <a:ext cx="783663" cy="186476"/>
        </a:xfrm>
        <a:custGeom>
          <a:avLst/>
          <a:gdLst/>
          <a:ahLst/>
          <a:cxnLst/>
          <a:rect l="0" t="0" r="0" b="0"/>
          <a:pathLst>
            <a:path>
              <a:moveTo>
                <a:pt x="0" y="0"/>
              </a:moveTo>
              <a:lnTo>
                <a:pt x="0" y="127078"/>
              </a:lnTo>
              <a:lnTo>
                <a:pt x="783663" y="127078"/>
              </a:lnTo>
              <a:lnTo>
                <a:pt x="783663" y="1864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28D996-77B5-4EFC-9F94-A8A01B4CEDD6}">
      <dsp:nvSpPr>
        <dsp:cNvPr id="0" name=""/>
        <dsp:cNvSpPr/>
      </dsp:nvSpPr>
      <dsp:spPr>
        <a:xfrm>
          <a:off x="4588711" y="2048590"/>
          <a:ext cx="91440" cy="186476"/>
        </a:xfrm>
        <a:custGeom>
          <a:avLst/>
          <a:gdLst/>
          <a:ahLst/>
          <a:cxnLst/>
          <a:rect l="0" t="0" r="0" b="0"/>
          <a:pathLst>
            <a:path>
              <a:moveTo>
                <a:pt x="45720" y="0"/>
              </a:moveTo>
              <a:lnTo>
                <a:pt x="45720" y="1864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56A3BF-B215-4246-8715-BF750993814D}">
      <dsp:nvSpPr>
        <dsp:cNvPr id="0" name=""/>
        <dsp:cNvSpPr/>
      </dsp:nvSpPr>
      <dsp:spPr>
        <a:xfrm>
          <a:off x="3850767" y="2048590"/>
          <a:ext cx="783663" cy="186476"/>
        </a:xfrm>
        <a:custGeom>
          <a:avLst/>
          <a:gdLst/>
          <a:ahLst/>
          <a:cxnLst/>
          <a:rect l="0" t="0" r="0" b="0"/>
          <a:pathLst>
            <a:path>
              <a:moveTo>
                <a:pt x="783663" y="0"/>
              </a:moveTo>
              <a:lnTo>
                <a:pt x="783663" y="127078"/>
              </a:lnTo>
              <a:lnTo>
                <a:pt x="0" y="127078"/>
              </a:lnTo>
              <a:lnTo>
                <a:pt x="0" y="1864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55D92C-61F7-4B13-9A9F-287DDC59063C}">
      <dsp:nvSpPr>
        <dsp:cNvPr id="0" name=""/>
        <dsp:cNvSpPr/>
      </dsp:nvSpPr>
      <dsp:spPr>
        <a:xfrm>
          <a:off x="4634431" y="1454965"/>
          <a:ext cx="195915" cy="186476"/>
        </a:xfrm>
        <a:custGeom>
          <a:avLst/>
          <a:gdLst/>
          <a:ahLst/>
          <a:cxnLst/>
          <a:rect l="0" t="0" r="0" b="0"/>
          <a:pathLst>
            <a:path>
              <a:moveTo>
                <a:pt x="195915" y="0"/>
              </a:moveTo>
              <a:lnTo>
                <a:pt x="195915" y="127078"/>
              </a:lnTo>
              <a:lnTo>
                <a:pt x="0" y="127078"/>
              </a:lnTo>
              <a:lnTo>
                <a:pt x="0" y="1864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302FCD-CE60-429D-ABDB-77AA9BA7F696}">
      <dsp:nvSpPr>
        <dsp:cNvPr id="0" name=""/>
        <dsp:cNvSpPr/>
      </dsp:nvSpPr>
      <dsp:spPr>
        <a:xfrm>
          <a:off x="2675271" y="2048590"/>
          <a:ext cx="391831" cy="186476"/>
        </a:xfrm>
        <a:custGeom>
          <a:avLst/>
          <a:gdLst/>
          <a:ahLst/>
          <a:cxnLst/>
          <a:rect l="0" t="0" r="0" b="0"/>
          <a:pathLst>
            <a:path>
              <a:moveTo>
                <a:pt x="0" y="0"/>
              </a:moveTo>
              <a:lnTo>
                <a:pt x="0" y="127078"/>
              </a:lnTo>
              <a:lnTo>
                <a:pt x="391831" y="127078"/>
              </a:lnTo>
              <a:lnTo>
                <a:pt x="391831" y="1864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E714BA-DDBA-4D63-90C9-4F7F4174B35E}">
      <dsp:nvSpPr>
        <dsp:cNvPr id="0" name=""/>
        <dsp:cNvSpPr/>
      </dsp:nvSpPr>
      <dsp:spPr>
        <a:xfrm>
          <a:off x="2283439" y="2642216"/>
          <a:ext cx="391831" cy="186476"/>
        </a:xfrm>
        <a:custGeom>
          <a:avLst/>
          <a:gdLst/>
          <a:ahLst/>
          <a:cxnLst/>
          <a:rect l="0" t="0" r="0" b="0"/>
          <a:pathLst>
            <a:path>
              <a:moveTo>
                <a:pt x="0" y="0"/>
              </a:moveTo>
              <a:lnTo>
                <a:pt x="0" y="127078"/>
              </a:lnTo>
              <a:lnTo>
                <a:pt x="391831" y="127078"/>
              </a:lnTo>
              <a:lnTo>
                <a:pt x="391831" y="1864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EAEC89-55B2-47C4-9833-5210F598E0A1}">
      <dsp:nvSpPr>
        <dsp:cNvPr id="0" name=""/>
        <dsp:cNvSpPr/>
      </dsp:nvSpPr>
      <dsp:spPr>
        <a:xfrm>
          <a:off x="1891607" y="2642216"/>
          <a:ext cx="391831" cy="186476"/>
        </a:xfrm>
        <a:custGeom>
          <a:avLst/>
          <a:gdLst/>
          <a:ahLst/>
          <a:cxnLst/>
          <a:rect l="0" t="0" r="0" b="0"/>
          <a:pathLst>
            <a:path>
              <a:moveTo>
                <a:pt x="391831" y="0"/>
              </a:moveTo>
              <a:lnTo>
                <a:pt x="391831" y="127078"/>
              </a:lnTo>
              <a:lnTo>
                <a:pt x="0" y="127078"/>
              </a:lnTo>
              <a:lnTo>
                <a:pt x="0" y="1864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415A85-BF52-47CD-AC84-A104C406C7E5}">
      <dsp:nvSpPr>
        <dsp:cNvPr id="0" name=""/>
        <dsp:cNvSpPr/>
      </dsp:nvSpPr>
      <dsp:spPr>
        <a:xfrm>
          <a:off x="2283439" y="2048590"/>
          <a:ext cx="391831" cy="186476"/>
        </a:xfrm>
        <a:custGeom>
          <a:avLst/>
          <a:gdLst/>
          <a:ahLst/>
          <a:cxnLst/>
          <a:rect l="0" t="0" r="0" b="0"/>
          <a:pathLst>
            <a:path>
              <a:moveTo>
                <a:pt x="391831" y="0"/>
              </a:moveTo>
              <a:lnTo>
                <a:pt x="391831" y="127078"/>
              </a:lnTo>
              <a:lnTo>
                <a:pt x="0" y="127078"/>
              </a:lnTo>
              <a:lnTo>
                <a:pt x="0" y="1864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0139DB-A6E5-4A3F-B73E-464B10F45BB4}">
      <dsp:nvSpPr>
        <dsp:cNvPr id="0" name=""/>
        <dsp:cNvSpPr/>
      </dsp:nvSpPr>
      <dsp:spPr>
        <a:xfrm>
          <a:off x="2675271" y="1454965"/>
          <a:ext cx="2155075" cy="186476"/>
        </a:xfrm>
        <a:custGeom>
          <a:avLst/>
          <a:gdLst/>
          <a:ahLst/>
          <a:cxnLst/>
          <a:rect l="0" t="0" r="0" b="0"/>
          <a:pathLst>
            <a:path>
              <a:moveTo>
                <a:pt x="2155075" y="0"/>
              </a:moveTo>
              <a:lnTo>
                <a:pt x="2155075" y="127078"/>
              </a:lnTo>
              <a:lnTo>
                <a:pt x="0" y="127078"/>
              </a:lnTo>
              <a:lnTo>
                <a:pt x="0" y="1864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39A272-D989-4FB1-A1D6-67EB31ED0A19}">
      <dsp:nvSpPr>
        <dsp:cNvPr id="0" name=""/>
        <dsp:cNvSpPr/>
      </dsp:nvSpPr>
      <dsp:spPr>
        <a:xfrm>
          <a:off x="1062224" y="2642216"/>
          <a:ext cx="91440" cy="186476"/>
        </a:xfrm>
        <a:custGeom>
          <a:avLst/>
          <a:gdLst/>
          <a:ahLst/>
          <a:cxnLst/>
          <a:rect l="0" t="0" r="0" b="0"/>
          <a:pathLst>
            <a:path>
              <a:moveTo>
                <a:pt x="45720" y="0"/>
              </a:moveTo>
              <a:lnTo>
                <a:pt x="45720" y="1864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31DDB3-DA1D-4704-95CB-F45A38B2C488}">
      <dsp:nvSpPr>
        <dsp:cNvPr id="0" name=""/>
        <dsp:cNvSpPr/>
      </dsp:nvSpPr>
      <dsp:spPr>
        <a:xfrm>
          <a:off x="716112" y="2048590"/>
          <a:ext cx="391831" cy="186476"/>
        </a:xfrm>
        <a:custGeom>
          <a:avLst/>
          <a:gdLst/>
          <a:ahLst/>
          <a:cxnLst/>
          <a:rect l="0" t="0" r="0" b="0"/>
          <a:pathLst>
            <a:path>
              <a:moveTo>
                <a:pt x="0" y="0"/>
              </a:moveTo>
              <a:lnTo>
                <a:pt x="0" y="127078"/>
              </a:lnTo>
              <a:lnTo>
                <a:pt x="391831" y="127078"/>
              </a:lnTo>
              <a:lnTo>
                <a:pt x="391831" y="1864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DF7785-F7C6-4A54-BC0D-06D2FE58E0FF}">
      <dsp:nvSpPr>
        <dsp:cNvPr id="0" name=""/>
        <dsp:cNvSpPr/>
      </dsp:nvSpPr>
      <dsp:spPr>
        <a:xfrm>
          <a:off x="324280" y="2048590"/>
          <a:ext cx="391831" cy="186476"/>
        </a:xfrm>
        <a:custGeom>
          <a:avLst/>
          <a:gdLst/>
          <a:ahLst/>
          <a:cxnLst/>
          <a:rect l="0" t="0" r="0" b="0"/>
          <a:pathLst>
            <a:path>
              <a:moveTo>
                <a:pt x="391831" y="0"/>
              </a:moveTo>
              <a:lnTo>
                <a:pt x="391831" y="127078"/>
              </a:lnTo>
              <a:lnTo>
                <a:pt x="0" y="127078"/>
              </a:lnTo>
              <a:lnTo>
                <a:pt x="0" y="1864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27C8D4-D657-41D7-9D0E-DC09DB9D5418}">
      <dsp:nvSpPr>
        <dsp:cNvPr id="0" name=""/>
        <dsp:cNvSpPr/>
      </dsp:nvSpPr>
      <dsp:spPr>
        <a:xfrm>
          <a:off x="716112" y="1454965"/>
          <a:ext cx="4114234" cy="186476"/>
        </a:xfrm>
        <a:custGeom>
          <a:avLst/>
          <a:gdLst/>
          <a:ahLst/>
          <a:cxnLst/>
          <a:rect l="0" t="0" r="0" b="0"/>
          <a:pathLst>
            <a:path>
              <a:moveTo>
                <a:pt x="4114234" y="0"/>
              </a:moveTo>
              <a:lnTo>
                <a:pt x="4114234" y="127078"/>
              </a:lnTo>
              <a:lnTo>
                <a:pt x="0" y="127078"/>
              </a:lnTo>
              <a:lnTo>
                <a:pt x="0" y="1864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F7341E-F40D-4164-94D6-05A214FAA96A}">
      <dsp:nvSpPr>
        <dsp:cNvPr id="0" name=""/>
        <dsp:cNvSpPr/>
      </dsp:nvSpPr>
      <dsp:spPr>
        <a:xfrm>
          <a:off x="4509757" y="1047816"/>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413285-3F31-467C-8899-0E0F89A9DA8E}">
      <dsp:nvSpPr>
        <dsp:cNvPr id="0" name=""/>
        <dsp:cNvSpPr/>
      </dsp:nvSpPr>
      <dsp:spPr>
        <a:xfrm>
          <a:off x="4580999" y="1115496"/>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Let's Meet</a:t>
          </a:r>
        </a:p>
      </dsp:txBody>
      <dsp:txXfrm>
        <a:off x="4592924" y="1127421"/>
        <a:ext cx="617329" cy="383298"/>
      </dsp:txXfrm>
    </dsp:sp>
    <dsp:sp modelId="{59647FD9-A0C9-4730-8A1F-316B6BCF92AA}">
      <dsp:nvSpPr>
        <dsp:cNvPr id="0" name=""/>
        <dsp:cNvSpPr/>
      </dsp:nvSpPr>
      <dsp:spPr>
        <a:xfrm>
          <a:off x="395522" y="1641441"/>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8F210D-9538-40D0-BC37-94C3D4A55686}">
      <dsp:nvSpPr>
        <dsp:cNvPr id="0" name=""/>
        <dsp:cNvSpPr/>
      </dsp:nvSpPr>
      <dsp:spPr>
        <a:xfrm>
          <a:off x="466764" y="1709121"/>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Requirement Gathering</a:t>
          </a:r>
        </a:p>
      </dsp:txBody>
      <dsp:txXfrm>
        <a:off x="478689" y="1721046"/>
        <a:ext cx="617329" cy="383298"/>
      </dsp:txXfrm>
    </dsp:sp>
    <dsp:sp modelId="{9E7604FC-C5A1-4C9C-BA82-444098FC5D8B}">
      <dsp:nvSpPr>
        <dsp:cNvPr id="0" name=""/>
        <dsp:cNvSpPr/>
      </dsp:nvSpPr>
      <dsp:spPr>
        <a:xfrm>
          <a:off x="3690" y="2235067"/>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580B1E-15FB-4C69-962E-03DC1CFBA672}">
      <dsp:nvSpPr>
        <dsp:cNvPr id="0" name=""/>
        <dsp:cNvSpPr/>
      </dsp:nvSpPr>
      <dsp:spPr>
        <a:xfrm>
          <a:off x="74932" y="2302747"/>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Software Requirements Specifications</a:t>
          </a:r>
        </a:p>
      </dsp:txBody>
      <dsp:txXfrm>
        <a:off x="86857" y="2314672"/>
        <a:ext cx="617329" cy="383298"/>
      </dsp:txXfrm>
    </dsp:sp>
    <dsp:sp modelId="{29746384-5EF8-439F-A31E-ECD3DDFCA18F}">
      <dsp:nvSpPr>
        <dsp:cNvPr id="0" name=""/>
        <dsp:cNvSpPr/>
      </dsp:nvSpPr>
      <dsp:spPr>
        <a:xfrm>
          <a:off x="787354" y="2235067"/>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0011EA-7EFB-4866-8BBD-47BCA30719FB}">
      <dsp:nvSpPr>
        <dsp:cNvPr id="0" name=""/>
        <dsp:cNvSpPr/>
      </dsp:nvSpPr>
      <dsp:spPr>
        <a:xfrm>
          <a:off x="858596" y="2302747"/>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Questionnaire</a:t>
          </a:r>
        </a:p>
      </dsp:txBody>
      <dsp:txXfrm>
        <a:off x="870521" y="2314672"/>
        <a:ext cx="617329" cy="383298"/>
      </dsp:txXfrm>
    </dsp:sp>
    <dsp:sp modelId="{E5F4F968-4902-48AE-876D-9E0F4DC49116}">
      <dsp:nvSpPr>
        <dsp:cNvPr id="0" name=""/>
        <dsp:cNvSpPr/>
      </dsp:nvSpPr>
      <dsp:spPr>
        <a:xfrm>
          <a:off x="787354" y="2828692"/>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7455EC-ACDE-4967-AE95-F407E738DA74}">
      <dsp:nvSpPr>
        <dsp:cNvPr id="0" name=""/>
        <dsp:cNvSpPr/>
      </dsp:nvSpPr>
      <dsp:spPr>
        <a:xfrm>
          <a:off x="858596" y="2896372"/>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Defining Scope and Objective</a:t>
          </a:r>
        </a:p>
      </dsp:txBody>
      <dsp:txXfrm>
        <a:off x="870521" y="2908297"/>
        <a:ext cx="617329" cy="383298"/>
      </dsp:txXfrm>
    </dsp:sp>
    <dsp:sp modelId="{E8E4C296-654A-494B-8DC4-98F5C2F49A58}">
      <dsp:nvSpPr>
        <dsp:cNvPr id="0" name=""/>
        <dsp:cNvSpPr/>
      </dsp:nvSpPr>
      <dsp:spPr>
        <a:xfrm>
          <a:off x="2354681" y="1641441"/>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851792-4549-48EC-AC4B-6E93EDD8270D}">
      <dsp:nvSpPr>
        <dsp:cNvPr id="0" name=""/>
        <dsp:cNvSpPr/>
      </dsp:nvSpPr>
      <dsp:spPr>
        <a:xfrm>
          <a:off x="2425924" y="1709121"/>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Planning</a:t>
          </a:r>
        </a:p>
      </dsp:txBody>
      <dsp:txXfrm>
        <a:off x="2437849" y="1721046"/>
        <a:ext cx="617329" cy="383298"/>
      </dsp:txXfrm>
    </dsp:sp>
    <dsp:sp modelId="{52D11D68-CEB4-42C8-BAF9-5136B9491076}">
      <dsp:nvSpPr>
        <dsp:cNvPr id="0" name=""/>
        <dsp:cNvSpPr/>
      </dsp:nvSpPr>
      <dsp:spPr>
        <a:xfrm>
          <a:off x="1962849" y="2235067"/>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56F279-1A6C-4F76-B74A-C078AD630D88}">
      <dsp:nvSpPr>
        <dsp:cNvPr id="0" name=""/>
        <dsp:cNvSpPr/>
      </dsp:nvSpPr>
      <dsp:spPr>
        <a:xfrm>
          <a:off x="2034092" y="2302747"/>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Feasibility Study</a:t>
          </a:r>
        </a:p>
      </dsp:txBody>
      <dsp:txXfrm>
        <a:off x="2046017" y="2314672"/>
        <a:ext cx="617329" cy="383298"/>
      </dsp:txXfrm>
    </dsp:sp>
    <dsp:sp modelId="{2DE76FE8-C457-4805-97E8-D62109F75306}">
      <dsp:nvSpPr>
        <dsp:cNvPr id="0" name=""/>
        <dsp:cNvSpPr/>
      </dsp:nvSpPr>
      <dsp:spPr>
        <a:xfrm>
          <a:off x="1571018" y="2828692"/>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79B4A5-8C36-4545-9003-A52EABB3631C}">
      <dsp:nvSpPr>
        <dsp:cNvPr id="0" name=""/>
        <dsp:cNvSpPr/>
      </dsp:nvSpPr>
      <dsp:spPr>
        <a:xfrm>
          <a:off x="1642260" y="2896372"/>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Cost Estimation</a:t>
          </a:r>
        </a:p>
      </dsp:txBody>
      <dsp:txXfrm>
        <a:off x="1654185" y="2908297"/>
        <a:ext cx="617329" cy="383298"/>
      </dsp:txXfrm>
    </dsp:sp>
    <dsp:sp modelId="{A6B8837F-C4B4-4921-A953-F95F8928F526}">
      <dsp:nvSpPr>
        <dsp:cNvPr id="0" name=""/>
        <dsp:cNvSpPr/>
      </dsp:nvSpPr>
      <dsp:spPr>
        <a:xfrm>
          <a:off x="2354681" y="2828692"/>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E8C8B7-6283-40B4-BA71-97BE95AC6F84}">
      <dsp:nvSpPr>
        <dsp:cNvPr id="0" name=""/>
        <dsp:cNvSpPr/>
      </dsp:nvSpPr>
      <dsp:spPr>
        <a:xfrm>
          <a:off x="2425924" y="2896372"/>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Human resource software hardware estimation</a:t>
          </a:r>
        </a:p>
      </dsp:txBody>
      <dsp:txXfrm>
        <a:off x="2437849" y="2908297"/>
        <a:ext cx="617329" cy="383298"/>
      </dsp:txXfrm>
    </dsp:sp>
    <dsp:sp modelId="{63D1BDD9-EC6E-4506-B9D4-37DC1F7962B6}">
      <dsp:nvSpPr>
        <dsp:cNvPr id="0" name=""/>
        <dsp:cNvSpPr/>
      </dsp:nvSpPr>
      <dsp:spPr>
        <a:xfrm>
          <a:off x="2746513" y="2235067"/>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E8C2A1-0004-42B3-8207-5D9872D8A0F5}">
      <dsp:nvSpPr>
        <dsp:cNvPr id="0" name=""/>
        <dsp:cNvSpPr/>
      </dsp:nvSpPr>
      <dsp:spPr>
        <a:xfrm>
          <a:off x="2817755" y="2302747"/>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Planning Documentation Approval</a:t>
          </a:r>
        </a:p>
      </dsp:txBody>
      <dsp:txXfrm>
        <a:off x="2829680" y="2314672"/>
        <a:ext cx="617329" cy="383298"/>
      </dsp:txXfrm>
    </dsp:sp>
    <dsp:sp modelId="{7223664F-BF0F-4D09-A441-B94F0A5BC5C1}">
      <dsp:nvSpPr>
        <dsp:cNvPr id="0" name=""/>
        <dsp:cNvSpPr/>
      </dsp:nvSpPr>
      <dsp:spPr>
        <a:xfrm>
          <a:off x="4313841" y="1641441"/>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B600F4-4BB9-49ED-ABDE-72597FEC67EB}">
      <dsp:nvSpPr>
        <dsp:cNvPr id="0" name=""/>
        <dsp:cNvSpPr/>
      </dsp:nvSpPr>
      <dsp:spPr>
        <a:xfrm>
          <a:off x="4385083" y="1709121"/>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Designing</a:t>
          </a:r>
        </a:p>
      </dsp:txBody>
      <dsp:txXfrm>
        <a:off x="4397008" y="1721046"/>
        <a:ext cx="617329" cy="383298"/>
      </dsp:txXfrm>
    </dsp:sp>
    <dsp:sp modelId="{5E51479E-71D5-482E-B93B-582856723F6D}">
      <dsp:nvSpPr>
        <dsp:cNvPr id="0" name=""/>
        <dsp:cNvSpPr/>
      </dsp:nvSpPr>
      <dsp:spPr>
        <a:xfrm>
          <a:off x="3530177" y="2235067"/>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96DC2-7525-4FD5-A053-481E05CD258A}">
      <dsp:nvSpPr>
        <dsp:cNvPr id="0" name=""/>
        <dsp:cNvSpPr/>
      </dsp:nvSpPr>
      <dsp:spPr>
        <a:xfrm>
          <a:off x="3601419" y="2302747"/>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GUI Design</a:t>
          </a:r>
        </a:p>
      </dsp:txBody>
      <dsp:txXfrm>
        <a:off x="3613344" y="2314672"/>
        <a:ext cx="617329" cy="383298"/>
      </dsp:txXfrm>
    </dsp:sp>
    <dsp:sp modelId="{AFFDCF9B-15FB-4BE2-895E-3CEF36C09DE1}">
      <dsp:nvSpPr>
        <dsp:cNvPr id="0" name=""/>
        <dsp:cNvSpPr/>
      </dsp:nvSpPr>
      <dsp:spPr>
        <a:xfrm>
          <a:off x="4313841" y="2235067"/>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D23997-4BCE-4C11-B432-4BEA3A5F9410}">
      <dsp:nvSpPr>
        <dsp:cNvPr id="0" name=""/>
        <dsp:cNvSpPr/>
      </dsp:nvSpPr>
      <dsp:spPr>
        <a:xfrm>
          <a:off x="4385083" y="2302747"/>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Database Design</a:t>
          </a:r>
        </a:p>
      </dsp:txBody>
      <dsp:txXfrm>
        <a:off x="4397008" y="2314672"/>
        <a:ext cx="617329" cy="383298"/>
      </dsp:txXfrm>
    </dsp:sp>
    <dsp:sp modelId="{D26ED46C-3BF9-4A2A-95E5-BFC8E5882E3D}">
      <dsp:nvSpPr>
        <dsp:cNvPr id="0" name=""/>
        <dsp:cNvSpPr/>
      </dsp:nvSpPr>
      <dsp:spPr>
        <a:xfrm>
          <a:off x="5097505" y="2235067"/>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49095F-AE9D-4FA3-9A16-EF347B829178}">
      <dsp:nvSpPr>
        <dsp:cNvPr id="0" name=""/>
        <dsp:cNvSpPr/>
      </dsp:nvSpPr>
      <dsp:spPr>
        <a:xfrm>
          <a:off x="5168747" y="2302747"/>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Design Approval</a:t>
          </a:r>
        </a:p>
      </dsp:txBody>
      <dsp:txXfrm>
        <a:off x="5180672" y="2314672"/>
        <a:ext cx="617329" cy="383298"/>
      </dsp:txXfrm>
    </dsp:sp>
    <dsp:sp modelId="{100A3676-7238-401E-9438-A79AEACB5651}">
      <dsp:nvSpPr>
        <dsp:cNvPr id="0" name=""/>
        <dsp:cNvSpPr/>
      </dsp:nvSpPr>
      <dsp:spPr>
        <a:xfrm>
          <a:off x="6273000" y="1641441"/>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9CEA08-F567-4CD0-A44C-3617FAE36940}">
      <dsp:nvSpPr>
        <dsp:cNvPr id="0" name=""/>
        <dsp:cNvSpPr/>
      </dsp:nvSpPr>
      <dsp:spPr>
        <a:xfrm>
          <a:off x="6344242" y="1709121"/>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Implementation</a:t>
          </a:r>
        </a:p>
      </dsp:txBody>
      <dsp:txXfrm>
        <a:off x="6356167" y="1721046"/>
        <a:ext cx="617329" cy="383298"/>
      </dsp:txXfrm>
    </dsp:sp>
    <dsp:sp modelId="{BD9FC9C9-882E-45A0-8257-93CC0113FC87}">
      <dsp:nvSpPr>
        <dsp:cNvPr id="0" name=""/>
        <dsp:cNvSpPr/>
      </dsp:nvSpPr>
      <dsp:spPr>
        <a:xfrm>
          <a:off x="5881168" y="2235067"/>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5D8436-AA11-4C54-838E-7AE5A9200664}">
      <dsp:nvSpPr>
        <dsp:cNvPr id="0" name=""/>
        <dsp:cNvSpPr/>
      </dsp:nvSpPr>
      <dsp:spPr>
        <a:xfrm>
          <a:off x="5952411" y="2302747"/>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Create Client- Account Functionality</a:t>
          </a:r>
        </a:p>
      </dsp:txBody>
      <dsp:txXfrm>
        <a:off x="5964336" y="2314672"/>
        <a:ext cx="617329" cy="383298"/>
      </dsp:txXfrm>
    </dsp:sp>
    <dsp:sp modelId="{F0ED0A30-7D91-487C-B06B-8CB489C1F4DC}">
      <dsp:nvSpPr>
        <dsp:cNvPr id="0" name=""/>
        <dsp:cNvSpPr/>
      </dsp:nvSpPr>
      <dsp:spPr>
        <a:xfrm>
          <a:off x="5881168" y="2828692"/>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6B9378-1394-48F7-8A5D-21FE335A353B}">
      <dsp:nvSpPr>
        <dsp:cNvPr id="0" name=""/>
        <dsp:cNvSpPr/>
      </dsp:nvSpPr>
      <dsp:spPr>
        <a:xfrm>
          <a:off x="5952411" y="2896372"/>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Add client account functionality</a:t>
          </a:r>
        </a:p>
      </dsp:txBody>
      <dsp:txXfrm>
        <a:off x="5964336" y="2908297"/>
        <a:ext cx="617329" cy="383298"/>
      </dsp:txXfrm>
    </dsp:sp>
    <dsp:sp modelId="{B690D7E0-5E4D-4CD7-998D-6CC27CE8913F}">
      <dsp:nvSpPr>
        <dsp:cNvPr id="0" name=""/>
        <dsp:cNvSpPr/>
      </dsp:nvSpPr>
      <dsp:spPr>
        <a:xfrm>
          <a:off x="6664832" y="2235067"/>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D79ADB-F39C-4067-B6B1-9D60282E29F9}">
      <dsp:nvSpPr>
        <dsp:cNvPr id="0" name=""/>
        <dsp:cNvSpPr/>
      </dsp:nvSpPr>
      <dsp:spPr>
        <a:xfrm>
          <a:off x="6736074" y="2302747"/>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Feedback form Functionality</a:t>
          </a:r>
        </a:p>
      </dsp:txBody>
      <dsp:txXfrm>
        <a:off x="6747999" y="2314672"/>
        <a:ext cx="617329" cy="383298"/>
      </dsp:txXfrm>
    </dsp:sp>
    <dsp:sp modelId="{E60F5574-E5EB-4463-9E7B-A8A05C7D28C0}">
      <dsp:nvSpPr>
        <dsp:cNvPr id="0" name=""/>
        <dsp:cNvSpPr/>
      </dsp:nvSpPr>
      <dsp:spPr>
        <a:xfrm>
          <a:off x="8623992" y="1641441"/>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88C538-117E-4C66-A561-BE48B0C21FF7}">
      <dsp:nvSpPr>
        <dsp:cNvPr id="0" name=""/>
        <dsp:cNvSpPr/>
      </dsp:nvSpPr>
      <dsp:spPr>
        <a:xfrm>
          <a:off x="8695234" y="1709121"/>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Testing</a:t>
          </a:r>
        </a:p>
      </dsp:txBody>
      <dsp:txXfrm>
        <a:off x="8707159" y="1721046"/>
        <a:ext cx="617329" cy="383298"/>
      </dsp:txXfrm>
    </dsp:sp>
    <dsp:sp modelId="{51B91058-A4A7-4378-9659-7397FFABBF1F}">
      <dsp:nvSpPr>
        <dsp:cNvPr id="0" name=""/>
        <dsp:cNvSpPr/>
      </dsp:nvSpPr>
      <dsp:spPr>
        <a:xfrm>
          <a:off x="7448496" y="2235067"/>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EC0AB6-3775-4D35-968E-D4814D53D0E4}">
      <dsp:nvSpPr>
        <dsp:cNvPr id="0" name=""/>
        <dsp:cNvSpPr/>
      </dsp:nvSpPr>
      <dsp:spPr>
        <a:xfrm>
          <a:off x="7519738" y="2302747"/>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System Testing</a:t>
          </a:r>
        </a:p>
      </dsp:txBody>
      <dsp:txXfrm>
        <a:off x="7531663" y="2314672"/>
        <a:ext cx="617329" cy="383298"/>
      </dsp:txXfrm>
    </dsp:sp>
    <dsp:sp modelId="{59D71376-6484-4501-9B84-95709E1F8352}">
      <dsp:nvSpPr>
        <dsp:cNvPr id="0" name=""/>
        <dsp:cNvSpPr/>
      </dsp:nvSpPr>
      <dsp:spPr>
        <a:xfrm>
          <a:off x="8232160" y="2235067"/>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FCA93E-E0AF-4FE6-A318-040CF82D011A}">
      <dsp:nvSpPr>
        <dsp:cNvPr id="0" name=""/>
        <dsp:cNvSpPr/>
      </dsp:nvSpPr>
      <dsp:spPr>
        <a:xfrm>
          <a:off x="8303402" y="2302747"/>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Alpha Testing</a:t>
          </a:r>
        </a:p>
      </dsp:txBody>
      <dsp:txXfrm>
        <a:off x="8315327" y="2314672"/>
        <a:ext cx="617329" cy="383298"/>
      </dsp:txXfrm>
    </dsp:sp>
    <dsp:sp modelId="{E16A5EFB-BF2D-4890-BF79-1DB46A4060E2}">
      <dsp:nvSpPr>
        <dsp:cNvPr id="0" name=""/>
        <dsp:cNvSpPr/>
      </dsp:nvSpPr>
      <dsp:spPr>
        <a:xfrm>
          <a:off x="9015824" y="2235067"/>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BA18E8-2AA5-4EC5-A231-BB5DE1EE775E}">
      <dsp:nvSpPr>
        <dsp:cNvPr id="0" name=""/>
        <dsp:cNvSpPr/>
      </dsp:nvSpPr>
      <dsp:spPr>
        <a:xfrm>
          <a:off x="9087066" y="2302747"/>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Beta Testing</a:t>
          </a:r>
        </a:p>
      </dsp:txBody>
      <dsp:txXfrm>
        <a:off x="9098991" y="2314672"/>
        <a:ext cx="617329" cy="383298"/>
      </dsp:txXfrm>
    </dsp:sp>
    <dsp:sp modelId="{F30B47A4-A6EA-488F-88EF-04797CEB4580}">
      <dsp:nvSpPr>
        <dsp:cNvPr id="0" name=""/>
        <dsp:cNvSpPr/>
      </dsp:nvSpPr>
      <dsp:spPr>
        <a:xfrm>
          <a:off x="9799487" y="2235067"/>
          <a:ext cx="641179" cy="407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9101CE-71B3-40D2-A6D4-57066B01CFF8}">
      <dsp:nvSpPr>
        <dsp:cNvPr id="0" name=""/>
        <dsp:cNvSpPr/>
      </dsp:nvSpPr>
      <dsp:spPr>
        <a:xfrm>
          <a:off x="9870730" y="2302747"/>
          <a:ext cx="641179" cy="4071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Deployment</a:t>
          </a:r>
        </a:p>
      </dsp:txBody>
      <dsp:txXfrm>
        <a:off x="9882655" y="2314672"/>
        <a:ext cx="617329" cy="3832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92F13-3EF3-4D12-9D17-25F14329E816}">
      <dsp:nvSpPr>
        <dsp:cNvPr id="0" name=""/>
        <dsp:cNvSpPr/>
      </dsp:nvSpPr>
      <dsp:spPr>
        <a:xfrm>
          <a:off x="5393641" y="3873684"/>
          <a:ext cx="178223" cy="339603"/>
        </a:xfrm>
        <a:custGeom>
          <a:avLst/>
          <a:gdLst/>
          <a:ahLst/>
          <a:cxnLst/>
          <a:rect l="0" t="0" r="0" b="0"/>
          <a:pathLst>
            <a:path>
              <a:moveTo>
                <a:pt x="0" y="0"/>
              </a:moveTo>
              <a:lnTo>
                <a:pt x="89111" y="0"/>
              </a:lnTo>
              <a:lnTo>
                <a:pt x="89111" y="339603"/>
              </a:lnTo>
              <a:lnTo>
                <a:pt x="178223" y="3396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3164" y="4033897"/>
        <a:ext cx="19176" cy="19176"/>
      </dsp:txXfrm>
    </dsp:sp>
    <dsp:sp modelId="{6F3133BB-EC90-4216-9C99-2DC2BEA264A8}">
      <dsp:nvSpPr>
        <dsp:cNvPr id="0" name=""/>
        <dsp:cNvSpPr/>
      </dsp:nvSpPr>
      <dsp:spPr>
        <a:xfrm>
          <a:off x="5393641" y="3827964"/>
          <a:ext cx="178223" cy="91440"/>
        </a:xfrm>
        <a:custGeom>
          <a:avLst/>
          <a:gdLst/>
          <a:ahLst/>
          <a:cxnLst/>
          <a:rect l="0" t="0" r="0" b="0"/>
          <a:pathLst>
            <a:path>
              <a:moveTo>
                <a:pt x="0" y="45720"/>
              </a:moveTo>
              <a:lnTo>
                <a:pt x="178223"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8297" y="3869228"/>
        <a:ext cx="8911" cy="8911"/>
      </dsp:txXfrm>
    </dsp:sp>
    <dsp:sp modelId="{05071A0A-E45A-4DE7-AE22-8FD1694AA513}">
      <dsp:nvSpPr>
        <dsp:cNvPr id="0" name=""/>
        <dsp:cNvSpPr/>
      </dsp:nvSpPr>
      <dsp:spPr>
        <a:xfrm>
          <a:off x="5393641" y="3534081"/>
          <a:ext cx="178223" cy="339603"/>
        </a:xfrm>
        <a:custGeom>
          <a:avLst/>
          <a:gdLst/>
          <a:ahLst/>
          <a:cxnLst/>
          <a:rect l="0" t="0" r="0" b="0"/>
          <a:pathLst>
            <a:path>
              <a:moveTo>
                <a:pt x="0" y="339603"/>
              </a:moveTo>
              <a:lnTo>
                <a:pt x="89111" y="339603"/>
              </a:lnTo>
              <a:lnTo>
                <a:pt x="89111" y="0"/>
              </a:lnTo>
              <a:lnTo>
                <a:pt x="17822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3164" y="3694294"/>
        <a:ext cx="19176" cy="19176"/>
      </dsp:txXfrm>
    </dsp:sp>
    <dsp:sp modelId="{8FCBC427-C729-4018-8313-6AD0FB10DA26}">
      <dsp:nvSpPr>
        <dsp:cNvPr id="0" name=""/>
        <dsp:cNvSpPr/>
      </dsp:nvSpPr>
      <dsp:spPr>
        <a:xfrm>
          <a:off x="4324299" y="2175669"/>
          <a:ext cx="178223" cy="1698015"/>
        </a:xfrm>
        <a:custGeom>
          <a:avLst/>
          <a:gdLst/>
          <a:ahLst/>
          <a:cxnLst/>
          <a:rect l="0" t="0" r="0" b="0"/>
          <a:pathLst>
            <a:path>
              <a:moveTo>
                <a:pt x="0" y="0"/>
              </a:moveTo>
              <a:lnTo>
                <a:pt x="89111" y="0"/>
              </a:lnTo>
              <a:lnTo>
                <a:pt x="89111" y="1698015"/>
              </a:lnTo>
              <a:lnTo>
                <a:pt x="178223" y="16980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IN" sz="600" kern="1200"/>
        </a:p>
      </dsp:txBody>
      <dsp:txXfrm>
        <a:off x="4370727" y="2981992"/>
        <a:ext cx="85367" cy="85367"/>
      </dsp:txXfrm>
    </dsp:sp>
    <dsp:sp modelId="{5227CCE8-999A-40A1-9B14-6D0CF59BAD83}">
      <dsp:nvSpPr>
        <dsp:cNvPr id="0" name=""/>
        <dsp:cNvSpPr/>
      </dsp:nvSpPr>
      <dsp:spPr>
        <a:xfrm>
          <a:off x="5393641" y="2854875"/>
          <a:ext cx="178223" cy="339603"/>
        </a:xfrm>
        <a:custGeom>
          <a:avLst/>
          <a:gdLst/>
          <a:ahLst/>
          <a:cxnLst/>
          <a:rect l="0" t="0" r="0" b="0"/>
          <a:pathLst>
            <a:path>
              <a:moveTo>
                <a:pt x="0" y="0"/>
              </a:moveTo>
              <a:lnTo>
                <a:pt x="89111" y="0"/>
              </a:lnTo>
              <a:lnTo>
                <a:pt x="89111" y="339603"/>
              </a:lnTo>
              <a:lnTo>
                <a:pt x="178223" y="3396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3164" y="3015088"/>
        <a:ext cx="19176" cy="19176"/>
      </dsp:txXfrm>
    </dsp:sp>
    <dsp:sp modelId="{DD16F3B3-2059-4D99-88CD-B89C02C466C4}">
      <dsp:nvSpPr>
        <dsp:cNvPr id="0" name=""/>
        <dsp:cNvSpPr/>
      </dsp:nvSpPr>
      <dsp:spPr>
        <a:xfrm>
          <a:off x="5393641" y="2809155"/>
          <a:ext cx="178223" cy="91440"/>
        </a:xfrm>
        <a:custGeom>
          <a:avLst/>
          <a:gdLst/>
          <a:ahLst/>
          <a:cxnLst/>
          <a:rect l="0" t="0" r="0" b="0"/>
          <a:pathLst>
            <a:path>
              <a:moveTo>
                <a:pt x="0" y="45720"/>
              </a:moveTo>
              <a:lnTo>
                <a:pt x="178223"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8297" y="2850419"/>
        <a:ext cx="8911" cy="8911"/>
      </dsp:txXfrm>
    </dsp:sp>
    <dsp:sp modelId="{105229B5-EC54-4BE3-BEEC-85C83C17D7AB}">
      <dsp:nvSpPr>
        <dsp:cNvPr id="0" name=""/>
        <dsp:cNvSpPr/>
      </dsp:nvSpPr>
      <dsp:spPr>
        <a:xfrm>
          <a:off x="5393641" y="2515272"/>
          <a:ext cx="178223" cy="339603"/>
        </a:xfrm>
        <a:custGeom>
          <a:avLst/>
          <a:gdLst/>
          <a:ahLst/>
          <a:cxnLst/>
          <a:rect l="0" t="0" r="0" b="0"/>
          <a:pathLst>
            <a:path>
              <a:moveTo>
                <a:pt x="0" y="339603"/>
              </a:moveTo>
              <a:lnTo>
                <a:pt x="89111" y="339603"/>
              </a:lnTo>
              <a:lnTo>
                <a:pt x="89111" y="0"/>
              </a:lnTo>
              <a:lnTo>
                <a:pt x="17822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3164" y="2675485"/>
        <a:ext cx="19176" cy="19176"/>
      </dsp:txXfrm>
    </dsp:sp>
    <dsp:sp modelId="{4E46A4D2-6A54-4267-A4CA-A346BB324D27}">
      <dsp:nvSpPr>
        <dsp:cNvPr id="0" name=""/>
        <dsp:cNvSpPr/>
      </dsp:nvSpPr>
      <dsp:spPr>
        <a:xfrm>
          <a:off x="4324299" y="2175669"/>
          <a:ext cx="178223" cy="679206"/>
        </a:xfrm>
        <a:custGeom>
          <a:avLst/>
          <a:gdLst/>
          <a:ahLst/>
          <a:cxnLst/>
          <a:rect l="0" t="0" r="0" b="0"/>
          <a:pathLst>
            <a:path>
              <a:moveTo>
                <a:pt x="0" y="0"/>
              </a:moveTo>
              <a:lnTo>
                <a:pt x="89111" y="0"/>
              </a:lnTo>
              <a:lnTo>
                <a:pt x="89111" y="679206"/>
              </a:lnTo>
              <a:lnTo>
                <a:pt x="178223" y="6792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395856" y="2497717"/>
        <a:ext cx="35109" cy="35109"/>
      </dsp:txXfrm>
    </dsp:sp>
    <dsp:sp modelId="{FA835E12-E931-4B1A-8262-22005A2AA027}">
      <dsp:nvSpPr>
        <dsp:cNvPr id="0" name=""/>
        <dsp:cNvSpPr/>
      </dsp:nvSpPr>
      <dsp:spPr>
        <a:xfrm>
          <a:off x="5393641" y="2005867"/>
          <a:ext cx="178223" cy="169801"/>
        </a:xfrm>
        <a:custGeom>
          <a:avLst/>
          <a:gdLst/>
          <a:ahLst/>
          <a:cxnLst/>
          <a:rect l="0" t="0" r="0" b="0"/>
          <a:pathLst>
            <a:path>
              <a:moveTo>
                <a:pt x="0" y="0"/>
              </a:moveTo>
              <a:lnTo>
                <a:pt x="89111" y="0"/>
              </a:lnTo>
              <a:lnTo>
                <a:pt x="89111" y="169801"/>
              </a:lnTo>
              <a:lnTo>
                <a:pt x="178223" y="1698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6598" y="2084614"/>
        <a:ext cx="12308" cy="12308"/>
      </dsp:txXfrm>
    </dsp:sp>
    <dsp:sp modelId="{A318A3D7-55BA-4D92-B658-6E9797C4F8D8}">
      <dsp:nvSpPr>
        <dsp:cNvPr id="0" name=""/>
        <dsp:cNvSpPr/>
      </dsp:nvSpPr>
      <dsp:spPr>
        <a:xfrm>
          <a:off x="5393641" y="1836065"/>
          <a:ext cx="178223" cy="169801"/>
        </a:xfrm>
        <a:custGeom>
          <a:avLst/>
          <a:gdLst/>
          <a:ahLst/>
          <a:cxnLst/>
          <a:rect l="0" t="0" r="0" b="0"/>
          <a:pathLst>
            <a:path>
              <a:moveTo>
                <a:pt x="0" y="169801"/>
              </a:moveTo>
              <a:lnTo>
                <a:pt x="89111" y="169801"/>
              </a:lnTo>
              <a:lnTo>
                <a:pt x="89111" y="0"/>
              </a:lnTo>
              <a:lnTo>
                <a:pt x="17822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6598" y="1914812"/>
        <a:ext cx="12308" cy="12308"/>
      </dsp:txXfrm>
    </dsp:sp>
    <dsp:sp modelId="{0E68A227-F977-4163-B5B3-088A0E12153A}">
      <dsp:nvSpPr>
        <dsp:cNvPr id="0" name=""/>
        <dsp:cNvSpPr/>
      </dsp:nvSpPr>
      <dsp:spPr>
        <a:xfrm>
          <a:off x="4324299" y="2005867"/>
          <a:ext cx="178223" cy="169801"/>
        </a:xfrm>
        <a:custGeom>
          <a:avLst/>
          <a:gdLst/>
          <a:ahLst/>
          <a:cxnLst/>
          <a:rect l="0" t="0" r="0" b="0"/>
          <a:pathLst>
            <a:path>
              <a:moveTo>
                <a:pt x="0" y="169801"/>
              </a:moveTo>
              <a:lnTo>
                <a:pt x="89111" y="169801"/>
              </a:lnTo>
              <a:lnTo>
                <a:pt x="89111" y="0"/>
              </a:lnTo>
              <a:lnTo>
                <a:pt x="17822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407256" y="2084614"/>
        <a:ext cx="12308" cy="12308"/>
      </dsp:txXfrm>
    </dsp:sp>
    <dsp:sp modelId="{FEF58C50-25ED-4701-A9A6-216DEF44EAFD}">
      <dsp:nvSpPr>
        <dsp:cNvPr id="0" name=""/>
        <dsp:cNvSpPr/>
      </dsp:nvSpPr>
      <dsp:spPr>
        <a:xfrm>
          <a:off x="5393641" y="1326661"/>
          <a:ext cx="178223" cy="169801"/>
        </a:xfrm>
        <a:custGeom>
          <a:avLst/>
          <a:gdLst/>
          <a:ahLst/>
          <a:cxnLst/>
          <a:rect l="0" t="0" r="0" b="0"/>
          <a:pathLst>
            <a:path>
              <a:moveTo>
                <a:pt x="0" y="0"/>
              </a:moveTo>
              <a:lnTo>
                <a:pt x="89111" y="0"/>
              </a:lnTo>
              <a:lnTo>
                <a:pt x="89111" y="169801"/>
              </a:lnTo>
              <a:lnTo>
                <a:pt x="178223" y="1698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6598" y="1405408"/>
        <a:ext cx="12308" cy="12308"/>
      </dsp:txXfrm>
    </dsp:sp>
    <dsp:sp modelId="{53FF57DB-23DA-4123-A05F-EA1BE8D41504}">
      <dsp:nvSpPr>
        <dsp:cNvPr id="0" name=""/>
        <dsp:cNvSpPr/>
      </dsp:nvSpPr>
      <dsp:spPr>
        <a:xfrm>
          <a:off x="5393641" y="1156859"/>
          <a:ext cx="178223" cy="169801"/>
        </a:xfrm>
        <a:custGeom>
          <a:avLst/>
          <a:gdLst/>
          <a:ahLst/>
          <a:cxnLst/>
          <a:rect l="0" t="0" r="0" b="0"/>
          <a:pathLst>
            <a:path>
              <a:moveTo>
                <a:pt x="0" y="169801"/>
              </a:moveTo>
              <a:lnTo>
                <a:pt x="89111" y="169801"/>
              </a:lnTo>
              <a:lnTo>
                <a:pt x="89111" y="0"/>
              </a:lnTo>
              <a:lnTo>
                <a:pt x="17822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6598" y="1235606"/>
        <a:ext cx="12308" cy="12308"/>
      </dsp:txXfrm>
    </dsp:sp>
    <dsp:sp modelId="{FE6F8F4E-E3B7-4839-B1AA-609D0E1DFD36}">
      <dsp:nvSpPr>
        <dsp:cNvPr id="0" name=""/>
        <dsp:cNvSpPr/>
      </dsp:nvSpPr>
      <dsp:spPr>
        <a:xfrm>
          <a:off x="4324299" y="1326661"/>
          <a:ext cx="178223" cy="849007"/>
        </a:xfrm>
        <a:custGeom>
          <a:avLst/>
          <a:gdLst/>
          <a:ahLst/>
          <a:cxnLst/>
          <a:rect l="0" t="0" r="0" b="0"/>
          <a:pathLst>
            <a:path>
              <a:moveTo>
                <a:pt x="0" y="849007"/>
              </a:moveTo>
              <a:lnTo>
                <a:pt x="89111" y="849007"/>
              </a:lnTo>
              <a:lnTo>
                <a:pt x="89111" y="0"/>
              </a:lnTo>
              <a:lnTo>
                <a:pt x="17822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391723" y="1729477"/>
        <a:ext cx="43375" cy="43375"/>
      </dsp:txXfrm>
    </dsp:sp>
    <dsp:sp modelId="{4B0DEE9A-5DD2-45DC-8A27-DA84FB4927BB}">
      <dsp:nvSpPr>
        <dsp:cNvPr id="0" name=""/>
        <dsp:cNvSpPr/>
      </dsp:nvSpPr>
      <dsp:spPr>
        <a:xfrm>
          <a:off x="5393641" y="477653"/>
          <a:ext cx="178223" cy="339603"/>
        </a:xfrm>
        <a:custGeom>
          <a:avLst/>
          <a:gdLst/>
          <a:ahLst/>
          <a:cxnLst/>
          <a:rect l="0" t="0" r="0" b="0"/>
          <a:pathLst>
            <a:path>
              <a:moveTo>
                <a:pt x="0" y="0"/>
              </a:moveTo>
              <a:lnTo>
                <a:pt x="89111" y="0"/>
              </a:lnTo>
              <a:lnTo>
                <a:pt x="89111" y="339603"/>
              </a:lnTo>
              <a:lnTo>
                <a:pt x="178223" y="3396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3164" y="637867"/>
        <a:ext cx="19176" cy="19176"/>
      </dsp:txXfrm>
    </dsp:sp>
    <dsp:sp modelId="{3E4A97DF-83AF-490B-B104-0CBAA86C7FE1}">
      <dsp:nvSpPr>
        <dsp:cNvPr id="0" name=""/>
        <dsp:cNvSpPr/>
      </dsp:nvSpPr>
      <dsp:spPr>
        <a:xfrm>
          <a:off x="5393641" y="431933"/>
          <a:ext cx="178223" cy="91440"/>
        </a:xfrm>
        <a:custGeom>
          <a:avLst/>
          <a:gdLst/>
          <a:ahLst/>
          <a:cxnLst/>
          <a:rect l="0" t="0" r="0" b="0"/>
          <a:pathLst>
            <a:path>
              <a:moveTo>
                <a:pt x="0" y="45720"/>
              </a:moveTo>
              <a:lnTo>
                <a:pt x="178223"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8297" y="473198"/>
        <a:ext cx="8911" cy="8911"/>
      </dsp:txXfrm>
    </dsp:sp>
    <dsp:sp modelId="{71A31672-0BF4-4B33-B8D5-94B2B0DB5CCA}">
      <dsp:nvSpPr>
        <dsp:cNvPr id="0" name=""/>
        <dsp:cNvSpPr/>
      </dsp:nvSpPr>
      <dsp:spPr>
        <a:xfrm>
          <a:off x="5393641" y="138050"/>
          <a:ext cx="178223" cy="339603"/>
        </a:xfrm>
        <a:custGeom>
          <a:avLst/>
          <a:gdLst/>
          <a:ahLst/>
          <a:cxnLst/>
          <a:rect l="0" t="0" r="0" b="0"/>
          <a:pathLst>
            <a:path>
              <a:moveTo>
                <a:pt x="0" y="339603"/>
              </a:moveTo>
              <a:lnTo>
                <a:pt x="89111" y="339603"/>
              </a:lnTo>
              <a:lnTo>
                <a:pt x="89111" y="0"/>
              </a:lnTo>
              <a:lnTo>
                <a:pt x="17822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3164" y="298264"/>
        <a:ext cx="19176" cy="19176"/>
      </dsp:txXfrm>
    </dsp:sp>
    <dsp:sp modelId="{0FC41CAA-C6CE-409C-8382-81BE1054AE7C}">
      <dsp:nvSpPr>
        <dsp:cNvPr id="0" name=""/>
        <dsp:cNvSpPr/>
      </dsp:nvSpPr>
      <dsp:spPr>
        <a:xfrm>
          <a:off x="4324299" y="477653"/>
          <a:ext cx="178223" cy="1698015"/>
        </a:xfrm>
        <a:custGeom>
          <a:avLst/>
          <a:gdLst/>
          <a:ahLst/>
          <a:cxnLst/>
          <a:rect l="0" t="0" r="0" b="0"/>
          <a:pathLst>
            <a:path>
              <a:moveTo>
                <a:pt x="0" y="1698015"/>
              </a:moveTo>
              <a:lnTo>
                <a:pt x="89111" y="1698015"/>
              </a:lnTo>
              <a:lnTo>
                <a:pt x="89111" y="0"/>
              </a:lnTo>
              <a:lnTo>
                <a:pt x="17822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IN" sz="600" kern="1200"/>
        </a:p>
      </dsp:txBody>
      <dsp:txXfrm>
        <a:off x="4370727" y="1283977"/>
        <a:ext cx="85367" cy="85367"/>
      </dsp:txXfrm>
    </dsp:sp>
    <dsp:sp modelId="{98DC9BEB-08C5-4021-8ED8-FCF896F2656B}">
      <dsp:nvSpPr>
        <dsp:cNvPr id="0" name=""/>
        <dsp:cNvSpPr/>
      </dsp:nvSpPr>
      <dsp:spPr>
        <a:xfrm rot="16200000">
          <a:off x="3473504" y="2039827"/>
          <a:ext cx="1429907"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kern="1200"/>
            <a:t>Home Page</a:t>
          </a:r>
        </a:p>
      </dsp:txBody>
      <dsp:txXfrm>
        <a:off x="3473504" y="2039827"/>
        <a:ext cx="1429907" cy="271682"/>
      </dsp:txXfrm>
    </dsp:sp>
    <dsp:sp modelId="{655684AF-B21E-4D3D-88A1-BB6BEF25B7DE}">
      <dsp:nvSpPr>
        <dsp:cNvPr id="0" name=""/>
        <dsp:cNvSpPr/>
      </dsp:nvSpPr>
      <dsp:spPr>
        <a:xfrm>
          <a:off x="4502522" y="341812"/>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Events</a:t>
          </a:r>
        </a:p>
      </dsp:txBody>
      <dsp:txXfrm>
        <a:off x="4502522" y="341812"/>
        <a:ext cx="891118" cy="271682"/>
      </dsp:txXfrm>
    </dsp:sp>
    <dsp:sp modelId="{2429F4C4-DFB3-42E0-AADB-C3CAD33A3659}">
      <dsp:nvSpPr>
        <dsp:cNvPr id="0" name=""/>
        <dsp:cNvSpPr/>
      </dsp:nvSpPr>
      <dsp:spPr>
        <a:xfrm>
          <a:off x="5571864" y="2209"/>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View Events</a:t>
          </a:r>
        </a:p>
      </dsp:txBody>
      <dsp:txXfrm>
        <a:off x="5571864" y="2209"/>
        <a:ext cx="891118" cy="271682"/>
      </dsp:txXfrm>
    </dsp:sp>
    <dsp:sp modelId="{45075772-537C-4B66-8BF2-970E4A7EDA2A}">
      <dsp:nvSpPr>
        <dsp:cNvPr id="0" name=""/>
        <dsp:cNvSpPr/>
      </dsp:nvSpPr>
      <dsp:spPr>
        <a:xfrm>
          <a:off x="5571864" y="341812"/>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Create Events</a:t>
          </a:r>
        </a:p>
      </dsp:txBody>
      <dsp:txXfrm>
        <a:off x="5571864" y="341812"/>
        <a:ext cx="891118" cy="271682"/>
      </dsp:txXfrm>
    </dsp:sp>
    <dsp:sp modelId="{1E520D47-FCC0-4D7C-9A2F-BEDF897D4417}">
      <dsp:nvSpPr>
        <dsp:cNvPr id="0" name=""/>
        <dsp:cNvSpPr/>
      </dsp:nvSpPr>
      <dsp:spPr>
        <a:xfrm>
          <a:off x="5571864" y="681415"/>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Join Events</a:t>
          </a:r>
        </a:p>
      </dsp:txBody>
      <dsp:txXfrm>
        <a:off x="5571864" y="681415"/>
        <a:ext cx="891118" cy="271682"/>
      </dsp:txXfrm>
    </dsp:sp>
    <dsp:sp modelId="{9F9900AF-5F23-4375-8324-00700C977A7C}">
      <dsp:nvSpPr>
        <dsp:cNvPr id="0" name=""/>
        <dsp:cNvSpPr/>
      </dsp:nvSpPr>
      <dsp:spPr>
        <a:xfrm>
          <a:off x="4502522" y="1190820"/>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Stories</a:t>
          </a:r>
        </a:p>
      </dsp:txBody>
      <dsp:txXfrm>
        <a:off x="4502522" y="1190820"/>
        <a:ext cx="891118" cy="271682"/>
      </dsp:txXfrm>
    </dsp:sp>
    <dsp:sp modelId="{D4E27C37-901F-451E-BDCF-EBB02C1548C7}">
      <dsp:nvSpPr>
        <dsp:cNvPr id="0" name=""/>
        <dsp:cNvSpPr/>
      </dsp:nvSpPr>
      <dsp:spPr>
        <a:xfrm>
          <a:off x="5571864" y="1021018"/>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View Stories</a:t>
          </a:r>
        </a:p>
      </dsp:txBody>
      <dsp:txXfrm>
        <a:off x="5571864" y="1021018"/>
        <a:ext cx="891118" cy="271682"/>
      </dsp:txXfrm>
    </dsp:sp>
    <dsp:sp modelId="{DA49C803-F1A0-438E-9F51-F602BF8315F6}">
      <dsp:nvSpPr>
        <dsp:cNvPr id="0" name=""/>
        <dsp:cNvSpPr/>
      </dsp:nvSpPr>
      <dsp:spPr>
        <a:xfrm>
          <a:off x="5571864" y="1360621"/>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Add Stories</a:t>
          </a:r>
        </a:p>
      </dsp:txBody>
      <dsp:txXfrm>
        <a:off x="5571864" y="1360621"/>
        <a:ext cx="891118" cy="271682"/>
      </dsp:txXfrm>
    </dsp:sp>
    <dsp:sp modelId="{6AD8D21A-2D4B-49CC-BA5F-C9FC8AF640A6}">
      <dsp:nvSpPr>
        <dsp:cNvPr id="0" name=""/>
        <dsp:cNvSpPr/>
      </dsp:nvSpPr>
      <dsp:spPr>
        <a:xfrm>
          <a:off x="4502522" y="1870026"/>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Search</a:t>
          </a:r>
        </a:p>
      </dsp:txBody>
      <dsp:txXfrm>
        <a:off x="4502522" y="1870026"/>
        <a:ext cx="891118" cy="271682"/>
      </dsp:txXfrm>
    </dsp:sp>
    <dsp:sp modelId="{C8BBF6D6-B082-4CA9-8EA2-E49611EA613D}">
      <dsp:nvSpPr>
        <dsp:cNvPr id="0" name=""/>
        <dsp:cNvSpPr/>
      </dsp:nvSpPr>
      <dsp:spPr>
        <a:xfrm>
          <a:off x="5571864" y="1700224"/>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Search by Category</a:t>
          </a:r>
        </a:p>
      </dsp:txBody>
      <dsp:txXfrm>
        <a:off x="5571864" y="1700224"/>
        <a:ext cx="891118" cy="271682"/>
      </dsp:txXfrm>
    </dsp:sp>
    <dsp:sp modelId="{5020F66D-DFD1-4547-A44E-729711871CA5}">
      <dsp:nvSpPr>
        <dsp:cNvPr id="0" name=""/>
        <dsp:cNvSpPr/>
      </dsp:nvSpPr>
      <dsp:spPr>
        <a:xfrm>
          <a:off x="5571864" y="2039827"/>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View Upcoming Events</a:t>
          </a:r>
        </a:p>
      </dsp:txBody>
      <dsp:txXfrm>
        <a:off x="5571864" y="2039827"/>
        <a:ext cx="891118" cy="271682"/>
      </dsp:txXfrm>
    </dsp:sp>
    <dsp:sp modelId="{A3307D25-347D-4AED-80C3-C5C26420FDDD}">
      <dsp:nvSpPr>
        <dsp:cNvPr id="0" name=""/>
        <dsp:cNvSpPr/>
      </dsp:nvSpPr>
      <dsp:spPr>
        <a:xfrm>
          <a:off x="4502522" y="2719033"/>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Communities</a:t>
          </a:r>
        </a:p>
      </dsp:txBody>
      <dsp:txXfrm>
        <a:off x="4502522" y="2719033"/>
        <a:ext cx="891118" cy="271682"/>
      </dsp:txXfrm>
    </dsp:sp>
    <dsp:sp modelId="{05C82CF0-AF98-47C5-8E53-066035F1A656}">
      <dsp:nvSpPr>
        <dsp:cNvPr id="0" name=""/>
        <dsp:cNvSpPr/>
      </dsp:nvSpPr>
      <dsp:spPr>
        <a:xfrm>
          <a:off x="5571864" y="2379430"/>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View Communities</a:t>
          </a:r>
        </a:p>
      </dsp:txBody>
      <dsp:txXfrm>
        <a:off x="5571864" y="2379430"/>
        <a:ext cx="891118" cy="271682"/>
      </dsp:txXfrm>
    </dsp:sp>
    <dsp:sp modelId="{DB0A30B4-80A1-493F-9DE9-99BBA538DD07}">
      <dsp:nvSpPr>
        <dsp:cNvPr id="0" name=""/>
        <dsp:cNvSpPr/>
      </dsp:nvSpPr>
      <dsp:spPr>
        <a:xfrm>
          <a:off x="5571864" y="2719033"/>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Create Communities</a:t>
          </a:r>
        </a:p>
      </dsp:txBody>
      <dsp:txXfrm>
        <a:off x="5571864" y="2719033"/>
        <a:ext cx="891118" cy="271682"/>
      </dsp:txXfrm>
    </dsp:sp>
    <dsp:sp modelId="{46686DEC-5579-41BC-97F2-76ED4A97C464}">
      <dsp:nvSpPr>
        <dsp:cNvPr id="0" name=""/>
        <dsp:cNvSpPr/>
      </dsp:nvSpPr>
      <dsp:spPr>
        <a:xfrm>
          <a:off x="5571864" y="3058636"/>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Join Communities</a:t>
          </a:r>
        </a:p>
      </dsp:txBody>
      <dsp:txXfrm>
        <a:off x="5571864" y="3058636"/>
        <a:ext cx="891118" cy="271682"/>
      </dsp:txXfrm>
    </dsp:sp>
    <dsp:sp modelId="{37FD549F-8B4B-4109-8D76-108FEDE6174C}">
      <dsp:nvSpPr>
        <dsp:cNvPr id="0" name=""/>
        <dsp:cNvSpPr/>
      </dsp:nvSpPr>
      <dsp:spPr>
        <a:xfrm>
          <a:off x="4502522" y="3737842"/>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Profile</a:t>
          </a:r>
        </a:p>
      </dsp:txBody>
      <dsp:txXfrm>
        <a:off x="4502522" y="3737842"/>
        <a:ext cx="891118" cy="271682"/>
      </dsp:txXfrm>
    </dsp:sp>
    <dsp:sp modelId="{1B867F35-19FA-48C5-B341-1B81F21A1238}">
      <dsp:nvSpPr>
        <dsp:cNvPr id="0" name=""/>
        <dsp:cNvSpPr/>
      </dsp:nvSpPr>
      <dsp:spPr>
        <a:xfrm>
          <a:off x="5571864" y="3398239"/>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Edit Profile</a:t>
          </a:r>
        </a:p>
      </dsp:txBody>
      <dsp:txXfrm>
        <a:off x="5571864" y="3398239"/>
        <a:ext cx="891118" cy="271682"/>
      </dsp:txXfrm>
    </dsp:sp>
    <dsp:sp modelId="{2093DE99-CA32-4EC2-9CA4-887888A420C8}">
      <dsp:nvSpPr>
        <dsp:cNvPr id="0" name=""/>
        <dsp:cNvSpPr/>
      </dsp:nvSpPr>
      <dsp:spPr>
        <a:xfrm>
          <a:off x="5571864" y="3737842"/>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View Profile</a:t>
          </a:r>
        </a:p>
      </dsp:txBody>
      <dsp:txXfrm>
        <a:off x="5571864" y="3737842"/>
        <a:ext cx="891118" cy="271682"/>
      </dsp:txXfrm>
    </dsp:sp>
    <dsp:sp modelId="{90E97263-AD04-4233-BC34-E29321C730F2}">
      <dsp:nvSpPr>
        <dsp:cNvPr id="0" name=""/>
        <dsp:cNvSpPr/>
      </dsp:nvSpPr>
      <dsp:spPr>
        <a:xfrm>
          <a:off x="5571864" y="4077445"/>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Change Password</a:t>
          </a:r>
        </a:p>
      </dsp:txBody>
      <dsp:txXfrm>
        <a:off x="5571864" y="4077445"/>
        <a:ext cx="891118" cy="27168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E5FADB-0241-420F-A856-135E9D8F4D6E}" type="datetimeFigureOut">
              <a:rPr lang="en-IN" smtClean="0"/>
              <a:t>18-12-2017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2239706258"/>
      </p:ext>
    </p:extLst>
  </p:cSld>
  <p:clrMapOvr>
    <a:masterClrMapping/>
  </p:clrMapOvr>
  <p:transition spd="med" advClick="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E5FADB-0241-420F-A856-135E9D8F4D6E}" type="datetimeFigureOut">
              <a:rPr lang="en-IN" smtClean="0"/>
              <a:t>18-12-2017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1788970748"/>
      </p:ext>
    </p:extLst>
  </p:cSld>
  <p:clrMapOvr>
    <a:masterClrMapping/>
  </p:clrMapOvr>
  <p:transition spd="med" advClick="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E5FADB-0241-420F-A856-135E9D8F4D6E}" type="datetimeFigureOut">
              <a:rPr lang="en-IN" smtClean="0"/>
              <a:t>18-12-2017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3055604536"/>
      </p:ext>
    </p:extLst>
  </p:cSld>
  <p:clrMapOvr>
    <a:masterClrMapping/>
  </p:clrMapOvr>
  <p:transition spd="med" advClick="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E5FADB-0241-420F-A856-135E9D8F4D6E}" type="datetimeFigureOut">
              <a:rPr lang="en-IN" smtClean="0"/>
              <a:t>18-12-2017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2931152084"/>
      </p:ext>
    </p:extLst>
  </p:cSld>
  <p:clrMapOvr>
    <a:masterClrMapping/>
  </p:clrMapOvr>
  <p:transition spd="med" advClick="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E5FADB-0241-420F-A856-135E9D8F4D6E}" type="datetimeFigureOut">
              <a:rPr lang="en-IN" smtClean="0"/>
              <a:t>18-12-2017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3933926795"/>
      </p:ext>
    </p:extLst>
  </p:cSld>
  <p:clrMapOvr>
    <a:masterClrMapping/>
  </p:clrMapOvr>
  <p:transition spd="med" advClick="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E5FADB-0241-420F-A856-135E9D8F4D6E}" type="datetimeFigureOut">
              <a:rPr lang="en-IN" smtClean="0"/>
              <a:t>18-12-2017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394237140"/>
      </p:ext>
    </p:extLst>
  </p:cSld>
  <p:clrMapOvr>
    <a:masterClrMapping/>
  </p:clrMapOvr>
  <p:transition spd="med" advClick="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E5FADB-0241-420F-A856-135E9D8F4D6E}" type="datetimeFigureOut">
              <a:rPr lang="en-IN" smtClean="0"/>
              <a:t>18-12-2017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512799576"/>
      </p:ext>
    </p:extLst>
  </p:cSld>
  <p:clrMapOvr>
    <a:masterClrMapping/>
  </p:clrMapOvr>
  <p:transition spd="med" advClick="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E5FADB-0241-420F-A856-135E9D8F4D6E}" type="datetimeFigureOut">
              <a:rPr lang="en-IN" smtClean="0"/>
              <a:t>18-12-2017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1223029993"/>
      </p:ext>
    </p:extLst>
  </p:cSld>
  <p:clrMapOvr>
    <a:masterClrMapping/>
  </p:clrMapOvr>
  <p:transition spd="med" advClick="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5FADB-0241-420F-A856-135E9D8F4D6E}" type="datetimeFigureOut">
              <a:rPr lang="en-IN" smtClean="0"/>
              <a:t>18-12-2017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762370962"/>
      </p:ext>
    </p:extLst>
  </p:cSld>
  <p:clrMapOvr>
    <a:masterClrMapping/>
  </p:clrMapOvr>
  <p:transition spd="med" advClick="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E5FADB-0241-420F-A856-135E9D8F4D6E}" type="datetimeFigureOut">
              <a:rPr lang="en-IN" smtClean="0"/>
              <a:t>18-12-2017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2967002171"/>
      </p:ext>
    </p:extLst>
  </p:cSld>
  <p:clrMapOvr>
    <a:masterClrMapping/>
  </p:clrMapOvr>
  <p:transition spd="med" advClick="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E5FADB-0241-420F-A856-135E9D8F4D6E}" type="datetimeFigureOut">
              <a:rPr lang="en-IN" smtClean="0"/>
              <a:t>18-12-2017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2703382810"/>
      </p:ext>
    </p:extLst>
  </p:cSld>
  <p:clrMapOvr>
    <a:masterClrMapping/>
  </p:clrMapOvr>
  <p:transition spd="med" advClick="0">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5FADB-0241-420F-A856-135E9D8F4D6E}" type="datetimeFigureOut">
              <a:rPr lang="en-IN" smtClean="0"/>
              <a:t>18-12-2017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3B624-61CE-45CB-BEEE-BAE24F925F9C}" type="slidenum">
              <a:rPr lang="en-IN" smtClean="0"/>
              <a:t>‹#›</a:t>
            </a:fld>
            <a:endParaRPr lang="en-IN"/>
          </a:p>
        </p:txBody>
      </p:sp>
    </p:spTree>
    <p:extLst>
      <p:ext uri="{BB962C8B-B14F-4D97-AF65-F5344CB8AC3E}">
        <p14:creationId xmlns:p14="http://schemas.microsoft.com/office/powerpoint/2010/main" val="3860594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advClick="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3.xml"/><Relationship Id="rId4" Type="http://schemas.openxmlformats.org/officeDocument/2006/relationships/slide" Target="slide2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26.xml"/><Relationship Id="rId18" Type="http://schemas.openxmlformats.org/officeDocument/2006/relationships/slide" Target="slide48.xml"/><Relationship Id="rId3" Type="http://schemas.openxmlformats.org/officeDocument/2006/relationships/slide" Target="slide5.xml"/><Relationship Id="rId7" Type="http://schemas.openxmlformats.org/officeDocument/2006/relationships/slide" Target="slide10.xml"/><Relationship Id="rId12" Type="http://schemas.openxmlformats.org/officeDocument/2006/relationships/slide" Target="slide17.xml"/><Relationship Id="rId17" Type="http://schemas.openxmlformats.org/officeDocument/2006/relationships/slide" Target="slide47.xml"/><Relationship Id="rId2" Type="http://schemas.openxmlformats.org/officeDocument/2006/relationships/slide" Target="slide4.xml"/><Relationship Id="rId16" Type="http://schemas.openxmlformats.org/officeDocument/2006/relationships/slide" Target="slide46.xml"/><Relationship Id="rId1" Type="http://schemas.openxmlformats.org/officeDocument/2006/relationships/slideLayout" Target="../slideLayouts/slideLayout4.xml"/><Relationship Id="rId6" Type="http://schemas.openxmlformats.org/officeDocument/2006/relationships/slide" Target="slide8.xml"/><Relationship Id="rId11" Type="http://schemas.openxmlformats.org/officeDocument/2006/relationships/slide" Target="slide16.xml"/><Relationship Id="rId5" Type="http://schemas.openxmlformats.org/officeDocument/2006/relationships/slide" Target="slide7.xml"/><Relationship Id="rId15" Type="http://schemas.openxmlformats.org/officeDocument/2006/relationships/slide" Target="slide36.xml"/><Relationship Id="rId10" Type="http://schemas.openxmlformats.org/officeDocument/2006/relationships/slide" Target="slide15.xml"/><Relationship Id="rId19" Type="http://schemas.openxmlformats.org/officeDocument/2006/relationships/slide" Target="slide49.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ionicframework.com/" TargetMode="External"/><Relationship Id="rId2" Type="http://schemas.openxmlformats.org/officeDocument/2006/relationships/hyperlink" Target="https://angular.i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60225"/>
          </a:xfrm>
        </p:spPr>
        <p:txBody>
          <a:bodyPr>
            <a:normAutofit fontScale="90000"/>
          </a:bodyPr>
          <a:lstStyle/>
          <a:p>
            <a:r>
              <a:rPr lang="en-IN" dirty="0" smtClean="0"/>
              <a:t>Let’s Meet</a:t>
            </a:r>
            <a:endParaRPr lang="en-IN" dirty="0"/>
          </a:p>
        </p:txBody>
      </p:sp>
      <p:sp>
        <p:nvSpPr>
          <p:cNvPr id="3" name="Subtitle 2"/>
          <p:cNvSpPr>
            <a:spLocks noGrp="1"/>
          </p:cNvSpPr>
          <p:nvPr>
            <p:ph type="subTitle" idx="1"/>
          </p:nvPr>
        </p:nvSpPr>
        <p:spPr>
          <a:xfrm>
            <a:off x="1524000" y="1788459"/>
            <a:ext cx="9144000" cy="5069541"/>
          </a:xfrm>
        </p:spPr>
        <p:txBody>
          <a:bodyPr>
            <a:normAutofit/>
          </a:bodyPr>
          <a:lstStyle/>
          <a:p>
            <a:pPr algn="r"/>
            <a:r>
              <a:rPr lang="en-IN" dirty="0" smtClean="0"/>
              <a:t>Group Id: 05</a:t>
            </a:r>
          </a:p>
          <a:p>
            <a:pPr algn="r"/>
            <a:r>
              <a:rPr lang="en-IN" dirty="0" smtClean="0"/>
              <a:t>Jaishil Bhavsar (3005)</a:t>
            </a:r>
          </a:p>
          <a:p>
            <a:pPr algn="r"/>
            <a:r>
              <a:rPr lang="en-IN" dirty="0" smtClean="0"/>
              <a:t>Zeel Modi (3036)</a:t>
            </a:r>
          </a:p>
          <a:p>
            <a:pPr algn="r"/>
            <a:r>
              <a:rPr lang="en-IN" dirty="0" smtClean="0"/>
              <a:t>Bhargavi Jansari (3186)</a:t>
            </a:r>
          </a:p>
          <a:p>
            <a:pPr algn="r"/>
            <a:endParaRPr lang="en-IN" dirty="0" smtClean="0"/>
          </a:p>
          <a:p>
            <a:r>
              <a:rPr lang="en-IN" dirty="0" smtClean="0"/>
              <a:t>Submitted to:</a:t>
            </a:r>
          </a:p>
          <a:p>
            <a:endParaRPr lang="en-IN" dirty="0" smtClean="0"/>
          </a:p>
          <a:p>
            <a:endParaRPr lang="en-IN" dirty="0"/>
          </a:p>
          <a:p>
            <a:r>
              <a:rPr lang="en-IN" dirty="0" smtClean="0"/>
              <a:t>K. S. School of Business Management</a:t>
            </a:r>
          </a:p>
          <a:p>
            <a:r>
              <a:rPr lang="en-IN" dirty="0" smtClean="0"/>
              <a:t>M. Sc. – Computer Applications and Information Technology</a:t>
            </a:r>
            <a:endParaRPr lang="en-IN" dirty="0"/>
          </a:p>
        </p:txBody>
      </p:sp>
      <p:pic>
        <p:nvPicPr>
          <p:cNvPr id="7" name="Picture 6" descr="logo"/>
          <p:cNvPicPr/>
          <p:nvPr/>
        </p:nvPicPr>
        <p:blipFill>
          <a:blip r:embed="rId2">
            <a:extLst>
              <a:ext uri="{28A0092B-C50C-407E-A947-70E740481C1C}">
                <a14:useLocalDpi xmlns:a14="http://schemas.microsoft.com/office/drawing/2010/main" val="0"/>
              </a:ext>
            </a:extLst>
          </a:blip>
          <a:srcRect/>
          <a:stretch>
            <a:fillRect/>
          </a:stretch>
        </p:blipFill>
        <p:spPr bwMode="auto">
          <a:xfrm>
            <a:off x="5483869" y="4551549"/>
            <a:ext cx="1224262" cy="598675"/>
          </a:xfrm>
          <a:prstGeom prst="rect">
            <a:avLst/>
          </a:prstGeom>
          <a:noFill/>
          <a:ln>
            <a:noFill/>
          </a:ln>
        </p:spPr>
      </p:pic>
    </p:spTree>
    <p:extLst>
      <p:ext uri="{BB962C8B-B14F-4D97-AF65-F5344CB8AC3E}">
        <p14:creationId xmlns:p14="http://schemas.microsoft.com/office/powerpoint/2010/main" val="1545446716"/>
      </p:ext>
    </p:extLst>
  </p:cSld>
  <p:clrMapOvr>
    <a:masterClrMapping/>
  </p:clrMapOvr>
  <p:transition spd="slow" advClick="0">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Definition</a:t>
            </a:r>
            <a:endParaRPr lang="en-IN" dirty="0"/>
          </a:p>
        </p:txBody>
      </p:sp>
      <p:sp>
        <p:nvSpPr>
          <p:cNvPr id="3" name="Content Placeholder 2"/>
          <p:cNvSpPr>
            <a:spLocks noGrp="1"/>
          </p:cNvSpPr>
          <p:nvPr>
            <p:ph idx="1"/>
          </p:nvPr>
        </p:nvSpPr>
        <p:spPr/>
        <p:txBody>
          <a:bodyPr/>
          <a:lstStyle/>
          <a:p>
            <a:pPr marL="0" indent="0">
              <a:buNone/>
            </a:pPr>
            <a:r>
              <a:rPr lang="en-IN" dirty="0" smtClean="0"/>
              <a:t>	Hundreds </a:t>
            </a:r>
            <a:r>
              <a:rPr lang="en-IN" dirty="0"/>
              <a:t>of events happens in our city, but it’s difficult to find them out. ‘Let’s Meet’ helps you do that..!!Our System provides a common platform to people to do more of what they want to do in life. It is organized around one simple idea: “when we get together and do the things that matter to us, we’re at our best.” And that’s what our system does. It brings people together to do, explore, teach and learn the things that help them come alive. </a:t>
            </a:r>
          </a:p>
          <a:p>
            <a:pPr marL="0" indent="0">
              <a:buNone/>
            </a:pPr>
            <a:endParaRPr lang="en-IN" dirty="0"/>
          </a:p>
        </p:txBody>
      </p:sp>
    </p:spTree>
    <p:extLst>
      <p:ext uri="{BB962C8B-B14F-4D97-AF65-F5344CB8AC3E}">
        <p14:creationId xmlns:p14="http://schemas.microsoft.com/office/powerpoint/2010/main" val="732124933"/>
      </p:ext>
    </p:extLst>
  </p:cSld>
  <p:clrMapOvr>
    <a:masterClrMapping/>
  </p:clrMapOvr>
  <p:transition spd="med" advClick="0">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Feasibility </a:t>
            </a:r>
            <a:r>
              <a:rPr lang="en-IN" dirty="0" smtClean="0"/>
              <a:t>Study - I</a:t>
            </a:r>
            <a:endParaRPr lang="en-IN"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IN" dirty="0" smtClean="0"/>
              <a:t>Technical Feasibility: </a:t>
            </a:r>
          </a:p>
          <a:p>
            <a:pPr lvl="1" algn="just"/>
            <a:r>
              <a:rPr lang="en-IN" dirty="0"/>
              <a:t>This is concerned with specifying the </a:t>
            </a:r>
            <a:r>
              <a:rPr lang="en-IN" dirty="0" err="1"/>
              <a:t>equipments</a:t>
            </a:r>
            <a:r>
              <a:rPr lang="en-IN" dirty="0"/>
              <a:t> and the software to satisfy the user requirements. The technical needs of the system vary considerably but might include:</a:t>
            </a:r>
            <a:endParaRPr lang="en-IN" sz="1600" dirty="0"/>
          </a:p>
          <a:p>
            <a:pPr lvl="2" algn="just"/>
            <a:r>
              <a:rPr lang="en-IN" dirty="0"/>
              <a:t>The facility to produce outputs in a given time.</a:t>
            </a:r>
            <a:endParaRPr lang="en-IN" sz="1200" dirty="0"/>
          </a:p>
          <a:p>
            <a:pPr lvl="2" algn="just"/>
            <a:r>
              <a:rPr lang="en-IN" dirty="0"/>
              <a:t>Response time under certain conditions.</a:t>
            </a:r>
            <a:endParaRPr lang="en-IN" sz="1200" dirty="0"/>
          </a:p>
          <a:p>
            <a:pPr lvl="2" algn="just"/>
            <a:r>
              <a:rPr lang="en-IN" dirty="0"/>
              <a:t>Ability to process a certain volume of transactions at a specified speed.</a:t>
            </a:r>
            <a:endParaRPr lang="en-IN" sz="1200" dirty="0"/>
          </a:p>
          <a:p>
            <a:pPr lvl="2" algn="just"/>
            <a:r>
              <a:rPr lang="en-IN" dirty="0"/>
              <a:t>Facility to communicate data to a distant location.</a:t>
            </a:r>
            <a:endParaRPr lang="en-IN" sz="1200" dirty="0"/>
          </a:p>
          <a:p>
            <a:pPr lvl="2" algn="just"/>
            <a:r>
              <a:rPr lang="en-IN" dirty="0"/>
              <a:t>Technical feasibility centres on the existing computer system, hardware, software etcetera and to what extent it can support the system. In examining the technical feasibility, the configuration of the system is given more importance than the actual hardware. </a:t>
            </a:r>
            <a:endParaRPr lang="en-IN" sz="1200" dirty="0"/>
          </a:p>
          <a:p>
            <a:pPr lvl="2" algn="just"/>
            <a:r>
              <a:rPr lang="en-IN" dirty="0"/>
              <a:t>Our system can be run on any mobile platform including Android, iOS and Windows. So that we can easily say that our system is technically feasible</a:t>
            </a:r>
            <a:r>
              <a:rPr lang="en-IN" dirty="0" smtClean="0"/>
              <a:t>.</a:t>
            </a:r>
            <a:endParaRPr lang="en-IN" sz="1200" dirty="0"/>
          </a:p>
        </p:txBody>
      </p:sp>
    </p:spTree>
    <p:extLst>
      <p:ext uri="{BB962C8B-B14F-4D97-AF65-F5344CB8AC3E}">
        <p14:creationId xmlns:p14="http://schemas.microsoft.com/office/powerpoint/2010/main" val="218782933"/>
      </p:ext>
    </p:extLst>
  </p:cSld>
  <p:clrMapOvr>
    <a:masterClrMapping/>
  </p:clrMapOvr>
  <p:transition spd="med" advClick="0">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Feasibility </a:t>
            </a:r>
            <a:r>
              <a:rPr lang="en-IN" dirty="0" smtClean="0"/>
              <a:t>Study - II</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2.  </a:t>
            </a:r>
            <a:r>
              <a:rPr lang="en-IN" dirty="0" smtClean="0"/>
              <a:t>Economic Feasibility:</a:t>
            </a:r>
          </a:p>
          <a:p>
            <a:pPr lvl="1"/>
            <a:r>
              <a:rPr lang="en-IN" dirty="0" smtClean="0"/>
              <a:t>Economic </a:t>
            </a:r>
            <a:r>
              <a:rPr lang="en-IN" dirty="0"/>
              <a:t>analysis is the most frequently used technique for evaluating the effectiveness of a proposed system. More commonly known as Cost / Benefit analysis, the procedure is to determine the benefits and savings that are expected from a proposed system and compare them with costs. The system is economical feasible because:</a:t>
            </a:r>
          </a:p>
          <a:p>
            <a:pPr lvl="2"/>
            <a:r>
              <a:rPr lang="en-IN" dirty="0"/>
              <a:t>There is no extra economical cost because system is develop with an open source technology.</a:t>
            </a:r>
          </a:p>
          <a:p>
            <a:pPr lvl="2"/>
            <a:r>
              <a:rPr lang="en-IN" dirty="0"/>
              <a:t>Our system is not much costly to develop.</a:t>
            </a:r>
          </a:p>
          <a:p>
            <a:pPr lvl="2"/>
            <a:r>
              <a:rPr lang="en-IN" dirty="0"/>
              <a:t>Organisation is ready to invest in proposed system because it is being developed in latest technology.</a:t>
            </a:r>
          </a:p>
          <a:p>
            <a:pPr marL="0" indent="0">
              <a:buNone/>
            </a:pPr>
            <a:endParaRPr lang="en-IN" dirty="0" smtClean="0"/>
          </a:p>
        </p:txBody>
      </p:sp>
    </p:spTree>
    <p:extLst>
      <p:ext uri="{BB962C8B-B14F-4D97-AF65-F5344CB8AC3E}">
        <p14:creationId xmlns:p14="http://schemas.microsoft.com/office/powerpoint/2010/main" val="3605717830"/>
      </p:ext>
    </p:extLst>
  </p:cSld>
  <p:clrMapOvr>
    <a:masterClrMapping/>
  </p:clrMapOvr>
  <p:transition spd="med" advClick="0">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Feasibility Study - </a:t>
            </a:r>
            <a:r>
              <a:rPr lang="en-IN" dirty="0" smtClean="0"/>
              <a:t>III</a:t>
            </a:r>
            <a:endParaRPr lang="en-IN" dirty="0"/>
          </a:p>
        </p:txBody>
      </p:sp>
      <p:sp>
        <p:nvSpPr>
          <p:cNvPr id="3" name="Content Placeholder 2"/>
          <p:cNvSpPr>
            <a:spLocks noGrp="1"/>
          </p:cNvSpPr>
          <p:nvPr>
            <p:ph idx="1"/>
          </p:nvPr>
        </p:nvSpPr>
        <p:spPr/>
        <p:txBody>
          <a:bodyPr>
            <a:normAutofit/>
          </a:bodyPr>
          <a:lstStyle/>
          <a:p>
            <a:pPr marL="514350" indent="-514350">
              <a:buAutoNum type="arabicPeriod" startAt="3"/>
            </a:pPr>
            <a:r>
              <a:rPr lang="en-IN" dirty="0" smtClean="0"/>
              <a:t>Operational Feasibility:</a:t>
            </a:r>
          </a:p>
          <a:p>
            <a:pPr lvl="1"/>
            <a:r>
              <a:rPr lang="en-IN" dirty="0"/>
              <a:t>Operational feasibility study tests the operational scope of the software to be developed. The proposed software must have high operational feasibility. The usability will be high.</a:t>
            </a:r>
          </a:p>
          <a:p>
            <a:pPr lvl="1"/>
            <a:r>
              <a:rPr lang="en-IN" dirty="0"/>
              <a:t>Operation of the proposed system depend on its various users.</a:t>
            </a:r>
          </a:p>
          <a:p>
            <a:pPr lvl="1"/>
            <a:r>
              <a:rPr lang="en-IN" dirty="0"/>
              <a:t>Various user-types of Users are mentioned below</a:t>
            </a:r>
            <a:r>
              <a:rPr lang="en-IN" dirty="0" smtClean="0"/>
              <a:t>:</a:t>
            </a:r>
            <a:endParaRPr lang="en-IN" dirty="0"/>
          </a:p>
          <a:p>
            <a:pPr marL="1371600" lvl="2" indent="-457200">
              <a:buFont typeface="+mj-lt"/>
              <a:buAutoNum type="arabicPeriod"/>
            </a:pPr>
            <a:r>
              <a:rPr lang="en-IN" b="1" dirty="0"/>
              <a:t>Admin:</a:t>
            </a:r>
            <a:endParaRPr lang="en-IN" dirty="0"/>
          </a:p>
          <a:p>
            <a:pPr lvl="3">
              <a:buFont typeface="Wingdings" panose="05000000000000000000" pitchFamily="2" charset="2"/>
              <a:buChar char="Ø"/>
            </a:pPr>
            <a:r>
              <a:rPr lang="en-IN" dirty="0"/>
              <a:t>Admin will authenticate events and users. If any of these are invalid admin have rights to remove them from using system. Admin can make any change at a time</a:t>
            </a:r>
            <a:r>
              <a:rPr lang="en-IN" dirty="0" smtClean="0"/>
              <a:t>.</a:t>
            </a:r>
            <a:r>
              <a:rPr lang="en-IN" dirty="0"/>
              <a:t> </a:t>
            </a:r>
          </a:p>
          <a:p>
            <a:pPr marL="914400" lvl="2" indent="0">
              <a:buNone/>
            </a:pPr>
            <a:r>
              <a:rPr lang="en-IN" b="1" dirty="0" smtClean="0"/>
              <a:t>2.   Normal </a:t>
            </a:r>
            <a:r>
              <a:rPr lang="en-IN" b="1" dirty="0"/>
              <a:t>User:</a:t>
            </a:r>
            <a:endParaRPr lang="en-IN" dirty="0"/>
          </a:p>
          <a:p>
            <a:pPr lvl="3">
              <a:buFont typeface="Wingdings" panose="05000000000000000000" pitchFamily="2" charset="2"/>
              <a:buChar char="Ø"/>
            </a:pPr>
            <a:r>
              <a:rPr lang="en-IN" dirty="0"/>
              <a:t>Users will be able to do sign-up, login, feedback any event. Interface of the system is so easy that users don’t have to go anywhere for training.</a:t>
            </a:r>
            <a:endParaRPr lang="en-IN" dirty="0" smtClean="0"/>
          </a:p>
          <a:p>
            <a:pPr marL="0" indent="0">
              <a:buNone/>
            </a:pPr>
            <a:endParaRPr lang="en-IN" dirty="0"/>
          </a:p>
        </p:txBody>
      </p:sp>
    </p:spTree>
    <p:extLst>
      <p:ext uri="{BB962C8B-B14F-4D97-AF65-F5344CB8AC3E}">
        <p14:creationId xmlns:p14="http://schemas.microsoft.com/office/powerpoint/2010/main" val="684343591"/>
      </p:ext>
    </p:extLst>
  </p:cSld>
  <p:clrMapOvr>
    <a:masterClrMapping/>
  </p:clrMapOvr>
  <p:transition spd="med" advClick="0">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 Software Requirement</a:t>
            </a:r>
          </a:p>
        </p:txBody>
      </p:sp>
      <p:sp>
        <p:nvSpPr>
          <p:cNvPr id="3" name="Text Placeholder 2"/>
          <p:cNvSpPr>
            <a:spLocks noGrp="1"/>
          </p:cNvSpPr>
          <p:nvPr>
            <p:ph type="body" idx="1"/>
          </p:nvPr>
        </p:nvSpPr>
        <p:spPr/>
        <p:txBody>
          <a:bodyPr/>
          <a:lstStyle/>
          <a:p>
            <a:r>
              <a:rPr lang="en-IN" dirty="0"/>
              <a:t>Hardware </a:t>
            </a:r>
            <a:r>
              <a:rPr lang="en-IN" dirty="0" smtClean="0"/>
              <a:t>Requirement</a:t>
            </a:r>
            <a:endParaRPr lang="en-IN" dirty="0"/>
          </a:p>
        </p:txBody>
      </p:sp>
      <p:sp>
        <p:nvSpPr>
          <p:cNvPr id="5" name="Text Placeholder 4"/>
          <p:cNvSpPr>
            <a:spLocks noGrp="1"/>
          </p:cNvSpPr>
          <p:nvPr>
            <p:ph type="body" sz="quarter" idx="3"/>
          </p:nvPr>
        </p:nvSpPr>
        <p:spPr/>
        <p:txBody>
          <a:bodyPr/>
          <a:lstStyle/>
          <a:p>
            <a:r>
              <a:rPr lang="en-IN" dirty="0" smtClean="0"/>
              <a:t>Software </a:t>
            </a:r>
            <a:r>
              <a:rPr lang="en-IN" dirty="0"/>
              <a:t>Requirement</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439905262"/>
              </p:ext>
            </p:extLst>
          </p:nvPr>
        </p:nvGraphicFramePr>
        <p:xfrm>
          <a:off x="1143000" y="2702859"/>
          <a:ext cx="4612528" cy="3311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7"/>
          <p:cNvGraphicFramePr>
            <a:graphicFrameLocks noGrp="1"/>
          </p:cNvGraphicFramePr>
          <p:nvPr>
            <p:ph sz="quarter" idx="4"/>
            <p:extLst>
              <p:ext uri="{D42A27DB-BD31-4B8C-83A1-F6EECF244321}">
                <p14:modId xmlns:p14="http://schemas.microsoft.com/office/powerpoint/2010/main" val="92957922"/>
              </p:ext>
            </p:extLst>
          </p:nvPr>
        </p:nvGraphicFramePr>
        <p:xfrm>
          <a:off x="6172200" y="2702859"/>
          <a:ext cx="5183188" cy="34868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91359830"/>
      </p:ext>
    </p:extLst>
  </p:cSld>
  <p:clrMapOvr>
    <a:masterClrMapping/>
  </p:clrMapOvr>
  <p:transition spd="med" advClick="0">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Gantt Chart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0042" y="1825625"/>
            <a:ext cx="9771915" cy="4351338"/>
          </a:xfrm>
        </p:spPr>
      </p:pic>
    </p:spTree>
    <p:extLst>
      <p:ext uri="{BB962C8B-B14F-4D97-AF65-F5344CB8AC3E}">
        <p14:creationId xmlns:p14="http://schemas.microsoft.com/office/powerpoint/2010/main" val="2816961117"/>
      </p:ext>
    </p:extLst>
  </p:cSld>
  <p:clrMapOvr>
    <a:masterClrMapping/>
  </p:clrMapOvr>
  <p:transition spd="med" advClick="0">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 Breakdown Structure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84303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434315"/>
      </p:ext>
    </p:extLst>
  </p:cSld>
  <p:clrMapOvr>
    <a:masterClrMapping/>
  </p:clrMapOvr>
  <p:transition spd="med" advClick="0">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109227"/>
          </a:xfrm>
        </p:spPr>
        <p:txBody>
          <a:bodyPr/>
          <a:lstStyle/>
          <a:p>
            <a:pPr algn="ctr"/>
            <a:r>
              <a:rPr lang="en-IN" dirty="0" smtClean="0"/>
              <a:t>UML Diagram</a:t>
            </a:r>
            <a:endParaRPr lang="en-IN" dirty="0"/>
          </a:p>
        </p:txBody>
      </p:sp>
    </p:spTree>
    <p:extLst>
      <p:ext uri="{BB962C8B-B14F-4D97-AF65-F5344CB8AC3E}">
        <p14:creationId xmlns:p14="http://schemas.microsoft.com/office/powerpoint/2010/main" val="3017282199"/>
      </p:ext>
    </p:extLst>
  </p:cSld>
  <p:clrMapOvr>
    <a:masterClrMapping/>
  </p:clrMapOvr>
  <p:transition spd="med" advClick="0">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of Figures</a:t>
            </a:r>
            <a:endParaRPr lang="en-IN" dirty="0"/>
          </a:p>
        </p:txBody>
      </p:sp>
      <p:sp>
        <p:nvSpPr>
          <p:cNvPr id="3" name="Content Placeholder 2"/>
          <p:cNvSpPr>
            <a:spLocks noGrp="1"/>
          </p:cNvSpPr>
          <p:nvPr>
            <p:ph idx="1"/>
          </p:nvPr>
        </p:nvSpPr>
        <p:spPr/>
        <p:txBody>
          <a:bodyPr/>
          <a:lstStyle/>
          <a:p>
            <a:r>
              <a:rPr lang="en-IN" dirty="0" smtClean="0">
                <a:hlinkClick r:id="rId2" action="ppaction://hlinksldjump"/>
              </a:rPr>
              <a:t>Use Case</a:t>
            </a:r>
            <a:endParaRPr lang="en-IN" dirty="0" smtClean="0"/>
          </a:p>
          <a:p>
            <a:r>
              <a:rPr lang="en-IN" dirty="0" smtClean="0">
                <a:hlinkClick r:id="rId3" action="ppaction://hlinksldjump"/>
              </a:rPr>
              <a:t>Class Diagram</a:t>
            </a:r>
            <a:endParaRPr lang="en-IN" dirty="0" smtClean="0"/>
          </a:p>
          <a:p>
            <a:r>
              <a:rPr lang="en-IN" dirty="0" smtClean="0">
                <a:hlinkClick r:id="rId4" action="ppaction://hlinksldjump"/>
              </a:rPr>
              <a:t>Activity </a:t>
            </a:r>
            <a:r>
              <a:rPr lang="en-IN" dirty="0" smtClean="0">
                <a:hlinkClick r:id="rId4" action="ppaction://hlinksldjump"/>
              </a:rPr>
              <a:t>Diagram</a:t>
            </a:r>
            <a:endParaRPr lang="en-IN" dirty="0" smtClean="0"/>
          </a:p>
          <a:p>
            <a:r>
              <a:rPr lang="en-IN" dirty="0" smtClean="0">
                <a:hlinkClick r:id="rId5" action="ppaction://hlinksldjump"/>
              </a:rPr>
              <a:t>Sequence Diagram</a:t>
            </a:r>
            <a:endParaRPr lang="en-IN" dirty="0" smtClean="0"/>
          </a:p>
          <a:p>
            <a:r>
              <a:rPr lang="en-IN" dirty="0" smtClean="0">
                <a:hlinkClick r:id="rId6" action="ppaction://hlinksldjump"/>
              </a:rPr>
              <a:t>Deployment </a:t>
            </a:r>
            <a:r>
              <a:rPr lang="en-IN" dirty="0" smtClean="0">
                <a:hlinkClick r:id="rId6" action="ppaction://hlinksldjump"/>
              </a:rPr>
              <a:t>Diagram</a:t>
            </a:r>
            <a:endParaRPr lang="en-IN" dirty="0" smtClean="0"/>
          </a:p>
        </p:txBody>
      </p:sp>
    </p:spTree>
    <p:extLst>
      <p:ext uri="{BB962C8B-B14F-4D97-AF65-F5344CB8AC3E}">
        <p14:creationId xmlns:p14="http://schemas.microsoft.com/office/powerpoint/2010/main" val="3565359223"/>
      </p:ext>
    </p:extLst>
  </p:cSld>
  <p:clrMapOvr>
    <a:masterClrMapping/>
  </p:clrMapOvr>
  <p:transition spd="med" advClick="0">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9680" y="1839072"/>
            <a:ext cx="6032639" cy="4351338"/>
          </a:xfrm>
        </p:spPr>
      </p:pic>
    </p:spTree>
    <p:extLst>
      <p:ext uri="{BB962C8B-B14F-4D97-AF65-F5344CB8AC3E}">
        <p14:creationId xmlns:p14="http://schemas.microsoft.com/office/powerpoint/2010/main" val="2620840589"/>
      </p:ext>
    </p:extLst>
  </p:cSld>
  <p:clrMapOvr>
    <a:masterClrMapping/>
  </p:clrMapOvr>
  <p:transition spd="med" advClick="0">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Company Profile</a:t>
            </a:r>
            <a:endParaRPr lang="en-IN" dirty="0"/>
          </a:p>
        </p:txBody>
      </p:sp>
      <p:sp>
        <p:nvSpPr>
          <p:cNvPr id="3" name="Content Placeholder 2"/>
          <p:cNvSpPr>
            <a:spLocks noGrp="1"/>
          </p:cNvSpPr>
          <p:nvPr>
            <p:ph idx="1"/>
          </p:nvPr>
        </p:nvSpPr>
        <p:spPr>
          <a:xfrm>
            <a:off x="555812" y="1556684"/>
            <a:ext cx="10515600" cy="4965140"/>
          </a:xfrm>
        </p:spPr>
        <p:txBody>
          <a:bodyPr>
            <a:normAutofit fontScale="55000" lnSpcReduction="20000"/>
          </a:bodyPr>
          <a:lstStyle/>
          <a:p>
            <a:pPr algn="just">
              <a:lnSpc>
                <a:spcPct val="120000"/>
              </a:lnSpc>
              <a:buFont typeface="Wingdings" panose="05000000000000000000" pitchFamily="2" charset="2"/>
              <a:buChar char="q"/>
            </a:pPr>
            <a:r>
              <a:rPr lang="en-IN" sz="2900" b="1" dirty="0" smtClean="0">
                <a:latin typeface="Times New Roman" panose="02020603050405020304" pitchFamily="18" charset="0"/>
                <a:cs typeface="Times New Roman" panose="02020603050405020304" pitchFamily="18" charset="0"/>
              </a:rPr>
              <a:t>Organization Name</a:t>
            </a:r>
            <a:r>
              <a:rPr lang="en-IN" sz="2500" b="1" dirty="0" smtClean="0">
                <a:latin typeface="Times New Roman" panose="02020603050405020304" pitchFamily="18" charset="0"/>
                <a:cs typeface="Times New Roman" panose="02020603050405020304" pitchFamily="18" charset="0"/>
              </a:rPr>
              <a:t>:</a:t>
            </a:r>
            <a:r>
              <a:rPr lang="en-IN" sz="2500" dirty="0" smtClean="0">
                <a:latin typeface="Times New Roman" panose="02020603050405020304" pitchFamily="18" charset="0"/>
                <a:cs typeface="Times New Roman" panose="02020603050405020304" pitchFamily="18" charset="0"/>
              </a:rPr>
              <a:t> Dhruv </a:t>
            </a:r>
            <a:r>
              <a:rPr lang="en-IN" sz="2500" dirty="0">
                <a:latin typeface="Times New Roman" panose="02020603050405020304" pitchFamily="18" charset="0"/>
                <a:cs typeface="Times New Roman" panose="02020603050405020304" pitchFamily="18" charset="0"/>
              </a:rPr>
              <a:t>Corporation.</a:t>
            </a:r>
          </a:p>
          <a:p>
            <a:pPr algn="just">
              <a:lnSpc>
                <a:spcPct val="120000"/>
              </a:lnSpc>
              <a:buFont typeface="Wingdings" panose="05000000000000000000" pitchFamily="2" charset="2"/>
              <a:buChar char="q"/>
            </a:pPr>
            <a:r>
              <a:rPr lang="en-IN" sz="2900" b="1" dirty="0" smtClean="0">
                <a:latin typeface="Times New Roman" panose="02020603050405020304" pitchFamily="18" charset="0"/>
                <a:cs typeface="Times New Roman" panose="02020603050405020304" pitchFamily="18" charset="0"/>
              </a:rPr>
              <a:t>Address:</a:t>
            </a:r>
            <a:r>
              <a:rPr lang="en-IN" dirty="0" smtClean="0">
                <a:latin typeface="Times New Roman" panose="02020603050405020304" pitchFamily="18" charset="0"/>
                <a:cs typeface="Times New Roman" panose="02020603050405020304" pitchFamily="18" charset="0"/>
              </a:rPr>
              <a:t> 23</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RadhaKrishna</a:t>
            </a:r>
            <a:r>
              <a:rPr lang="en-IN" dirty="0">
                <a:latin typeface="Times New Roman" panose="02020603050405020304" pitchFamily="18" charset="0"/>
                <a:cs typeface="Times New Roman" panose="02020603050405020304" pitchFamily="18" charset="0"/>
              </a:rPr>
              <a:t> Avenue, Opp. Golden Triangle, Stadium Road, Navrangpura, Ahmedabad-18, Gujarat, India.</a:t>
            </a:r>
          </a:p>
          <a:p>
            <a:pPr algn="just">
              <a:lnSpc>
                <a:spcPct val="120000"/>
              </a:lnSpc>
              <a:buFont typeface="Wingdings" panose="05000000000000000000" pitchFamily="2" charset="2"/>
              <a:buChar char="q"/>
            </a:pPr>
            <a:r>
              <a:rPr lang="en-IN" sz="2900" b="1" dirty="0">
                <a:latin typeface="Times New Roman" panose="02020603050405020304" pitchFamily="18" charset="0"/>
                <a:cs typeface="Times New Roman" panose="02020603050405020304" pitchFamily="18" charset="0"/>
              </a:rPr>
              <a:t>Contact </a:t>
            </a:r>
            <a:r>
              <a:rPr lang="en-IN" sz="2900" b="1" dirty="0" smtClean="0">
                <a:latin typeface="Times New Roman" panose="02020603050405020304" pitchFamily="18" charset="0"/>
                <a:cs typeface="Times New Roman" panose="02020603050405020304" pitchFamily="18" charset="0"/>
              </a:rPr>
              <a:t>No.: </a:t>
            </a:r>
            <a:r>
              <a:rPr lang="en-IN" sz="2500" dirty="0" smtClean="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9428106009</a:t>
            </a:r>
          </a:p>
          <a:p>
            <a:pPr algn="just">
              <a:lnSpc>
                <a:spcPct val="120000"/>
              </a:lnSpc>
              <a:buFont typeface="Wingdings" panose="05000000000000000000" pitchFamily="2" charset="2"/>
              <a:buChar char="q"/>
            </a:pPr>
            <a:r>
              <a:rPr lang="en-IN" sz="2900" b="1" dirty="0">
                <a:latin typeface="Times New Roman" panose="02020603050405020304" pitchFamily="18" charset="0"/>
                <a:cs typeface="Times New Roman" panose="02020603050405020304" pitchFamily="18" charset="0"/>
              </a:rPr>
              <a:t>Name and the Designation of Chief </a:t>
            </a:r>
            <a:r>
              <a:rPr lang="en-IN" sz="2900" b="1" dirty="0" smtClean="0">
                <a:latin typeface="Times New Roman" panose="02020603050405020304" pitchFamily="18" charset="0"/>
                <a:cs typeface="Times New Roman" panose="02020603050405020304" pitchFamily="18" charset="0"/>
              </a:rPr>
              <a:t>Functionary:</a:t>
            </a:r>
            <a:r>
              <a:rPr lang="en-IN" dirty="0" smtClean="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Mr. Arvind Modi (Owner)</a:t>
            </a:r>
          </a:p>
          <a:p>
            <a:pPr algn="just">
              <a:lnSpc>
                <a:spcPct val="120000"/>
              </a:lnSpc>
              <a:buFont typeface="Wingdings" panose="05000000000000000000" pitchFamily="2" charset="2"/>
              <a:buChar char="q"/>
            </a:pPr>
            <a:r>
              <a:rPr lang="en-IN" sz="2900" b="1" dirty="0">
                <a:latin typeface="Times New Roman" panose="02020603050405020304" pitchFamily="18" charset="0"/>
                <a:cs typeface="Times New Roman" panose="02020603050405020304" pitchFamily="18" charset="0"/>
              </a:rPr>
              <a:t>About Organisation:</a:t>
            </a:r>
          </a:p>
          <a:p>
            <a:pPr marL="0" indent="0" algn="just">
              <a:lnSpc>
                <a:spcPct val="120000"/>
              </a:lnSpc>
              <a:buNone/>
            </a:pPr>
            <a:r>
              <a:rPr lang="en-IN" dirty="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Dhruv Corporation is a Fabric Trading Company which provides different types of fabric. The Company’s owner is Mr. Arvind Modi. He has been running from last 3 years. It has started from 2014. It has started from a little cabin to a big castle. First shop of Dhruv Corporation was in Ahmedabad where the company got all customers.</a:t>
            </a:r>
          </a:p>
          <a:p>
            <a:pPr marL="0" indent="0" algn="just">
              <a:lnSpc>
                <a:spcPct val="120000"/>
              </a:lnSpc>
              <a:buNone/>
            </a:pPr>
            <a:r>
              <a:rPr lang="en-IN" sz="2500" dirty="0">
                <a:latin typeface="Times New Roman" panose="02020603050405020304" pitchFamily="18" charset="0"/>
                <a:cs typeface="Times New Roman" panose="02020603050405020304" pitchFamily="18" charset="0"/>
              </a:rPr>
              <a:t>	The company is having a block printers, embroidering artist and even a </a:t>
            </a:r>
            <a:r>
              <a:rPr lang="en-IN" sz="2500" dirty="0" err="1">
                <a:latin typeface="Times New Roman" panose="02020603050405020304" pitchFamily="18" charset="0"/>
                <a:cs typeface="Times New Roman" panose="02020603050405020304" pitchFamily="18" charset="0"/>
              </a:rPr>
              <a:t>Kalamkari</a:t>
            </a:r>
            <a:r>
              <a:rPr lang="en-IN" sz="2500" dirty="0">
                <a:latin typeface="Times New Roman" panose="02020603050405020304" pitchFamily="18" charset="0"/>
                <a:cs typeface="Times New Roman" panose="02020603050405020304" pitchFamily="18" charset="0"/>
              </a:rPr>
              <a:t> artist which provides all types of varieties on Fabrics. Company is getting its growth. They are taking customer orders and they also organise Fashion shows every year to advertise and market their different products.</a:t>
            </a:r>
          </a:p>
          <a:p>
            <a:pPr marL="0" indent="0" algn="just">
              <a:lnSpc>
                <a:spcPct val="120000"/>
              </a:lnSpc>
              <a:buNone/>
            </a:pPr>
            <a:r>
              <a:rPr lang="en-IN" sz="2500" dirty="0">
                <a:latin typeface="Times New Roman" panose="02020603050405020304" pitchFamily="18" charset="0"/>
                <a:cs typeface="Times New Roman" panose="02020603050405020304" pitchFamily="18" charset="0"/>
              </a:rPr>
              <a:t>	They are serving their Fabric to most of all boutique in Ahmedabad and even out of town. Company is organising a little concept about gathering people and connect them. Company has planned to create events which are on one platform. It is organised around one simple idea “When we get together and do the things that matter to us we are at our best!” Their motto is the connecting bridge between user who are looking for events and event promoters who are in search of their audience.  </a:t>
            </a:r>
          </a:p>
          <a:p>
            <a:pPr algn="just"/>
            <a:endParaRPr lang="en-IN" dirty="0"/>
          </a:p>
        </p:txBody>
      </p:sp>
    </p:spTree>
    <p:extLst>
      <p:ext uri="{BB962C8B-B14F-4D97-AF65-F5344CB8AC3E}">
        <p14:creationId xmlns:p14="http://schemas.microsoft.com/office/powerpoint/2010/main" val="2478653673"/>
      </p:ext>
    </p:extLst>
  </p:cSld>
  <p:clrMapOvr>
    <a:masterClrMapping/>
  </p:clrMapOvr>
  <p:transition spd="med" advClick="0">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0607" y="1825625"/>
            <a:ext cx="9230786" cy="4351338"/>
          </a:xfrm>
        </p:spPr>
      </p:pic>
    </p:spTree>
    <p:extLst>
      <p:ext uri="{BB962C8B-B14F-4D97-AF65-F5344CB8AC3E}">
        <p14:creationId xmlns:p14="http://schemas.microsoft.com/office/powerpoint/2010/main" val="1443742720"/>
      </p:ext>
    </p:extLst>
  </p:cSld>
  <p:clrMapOvr>
    <a:masterClrMapping/>
  </p:clrMapOvr>
  <p:transition spd="med" advClick="0">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Diagram (User)</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65806" y="1825625"/>
            <a:ext cx="4860388" cy="4351338"/>
          </a:xfrm>
        </p:spPr>
      </p:pic>
    </p:spTree>
    <p:extLst>
      <p:ext uri="{BB962C8B-B14F-4D97-AF65-F5344CB8AC3E}">
        <p14:creationId xmlns:p14="http://schemas.microsoft.com/office/powerpoint/2010/main" val="3037016336"/>
      </p:ext>
    </p:extLst>
  </p:cSld>
  <p:clrMapOvr>
    <a:masterClrMapping/>
  </p:clrMapOvr>
  <p:transition spd="med" advClick="0">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Diagram (Admin)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1367" y="1825625"/>
            <a:ext cx="5069265" cy="4351338"/>
          </a:xfrm>
        </p:spPr>
      </p:pic>
    </p:spTree>
    <p:extLst>
      <p:ext uri="{BB962C8B-B14F-4D97-AF65-F5344CB8AC3E}">
        <p14:creationId xmlns:p14="http://schemas.microsoft.com/office/powerpoint/2010/main" val="2872729981"/>
      </p:ext>
    </p:extLst>
  </p:cSld>
  <p:clrMapOvr>
    <a:masterClrMapping/>
  </p:clrMapOvr>
  <p:transition spd="med" advClick="0">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 - I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1422" y="1839072"/>
            <a:ext cx="4989156" cy="4351338"/>
          </a:xfrm>
        </p:spPr>
      </p:pic>
    </p:spTree>
    <p:extLst>
      <p:ext uri="{BB962C8B-B14F-4D97-AF65-F5344CB8AC3E}">
        <p14:creationId xmlns:p14="http://schemas.microsoft.com/office/powerpoint/2010/main" val="2319478672"/>
      </p:ext>
    </p:extLst>
  </p:cSld>
  <p:clrMapOvr>
    <a:masterClrMapping/>
  </p:clrMapOvr>
  <p:transition spd="med" advClick="0">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 - II</a:t>
            </a:r>
            <a:endParaRPr lang="en-IN"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62465" y="1825625"/>
            <a:ext cx="3667070" cy="4351338"/>
          </a:xfrm>
        </p:spPr>
      </p:pic>
    </p:spTree>
    <p:extLst>
      <p:ext uri="{BB962C8B-B14F-4D97-AF65-F5344CB8AC3E}">
        <p14:creationId xmlns:p14="http://schemas.microsoft.com/office/powerpoint/2010/main" val="22891743"/>
      </p:ext>
    </p:extLst>
  </p:cSld>
  <p:clrMapOvr>
    <a:masterClrMapping/>
  </p:clrMapOvr>
  <p:transition spd="med" advClick="0">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6757" y="2777160"/>
            <a:ext cx="8678486" cy="2448267"/>
          </a:xfrm>
        </p:spPr>
      </p:pic>
    </p:spTree>
    <p:extLst>
      <p:ext uri="{BB962C8B-B14F-4D97-AF65-F5344CB8AC3E}">
        <p14:creationId xmlns:p14="http://schemas.microsoft.com/office/powerpoint/2010/main" val="2974616009"/>
      </p:ext>
    </p:extLst>
  </p:cSld>
  <p:clrMapOvr>
    <a:masterClrMapping/>
  </p:clrMapOvr>
  <p:transition spd="med" advClick="0">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Flow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0996" y="1825625"/>
            <a:ext cx="5710008" cy="4351338"/>
          </a:xfrm>
        </p:spPr>
      </p:pic>
    </p:spTree>
    <p:extLst>
      <p:ext uri="{BB962C8B-B14F-4D97-AF65-F5344CB8AC3E}">
        <p14:creationId xmlns:p14="http://schemas.microsoft.com/office/powerpoint/2010/main" val="426856828"/>
      </p:ext>
    </p:extLst>
  </p:cSld>
  <p:clrMapOvr>
    <a:masterClrMapping/>
  </p:clrMapOvr>
  <p:transition spd="med" advClick="0">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109227"/>
          </a:xfrm>
        </p:spPr>
        <p:txBody>
          <a:bodyPr/>
          <a:lstStyle/>
          <a:p>
            <a:pPr algn="ctr"/>
            <a:r>
              <a:rPr lang="en-IN" dirty="0" smtClean="0"/>
              <a:t>Data Dictionary</a:t>
            </a:r>
            <a:endParaRPr lang="en-IN" dirty="0"/>
          </a:p>
        </p:txBody>
      </p:sp>
    </p:spTree>
    <p:extLst>
      <p:ext uri="{BB962C8B-B14F-4D97-AF65-F5344CB8AC3E}">
        <p14:creationId xmlns:p14="http://schemas.microsoft.com/office/powerpoint/2010/main" val="1761984544"/>
      </p:ext>
    </p:extLst>
  </p:cSld>
  <p:clrMapOvr>
    <a:masterClrMapping/>
  </p:clrMapOvr>
  <p:transition spd="med" advClick="0">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of Tables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Users</a:t>
            </a:r>
          </a:p>
          <a:p>
            <a:r>
              <a:rPr lang="en-IN" dirty="0" smtClean="0"/>
              <a:t>Communities</a:t>
            </a:r>
          </a:p>
          <a:p>
            <a:r>
              <a:rPr lang="en-IN" dirty="0" smtClean="0"/>
              <a:t>Events</a:t>
            </a:r>
          </a:p>
          <a:p>
            <a:r>
              <a:rPr lang="en-IN" dirty="0" smtClean="0"/>
              <a:t>Story</a:t>
            </a:r>
          </a:p>
          <a:p>
            <a:r>
              <a:rPr lang="en-US" dirty="0" smtClean="0"/>
              <a:t>Community Members</a:t>
            </a:r>
          </a:p>
          <a:p>
            <a:r>
              <a:rPr lang="en-US" dirty="0" smtClean="0"/>
              <a:t>Feedbacks</a:t>
            </a:r>
          </a:p>
          <a:p>
            <a:r>
              <a:rPr lang="en-US" dirty="0" smtClean="0"/>
              <a:t>Posts</a:t>
            </a:r>
          </a:p>
          <a:p>
            <a:r>
              <a:rPr lang="en-US" dirty="0" smtClean="0"/>
              <a:t>Likes</a:t>
            </a:r>
          </a:p>
          <a:p>
            <a:r>
              <a:rPr lang="en-US" dirty="0" smtClean="0"/>
              <a:t>Comments</a:t>
            </a:r>
          </a:p>
          <a:p>
            <a:r>
              <a:rPr lang="en-US" dirty="0" smtClean="0"/>
              <a:t>RSVP</a:t>
            </a:r>
          </a:p>
          <a:p>
            <a:r>
              <a:rPr lang="en-US" dirty="0" smtClean="0"/>
              <a:t>Follower</a:t>
            </a:r>
          </a:p>
          <a:p>
            <a:r>
              <a:rPr lang="en-US" dirty="0" smtClean="0"/>
              <a:t>Categories</a:t>
            </a:r>
            <a:endParaRPr lang="en-IN" dirty="0"/>
          </a:p>
        </p:txBody>
      </p:sp>
    </p:spTree>
    <p:extLst>
      <p:ext uri="{BB962C8B-B14F-4D97-AF65-F5344CB8AC3E}">
        <p14:creationId xmlns:p14="http://schemas.microsoft.com/office/powerpoint/2010/main" val="278926102"/>
      </p:ext>
    </p:extLst>
  </p:cSld>
  <p:clrMapOvr>
    <a:masterClrMapping/>
  </p:clrMapOvr>
  <p:transition spd="med" advClick="0">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389965"/>
            <a:ext cx="5157787" cy="887506"/>
          </a:xfrm>
        </p:spPr>
        <p:txBody>
          <a:bodyPr/>
          <a:lstStyle/>
          <a:p>
            <a:r>
              <a:rPr lang="en-US" dirty="0"/>
              <a:t>Users</a:t>
            </a:r>
            <a:endParaRPr lang="en-IN" dirty="0"/>
          </a:p>
        </p:txBody>
      </p:sp>
      <p:graphicFrame>
        <p:nvGraphicFramePr>
          <p:cNvPr id="8" name="Content Placeholder 7"/>
          <p:cNvGraphicFramePr>
            <a:graphicFrameLocks noGrp="1"/>
          </p:cNvGraphicFramePr>
          <p:nvPr>
            <p:ph sz="half" idx="2"/>
          </p:nvPr>
        </p:nvGraphicFramePr>
        <p:xfrm>
          <a:off x="839788" y="2426017"/>
          <a:ext cx="5157788" cy="2750630"/>
        </p:xfrm>
        <a:graphic>
          <a:graphicData uri="http://schemas.openxmlformats.org/drawingml/2006/table">
            <a:tbl>
              <a:tblPr firstRow="1" firstCol="1" bandRow="1">
                <a:tableStyleId>{5C22544A-7EE6-4342-B048-85BDC9FD1C3A}</a:tableStyleId>
              </a:tblPr>
              <a:tblGrid>
                <a:gridCol w="1031330"/>
                <a:gridCol w="1031330"/>
                <a:gridCol w="1031330"/>
                <a:gridCol w="1031330"/>
                <a:gridCol w="1032468"/>
              </a:tblGrid>
              <a:tr h="180213">
                <a:tc>
                  <a:txBody>
                    <a:bodyPr/>
                    <a:lstStyle/>
                    <a:p>
                      <a:pPr marL="0" marR="0">
                        <a:lnSpc>
                          <a:spcPct val="110000"/>
                        </a:lnSpc>
                        <a:spcBef>
                          <a:spcPts val="0"/>
                        </a:spcBef>
                        <a:spcAft>
                          <a:spcPts val="0"/>
                        </a:spcAft>
                      </a:pPr>
                      <a:r>
                        <a:rPr lang="en-IN" sz="1100" dirty="0">
                          <a:effectLst/>
                        </a:rPr>
                        <a:t>Field</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gn="ctr">
                        <a:lnSpc>
                          <a:spcPct val="110000"/>
                        </a:lnSpc>
                        <a:spcBef>
                          <a:spcPts val="0"/>
                        </a:spcBef>
                        <a:spcAft>
                          <a:spcPts val="0"/>
                        </a:spcAft>
                      </a:pPr>
                      <a:r>
                        <a:rPr lang="en-IN" sz="1100">
                          <a:effectLst/>
                        </a:rPr>
                        <a:t>Data-Type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Constrains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Remarks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r>
              <a:tr h="261672">
                <a:tc>
                  <a:txBody>
                    <a:bodyPr/>
                    <a:lstStyle/>
                    <a:p>
                      <a:pPr marL="0" marR="0">
                        <a:lnSpc>
                          <a:spcPct val="110000"/>
                        </a:lnSpc>
                        <a:spcBef>
                          <a:spcPts val="0"/>
                        </a:spcBef>
                        <a:spcAft>
                          <a:spcPts val="0"/>
                        </a:spcAft>
                      </a:pPr>
                      <a:r>
                        <a:rPr lang="en-IN" sz="1100">
                          <a:effectLst/>
                        </a:rPr>
                        <a:t>User_id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Varchar(30)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Primary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User’s email 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r>
              <a:tr h="360425">
                <a:tc>
                  <a:txBody>
                    <a:bodyPr/>
                    <a:lstStyle/>
                    <a:p>
                      <a:pPr marL="0" marR="0">
                        <a:lnSpc>
                          <a:spcPct val="110000"/>
                        </a:lnSpc>
                        <a:spcBef>
                          <a:spcPts val="0"/>
                        </a:spcBef>
                        <a:spcAft>
                          <a:spcPts val="0"/>
                        </a:spcAft>
                      </a:pPr>
                      <a:r>
                        <a:rPr lang="en-IN" sz="1100">
                          <a:effectLst/>
                        </a:rPr>
                        <a:t>User_name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Varchar(20)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Not Null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Display User’s Name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r>
              <a:tr h="389664">
                <a:tc>
                  <a:txBody>
                    <a:bodyPr/>
                    <a:lstStyle/>
                    <a:p>
                      <a:pPr marL="0" marR="0">
                        <a:lnSpc>
                          <a:spcPct val="110000"/>
                        </a:lnSpc>
                        <a:spcBef>
                          <a:spcPts val="0"/>
                        </a:spcBef>
                        <a:spcAft>
                          <a:spcPts val="0"/>
                        </a:spcAft>
                      </a:pPr>
                      <a:r>
                        <a:rPr lang="en-IN" sz="1100">
                          <a:effectLst/>
                        </a:rPr>
                        <a:t>User_photo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dirty="0">
                          <a:effectLst/>
                        </a:rPr>
                        <a:t>Varchar(500)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Display Picture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r>
              <a:tr h="389664">
                <a:tc>
                  <a:txBody>
                    <a:bodyPr/>
                    <a:lstStyle/>
                    <a:p>
                      <a:pPr marL="0" marR="0">
                        <a:lnSpc>
                          <a:spcPct val="110000"/>
                        </a:lnSpc>
                        <a:spcBef>
                          <a:spcPts val="0"/>
                        </a:spcBef>
                        <a:spcAft>
                          <a:spcPts val="0"/>
                        </a:spcAft>
                      </a:pPr>
                      <a:r>
                        <a:rPr lang="en-IN" sz="1100">
                          <a:effectLst/>
                        </a:rPr>
                        <a:t>Gender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Boolean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User’s Gender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r>
              <a:tr h="389664">
                <a:tc>
                  <a:txBody>
                    <a:bodyPr/>
                    <a:lstStyle/>
                    <a:p>
                      <a:pPr marL="0" marR="0">
                        <a:lnSpc>
                          <a:spcPct val="110000"/>
                        </a:lnSpc>
                        <a:spcBef>
                          <a:spcPts val="0"/>
                        </a:spcBef>
                        <a:spcAft>
                          <a:spcPts val="0"/>
                        </a:spcAft>
                      </a:pPr>
                      <a:r>
                        <a:rPr lang="en-IN" sz="1100">
                          <a:effectLst/>
                        </a:rPr>
                        <a:t>Password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Varchar(10)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Not Null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Password for Login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r>
              <a:tr h="389664">
                <a:tc>
                  <a:txBody>
                    <a:bodyPr/>
                    <a:lstStyle/>
                    <a:p>
                      <a:pPr marL="0" marR="0">
                        <a:lnSpc>
                          <a:spcPct val="110000"/>
                        </a:lnSpc>
                        <a:spcBef>
                          <a:spcPts val="0"/>
                        </a:spcBef>
                        <a:spcAft>
                          <a:spcPts val="0"/>
                        </a:spcAft>
                      </a:pPr>
                      <a:r>
                        <a:rPr lang="en-IN" sz="1100">
                          <a:effectLst/>
                        </a:rPr>
                        <a:t>Mobile_no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Varchar(15)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User’s Mobile No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r>
              <a:tr h="389664">
                <a:tc>
                  <a:txBody>
                    <a:bodyPr/>
                    <a:lstStyle/>
                    <a:p>
                      <a:pPr marL="0" marR="0">
                        <a:lnSpc>
                          <a:spcPct val="110000"/>
                        </a:lnSpc>
                        <a:spcBef>
                          <a:spcPts val="0"/>
                        </a:spcBef>
                        <a:spcAft>
                          <a:spcPts val="0"/>
                        </a:spcAft>
                      </a:pPr>
                      <a:r>
                        <a:rPr lang="en-IN" sz="1100">
                          <a:effectLst/>
                        </a:rPr>
                        <a:t>Birth_date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dirty="0">
                          <a:effectLst/>
                        </a:rPr>
                        <a:t>User’s Birth Date</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r>
            </a:tbl>
          </a:graphicData>
        </a:graphic>
      </p:graphicFrame>
      <p:sp>
        <p:nvSpPr>
          <p:cNvPr id="5" name="Text Placeholder 4"/>
          <p:cNvSpPr>
            <a:spLocks noGrp="1"/>
          </p:cNvSpPr>
          <p:nvPr>
            <p:ph type="body" sz="quarter" idx="3"/>
          </p:nvPr>
        </p:nvSpPr>
        <p:spPr>
          <a:xfrm>
            <a:off x="6172200" y="389965"/>
            <a:ext cx="5183188" cy="887506"/>
          </a:xfrm>
        </p:spPr>
        <p:txBody>
          <a:bodyPr/>
          <a:lstStyle/>
          <a:p>
            <a:r>
              <a:rPr lang="en-US" dirty="0" err="1" smtClean="0"/>
              <a:t>Comunities</a:t>
            </a:r>
            <a:endParaRPr lang="en-IN" dirty="0"/>
          </a:p>
        </p:txBody>
      </p:sp>
      <p:graphicFrame>
        <p:nvGraphicFramePr>
          <p:cNvPr id="7" name="Content Placeholder 6"/>
          <p:cNvGraphicFramePr>
            <a:graphicFrameLocks noGrp="1"/>
          </p:cNvGraphicFramePr>
          <p:nvPr>
            <p:ph sz="quarter" idx="4"/>
            <p:extLst>
              <p:ext uri="{D42A27DB-BD31-4B8C-83A1-F6EECF244321}">
                <p14:modId xmlns:p14="http://schemas.microsoft.com/office/powerpoint/2010/main" val="4253260957"/>
              </p:ext>
            </p:extLst>
          </p:nvPr>
        </p:nvGraphicFramePr>
        <p:xfrm>
          <a:off x="6172200" y="2426018"/>
          <a:ext cx="5183187" cy="2750628"/>
        </p:xfrm>
        <a:graphic>
          <a:graphicData uri="http://schemas.openxmlformats.org/drawingml/2006/table">
            <a:tbl>
              <a:tblPr firstRow="1" firstCol="1" bandRow="1">
                <a:tableStyleId>{5C22544A-7EE6-4342-B048-85BDC9FD1C3A}</a:tableStyleId>
              </a:tblPr>
              <a:tblGrid>
                <a:gridCol w="1060093"/>
                <a:gridCol w="1033648"/>
                <a:gridCol w="1029624"/>
                <a:gridCol w="1027324"/>
                <a:gridCol w="1032498"/>
              </a:tblGrid>
              <a:tr h="211586">
                <a:tc>
                  <a:txBody>
                    <a:bodyPr/>
                    <a:lstStyle/>
                    <a:p>
                      <a:pPr marL="0" marR="0">
                        <a:lnSpc>
                          <a:spcPct val="110000"/>
                        </a:lnSpc>
                        <a:spcBef>
                          <a:spcPts val="0"/>
                        </a:spcBef>
                        <a:spcAft>
                          <a:spcPts val="0"/>
                        </a:spcAft>
                      </a:pPr>
                      <a:r>
                        <a:rPr lang="en-IN" sz="1100" dirty="0">
                          <a:effectLst/>
                        </a:rPr>
                        <a:t>Field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Data-Type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Constrains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Remarks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Description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211586">
                <a:tc>
                  <a:txBody>
                    <a:bodyPr/>
                    <a:lstStyle/>
                    <a:p>
                      <a:pPr marL="0" marR="0">
                        <a:lnSpc>
                          <a:spcPct val="110000"/>
                        </a:lnSpc>
                        <a:spcBef>
                          <a:spcPts val="0"/>
                        </a:spcBef>
                        <a:spcAft>
                          <a:spcPts val="0"/>
                        </a:spcAft>
                      </a:pPr>
                      <a:r>
                        <a:rPr lang="en-IN" sz="1100">
                          <a:effectLst/>
                        </a:rPr>
                        <a:t>Comm_id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Integer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Primary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Auto-Increment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Community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423174">
                <a:tc>
                  <a:txBody>
                    <a:bodyPr/>
                    <a:lstStyle/>
                    <a:p>
                      <a:pPr marL="0" marR="0">
                        <a:lnSpc>
                          <a:spcPct val="110000"/>
                        </a:lnSpc>
                        <a:spcBef>
                          <a:spcPts val="0"/>
                        </a:spcBef>
                        <a:spcAft>
                          <a:spcPts val="0"/>
                        </a:spcAft>
                      </a:pPr>
                      <a:r>
                        <a:rPr lang="en-IN" sz="1100" dirty="0" err="1">
                          <a:effectLst/>
                        </a:rPr>
                        <a:t>Comm_name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dirty="0">
                          <a:effectLst/>
                        </a:rPr>
                        <a:t>Varchar(20)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Community Name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423174">
                <a:tc>
                  <a:txBody>
                    <a:bodyPr/>
                    <a:lstStyle/>
                    <a:p>
                      <a:pPr marL="0" marR="0">
                        <a:lnSpc>
                          <a:spcPct val="110000"/>
                        </a:lnSpc>
                        <a:spcBef>
                          <a:spcPts val="0"/>
                        </a:spcBef>
                        <a:spcAft>
                          <a:spcPts val="0"/>
                        </a:spcAft>
                      </a:pPr>
                      <a:r>
                        <a:rPr lang="en-IN" sz="1100">
                          <a:effectLst/>
                        </a:rPr>
                        <a:t>Comm_des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Varchar(300)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Describe the community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423174">
                <a:tc>
                  <a:txBody>
                    <a:bodyPr/>
                    <a:lstStyle/>
                    <a:p>
                      <a:pPr marL="0" marR="0">
                        <a:lnSpc>
                          <a:spcPct val="110000"/>
                        </a:lnSpc>
                        <a:spcBef>
                          <a:spcPts val="0"/>
                        </a:spcBef>
                        <a:spcAft>
                          <a:spcPts val="0"/>
                        </a:spcAft>
                      </a:pPr>
                      <a:r>
                        <a:rPr lang="en-IN" sz="1100">
                          <a:effectLst/>
                        </a:rPr>
                        <a:t>Comm_photo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Varchar(500)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Community Picture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211586">
                <a:tc>
                  <a:txBody>
                    <a:bodyPr/>
                    <a:lstStyle/>
                    <a:p>
                      <a:pPr marL="0" marR="0">
                        <a:lnSpc>
                          <a:spcPct val="110000"/>
                        </a:lnSpc>
                        <a:spcBef>
                          <a:spcPts val="0"/>
                        </a:spcBef>
                        <a:spcAft>
                          <a:spcPts val="0"/>
                        </a:spcAft>
                      </a:pPr>
                      <a:r>
                        <a:rPr lang="en-IN" sz="1100">
                          <a:effectLst/>
                        </a:rPr>
                        <a:t>Date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Date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Date created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423174">
                <a:tc>
                  <a:txBody>
                    <a:bodyPr/>
                    <a:lstStyle/>
                    <a:p>
                      <a:pPr marL="0" marR="0">
                        <a:lnSpc>
                          <a:spcPct val="110000"/>
                        </a:lnSpc>
                        <a:spcBef>
                          <a:spcPts val="0"/>
                        </a:spcBef>
                        <a:spcAft>
                          <a:spcPts val="0"/>
                        </a:spcAft>
                      </a:pPr>
                      <a:r>
                        <a:rPr lang="en-IN" sz="1100">
                          <a:effectLst/>
                        </a:rPr>
                        <a:t>Created_by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Foreign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Users created Community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423174">
                <a:tc>
                  <a:txBody>
                    <a:bodyPr/>
                    <a:lstStyle/>
                    <a:p>
                      <a:pPr marL="0" marR="0">
                        <a:lnSpc>
                          <a:spcPct val="110000"/>
                        </a:lnSpc>
                        <a:spcBef>
                          <a:spcPts val="0"/>
                        </a:spcBef>
                        <a:spcAft>
                          <a:spcPts val="0"/>
                        </a:spcAft>
                      </a:pPr>
                      <a:r>
                        <a:rPr lang="en-IN" sz="1100">
                          <a:effectLst/>
                        </a:rPr>
                        <a:t>Comm_rating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Integer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dirty="0">
                          <a:effectLst/>
                        </a:rPr>
                        <a:t>Rating of Community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bl>
          </a:graphicData>
        </a:graphic>
      </p:graphicFrame>
    </p:spTree>
    <p:extLst>
      <p:ext uri="{BB962C8B-B14F-4D97-AF65-F5344CB8AC3E}">
        <p14:creationId xmlns:p14="http://schemas.microsoft.com/office/powerpoint/2010/main" val="2798212494"/>
      </p:ext>
    </p:extLst>
  </p:cSld>
  <p:clrMapOvr>
    <a:masterClrMapping/>
  </p:clrMapOvr>
  <p:transition spd="med" advClick="0">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IN" dirty="0"/>
          </a:p>
        </p:txBody>
      </p:sp>
      <p:sp>
        <p:nvSpPr>
          <p:cNvPr id="3" name="Content Placeholder 2"/>
          <p:cNvSpPr>
            <a:spLocks noGrp="1"/>
          </p:cNvSpPr>
          <p:nvPr>
            <p:ph sz="half" idx="1"/>
          </p:nvPr>
        </p:nvSpPr>
        <p:spPr/>
        <p:txBody>
          <a:bodyPr>
            <a:normAutofit fontScale="92500" lnSpcReduction="10000"/>
          </a:bodyPr>
          <a:lstStyle/>
          <a:p>
            <a:r>
              <a:rPr lang="en-US" dirty="0" smtClean="0">
                <a:hlinkClick r:id="rId2" action="ppaction://hlinksldjump"/>
              </a:rPr>
              <a:t>Existing System</a:t>
            </a:r>
            <a:endParaRPr lang="en-US" dirty="0" smtClean="0"/>
          </a:p>
          <a:p>
            <a:r>
              <a:rPr lang="en-US" dirty="0" smtClean="0">
                <a:hlinkClick r:id="rId3" action="ppaction://hlinksldjump"/>
              </a:rPr>
              <a:t>Proposed System</a:t>
            </a:r>
            <a:endParaRPr lang="en-US" dirty="0" smtClean="0"/>
          </a:p>
          <a:p>
            <a:r>
              <a:rPr lang="en-US" dirty="0" smtClean="0">
                <a:hlinkClick r:id="rId4" action="ppaction://hlinksldjump"/>
              </a:rPr>
              <a:t>Scope of System</a:t>
            </a:r>
            <a:endParaRPr lang="en-US" dirty="0" smtClean="0"/>
          </a:p>
          <a:p>
            <a:r>
              <a:rPr lang="en-US" dirty="0" smtClean="0">
                <a:hlinkClick r:id="rId5" action="ppaction://hlinksldjump"/>
              </a:rPr>
              <a:t>Objectives of System</a:t>
            </a:r>
            <a:endParaRPr lang="en-US" dirty="0" smtClean="0"/>
          </a:p>
          <a:p>
            <a:r>
              <a:rPr lang="en-US" dirty="0" smtClean="0">
                <a:hlinkClick r:id="rId6" action="ppaction://hlinksldjump"/>
              </a:rPr>
              <a:t>Stakeholders of System</a:t>
            </a:r>
            <a:endParaRPr lang="en-US" dirty="0" smtClean="0"/>
          </a:p>
          <a:p>
            <a:r>
              <a:rPr lang="en-US" dirty="0" smtClean="0">
                <a:hlinkClick r:id="rId7" action="ppaction://hlinksldjump"/>
              </a:rPr>
              <a:t>Project Definition</a:t>
            </a:r>
            <a:endParaRPr lang="en-US" dirty="0" smtClean="0"/>
          </a:p>
          <a:p>
            <a:r>
              <a:rPr lang="en-US" dirty="0" smtClean="0">
                <a:hlinkClick r:id="rId8" action="ppaction://hlinksldjump"/>
              </a:rPr>
              <a:t>Feasibility Study</a:t>
            </a:r>
            <a:endParaRPr lang="en-US" dirty="0" smtClean="0"/>
          </a:p>
          <a:p>
            <a:r>
              <a:rPr lang="en-US" dirty="0" smtClean="0">
                <a:hlinkClick r:id="rId9" action="ppaction://hlinksldjump"/>
              </a:rPr>
              <a:t>Hardware – Software Requirements</a:t>
            </a:r>
            <a:endParaRPr lang="en-IN" dirty="0"/>
          </a:p>
        </p:txBody>
      </p:sp>
      <p:sp>
        <p:nvSpPr>
          <p:cNvPr id="4" name="Content Placeholder 3"/>
          <p:cNvSpPr>
            <a:spLocks noGrp="1"/>
          </p:cNvSpPr>
          <p:nvPr>
            <p:ph sz="half" idx="2"/>
          </p:nvPr>
        </p:nvSpPr>
        <p:spPr/>
        <p:txBody>
          <a:bodyPr>
            <a:normAutofit fontScale="92500" lnSpcReduction="10000"/>
          </a:bodyPr>
          <a:lstStyle/>
          <a:p>
            <a:pPr algn="just"/>
            <a:r>
              <a:rPr lang="en-US" dirty="0" smtClean="0">
                <a:hlinkClick r:id="rId10" action="ppaction://hlinksldjump"/>
              </a:rPr>
              <a:t>Gantt Chart </a:t>
            </a:r>
            <a:r>
              <a:rPr lang="en-US" dirty="0" smtClean="0"/>
              <a:t>and </a:t>
            </a:r>
            <a:r>
              <a:rPr lang="en-US" dirty="0" smtClean="0">
                <a:hlinkClick r:id="rId11" action="ppaction://hlinksldjump"/>
              </a:rPr>
              <a:t>Work Breakdown Structure</a:t>
            </a:r>
            <a:r>
              <a:rPr lang="en-US" dirty="0" smtClean="0"/>
              <a:t> – Diagram</a:t>
            </a:r>
          </a:p>
          <a:p>
            <a:pPr algn="just"/>
            <a:r>
              <a:rPr lang="en-US" dirty="0" smtClean="0">
                <a:hlinkClick r:id="rId12" action="ppaction://hlinksldjump"/>
              </a:rPr>
              <a:t>UML Diagram</a:t>
            </a:r>
            <a:endParaRPr lang="en-US" dirty="0" smtClean="0"/>
          </a:p>
          <a:p>
            <a:pPr algn="just"/>
            <a:r>
              <a:rPr lang="en-US" dirty="0" smtClean="0">
                <a:hlinkClick r:id="rId13" action="ppaction://hlinksldjump"/>
              </a:rPr>
              <a:t>System Flow Diagram</a:t>
            </a:r>
            <a:endParaRPr lang="en-US" dirty="0" smtClean="0"/>
          </a:p>
          <a:p>
            <a:pPr algn="just"/>
            <a:r>
              <a:rPr lang="en-US" dirty="0" smtClean="0">
                <a:hlinkClick r:id="rId14" action="ppaction://hlinksldjump"/>
              </a:rPr>
              <a:t>Data Dictionary</a:t>
            </a:r>
            <a:endParaRPr lang="en-US" dirty="0" smtClean="0"/>
          </a:p>
          <a:p>
            <a:pPr algn="just"/>
            <a:r>
              <a:rPr lang="en-US" dirty="0" smtClean="0">
                <a:hlinkClick r:id="rId15" action="ppaction://hlinksldjump"/>
              </a:rPr>
              <a:t>User Interface</a:t>
            </a:r>
            <a:endParaRPr lang="en-US" dirty="0" smtClean="0"/>
          </a:p>
          <a:p>
            <a:pPr algn="just"/>
            <a:r>
              <a:rPr lang="en-US" dirty="0" smtClean="0">
                <a:hlinkClick r:id="rId16" action="ppaction://hlinksldjump"/>
              </a:rPr>
              <a:t>System Navigation Diagram</a:t>
            </a:r>
            <a:endParaRPr lang="en-US" dirty="0" smtClean="0"/>
          </a:p>
          <a:p>
            <a:pPr algn="just"/>
            <a:r>
              <a:rPr lang="en-US" dirty="0" smtClean="0">
                <a:hlinkClick r:id="rId17" action="ppaction://hlinksldjump"/>
              </a:rPr>
              <a:t>Limitations</a:t>
            </a:r>
            <a:endParaRPr lang="en-US" dirty="0" smtClean="0"/>
          </a:p>
          <a:p>
            <a:pPr algn="just"/>
            <a:r>
              <a:rPr lang="en-US" dirty="0" smtClean="0">
                <a:hlinkClick r:id="rId18" action="ppaction://hlinksldjump"/>
              </a:rPr>
              <a:t>Future Scope</a:t>
            </a:r>
            <a:endParaRPr lang="en-US" dirty="0" smtClean="0"/>
          </a:p>
          <a:p>
            <a:pPr algn="just"/>
            <a:r>
              <a:rPr lang="en-US" dirty="0" smtClean="0">
                <a:hlinkClick r:id="rId19" action="ppaction://hlinksldjump"/>
              </a:rPr>
              <a:t>Bibliography</a:t>
            </a:r>
            <a:endParaRPr lang="en-IN" dirty="0"/>
          </a:p>
        </p:txBody>
      </p:sp>
    </p:spTree>
    <p:extLst>
      <p:ext uri="{BB962C8B-B14F-4D97-AF65-F5344CB8AC3E}">
        <p14:creationId xmlns:p14="http://schemas.microsoft.com/office/powerpoint/2010/main" val="2254173166"/>
      </p:ext>
    </p:extLst>
  </p:cSld>
  <p:clrMapOvr>
    <a:masterClrMapping/>
  </p:clrMapOvr>
  <p:transition spd="med" advClick="0">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389965"/>
            <a:ext cx="5157787" cy="887506"/>
          </a:xfrm>
        </p:spPr>
        <p:txBody>
          <a:bodyPr/>
          <a:lstStyle/>
          <a:p>
            <a:r>
              <a:rPr lang="en-US" dirty="0" smtClean="0"/>
              <a:t>Events</a:t>
            </a:r>
            <a:endParaRPr lang="en-IN" dirty="0"/>
          </a:p>
        </p:txBody>
      </p:sp>
      <p:graphicFrame>
        <p:nvGraphicFramePr>
          <p:cNvPr id="7" name="Content Placeholder 6"/>
          <p:cNvGraphicFramePr>
            <a:graphicFrameLocks noGrp="1"/>
          </p:cNvGraphicFramePr>
          <p:nvPr>
            <p:ph sz="half" idx="2"/>
          </p:nvPr>
        </p:nvGraphicFramePr>
        <p:xfrm>
          <a:off x="839788" y="2701195"/>
          <a:ext cx="5157787" cy="2174784"/>
        </p:xfrm>
        <a:graphic>
          <a:graphicData uri="http://schemas.openxmlformats.org/drawingml/2006/table">
            <a:tbl>
              <a:tblPr firstRow="1" firstCol="1" bandRow="1">
                <a:tableStyleId>{5C22544A-7EE6-4342-B048-85BDC9FD1C3A}</a:tableStyleId>
              </a:tblPr>
              <a:tblGrid>
                <a:gridCol w="1031443"/>
                <a:gridCol w="1031443"/>
                <a:gridCol w="1031443"/>
                <a:gridCol w="1031443"/>
                <a:gridCol w="1032015"/>
              </a:tblGrid>
              <a:tr h="181232">
                <a:tc>
                  <a:txBody>
                    <a:bodyPr/>
                    <a:lstStyle/>
                    <a:p>
                      <a:pPr marL="0" marR="0">
                        <a:lnSpc>
                          <a:spcPct val="110000"/>
                        </a:lnSpc>
                        <a:spcBef>
                          <a:spcPts val="0"/>
                        </a:spcBef>
                        <a:spcAft>
                          <a:spcPts val="0"/>
                        </a:spcAft>
                      </a:pPr>
                      <a:r>
                        <a:rPr lang="en-IN" sz="1100">
                          <a:effectLst/>
                        </a:rPr>
                        <a:t>Field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Data-Type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Constrains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Remarks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nSpc>
                          <a:spcPct val="110000"/>
                        </a:lnSpc>
                        <a:spcBef>
                          <a:spcPts val="0"/>
                        </a:spcBef>
                        <a:spcAft>
                          <a:spcPts val="0"/>
                        </a:spcAft>
                      </a:pPr>
                      <a:r>
                        <a:rPr lang="en-IN" sz="1100">
                          <a:effectLst/>
                        </a:rPr>
                        <a:t>Event_id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Primary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Auto-Increment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Event’s 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nSpc>
                          <a:spcPct val="110000"/>
                        </a:lnSpc>
                        <a:spcBef>
                          <a:spcPts val="0"/>
                        </a:spcBef>
                        <a:spcAft>
                          <a:spcPts val="0"/>
                        </a:spcAft>
                      </a:pPr>
                      <a:r>
                        <a:rPr lang="en-IN" sz="1100">
                          <a:effectLst/>
                        </a:rPr>
                        <a:t>Event_name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Varchar(100)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Not Null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Event’s Name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nSpc>
                          <a:spcPct val="110000"/>
                        </a:lnSpc>
                        <a:spcBef>
                          <a:spcPts val="0"/>
                        </a:spcBef>
                        <a:spcAft>
                          <a:spcPts val="0"/>
                        </a:spcAft>
                      </a:pPr>
                      <a:r>
                        <a:rPr lang="en-IN" sz="1100">
                          <a:effectLst/>
                        </a:rPr>
                        <a:t>Event_pic</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Varchar(500)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Event Photo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nSpc>
                          <a:spcPct val="110000"/>
                        </a:lnSpc>
                        <a:spcBef>
                          <a:spcPts val="0"/>
                        </a:spcBef>
                        <a:spcAft>
                          <a:spcPts val="0"/>
                        </a:spcAft>
                      </a:pPr>
                      <a:r>
                        <a:rPr lang="en-IN" sz="1100">
                          <a:effectLst/>
                        </a:rPr>
                        <a:t>Event_des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Varchar(500)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Event 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nSpc>
                          <a:spcPct val="110000"/>
                        </a:lnSpc>
                        <a:spcBef>
                          <a:spcPts val="0"/>
                        </a:spcBef>
                        <a:spcAft>
                          <a:spcPts val="0"/>
                        </a:spcAft>
                      </a:pPr>
                      <a:r>
                        <a:rPr lang="en-IN" sz="1100">
                          <a:effectLst/>
                        </a:rPr>
                        <a:t>Event_time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Event Time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nSpc>
                          <a:spcPct val="110000"/>
                        </a:lnSpc>
                        <a:spcBef>
                          <a:spcPts val="0"/>
                        </a:spcBef>
                        <a:spcAft>
                          <a:spcPts val="0"/>
                        </a:spcAft>
                      </a:pPr>
                      <a:r>
                        <a:rPr lang="en-IN" sz="1100">
                          <a:effectLst/>
                        </a:rPr>
                        <a:t>Event_date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Not Null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Event 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nSpc>
                          <a:spcPct val="110000"/>
                        </a:lnSpc>
                        <a:spcBef>
                          <a:spcPts val="0"/>
                        </a:spcBef>
                        <a:spcAft>
                          <a:spcPts val="0"/>
                        </a:spcAft>
                      </a:pPr>
                      <a:r>
                        <a:rPr lang="en-IN" sz="1100">
                          <a:effectLst/>
                        </a:rPr>
                        <a:t>Event_loc</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Varchar(100)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Event Venue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nSpc>
                          <a:spcPct val="110000"/>
                        </a:lnSpc>
                        <a:spcBef>
                          <a:spcPts val="0"/>
                        </a:spcBef>
                        <a:spcAft>
                          <a:spcPts val="0"/>
                        </a:spcAft>
                      </a:pPr>
                      <a:r>
                        <a:rPr lang="en-IN" sz="1100">
                          <a:effectLst/>
                        </a:rPr>
                        <a:t>Fk_user_id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Who Created?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nSpc>
                          <a:spcPct val="110000"/>
                        </a:lnSpc>
                        <a:spcBef>
                          <a:spcPts val="0"/>
                        </a:spcBef>
                        <a:spcAft>
                          <a:spcPts val="0"/>
                        </a:spcAft>
                      </a:pPr>
                      <a:r>
                        <a:rPr lang="en-IN" sz="1100">
                          <a:effectLst/>
                        </a:rPr>
                        <a:t>Fk_comm_id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dirty="0">
                          <a:effectLst/>
                        </a:rPr>
                        <a:t>Under Which Community?</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bl>
          </a:graphicData>
        </a:graphic>
      </p:graphicFrame>
      <p:sp>
        <p:nvSpPr>
          <p:cNvPr id="5" name="Text Placeholder 4"/>
          <p:cNvSpPr>
            <a:spLocks noGrp="1"/>
          </p:cNvSpPr>
          <p:nvPr>
            <p:ph type="body" sz="quarter" idx="3"/>
          </p:nvPr>
        </p:nvSpPr>
        <p:spPr>
          <a:xfrm>
            <a:off x="6172200" y="389965"/>
            <a:ext cx="5183188" cy="887506"/>
          </a:xfrm>
        </p:spPr>
        <p:txBody>
          <a:bodyPr/>
          <a:lstStyle/>
          <a:p>
            <a:r>
              <a:rPr lang="en-US" dirty="0" smtClean="0"/>
              <a:t>Story</a:t>
            </a:r>
            <a:endParaRPr lang="en-IN" dirty="0"/>
          </a:p>
        </p:txBody>
      </p:sp>
      <p:graphicFrame>
        <p:nvGraphicFramePr>
          <p:cNvPr id="2" name="Content Placeholder 1"/>
          <p:cNvGraphicFramePr>
            <a:graphicFrameLocks noGrp="1"/>
          </p:cNvGraphicFramePr>
          <p:nvPr>
            <p:ph sz="quarter" idx="4"/>
          </p:nvPr>
        </p:nvGraphicFramePr>
        <p:xfrm>
          <a:off x="6172199" y="3162205"/>
          <a:ext cx="5183190" cy="1274869"/>
        </p:xfrm>
        <a:graphic>
          <a:graphicData uri="http://schemas.openxmlformats.org/drawingml/2006/table">
            <a:tbl>
              <a:tblPr firstRow="1" firstCol="1" bandRow="1">
                <a:tableStyleId>{5C22544A-7EE6-4342-B048-85BDC9FD1C3A}</a:tableStyleId>
              </a:tblPr>
              <a:tblGrid>
                <a:gridCol w="1036523"/>
                <a:gridCol w="1036523"/>
                <a:gridCol w="1036523"/>
                <a:gridCol w="1036523"/>
                <a:gridCol w="1037098"/>
              </a:tblGrid>
              <a:tr h="182124">
                <a:tc>
                  <a:txBody>
                    <a:bodyPr/>
                    <a:lstStyle/>
                    <a:p>
                      <a:pPr marL="0" marR="0">
                        <a:lnSpc>
                          <a:spcPct val="110000"/>
                        </a:lnSpc>
                        <a:spcBef>
                          <a:spcPts val="0"/>
                        </a:spcBef>
                        <a:spcAft>
                          <a:spcPts val="0"/>
                        </a:spcAft>
                      </a:pPr>
                      <a:r>
                        <a:rPr lang="en-IN" sz="1100">
                          <a:effectLst/>
                        </a:rPr>
                        <a:t>Field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Data-Type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Constrains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Remarks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Description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Story_id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Integer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Primary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Auto-Increment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Story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Story_pic</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Varchar(500)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Story Photo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Fk_user_id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Foreign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Who Posted?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Story_title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Varchar(100)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Story Caption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364249">
                <a:tc>
                  <a:txBody>
                    <a:bodyPr/>
                    <a:lstStyle/>
                    <a:p>
                      <a:pPr marL="0" marR="0">
                        <a:lnSpc>
                          <a:spcPct val="110000"/>
                        </a:lnSpc>
                        <a:spcBef>
                          <a:spcPts val="0"/>
                        </a:spcBef>
                        <a:spcAft>
                          <a:spcPts val="0"/>
                        </a:spcAft>
                      </a:pPr>
                      <a:r>
                        <a:rPr lang="en-IN" sz="1100">
                          <a:effectLst/>
                        </a:rPr>
                        <a:t>Story_time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Date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dirty="0">
                          <a:effectLst/>
                        </a:rPr>
                        <a:t>Not Null</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dirty="0">
                          <a:effectLst/>
                        </a:rPr>
                        <a:t>When Story Posted?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bl>
          </a:graphicData>
        </a:graphic>
      </p:graphicFrame>
    </p:spTree>
    <p:extLst>
      <p:ext uri="{BB962C8B-B14F-4D97-AF65-F5344CB8AC3E}">
        <p14:creationId xmlns:p14="http://schemas.microsoft.com/office/powerpoint/2010/main" val="2403780078"/>
      </p:ext>
    </p:extLst>
  </p:cSld>
  <p:clrMapOvr>
    <a:masterClrMapping/>
  </p:clrMapOvr>
  <p:transition spd="med" advClick="0">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389965"/>
            <a:ext cx="5157787" cy="887506"/>
          </a:xfrm>
        </p:spPr>
        <p:txBody>
          <a:bodyPr/>
          <a:lstStyle/>
          <a:p>
            <a:r>
              <a:rPr lang="en-US" dirty="0" smtClean="0"/>
              <a:t>Community Members</a:t>
            </a:r>
            <a:endParaRPr lang="en-IN" dirty="0"/>
          </a:p>
        </p:txBody>
      </p:sp>
      <p:graphicFrame>
        <p:nvGraphicFramePr>
          <p:cNvPr id="2" name="Content Placeholder 1"/>
          <p:cNvGraphicFramePr>
            <a:graphicFrameLocks noGrp="1"/>
          </p:cNvGraphicFramePr>
          <p:nvPr>
            <p:ph sz="half" idx="2"/>
          </p:nvPr>
        </p:nvGraphicFramePr>
        <p:xfrm>
          <a:off x="839788" y="2945930"/>
          <a:ext cx="5157788" cy="1714170"/>
        </p:xfrm>
        <a:graphic>
          <a:graphicData uri="http://schemas.openxmlformats.org/drawingml/2006/table">
            <a:tbl>
              <a:tblPr firstRow="1" firstCol="1" bandRow="1">
                <a:tableStyleId>{5C22544A-7EE6-4342-B048-85BDC9FD1C3A}</a:tableStyleId>
              </a:tblPr>
              <a:tblGrid>
                <a:gridCol w="1031331"/>
                <a:gridCol w="1031331"/>
                <a:gridCol w="1031331"/>
                <a:gridCol w="1031331"/>
                <a:gridCol w="1032464"/>
              </a:tblGrid>
              <a:tr h="193800">
                <a:tc>
                  <a:txBody>
                    <a:bodyPr/>
                    <a:lstStyle/>
                    <a:p>
                      <a:pPr marL="0" marR="0">
                        <a:lnSpc>
                          <a:spcPct val="110000"/>
                        </a:lnSpc>
                        <a:spcBef>
                          <a:spcPts val="0"/>
                        </a:spcBef>
                        <a:spcAft>
                          <a:spcPts val="0"/>
                        </a:spcAft>
                      </a:pPr>
                      <a:r>
                        <a:rPr lang="en-IN" sz="1100">
                          <a:effectLst/>
                        </a:rPr>
                        <a:t>Field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Data-Type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Constrains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Remarks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r>
              <a:tr h="394966">
                <a:tc>
                  <a:txBody>
                    <a:bodyPr/>
                    <a:lstStyle/>
                    <a:p>
                      <a:pPr marL="0" marR="0">
                        <a:lnSpc>
                          <a:spcPct val="110000"/>
                        </a:lnSpc>
                        <a:spcBef>
                          <a:spcPts val="0"/>
                        </a:spcBef>
                        <a:spcAft>
                          <a:spcPts val="0"/>
                        </a:spcAft>
                      </a:pPr>
                      <a:r>
                        <a:rPr lang="en-IN" sz="1100">
                          <a:effectLst/>
                        </a:rPr>
                        <a:t>Join_id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Primary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Auto-Increment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Community join 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r>
              <a:tr h="581399">
                <a:tc>
                  <a:txBody>
                    <a:bodyPr/>
                    <a:lstStyle/>
                    <a:p>
                      <a:pPr marL="0" marR="0">
                        <a:lnSpc>
                          <a:spcPct val="110000"/>
                        </a:lnSpc>
                        <a:spcBef>
                          <a:spcPts val="0"/>
                        </a:spcBef>
                        <a:spcAft>
                          <a:spcPts val="0"/>
                        </a:spcAft>
                      </a:pPr>
                      <a:r>
                        <a:rPr lang="en-IN" sz="1100">
                          <a:effectLst/>
                        </a:rPr>
                        <a:t>Fk_user_id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Varchar(30)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User who joined community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r>
              <a:tr h="538559">
                <a:tc>
                  <a:txBody>
                    <a:bodyPr/>
                    <a:lstStyle/>
                    <a:p>
                      <a:pPr marL="0" marR="0">
                        <a:lnSpc>
                          <a:spcPct val="110000"/>
                        </a:lnSpc>
                        <a:spcBef>
                          <a:spcPts val="0"/>
                        </a:spcBef>
                        <a:spcAft>
                          <a:spcPts val="0"/>
                        </a:spcAft>
                      </a:pPr>
                      <a:r>
                        <a:rPr lang="en-IN" sz="1100">
                          <a:effectLst/>
                        </a:rPr>
                        <a:t>Fk_comm_id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dirty="0">
                          <a:effectLst/>
                        </a:rPr>
                        <a:t>Which community did user joined</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r>
            </a:tbl>
          </a:graphicData>
        </a:graphic>
      </p:graphicFrame>
      <p:sp>
        <p:nvSpPr>
          <p:cNvPr id="5" name="Text Placeholder 4"/>
          <p:cNvSpPr>
            <a:spLocks noGrp="1"/>
          </p:cNvSpPr>
          <p:nvPr>
            <p:ph type="body" sz="quarter" idx="3"/>
          </p:nvPr>
        </p:nvSpPr>
        <p:spPr>
          <a:xfrm>
            <a:off x="6172200" y="389965"/>
            <a:ext cx="5183188" cy="887506"/>
          </a:xfrm>
        </p:spPr>
        <p:txBody>
          <a:bodyPr/>
          <a:lstStyle/>
          <a:p>
            <a:r>
              <a:rPr lang="en-US" dirty="0" smtClean="0"/>
              <a:t>Feedbacks</a:t>
            </a:r>
            <a:endParaRPr lang="en-IN" dirty="0"/>
          </a:p>
        </p:txBody>
      </p:sp>
      <p:graphicFrame>
        <p:nvGraphicFramePr>
          <p:cNvPr id="7" name="Content Placeholder 6"/>
          <p:cNvGraphicFramePr>
            <a:graphicFrameLocks noGrp="1"/>
          </p:cNvGraphicFramePr>
          <p:nvPr>
            <p:ph sz="quarter" idx="4"/>
          </p:nvPr>
        </p:nvGraphicFramePr>
        <p:xfrm>
          <a:off x="6172200" y="3070003"/>
          <a:ext cx="5183189" cy="1456995"/>
        </p:xfrm>
        <a:graphic>
          <a:graphicData uri="http://schemas.openxmlformats.org/drawingml/2006/table">
            <a:tbl>
              <a:tblPr firstRow="1" firstCol="1" bandRow="1">
                <a:tableStyleId>{5C22544A-7EE6-4342-B048-85BDC9FD1C3A}</a:tableStyleId>
              </a:tblPr>
              <a:tblGrid>
                <a:gridCol w="1036523"/>
                <a:gridCol w="1036523"/>
                <a:gridCol w="1036523"/>
                <a:gridCol w="1036523"/>
                <a:gridCol w="1037097"/>
              </a:tblGrid>
              <a:tr h="182124">
                <a:tc>
                  <a:txBody>
                    <a:bodyPr/>
                    <a:lstStyle/>
                    <a:p>
                      <a:pPr marL="0" marR="0">
                        <a:lnSpc>
                          <a:spcPct val="110000"/>
                        </a:lnSpc>
                        <a:spcBef>
                          <a:spcPts val="0"/>
                        </a:spcBef>
                        <a:spcAft>
                          <a:spcPts val="0"/>
                        </a:spcAft>
                      </a:pPr>
                      <a:r>
                        <a:rPr lang="en-IN" sz="1100">
                          <a:effectLst/>
                        </a:rPr>
                        <a:t>Field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Data-Type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Constrains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Remarks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Description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Feed_id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Integer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Primary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Auto-Increment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Feedback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364249">
                <a:tc>
                  <a:txBody>
                    <a:bodyPr/>
                    <a:lstStyle/>
                    <a:p>
                      <a:pPr marL="0" marR="0">
                        <a:lnSpc>
                          <a:spcPct val="110000"/>
                        </a:lnSpc>
                        <a:spcBef>
                          <a:spcPts val="0"/>
                        </a:spcBef>
                        <a:spcAft>
                          <a:spcPts val="0"/>
                        </a:spcAft>
                      </a:pPr>
                      <a:r>
                        <a:rPr lang="en-IN" sz="1100">
                          <a:effectLst/>
                        </a:rPr>
                        <a:t>Fk_event_id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Integer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Foreign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Under which Event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364249">
                <a:tc>
                  <a:txBody>
                    <a:bodyPr/>
                    <a:lstStyle/>
                    <a:p>
                      <a:pPr marL="0" marR="0">
                        <a:lnSpc>
                          <a:spcPct val="110000"/>
                        </a:lnSpc>
                        <a:spcBef>
                          <a:spcPts val="0"/>
                        </a:spcBef>
                        <a:spcAft>
                          <a:spcPts val="0"/>
                        </a:spcAft>
                      </a:pPr>
                      <a:r>
                        <a:rPr lang="en-IN" sz="1100">
                          <a:effectLst/>
                        </a:rPr>
                        <a:t>Fk_user_id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Foreign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Who gave feedback?</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364249">
                <a:tc>
                  <a:txBody>
                    <a:bodyPr/>
                    <a:lstStyle/>
                    <a:p>
                      <a:pPr marL="0" marR="0">
                        <a:lnSpc>
                          <a:spcPct val="110000"/>
                        </a:lnSpc>
                        <a:spcBef>
                          <a:spcPts val="0"/>
                        </a:spcBef>
                        <a:spcAft>
                          <a:spcPts val="0"/>
                        </a:spcAft>
                      </a:pPr>
                      <a:r>
                        <a:rPr lang="en-IN" sz="1100">
                          <a:effectLst/>
                        </a:rPr>
                        <a:t>Feed_desc</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Varchar(200)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dirty="0">
                          <a:effectLst/>
                        </a:rPr>
                        <a:t>Feedback Description.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bl>
          </a:graphicData>
        </a:graphic>
      </p:graphicFrame>
    </p:spTree>
    <p:extLst>
      <p:ext uri="{BB962C8B-B14F-4D97-AF65-F5344CB8AC3E}">
        <p14:creationId xmlns:p14="http://schemas.microsoft.com/office/powerpoint/2010/main" val="3143475183"/>
      </p:ext>
    </p:extLst>
  </p:cSld>
  <p:clrMapOvr>
    <a:masterClrMapping/>
  </p:clrMapOvr>
  <p:transition spd="med" advClick="0">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389965"/>
            <a:ext cx="5157787" cy="887506"/>
          </a:xfrm>
        </p:spPr>
        <p:txBody>
          <a:bodyPr/>
          <a:lstStyle/>
          <a:p>
            <a:r>
              <a:rPr lang="en-US" dirty="0" smtClean="0"/>
              <a:t>Posts</a:t>
            </a:r>
            <a:endParaRPr lang="en-IN" dirty="0"/>
          </a:p>
        </p:txBody>
      </p:sp>
      <p:graphicFrame>
        <p:nvGraphicFramePr>
          <p:cNvPr id="2" name="Content Placeholder 1"/>
          <p:cNvGraphicFramePr>
            <a:graphicFrameLocks noGrp="1"/>
          </p:cNvGraphicFramePr>
          <p:nvPr>
            <p:ph sz="half" idx="2"/>
          </p:nvPr>
        </p:nvGraphicFramePr>
        <p:xfrm>
          <a:off x="839788" y="2623492"/>
          <a:ext cx="5157787" cy="2333362"/>
        </p:xfrm>
        <a:graphic>
          <a:graphicData uri="http://schemas.openxmlformats.org/drawingml/2006/table">
            <a:tbl>
              <a:tblPr firstRow="1" firstCol="1" bandRow="1">
                <a:tableStyleId>{5C22544A-7EE6-4342-B048-85BDC9FD1C3A}</a:tableStyleId>
              </a:tblPr>
              <a:tblGrid>
                <a:gridCol w="1031443"/>
                <a:gridCol w="1031443"/>
                <a:gridCol w="1031443"/>
                <a:gridCol w="1031443"/>
                <a:gridCol w="1032015"/>
              </a:tblGrid>
              <a:tr h="181232">
                <a:tc>
                  <a:txBody>
                    <a:bodyPr/>
                    <a:lstStyle/>
                    <a:p>
                      <a:pPr marL="0" marR="0">
                        <a:lnSpc>
                          <a:spcPct val="110000"/>
                        </a:lnSpc>
                        <a:spcBef>
                          <a:spcPts val="0"/>
                        </a:spcBef>
                        <a:spcAft>
                          <a:spcPts val="0"/>
                        </a:spcAft>
                      </a:pPr>
                      <a:r>
                        <a:rPr lang="en-IN" sz="1100">
                          <a:effectLst/>
                        </a:rPr>
                        <a:t>Field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Data-Type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Constrains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Remarks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39810">
                <a:tc>
                  <a:txBody>
                    <a:bodyPr/>
                    <a:lstStyle/>
                    <a:p>
                      <a:pPr marL="0" marR="0">
                        <a:lnSpc>
                          <a:spcPct val="110000"/>
                        </a:lnSpc>
                        <a:spcBef>
                          <a:spcPts val="0"/>
                        </a:spcBef>
                        <a:spcAft>
                          <a:spcPts val="0"/>
                        </a:spcAft>
                      </a:pPr>
                      <a:r>
                        <a:rPr lang="en-IN" sz="1100">
                          <a:effectLst/>
                        </a:rPr>
                        <a:t>Post_id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Primary Key</a:t>
                      </a:r>
                      <a:br>
                        <a:rPr lang="en-IN" sz="1100">
                          <a:effectLst/>
                        </a:rPr>
                      </a:b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Auto-Increment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Post 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nSpc>
                          <a:spcPct val="110000"/>
                        </a:lnSpc>
                        <a:spcBef>
                          <a:spcPts val="0"/>
                        </a:spcBef>
                        <a:spcAft>
                          <a:spcPts val="0"/>
                        </a:spcAft>
                      </a:pPr>
                      <a:r>
                        <a:rPr lang="en-IN" sz="1100">
                          <a:effectLst/>
                        </a:rPr>
                        <a:t>Post_title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Not Null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Caption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nSpc>
                          <a:spcPct val="110000"/>
                        </a:lnSpc>
                        <a:spcBef>
                          <a:spcPts val="0"/>
                        </a:spcBef>
                        <a:spcAft>
                          <a:spcPts val="0"/>
                        </a:spcAft>
                      </a:pPr>
                      <a:r>
                        <a:rPr lang="en-IN" sz="1100">
                          <a:effectLst/>
                        </a:rPr>
                        <a:t>Post_des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Varchar(200)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Describe the Post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nSpc>
                          <a:spcPct val="110000"/>
                        </a:lnSpc>
                        <a:spcBef>
                          <a:spcPts val="0"/>
                        </a:spcBef>
                        <a:spcAft>
                          <a:spcPts val="0"/>
                        </a:spcAft>
                      </a:pPr>
                      <a:r>
                        <a:rPr lang="en-IN" sz="1100">
                          <a:effectLst/>
                        </a:rPr>
                        <a:t>Post_pic</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Varchar(500)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Photo in Post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nSpc>
                          <a:spcPct val="110000"/>
                        </a:lnSpc>
                        <a:spcBef>
                          <a:spcPts val="0"/>
                        </a:spcBef>
                        <a:spcAft>
                          <a:spcPts val="0"/>
                        </a:spcAft>
                      </a:pPr>
                      <a:r>
                        <a:rPr lang="en-IN" sz="1100">
                          <a:effectLst/>
                        </a:rPr>
                        <a:t>Fk_user_id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User who posted this Post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nSpc>
                          <a:spcPct val="110000"/>
                        </a:lnSpc>
                        <a:spcBef>
                          <a:spcPts val="0"/>
                        </a:spcBef>
                        <a:spcAft>
                          <a:spcPts val="0"/>
                        </a:spcAft>
                      </a:pPr>
                      <a:r>
                        <a:rPr lang="en-IN" sz="1100">
                          <a:effectLst/>
                        </a:rPr>
                        <a:t>Fk_comm_id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Under which Community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nSpc>
                          <a:spcPct val="110000"/>
                        </a:lnSpc>
                        <a:spcBef>
                          <a:spcPts val="0"/>
                        </a:spcBef>
                        <a:spcAft>
                          <a:spcPts val="0"/>
                        </a:spcAft>
                      </a:pPr>
                      <a:r>
                        <a:rPr lang="en-IN" sz="11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Not Null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dirty="0">
                          <a:effectLst/>
                        </a:rPr>
                        <a:t>Date Created Post.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bl>
          </a:graphicData>
        </a:graphic>
      </p:graphicFrame>
      <p:sp>
        <p:nvSpPr>
          <p:cNvPr id="5" name="Text Placeholder 4"/>
          <p:cNvSpPr>
            <a:spLocks noGrp="1"/>
          </p:cNvSpPr>
          <p:nvPr>
            <p:ph type="body" sz="quarter" idx="3"/>
          </p:nvPr>
        </p:nvSpPr>
        <p:spPr>
          <a:xfrm>
            <a:off x="6172200" y="389965"/>
            <a:ext cx="5183188" cy="887506"/>
          </a:xfrm>
        </p:spPr>
        <p:txBody>
          <a:bodyPr/>
          <a:lstStyle/>
          <a:p>
            <a:r>
              <a:rPr lang="en-US" dirty="0" smtClean="0"/>
              <a:t>Likes</a:t>
            </a:r>
            <a:endParaRPr lang="en-IN" dirty="0"/>
          </a:p>
        </p:txBody>
      </p:sp>
      <p:graphicFrame>
        <p:nvGraphicFramePr>
          <p:cNvPr id="7" name="Content Placeholder 6"/>
          <p:cNvGraphicFramePr>
            <a:graphicFrameLocks noGrp="1"/>
          </p:cNvGraphicFramePr>
          <p:nvPr>
            <p:ph sz="quarter" idx="4"/>
          </p:nvPr>
        </p:nvGraphicFramePr>
        <p:xfrm>
          <a:off x="6172199" y="3346609"/>
          <a:ext cx="5183190" cy="910621"/>
        </p:xfrm>
        <a:graphic>
          <a:graphicData uri="http://schemas.openxmlformats.org/drawingml/2006/table">
            <a:tbl>
              <a:tblPr firstRow="1" firstCol="1" bandRow="1">
                <a:tableStyleId>{5C22544A-7EE6-4342-B048-85BDC9FD1C3A}</a:tableStyleId>
              </a:tblPr>
              <a:tblGrid>
                <a:gridCol w="1036523"/>
                <a:gridCol w="1036523"/>
                <a:gridCol w="1036523"/>
                <a:gridCol w="1036523"/>
                <a:gridCol w="1037098"/>
              </a:tblGrid>
              <a:tr h="182124">
                <a:tc>
                  <a:txBody>
                    <a:bodyPr/>
                    <a:lstStyle/>
                    <a:p>
                      <a:pPr marL="0" marR="0">
                        <a:lnSpc>
                          <a:spcPct val="110000"/>
                        </a:lnSpc>
                        <a:spcBef>
                          <a:spcPts val="0"/>
                        </a:spcBef>
                        <a:spcAft>
                          <a:spcPts val="0"/>
                        </a:spcAft>
                      </a:pPr>
                      <a:r>
                        <a:rPr lang="en-IN" sz="1100">
                          <a:effectLst/>
                        </a:rPr>
                        <a:t>Field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Data-Type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Constrains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Remarks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Description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Like_id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Integer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Primary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Auto-Increment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Like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364249">
                <a:tc>
                  <a:txBody>
                    <a:bodyPr/>
                    <a:lstStyle/>
                    <a:p>
                      <a:pPr marL="0" marR="0">
                        <a:lnSpc>
                          <a:spcPct val="110000"/>
                        </a:lnSpc>
                        <a:spcBef>
                          <a:spcPts val="0"/>
                        </a:spcBef>
                        <a:spcAft>
                          <a:spcPts val="0"/>
                        </a:spcAft>
                      </a:pPr>
                      <a:r>
                        <a:rPr lang="en-IN" sz="1100">
                          <a:effectLst/>
                        </a:rPr>
                        <a:t>Fk_post_id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Integer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Foreign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Under which Post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Fk_user_id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Foreign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dirty="0">
                          <a:effectLst/>
                        </a:rPr>
                        <a:t>Who liked?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bl>
          </a:graphicData>
        </a:graphic>
      </p:graphicFrame>
    </p:spTree>
    <p:extLst>
      <p:ext uri="{BB962C8B-B14F-4D97-AF65-F5344CB8AC3E}">
        <p14:creationId xmlns:p14="http://schemas.microsoft.com/office/powerpoint/2010/main" val="3070482603"/>
      </p:ext>
    </p:extLst>
  </p:cSld>
  <p:clrMapOvr>
    <a:masterClrMapping/>
  </p:clrMapOvr>
  <p:transition spd="med" advClick="0">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389965"/>
            <a:ext cx="5157787" cy="887506"/>
          </a:xfrm>
        </p:spPr>
        <p:txBody>
          <a:bodyPr/>
          <a:lstStyle/>
          <a:p>
            <a:r>
              <a:rPr lang="en-US" dirty="0" smtClean="0"/>
              <a:t>Comments</a:t>
            </a:r>
            <a:endParaRPr lang="en-IN" dirty="0"/>
          </a:p>
        </p:txBody>
      </p:sp>
      <p:graphicFrame>
        <p:nvGraphicFramePr>
          <p:cNvPr id="2" name="Content Placeholder 1"/>
          <p:cNvGraphicFramePr>
            <a:graphicFrameLocks noGrp="1"/>
          </p:cNvGraphicFramePr>
          <p:nvPr>
            <p:ph sz="half" idx="2"/>
          </p:nvPr>
        </p:nvGraphicFramePr>
        <p:xfrm>
          <a:off x="839788" y="2977801"/>
          <a:ext cx="5157787" cy="1631088"/>
        </p:xfrm>
        <a:graphic>
          <a:graphicData uri="http://schemas.openxmlformats.org/drawingml/2006/table">
            <a:tbl>
              <a:tblPr firstRow="1" firstCol="1" bandRow="1">
                <a:tableStyleId>{5C22544A-7EE6-4342-B048-85BDC9FD1C3A}</a:tableStyleId>
              </a:tblPr>
              <a:tblGrid>
                <a:gridCol w="1031443"/>
                <a:gridCol w="1031443"/>
                <a:gridCol w="1031443"/>
                <a:gridCol w="1031443"/>
                <a:gridCol w="1032015"/>
              </a:tblGrid>
              <a:tr h="181232">
                <a:tc>
                  <a:txBody>
                    <a:bodyPr/>
                    <a:lstStyle/>
                    <a:p>
                      <a:pPr marL="0" marR="0" algn="l">
                        <a:lnSpc>
                          <a:spcPct val="110000"/>
                        </a:lnSpc>
                        <a:spcBef>
                          <a:spcPts val="0"/>
                        </a:spcBef>
                        <a:spcAft>
                          <a:spcPts val="0"/>
                        </a:spcAft>
                      </a:pPr>
                      <a:r>
                        <a:rPr lang="en-IN" sz="1100">
                          <a:effectLst/>
                        </a:rPr>
                        <a:t>Field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Data-Type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Constrains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Remarks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gn="l">
                        <a:lnSpc>
                          <a:spcPct val="110000"/>
                        </a:lnSpc>
                        <a:spcBef>
                          <a:spcPts val="0"/>
                        </a:spcBef>
                        <a:spcAft>
                          <a:spcPts val="0"/>
                        </a:spcAft>
                      </a:pPr>
                      <a:r>
                        <a:rPr lang="en-IN" sz="1100">
                          <a:effectLst/>
                        </a:rPr>
                        <a:t>Com_Id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Primary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Auto-Increment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Comment 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gn="l">
                        <a:lnSpc>
                          <a:spcPct val="110000"/>
                        </a:lnSpc>
                        <a:spcBef>
                          <a:spcPts val="0"/>
                        </a:spcBef>
                        <a:spcAft>
                          <a:spcPts val="0"/>
                        </a:spcAft>
                      </a:pPr>
                      <a:r>
                        <a:rPr lang="en-IN" sz="1100">
                          <a:effectLst/>
                        </a:rPr>
                        <a:t>Fk_post_id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Under which post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gn="l">
                        <a:lnSpc>
                          <a:spcPct val="110000"/>
                        </a:lnSpc>
                        <a:spcBef>
                          <a:spcPts val="0"/>
                        </a:spcBef>
                        <a:spcAft>
                          <a:spcPts val="0"/>
                        </a:spcAft>
                      </a:pPr>
                      <a:r>
                        <a:rPr lang="en-IN" sz="1100">
                          <a:effectLst/>
                        </a:rPr>
                        <a:t>Fk_user_id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Varchar(30)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Who commented?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gn="l">
                        <a:lnSpc>
                          <a:spcPct val="110000"/>
                        </a:lnSpc>
                        <a:spcBef>
                          <a:spcPts val="0"/>
                        </a:spcBef>
                        <a:spcAft>
                          <a:spcPts val="0"/>
                        </a:spcAft>
                      </a:pPr>
                      <a:r>
                        <a:rPr lang="en-IN" sz="11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Not Null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Date Created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gn="l">
                        <a:lnSpc>
                          <a:spcPct val="110000"/>
                        </a:lnSpc>
                        <a:spcBef>
                          <a:spcPts val="0"/>
                        </a:spcBef>
                        <a:spcAft>
                          <a:spcPts val="0"/>
                        </a:spcAft>
                      </a:pPr>
                      <a:r>
                        <a:rPr lang="en-IN" sz="1100">
                          <a:effectLst/>
                        </a:rPr>
                        <a:t>Com_des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Varchar(300)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Not Null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dirty="0">
                          <a:effectLst/>
                        </a:rPr>
                        <a:t>Content of Comment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bl>
          </a:graphicData>
        </a:graphic>
      </p:graphicFrame>
      <p:sp>
        <p:nvSpPr>
          <p:cNvPr id="5" name="Text Placeholder 4"/>
          <p:cNvSpPr>
            <a:spLocks noGrp="1"/>
          </p:cNvSpPr>
          <p:nvPr>
            <p:ph type="body" sz="quarter" idx="3"/>
          </p:nvPr>
        </p:nvSpPr>
        <p:spPr>
          <a:xfrm>
            <a:off x="6172200" y="389965"/>
            <a:ext cx="5183188" cy="887506"/>
          </a:xfrm>
        </p:spPr>
        <p:txBody>
          <a:bodyPr/>
          <a:lstStyle/>
          <a:p>
            <a:r>
              <a:rPr lang="en-US" dirty="0" smtClean="0"/>
              <a:t>RSVP</a:t>
            </a:r>
            <a:endParaRPr lang="en-IN" dirty="0"/>
          </a:p>
        </p:txBody>
      </p:sp>
      <p:graphicFrame>
        <p:nvGraphicFramePr>
          <p:cNvPr id="7" name="Content Placeholder 6"/>
          <p:cNvGraphicFramePr>
            <a:graphicFrameLocks noGrp="1"/>
          </p:cNvGraphicFramePr>
          <p:nvPr>
            <p:ph sz="quarter" idx="4"/>
            <p:extLst>
              <p:ext uri="{D42A27DB-BD31-4B8C-83A1-F6EECF244321}">
                <p14:modId xmlns:p14="http://schemas.microsoft.com/office/powerpoint/2010/main" val="3622347910"/>
              </p:ext>
            </p:extLst>
          </p:nvPr>
        </p:nvGraphicFramePr>
        <p:xfrm>
          <a:off x="6172199" y="3175652"/>
          <a:ext cx="5183190" cy="1274870"/>
        </p:xfrm>
        <a:graphic>
          <a:graphicData uri="http://schemas.openxmlformats.org/drawingml/2006/table">
            <a:tbl>
              <a:tblPr firstRow="1" firstCol="1" bandRow="1">
                <a:tableStyleId>{5C22544A-7EE6-4342-B048-85BDC9FD1C3A}</a:tableStyleId>
              </a:tblPr>
              <a:tblGrid>
                <a:gridCol w="1036523"/>
                <a:gridCol w="1036523"/>
                <a:gridCol w="1036523"/>
                <a:gridCol w="1036523"/>
                <a:gridCol w="1037098"/>
              </a:tblGrid>
              <a:tr h="182124">
                <a:tc>
                  <a:txBody>
                    <a:bodyPr/>
                    <a:lstStyle/>
                    <a:p>
                      <a:pPr marL="0" marR="0">
                        <a:lnSpc>
                          <a:spcPct val="110000"/>
                        </a:lnSpc>
                        <a:spcBef>
                          <a:spcPts val="0"/>
                        </a:spcBef>
                        <a:spcAft>
                          <a:spcPts val="0"/>
                        </a:spcAft>
                      </a:pPr>
                      <a:r>
                        <a:rPr lang="en-IN" sz="1100">
                          <a:effectLst/>
                        </a:rPr>
                        <a:t>Field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Data-Type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Constrains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Remarks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Description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Rsvp_id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Integer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Primary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Auto-Increment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RSVP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364249">
                <a:tc>
                  <a:txBody>
                    <a:bodyPr/>
                    <a:lstStyle/>
                    <a:p>
                      <a:pPr marL="0" marR="0">
                        <a:lnSpc>
                          <a:spcPct val="110000"/>
                        </a:lnSpc>
                        <a:spcBef>
                          <a:spcPts val="0"/>
                        </a:spcBef>
                        <a:spcAft>
                          <a:spcPts val="0"/>
                        </a:spcAft>
                      </a:pPr>
                      <a:r>
                        <a:rPr lang="en-IN" sz="1100">
                          <a:effectLst/>
                        </a:rPr>
                        <a:t>Fk_user_id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Foreign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Users attending event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546373">
                <a:tc>
                  <a:txBody>
                    <a:bodyPr/>
                    <a:lstStyle/>
                    <a:p>
                      <a:pPr marL="0" marR="0">
                        <a:lnSpc>
                          <a:spcPct val="110000"/>
                        </a:lnSpc>
                        <a:spcBef>
                          <a:spcPts val="0"/>
                        </a:spcBef>
                        <a:spcAft>
                          <a:spcPts val="0"/>
                        </a:spcAft>
                      </a:pPr>
                      <a:r>
                        <a:rPr lang="en-IN" sz="1100">
                          <a:effectLst/>
                        </a:rPr>
                        <a:t>Fk_event_id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Foreign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dirty="0">
                          <a:effectLst/>
                        </a:rPr>
                        <a:t>Which event  user is going to attend?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bl>
          </a:graphicData>
        </a:graphic>
      </p:graphicFrame>
    </p:spTree>
    <p:extLst>
      <p:ext uri="{BB962C8B-B14F-4D97-AF65-F5344CB8AC3E}">
        <p14:creationId xmlns:p14="http://schemas.microsoft.com/office/powerpoint/2010/main" val="351702173"/>
      </p:ext>
    </p:extLst>
  </p:cSld>
  <p:clrMapOvr>
    <a:masterClrMapping/>
  </p:clrMapOvr>
  <p:transition spd="med" advClick="0">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Polls</a:t>
            </a:r>
            <a:endParaRPr lang="en-IN" dirty="0"/>
          </a:p>
        </p:txBody>
      </p:sp>
      <p:graphicFrame>
        <p:nvGraphicFramePr>
          <p:cNvPr id="4" name="Content Placeholder 3"/>
          <p:cNvGraphicFramePr>
            <a:graphicFrameLocks noGrp="1"/>
          </p:cNvGraphicFramePr>
          <p:nvPr>
            <p:ph idx="1"/>
          </p:nvPr>
        </p:nvGraphicFramePr>
        <p:xfrm>
          <a:off x="3233420" y="2593118"/>
          <a:ext cx="5725160" cy="2726055"/>
        </p:xfrm>
        <a:graphic>
          <a:graphicData uri="http://schemas.openxmlformats.org/drawingml/2006/table">
            <a:tbl>
              <a:tblPr firstRow="1" firstCol="1" bandRow="1">
                <a:tableStyleId>{5C22544A-7EE6-4342-B048-85BDC9FD1C3A}</a:tableStyleId>
              </a:tblPr>
              <a:tblGrid>
                <a:gridCol w="1144905"/>
                <a:gridCol w="1144905"/>
                <a:gridCol w="1144905"/>
                <a:gridCol w="1144905"/>
                <a:gridCol w="1145540"/>
              </a:tblGrid>
              <a:tr h="0">
                <a:tc>
                  <a:txBody>
                    <a:bodyPr/>
                    <a:lstStyle/>
                    <a:p>
                      <a:pPr marL="0" marR="0">
                        <a:lnSpc>
                          <a:spcPct val="110000"/>
                        </a:lnSpc>
                        <a:spcBef>
                          <a:spcPts val="0"/>
                        </a:spcBef>
                        <a:spcAft>
                          <a:spcPts val="0"/>
                        </a:spcAft>
                      </a:pPr>
                      <a:r>
                        <a:rPr lang="en-IN" sz="1200">
                          <a:effectLst/>
                        </a:rPr>
                        <a:t>Field</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Data-Type</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Constrains</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Remarks</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Description</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0000"/>
                        </a:lnSpc>
                        <a:spcBef>
                          <a:spcPts val="0"/>
                        </a:spcBef>
                        <a:spcAft>
                          <a:spcPts val="0"/>
                        </a:spcAft>
                      </a:pPr>
                      <a:r>
                        <a:rPr lang="en-IN" sz="1200">
                          <a:effectLst/>
                        </a:rPr>
                        <a:t>Poll_id</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Integer</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Primary Key</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Auto-Increment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Poll Id</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0000"/>
                        </a:lnSpc>
                        <a:spcBef>
                          <a:spcPts val="0"/>
                        </a:spcBef>
                        <a:spcAft>
                          <a:spcPts val="0"/>
                        </a:spcAft>
                      </a:pPr>
                      <a:r>
                        <a:rPr lang="en-IN" sz="1200">
                          <a:effectLst/>
                        </a:rPr>
                        <a:t>Poll_title</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Varchar(100)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Not Null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Tag line of Poll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0000"/>
                        </a:lnSpc>
                        <a:spcBef>
                          <a:spcPts val="0"/>
                        </a:spcBef>
                        <a:spcAft>
                          <a:spcPts val="0"/>
                        </a:spcAft>
                      </a:pPr>
                      <a:r>
                        <a:rPr lang="en-IN" sz="1200">
                          <a:effectLst/>
                        </a:rPr>
                        <a:t>Option1</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Varchar(50)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Not Null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First opinion of poll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0000"/>
                        </a:lnSpc>
                        <a:spcBef>
                          <a:spcPts val="0"/>
                        </a:spcBef>
                        <a:spcAft>
                          <a:spcPts val="0"/>
                        </a:spcAft>
                      </a:pPr>
                      <a:r>
                        <a:rPr lang="en-IN" sz="1200">
                          <a:effectLst/>
                        </a:rPr>
                        <a:t>Option2</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Varchar(50)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Not Null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Second opinion of Poll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0000"/>
                        </a:lnSpc>
                        <a:spcBef>
                          <a:spcPts val="0"/>
                        </a:spcBef>
                        <a:spcAft>
                          <a:spcPts val="0"/>
                        </a:spcAft>
                      </a:pPr>
                      <a:r>
                        <a:rPr lang="en-IN" sz="1200">
                          <a:effectLst/>
                        </a:rPr>
                        <a:t>Option3</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Varchar(50)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Third opinion of Poll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0000"/>
                        </a:lnSpc>
                        <a:spcBef>
                          <a:spcPts val="0"/>
                        </a:spcBef>
                        <a:spcAft>
                          <a:spcPts val="0"/>
                        </a:spcAft>
                      </a:pPr>
                      <a:r>
                        <a:rPr lang="en-IN" sz="1200">
                          <a:effectLst/>
                        </a:rPr>
                        <a:t>Option4</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Varchar(50)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Fourth opinion of Poll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0000"/>
                        </a:lnSpc>
                        <a:spcBef>
                          <a:spcPts val="0"/>
                        </a:spcBef>
                        <a:spcAft>
                          <a:spcPts val="0"/>
                        </a:spcAft>
                      </a:pPr>
                      <a:r>
                        <a:rPr lang="en-IN" sz="1200">
                          <a:effectLst/>
                        </a:rPr>
                        <a:t>Fk_user_id</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Varchar(30)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Not Null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Who Created?</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0000"/>
                        </a:lnSpc>
                        <a:spcBef>
                          <a:spcPts val="0"/>
                        </a:spcBef>
                        <a:spcAft>
                          <a:spcPts val="0"/>
                        </a:spcAft>
                      </a:pPr>
                      <a:r>
                        <a:rPr lang="en-IN" sz="1200">
                          <a:effectLst/>
                        </a:rPr>
                        <a:t>Fk_comm_id</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Integer</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Not Null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dirty="0">
                          <a:effectLst/>
                        </a:rPr>
                        <a:t>Under Which Community?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2539811"/>
      </p:ext>
    </p:extLst>
  </p:cSld>
  <p:clrMapOvr>
    <a:masterClrMapping/>
  </p:clrMapOvr>
  <p:transition spd="med" advClick="0">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389965"/>
            <a:ext cx="5157787" cy="887506"/>
          </a:xfrm>
        </p:spPr>
        <p:txBody>
          <a:bodyPr/>
          <a:lstStyle/>
          <a:p>
            <a:r>
              <a:rPr lang="en-US" dirty="0" smtClean="0"/>
              <a:t>Follower</a:t>
            </a:r>
            <a:endParaRPr lang="en-IN" dirty="0"/>
          </a:p>
        </p:txBody>
      </p:sp>
      <p:graphicFrame>
        <p:nvGraphicFramePr>
          <p:cNvPr id="2" name="Content Placeholder 1"/>
          <p:cNvGraphicFramePr>
            <a:graphicFrameLocks noGrp="1"/>
          </p:cNvGraphicFramePr>
          <p:nvPr>
            <p:ph sz="half" idx="2"/>
          </p:nvPr>
        </p:nvGraphicFramePr>
        <p:xfrm>
          <a:off x="839788" y="3346609"/>
          <a:ext cx="5157787" cy="906160"/>
        </p:xfrm>
        <a:graphic>
          <a:graphicData uri="http://schemas.openxmlformats.org/drawingml/2006/table">
            <a:tbl>
              <a:tblPr firstRow="1" firstCol="1" bandRow="1">
                <a:tableStyleId>{5C22544A-7EE6-4342-B048-85BDC9FD1C3A}</a:tableStyleId>
              </a:tblPr>
              <a:tblGrid>
                <a:gridCol w="1031443"/>
                <a:gridCol w="1031443"/>
                <a:gridCol w="1031443"/>
                <a:gridCol w="1031443"/>
                <a:gridCol w="1032015"/>
              </a:tblGrid>
              <a:tr h="181232">
                <a:tc>
                  <a:txBody>
                    <a:bodyPr/>
                    <a:lstStyle/>
                    <a:p>
                      <a:pPr marL="0" marR="0" algn="l">
                        <a:lnSpc>
                          <a:spcPct val="110000"/>
                        </a:lnSpc>
                        <a:spcBef>
                          <a:spcPts val="0"/>
                        </a:spcBef>
                        <a:spcAft>
                          <a:spcPts val="0"/>
                        </a:spcAft>
                      </a:pPr>
                      <a:r>
                        <a:rPr lang="en-IN" sz="1100">
                          <a:effectLst/>
                        </a:rPr>
                        <a:t>Field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Data-Type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Constrains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Remarks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gn="l">
                        <a:lnSpc>
                          <a:spcPct val="110000"/>
                        </a:lnSpc>
                        <a:spcBef>
                          <a:spcPts val="0"/>
                        </a:spcBef>
                        <a:spcAft>
                          <a:spcPts val="0"/>
                        </a:spcAft>
                      </a:pPr>
                      <a:r>
                        <a:rPr lang="en-IN" sz="1100">
                          <a:effectLst/>
                        </a:rPr>
                        <a:t>Follo_id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Primary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Auto-Increment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Follower 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gn="l">
                        <a:lnSpc>
                          <a:spcPct val="110000"/>
                        </a:lnSpc>
                        <a:spcBef>
                          <a:spcPts val="0"/>
                        </a:spcBef>
                        <a:spcAft>
                          <a:spcPts val="0"/>
                        </a:spcAft>
                      </a:pPr>
                      <a:r>
                        <a:rPr lang="en-IN" sz="1100">
                          <a:effectLst/>
                        </a:rPr>
                        <a:t>Fk_user_id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Varchar(30)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User being followed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gn="l">
                        <a:lnSpc>
                          <a:spcPct val="110000"/>
                        </a:lnSpc>
                        <a:spcBef>
                          <a:spcPts val="0"/>
                        </a:spcBef>
                        <a:spcAft>
                          <a:spcPts val="0"/>
                        </a:spcAft>
                      </a:pPr>
                      <a:r>
                        <a:rPr lang="en-IN" sz="1100">
                          <a:effectLst/>
                        </a:rPr>
                        <a:t>Fk_us_id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Varchar(30)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dirty="0">
                          <a:effectLst/>
                        </a:rPr>
                        <a:t>Who Followed?</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bl>
          </a:graphicData>
        </a:graphic>
      </p:graphicFrame>
      <p:sp>
        <p:nvSpPr>
          <p:cNvPr id="5" name="Text Placeholder 4"/>
          <p:cNvSpPr>
            <a:spLocks noGrp="1"/>
          </p:cNvSpPr>
          <p:nvPr>
            <p:ph type="body" sz="quarter" idx="3"/>
          </p:nvPr>
        </p:nvSpPr>
        <p:spPr>
          <a:xfrm>
            <a:off x="6172200" y="389965"/>
            <a:ext cx="5183188" cy="887506"/>
          </a:xfrm>
        </p:spPr>
        <p:txBody>
          <a:bodyPr/>
          <a:lstStyle/>
          <a:p>
            <a:r>
              <a:rPr lang="en-US" dirty="0" smtClean="0"/>
              <a:t>Categories</a:t>
            </a:r>
            <a:endParaRPr lang="en-IN" dirty="0"/>
          </a:p>
        </p:txBody>
      </p:sp>
      <p:graphicFrame>
        <p:nvGraphicFramePr>
          <p:cNvPr id="7" name="Content Placeholder 6"/>
          <p:cNvGraphicFramePr>
            <a:graphicFrameLocks noGrp="1"/>
          </p:cNvGraphicFramePr>
          <p:nvPr>
            <p:ph sz="quarter" idx="4"/>
          </p:nvPr>
        </p:nvGraphicFramePr>
        <p:xfrm>
          <a:off x="6172199" y="3531013"/>
          <a:ext cx="5183190" cy="546372"/>
        </p:xfrm>
        <a:graphic>
          <a:graphicData uri="http://schemas.openxmlformats.org/drawingml/2006/table">
            <a:tbl>
              <a:tblPr firstRow="1" firstCol="1" bandRow="1">
                <a:tableStyleId>{5C22544A-7EE6-4342-B048-85BDC9FD1C3A}</a:tableStyleId>
              </a:tblPr>
              <a:tblGrid>
                <a:gridCol w="1036523"/>
                <a:gridCol w="1036523"/>
                <a:gridCol w="1036523"/>
                <a:gridCol w="1036523"/>
                <a:gridCol w="1037098"/>
              </a:tblGrid>
              <a:tr h="182124">
                <a:tc>
                  <a:txBody>
                    <a:bodyPr/>
                    <a:lstStyle/>
                    <a:p>
                      <a:pPr marL="0" marR="0">
                        <a:lnSpc>
                          <a:spcPct val="110000"/>
                        </a:lnSpc>
                        <a:spcBef>
                          <a:spcPts val="0"/>
                        </a:spcBef>
                        <a:spcAft>
                          <a:spcPts val="0"/>
                        </a:spcAft>
                      </a:pPr>
                      <a:r>
                        <a:rPr lang="en-IN" sz="1100">
                          <a:effectLst/>
                        </a:rPr>
                        <a:t>Field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Data-Type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Constrains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Remarks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Description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Cat_id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Integer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Primary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Auto-Increment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Category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Cat_name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dirty="0">
                          <a:effectLst/>
                        </a:rPr>
                        <a:t>Category Name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bl>
          </a:graphicData>
        </a:graphic>
      </p:graphicFrame>
    </p:spTree>
    <p:extLst>
      <p:ext uri="{BB962C8B-B14F-4D97-AF65-F5344CB8AC3E}">
        <p14:creationId xmlns:p14="http://schemas.microsoft.com/office/powerpoint/2010/main" val="642360080"/>
      </p:ext>
    </p:extLst>
  </p:cSld>
  <p:clrMapOvr>
    <a:masterClrMapping/>
  </p:clrMapOvr>
  <p:transition spd="med" advClick="0">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109227"/>
          </a:xfrm>
        </p:spPr>
        <p:txBody>
          <a:bodyPr/>
          <a:lstStyle/>
          <a:p>
            <a:pPr algn="ctr"/>
            <a:r>
              <a:rPr lang="en-IN" dirty="0" smtClean="0"/>
              <a:t>User Interface</a:t>
            </a:r>
            <a:endParaRPr lang="en-IN" dirty="0"/>
          </a:p>
        </p:txBody>
      </p:sp>
    </p:spTree>
    <p:extLst>
      <p:ext uri="{BB962C8B-B14F-4D97-AF65-F5344CB8AC3E}">
        <p14:creationId xmlns:p14="http://schemas.microsoft.com/office/powerpoint/2010/main" val="133382300"/>
      </p:ext>
    </p:extLst>
  </p:cSld>
  <p:clrMapOvr>
    <a:masterClrMapping/>
  </p:clrMapOvr>
  <p:transition spd="med" advClick="0">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Tutorial</a:t>
            </a:r>
            <a:endParaRPr lang="en-IN"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160521" y="1825625"/>
            <a:ext cx="2536957" cy="4351338"/>
          </a:xfrm>
          <a:ln>
            <a:solidFill>
              <a:schemeClr val="tx1"/>
            </a:solidFill>
          </a:ln>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484019" y="1825625"/>
            <a:ext cx="2557962" cy="4351338"/>
          </a:xfrm>
          <a:ln>
            <a:solidFill>
              <a:schemeClr val="tx1"/>
            </a:solidFill>
          </a:ln>
        </p:spPr>
      </p:pic>
    </p:spTree>
    <p:extLst>
      <p:ext uri="{BB962C8B-B14F-4D97-AF65-F5344CB8AC3E}">
        <p14:creationId xmlns:p14="http://schemas.microsoft.com/office/powerpoint/2010/main" val="2510570106"/>
      </p:ext>
    </p:extLst>
  </p:cSld>
  <p:clrMapOvr>
    <a:masterClrMapping/>
  </p:clrMapOvr>
  <p:transition spd="med" advClick="0">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Start-up</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99382" y="1825625"/>
            <a:ext cx="2393235" cy="4351338"/>
          </a:xfrm>
          <a:prstGeom prst="rect">
            <a:avLst/>
          </a:prstGeom>
          <a:ln>
            <a:solidFill>
              <a:schemeClr val="tx1"/>
            </a:solidFill>
          </a:ln>
        </p:spPr>
      </p:pic>
    </p:spTree>
    <p:extLst>
      <p:ext uri="{BB962C8B-B14F-4D97-AF65-F5344CB8AC3E}">
        <p14:creationId xmlns:p14="http://schemas.microsoft.com/office/powerpoint/2010/main" val="2643003984"/>
      </p:ext>
    </p:extLst>
  </p:cSld>
  <p:clrMapOvr>
    <a:masterClrMapping/>
  </p:clrMapOvr>
  <p:transition spd="med" advClick="0">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Login / Sign Up</a:t>
            </a:r>
            <a:endParaRPr lang="en-IN" dirty="0"/>
          </a:p>
        </p:txBody>
      </p:sp>
      <p:sp>
        <p:nvSpPr>
          <p:cNvPr id="3" name="Text Placeholder 2"/>
          <p:cNvSpPr>
            <a:spLocks noGrp="1"/>
          </p:cNvSpPr>
          <p:nvPr>
            <p:ph type="body" idx="1"/>
          </p:nvPr>
        </p:nvSpPr>
        <p:spPr/>
        <p:txBody>
          <a:bodyPr/>
          <a:lstStyle/>
          <a:p>
            <a:r>
              <a:rPr lang="en-IN" dirty="0" smtClean="0"/>
              <a:t>Login</a:t>
            </a:r>
            <a:endParaRPr lang="en-IN"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340923" y="2505075"/>
            <a:ext cx="2155517" cy="3684588"/>
          </a:xfrm>
          <a:ln>
            <a:solidFill>
              <a:schemeClr val="tx1"/>
            </a:solidFill>
          </a:ln>
        </p:spPr>
      </p:pic>
      <p:sp>
        <p:nvSpPr>
          <p:cNvPr id="5" name="Text Placeholder 4"/>
          <p:cNvSpPr>
            <a:spLocks noGrp="1"/>
          </p:cNvSpPr>
          <p:nvPr>
            <p:ph type="body" sz="quarter" idx="3"/>
          </p:nvPr>
        </p:nvSpPr>
        <p:spPr/>
        <p:txBody>
          <a:bodyPr/>
          <a:lstStyle/>
          <a:p>
            <a:r>
              <a:rPr lang="en-IN" dirty="0" smtClean="0"/>
              <a:t>Sign Up</a:t>
            </a:r>
            <a:endParaRPr lang="en-IN" dirty="0"/>
          </a:p>
        </p:txBody>
      </p:sp>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700672" y="2505075"/>
            <a:ext cx="2126243" cy="3684588"/>
          </a:xfrm>
          <a:ln>
            <a:solidFill>
              <a:schemeClr val="tx1"/>
            </a:solidFill>
          </a:ln>
        </p:spPr>
      </p:pic>
    </p:spTree>
    <p:extLst>
      <p:ext uri="{BB962C8B-B14F-4D97-AF65-F5344CB8AC3E}">
        <p14:creationId xmlns:p14="http://schemas.microsoft.com/office/powerpoint/2010/main" val="687337552"/>
      </p:ext>
    </p:extLst>
  </p:cSld>
  <p:clrMapOvr>
    <a:masterClrMapping/>
  </p:clrMapOvr>
  <p:transition spd="med" advClick="0">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IN" dirty="0"/>
          </a:p>
        </p:txBody>
      </p:sp>
      <p:sp>
        <p:nvSpPr>
          <p:cNvPr id="3" name="Content Placeholder 2"/>
          <p:cNvSpPr>
            <a:spLocks noGrp="1"/>
          </p:cNvSpPr>
          <p:nvPr>
            <p:ph idx="1"/>
          </p:nvPr>
        </p:nvSpPr>
        <p:spPr/>
        <p:txBody>
          <a:bodyPr>
            <a:normAutofit lnSpcReduction="10000"/>
          </a:bodyPr>
          <a:lstStyle/>
          <a:p>
            <a:pPr algn="just"/>
            <a:r>
              <a:rPr lang="en-IN" dirty="0"/>
              <a:t>There is no Current System. The system is working manually. The current system is time consuming because it involves a lot of paperwork and efforts.</a:t>
            </a:r>
          </a:p>
          <a:p>
            <a:pPr algn="just"/>
            <a:r>
              <a:rPr lang="en-IN" dirty="0"/>
              <a:t>In manual system they are calling people and informing them about the event that is about to happen. Sometimes while calling everyone is not reachable at the moment. </a:t>
            </a:r>
          </a:p>
          <a:p>
            <a:pPr algn="just"/>
            <a:r>
              <a:rPr lang="en-IN" dirty="0"/>
              <a:t>It will take more time and this whole procedure is very tedious and takes a lot of time. </a:t>
            </a:r>
          </a:p>
          <a:p>
            <a:pPr algn="just"/>
            <a:r>
              <a:rPr lang="en-IN" dirty="0"/>
              <a:t>The existing system is not as much user friendly compared to our proposed system. So people demand such a system that reduces their time and attend events easily.</a:t>
            </a:r>
          </a:p>
          <a:p>
            <a:endParaRPr lang="en-IN" dirty="0"/>
          </a:p>
        </p:txBody>
      </p:sp>
    </p:spTree>
    <p:extLst>
      <p:ext uri="{BB962C8B-B14F-4D97-AF65-F5344CB8AC3E}">
        <p14:creationId xmlns:p14="http://schemas.microsoft.com/office/powerpoint/2010/main" val="3290229577"/>
      </p:ext>
    </p:extLst>
  </p:cSld>
  <p:clrMapOvr>
    <a:masterClrMapping/>
  </p:clrMapOvr>
  <p:transition spd="med" advClick="0">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 Tab</a:t>
            </a:r>
            <a:endParaRPr lang="en-IN" dirty="0"/>
          </a:p>
        </p:txBody>
      </p:sp>
      <p:sp>
        <p:nvSpPr>
          <p:cNvPr id="3" name="Text Placeholder 2"/>
          <p:cNvSpPr>
            <a:spLocks noGrp="1"/>
          </p:cNvSpPr>
          <p:nvPr>
            <p:ph type="body" idx="1"/>
          </p:nvPr>
        </p:nvSpPr>
        <p:spPr/>
        <p:txBody>
          <a:bodyPr/>
          <a:lstStyle/>
          <a:p>
            <a:r>
              <a:rPr lang="en-IN" dirty="0" smtClean="0"/>
              <a:t>View Events</a:t>
            </a:r>
            <a:endParaRPr lang="en-IN"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344570" y="2505075"/>
            <a:ext cx="2148222" cy="3684588"/>
          </a:xfrm>
          <a:ln>
            <a:solidFill>
              <a:schemeClr val="tx1"/>
            </a:solidFill>
          </a:ln>
        </p:spPr>
      </p:pic>
      <p:sp>
        <p:nvSpPr>
          <p:cNvPr id="5" name="Text Placeholder 4"/>
          <p:cNvSpPr>
            <a:spLocks noGrp="1"/>
          </p:cNvSpPr>
          <p:nvPr>
            <p:ph type="body" sz="quarter" idx="3"/>
          </p:nvPr>
        </p:nvSpPr>
        <p:spPr/>
        <p:txBody>
          <a:bodyPr/>
          <a:lstStyle/>
          <a:p>
            <a:r>
              <a:rPr lang="en-IN" dirty="0" smtClean="0"/>
              <a:t>Create Event</a:t>
            </a:r>
            <a:endParaRPr lang="en-IN" dirty="0"/>
          </a:p>
        </p:txBody>
      </p:sp>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685748" y="2505075"/>
            <a:ext cx="2156091" cy="3684588"/>
          </a:xfrm>
          <a:ln>
            <a:solidFill>
              <a:schemeClr val="tx1"/>
            </a:solidFill>
          </a:ln>
        </p:spPr>
      </p:pic>
    </p:spTree>
    <p:extLst>
      <p:ext uri="{BB962C8B-B14F-4D97-AF65-F5344CB8AC3E}">
        <p14:creationId xmlns:p14="http://schemas.microsoft.com/office/powerpoint/2010/main" val="2691364054"/>
      </p:ext>
    </p:extLst>
  </p:cSld>
  <p:clrMapOvr>
    <a:masterClrMapping/>
  </p:clrMapOvr>
  <p:transition spd="med" advClick="0">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Stories Tab</a:t>
            </a:r>
            <a:endParaRPr lang="en-IN" dirty="0"/>
          </a:p>
        </p:txBody>
      </p:sp>
      <p:sp>
        <p:nvSpPr>
          <p:cNvPr id="3" name="Text Placeholder 2"/>
          <p:cNvSpPr>
            <a:spLocks noGrp="1"/>
          </p:cNvSpPr>
          <p:nvPr>
            <p:ph type="body" idx="1"/>
          </p:nvPr>
        </p:nvSpPr>
        <p:spPr/>
        <p:txBody>
          <a:bodyPr/>
          <a:lstStyle/>
          <a:p>
            <a:r>
              <a:rPr lang="en-IN" dirty="0" smtClean="0"/>
              <a:t>View Stories</a:t>
            </a:r>
            <a:endParaRPr lang="en-IN"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354208" y="2505075"/>
            <a:ext cx="2128947" cy="3684588"/>
          </a:xfrm>
          <a:ln>
            <a:solidFill>
              <a:schemeClr val="tx1"/>
            </a:solidFill>
          </a:ln>
        </p:spPr>
      </p:pic>
      <p:sp>
        <p:nvSpPr>
          <p:cNvPr id="5" name="Text Placeholder 4"/>
          <p:cNvSpPr>
            <a:spLocks noGrp="1"/>
          </p:cNvSpPr>
          <p:nvPr>
            <p:ph type="body" sz="quarter" idx="3"/>
          </p:nvPr>
        </p:nvSpPr>
        <p:spPr/>
        <p:txBody>
          <a:bodyPr/>
          <a:lstStyle/>
          <a:p>
            <a:r>
              <a:rPr lang="en-IN" dirty="0" smtClean="0"/>
              <a:t>Add Story</a:t>
            </a:r>
            <a:endParaRPr lang="en-IN" dirty="0"/>
          </a:p>
        </p:txBody>
      </p:sp>
      <p:pic>
        <p:nvPicPr>
          <p:cNvPr id="8" name="Content Placeholder 7"/>
          <p:cNvPicPr>
            <a:picLocks noGrp="1" noChangeAspect="1"/>
          </p:cNvPicPr>
          <p:nvPr>
            <p:ph sz="quarter" idx="4"/>
          </p:nvPr>
        </p:nvPicPr>
        <p:blipFill rotWithShape="1">
          <a:blip r:embed="rId3" cstate="print">
            <a:extLst>
              <a:ext uri="{28A0092B-C50C-407E-A947-70E740481C1C}">
                <a14:useLocalDpi xmlns:a14="http://schemas.microsoft.com/office/drawing/2010/main" val="0"/>
              </a:ext>
            </a:extLst>
          </a:blip>
          <a:srcRect t="2813" r="-58"/>
          <a:stretch/>
        </p:blipFill>
        <p:spPr>
          <a:xfrm>
            <a:off x="7725882" y="2608729"/>
            <a:ext cx="2077024" cy="3580934"/>
          </a:xfrm>
          <a:ln>
            <a:solidFill>
              <a:schemeClr val="tx1"/>
            </a:solidFill>
          </a:ln>
        </p:spPr>
      </p:pic>
    </p:spTree>
    <p:extLst>
      <p:ext uri="{BB962C8B-B14F-4D97-AF65-F5344CB8AC3E}">
        <p14:creationId xmlns:p14="http://schemas.microsoft.com/office/powerpoint/2010/main" val="2342756308"/>
      </p:ext>
    </p:extLst>
  </p:cSld>
  <p:clrMapOvr>
    <a:masterClrMapping/>
  </p:clrMapOvr>
  <p:transition spd="med" advClick="0">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 Tab</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36713" y="1825625"/>
            <a:ext cx="2518573" cy="4351338"/>
          </a:xfrm>
          <a:ln>
            <a:solidFill>
              <a:schemeClr val="tx1"/>
            </a:solidFill>
          </a:ln>
        </p:spPr>
      </p:pic>
    </p:spTree>
    <p:extLst>
      <p:ext uri="{BB962C8B-B14F-4D97-AF65-F5344CB8AC3E}">
        <p14:creationId xmlns:p14="http://schemas.microsoft.com/office/powerpoint/2010/main" val="2650942540"/>
      </p:ext>
    </p:extLst>
  </p:cSld>
  <p:clrMapOvr>
    <a:masterClrMapping/>
  </p:clrMapOvr>
  <p:transition spd="med" advClick="0">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Communities Tab</a:t>
            </a:r>
            <a:endParaRPr lang="en-IN" dirty="0"/>
          </a:p>
        </p:txBody>
      </p:sp>
      <p:sp>
        <p:nvSpPr>
          <p:cNvPr id="3" name="Text Placeholder 2"/>
          <p:cNvSpPr>
            <a:spLocks noGrp="1"/>
          </p:cNvSpPr>
          <p:nvPr>
            <p:ph type="body" idx="1"/>
          </p:nvPr>
        </p:nvSpPr>
        <p:spPr/>
        <p:txBody>
          <a:bodyPr/>
          <a:lstStyle/>
          <a:p>
            <a:r>
              <a:rPr lang="en-IN" dirty="0" smtClean="0"/>
              <a:t>View Communities</a:t>
            </a:r>
            <a:endParaRPr lang="en-IN"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338658" y="2505075"/>
            <a:ext cx="2160047" cy="3684588"/>
          </a:xfrm>
          <a:ln>
            <a:solidFill>
              <a:schemeClr val="tx1"/>
            </a:solidFill>
          </a:ln>
        </p:spPr>
      </p:pic>
      <p:sp>
        <p:nvSpPr>
          <p:cNvPr id="5" name="Text Placeholder 4"/>
          <p:cNvSpPr>
            <a:spLocks noGrp="1"/>
          </p:cNvSpPr>
          <p:nvPr>
            <p:ph type="body" sz="quarter" idx="3"/>
          </p:nvPr>
        </p:nvSpPr>
        <p:spPr/>
        <p:txBody>
          <a:bodyPr/>
          <a:lstStyle/>
          <a:p>
            <a:r>
              <a:rPr lang="en-IN" dirty="0" smtClean="0"/>
              <a:t>Create Community</a:t>
            </a:r>
            <a:endParaRPr lang="en-IN" dirty="0"/>
          </a:p>
        </p:txBody>
      </p:sp>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697466" y="2491628"/>
            <a:ext cx="2132655" cy="3684588"/>
          </a:xfrm>
          <a:ln>
            <a:solidFill>
              <a:schemeClr val="tx1"/>
            </a:solidFill>
          </a:ln>
        </p:spPr>
      </p:pic>
    </p:spTree>
    <p:extLst>
      <p:ext uri="{BB962C8B-B14F-4D97-AF65-F5344CB8AC3E}">
        <p14:creationId xmlns:p14="http://schemas.microsoft.com/office/powerpoint/2010/main" val="597483803"/>
      </p:ext>
    </p:extLst>
  </p:cSld>
  <p:clrMapOvr>
    <a:masterClrMapping/>
  </p:clrMapOvr>
  <p:transition spd="med" advClick="0">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Profile Tab (Events)</a:t>
            </a:r>
            <a:endParaRPr lang="en-IN"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156214" y="1825625"/>
            <a:ext cx="2545572" cy="4351338"/>
          </a:xfrm>
          <a:ln>
            <a:solidFill>
              <a:schemeClr val="tx1"/>
            </a:solidFill>
          </a:ln>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485543" y="1825625"/>
            <a:ext cx="2554914" cy="4351338"/>
          </a:xfrm>
          <a:ln>
            <a:solidFill>
              <a:schemeClr val="tx1"/>
            </a:solidFill>
          </a:ln>
        </p:spPr>
      </p:pic>
    </p:spTree>
    <p:extLst>
      <p:ext uri="{BB962C8B-B14F-4D97-AF65-F5344CB8AC3E}">
        <p14:creationId xmlns:p14="http://schemas.microsoft.com/office/powerpoint/2010/main" val="798785676"/>
      </p:ext>
    </p:extLst>
  </p:cSld>
  <p:clrMapOvr>
    <a:masterClrMapping/>
  </p:clrMapOvr>
  <p:transition spd="med" advClick="0">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Profile Tab (Communities)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22875" y="1825625"/>
            <a:ext cx="2546250" cy="4351338"/>
          </a:xfrm>
          <a:ln>
            <a:solidFill>
              <a:schemeClr val="tx1"/>
            </a:solidFill>
          </a:ln>
        </p:spPr>
      </p:pic>
    </p:spTree>
    <p:extLst>
      <p:ext uri="{BB962C8B-B14F-4D97-AF65-F5344CB8AC3E}">
        <p14:creationId xmlns:p14="http://schemas.microsoft.com/office/powerpoint/2010/main" val="2697229475"/>
      </p:ext>
    </p:extLst>
  </p:cSld>
  <p:clrMapOvr>
    <a:masterClrMapping/>
  </p:clrMapOvr>
  <p:transition spd="med" advClick="0">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Navigation</a:t>
            </a:r>
            <a:endParaRPr lang="en-IN" dirty="0"/>
          </a:p>
        </p:txBody>
      </p:sp>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7002280"/>
      </p:ext>
    </p:extLst>
  </p:cSld>
  <p:clrMapOvr>
    <a:masterClrMapping/>
  </p:clrMapOvr>
  <p:transition spd="med" advClick="0">
    <p:pull/>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IN" dirty="0"/>
          </a:p>
        </p:txBody>
      </p:sp>
      <p:sp>
        <p:nvSpPr>
          <p:cNvPr id="3" name="Content Placeholder 2"/>
          <p:cNvSpPr>
            <a:spLocks noGrp="1"/>
          </p:cNvSpPr>
          <p:nvPr>
            <p:ph idx="1"/>
          </p:nvPr>
        </p:nvSpPr>
        <p:spPr/>
        <p:txBody>
          <a:bodyPr/>
          <a:lstStyle/>
          <a:p>
            <a:pPr lvl="0"/>
            <a:r>
              <a:rPr lang="en-IN" dirty="0"/>
              <a:t>If user upload/share his very important document then there is no provision for security.</a:t>
            </a:r>
          </a:p>
          <a:p>
            <a:pPr lvl="0"/>
            <a:r>
              <a:rPr lang="en-IN" dirty="0"/>
              <a:t>If the user might not able to deal with English language then user might not able to use the system efficiently.</a:t>
            </a:r>
          </a:p>
          <a:p>
            <a:pPr lvl="0"/>
            <a:r>
              <a:rPr lang="en-IN" dirty="0"/>
              <a:t>User must be a member of any community to create event</a:t>
            </a:r>
            <a:r>
              <a:rPr lang="en-IN" dirty="0" smtClean="0"/>
              <a:t>.</a:t>
            </a:r>
            <a:endParaRPr lang="en-IN" dirty="0"/>
          </a:p>
        </p:txBody>
      </p:sp>
    </p:spTree>
    <p:extLst>
      <p:ext uri="{BB962C8B-B14F-4D97-AF65-F5344CB8AC3E}">
        <p14:creationId xmlns:p14="http://schemas.microsoft.com/office/powerpoint/2010/main" val="2415964369"/>
      </p:ext>
    </p:extLst>
  </p:cSld>
  <p:clrMapOvr>
    <a:masterClrMapping/>
  </p:clrMapOvr>
  <p:transition spd="med" advClick="0">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IN" dirty="0"/>
          </a:p>
        </p:txBody>
      </p:sp>
      <p:sp>
        <p:nvSpPr>
          <p:cNvPr id="3" name="Content Placeholder 2"/>
          <p:cNvSpPr>
            <a:spLocks noGrp="1"/>
          </p:cNvSpPr>
          <p:nvPr>
            <p:ph idx="1"/>
          </p:nvPr>
        </p:nvSpPr>
        <p:spPr/>
        <p:txBody>
          <a:bodyPr/>
          <a:lstStyle/>
          <a:p>
            <a:pPr lvl="0"/>
            <a:r>
              <a:rPr lang="en-IN" dirty="0"/>
              <a:t>There are chances that system can cooperate with payment gateways to generate revenue.</a:t>
            </a:r>
          </a:p>
          <a:p>
            <a:pPr lvl="0"/>
            <a:r>
              <a:rPr lang="en-IN" dirty="0"/>
              <a:t>There are chances that user can register in event directly through our system.</a:t>
            </a:r>
          </a:p>
          <a:p>
            <a:pPr lvl="0"/>
            <a:r>
              <a:rPr lang="en-IN" dirty="0"/>
              <a:t>There are chances that users can directly communicate with each other and as well as with speakers through our system</a:t>
            </a:r>
            <a:r>
              <a:rPr lang="en-IN" dirty="0" smtClean="0"/>
              <a:t>.</a:t>
            </a:r>
            <a:endParaRPr lang="en-IN" dirty="0"/>
          </a:p>
        </p:txBody>
      </p:sp>
    </p:spTree>
    <p:extLst>
      <p:ext uri="{BB962C8B-B14F-4D97-AF65-F5344CB8AC3E}">
        <p14:creationId xmlns:p14="http://schemas.microsoft.com/office/powerpoint/2010/main" val="1088719693"/>
      </p:ext>
    </p:extLst>
  </p:cSld>
  <p:clrMapOvr>
    <a:masterClrMapping/>
  </p:clrMapOvr>
  <p:transition spd="med" advClick="0">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IN" dirty="0"/>
          </a:p>
        </p:txBody>
      </p:sp>
      <p:sp>
        <p:nvSpPr>
          <p:cNvPr id="3" name="Content Placeholder 2"/>
          <p:cNvSpPr>
            <a:spLocks noGrp="1"/>
          </p:cNvSpPr>
          <p:nvPr>
            <p:ph idx="1"/>
          </p:nvPr>
        </p:nvSpPr>
        <p:spPr/>
        <p:txBody>
          <a:bodyPr/>
          <a:lstStyle/>
          <a:p>
            <a:pPr lvl="0"/>
            <a:r>
              <a:rPr lang="en-IN" dirty="0"/>
              <a:t>SOFTWARE ENGINEERING a practitioner’s Approach Seventh Edition by Roger S. Pressman</a:t>
            </a:r>
          </a:p>
          <a:p>
            <a:pPr lvl="0"/>
            <a:r>
              <a:rPr lang="en-IN" u="sng" dirty="0">
                <a:hlinkClick r:id="rId2"/>
              </a:rPr>
              <a:t>https://angular.io/</a:t>
            </a:r>
            <a:endParaRPr lang="en-IN" dirty="0"/>
          </a:p>
          <a:p>
            <a:pPr lvl="0"/>
            <a:r>
              <a:rPr lang="en-IN" u="sng" dirty="0">
                <a:hlinkClick r:id="rId3"/>
              </a:rPr>
              <a:t>https://ionicframework.com</a:t>
            </a:r>
            <a:r>
              <a:rPr lang="en-IN" u="sng" dirty="0" smtClean="0">
                <a:hlinkClick r:id="rId3"/>
              </a:rPr>
              <a:t>/</a:t>
            </a:r>
            <a:endParaRPr lang="en-IN" dirty="0"/>
          </a:p>
        </p:txBody>
      </p:sp>
    </p:spTree>
    <p:extLst>
      <p:ext uri="{BB962C8B-B14F-4D97-AF65-F5344CB8AC3E}">
        <p14:creationId xmlns:p14="http://schemas.microsoft.com/office/powerpoint/2010/main" val="2090156003"/>
      </p:ext>
    </p:extLst>
  </p:cSld>
  <p:clrMapOvr>
    <a:masterClrMapping/>
  </p:clrMapOvr>
  <p:transition spd="med" advClick="0">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p:txBody>
          <a:bodyPr/>
          <a:lstStyle/>
          <a:p>
            <a:pPr marL="0" indent="0" algn="just">
              <a:buNone/>
            </a:pPr>
            <a:r>
              <a:rPr lang="en-IN" dirty="0" smtClean="0"/>
              <a:t>	Our </a:t>
            </a:r>
            <a:r>
              <a:rPr lang="en-IN" dirty="0"/>
              <a:t>System provides a common platform to people to do more of what they want to do in life. It is organized around one simple idea: “when we get together and do the things that matter to us, we’re at our best.” And that’s what our system does. It brings people together to do, explore, teach and learn the things that help them come alive. </a:t>
            </a:r>
          </a:p>
          <a:p>
            <a:pPr marL="0" indent="0">
              <a:buNone/>
            </a:pPr>
            <a:endParaRPr lang="en-IN" dirty="0"/>
          </a:p>
        </p:txBody>
      </p:sp>
    </p:spTree>
    <p:extLst>
      <p:ext uri="{BB962C8B-B14F-4D97-AF65-F5344CB8AC3E}">
        <p14:creationId xmlns:p14="http://schemas.microsoft.com/office/powerpoint/2010/main" val="2591982371"/>
      </p:ext>
    </p:extLst>
  </p:cSld>
  <p:clrMapOvr>
    <a:masterClrMapping/>
  </p:clrMapOvr>
  <p:transition spd="med" advClick="0">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System</a:t>
            </a:r>
            <a:endParaRPr lang="en-IN" dirty="0"/>
          </a:p>
        </p:txBody>
      </p:sp>
      <p:sp>
        <p:nvSpPr>
          <p:cNvPr id="3" name="Content Placeholder 2"/>
          <p:cNvSpPr>
            <a:spLocks noGrp="1"/>
          </p:cNvSpPr>
          <p:nvPr>
            <p:ph idx="1"/>
          </p:nvPr>
        </p:nvSpPr>
        <p:spPr/>
        <p:txBody>
          <a:bodyPr>
            <a:noAutofit/>
          </a:bodyPr>
          <a:lstStyle/>
          <a:p>
            <a:pPr lvl="0" algn="just"/>
            <a:r>
              <a:rPr lang="en-IN" sz="1400" dirty="0"/>
              <a:t> Event </a:t>
            </a:r>
            <a:r>
              <a:rPr lang="en-IN" sz="1400" i="1" dirty="0"/>
              <a:t>recommendations</a:t>
            </a:r>
            <a:r>
              <a:rPr lang="en-IN" sz="1400" dirty="0"/>
              <a:t> based on user’s interests</a:t>
            </a:r>
          </a:p>
          <a:p>
            <a:pPr lvl="0" algn="just"/>
            <a:r>
              <a:rPr lang="en-IN" sz="1400" dirty="0"/>
              <a:t>Users can get the information by following </a:t>
            </a:r>
            <a:r>
              <a:rPr lang="en-IN" sz="1400" i="1" dirty="0"/>
              <a:t>Communities</a:t>
            </a:r>
            <a:r>
              <a:rPr lang="en-IN" sz="1400" dirty="0"/>
              <a:t> as well as more knowledge about their field. </a:t>
            </a:r>
          </a:p>
          <a:p>
            <a:pPr lvl="0" algn="just"/>
            <a:r>
              <a:rPr lang="en-IN" sz="1400" dirty="0"/>
              <a:t>Speakers and attendees can </a:t>
            </a:r>
            <a:r>
              <a:rPr lang="en-IN" sz="1400" i="1" dirty="0"/>
              <a:t>exchange </a:t>
            </a:r>
            <a:r>
              <a:rPr lang="en-IN" sz="1400" dirty="0"/>
              <a:t>their ideas.</a:t>
            </a:r>
          </a:p>
          <a:p>
            <a:pPr lvl="0" algn="just"/>
            <a:r>
              <a:rPr lang="en-IN" sz="1400" dirty="0"/>
              <a:t>Users can get to know about seminars, webinars and </a:t>
            </a:r>
            <a:r>
              <a:rPr lang="en-IN" sz="1400" i="1" dirty="0"/>
              <a:t>events </a:t>
            </a:r>
            <a:r>
              <a:rPr lang="en-IN" sz="1400" dirty="0"/>
              <a:t>to be organised </a:t>
            </a:r>
            <a:r>
              <a:rPr lang="en-IN" sz="1400" i="1" dirty="0"/>
              <a:t>nearby</a:t>
            </a:r>
            <a:r>
              <a:rPr lang="en-IN" sz="1400" dirty="0"/>
              <a:t>.</a:t>
            </a:r>
          </a:p>
          <a:p>
            <a:pPr lvl="0" algn="just"/>
            <a:r>
              <a:rPr lang="en-IN" sz="1400" dirty="0"/>
              <a:t>User can follow the </a:t>
            </a:r>
            <a:r>
              <a:rPr lang="en-IN" sz="1400" i="1" dirty="0"/>
              <a:t>community</a:t>
            </a:r>
            <a:r>
              <a:rPr lang="en-IN" sz="1400" dirty="0"/>
              <a:t>(groups e.g. Java, management, book clubs, adventures)</a:t>
            </a:r>
          </a:p>
          <a:p>
            <a:pPr lvl="0" algn="just"/>
            <a:r>
              <a:rPr lang="en-IN" sz="1400" dirty="0"/>
              <a:t>User will be </a:t>
            </a:r>
            <a:r>
              <a:rPr lang="en-IN" sz="1400" i="1" dirty="0"/>
              <a:t>notified</a:t>
            </a:r>
            <a:r>
              <a:rPr lang="en-IN" sz="1400" dirty="0"/>
              <a:t> about the events via Notification and E-mails.</a:t>
            </a:r>
          </a:p>
          <a:p>
            <a:pPr lvl="0" algn="just"/>
            <a:r>
              <a:rPr lang="en-IN" sz="1400" i="1" dirty="0"/>
              <a:t>Discover</a:t>
            </a:r>
            <a:r>
              <a:rPr lang="en-IN" sz="1400" dirty="0"/>
              <a:t> popular and recommended events near you</a:t>
            </a:r>
          </a:p>
          <a:p>
            <a:pPr lvl="0" algn="just"/>
            <a:r>
              <a:rPr lang="en-IN" sz="1400" dirty="0"/>
              <a:t>Find </a:t>
            </a:r>
            <a:r>
              <a:rPr lang="en-IN" sz="1400" i="1" dirty="0"/>
              <a:t>upcoming </a:t>
            </a:r>
            <a:r>
              <a:rPr lang="en-IN" sz="1400" dirty="0"/>
              <a:t>events and things you want to do nearby today, this week, this weekend, or any time</a:t>
            </a:r>
          </a:p>
          <a:p>
            <a:pPr lvl="0" algn="just"/>
            <a:r>
              <a:rPr lang="en-IN" sz="1400" dirty="0"/>
              <a:t>See which events your </a:t>
            </a:r>
            <a:r>
              <a:rPr lang="en-IN" sz="1400" i="1" dirty="0"/>
              <a:t>friends </a:t>
            </a:r>
            <a:r>
              <a:rPr lang="en-IN" sz="1400" dirty="0"/>
              <a:t>are </a:t>
            </a:r>
            <a:r>
              <a:rPr lang="en-IN" sz="1400" i="1" dirty="0"/>
              <a:t>attending</a:t>
            </a:r>
            <a:endParaRPr lang="en-IN" sz="1400" dirty="0"/>
          </a:p>
          <a:p>
            <a:pPr lvl="0" algn="just"/>
            <a:r>
              <a:rPr lang="en-IN" sz="1400" dirty="0"/>
              <a:t>Easily </a:t>
            </a:r>
            <a:r>
              <a:rPr lang="en-IN" sz="1400" i="1" dirty="0"/>
              <a:t>share</a:t>
            </a:r>
            <a:r>
              <a:rPr lang="en-IN" sz="1400" dirty="0"/>
              <a:t> events with your friends via WhatsApp, Hike , E-mail, Twitter, Facebook</a:t>
            </a:r>
          </a:p>
          <a:p>
            <a:pPr lvl="0" algn="just"/>
            <a:r>
              <a:rPr lang="en-IN" sz="1400" dirty="0"/>
              <a:t>Post Group </a:t>
            </a:r>
            <a:r>
              <a:rPr lang="en-IN" sz="1400" i="1" dirty="0"/>
              <a:t>polls</a:t>
            </a:r>
            <a:endParaRPr lang="en-IN" sz="1400" dirty="0"/>
          </a:p>
          <a:p>
            <a:pPr lvl="0" algn="just"/>
            <a:r>
              <a:rPr lang="en-IN" sz="1400" dirty="0"/>
              <a:t>Attendees can also give their feedback and reviews about event</a:t>
            </a:r>
          </a:p>
          <a:p>
            <a:pPr lvl="0" algn="just"/>
            <a:r>
              <a:rPr lang="en-IN" sz="1400" dirty="0"/>
              <a:t>User can post </a:t>
            </a:r>
            <a:r>
              <a:rPr lang="en-IN" sz="1400" i="1" dirty="0"/>
              <a:t>stories</a:t>
            </a:r>
            <a:r>
              <a:rPr lang="en-IN" sz="1400" dirty="0"/>
              <a:t> about what’s happening around</a:t>
            </a:r>
          </a:p>
          <a:p>
            <a:pPr lvl="0" algn="just"/>
            <a:r>
              <a:rPr lang="en-IN" sz="1400" i="1" dirty="0"/>
              <a:t>Key notes</a:t>
            </a:r>
            <a:r>
              <a:rPr lang="en-IN" sz="1400" dirty="0"/>
              <a:t> regarding to past </a:t>
            </a:r>
            <a:r>
              <a:rPr lang="en-IN" sz="1400" dirty="0" smtClean="0"/>
              <a:t>events</a:t>
            </a:r>
            <a:endParaRPr lang="en-IN" sz="1400" dirty="0"/>
          </a:p>
        </p:txBody>
      </p:sp>
    </p:spTree>
    <p:extLst>
      <p:ext uri="{BB962C8B-B14F-4D97-AF65-F5344CB8AC3E}">
        <p14:creationId xmlns:p14="http://schemas.microsoft.com/office/powerpoint/2010/main" val="1079344115"/>
      </p:ext>
    </p:extLst>
  </p:cSld>
  <p:clrMapOvr>
    <a:masterClrMapping/>
  </p:clrMapOvr>
  <p:transition spd="med" advClick="0">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 of System</a:t>
            </a:r>
            <a:endParaRPr lang="en-IN" dirty="0"/>
          </a:p>
        </p:txBody>
      </p:sp>
      <p:sp>
        <p:nvSpPr>
          <p:cNvPr id="3" name="Content Placeholder 2"/>
          <p:cNvSpPr>
            <a:spLocks noGrp="1"/>
          </p:cNvSpPr>
          <p:nvPr>
            <p:ph idx="1"/>
          </p:nvPr>
        </p:nvSpPr>
        <p:spPr/>
        <p:txBody>
          <a:bodyPr>
            <a:normAutofit/>
          </a:bodyPr>
          <a:lstStyle/>
          <a:p>
            <a:pPr lvl="0" algn="just"/>
            <a:r>
              <a:rPr lang="en-IN" sz="2400" dirty="0"/>
              <a:t>Openness to know about people in the same field</a:t>
            </a:r>
          </a:p>
          <a:p>
            <a:pPr lvl="0" algn="just"/>
            <a:r>
              <a:rPr lang="en-IN" sz="2400" dirty="0"/>
              <a:t>Broader Network Opportunities</a:t>
            </a:r>
          </a:p>
          <a:p>
            <a:pPr lvl="0" algn="just"/>
            <a:r>
              <a:rPr lang="en-IN" sz="2400" dirty="0"/>
              <a:t>People can learn new things </a:t>
            </a:r>
          </a:p>
          <a:p>
            <a:pPr lvl="0" algn="just"/>
            <a:r>
              <a:rPr lang="en-IN" sz="2400" dirty="0"/>
              <a:t>A space where everyone can know what is happening around.</a:t>
            </a:r>
          </a:p>
          <a:p>
            <a:pPr lvl="0" algn="just"/>
            <a:r>
              <a:rPr lang="en-IN" sz="2400" dirty="0"/>
              <a:t>We are the connecting bridge between users who are looking for events and event promoters who are in search of their audience</a:t>
            </a:r>
            <a:r>
              <a:rPr lang="en-IN" sz="2400" dirty="0" smtClean="0"/>
              <a:t>.</a:t>
            </a:r>
            <a:endParaRPr lang="en-IN" sz="2400" dirty="0"/>
          </a:p>
        </p:txBody>
      </p:sp>
    </p:spTree>
    <p:extLst>
      <p:ext uri="{BB962C8B-B14F-4D97-AF65-F5344CB8AC3E}">
        <p14:creationId xmlns:p14="http://schemas.microsoft.com/office/powerpoint/2010/main" val="1929832774"/>
      </p:ext>
    </p:extLst>
  </p:cSld>
  <p:clrMapOvr>
    <a:masterClrMapping/>
  </p:clrMapOvr>
  <p:transition spd="med" advClick="0">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Stakeholder of System</a:t>
            </a:r>
            <a:endParaRPr lang="en-IN" dirty="0"/>
          </a:p>
        </p:txBody>
      </p:sp>
      <p:sp>
        <p:nvSpPr>
          <p:cNvPr id="3" name="Content Placeholder 2"/>
          <p:cNvSpPr>
            <a:spLocks noGrp="1"/>
          </p:cNvSpPr>
          <p:nvPr>
            <p:ph idx="1"/>
          </p:nvPr>
        </p:nvSpPr>
        <p:spPr/>
        <p:txBody>
          <a:bodyPr>
            <a:normAutofit/>
          </a:bodyPr>
          <a:lstStyle/>
          <a:p>
            <a:pPr marL="0" indent="0">
              <a:buNone/>
            </a:pPr>
            <a:r>
              <a:rPr lang="en-IN" dirty="0"/>
              <a:t>Stakeholders may include individuals and groups of people who have some direct interest in the event’s planning, production and implementation or in participating in. Following are the Stakeholders of our System:</a:t>
            </a:r>
            <a:endParaRPr lang="en-IN" sz="2000" dirty="0"/>
          </a:p>
          <a:p>
            <a:pPr marL="514350" lvl="0" indent="-514350">
              <a:buFont typeface="+mj-lt"/>
              <a:buAutoNum type="arabicPeriod"/>
            </a:pPr>
            <a:r>
              <a:rPr lang="en-IN" dirty="0"/>
              <a:t>Admin</a:t>
            </a:r>
            <a:endParaRPr lang="en-IN" sz="2000" dirty="0"/>
          </a:p>
          <a:p>
            <a:pPr marL="514350" lvl="0" indent="-514350">
              <a:buFont typeface="+mj-lt"/>
              <a:buAutoNum type="arabicPeriod"/>
            </a:pPr>
            <a:r>
              <a:rPr lang="en-IN" dirty="0"/>
              <a:t>Event Organiser</a:t>
            </a:r>
            <a:endParaRPr lang="en-IN" sz="2000" dirty="0"/>
          </a:p>
          <a:p>
            <a:pPr marL="514350" lvl="0" indent="-514350">
              <a:buFont typeface="+mj-lt"/>
              <a:buAutoNum type="arabicPeriod"/>
            </a:pPr>
            <a:r>
              <a:rPr lang="en-IN" dirty="0"/>
              <a:t>Participants</a:t>
            </a:r>
            <a:endParaRPr lang="en-IN" sz="2000" dirty="0"/>
          </a:p>
          <a:p>
            <a:pPr marL="514350" lvl="0" indent="-514350">
              <a:buFont typeface="+mj-lt"/>
              <a:buAutoNum type="arabicPeriod"/>
            </a:pPr>
            <a:r>
              <a:rPr lang="en-IN" dirty="0"/>
              <a:t>Community</a:t>
            </a:r>
            <a:endParaRPr lang="en-IN" sz="2000" dirty="0"/>
          </a:p>
          <a:p>
            <a:pPr marL="514350" lvl="0" indent="-514350">
              <a:buFont typeface="+mj-lt"/>
              <a:buAutoNum type="arabicPeriod"/>
            </a:pPr>
            <a:r>
              <a:rPr lang="en-IN" dirty="0" smtClean="0"/>
              <a:t>User</a:t>
            </a:r>
            <a:r>
              <a:rPr lang="en-IN" dirty="0"/>
              <a:t> </a:t>
            </a:r>
          </a:p>
        </p:txBody>
      </p:sp>
    </p:spTree>
    <p:extLst>
      <p:ext uri="{BB962C8B-B14F-4D97-AF65-F5344CB8AC3E}">
        <p14:creationId xmlns:p14="http://schemas.microsoft.com/office/powerpoint/2010/main" val="2397883975"/>
      </p:ext>
    </p:extLst>
  </p:cSld>
  <p:clrMapOvr>
    <a:masterClrMapping/>
  </p:clrMapOvr>
  <p:transition spd="med" advClick="0">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565"/>
            <a:ext cx="10515600" cy="5943600"/>
          </a:xfrm>
        </p:spPr>
        <p:txBody>
          <a:bodyPr>
            <a:normAutofit fontScale="77500" lnSpcReduction="20000"/>
          </a:bodyPr>
          <a:lstStyle/>
          <a:p>
            <a:pPr marL="514350" indent="-514350" algn="just">
              <a:buFont typeface="+mj-lt"/>
              <a:buAutoNum type="arabicPeriod"/>
            </a:pPr>
            <a:r>
              <a:rPr lang="en-IN" dirty="0" smtClean="0"/>
              <a:t>Admin:</a:t>
            </a:r>
          </a:p>
          <a:p>
            <a:pPr lvl="1" algn="just"/>
            <a:r>
              <a:rPr lang="en-IN" dirty="0"/>
              <a:t>Admin is a person who is responsible for verifying and validating the events that are going to happen.</a:t>
            </a:r>
          </a:p>
          <a:p>
            <a:pPr lvl="1" algn="just"/>
            <a:r>
              <a:rPr lang="en-IN" dirty="0"/>
              <a:t>He or she manages meet the needs of the user</a:t>
            </a:r>
            <a:r>
              <a:rPr lang="en-IN" dirty="0" smtClean="0"/>
              <a:t>.</a:t>
            </a:r>
          </a:p>
          <a:p>
            <a:pPr marL="514350" indent="-514350" algn="just">
              <a:buFont typeface="+mj-lt"/>
              <a:buAutoNum type="arabicPeriod"/>
            </a:pPr>
            <a:r>
              <a:rPr lang="en-IN" dirty="0" smtClean="0"/>
              <a:t>Event Organiser:</a:t>
            </a:r>
          </a:p>
          <a:p>
            <a:pPr lvl="1" algn="just"/>
            <a:r>
              <a:rPr lang="en-IN" dirty="0"/>
              <a:t>He is the person who organises the event to provide people of his interest to know more about their field</a:t>
            </a:r>
            <a:r>
              <a:rPr lang="en-IN" dirty="0" smtClean="0"/>
              <a:t>.</a:t>
            </a:r>
          </a:p>
          <a:p>
            <a:pPr marL="514350" indent="-514350">
              <a:buFont typeface="+mj-lt"/>
              <a:buAutoNum type="arabicPeriod"/>
            </a:pPr>
            <a:r>
              <a:rPr lang="en-IN" dirty="0" smtClean="0"/>
              <a:t>Participants:</a:t>
            </a:r>
          </a:p>
          <a:p>
            <a:pPr lvl="1" algn="just"/>
            <a:r>
              <a:rPr lang="en-IN" dirty="0"/>
              <a:t>Participants can be speakers, attendees, fans, visitors who attend event to explore something.</a:t>
            </a:r>
          </a:p>
          <a:p>
            <a:pPr lvl="1" algn="just"/>
            <a:r>
              <a:rPr lang="en-IN" dirty="0"/>
              <a:t>Without the present of participant an event is impossible so there must be participants to attend an event</a:t>
            </a:r>
            <a:r>
              <a:rPr lang="en-IN" dirty="0" smtClean="0"/>
              <a:t>.</a:t>
            </a:r>
          </a:p>
          <a:p>
            <a:pPr marL="514350" indent="-514350">
              <a:buFont typeface="+mj-lt"/>
              <a:buAutoNum type="arabicPeriod"/>
            </a:pPr>
            <a:r>
              <a:rPr lang="en-IN" dirty="0" smtClean="0"/>
              <a:t>Community:</a:t>
            </a:r>
          </a:p>
          <a:p>
            <a:pPr lvl="1"/>
            <a:r>
              <a:rPr lang="en-IN" dirty="0" smtClean="0"/>
              <a:t>Local Communities include indigenous people, NGOs, network, environmental groups.</a:t>
            </a:r>
          </a:p>
          <a:p>
            <a:pPr lvl="1"/>
            <a:r>
              <a:rPr lang="en-IN" dirty="0" smtClean="0"/>
              <a:t>Here user can discuss also about problems.</a:t>
            </a:r>
          </a:p>
          <a:p>
            <a:pPr marL="514350" indent="-514350">
              <a:buFont typeface="+mj-lt"/>
              <a:buAutoNum type="arabicPeriod"/>
            </a:pPr>
            <a:r>
              <a:rPr lang="en-IN" dirty="0" smtClean="0"/>
              <a:t>User:</a:t>
            </a:r>
          </a:p>
          <a:p>
            <a:pPr lvl="1"/>
            <a:r>
              <a:rPr lang="en-IN" dirty="0"/>
              <a:t>The main objective of the system is to provide information of nearby events to the user so that all the events are placed on a single platform and doesn’t have to waste time in search of events on another platforms.</a:t>
            </a:r>
            <a:endParaRPr lang="en-IN" sz="1600" dirty="0"/>
          </a:p>
          <a:p>
            <a:pPr lvl="1"/>
            <a:r>
              <a:rPr lang="en-IN" dirty="0"/>
              <a:t>A user is a person who makes bond with the system and take benefits provided by the system.</a:t>
            </a:r>
            <a:endParaRPr lang="en-IN" sz="1600" dirty="0"/>
          </a:p>
          <a:p>
            <a:pPr lvl="1"/>
            <a:r>
              <a:rPr lang="en-IN" dirty="0"/>
              <a:t>User can give feedback for the system.</a:t>
            </a:r>
            <a:endParaRPr lang="en-IN" sz="1600" dirty="0"/>
          </a:p>
          <a:p>
            <a:pPr marL="971550" lvl="1" indent="-514350">
              <a:buFont typeface="+mj-lt"/>
              <a:buAutoNum type="arabicPeriod"/>
            </a:pPr>
            <a:endParaRPr lang="en-IN" dirty="0"/>
          </a:p>
        </p:txBody>
      </p:sp>
    </p:spTree>
    <p:extLst>
      <p:ext uri="{BB962C8B-B14F-4D97-AF65-F5344CB8AC3E}">
        <p14:creationId xmlns:p14="http://schemas.microsoft.com/office/powerpoint/2010/main" val="3016009327"/>
      </p:ext>
    </p:extLst>
  </p:cSld>
  <p:clrMapOvr>
    <a:masterClrMapping/>
  </p:clrMapOvr>
  <p:transition spd="med" advClick="0">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tf03417271</Template>
  <TotalTime>199</TotalTime>
  <Words>1784</Words>
  <Application>Microsoft Office PowerPoint</Application>
  <PresentationFormat>Widescreen</PresentationFormat>
  <Paragraphs>648</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Times New Roman</vt:lpstr>
      <vt:lpstr>Wingdings</vt:lpstr>
      <vt:lpstr>Office Theme</vt:lpstr>
      <vt:lpstr>Let’s Meet</vt:lpstr>
      <vt:lpstr>Company Profile</vt:lpstr>
      <vt:lpstr>Table of Contents</vt:lpstr>
      <vt:lpstr>Existing System</vt:lpstr>
      <vt:lpstr>Proposed System</vt:lpstr>
      <vt:lpstr>Scope of System</vt:lpstr>
      <vt:lpstr>Objectives of System</vt:lpstr>
      <vt:lpstr>Stakeholder of System</vt:lpstr>
      <vt:lpstr>PowerPoint Presentation</vt:lpstr>
      <vt:lpstr>Project Definition</vt:lpstr>
      <vt:lpstr>Feasibility Study - I</vt:lpstr>
      <vt:lpstr>Feasibility Study - II</vt:lpstr>
      <vt:lpstr>Feasibility Study - III</vt:lpstr>
      <vt:lpstr>Hardware – Software Requirement</vt:lpstr>
      <vt:lpstr>Gantt Chart</vt:lpstr>
      <vt:lpstr>Work Breakdown Structure</vt:lpstr>
      <vt:lpstr>UML Diagram</vt:lpstr>
      <vt:lpstr>List of Figures</vt:lpstr>
      <vt:lpstr>Use Case</vt:lpstr>
      <vt:lpstr>Class Diagram</vt:lpstr>
      <vt:lpstr>Activity Diagram (User)</vt:lpstr>
      <vt:lpstr>Activity Diagram (Admin)</vt:lpstr>
      <vt:lpstr>Sequence Diagram - I </vt:lpstr>
      <vt:lpstr>Sequence Diagram - II</vt:lpstr>
      <vt:lpstr>Deployment Diagram</vt:lpstr>
      <vt:lpstr>System Flow Diagram</vt:lpstr>
      <vt:lpstr>Data Dictionary</vt:lpstr>
      <vt:lpstr>List of Tables</vt:lpstr>
      <vt:lpstr>PowerPoint Presentation</vt:lpstr>
      <vt:lpstr>PowerPoint Presentation</vt:lpstr>
      <vt:lpstr>PowerPoint Presentation</vt:lpstr>
      <vt:lpstr>PowerPoint Presentation</vt:lpstr>
      <vt:lpstr>PowerPoint Presentation</vt:lpstr>
      <vt:lpstr>Polls</vt:lpstr>
      <vt:lpstr>PowerPoint Presentation</vt:lpstr>
      <vt:lpstr>User Interface</vt:lpstr>
      <vt:lpstr>Tutorial</vt:lpstr>
      <vt:lpstr>Start-up</vt:lpstr>
      <vt:lpstr>Login / Sign Up</vt:lpstr>
      <vt:lpstr>Events Tab</vt:lpstr>
      <vt:lpstr>Stories Tab</vt:lpstr>
      <vt:lpstr>Search Tab</vt:lpstr>
      <vt:lpstr>Communities Tab</vt:lpstr>
      <vt:lpstr>User Profile Tab (Events)</vt:lpstr>
      <vt:lpstr>User Profile Tab (Communities)</vt:lpstr>
      <vt:lpstr>System Navigation</vt:lpstr>
      <vt:lpstr>Limitations</vt:lpstr>
      <vt:lpstr>Future Scope</vt:lpstr>
      <vt:lpstr>Bibliography</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Meet</dc:title>
  <dc:creator>Zeel Modi</dc:creator>
  <cp:lastModifiedBy>Zeel Modi</cp:lastModifiedBy>
  <cp:revision>25</cp:revision>
  <dcterms:created xsi:type="dcterms:W3CDTF">2017-12-17T17:58:15Z</dcterms:created>
  <dcterms:modified xsi:type="dcterms:W3CDTF">2017-12-18T18:06:22Z</dcterms:modified>
</cp:coreProperties>
</file>