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81" r:id="rId2"/>
    <p:sldId id="382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1" r:id="rId11"/>
    <p:sldId id="39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0FD2-FB17-4A19-9E12-DE54E6B41E5A}" type="datetimeFigureOut">
              <a:rPr lang="en-US" smtClean="0"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F830-E88A-4AB9-A536-6836C623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F830-E88A-4AB9-A536-6836C62369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0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OUTLIERS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Handling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USE A DIFFERENT MODELING TECHNIQUE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Decision Trees are immune from outliers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Output from trees are not granular enough, may not be useful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May not be legal to use a tree in some industries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Random Forests and Gradient Boosting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Based on Decision Trees, so immune to outliers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May not be legal to use in some industries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Highly granular output make them desirable, but almost impossible to interpret results (similar to neural network in its “black box” qualities)</a:t>
            </a:r>
          </a:p>
        </p:txBody>
      </p:sp>
    </p:spTree>
    <p:extLst>
      <p:ext uri="{BB962C8B-B14F-4D97-AF65-F5344CB8AC3E}">
        <p14:creationId xmlns:p14="http://schemas.microsoft.com/office/powerpoint/2010/main" val="31239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Handling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TRANSFORM VARIABLES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Effective for reducing magnitude of outliers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Altering a variable may introduce more error than outlier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Many types of transformations including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Truncate values at a certain value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Log Transforms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Standardization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Normalization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Binning Data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Combine several techniques (i.e. “log followed by binning”)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Only way to know which way is best is “trial and error”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Definition of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Extreme data points that are significantly larger or smaller than remaining data points are called outliers.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Can exert significant influence on model parameters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Model may be less accurate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Model may give a different interpretation or understanding that actually exists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Effects of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EFFECTS OF OUTLIERS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Outliers can significantly impact a predictive model. For example in a REGRESSION equation, an outlier can cause a large difference in the coefficient or “Beta” value.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DO OUTLIERS ALWAYS AFFECT A PREDICTIVE MODEL?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 necessarily, if the outlier exhibits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relationship to the target variable as the rest of the data, then it will not have a </a:t>
            </a:r>
            <a:r>
              <a:rPr lang="en-US" dirty="0" smtClean="0">
                <a:solidFill>
                  <a:srgbClr val="FF0000"/>
                </a:solidFill>
              </a:rPr>
              <a:t>perceived</a:t>
            </a:r>
            <a:r>
              <a:rPr lang="en-US" dirty="0" smtClean="0"/>
              <a:t> effect.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 but the outlier may still be influencing the model!</a:t>
            </a:r>
          </a:p>
        </p:txBody>
      </p:sp>
    </p:spTree>
    <p:extLst>
      <p:ext uri="{BB962C8B-B14F-4D97-AF65-F5344CB8AC3E}">
        <p14:creationId xmlns:p14="http://schemas.microsoft.com/office/powerpoint/2010/main" val="22074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Effects of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EXAMPLE 1: </a:t>
            </a:r>
            <a:r>
              <a:rPr lang="en-US" dirty="0" smtClean="0"/>
              <a:t>The outlier is exhibits the </a:t>
            </a:r>
            <a:r>
              <a:rPr lang="en-US" b="1" dirty="0" smtClean="0"/>
              <a:t>same</a:t>
            </a:r>
            <a:r>
              <a:rPr lang="en-US" dirty="0" smtClean="0"/>
              <a:t> behavior as the rest of the data points</a:t>
            </a:r>
          </a:p>
          <a:p>
            <a:pPr lvl="1"/>
            <a:endParaRPr lang="en-US" dirty="0"/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X Y;</a:t>
            </a: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1000 2000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model Y = X;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quit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RESULT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: </a:t>
            </a:r>
            <a:r>
              <a:rPr lang="en-US" b="1" dirty="0" smtClean="0"/>
              <a:t>Model has perfect accuracy, and fits the data points exactly.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Y = 2*X + 0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= 100% accuracy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9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Effects of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EXAMPLE 2: </a:t>
            </a:r>
            <a:r>
              <a:rPr lang="en-US" dirty="0" smtClean="0"/>
              <a:t>Increase all the small data points by 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, but leave outlier the same</a:t>
            </a:r>
          </a:p>
          <a:p>
            <a:pPr lvl="1"/>
            <a:endParaRPr lang="en-US" dirty="0"/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X Y;</a:t>
            </a: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1.1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2.2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3.3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4.4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5.5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1000 2000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model Y = X;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quit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RESULT 2: </a:t>
            </a:r>
            <a:r>
              <a:rPr lang="en-US" b="1" dirty="0" smtClean="0"/>
              <a:t>Model has perfect accuracy, but ignored changes to small X values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Y = 2*X -0.6 </a:t>
            </a:r>
            <a:r>
              <a:rPr lang="en-US" sz="1600" dirty="0" smtClean="0"/>
              <a:t>(slope is the same as before, model ignores changes in small X values)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= 100% accuracy (</a:t>
            </a:r>
            <a:r>
              <a:rPr lang="en-US" sz="1600" dirty="0"/>
              <a:t>but ignores the fact that the small points are inaccurate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30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Effects of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EXAMPLE 3: </a:t>
            </a:r>
            <a:r>
              <a:rPr lang="en-US" dirty="0" smtClean="0"/>
              <a:t>Increase the OUTLIER by 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  <a:r>
              <a:rPr lang="en-US" dirty="0" smtClean="0"/>
              <a:t>, but leave small values the same</a:t>
            </a:r>
          </a:p>
          <a:p>
            <a:pPr lvl="1"/>
            <a:endParaRPr lang="en-US" dirty="0"/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 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input X Y;</a:t>
            </a: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datalines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1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1100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print data=OUTLIER;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endParaRPr lang="en-US" sz="10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data=OUTLIER;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model Y = X;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run;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quit</a:t>
            </a:r>
            <a:r>
              <a:rPr lang="en-US" sz="1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RESULT 3: </a:t>
            </a:r>
            <a:r>
              <a:rPr lang="en-US" b="1" dirty="0" smtClean="0"/>
              <a:t>Model has perfect accuracy, but was only concerned with Outlier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Y = 1.82*X +0.55 </a:t>
            </a:r>
            <a:r>
              <a:rPr lang="en-US" sz="1600" dirty="0" smtClean="0"/>
              <a:t>(slope completely affected by change in outlier)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R</a:t>
            </a:r>
            <a:r>
              <a:rPr lang="en-US" sz="1600" baseline="30000" dirty="0" smtClean="0"/>
              <a:t>2</a:t>
            </a:r>
            <a:r>
              <a:rPr lang="en-US" sz="1600" dirty="0" smtClean="0"/>
              <a:t> = 100% accuracy (but ignores the fact that the small points are inaccurate)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74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What Affects Outlier Impact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LARGE DATA SETS REDUCE EFFECTS OF OUTLIERS</a:t>
            </a:r>
            <a:endParaRPr lang="en-US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size of the data set increases, the effect of outliers is </a:t>
            </a:r>
            <a:r>
              <a:rPr lang="en-US" dirty="0" smtClean="0"/>
              <a:t>reduced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 more variables are used in a model, the effect of the outlier is reduced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QUANTITY AND MAGNITUDE OF OUTLIERS </a:t>
            </a:r>
            <a:endParaRPr lang="en-US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number of outliers increases, the effect of outliers is </a:t>
            </a:r>
            <a:r>
              <a:rPr lang="en-US" dirty="0" smtClean="0"/>
              <a:t>increased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magnitude of the outliers increase, the effect of the outlier increases</a:t>
            </a:r>
          </a:p>
        </p:txBody>
      </p:sp>
    </p:spTree>
    <p:extLst>
      <p:ext uri="{BB962C8B-B14F-4D97-AF65-F5344CB8AC3E}">
        <p14:creationId xmlns:p14="http://schemas.microsoft.com/office/powerpoint/2010/main" val="30665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Handling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INCREASE SIZE OF DATA SET OR NUMBER OF VARIABLES USED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Not always possible to get more data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Not always possible to add more variables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May not have predictive power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May be highly correlated with other variables and cannot be used</a:t>
            </a:r>
            <a:endParaRPr lang="en-US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Adding complexity to a model adds problems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Difficult to interpret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Difficult to put into production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REMOVE OUTLIER DATA PRIOR TO BUILDING MODEL</a:t>
            </a:r>
            <a:endParaRPr lang="en-US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Effective at eliminating the effects of the outliers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May have adverse effects on the accuracy of model, assumes outlier is wrong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Some industries heavily regulated (credit, insurance), it might not be legal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8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Handling Outliers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764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BUILD MULTIPLE MODELS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Build a model for the normal data and a model for the outliers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Example: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One Predictive Model for “super rich” (Bill Gates, Warren Buffet, etc.)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One Predictive Model for income &lt; $1 Million / year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Benefits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May improve accuracy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Different models might uncover different behavior between groups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Potential problems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Is there enough data to build a separate model for outliers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Some industries are heavily regulated, might not be legal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Building and testing multiple models might be expensive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No guarantee that multiple models will be better</a:t>
            </a:r>
          </a:p>
        </p:txBody>
      </p:sp>
    </p:spTree>
    <p:extLst>
      <p:ext uri="{BB962C8B-B14F-4D97-AF65-F5344CB8AC3E}">
        <p14:creationId xmlns:p14="http://schemas.microsoft.com/office/powerpoint/2010/main" val="35811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870</Words>
  <Application>Microsoft Office PowerPoint</Application>
  <PresentationFormat>On-screen Show (4:3)</PresentationFormat>
  <Paragraphs>175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OUTLIERS</vt:lpstr>
      <vt:lpstr>Definition of Outliers</vt:lpstr>
      <vt:lpstr>Effects of Outliers</vt:lpstr>
      <vt:lpstr>Effects of Outliers</vt:lpstr>
      <vt:lpstr>Effects of Outliers</vt:lpstr>
      <vt:lpstr>Effects of Outliers</vt:lpstr>
      <vt:lpstr>What Affects Outlier Impact</vt:lpstr>
      <vt:lpstr>Handling Outliers</vt:lpstr>
      <vt:lpstr>Handling Outliers</vt:lpstr>
      <vt:lpstr>Handling Outliers</vt:lpstr>
      <vt:lpstr>Handling Outliers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Wedding</dc:creator>
  <cp:lastModifiedBy>Don Wedding</cp:lastModifiedBy>
  <cp:revision>173</cp:revision>
  <dcterms:created xsi:type="dcterms:W3CDTF">2006-08-16T00:00:00Z</dcterms:created>
  <dcterms:modified xsi:type="dcterms:W3CDTF">2014-07-20T11:25:04Z</dcterms:modified>
</cp:coreProperties>
</file>