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C0E5"/>
    <a:srgbClr val="93B5D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4FBF20-24D1-447B-A0DE-63A9265FC727}" v="182" dt="2024-03-25T16:37:49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sdetroja@gmail.com" userId="2870def4bde5a371" providerId="LiveId" clId="{3F4FBF20-24D1-447B-A0DE-63A9265FC727}"/>
    <pc:docChg chg="undo custSel addSld delSld modSld sldOrd">
      <pc:chgData name="ssdetroja@gmail.com" userId="2870def4bde5a371" providerId="LiveId" clId="{3F4FBF20-24D1-447B-A0DE-63A9265FC727}" dt="2024-03-25T16:37:49.970" v="1872"/>
      <pc:docMkLst>
        <pc:docMk/>
      </pc:docMkLst>
      <pc:sldChg chg="modSp mod modTransition modAnim">
        <pc:chgData name="ssdetroja@gmail.com" userId="2870def4bde5a371" providerId="LiveId" clId="{3F4FBF20-24D1-447B-A0DE-63A9265FC727}" dt="2024-03-25T16:16:19.973" v="1808"/>
        <pc:sldMkLst>
          <pc:docMk/>
          <pc:sldMk cId="1909582534" sldId="256"/>
        </pc:sldMkLst>
        <pc:spChg chg="mod">
          <ac:chgData name="ssdetroja@gmail.com" userId="2870def4bde5a371" providerId="LiveId" clId="{3F4FBF20-24D1-447B-A0DE-63A9265FC727}" dt="2024-03-25T11:15:26.087" v="105"/>
          <ac:spMkLst>
            <pc:docMk/>
            <pc:sldMk cId="1909582534" sldId="256"/>
            <ac:spMk id="2" creationId="{650F8120-8A44-2250-39CF-AE613893B0B2}"/>
          </ac:spMkLst>
        </pc:spChg>
        <pc:spChg chg="mod">
          <ac:chgData name="ssdetroja@gmail.com" userId="2870def4bde5a371" providerId="LiveId" clId="{3F4FBF20-24D1-447B-A0DE-63A9265FC727}" dt="2024-03-25T11:15:26.087" v="105"/>
          <ac:spMkLst>
            <pc:docMk/>
            <pc:sldMk cId="1909582534" sldId="256"/>
            <ac:spMk id="3" creationId="{4AD25938-ABBC-4A81-9019-0C0B6B77EC56}"/>
          </ac:spMkLst>
        </pc:spChg>
      </pc:sldChg>
      <pc:sldChg chg="modSp mod ord modTransition modAnim">
        <pc:chgData name="ssdetroja@gmail.com" userId="2870def4bde5a371" providerId="LiveId" clId="{3F4FBF20-24D1-447B-A0DE-63A9265FC727}" dt="2024-03-25T16:29:11.529" v="1856"/>
        <pc:sldMkLst>
          <pc:docMk/>
          <pc:sldMk cId="595332877" sldId="257"/>
        </pc:sldMkLst>
        <pc:spChg chg="mod">
          <ac:chgData name="ssdetroja@gmail.com" userId="2870def4bde5a371" providerId="LiveId" clId="{3F4FBF20-24D1-447B-A0DE-63A9265FC727}" dt="2024-03-25T15:52:04.289" v="1548" actId="20577"/>
          <ac:spMkLst>
            <pc:docMk/>
            <pc:sldMk cId="595332877" sldId="257"/>
            <ac:spMk id="2" creationId="{41AA0D5D-7BA5-FFCD-C677-535E7E284ED5}"/>
          </ac:spMkLst>
        </pc:spChg>
        <pc:spChg chg="mod">
          <ac:chgData name="ssdetroja@gmail.com" userId="2870def4bde5a371" providerId="LiveId" clId="{3F4FBF20-24D1-447B-A0DE-63A9265FC727}" dt="2024-03-25T11:33:24.331" v="183" actId="5793"/>
          <ac:spMkLst>
            <pc:docMk/>
            <pc:sldMk cId="595332877" sldId="257"/>
            <ac:spMk id="3" creationId="{9AEA407B-EDA6-938E-5987-D09B3B496BAC}"/>
          </ac:spMkLst>
        </pc:spChg>
      </pc:sldChg>
      <pc:sldChg chg="modSp mod ord modTransition modAnim">
        <pc:chgData name="ssdetroja@gmail.com" userId="2870def4bde5a371" providerId="LiveId" clId="{3F4FBF20-24D1-447B-A0DE-63A9265FC727}" dt="2024-03-25T16:32:26.672" v="1860"/>
        <pc:sldMkLst>
          <pc:docMk/>
          <pc:sldMk cId="4258359779" sldId="258"/>
        </pc:sldMkLst>
        <pc:spChg chg="mod">
          <ac:chgData name="ssdetroja@gmail.com" userId="2870def4bde5a371" providerId="LiveId" clId="{3F4FBF20-24D1-447B-A0DE-63A9265FC727}" dt="2024-03-25T15:52:48.758" v="1550" actId="207"/>
          <ac:spMkLst>
            <pc:docMk/>
            <pc:sldMk cId="4258359779" sldId="258"/>
            <ac:spMk id="2" creationId="{B078A3DE-B94F-9016-8498-B1EB4BD5F3E7}"/>
          </ac:spMkLst>
        </pc:spChg>
        <pc:spChg chg="mod">
          <ac:chgData name="ssdetroja@gmail.com" userId="2870def4bde5a371" providerId="LiveId" clId="{3F4FBF20-24D1-447B-A0DE-63A9265FC727}" dt="2024-03-25T16:11:54.922" v="1784" actId="255"/>
          <ac:spMkLst>
            <pc:docMk/>
            <pc:sldMk cId="4258359779" sldId="258"/>
            <ac:spMk id="3" creationId="{6C37161D-B00A-E5D3-14C6-47F9A4DCAEC8}"/>
          </ac:spMkLst>
        </pc:spChg>
      </pc:sldChg>
      <pc:sldChg chg="modSp new mod ord modTransition modAnim">
        <pc:chgData name="ssdetroja@gmail.com" userId="2870def4bde5a371" providerId="LiveId" clId="{3F4FBF20-24D1-447B-A0DE-63A9265FC727}" dt="2024-03-25T16:33:07.572" v="1862"/>
        <pc:sldMkLst>
          <pc:docMk/>
          <pc:sldMk cId="1134674888" sldId="259"/>
        </pc:sldMkLst>
        <pc:spChg chg="mod">
          <ac:chgData name="ssdetroja@gmail.com" userId="2870def4bde5a371" providerId="LiveId" clId="{3F4FBF20-24D1-447B-A0DE-63A9265FC727}" dt="2024-03-25T15:07:16.577" v="804" actId="255"/>
          <ac:spMkLst>
            <pc:docMk/>
            <pc:sldMk cId="1134674888" sldId="259"/>
            <ac:spMk id="2" creationId="{5A98F4F2-D97C-B266-6B5A-1126FBB634AD}"/>
          </ac:spMkLst>
        </pc:spChg>
        <pc:spChg chg="mod">
          <ac:chgData name="ssdetroja@gmail.com" userId="2870def4bde5a371" providerId="LiveId" clId="{3F4FBF20-24D1-447B-A0DE-63A9265FC727}" dt="2024-03-25T16:11:44.363" v="1783" actId="255"/>
          <ac:spMkLst>
            <pc:docMk/>
            <pc:sldMk cId="1134674888" sldId="259"/>
            <ac:spMk id="3" creationId="{92619B0F-6BD8-1565-6264-EE43AA139016}"/>
          </ac:spMkLst>
        </pc:spChg>
      </pc:sldChg>
      <pc:sldChg chg="addSp delSp modSp del mod">
        <pc:chgData name="ssdetroja@gmail.com" userId="2870def4bde5a371" providerId="LiveId" clId="{3F4FBF20-24D1-447B-A0DE-63A9265FC727}" dt="2024-03-25T10:57:27.060" v="55" actId="2696"/>
        <pc:sldMkLst>
          <pc:docMk/>
          <pc:sldMk cId="1210760523" sldId="259"/>
        </pc:sldMkLst>
        <pc:spChg chg="mod">
          <ac:chgData name="ssdetroja@gmail.com" userId="2870def4bde5a371" providerId="LiveId" clId="{3F4FBF20-24D1-447B-A0DE-63A9265FC727}" dt="2024-03-25T10:56:19.055" v="29" actId="20577"/>
          <ac:spMkLst>
            <pc:docMk/>
            <pc:sldMk cId="1210760523" sldId="259"/>
            <ac:spMk id="2" creationId="{0ABC54FA-1A59-2DEB-5079-33F5A24CB258}"/>
          </ac:spMkLst>
        </pc:spChg>
        <pc:spChg chg="del">
          <ac:chgData name="ssdetroja@gmail.com" userId="2870def4bde5a371" providerId="LiveId" clId="{3F4FBF20-24D1-447B-A0DE-63A9265FC727}" dt="2024-03-25T10:54:11.139" v="2" actId="931"/>
          <ac:spMkLst>
            <pc:docMk/>
            <pc:sldMk cId="1210760523" sldId="259"/>
            <ac:spMk id="3" creationId="{71F7779D-1920-E7F2-A4E4-7B4AE0379560}"/>
          </ac:spMkLst>
        </pc:spChg>
        <pc:spChg chg="add mod">
          <ac:chgData name="ssdetroja@gmail.com" userId="2870def4bde5a371" providerId="LiveId" clId="{3F4FBF20-24D1-447B-A0DE-63A9265FC727}" dt="2024-03-25T10:56:45.960" v="51" actId="14100"/>
          <ac:spMkLst>
            <pc:docMk/>
            <pc:sldMk cId="1210760523" sldId="259"/>
            <ac:spMk id="7" creationId="{B35F55E4-CB81-F7F9-DAAC-DFBA30725404}"/>
          </ac:spMkLst>
        </pc:spChg>
        <pc:picChg chg="add mod ord">
          <ac:chgData name="ssdetroja@gmail.com" userId="2870def4bde5a371" providerId="LiveId" clId="{3F4FBF20-24D1-447B-A0DE-63A9265FC727}" dt="2024-03-25T10:57:04.538" v="54"/>
          <ac:picMkLst>
            <pc:docMk/>
            <pc:sldMk cId="1210760523" sldId="259"/>
            <ac:picMk id="5" creationId="{E20D7C01-0E11-601A-9806-A872F75C3425}"/>
          </ac:picMkLst>
        </pc:picChg>
      </pc:sldChg>
      <pc:sldChg chg="addSp delSp modSp new del mod">
        <pc:chgData name="ssdetroja@gmail.com" userId="2870def4bde5a371" providerId="LiveId" clId="{3F4FBF20-24D1-447B-A0DE-63A9265FC727}" dt="2024-03-25T11:11:38.473" v="101" actId="2696"/>
        <pc:sldMkLst>
          <pc:docMk/>
          <pc:sldMk cId="1366514002" sldId="259"/>
        </pc:sldMkLst>
        <pc:spChg chg="del">
          <ac:chgData name="ssdetroja@gmail.com" userId="2870def4bde5a371" providerId="LiveId" clId="{3F4FBF20-24D1-447B-A0DE-63A9265FC727}" dt="2024-03-25T11:08:51.390" v="64" actId="931"/>
          <ac:spMkLst>
            <pc:docMk/>
            <pc:sldMk cId="1366514002" sldId="259"/>
            <ac:spMk id="3" creationId="{6E1259C6-3840-25B5-D338-4E9CA736C83E}"/>
          </ac:spMkLst>
        </pc:spChg>
        <pc:spChg chg="add mod">
          <ac:chgData name="ssdetroja@gmail.com" userId="2870def4bde5a371" providerId="LiveId" clId="{3F4FBF20-24D1-447B-A0DE-63A9265FC727}" dt="2024-03-25T11:11:21.069" v="82" actId="20577"/>
          <ac:spMkLst>
            <pc:docMk/>
            <pc:sldMk cId="1366514002" sldId="259"/>
            <ac:spMk id="7" creationId="{AB9B3BF6-DE99-B1CC-5E9C-F0B6AFA5375B}"/>
          </ac:spMkLst>
        </pc:spChg>
        <pc:spChg chg="add del mod">
          <ac:chgData name="ssdetroja@gmail.com" userId="2870def4bde5a371" providerId="LiveId" clId="{3F4FBF20-24D1-447B-A0DE-63A9265FC727}" dt="2024-03-25T11:11:35.218" v="100"/>
          <ac:spMkLst>
            <pc:docMk/>
            <pc:sldMk cId="1366514002" sldId="259"/>
            <ac:spMk id="9" creationId="{BCFF9347-6A7E-581D-2B24-7F76FE375871}"/>
          </ac:spMkLst>
        </pc:spChg>
        <pc:picChg chg="add mod">
          <ac:chgData name="ssdetroja@gmail.com" userId="2870def4bde5a371" providerId="LiveId" clId="{3F4FBF20-24D1-447B-A0DE-63A9265FC727}" dt="2024-03-25T11:11:00.909" v="67"/>
          <ac:picMkLst>
            <pc:docMk/>
            <pc:sldMk cId="1366514002" sldId="259"/>
            <ac:picMk id="5" creationId="{501F6687-2B41-32A2-DCB5-F6AB92DFD88E}"/>
          </ac:picMkLst>
        </pc:picChg>
      </pc:sldChg>
      <pc:sldChg chg="addSp delSp modSp new del mod">
        <pc:chgData name="ssdetroja@gmail.com" userId="2870def4bde5a371" providerId="LiveId" clId="{3F4FBF20-24D1-447B-A0DE-63A9265FC727}" dt="2024-03-25T11:05:23.689" v="62" actId="2696"/>
        <pc:sldMkLst>
          <pc:docMk/>
          <pc:sldMk cId="3973814047" sldId="259"/>
        </pc:sldMkLst>
        <pc:spChg chg="del">
          <ac:chgData name="ssdetroja@gmail.com" userId="2870def4bde5a371" providerId="LiveId" clId="{3F4FBF20-24D1-447B-A0DE-63A9265FC727}" dt="2024-03-25T10:58:43.142" v="57" actId="931"/>
          <ac:spMkLst>
            <pc:docMk/>
            <pc:sldMk cId="3973814047" sldId="259"/>
            <ac:spMk id="3" creationId="{72781817-A32D-00C9-8237-B1A7A433BAC6}"/>
          </ac:spMkLst>
        </pc:spChg>
        <pc:picChg chg="add mod">
          <ac:chgData name="ssdetroja@gmail.com" userId="2870def4bde5a371" providerId="LiveId" clId="{3F4FBF20-24D1-447B-A0DE-63A9265FC727}" dt="2024-03-25T10:59:19.248" v="61" actId="14100"/>
          <ac:picMkLst>
            <pc:docMk/>
            <pc:sldMk cId="3973814047" sldId="259"/>
            <ac:picMk id="5" creationId="{68CE49F8-5FEE-41D4-AAE3-A8EC18B21308}"/>
          </ac:picMkLst>
        </pc:picChg>
      </pc:sldChg>
      <pc:sldChg chg="modSp new mod ord modTransition modAnim">
        <pc:chgData name="ssdetroja@gmail.com" userId="2870def4bde5a371" providerId="LiveId" clId="{3F4FBF20-24D1-447B-A0DE-63A9265FC727}" dt="2024-03-25T16:34:35.989" v="1864"/>
        <pc:sldMkLst>
          <pc:docMk/>
          <pc:sldMk cId="937336007" sldId="260"/>
        </pc:sldMkLst>
        <pc:spChg chg="mod">
          <ac:chgData name="ssdetroja@gmail.com" userId="2870def4bde5a371" providerId="LiveId" clId="{3F4FBF20-24D1-447B-A0DE-63A9265FC727}" dt="2024-03-25T11:38:04.793" v="234" actId="20577"/>
          <ac:spMkLst>
            <pc:docMk/>
            <pc:sldMk cId="937336007" sldId="260"/>
            <ac:spMk id="2" creationId="{9FD9715C-8462-210D-7147-67646FE1E465}"/>
          </ac:spMkLst>
        </pc:spChg>
        <pc:spChg chg="mod">
          <ac:chgData name="ssdetroja@gmail.com" userId="2870def4bde5a371" providerId="LiveId" clId="{3F4FBF20-24D1-447B-A0DE-63A9265FC727}" dt="2024-03-25T16:11:34.562" v="1782" actId="255"/>
          <ac:spMkLst>
            <pc:docMk/>
            <pc:sldMk cId="937336007" sldId="260"/>
            <ac:spMk id="3" creationId="{788EBFFF-0AB0-ED12-7A40-0B02D8D73FC8}"/>
          </ac:spMkLst>
        </pc:spChg>
      </pc:sldChg>
      <pc:sldChg chg="modSp new mod modTransition modAnim">
        <pc:chgData name="ssdetroja@gmail.com" userId="2870def4bde5a371" providerId="LiveId" clId="{3F4FBF20-24D1-447B-A0DE-63A9265FC727}" dt="2024-03-25T16:36:04.403" v="1865"/>
        <pc:sldMkLst>
          <pc:docMk/>
          <pc:sldMk cId="2947668583" sldId="261"/>
        </pc:sldMkLst>
        <pc:spChg chg="mod">
          <ac:chgData name="ssdetroja@gmail.com" userId="2870def4bde5a371" providerId="LiveId" clId="{3F4FBF20-24D1-447B-A0DE-63A9265FC727}" dt="2024-03-25T11:38:23.140" v="253" actId="20577"/>
          <ac:spMkLst>
            <pc:docMk/>
            <pc:sldMk cId="2947668583" sldId="261"/>
            <ac:spMk id="2" creationId="{924CAF39-ECFE-9FB6-1648-110376A0936F}"/>
          </ac:spMkLst>
        </pc:spChg>
        <pc:spChg chg="mod">
          <ac:chgData name="ssdetroja@gmail.com" userId="2870def4bde5a371" providerId="LiveId" clId="{3F4FBF20-24D1-447B-A0DE-63A9265FC727}" dt="2024-03-25T16:11:23.499" v="1781" actId="255"/>
          <ac:spMkLst>
            <pc:docMk/>
            <pc:sldMk cId="2947668583" sldId="261"/>
            <ac:spMk id="3" creationId="{EE602EAE-0E3C-61A3-2BE5-72D23ED2025D}"/>
          </ac:spMkLst>
        </pc:spChg>
      </pc:sldChg>
      <pc:sldChg chg="modSp new mod modTransition modAnim">
        <pc:chgData name="ssdetroja@gmail.com" userId="2870def4bde5a371" providerId="LiveId" clId="{3F4FBF20-24D1-447B-A0DE-63A9265FC727}" dt="2024-03-25T16:37:42.250" v="1870"/>
        <pc:sldMkLst>
          <pc:docMk/>
          <pc:sldMk cId="2843028608" sldId="262"/>
        </pc:sldMkLst>
        <pc:spChg chg="mod">
          <ac:chgData name="ssdetroja@gmail.com" userId="2870def4bde5a371" providerId="LiveId" clId="{3F4FBF20-24D1-447B-A0DE-63A9265FC727}" dt="2024-03-25T11:38:40.582" v="281" actId="20577"/>
          <ac:spMkLst>
            <pc:docMk/>
            <pc:sldMk cId="2843028608" sldId="262"/>
            <ac:spMk id="2" creationId="{1F1C9D43-359A-2C6C-674F-AE1655E65D00}"/>
          </ac:spMkLst>
        </pc:spChg>
        <pc:spChg chg="mod">
          <ac:chgData name="ssdetroja@gmail.com" userId="2870def4bde5a371" providerId="LiveId" clId="{3F4FBF20-24D1-447B-A0DE-63A9265FC727}" dt="2024-03-25T16:11:12.598" v="1780" actId="255"/>
          <ac:spMkLst>
            <pc:docMk/>
            <pc:sldMk cId="2843028608" sldId="262"/>
            <ac:spMk id="3" creationId="{40CA9753-CE88-16C7-B662-9F3532A89BAF}"/>
          </ac:spMkLst>
        </pc:spChg>
      </pc:sldChg>
      <pc:sldChg chg="new del">
        <pc:chgData name="ssdetroja@gmail.com" userId="2870def4bde5a371" providerId="LiveId" clId="{3F4FBF20-24D1-447B-A0DE-63A9265FC727}" dt="2024-03-25T11:41:08.654" v="326" actId="2696"/>
        <pc:sldMkLst>
          <pc:docMk/>
          <pc:sldMk cId="406779317" sldId="263"/>
        </pc:sldMkLst>
      </pc:sldChg>
      <pc:sldChg chg="modSp new mod modTransition modAnim">
        <pc:chgData name="ssdetroja@gmail.com" userId="2870def4bde5a371" providerId="LiveId" clId="{3F4FBF20-24D1-447B-A0DE-63A9265FC727}" dt="2024-03-25T16:29:51.677" v="1857"/>
        <pc:sldMkLst>
          <pc:docMk/>
          <pc:sldMk cId="971557421" sldId="263"/>
        </pc:sldMkLst>
        <pc:spChg chg="mod">
          <ac:chgData name="ssdetroja@gmail.com" userId="2870def4bde5a371" providerId="LiveId" clId="{3F4FBF20-24D1-447B-A0DE-63A9265FC727}" dt="2024-03-25T11:41:59.969" v="336" actId="255"/>
          <ac:spMkLst>
            <pc:docMk/>
            <pc:sldMk cId="971557421" sldId="263"/>
            <ac:spMk id="2" creationId="{644087D6-D3CB-AF92-DECF-6DE464DDF155}"/>
          </ac:spMkLst>
        </pc:spChg>
      </pc:sldChg>
      <pc:sldChg chg="new del">
        <pc:chgData name="ssdetroja@gmail.com" userId="2870def4bde5a371" providerId="LiveId" clId="{3F4FBF20-24D1-447B-A0DE-63A9265FC727}" dt="2024-03-25T14:48:46.617" v="433" actId="2696"/>
        <pc:sldMkLst>
          <pc:docMk/>
          <pc:sldMk cId="1375332739" sldId="264"/>
        </pc:sldMkLst>
      </pc:sldChg>
      <pc:sldChg chg="modSp new mod modTransition modAnim">
        <pc:chgData name="ssdetroja@gmail.com" userId="2870def4bde5a371" providerId="LiveId" clId="{3F4FBF20-24D1-447B-A0DE-63A9265FC727}" dt="2024-03-25T16:37:49.970" v="1872"/>
        <pc:sldMkLst>
          <pc:docMk/>
          <pc:sldMk cId="2103786337" sldId="264"/>
        </pc:sldMkLst>
        <pc:spChg chg="mod">
          <ac:chgData name="ssdetroja@gmail.com" userId="2870def4bde5a371" providerId="LiveId" clId="{3F4FBF20-24D1-447B-A0DE-63A9265FC727}" dt="2024-03-25T14:49:41.750" v="472" actId="1076"/>
          <ac:spMkLst>
            <pc:docMk/>
            <pc:sldMk cId="2103786337" sldId="264"/>
            <ac:spMk id="2" creationId="{615E3056-D4DE-FF4A-7D40-E207D9E164A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C67-B3A6-4781-9B93-CDA9FA3E413A}" type="datetimeFigureOut">
              <a:rPr lang="en-IN" smtClean="0"/>
              <a:t>25/03/2024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9619-C689-4358-AF4C-4D1BEA143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63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C67-B3A6-4781-9B93-CDA9FA3E413A}" type="datetimeFigureOut">
              <a:rPr lang="en-IN" smtClean="0"/>
              <a:t>25/03/2024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9619-C689-4358-AF4C-4D1BEA143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65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C67-B3A6-4781-9B93-CDA9FA3E413A}" type="datetimeFigureOut">
              <a:rPr lang="en-IN" smtClean="0"/>
              <a:t>25/03/2024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9619-C689-4358-AF4C-4D1BEA14399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5609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C67-B3A6-4781-9B93-CDA9FA3E413A}" type="datetimeFigureOut">
              <a:rPr lang="en-IN" smtClean="0"/>
              <a:t>25/03/2024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9619-C689-4358-AF4C-4D1BEA143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601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C67-B3A6-4781-9B93-CDA9FA3E413A}" type="datetimeFigureOut">
              <a:rPr lang="en-IN" smtClean="0"/>
              <a:t>25/03/2024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9619-C689-4358-AF4C-4D1BEA14399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648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C67-B3A6-4781-9B93-CDA9FA3E413A}" type="datetimeFigureOut">
              <a:rPr lang="en-IN" smtClean="0"/>
              <a:t>25/03/2024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9619-C689-4358-AF4C-4D1BEA143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345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C67-B3A6-4781-9B93-CDA9FA3E413A}" type="datetimeFigureOut">
              <a:rPr lang="en-IN" smtClean="0"/>
              <a:t>25/03/2024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9619-C689-4358-AF4C-4D1BEA143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463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C67-B3A6-4781-9B93-CDA9FA3E413A}" type="datetimeFigureOut">
              <a:rPr lang="en-IN" smtClean="0"/>
              <a:t>25/03/2024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9619-C689-4358-AF4C-4D1BEA143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96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C67-B3A6-4781-9B93-CDA9FA3E413A}" type="datetimeFigureOut">
              <a:rPr lang="en-IN" smtClean="0"/>
              <a:t>25/03/2024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9619-C689-4358-AF4C-4D1BEA143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62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C67-B3A6-4781-9B93-CDA9FA3E413A}" type="datetimeFigureOut">
              <a:rPr lang="en-IN" smtClean="0"/>
              <a:t>25/03/2024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9619-C689-4358-AF4C-4D1BEA143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06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C67-B3A6-4781-9B93-CDA9FA3E413A}" type="datetimeFigureOut">
              <a:rPr lang="en-IN" smtClean="0"/>
              <a:t>25/03/2024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9619-C689-4358-AF4C-4D1BEA143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85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C67-B3A6-4781-9B93-CDA9FA3E413A}" type="datetimeFigureOut">
              <a:rPr lang="en-IN" smtClean="0"/>
              <a:t>25/03/2024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9619-C689-4358-AF4C-4D1BEA143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26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C67-B3A6-4781-9B93-CDA9FA3E413A}" type="datetimeFigureOut">
              <a:rPr lang="en-IN" smtClean="0"/>
              <a:t>25/03/2024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9619-C689-4358-AF4C-4D1BEA143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59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C67-B3A6-4781-9B93-CDA9FA3E413A}" type="datetimeFigureOut">
              <a:rPr lang="en-IN" smtClean="0"/>
              <a:t>25/03/2024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9619-C689-4358-AF4C-4D1BEA143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56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C67-B3A6-4781-9B93-CDA9FA3E413A}" type="datetimeFigureOut">
              <a:rPr lang="en-IN" smtClean="0"/>
              <a:t>25/03/2024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9619-C689-4358-AF4C-4D1BEA143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63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C67-B3A6-4781-9B93-CDA9FA3E413A}" type="datetimeFigureOut">
              <a:rPr lang="en-IN" smtClean="0"/>
              <a:t>25/03/2024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9619-C689-4358-AF4C-4D1BEA143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13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45C67-B3A6-4781-9B93-CDA9FA3E413A}" type="datetimeFigureOut">
              <a:rPr lang="en-IN" smtClean="0"/>
              <a:t>25/03/2024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339619-C689-4358-AF4C-4D1BEA143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59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8120-8A44-2250-39CF-AE613893B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25938-ABBC-4A81-9019-0C0B6B77E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ZEEL DETROJA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582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87D6-D3CB-AF92-DECF-6DE464DDF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454" y="2367280"/>
            <a:ext cx="8596668" cy="1320800"/>
          </a:xfrm>
        </p:spPr>
        <p:txBody>
          <a:bodyPr>
            <a:normAutofit/>
          </a:bodyPr>
          <a:lstStyle/>
          <a:p>
            <a:r>
              <a:rPr lang="en-IN" sz="6000" dirty="0"/>
              <a:t>ADVERB</a:t>
            </a:r>
          </a:p>
        </p:txBody>
      </p:sp>
    </p:spTree>
    <p:extLst>
      <p:ext uri="{BB962C8B-B14F-4D97-AF65-F5344CB8AC3E}">
        <p14:creationId xmlns:p14="http://schemas.microsoft.com/office/powerpoint/2010/main" val="9715574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0D5D-7BA5-FFCD-C677-535E7E28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INTRODUCTION OF ADVERB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A407B-EDA6-938E-5987-D09B3B49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50429"/>
            <a:ext cx="8596668" cy="3880773"/>
          </a:xfrm>
        </p:spPr>
        <p:txBody>
          <a:bodyPr/>
          <a:lstStyle/>
          <a:p>
            <a:r>
              <a:rPr lang="en-IN" dirty="0"/>
              <a:t>ADVERB IS A WORD WHICH MODIFIES OR DESCRIBES A VERB.</a:t>
            </a:r>
          </a:p>
          <a:p>
            <a:r>
              <a:rPr lang="en-IN" dirty="0"/>
              <a:t>EXAMPLES : “QUICKLY”, “VERY”, “EXTREMELY”,…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5332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A3DE-B94F-9016-8498-B1EB4BD5F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TYPES OF ADVERB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7161D-B00A-E5D3-14C6-47F9A4DCA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ACCORDING TO THEIR MEANING ADVERBS DIVIDED INTO FOLLOWING PARTS :</a:t>
            </a:r>
          </a:p>
          <a:p>
            <a:endParaRPr lang="en-IN" sz="2200" dirty="0"/>
          </a:p>
          <a:p>
            <a:r>
              <a:rPr lang="en-IN" sz="2200" dirty="0">
                <a:solidFill>
                  <a:srgbClr val="0070C0"/>
                </a:solidFill>
              </a:rPr>
              <a:t>ADVERB OF TIME </a:t>
            </a:r>
          </a:p>
          <a:p>
            <a:r>
              <a:rPr lang="en-IN" sz="2200" dirty="0">
                <a:solidFill>
                  <a:srgbClr val="0070C0"/>
                </a:solidFill>
              </a:rPr>
              <a:t>ADVERB OF PLACE</a:t>
            </a:r>
          </a:p>
          <a:p>
            <a:r>
              <a:rPr lang="en-IN" sz="2200" dirty="0">
                <a:solidFill>
                  <a:srgbClr val="0070C0"/>
                </a:solidFill>
              </a:rPr>
              <a:t>ADVERB OF MANNER </a:t>
            </a:r>
          </a:p>
          <a:p>
            <a:r>
              <a:rPr lang="en-IN" sz="2200" dirty="0">
                <a:solidFill>
                  <a:srgbClr val="0070C0"/>
                </a:solidFill>
              </a:rPr>
              <a:t>ADVERB OF FREQUENCY</a:t>
            </a:r>
          </a:p>
        </p:txBody>
      </p:sp>
    </p:spTree>
    <p:extLst>
      <p:ext uri="{BB962C8B-B14F-4D97-AF65-F5344CB8AC3E}">
        <p14:creationId xmlns:p14="http://schemas.microsoft.com/office/powerpoint/2010/main" val="425835977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F4F2-D97C-B266-6B5A-1126FBB6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ADVERB OF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19B0F-6BD8-1565-6264-EE43AA139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0" i="0" dirty="0">
                <a:solidFill>
                  <a:srgbClr val="0D0D0D"/>
                </a:solidFill>
                <a:effectLst/>
                <a:latin typeface="Söhne"/>
              </a:rPr>
              <a:t>Adverb of time is a type of adverb that modifies a verb by indicating when an action occurs, has occurred, or will occur.</a:t>
            </a:r>
          </a:p>
          <a:p>
            <a:r>
              <a:rPr lang="en-US" sz="2200" dirty="0">
                <a:solidFill>
                  <a:srgbClr val="FF0000"/>
                </a:solidFill>
                <a:latin typeface="Söhne"/>
              </a:rPr>
              <a:t>OR </a:t>
            </a:r>
            <a:r>
              <a:rPr lang="en-US" sz="2200" dirty="0">
                <a:solidFill>
                  <a:schemeClr val="tx1"/>
                </a:solidFill>
                <a:latin typeface="Söhne"/>
              </a:rPr>
              <a:t>It shows </a:t>
            </a:r>
            <a:r>
              <a:rPr lang="en-US" sz="2200" dirty="0">
                <a:solidFill>
                  <a:srgbClr val="FF0000"/>
                </a:solidFill>
                <a:latin typeface="Söhne"/>
              </a:rPr>
              <a:t>when </a:t>
            </a:r>
            <a:r>
              <a:rPr lang="en-US" sz="2200" dirty="0">
                <a:solidFill>
                  <a:schemeClr val="tx1"/>
                </a:solidFill>
                <a:latin typeface="Söhne"/>
              </a:rPr>
              <a:t>action is happens.</a:t>
            </a:r>
          </a:p>
          <a:p>
            <a:r>
              <a:rPr lang="en-US" sz="2200" dirty="0">
                <a:solidFill>
                  <a:schemeClr val="tx1"/>
                </a:solidFill>
                <a:latin typeface="Söhne"/>
              </a:rPr>
              <a:t>Words :Now, Always, While, Ago, Daily, Never, Today, etc.</a:t>
            </a:r>
          </a:p>
          <a:p>
            <a:r>
              <a:rPr lang="en-US" sz="2200" dirty="0">
                <a:solidFill>
                  <a:schemeClr val="tx1"/>
                </a:solidFill>
                <a:latin typeface="Söhne"/>
              </a:rPr>
              <a:t>Examples :- </a:t>
            </a:r>
          </a:p>
          <a:p>
            <a:pPr>
              <a:buFont typeface="+mj-lt"/>
              <a:buAutoNum type="arabicPeriod"/>
            </a:pPr>
            <a:r>
              <a:rPr lang="en-IN" sz="2200" dirty="0">
                <a:solidFill>
                  <a:schemeClr val="tx1"/>
                </a:solidFill>
              </a:rPr>
              <a:t>I </a:t>
            </a:r>
            <a:r>
              <a:rPr lang="en-IN" sz="2200" dirty="0">
                <a:solidFill>
                  <a:schemeClr val="accent3">
                    <a:lumMod val="75000"/>
                  </a:schemeClr>
                </a:solidFill>
              </a:rPr>
              <a:t>never</a:t>
            </a:r>
            <a:r>
              <a:rPr lang="en-IN" sz="2200" dirty="0">
                <a:solidFill>
                  <a:schemeClr val="tx1"/>
                </a:solidFill>
              </a:rPr>
              <a:t> eat sushi.</a:t>
            </a:r>
          </a:p>
          <a:p>
            <a:pPr>
              <a:buFont typeface="+mj-lt"/>
              <a:buAutoNum type="arabicPeriod"/>
            </a:pPr>
            <a:r>
              <a:rPr lang="en-IN" sz="2200" dirty="0">
                <a:solidFill>
                  <a:schemeClr val="tx1"/>
                </a:solidFill>
              </a:rPr>
              <a:t>They will arrive </a:t>
            </a:r>
            <a:r>
              <a:rPr lang="en-IN" sz="2200" dirty="0">
                <a:solidFill>
                  <a:schemeClr val="accent3">
                    <a:lumMod val="75000"/>
                  </a:schemeClr>
                </a:solidFill>
              </a:rPr>
              <a:t>soon</a:t>
            </a:r>
            <a:r>
              <a:rPr lang="en-IN" sz="2200" dirty="0">
                <a:solidFill>
                  <a:schemeClr val="tx1"/>
                </a:solidFill>
              </a:rPr>
              <a:t>.</a:t>
            </a:r>
            <a:endParaRPr lang="en-IN" sz="2200" dirty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13467488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715C-8462-210D-7147-67646FE1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ADVERB OF 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EBFFF-0AB0-ED12-7A40-0B02D8D73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rgbClr val="0D0D0D"/>
                </a:solidFill>
                <a:latin typeface="Söhne"/>
              </a:rPr>
              <a:t>A</a:t>
            </a:r>
            <a:r>
              <a:rPr lang="en-US" sz="2200" b="0" i="0" dirty="0">
                <a:solidFill>
                  <a:srgbClr val="0D0D0D"/>
                </a:solidFill>
                <a:effectLst/>
                <a:latin typeface="Söhne"/>
              </a:rPr>
              <a:t>dverb of place is a type of adverb that modifies a verb by indicating the location or direction of an action.</a:t>
            </a:r>
          </a:p>
          <a:p>
            <a:r>
              <a:rPr lang="en-US" sz="2200" dirty="0">
                <a:solidFill>
                  <a:srgbClr val="FF0000"/>
                </a:solidFill>
                <a:latin typeface="Söhne"/>
              </a:rPr>
              <a:t>OR </a:t>
            </a:r>
            <a:r>
              <a:rPr lang="en-US" sz="2200" dirty="0">
                <a:solidFill>
                  <a:srgbClr val="0D0D0D"/>
                </a:solidFill>
                <a:latin typeface="Söhne"/>
              </a:rPr>
              <a:t>It shows that </a:t>
            </a:r>
            <a:r>
              <a:rPr lang="en-US" sz="2200" dirty="0">
                <a:solidFill>
                  <a:srgbClr val="FF0000"/>
                </a:solidFill>
                <a:latin typeface="Söhne"/>
              </a:rPr>
              <a:t>where </a:t>
            </a:r>
            <a:r>
              <a:rPr lang="en-US" sz="2200" dirty="0">
                <a:solidFill>
                  <a:srgbClr val="0D0D0D"/>
                </a:solidFill>
                <a:latin typeface="Söhne"/>
              </a:rPr>
              <a:t>action is happens.</a:t>
            </a:r>
          </a:p>
          <a:p>
            <a:r>
              <a:rPr lang="en-US" sz="2200" dirty="0">
                <a:solidFill>
                  <a:srgbClr val="0D0D0D"/>
                </a:solidFill>
                <a:latin typeface="Söhne"/>
              </a:rPr>
              <a:t>Words : There, Here, Above, Below, Near, Far, Up, Down, etc.</a:t>
            </a:r>
          </a:p>
          <a:p>
            <a:r>
              <a:rPr lang="en-US" sz="2200" dirty="0">
                <a:solidFill>
                  <a:srgbClr val="0D0D0D"/>
                </a:solidFill>
                <a:latin typeface="Söhne"/>
              </a:rPr>
              <a:t>Examples :-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solidFill>
                  <a:srgbClr val="0D0D0D"/>
                </a:solidFill>
                <a:latin typeface="Söhne"/>
              </a:rPr>
              <a:t>Please come 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Söhne"/>
              </a:rPr>
              <a:t>here</a:t>
            </a:r>
            <a:r>
              <a:rPr lang="en-US" sz="2200" dirty="0">
                <a:solidFill>
                  <a:srgbClr val="0D0D0D"/>
                </a:solidFill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solidFill>
                  <a:srgbClr val="0D0D0D"/>
                </a:solidFill>
                <a:latin typeface="Söhne"/>
              </a:rPr>
              <a:t>They built a house 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Söhne"/>
              </a:rPr>
              <a:t>nearby</a:t>
            </a:r>
            <a:r>
              <a:rPr lang="en-US" sz="2200" dirty="0">
                <a:solidFill>
                  <a:srgbClr val="0D0D0D"/>
                </a:solidFill>
                <a:latin typeface="Söhne"/>
              </a:rPr>
              <a:t>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9373360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AF39-ECFE-9FB6-1648-110376A0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ADVERB OF MANNER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02EAE-0E3C-61A3-2BE5-72D23ED20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rgbClr val="0D0D0D"/>
                </a:solidFill>
                <a:latin typeface="Söhne"/>
              </a:rPr>
              <a:t>A</a:t>
            </a:r>
            <a:r>
              <a:rPr lang="en-US" sz="2200" b="0" i="0" dirty="0">
                <a:solidFill>
                  <a:srgbClr val="0D0D0D"/>
                </a:solidFill>
                <a:effectLst/>
                <a:latin typeface="Söhne"/>
              </a:rPr>
              <a:t>dverb of manner is a type of adverb that modifies a verb by describing how an action is performed or the manner in which something happens.</a:t>
            </a:r>
          </a:p>
          <a:p>
            <a:r>
              <a:rPr lang="en-US" sz="2200" dirty="0">
                <a:solidFill>
                  <a:srgbClr val="FF0000"/>
                </a:solidFill>
                <a:latin typeface="Söhne"/>
              </a:rPr>
              <a:t>OR</a:t>
            </a:r>
            <a:r>
              <a:rPr lang="en-US" sz="2200" dirty="0">
                <a:solidFill>
                  <a:srgbClr val="0D0D0D"/>
                </a:solidFill>
                <a:latin typeface="Söhne"/>
              </a:rPr>
              <a:t> It shows that </a:t>
            </a:r>
            <a:r>
              <a:rPr lang="en-US" sz="2200" dirty="0">
                <a:solidFill>
                  <a:srgbClr val="FF0000"/>
                </a:solidFill>
                <a:latin typeface="Söhne"/>
              </a:rPr>
              <a:t>how</a:t>
            </a:r>
            <a:r>
              <a:rPr lang="en-US" sz="2200" dirty="0">
                <a:solidFill>
                  <a:srgbClr val="0D0D0D"/>
                </a:solidFill>
                <a:latin typeface="Söhne"/>
              </a:rPr>
              <a:t> action is happens.</a:t>
            </a:r>
          </a:p>
          <a:p>
            <a:r>
              <a:rPr lang="en-US" sz="2200" b="0" i="0" dirty="0">
                <a:solidFill>
                  <a:srgbClr val="0D0D0D"/>
                </a:solidFill>
                <a:effectLst/>
                <a:latin typeface="Söhne"/>
              </a:rPr>
              <a:t>Words : Quickly, Slowly, W</a:t>
            </a:r>
            <a:r>
              <a:rPr lang="en-US" sz="2200" dirty="0">
                <a:solidFill>
                  <a:srgbClr val="0D0D0D"/>
                </a:solidFill>
                <a:latin typeface="Söhne"/>
              </a:rPr>
              <a:t>ell, Loudly, Softly, Often, Carefully, etc.</a:t>
            </a:r>
          </a:p>
          <a:p>
            <a:r>
              <a:rPr lang="en-US" sz="2200" b="0" i="0" dirty="0">
                <a:solidFill>
                  <a:srgbClr val="0D0D0D"/>
                </a:solidFill>
                <a:effectLst/>
                <a:latin typeface="Söhne"/>
              </a:rPr>
              <a:t>Examples :-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solidFill>
                  <a:srgbClr val="0D0D0D"/>
                </a:solidFill>
                <a:latin typeface="Söhne"/>
              </a:rPr>
              <a:t>He swims 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Söhne"/>
              </a:rPr>
              <a:t>well</a:t>
            </a:r>
            <a:r>
              <a:rPr lang="en-US" sz="2200" dirty="0">
                <a:solidFill>
                  <a:srgbClr val="0D0D0D"/>
                </a:solidFill>
                <a:latin typeface="Söhne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solidFill>
                  <a:srgbClr val="0D0D0D"/>
                </a:solidFill>
                <a:latin typeface="Söhne"/>
              </a:rPr>
              <a:t>She spoke 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Söhne"/>
              </a:rPr>
              <a:t>softly</a:t>
            </a:r>
            <a:r>
              <a:rPr lang="en-US" sz="2200" dirty="0">
                <a:solidFill>
                  <a:srgbClr val="0D0D0D"/>
                </a:solidFill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endParaRPr lang="en-US" sz="2200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947668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9D43-359A-2C6C-674F-AE1655E6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ADVERB OF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A9753-CE88-16C7-B662-9F3532A89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rgbClr val="0D0D0D"/>
                </a:solidFill>
                <a:latin typeface="Söhne"/>
              </a:rPr>
              <a:t>A</a:t>
            </a:r>
            <a:r>
              <a:rPr lang="en-US" sz="2200" b="0" i="0" dirty="0">
                <a:solidFill>
                  <a:srgbClr val="0D0D0D"/>
                </a:solidFill>
                <a:effectLst/>
                <a:latin typeface="Söhne"/>
              </a:rPr>
              <a:t>dverb of frequency is a type of adverb that modifies a verb by indicating </a:t>
            </a:r>
            <a:r>
              <a:rPr lang="en-IN" sz="2200" b="0" i="0" dirty="0">
                <a:solidFill>
                  <a:srgbClr val="0D0D0D"/>
                </a:solidFill>
                <a:effectLst/>
                <a:latin typeface="Söhne"/>
              </a:rPr>
              <a:t>repetition of an action </a:t>
            </a:r>
            <a:r>
              <a:rPr lang="en-US" sz="2200" b="0" i="0" dirty="0">
                <a:solidFill>
                  <a:srgbClr val="0D0D0D"/>
                </a:solidFill>
                <a:effectLst/>
                <a:latin typeface="Söhne"/>
              </a:rPr>
              <a:t>or how frequently a condition is true.</a:t>
            </a:r>
          </a:p>
          <a:p>
            <a:r>
              <a:rPr lang="en-US" sz="2200" dirty="0">
                <a:solidFill>
                  <a:srgbClr val="FF0000"/>
                </a:solidFill>
                <a:latin typeface="Söhne"/>
              </a:rPr>
              <a:t>OR</a:t>
            </a:r>
            <a:r>
              <a:rPr lang="en-US" sz="2200" dirty="0">
                <a:solidFill>
                  <a:srgbClr val="0D0D0D"/>
                </a:solidFill>
                <a:latin typeface="Söhne"/>
              </a:rPr>
              <a:t> It shows that </a:t>
            </a:r>
            <a:r>
              <a:rPr lang="en-US" sz="2200" dirty="0">
                <a:solidFill>
                  <a:srgbClr val="FF0000"/>
                </a:solidFill>
                <a:latin typeface="Söhne"/>
              </a:rPr>
              <a:t>how many times </a:t>
            </a:r>
            <a:r>
              <a:rPr lang="en-US" sz="2200" dirty="0">
                <a:solidFill>
                  <a:srgbClr val="0D0D0D"/>
                </a:solidFill>
                <a:latin typeface="Söhne"/>
              </a:rPr>
              <a:t>action is happens.</a:t>
            </a:r>
          </a:p>
          <a:p>
            <a:r>
              <a:rPr lang="en-US" sz="2200" dirty="0">
                <a:solidFill>
                  <a:srgbClr val="0D0D0D"/>
                </a:solidFill>
                <a:latin typeface="Söhne"/>
              </a:rPr>
              <a:t>Words : Frequently, Regularly, Generally, Two Times(Twice), Scarcely, etc.</a:t>
            </a:r>
          </a:p>
          <a:p>
            <a:r>
              <a:rPr lang="en-US" sz="2200" dirty="0">
                <a:solidFill>
                  <a:srgbClr val="0D0D0D"/>
                </a:solidFill>
                <a:latin typeface="Söhne"/>
              </a:rPr>
              <a:t>Examples :- 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solidFill>
                  <a:srgbClr val="0D0D0D"/>
                </a:solidFill>
                <a:latin typeface="Söhne"/>
              </a:rPr>
              <a:t>We play cricket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Söhne"/>
              </a:rPr>
              <a:t> twice </a:t>
            </a:r>
            <a:r>
              <a:rPr lang="en-US" sz="2200" dirty="0">
                <a:solidFill>
                  <a:srgbClr val="0D0D0D"/>
                </a:solidFill>
                <a:latin typeface="Söhne"/>
              </a:rPr>
              <a:t>in a week.</a:t>
            </a:r>
          </a:p>
          <a:p>
            <a:pPr>
              <a:buFont typeface="+mj-lt"/>
              <a:buAutoNum type="arabicPeriod"/>
            </a:pPr>
            <a:r>
              <a:rPr lang="en-US" sz="2200" b="0" i="0" dirty="0">
                <a:solidFill>
                  <a:srgbClr val="111111"/>
                </a:solidFill>
                <a:effectLst/>
                <a:latin typeface="-apple-system"/>
              </a:rPr>
              <a:t>He </a:t>
            </a:r>
            <a:r>
              <a:rPr lang="en-US" sz="2200" b="0" i="0" dirty="0">
                <a:solidFill>
                  <a:schemeClr val="accent3">
                    <a:lumMod val="75000"/>
                  </a:schemeClr>
                </a:solidFill>
                <a:effectLst/>
                <a:latin typeface="-apple-system"/>
              </a:rPr>
              <a:t>always</a:t>
            </a:r>
            <a:r>
              <a:rPr lang="en-US" sz="2200" b="0" i="0" dirty="0">
                <a:solidFill>
                  <a:srgbClr val="111111"/>
                </a:solidFill>
                <a:effectLst/>
                <a:latin typeface="-apple-system"/>
              </a:rPr>
              <a:t> does his homework.</a:t>
            </a:r>
            <a:endParaRPr lang="en-US" sz="2200" dirty="0">
              <a:solidFill>
                <a:srgbClr val="0D0D0D"/>
              </a:solidFill>
              <a:latin typeface="Söhne"/>
            </a:endParaRPr>
          </a:p>
          <a:p>
            <a:endParaRPr lang="en-US" sz="2200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84302860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3056-D4DE-FF4A-7D40-E207D9E16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607" y="2429070"/>
            <a:ext cx="8596668" cy="1320800"/>
          </a:xfrm>
        </p:spPr>
        <p:txBody>
          <a:bodyPr>
            <a:normAutofit/>
          </a:bodyPr>
          <a:lstStyle/>
          <a:p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0378633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205</TotalTime>
  <Words>330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Söhne</vt:lpstr>
      <vt:lpstr>Trebuchet MS</vt:lpstr>
      <vt:lpstr>Wingdings 3</vt:lpstr>
      <vt:lpstr>Facet</vt:lpstr>
      <vt:lpstr>WELCOME</vt:lpstr>
      <vt:lpstr>ADVERB</vt:lpstr>
      <vt:lpstr> INTRODUCTION OF ADVERB</vt:lpstr>
      <vt:lpstr>TYPES OF ADVERB</vt:lpstr>
      <vt:lpstr>ADVERB OF TIME</vt:lpstr>
      <vt:lpstr>ADVERB OF PLACE</vt:lpstr>
      <vt:lpstr>ADVERB OF MANNER</vt:lpstr>
      <vt:lpstr>ADVERB OF FREQUENCY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ssdetroja@gmail.com</dc:creator>
  <cp:lastModifiedBy>ssdetroja@gmail.com</cp:lastModifiedBy>
  <cp:revision>1</cp:revision>
  <dcterms:created xsi:type="dcterms:W3CDTF">2024-03-25T10:15:14Z</dcterms:created>
  <dcterms:modified xsi:type="dcterms:W3CDTF">2024-03-25T16:37:58Z</dcterms:modified>
</cp:coreProperties>
</file>