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C0E5"/>
    <a:srgbClr val="93B5D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2C583D-C877-4391-8B09-21FE1991142A}" v="75" dt="2024-04-02T16:41:38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sdetroja@gmail.com" userId="2870def4bde5a371" providerId="LiveId" clId="{722C583D-C877-4391-8B09-21FE1991142A}"/>
    <pc:docChg chg="custSel modSld">
      <pc:chgData name="ssdetroja@gmail.com" userId="2870def4bde5a371" providerId="LiveId" clId="{722C583D-C877-4391-8B09-21FE1991142A}" dt="2024-04-02T16:41:38.708" v="75" actId="255"/>
      <pc:docMkLst>
        <pc:docMk/>
      </pc:docMkLst>
      <pc:sldChg chg="modSp modAnim">
        <pc:chgData name="ssdetroja@gmail.com" userId="2870def4bde5a371" providerId="LiveId" clId="{722C583D-C877-4391-8B09-21FE1991142A}" dt="2024-04-02T16:40:06.844" v="69" actId="255"/>
        <pc:sldMkLst>
          <pc:docMk/>
          <pc:sldMk cId="4258359779" sldId="258"/>
        </pc:sldMkLst>
        <pc:spChg chg="mod">
          <ac:chgData name="ssdetroja@gmail.com" userId="2870def4bde5a371" providerId="LiveId" clId="{722C583D-C877-4391-8B09-21FE1991142A}" dt="2024-04-02T16:40:06.844" v="69" actId="255"/>
          <ac:spMkLst>
            <pc:docMk/>
            <pc:sldMk cId="4258359779" sldId="258"/>
            <ac:spMk id="3" creationId="{6C37161D-B00A-E5D3-14C6-47F9A4DCAEC8}"/>
          </ac:spMkLst>
        </pc:spChg>
      </pc:sldChg>
      <pc:sldChg chg="modSp">
        <pc:chgData name="ssdetroja@gmail.com" userId="2870def4bde5a371" providerId="LiveId" clId="{722C583D-C877-4391-8B09-21FE1991142A}" dt="2024-04-02T16:40:30.781" v="70" actId="255"/>
        <pc:sldMkLst>
          <pc:docMk/>
          <pc:sldMk cId="1134674888" sldId="259"/>
        </pc:sldMkLst>
        <pc:spChg chg="mod">
          <ac:chgData name="ssdetroja@gmail.com" userId="2870def4bde5a371" providerId="LiveId" clId="{722C583D-C877-4391-8B09-21FE1991142A}" dt="2024-04-02T16:40:30.781" v="70" actId="255"/>
          <ac:spMkLst>
            <pc:docMk/>
            <pc:sldMk cId="1134674888" sldId="259"/>
            <ac:spMk id="3" creationId="{92619B0F-6BD8-1565-6264-EE43AA139016}"/>
          </ac:spMkLst>
        </pc:spChg>
      </pc:sldChg>
      <pc:sldChg chg="modSp">
        <pc:chgData name="ssdetroja@gmail.com" userId="2870def4bde5a371" providerId="LiveId" clId="{722C583D-C877-4391-8B09-21FE1991142A}" dt="2024-04-02T16:40:46.122" v="71" actId="255"/>
        <pc:sldMkLst>
          <pc:docMk/>
          <pc:sldMk cId="937336007" sldId="260"/>
        </pc:sldMkLst>
        <pc:spChg chg="mod">
          <ac:chgData name="ssdetroja@gmail.com" userId="2870def4bde5a371" providerId="LiveId" clId="{722C583D-C877-4391-8B09-21FE1991142A}" dt="2024-04-02T16:40:46.122" v="71" actId="255"/>
          <ac:spMkLst>
            <pc:docMk/>
            <pc:sldMk cId="937336007" sldId="260"/>
            <ac:spMk id="3" creationId="{788EBFFF-0AB0-ED12-7A40-0B02D8D73FC8}"/>
          </ac:spMkLst>
        </pc:spChg>
      </pc:sldChg>
      <pc:sldChg chg="modSp">
        <pc:chgData name="ssdetroja@gmail.com" userId="2870def4bde5a371" providerId="LiveId" clId="{722C583D-C877-4391-8B09-21FE1991142A}" dt="2024-04-02T16:40:58.446" v="72" actId="255"/>
        <pc:sldMkLst>
          <pc:docMk/>
          <pc:sldMk cId="2947668583" sldId="261"/>
        </pc:sldMkLst>
        <pc:spChg chg="mod">
          <ac:chgData name="ssdetroja@gmail.com" userId="2870def4bde5a371" providerId="LiveId" clId="{722C583D-C877-4391-8B09-21FE1991142A}" dt="2024-04-02T16:40:58.446" v="72" actId="255"/>
          <ac:spMkLst>
            <pc:docMk/>
            <pc:sldMk cId="2947668583" sldId="261"/>
            <ac:spMk id="3" creationId="{EE602EAE-0E3C-61A3-2BE5-72D23ED2025D}"/>
          </ac:spMkLst>
        </pc:spChg>
      </pc:sldChg>
      <pc:sldChg chg="modSp mod">
        <pc:chgData name="ssdetroja@gmail.com" userId="2870def4bde5a371" providerId="LiveId" clId="{722C583D-C877-4391-8B09-21FE1991142A}" dt="2024-04-02T16:41:09.801" v="74" actId="27636"/>
        <pc:sldMkLst>
          <pc:docMk/>
          <pc:sldMk cId="2843028608" sldId="262"/>
        </pc:sldMkLst>
        <pc:spChg chg="mod">
          <ac:chgData name="ssdetroja@gmail.com" userId="2870def4bde5a371" providerId="LiveId" clId="{722C583D-C877-4391-8B09-21FE1991142A}" dt="2024-04-02T16:41:09.801" v="74" actId="27636"/>
          <ac:spMkLst>
            <pc:docMk/>
            <pc:sldMk cId="2843028608" sldId="262"/>
            <ac:spMk id="3" creationId="{40CA9753-CE88-16C7-B662-9F3532A89BAF}"/>
          </ac:spMkLst>
        </pc:spChg>
      </pc:sldChg>
      <pc:sldChg chg="modSp">
        <pc:chgData name="ssdetroja@gmail.com" userId="2870def4bde5a371" providerId="LiveId" clId="{722C583D-C877-4391-8B09-21FE1991142A}" dt="2024-04-02T16:41:38.708" v="75" actId="255"/>
        <pc:sldMkLst>
          <pc:docMk/>
          <pc:sldMk cId="2103786337" sldId="264"/>
        </pc:sldMkLst>
        <pc:spChg chg="mod">
          <ac:chgData name="ssdetroja@gmail.com" userId="2870def4bde5a371" providerId="LiveId" clId="{722C583D-C877-4391-8B09-21FE1991142A}" dt="2024-04-02T16:41:38.708" v="75" actId="255"/>
          <ac:spMkLst>
            <pc:docMk/>
            <pc:sldMk cId="2103786337" sldId="264"/>
            <ac:spMk id="2" creationId="{615E3056-D4DE-FF4A-7D40-E207D9E164A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C67-B3A6-4781-9B93-CDA9FA3E413A}" type="datetimeFigureOut">
              <a:rPr lang="en-IN" smtClean="0"/>
              <a:t>02/04/2024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9619-C689-4358-AF4C-4D1BEA143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63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C67-B3A6-4781-9B93-CDA9FA3E413A}" type="datetimeFigureOut">
              <a:rPr lang="en-IN" smtClean="0"/>
              <a:t>02/04/2024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9619-C689-4358-AF4C-4D1BEA143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65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C67-B3A6-4781-9B93-CDA9FA3E413A}" type="datetimeFigureOut">
              <a:rPr lang="en-IN" smtClean="0"/>
              <a:t>02/04/2024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9619-C689-4358-AF4C-4D1BEA14399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5609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C67-B3A6-4781-9B93-CDA9FA3E413A}" type="datetimeFigureOut">
              <a:rPr lang="en-IN" smtClean="0"/>
              <a:t>02/04/2024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9619-C689-4358-AF4C-4D1BEA143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601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C67-B3A6-4781-9B93-CDA9FA3E413A}" type="datetimeFigureOut">
              <a:rPr lang="en-IN" smtClean="0"/>
              <a:t>02/04/2024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9619-C689-4358-AF4C-4D1BEA14399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648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C67-B3A6-4781-9B93-CDA9FA3E413A}" type="datetimeFigureOut">
              <a:rPr lang="en-IN" smtClean="0"/>
              <a:t>02/04/2024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9619-C689-4358-AF4C-4D1BEA143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345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C67-B3A6-4781-9B93-CDA9FA3E413A}" type="datetimeFigureOut">
              <a:rPr lang="en-IN" smtClean="0"/>
              <a:t>02/04/2024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9619-C689-4358-AF4C-4D1BEA143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463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C67-B3A6-4781-9B93-CDA9FA3E413A}" type="datetimeFigureOut">
              <a:rPr lang="en-IN" smtClean="0"/>
              <a:t>02/04/2024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9619-C689-4358-AF4C-4D1BEA143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96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C67-B3A6-4781-9B93-CDA9FA3E413A}" type="datetimeFigureOut">
              <a:rPr lang="en-IN" smtClean="0"/>
              <a:t>02/04/2024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9619-C689-4358-AF4C-4D1BEA143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62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C67-B3A6-4781-9B93-CDA9FA3E413A}" type="datetimeFigureOut">
              <a:rPr lang="en-IN" smtClean="0"/>
              <a:t>02/04/2024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9619-C689-4358-AF4C-4D1BEA143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06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C67-B3A6-4781-9B93-CDA9FA3E413A}" type="datetimeFigureOut">
              <a:rPr lang="en-IN" smtClean="0"/>
              <a:t>02/04/2024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9619-C689-4358-AF4C-4D1BEA143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85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C67-B3A6-4781-9B93-CDA9FA3E413A}" type="datetimeFigureOut">
              <a:rPr lang="en-IN" smtClean="0"/>
              <a:t>02/04/2024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9619-C689-4358-AF4C-4D1BEA143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26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C67-B3A6-4781-9B93-CDA9FA3E413A}" type="datetimeFigureOut">
              <a:rPr lang="en-IN" smtClean="0"/>
              <a:t>02/04/2024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9619-C689-4358-AF4C-4D1BEA143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59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C67-B3A6-4781-9B93-CDA9FA3E413A}" type="datetimeFigureOut">
              <a:rPr lang="en-IN" smtClean="0"/>
              <a:t>02/04/2024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9619-C689-4358-AF4C-4D1BEA143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56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C67-B3A6-4781-9B93-CDA9FA3E413A}" type="datetimeFigureOut">
              <a:rPr lang="en-IN" smtClean="0"/>
              <a:t>02/04/2024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9619-C689-4358-AF4C-4D1BEA143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63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C67-B3A6-4781-9B93-CDA9FA3E413A}" type="datetimeFigureOut">
              <a:rPr lang="en-IN" smtClean="0"/>
              <a:t>02/04/2024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9619-C689-4358-AF4C-4D1BEA143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13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45C67-B3A6-4781-9B93-CDA9FA3E413A}" type="datetimeFigureOut">
              <a:rPr lang="en-IN" smtClean="0"/>
              <a:t>02/04/2024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339619-C689-4358-AF4C-4D1BEA143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59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8120-8A44-2250-39CF-AE613893B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25938-ABBC-4A81-9019-0C0B6B77E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</a:t>
            </a:r>
          </a:p>
          <a:p>
            <a:r>
              <a:rPr lang="en-IN" dirty="0"/>
              <a:t> ZEEL DETROJA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582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87D6-D3CB-AF92-DECF-6DE464DDF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454" y="2367280"/>
            <a:ext cx="8596668" cy="1320800"/>
          </a:xfrm>
        </p:spPr>
        <p:txBody>
          <a:bodyPr>
            <a:normAutofit/>
          </a:bodyPr>
          <a:lstStyle/>
          <a:p>
            <a:r>
              <a:rPr lang="en-IN" sz="6000" dirty="0"/>
              <a:t>ADVERB</a:t>
            </a:r>
          </a:p>
        </p:txBody>
      </p:sp>
    </p:spTree>
    <p:extLst>
      <p:ext uri="{BB962C8B-B14F-4D97-AF65-F5344CB8AC3E}">
        <p14:creationId xmlns:p14="http://schemas.microsoft.com/office/powerpoint/2010/main" val="9715574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0D5D-7BA5-FFCD-C677-535E7E28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INTRODUCTION OF ADVERB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A407B-EDA6-938E-5987-D09B3B49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50429"/>
            <a:ext cx="8596668" cy="3880773"/>
          </a:xfrm>
        </p:spPr>
        <p:txBody>
          <a:bodyPr/>
          <a:lstStyle/>
          <a:p>
            <a:r>
              <a:rPr lang="en-IN" sz="2400" dirty="0"/>
              <a:t>Adverb is a word which modifies or describes a verb.</a:t>
            </a:r>
          </a:p>
          <a:p>
            <a:r>
              <a:rPr lang="en-IN" sz="2400" dirty="0"/>
              <a:t>Examples : “Quickly”, “Very”, “Extremely”, “Regularly”, “Daily” ,…</a:t>
            </a:r>
          </a:p>
          <a:p>
            <a:r>
              <a:rPr lang="en-IN" sz="2400" dirty="0"/>
              <a:t>Examples : </a:t>
            </a:r>
          </a:p>
          <a:p>
            <a:pPr>
              <a:buFont typeface="+mj-lt"/>
              <a:buAutoNum type="arabicPeriod"/>
            </a:pPr>
            <a:r>
              <a:rPr lang="en-IN" sz="2400" dirty="0"/>
              <a:t>He </a:t>
            </a:r>
            <a:r>
              <a:rPr lang="en-IN" sz="2400" dirty="0">
                <a:solidFill>
                  <a:srgbClr val="C00000"/>
                </a:solidFill>
              </a:rPr>
              <a:t>ran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0070C0"/>
                </a:solidFill>
              </a:rPr>
              <a:t>quickly</a:t>
            </a:r>
            <a:r>
              <a:rPr lang="en-IN" sz="2400" dirty="0"/>
              <a:t>.</a:t>
            </a:r>
          </a:p>
          <a:p>
            <a:pPr>
              <a:buFont typeface="+mj-lt"/>
              <a:buAutoNum type="arabicPeriod"/>
            </a:pPr>
            <a:r>
              <a:rPr lang="en-IN" sz="2400" dirty="0"/>
              <a:t>She </a:t>
            </a:r>
            <a:r>
              <a:rPr lang="en-IN" sz="2400" dirty="0">
                <a:solidFill>
                  <a:srgbClr val="C00000"/>
                </a:solidFill>
              </a:rPr>
              <a:t>spoke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0070C0"/>
                </a:solidFill>
              </a:rPr>
              <a:t>softly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5332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A3DE-B94F-9016-8498-B1EB4BD5F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TYPES OF ADVERB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7161D-B00A-E5D3-14C6-47F9A4DCA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According to their meaning adverbs divided into following parts :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>
                <a:solidFill>
                  <a:srgbClr val="0070C0"/>
                </a:solidFill>
              </a:rPr>
              <a:t>Adverb Of Time</a:t>
            </a:r>
          </a:p>
          <a:p>
            <a:r>
              <a:rPr lang="en-IN" sz="2400" dirty="0">
                <a:solidFill>
                  <a:srgbClr val="0070C0"/>
                </a:solidFill>
              </a:rPr>
              <a:t>Adverb Of Place</a:t>
            </a:r>
          </a:p>
          <a:p>
            <a:r>
              <a:rPr lang="en-IN" sz="2400" dirty="0">
                <a:solidFill>
                  <a:srgbClr val="0070C0"/>
                </a:solidFill>
              </a:rPr>
              <a:t>Adverb Of Manner</a:t>
            </a:r>
          </a:p>
          <a:p>
            <a:r>
              <a:rPr lang="en-IN" sz="2400" dirty="0">
                <a:solidFill>
                  <a:srgbClr val="0070C0"/>
                </a:solidFill>
              </a:rPr>
              <a:t>Adverb Of Frequency</a:t>
            </a:r>
          </a:p>
        </p:txBody>
      </p:sp>
    </p:spTree>
    <p:extLst>
      <p:ext uri="{BB962C8B-B14F-4D97-AF65-F5344CB8AC3E}">
        <p14:creationId xmlns:p14="http://schemas.microsoft.com/office/powerpoint/2010/main" val="425835977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F4F2-D97C-B266-6B5A-1126FBB6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ADVERB OF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19B0F-6BD8-1565-6264-EE43AA139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Adverb of time is a type of adverb that modifies a verb by indicating when an action occurs, has occurred, or will occur.</a:t>
            </a:r>
          </a:p>
          <a:p>
            <a:r>
              <a:rPr lang="en-US" sz="2400" dirty="0">
                <a:solidFill>
                  <a:srgbClr val="FF0000"/>
                </a:solidFill>
                <a:latin typeface="Söhne"/>
              </a:rPr>
              <a:t>OR 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It shows </a:t>
            </a:r>
            <a:r>
              <a:rPr lang="en-US" sz="2400" dirty="0">
                <a:solidFill>
                  <a:srgbClr val="FF0000"/>
                </a:solidFill>
                <a:latin typeface="Söhne"/>
              </a:rPr>
              <a:t>when 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action is happens.</a:t>
            </a:r>
          </a:p>
          <a:p>
            <a:r>
              <a:rPr lang="en-US" sz="2400" dirty="0">
                <a:solidFill>
                  <a:schemeClr val="tx1"/>
                </a:solidFill>
                <a:latin typeface="Söhne"/>
              </a:rPr>
              <a:t>Words :Now, Always, While, Ago, Daily, Never, Today, etc.</a:t>
            </a:r>
          </a:p>
          <a:p>
            <a:r>
              <a:rPr lang="en-US" sz="2400" dirty="0">
                <a:solidFill>
                  <a:schemeClr val="tx1"/>
                </a:solidFill>
                <a:latin typeface="Söhne"/>
              </a:rPr>
              <a:t>Examples :- </a:t>
            </a:r>
          </a:p>
          <a:p>
            <a:pPr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I </a:t>
            </a:r>
            <a:r>
              <a:rPr lang="en-IN" sz="2400" dirty="0">
                <a:solidFill>
                  <a:schemeClr val="accent3">
                    <a:lumMod val="75000"/>
                  </a:schemeClr>
                </a:solidFill>
              </a:rPr>
              <a:t>never</a:t>
            </a:r>
            <a:r>
              <a:rPr lang="en-IN" sz="2400" dirty="0">
                <a:solidFill>
                  <a:schemeClr val="tx1"/>
                </a:solidFill>
              </a:rPr>
              <a:t> eat sushi.</a:t>
            </a:r>
          </a:p>
          <a:p>
            <a:pPr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They will arrive </a:t>
            </a:r>
            <a:r>
              <a:rPr lang="en-IN" sz="2400" dirty="0">
                <a:solidFill>
                  <a:schemeClr val="accent3">
                    <a:lumMod val="75000"/>
                  </a:schemeClr>
                </a:solidFill>
              </a:rPr>
              <a:t>soon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  <a:endParaRPr lang="en-IN" sz="2400" dirty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13467488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715C-8462-210D-7147-67646FE1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ADVERB OF 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EBFFF-0AB0-ED12-7A40-0B02D8D73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Söhne"/>
              </a:rPr>
              <a:t>A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dverb of place is a type of adverb that modifies a verb by indicating the location or direction of an action.</a:t>
            </a:r>
          </a:p>
          <a:p>
            <a:r>
              <a:rPr lang="en-US" sz="2400" dirty="0">
                <a:solidFill>
                  <a:srgbClr val="FF0000"/>
                </a:solidFill>
                <a:latin typeface="Söhne"/>
              </a:rPr>
              <a:t>OR 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It shows that </a:t>
            </a:r>
            <a:r>
              <a:rPr lang="en-US" sz="2400" dirty="0">
                <a:solidFill>
                  <a:srgbClr val="FF0000"/>
                </a:solidFill>
                <a:latin typeface="Söhne"/>
              </a:rPr>
              <a:t>where 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action is happens.</a:t>
            </a:r>
          </a:p>
          <a:p>
            <a:r>
              <a:rPr lang="en-US" sz="2400" dirty="0">
                <a:solidFill>
                  <a:srgbClr val="0D0D0D"/>
                </a:solidFill>
                <a:latin typeface="Söhne"/>
              </a:rPr>
              <a:t>Words : There, Here, Above, Below, Near, Far, Up, Down, etc.</a:t>
            </a:r>
          </a:p>
          <a:p>
            <a:r>
              <a:rPr lang="en-US" sz="2400" dirty="0">
                <a:solidFill>
                  <a:srgbClr val="0D0D0D"/>
                </a:solidFill>
                <a:latin typeface="Söhne"/>
              </a:rPr>
              <a:t>Examples :-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Söhne"/>
              </a:rPr>
              <a:t>Please come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Söhne"/>
              </a:rPr>
              <a:t>here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Söhne"/>
              </a:rPr>
              <a:t>They built a house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Söhne"/>
              </a:rPr>
              <a:t>nearby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.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9373360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AF39-ECFE-9FB6-1648-110376A0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ADVERB OF MANNER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02EAE-0E3C-61A3-2BE5-72D23ED20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Söhne"/>
              </a:rPr>
              <a:t>A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dverb of manner is a type of adverb that modifies a verb by describing how an action is performed or the manner in which something happens.</a:t>
            </a:r>
          </a:p>
          <a:p>
            <a:r>
              <a:rPr lang="en-US" sz="2400" dirty="0">
                <a:solidFill>
                  <a:srgbClr val="FF0000"/>
                </a:solidFill>
                <a:latin typeface="Söhne"/>
              </a:rPr>
              <a:t>OR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 It shows that </a:t>
            </a:r>
            <a:r>
              <a:rPr lang="en-US" sz="2400" dirty="0">
                <a:solidFill>
                  <a:srgbClr val="FF0000"/>
                </a:solidFill>
                <a:latin typeface="Söhne"/>
              </a:rPr>
              <a:t>how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 action is happens.</a:t>
            </a:r>
          </a:p>
          <a:p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Words : Quickly, Slowly, W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ell, Loudly, Softly, Often, Carefully, etc.</a:t>
            </a:r>
          </a:p>
          <a:p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Examples :-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Söhne"/>
              </a:rPr>
              <a:t>He swims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Söhne"/>
              </a:rPr>
              <a:t>well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Söhne"/>
              </a:rPr>
              <a:t>She spoke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Söhne"/>
              </a:rPr>
              <a:t>softly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endParaRPr lang="en-US" sz="2200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947668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9D43-359A-2C6C-674F-AE1655E6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ADVERB OF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A9753-CE88-16C7-B662-9F3532A89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D0D0D"/>
                </a:solidFill>
                <a:latin typeface="Söhne"/>
              </a:rPr>
              <a:t>A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dverb of frequency is a type of adverb that modifies a verb by indicating 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Söhne"/>
              </a:rPr>
              <a:t>repetition of an action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or how frequently a condition is true.</a:t>
            </a:r>
          </a:p>
          <a:p>
            <a:r>
              <a:rPr lang="en-US" sz="2400" dirty="0">
                <a:solidFill>
                  <a:srgbClr val="FF0000"/>
                </a:solidFill>
                <a:latin typeface="Söhne"/>
              </a:rPr>
              <a:t>OR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 It shows that </a:t>
            </a:r>
            <a:r>
              <a:rPr lang="en-US" sz="2400" dirty="0">
                <a:solidFill>
                  <a:srgbClr val="FF0000"/>
                </a:solidFill>
                <a:latin typeface="Söhne"/>
              </a:rPr>
              <a:t>how many times 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action is happens.</a:t>
            </a:r>
          </a:p>
          <a:p>
            <a:r>
              <a:rPr lang="en-US" sz="2400" dirty="0">
                <a:solidFill>
                  <a:srgbClr val="0D0D0D"/>
                </a:solidFill>
                <a:latin typeface="Söhne"/>
              </a:rPr>
              <a:t>Words : Frequently, Regularly, Generally, Two Times(Twice), Scarcely, etc.</a:t>
            </a:r>
          </a:p>
          <a:p>
            <a:r>
              <a:rPr lang="en-US" sz="2400" dirty="0">
                <a:solidFill>
                  <a:srgbClr val="0D0D0D"/>
                </a:solidFill>
                <a:latin typeface="Söhne"/>
              </a:rPr>
              <a:t>Examples :- 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Söhne"/>
              </a:rPr>
              <a:t>We play cricket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Söhne"/>
              </a:rPr>
              <a:t> twice 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in a week.</a:t>
            </a:r>
          </a:p>
          <a:p>
            <a:pPr>
              <a:buFont typeface="+mj-lt"/>
              <a:buAutoNum type="arabicPeriod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He </a:t>
            </a:r>
            <a:r>
              <a:rPr lang="en-US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-apple-system"/>
              </a:rPr>
              <a:t>always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 does his homework.</a:t>
            </a:r>
            <a:endParaRPr lang="en-US" sz="2400" dirty="0">
              <a:solidFill>
                <a:srgbClr val="0D0D0D"/>
              </a:solidFill>
              <a:latin typeface="Söhne"/>
            </a:endParaRPr>
          </a:p>
          <a:p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84302860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3056-D4DE-FF4A-7D40-E207D9E16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607" y="2429070"/>
            <a:ext cx="8596668" cy="1320800"/>
          </a:xfrm>
        </p:spPr>
        <p:txBody>
          <a:bodyPr>
            <a:normAutofit/>
          </a:bodyPr>
          <a:lstStyle/>
          <a:p>
            <a:r>
              <a:rPr lang="en-IN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0378633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236</TotalTime>
  <Words>349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Söhne</vt:lpstr>
      <vt:lpstr>Trebuchet MS</vt:lpstr>
      <vt:lpstr>Wingdings 3</vt:lpstr>
      <vt:lpstr>Facet</vt:lpstr>
      <vt:lpstr>WELCOME</vt:lpstr>
      <vt:lpstr>ADVERB</vt:lpstr>
      <vt:lpstr> INTRODUCTION OF ADVERB</vt:lpstr>
      <vt:lpstr>TYPES OF ADVERB</vt:lpstr>
      <vt:lpstr>ADVERB OF TIME</vt:lpstr>
      <vt:lpstr>ADVERB OF PLACE</vt:lpstr>
      <vt:lpstr>ADVERB OF MANNER</vt:lpstr>
      <vt:lpstr>ADVERB OF FREQUENCY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ssdetroja@gmail.com</dc:creator>
  <cp:lastModifiedBy>ssdetroja@gmail.com</cp:lastModifiedBy>
  <cp:revision>2</cp:revision>
  <dcterms:created xsi:type="dcterms:W3CDTF">2024-03-25T10:15:14Z</dcterms:created>
  <dcterms:modified xsi:type="dcterms:W3CDTF">2024-04-02T16:41:47Z</dcterms:modified>
</cp:coreProperties>
</file>