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egreya Bold" panose="020B0604020202020204" charset="0"/>
      <p:regular r:id="rId12"/>
    </p:embeddedFont>
    <p:embeddedFont>
      <p:font typeface="Archivo Black" panose="020B0604020202020204" charset="0"/>
      <p:regular r:id="rId13"/>
    </p:embeddedFont>
    <p:embeddedFont>
      <p:font typeface="DM Sans" pitchFamily="2" charset="0"/>
      <p:regular r:id="rId14"/>
    </p:embeddedFont>
    <p:embeddedFont>
      <p:font typeface="DM Sans Bold" charset="0"/>
      <p:regular r:id="rId15"/>
    </p:embeddedFont>
    <p:embeddedFont>
      <p:font typeface="DM Serif Display" pitchFamily="2" charset="0"/>
      <p:regular r:id="rId16"/>
    </p:embeddedFont>
    <p:embeddedFont>
      <p:font typeface="Poppins" panose="000005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125837"/>
            <a:ext cx="4702618" cy="618185"/>
            <a:chOff x="0" y="0"/>
            <a:chExt cx="6270157" cy="8242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119714" y="116247"/>
              <a:ext cx="5150443" cy="534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A BLOGGING PLATFORM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45466" y="3872518"/>
            <a:ext cx="8913834" cy="1819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  <a:r>
              <a:rPr lang="en-US" sz="11999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ConnectCo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13961" y="5615615"/>
            <a:ext cx="8649044" cy="556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IT314- Software Engineering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02383" y="9247958"/>
            <a:ext cx="516669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3"/>
              </a:lnSpc>
            </a:pPr>
            <a:r>
              <a:rPr lang="en-US" sz="3144">
                <a:solidFill>
                  <a:srgbClr val="718BAB"/>
                </a:solidFill>
                <a:latin typeface="Helios"/>
                <a:ea typeface="Helios"/>
                <a:cs typeface="Helios"/>
                <a:sym typeface="Helios"/>
              </a:rPr>
              <a:t>-Prof. Saurabh Tiwari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07438" y="-2845897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868767"/>
            <a:ext cx="6278177" cy="2914591"/>
            <a:chOff x="0" y="0"/>
            <a:chExt cx="8370902" cy="3886121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8370902" cy="2761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320"/>
                </a:lnSpc>
              </a:pPr>
              <a:r>
                <a:rPr lang="en-US" sz="6400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Overall rating of your project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68994"/>
              <a:ext cx="6930758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88358" y="2191972"/>
            <a:ext cx="4145091" cy="378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04"/>
              </a:lnSpc>
              <a:spcBef>
                <a:spcPct val="0"/>
              </a:spcBef>
            </a:pPr>
            <a:r>
              <a:rPr lang="en-US" sz="22217" dirty="0">
                <a:solidFill>
                  <a:srgbClr val="153969"/>
                </a:solidFill>
                <a:latin typeface="Poppins"/>
                <a:ea typeface="Poppins"/>
                <a:cs typeface="Poppins"/>
                <a:sym typeface="Poppins"/>
              </a:rPr>
              <a:t>8.5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73890" y="3285721"/>
            <a:ext cx="1343144" cy="401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04"/>
              </a:lnSpc>
              <a:spcBef>
                <a:spcPct val="0"/>
              </a:spcBef>
            </a:pPr>
            <a:r>
              <a:rPr lang="en-US" sz="22217" dirty="0">
                <a:solidFill>
                  <a:srgbClr val="153969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478000" y="4236917"/>
            <a:ext cx="2674977" cy="401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04"/>
              </a:lnSpc>
              <a:spcBef>
                <a:spcPct val="0"/>
              </a:spcBef>
            </a:pPr>
            <a:r>
              <a:rPr lang="en-US" sz="22217" dirty="0">
                <a:solidFill>
                  <a:srgbClr val="153969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667321"/>
            <a:ext cx="18288000" cy="7229439"/>
          </a:xfrm>
          <a:custGeom>
            <a:avLst/>
            <a:gdLst/>
            <a:ahLst/>
            <a:cxnLst/>
            <a:rect l="l" t="t" r="r" b="b"/>
            <a:pathLst>
              <a:path w="18288000" h="7229439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212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803059" y="1729978"/>
            <a:ext cx="3824758" cy="8388310"/>
            <a:chOff x="0" y="0"/>
            <a:chExt cx="1007344" cy="21595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7344" cy="2159567"/>
            </a:xfrm>
            <a:custGeom>
              <a:avLst/>
              <a:gdLst/>
              <a:ahLst/>
              <a:cxnLst/>
              <a:rect l="l" t="t" r="r" b="b"/>
              <a:pathLst>
                <a:path w="1007344" h="2159567">
                  <a:moveTo>
                    <a:pt x="0" y="0"/>
                  </a:moveTo>
                  <a:lnTo>
                    <a:pt x="1007344" y="0"/>
                  </a:lnTo>
                  <a:lnTo>
                    <a:pt x="1007344" y="2159567"/>
                  </a:lnTo>
                  <a:lnTo>
                    <a:pt x="0" y="2159567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007344" cy="2216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2953" y="1729978"/>
            <a:ext cx="3824758" cy="8388310"/>
            <a:chOff x="0" y="0"/>
            <a:chExt cx="1007344" cy="22092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7344" cy="2209267"/>
            </a:xfrm>
            <a:custGeom>
              <a:avLst/>
              <a:gdLst/>
              <a:ahLst/>
              <a:cxnLst/>
              <a:rect l="l" t="t" r="r" b="b"/>
              <a:pathLst>
                <a:path w="1007344" h="2209267">
                  <a:moveTo>
                    <a:pt x="0" y="0"/>
                  </a:moveTo>
                  <a:lnTo>
                    <a:pt x="1007344" y="0"/>
                  </a:lnTo>
                  <a:lnTo>
                    <a:pt x="1007344" y="2209267"/>
                  </a:lnTo>
                  <a:lnTo>
                    <a:pt x="0" y="2209267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007344" cy="2266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029685" y="1729979"/>
            <a:ext cx="3824758" cy="8388310"/>
            <a:chOff x="0" y="0"/>
            <a:chExt cx="1007344" cy="23096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7344" cy="2309676"/>
            </a:xfrm>
            <a:custGeom>
              <a:avLst/>
              <a:gdLst/>
              <a:ahLst/>
              <a:cxnLst/>
              <a:rect l="l" t="t" r="r" b="b"/>
              <a:pathLst>
                <a:path w="1007344" h="2309676">
                  <a:moveTo>
                    <a:pt x="0" y="0"/>
                  </a:moveTo>
                  <a:lnTo>
                    <a:pt x="1007344" y="0"/>
                  </a:lnTo>
                  <a:lnTo>
                    <a:pt x="1007344" y="2309676"/>
                  </a:lnTo>
                  <a:lnTo>
                    <a:pt x="0" y="2309676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07344" cy="2366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16327" y="1729978"/>
            <a:ext cx="3824758" cy="8388310"/>
            <a:chOff x="0" y="0"/>
            <a:chExt cx="1007344" cy="22092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07344" cy="2209267"/>
            </a:xfrm>
            <a:custGeom>
              <a:avLst/>
              <a:gdLst/>
              <a:ahLst/>
              <a:cxnLst/>
              <a:rect l="l" t="t" r="r" b="b"/>
              <a:pathLst>
                <a:path w="1007344" h="2209267">
                  <a:moveTo>
                    <a:pt x="0" y="0"/>
                  </a:moveTo>
                  <a:lnTo>
                    <a:pt x="1007344" y="0"/>
                  </a:lnTo>
                  <a:lnTo>
                    <a:pt x="1007344" y="2209267"/>
                  </a:lnTo>
                  <a:lnTo>
                    <a:pt x="0" y="2209267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007344" cy="2266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642953" y="1882070"/>
            <a:ext cx="3735404" cy="971520"/>
          </a:xfrm>
          <a:custGeom>
            <a:avLst/>
            <a:gdLst/>
            <a:ahLst/>
            <a:cxnLst/>
            <a:rect l="l" t="t" r="r" b="b"/>
            <a:pathLst>
              <a:path w="3735404" h="971520">
                <a:moveTo>
                  <a:pt x="0" y="0"/>
                </a:moveTo>
                <a:lnTo>
                  <a:pt x="3735404" y="0"/>
                </a:lnTo>
                <a:lnTo>
                  <a:pt x="3735404" y="971520"/>
                </a:lnTo>
                <a:lnTo>
                  <a:pt x="0" y="971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09" b="-4309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196843" y="-800100"/>
            <a:ext cx="7315200" cy="1828800"/>
          </a:xfrm>
          <a:custGeom>
            <a:avLst/>
            <a:gdLst/>
            <a:ahLst/>
            <a:cxnLst/>
            <a:rect l="l" t="t" r="r" b="b"/>
            <a:pathLst>
              <a:path w="7315200" h="1828800">
                <a:moveTo>
                  <a:pt x="0" y="0"/>
                </a:moveTo>
                <a:lnTo>
                  <a:pt x="7315200" y="0"/>
                </a:lnTo>
                <a:lnTo>
                  <a:pt x="73152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852083" y="247195"/>
            <a:ext cx="11826013" cy="54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Lead by- Zeel Ghori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793534" y="1882070"/>
            <a:ext cx="3735404" cy="971520"/>
          </a:xfrm>
          <a:custGeom>
            <a:avLst/>
            <a:gdLst/>
            <a:ahLst/>
            <a:cxnLst/>
            <a:rect l="l" t="t" r="r" b="b"/>
            <a:pathLst>
              <a:path w="3735404" h="971520">
                <a:moveTo>
                  <a:pt x="0" y="0"/>
                </a:moveTo>
                <a:lnTo>
                  <a:pt x="3735404" y="0"/>
                </a:lnTo>
                <a:lnTo>
                  <a:pt x="3735404" y="971520"/>
                </a:lnTo>
                <a:lnTo>
                  <a:pt x="0" y="971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09" b="-4309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349743" y="1882070"/>
            <a:ext cx="3735404" cy="971520"/>
          </a:xfrm>
          <a:custGeom>
            <a:avLst/>
            <a:gdLst/>
            <a:ahLst/>
            <a:cxnLst/>
            <a:rect l="l" t="t" r="r" b="b"/>
            <a:pathLst>
              <a:path w="3735404" h="971520">
                <a:moveTo>
                  <a:pt x="0" y="0"/>
                </a:moveTo>
                <a:lnTo>
                  <a:pt x="3735404" y="0"/>
                </a:lnTo>
                <a:lnTo>
                  <a:pt x="3735404" y="971520"/>
                </a:lnTo>
                <a:lnTo>
                  <a:pt x="0" y="971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09" b="-4309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023698" y="1882070"/>
            <a:ext cx="3735404" cy="971520"/>
          </a:xfrm>
          <a:custGeom>
            <a:avLst/>
            <a:gdLst/>
            <a:ahLst/>
            <a:cxnLst/>
            <a:rect l="l" t="t" r="r" b="b"/>
            <a:pathLst>
              <a:path w="3735404" h="971520">
                <a:moveTo>
                  <a:pt x="0" y="0"/>
                </a:moveTo>
                <a:lnTo>
                  <a:pt x="3735404" y="0"/>
                </a:lnTo>
                <a:lnTo>
                  <a:pt x="3735404" y="971520"/>
                </a:lnTo>
                <a:lnTo>
                  <a:pt x="0" y="971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09" b="-4309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732306" y="2017805"/>
            <a:ext cx="3896822" cy="61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9"/>
              </a:lnSpc>
              <a:spcBef>
                <a:spcPct val="0"/>
              </a:spcBef>
            </a:pPr>
            <a:r>
              <a:rPr lang="en-US" sz="3513">
                <a:solidFill>
                  <a:srgbClr val="153969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FRONTEND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93653" y="2017805"/>
            <a:ext cx="3896822" cy="61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9"/>
              </a:lnSpc>
              <a:spcBef>
                <a:spcPct val="0"/>
              </a:spcBef>
            </a:pPr>
            <a:r>
              <a:rPr lang="en-US" sz="3513">
                <a:solidFill>
                  <a:srgbClr val="153969"/>
                </a:solidFill>
                <a:latin typeface="Archivo Black"/>
                <a:ea typeface="Archivo Black"/>
                <a:cs typeface="Archivo Black"/>
                <a:sym typeface="Archivo Black"/>
              </a:rPr>
              <a:t>BACKEND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33322" y="1992600"/>
            <a:ext cx="3896822" cy="61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9"/>
              </a:lnSpc>
              <a:spcBef>
                <a:spcPct val="0"/>
              </a:spcBef>
            </a:pPr>
            <a:r>
              <a:rPr lang="en-US" sz="3513" dirty="0">
                <a:solidFill>
                  <a:srgbClr val="153969"/>
                </a:solidFill>
                <a:latin typeface="Archivo Black"/>
                <a:ea typeface="Archivo Black"/>
                <a:cs typeface="Archivo Black"/>
                <a:sym typeface="Archivo Black"/>
              </a:rPr>
              <a:t>TESTING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057012" y="2106261"/>
            <a:ext cx="3432620" cy="43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8"/>
              </a:lnSpc>
              <a:spcBef>
                <a:spcPct val="0"/>
              </a:spcBef>
            </a:pPr>
            <a:r>
              <a:rPr lang="en-US" sz="2527" dirty="0">
                <a:solidFill>
                  <a:srgbClr val="153969"/>
                </a:solidFill>
                <a:latin typeface="Archivo Black"/>
                <a:ea typeface="Archivo Black"/>
                <a:cs typeface="Archivo Black"/>
                <a:sym typeface="Archivo Black"/>
              </a:rPr>
              <a:t>DOCUMENTATION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32306" y="3836540"/>
            <a:ext cx="3583004" cy="2742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Zeel Ghori</a:t>
            </a:r>
          </a:p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Akshat Jindal</a:t>
            </a:r>
          </a:p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Pritish Nehal Desai</a:t>
            </a:r>
          </a:p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Aditya Iyer</a:t>
            </a:r>
          </a:p>
          <a:p>
            <a:pPr algn="ctr">
              <a:lnSpc>
                <a:spcPts val="3673"/>
              </a:lnSpc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Kashyap Gajera</a:t>
            </a:r>
          </a:p>
          <a:p>
            <a:pPr algn="ctr">
              <a:lnSpc>
                <a:spcPts val="3673"/>
              </a:lnSpc>
              <a:spcBef>
                <a:spcPct val="0"/>
              </a:spcBef>
            </a:pPr>
            <a:r>
              <a:rPr lang="en-US" sz="2624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Kritarth Joshi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196843" y="3844190"/>
            <a:ext cx="3505109" cy="2491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Prachi Chaudhari</a:t>
            </a:r>
          </a:p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Chauhan Heman </a:t>
            </a:r>
          </a:p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Siddhant Gupta</a:t>
            </a:r>
          </a:p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Naisargi Patel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78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Akshat Jindal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87868" y="3817490"/>
            <a:ext cx="3497279" cy="44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Prachi Chaudhari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Chauhan Heman 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Siddhant Gupta</a:t>
            </a:r>
          </a:p>
          <a:p>
            <a:pPr algn="ctr">
              <a:lnSpc>
                <a:spcPts val="3900"/>
              </a:lnSpc>
            </a:pP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Zeel</a:t>
            </a: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Ghori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Naisargi Patel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Pritish Nehal Desai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Aditya Iyer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Kashyap </a:t>
            </a: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Gajera</a:t>
            </a:r>
            <a:endParaRPr lang="en-US" sz="2785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Kritarth</a:t>
            </a: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Joshi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046921" y="3754773"/>
            <a:ext cx="3337034" cy="4976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Prachi Chaudhari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Chauhan Heman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Siddhant Gupta</a:t>
            </a:r>
          </a:p>
          <a:p>
            <a:pPr algn="ctr">
              <a:lnSpc>
                <a:spcPts val="3900"/>
              </a:lnSpc>
            </a:pP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Zeel</a:t>
            </a: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Ghori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Naisargi Patel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Akshat Jindal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Pritish Nehal Desai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Aditya Iyer</a:t>
            </a:r>
          </a:p>
          <a:p>
            <a:pPr algn="ctr">
              <a:lnSpc>
                <a:spcPts val="3900"/>
              </a:lnSpc>
            </a:pP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Kashyap </a:t>
            </a: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Gajera</a:t>
            </a:r>
            <a:endParaRPr lang="en-US" sz="2785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785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Kritarth</a:t>
            </a:r>
            <a:r>
              <a:rPr lang="en-US" sz="2785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Joshi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618435"/>
            <a:ext cx="18802350" cy="3086100"/>
            <a:chOff x="0" y="0"/>
            <a:chExt cx="495205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812800"/>
            </a:xfrm>
            <a:custGeom>
              <a:avLst/>
              <a:gdLst/>
              <a:ahLst/>
              <a:cxnLst/>
              <a:rect l="l" t="t" r="r" b="b"/>
              <a:pathLst>
                <a:path w="4952059" h="812800">
                  <a:moveTo>
                    <a:pt x="0" y="0"/>
                  </a:moveTo>
                  <a:lnTo>
                    <a:pt x="4952059" y="0"/>
                  </a:lnTo>
                  <a:lnTo>
                    <a:pt x="495205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952059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2305449"/>
            <a:ext cx="18288000" cy="3773114"/>
            <a:chOff x="0" y="0"/>
            <a:chExt cx="24384000" cy="503081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18003" y="2375381"/>
            <a:ext cx="7315200" cy="2057400"/>
          </a:xfrm>
          <a:custGeom>
            <a:avLst/>
            <a:gdLst/>
            <a:ahLst/>
            <a:cxnLst/>
            <a:rect l="l" t="t" r="r" b="b"/>
            <a:pathLst>
              <a:path w="7315200" h="2057400">
                <a:moveTo>
                  <a:pt x="0" y="0"/>
                </a:moveTo>
                <a:lnTo>
                  <a:pt x="7315200" y="0"/>
                </a:lnTo>
                <a:lnTo>
                  <a:pt x="7315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809205" y="307997"/>
            <a:ext cx="5689171" cy="804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5"/>
              </a:lnSpc>
            </a:pPr>
            <a:r>
              <a:rPr lang="en-US" sz="4934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</a:t>
            </a:r>
          </a:p>
        </p:txBody>
      </p:sp>
      <p:sp>
        <p:nvSpPr>
          <p:cNvPr id="11" name="Freeform 11"/>
          <p:cNvSpPr/>
          <p:nvPr/>
        </p:nvSpPr>
        <p:spPr>
          <a:xfrm>
            <a:off x="9787347" y="6841698"/>
            <a:ext cx="7315200" cy="2057400"/>
          </a:xfrm>
          <a:custGeom>
            <a:avLst/>
            <a:gdLst/>
            <a:ahLst/>
            <a:cxnLst/>
            <a:rect l="l" t="t" r="r" b="b"/>
            <a:pathLst>
              <a:path w="7315200" h="2057400">
                <a:moveTo>
                  <a:pt x="0" y="0"/>
                </a:moveTo>
                <a:lnTo>
                  <a:pt x="7315200" y="0"/>
                </a:lnTo>
                <a:lnTo>
                  <a:pt x="7315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18003" y="6801914"/>
            <a:ext cx="7456657" cy="2097185"/>
          </a:xfrm>
          <a:custGeom>
            <a:avLst/>
            <a:gdLst/>
            <a:ahLst/>
            <a:cxnLst/>
            <a:rect l="l" t="t" r="r" b="b"/>
            <a:pathLst>
              <a:path w="7456657" h="2097185">
                <a:moveTo>
                  <a:pt x="0" y="0"/>
                </a:moveTo>
                <a:lnTo>
                  <a:pt x="7456657" y="0"/>
                </a:lnTo>
                <a:lnTo>
                  <a:pt x="7456657" y="2097184"/>
                </a:lnTo>
                <a:lnTo>
                  <a:pt x="0" y="20971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787347" y="2527781"/>
            <a:ext cx="7315200" cy="2057400"/>
          </a:xfrm>
          <a:custGeom>
            <a:avLst/>
            <a:gdLst/>
            <a:ahLst/>
            <a:cxnLst/>
            <a:rect l="l" t="t" r="r" b="b"/>
            <a:pathLst>
              <a:path w="7315200" h="2057400">
                <a:moveTo>
                  <a:pt x="0" y="0"/>
                </a:moveTo>
                <a:lnTo>
                  <a:pt x="7315200" y="0"/>
                </a:lnTo>
                <a:lnTo>
                  <a:pt x="7315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650679" y="3046840"/>
            <a:ext cx="6049848" cy="647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  <a:spcBef>
                <a:spcPct val="0"/>
              </a:spcBef>
            </a:pPr>
            <a:r>
              <a:rPr lang="en-US" sz="3767" dirty="0">
                <a:solidFill>
                  <a:srgbClr val="F4F4F4"/>
                </a:solidFill>
                <a:latin typeface="DM Sans"/>
                <a:ea typeface="DM Sans"/>
                <a:cs typeface="DM Sans"/>
                <a:sym typeface="DM Sans"/>
              </a:rPr>
              <a:t>To Engage the Community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47927" y="3057036"/>
            <a:ext cx="4994040" cy="62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  <a:spcBef>
                <a:spcPct val="0"/>
              </a:spcBef>
            </a:pPr>
            <a:r>
              <a:rPr lang="en-US" sz="3767" dirty="0">
                <a:solidFill>
                  <a:srgbClr val="F4F4F4"/>
                </a:solidFill>
                <a:latin typeface="DM Sans"/>
                <a:ea typeface="DM Sans"/>
                <a:cs typeface="DM Sans"/>
                <a:sym typeface="DM Sans"/>
              </a:rPr>
              <a:t>User Friendly Interface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0679" y="7503461"/>
            <a:ext cx="5663915" cy="647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  <a:spcBef>
                <a:spcPct val="0"/>
              </a:spcBef>
            </a:pPr>
            <a:r>
              <a:rPr lang="en-US" sz="3767" dirty="0">
                <a:solidFill>
                  <a:srgbClr val="F4F4F4"/>
                </a:solidFill>
                <a:latin typeface="DM Sans"/>
                <a:ea typeface="DM Sans"/>
                <a:cs typeface="DM Sans"/>
                <a:sym typeface="DM Sans"/>
              </a:rPr>
              <a:t>Availability of Content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45755" y="7503461"/>
            <a:ext cx="6591566" cy="64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  <a:spcBef>
                <a:spcPct val="0"/>
              </a:spcBef>
            </a:pPr>
            <a:r>
              <a:rPr lang="en-US" sz="3767" dirty="0">
                <a:solidFill>
                  <a:srgbClr val="F4F4F4"/>
                </a:solidFill>
                <a:latin typeface="DM Sans"/>
                <a:ea typeface="DM Sans"/>
                <a:cs typeface="DM Sans"/>
                <a:sym typeface="DM Sans"/>
              </a:rPr>
              <a:t>Exchange Thoughts and Ideas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5734" y="420687"/>
            <a:ext cx="7285740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Milestones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47384" y="2101911"/>
            <a:ext cx="5691823" cy="1169411"/>
            <a:chOff x="0" y="0"/>
            <a:chExt cx="7589098" cy="15592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1.Project Planning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547384" y="3660144"/>
            <a:ext cx="5691823" cy="1169411"/>
          </a:xfrm>
          <a:custGeom>
            <a:avLst/>
            <a:gdLst/>
            <a:ahLst/>
            <a:cxnLst/>
            <a:rect l="l" t="t" r="r" b="b"/>
            <a:pathLst>
              <a:path w="5691823" h="1169411">
                <a:moveTo>
                  <a:pt x="0" y="0"/>
                </a:moveTo>
                <a:lnTo>
                  <a:pt x="5691823" y="0"/>
                </a:lnTo>
                <a:lnTo>
                  <a:pt x="5691823" y="1169411"/>
                </a:lnTo>
                <a:lnTo>
                  <a:pt x="0" y="116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47384" y="3873202"/>
            <a:ext cx="5691823" cy="638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  <a:spcBef>
                <a:spcPct val="0"/>
              </a:spcBef>
            </a:pPr>
            <a:r>
              <a:rPr lang="en-US" sz="3733" dirty="0">
                <a:solidFill>
                  <a:srgbClr val="F4F4F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2. Requirement Gathering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47384" y="6740241"/>
            <a:ext cx="5827132" cy="1197211"/>
            <a:chOff x="0" y="0"/>
            <a:chExt cx="7769510" cy="15962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769510" cy="1596281"/>
            </a:xfrm>
            <a:custGeom>
              <a:avLst/>
              <a:gdLst/>
              <a:ahLst/>
              <a:cxnLst/>
              <a:rect l="l" t="t" r="r" b="b"/>
              <a:pathLst>
                <a:path w="7769510" h="1596281">
                  <a:moveTo>
                    <a:pt x="0" y="0"/>
                  </a:moveTo>
                  <a:lnTo>
                    <a:pt x="7769510" y="0"/>
                  </a:lnTo>
                  <a:lnTo>
                    <a:pt x="7769510" y="1596281"/>
                  </a:lnTo>
                  <a:lnTo>
                    <a:pt x="0" y="1596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318647"/>
              <a:ext cx="7769510" cy="882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38"/>
                </a:lnSpc>
                <a:spcBef>
                  <a:spcPct val="0"/>
                </a:spcBef>
              </a:pPr>
              <a:r>
                <a:rPr lang="en-US" sz="4027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4. Raw UI/UX Design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15038" y="8280614"/>
            <a:ext cx="5691823" cy="1157437"/>
            <a:chOff x="0" y="0"/>
            <a:chExt cx="7589098" cy="15432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589098" cy="1543249"/>
            </a:xfrm>
            <a:custGeom>
              <a:avLst/>
              <a:gdLst/>
              <a:ahLst/>
              <a:cxnLst/>
              <a:rect l="l" t="t" r="r" b="b"/>
              <a:pathLst>
                <a:path w="7589098" h="1543249">
                  <a:moveTo>
                    <a:pt x="0" y="0"/>
                  </a:moveTo>
                  <a:lnTo>
                    <a:pt x="7589098" y="0"/>
                  </a:lnTo>
                  <a:lnTo>
                    <a:pt x="7589098" y="1543249"/>
                  </a:lnTo>
                  <a:lnTo>
                    <a:pt x="0" y="1543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517" b="-517"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0" y="309479"/>
              <a:ext cx="7589098" cy="848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67"/>
                </a:lnSpc>
                <a:spcBef>
                  <a:spcPct val="0"/>
                </a:spcBef>
              </a:pPr>
              <a:r>
                <a:rPr lang="en-US" sz="38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5. Backend Development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323874" y="2199454"/>
            <a:ext cx="5691823" cy="1107885"/>
            <a:chOff x="0" y="0"/>
            <a:chExt cx="7589098" cy="147718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589098" cy="1477180"/>
            </a:xfrm>
            <a:custGeom>
              <a:avLst/>
              <a:gdLst/>
              <a:ahLst/>
              <a:cxnLst/>
              <a:rect l="l" t="t" r="r" b="b"/>
              <a:pathLst>
                <a:path w="7589098" h="1477180">
                  <a:moveTo>
                    <a:pt x="0" y="0"/>
                  </a:moveTo>
                  <a:lnTo>
                    <a:pt x="7589098" y="0"/>
                  </a:lnTo>
                  <a:lnTo>
                    <a:pt x="7589098" y="1477180"/>
                  </a:lnTo>
                  <a:lnTo>
                    <a:pt x="0" y="1477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2776" b="-2776"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0" y="309479"/>
              <a:ext cx="7589098" cy="805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47"/>
                </a:lnSpc>
                <a:spcBef>
                  <a:spcPct val="0"/>
                </a:spcBef>
              </a:pPr>
              <a:r>
                <a:rPr lang="en-US" sz="3533" dirty="0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6. Frontend Development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323874" y="3640714"/>
            <a:ext cx="5691823" cy="1169411"/>
            <a:chOff x="0" y="0"/>
            <a:chExt cx="7589098" cy="155921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 dirty="0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7. Feature Integration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323874" y="5143500"/>
            <a:ext cx="5691823" cy="1169411"/>
            <a:chOff x="0" y="0"/>
            <a:chExt cx="7589098" cy="155921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8. Testing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171474" y="6768041"/>
            <a:ext cx="5691823" cy="1169411"/>
            <a:chOff x="0" y="0"/>
            <a:chExt cx="7589098" cy="155921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9. Deployment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323874" y="8268639"/>
            <a:ext cx="5691823" cy="1169411"/>
            <a:chOff x="0" y="0"/>
            <a:chExt cx="7589098" cy="155921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10. Presentation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547384" y="5227931"/>
            <a:ext cx="5691823" cy="1169411"/>
            <a:chOff x="0" y="0"/>
            <a:chExt cx="7589098" cy="155921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589098" cy="1559215"/>
            </a:xfrm>
            <a:custGeom>
              <a:avLst/>
              <a:gdLst/>
              <a:ahLst/>
              <a:cxnLst/>
              <a:rect l="l" t="t" r="r" b="b"/>
              <a:pathLst>
                <a:path w="7589098" h="1559215">
                  <a:moveTo>
                    <a:pt x="0" y="0"/>
                  </a:moveTo>
                  <a:lnTo>
                    <a:pt x="7589098" y="0"/>
                  </a:lnTo>
                  <a:lnTo>
                    <a:pt x="7589098" y="1559215"/>
                  </a:lnTo>
                  <a:lnTo>
                    <a:pt x="0" y="1559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TextBox 31"/>
            <p:cNvSpPr txBox="1"/>
            <p:nvPr/>
          </p:nvSpPr>
          <p:spPr>
            <a:xfrm>
              <a:off x="0" y="309479"/>
              <a:ext cx="7589098" cy="86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7"/>
                </a:lnSpc>
                <a:spcBef>
                  <a:spcPct val="0"/>
                </a:spcBef>
              </a:pPr>
              <a:r>
                <a:rPr lang="en-US" sz="3933">
                  <a:solidFill>
                    <a:srgbClr val="F4F4F4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3. Documentation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462" y="0"/>
            <a:ext cx="8549350" cy="10287000"/>
            <a:chOff x="0" y="0"/>
            <a:chExt cx="225168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1681" cy="2709333"/>
            </a:xfrm>
            <a:custGeom>
              <a:avLst/>
              <a:gdLst/>
              <a:ahLst/>
              <a:cxnLst/>
              <a:rect l="l" t="t" r="r" b="b"/>
              <a:pathLst>
                <a:path w="2251681" h="2709333">
                  <a:moveTo>
                    <a:pt x="0" y="0"/>
                  </a:moveTo>
                  <a:lnTo>
                    <a:pt x="2251681" y="0"/>
                  </a:lnTo>
                  <a:lnTo>
                    <a:pt x="225168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5168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172700" y="1066800"/>
            <a:ext cx="7372838" cy="9029700"/>
          </a:xfrm>
          <a:custGeom>
            <a:avLst/>
            <a:gdLst/>
            <a:ahLst/>
            <a:cxnLst/>
            <a:rect l="l" t="t" r="r" b="b"/>
            <a:pathLst>
              <a:path w="8401538" h="10287000">
                <a:moveTo>
                  <a:pt x="0" y="0"/>
                </a:moveTo>
                <a:lnTo>
                  <a:pt x="8401538" y="0"/>
                </a:lnTo>
                <a:lnTo>
                  <a:pt x="84015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236699"/>
            <a:ext cx="529380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B331E1-23BD-ED1C-F326-1D34AD238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2" y="781430"/>
            <a:ext cx="6885968" cy="8896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B2CC50-20FA-CD19-0101-6B6AAAD96D2B}"/>
              </a:ext>
            </a:extLst>
          </p:cNvPr>
          <p:cNvSpPr txBox="1"/>
          <p:nvPr/>
        </p:nvSpPr>
        <p:spPr>
          <a:xfrm>
            <a:off x="609600" y="964128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Link of Figma : https://www.figma.com/board/hEaccaR6QBGZa7DrWa7fwu/Scrum-Board-Template-(Community)?node-id=0-1&amp;t=25YeGrNuN87VkFMt-1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66C04-F375-0C8C-C24B-1B13EC202AC7}"/>
              </a:ext>
            </a:extLst>
          </p:cNvPr>
          <p:cNvSpPr/>
          <p:nvPr/>
        </p:nvSpPr>
        <p:spPr>
          <a:xfrm>
            <a:off x="11199961" y="38100"/>
            <a:ext cx="5318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Case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F5AB9-D1DD-FF4C-39E7-4C14B10014AD}"/>
              </a:ext>
            </a:extLst>
          </p:cNvPr>
          <p:cNvSpPr/>
          <p:nvPr/>
        </p:nvSpPr>
        <p:spPr>
          <a:xfrm>
            <a:off x="114965" y="-614"/>
            <a:ext cx="8571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Product backlog/User Stories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545534"/>
            <a:ext cx="4919142" cy="2969237"/>
            <a:chOff x="0" y="0"/>
            <a:chExt cx="6558856" cy="3958982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6558856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Lessons learnt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241855"/>
              <a:ext cx="6244119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74434" y="196969"/>
            <a:ext cx="752608" cy="752608"/>
            <a:chOff x="0" y="0"/>
            <a:chExt cx="1003477" cy="10034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8047250" y="203681"/>
            <a:ext cx="7173033" cy="662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2A2E3A"/>
                </a:solidFill>
                <a:latin typeface="Alegreya Bold"/>
                <a:ea typeface="Alegreya Bold"/>
                <a:cs typeface="Alegreya Bold"/>
                <a:sym typeface="Alegreya Bold"/>
              </a:rPr>
              <a:t>Importance of Clear Requirements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284764" y="1828964"/>
            <a:ext cx="5939758" cy="752608"/>
            <a:chOff x="0" y="0"/>
            <a:chExt cx="7919678" cy="1003477"/>
          </a:xfrm>
        </p:grpSpPr>
        <p:sp>
          <p:nvSpPr>
            <p:cNvPr id="10" name="TextBox 10"/>
            <p:cNvSpPr txBox="1"/>
            <p:nvPr/>
          </p:nvSpPr>
          <p:spPr>
            <a:xfrm>
              <a:off x="806402" y="34378"/>
              <a:ext cx="7113276" cy="858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899" b="1" spc="38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Team Collaboration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9291609" y="5308014"/>
            <a:ext cx="5348130" cy="752608"/>
            <a:chOff x="0" y="0"/>
            <a:chExt cx="7130840" cy="10034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1003477" y="34378"/>
              <a:ext cx="6127363" cy="858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900" b="1" spc="39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Time Management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284764" y="7022647"/>
            <a:ext cx="6478377" cy="752608"/>
            <a:chOff x="0" y="0"/>
            <a:chExt cx="8637836" cy="100347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1142289" y="34378"/>
              <a:ext cx="7495546" cy="858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900" b="1" spc="39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Problem-Solving Skills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-5444509" y="-1672201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6974434" y="8745789"/>
            <a:ext cx="752608" cy="752608"/>
          </a:xfrm>
          <a:custGeom>
            <a:avLst/>
            <a:gdLst/>
            <a:ahLst/>
            <a:cxnLst/>
            <a:rect l="l" t="t" r="r" b="b"/>
            <a:pathLst>
              <a:path w="752608" h="752608">
                <a:moveTo>
                  <a:pt x="0" y="0"/>
                </a:moveTo>
                <a:lnTo>
                  <a:pt x="752607" y="0"/>
                </a:lnTo>
                <a:lnTo>
                  <a:pt x="752607" y="752607"/>
                </a:lnTo>
                <a:lnTo>
                  <a:pt x="0" y="752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140496" y="8837817"/>
            <a:ext cx="420483" cy="420483"/>
          </a:xfrm>
          <a:custGeom>
            <a:avLst/>
            <a:gdLst/>
            <a:ahLst/>
            <a:cxnLst/>
            <a:rect l="l" t="t" r="r" b="b"/>
            <a:pathLst>
              <a:path w="420483" h="420483">
                <a:moveTo>
                  <a:pt x="0" y="0"/>
                </a:moveTo>
                <a:lnTo>
                  <a:pt x="420483" y="0"/>
                </a:lnTo>
                <a:lnTo>
                  <a:pt x="420483" y="420483"/>
                </a:lnTo>
                <a:lnTo>
                  <a:pt x="0" y="420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8047250" y="8752522"/>
            <a:ext cx="5939758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b="1" spc="38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Learning New Technologies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291609" y="3547660"/>
            <a:ext cx="5621660" cy="752608"/>
            <a:chOff x="0" y="0"/>
            <a:chExt cx="7495546" cy="100347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03477" cy="1003477"/>
            </a:xfrm>
            <a:custGeom>
              <a:avLst/>
              <a:gdLst/>
              <a:ahLst/>
              <a:cxnLst/>
              <a:rect l="l" t="t" r="r" b="b"/>
              <a:pathLst>
                <a:path w="1003477" h="1003477">
                  <a:moveTo>
                    <a:pt x="0" y="0"/>
                  </a:moveTo>
                  <a:lnTo>
                    <a:pt x="1003477" y="0"/>
                  </a:lnTo>
                  <a:lnTo>
                    <a:pt x="1003477" y="1003477"/>
                  </a:lnTo>
                  <a:lnTo>
                    <a:pt x="0" y="1003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4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208408" y="208408"/>
              <a:ext cx="560644" cy="560644"/>
            </a:xfrm>
            <a:custGeom>
              <a:avLst/>
              <a:gdLst/>
              <a:ahLst/>
              <a:cxnLst/>
              <a:rect l="l" t="t" r="r" b="b"/>
              <a:pathLst>
                <a:path w="560644" h="560644">
                  <a:moveTo>
                    <a:pt x="0" y="0"/>
                  </a:moveTo>
                  <a:lnTo>
                    <a:pt x="560644" y="0"/>
                  </a:lnTo>
                  <a:lnTo>
                    <a:pt x="560644" y="560644"/>
                  </a:lnTo>
                  <a:lnTo>
                    <a:pt x="0" y="560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0" y="32728"/>
              <a:ext cx="7495546" cy="858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900" b="1" spc="39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Error Detection</a:t>
              </a:r>
            </a:p>
          </p:txBody>
        </p:sp>
      </p:grpSp>
      <p:sp>
        <p:nvSpPr>
          <p:cNvPr id="29" name="Freeform 29"/>
          <p:cNvSpPr/>
          <p:nvPr/>
        </p:nvSpPr>
        <p:spPr>
          <a:xfrm>
            <a:off x="-8242040" y="-1460411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0" y="3391582"/>
            <a:ext cx="4446607" cy="255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Lesson</a:t>
            </a:r>
          </a:p>
          <a:p>
            <a:pPr algn="ctr">
              <a:lnSpc>
                <a:spcPts val="6719"/>
              </a:lnSpc>
            </a:pPr>
            <a:r>
              <a:rPr lang="en-US" sz="4799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 Learnt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endParaRPr lang="en-US" sz="4799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23731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6"/>
                </a:lnTo>
                <a:lnTo>
                  <a:pt x="0" y="3608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16549" y="672878"/>
            <a:ext cx="12063594" cy="1815488"/>
            <a:chOff x="0" y="0"/>
            <a:chExt cx="16084792" cy="2420650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16084792" cy="1519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359"/>
                </a:lnSpc>
              </a:pPr>
              <a:r>
                <a:rPr lang="en-US" sz="719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Achievements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03523"/>
              <a:ext cx="14521681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91005" y="3907240"/>
            <a:ext cx="16505990" cy="494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Developed proficiency in utilizing GitHub and project management tools effectively.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Strengthened technical skills in the MERN stack through hands-on project development.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Enhanced teamwork and problem-solving abilities through collaborative efforts.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Gained expertise in integrating front-end and back-end technologies.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Learned how to plan and track work using project management tools.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Practiced sharing ideas and working with others to meet project goals.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15402" y="-8868"/>
            <a:ext cx="8972598" cy="10295868"/>
            <a:chOff x="0" y="0"/>
            <a:chExt cx="2363153" cy="2711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63153" cy="2711669"/>
            </a:xfrm>
            <a:custGeom>
              <a:avLst/>
              <a:gdLst/>
              <a:ahLst/>
              <a:cxnLst/>
              <a:rect l="l" t="t" r="r" b="b"/>
              <a:pathLst>
                <a:path w="2363153" h="2711669">
                  <a:moveTo>
                    <a:pt x="0" y="0"/>
                  </a:moveTo>
                  <a:lnTo>
                    <a:pt x="2363153" y="0"/>
                  </a:lnTo>
                  <a:lnTo>
                    <a:pt x="2363153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63153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15013" y="2554967"/>
            <a:ext cx="4906352" cy="3097135"/>
          </a:xfrm>
          <a:custGeom>
            <a:avLst/>
            <a:gdLst/>
            <a:ahLst/>
            <a:cxnLst/>
            <a:rect l="l" t="t" r="r" b="b"/>
            <a:pathLst>
              <a:path w="4906352" h="3097135">
                <a:moveTo>
                  <a:pt x="0" y="0"/>
                </a:moveTo>
                <a:lnTo>
                  <a:pt x="4906352" y="0"/>
                </a:lnTo>
                <a:lnTo>
                  <a:pt x="4906352" y="3097135"/>
                </a:lnTo>
                <a:lnTo>
                  <a:pt x="0" y="309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36924" y="1028700"/>
            <a:ext cx="6500368" cy="1789453"/>
            <a:chOff x="0" y="0"/>
            <a:chExt cx="8667158" cy="2385937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8667158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Mistakes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68810"/>
              <a:ext cx="7824888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30422" y="2944067"/>
            <a:ext cx="3961467" cy="2242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Occurrence of blank screen multiple times due to error in routing and importing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1957979" y="6423540"/>
            <a:ext cx="4906352" cy="3097135"/>
          </a:xfrm>
          <a:custGeom>
            <a:avLst/>
            <a:gdLst/>
            <a:ahLst/>
            <a:cxnLst/>
            <a:rect l="l" t="t" r="r" b="b"/>
            <a:pathLst>
              <a:path w="4906352" h="3097135">
                <a:moveTo>
                  <a:pt x="0" y="0"/>
                </a:moveTo>
                <a:lnTo>
                  <a:pt x="4906352" y="0"/>
                </a:lnTo>
                <a:lnTo>
                  <a:pt x="4906352" y="3097134"/>
                </a:lnTo>
                <a:lnTo>
                  <a:pt x="0" y="3097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81121" y="2554967"/>
            <a:ext cx="4906352" cy="3097135"/>
          </a:xfrm>
          <a:custGeom>
            <a:avLst/>
            <a:gdLst/>
            <a:ahLst/>
            <a:cxnLst/>
            <a:rect l="l" t="t" r="r" b="b"/>
            <a:pathLst>
              <a:path w="4906352" h="3097135">
                <a:moveTo>
                  <a:pt x="0" y="0"/>
                </a:moveTo>
                <a:lnTo>
                  <a:pt x="4906352" y="0"/>
                </a:lnTo>
                <a:lnTo>
                  <a:pt x="4906352" y="3097135"/>
                </a:lnTo>
                <a:lnTo>
                  <a:pt x="0" y="309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881121" y="6423540"/>
            <a:ext cx="4906352" cy="3097135"/>
          </a:xfrm>
          <a:custGeom>
            <a:avLst/>
            <a:gdLst/>
            <a:ahLst/>
            <a:cxnLst/>
            <a:rect l="l" t="t" r="r" b="b"/>
            <a:pathLst>
              <a:path w="4906352" h="3097135">
                <a:moveTo>
                  <a:pt x="0" y="0"/>
                </a:moveTo>
                <a:lnTo>
                  <a:pt x="4906352" y="0"/>
                </a:lnTo>
                <a:lnTo>
                  <a:pt x="4906352" y="3097134"/>
                </a:lnTo>
                <a:lnTo>
                  <a:pt x="0" y="3097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353563" y="7093541"/>
            <a:ext cx="3961467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Failure to address transition-related issues effectively.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56591" y="6812554"/>
            <a:ext cx="4109129" cy="224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Incorrect path causing "No blogs here" message despite blog existence.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353563" y="2944067"/>
            <a:ext cx="3961467" cy="283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Failure to execute drop down transition on clicking on profile page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0371" y="3237252"/>
            <a:ext cx="2676873" cy="2676873"/>
            <a:chOff x="0" y="0"/>
            <a:chExt cx="3569165" cy="35691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69165" cy="3569165"/>
            </a:xfrm>
            <a:custGeom>
              <a:avLst/>
              <a:gdLst/>
              <a:ahLst/>
              <a:cxnLst/>
              <a:rect l="l" t="t" r="r" b="b"/>
              <a:pathLst>
                <a:path w="3569165" h="3569165">
                  <a:moveTo>
                    <a:pt x="0" y="0"/>
                  </a:moveTo>
                  <a:lnTo>
                    <a:pt x="3569165" y="0"/>
                  </a:lnTo>
                  <a:lnTo>
                    <a:pt x="3569165" y="3569165"/>
                  </a:lnTo>
                  <a:lnTo>
                    <a:pt x="0" y="3569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4" name="Group 4"/>
            <p:cNvGrpSpPr/>
            <p:nvPr/>
          </p:nvGrpSpPr>
          <p:grpSpPr>
            <a:xfrm>
              <a:off x="318192" y="318192"/>
              <a:ext cx="2932781" cy="293278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47130" y="47130"/>
                <a:ext cx="718541" cy="718541"/>
              </a:xfrm>
              <a:custGeom>
                <a:avLst/>
                <a:gdLst/>
                <a:ahLst/>
                <a:cxnLst/>
                <a:rect l="l" t="t" r="r" b="b"/>
                <a:pathLst>
                  <a:path w="718541" h="718541">
                    <a:moveTo>
                      <a:pt x="464537" y="58137"/>
                    </a:moveTo>
                    <a:lnTo>
                      <a:pt x="660403" y="254003"/>
                    </a:lnTo>
                    <a:cubicBezTo>
                      <a:pt x="718540" y="312140"/>
                      <a:pt x="718540" y="406400"/>
                      <a:pt x="660403" y="464537"/>
                    </a:cubicBezTo>
                    <a:lnTo>
                      <a:pt x="464537" y="660403"/>
                    </a:lnTo>
                    <a:cubicBezTo>
                      <a:pt x="406400" y="718540"/>
                      <a:pt x="312140" y="718540"/>
                      <a:pt x="254003" y="660403"/>
                    </a:cubicBezTo>
                    <a:lnTo>
                      <a:pt x="58137" y="464537"/>
                    </a:lnTo>
                    <a:cubicBezTo>
                      <a:pt x="0" y="406400"/>
                      <a:pt x="0" y="312140"/>
                      <a:pt x="58137" y="254003"/>
                    </a:cubicBezTo>
                    <a:lnTo>
                      <a:pt x="254003" y="58137"/>
                    </a:lnTo>
                    <a:cubicBezTo>
                      <a:pt x="312140" y="0"/>
                      <a:pt x="406400" y="0"/>
                      <a:pt x="464537" y="58137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 dirty="0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5</a:t>
                </a:r>
              </a:p>
            </p:txBody>
          </p:sp>
        </p:grpSp>
      </p:grpSp>
      <p:grpSp>
        <p:nvGrpSpPr>
          <p:cNvPr id="7" name="Group 7"/>
          <p:cNvGrpSpPr/>
          <p:nvPr/>
        </p:nvGrpSpPr>
        <p:grpSpPr>
          <a:xfrm>
            <a:off x="2619223" y="606425"/>
            <a:ext cx="13049553" cy="2630827"/>
            <a:chOff x="0" y="0"/>
            <a:chExt cx="17399404" cy="3507770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17399404" cy="2616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0"/>
                </a:lnSpc>
              </a:pPr>
              <a:r>
                <a:rPr lang="en-US" sz="6000" b="1" u="sng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Rating of your software artefacts (0-5)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45432" y="2790643"/>
              <a:ext cx="15708540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6648784"/>
            <a:ext cx="3874907" cy="139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Design &amp; Documentation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47264" y="6648784"/>
            <a:ext cx="4266684" cy="139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Project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93696" y="6648784"/>
            <a:ext cx="2676873" cy="136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Coding Proficiency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84393" y="6648784"/>
            <a:ext cx="4364628" cy="139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Testing and Test Cases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0" y="9125919"/>
            <a:ext cx="18288000" cy="1161081"/>
            <a:chOff x="0" y="0"/>
            <a:chExt cx="4816593" cy="3057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16592" cy="305799"/>
            </a:xfrm>
            <a:custGeom>
              <a:avLst/>
              <a:gdLst/>
              <a:ahLst/>
              <a:cxnLst/>
              <a:rect l="l" t="t" r="r" b="b"/>
              <a:pathLst>
                <a:path w="4816592" h="305799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47487" y="3237252"/>
            <a:ext cx="2676873" cy="2676873"/>
            <a:chOff x="0" y="0"/>
            <a:chExt cx="3569165" cy="35691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569165" cy="3569165"/>
            </a:xfrm>
            <a:custGeom>
              <a:avLst/>
              <a:gdLst/>
              <a:ahLst/>
              <a:cxnLst/>
              <a:rect l="l" t="t" r="r" b="b"/>
              <a:pathLst>
                <a:path w="3569165" h="3569165">
                  <a:moveTo>
                    <a:pt x="0" y="0"/>
                  </a:moveTo>
                  <a:lnTo>
                    <a:pt x="3569165" y="0"/>
                  </a:lnTo>
                  <a:lnTo>
                    <a:pt x="3569165" y="3569165"/>
                  </a:lnTo>
                  <a:lnTo>
                    <a:pt x="0" y="3569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9" name="Group 19"/>
            <p:cNvGrpSpPr/>
            <p:nvPr/>
          </p:nvGrpSpPr>
          <p:grpSpPr>
            <a:xfrm>
              <a:off x="318192" y="318192"/>
              <a:ext cx="2932781" cy="2932781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47130" y="47130"/>
                <a:ext cx="718541" cy="718541"/>
              </a:xfrm>
              <a:custGeom>
                <a:avLst/>
                <a:gdLst/>
                <a:ahLst/>
                <a:cxnLst/>
                <a:rect l="l" t="t" r="r" b="b"/>
                <a:pathLst>
                  <a:path w="718541" h="718541">
                    <a:moveTo>
                      <a:pt x="464537" y="58137"/>
                    </a:moveTo>
                    <a:lnTo>
                      <a:pt x="660403" y="254003"/>
                    </a:lnTo>
                    <a:cubicBezTo>
                      <a:pt x="718540" y="312140"/>
                      <a:pt x="718540" y="406400"/>
                      <a:pt x="660403" y="464537"/>
                    </a:cubicBezTo>
                    <a:lnTo>
                      <a:pt x="464537" y="660403"/>
                    </a:lnTo>
                    <a:cubicBezTo>
                      <a:pt x="406400" y="718540"/>
                      <a:pt x="312140" y="718540"/>
                      <a:pt x="254003" y="660403"/>
                    </a:cubicBezTo>
                    <a:lnTo>
                      <a:pt x="58137" y="464537"/>
                    </a:lnTo>
                    <a:cubicBezTo>
                      <a:pt x="0" y="406400"/>
                      <a:pt x="0" y="312140"/>
                      <a:pt x="58137" y="254003"/>
                    </a:cubicBezTo>
                    <a:lnTo>
                      <a:pt x="254003" y="58137"/>
                    </a:lnTo>
                    <a:cubicBezTo>
                      <a:pt x="312140" y="0"/>
                      <a:pt x="406400" y="0"/>
                      <a:pt x="464537" y="58137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 dirty="0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4</a:t>
                </a:r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>
            <a:off x="10193696" y="3237252"/>
            <a:ext cx="2676873" cy="2676873"/>
            <a:chOff x="0" y="0"/>
            <a:chExt cx="3569165" cy="356916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569165" cy="3569165"/>
            </a:xfrm>
            <a:custGeom>
              <a:avLst/>
              <a:gdLst/>
              <a:ahLst/>
              <a:cxnLst/>
              <a:rect l="l" t="t" r="r" b="b"/>
              <a:pathLst>
                <a:path w="3569165" h="3569165">
                  <a:moveTo>
                    <a:pt x="0" y="0"/>
                  </a:moveTo>
                  <a:lnTo>
                    <a:pt x="3569165" y="0"/>
                  </a:lnTo>
                  <a:lnTo>
                    <a:pt x="3569165" y="3569165"/>
                  </a:lnTo>
                  <a:lnTo>
                    <a:pt x="0" y="3569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" name="Group 24"/>
            <p:cNvGrpSpPr/>
            <p:nvPr/>
          </p:nvGrpSpPr>
          <p:grpSpPr>
            <a:xfrm>
              <a:off x="318192" y="318192"/>
              <a:ext cx="2932781" cy="2932781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47130" y="47130"/>
                <a:ext cx="718541" cy="718541"/>
              </a:xfrm>
              <a:custGeom>
                <a:avLst/>
                <a:gdLst/>
                <a:ahLst/>
                <a:cxnLst/>
                <a:rect l="l" t="t" r="r" b="b"/>
                <a:pathLst>
                  <a:path w="718541" h="718541">
                    <a:moveTo>
                      <a:pt x="464537" y="58137"/>
                    </a:moveTo>
                    <a:lnTo>
                      <a:pt x="660403" y="254003"/>
                    </a:lnTo>
                    <a:cubicBezTo>
                      <a:pt x="718540" y="312140"/>
                      <a:pt x="718540" y="406400"/>
                      <a:pt x="660403" y="464537"/>
                    </a:cubicBezTo>
                    <a:lnTo>
                      <a:pt x="464537" y="660403"/>
                    </a:lnTo>
                    <a:cubicBezTo>
                      <a:pt x="406400" y="718540"/>
                      <a:pt x="312140" y="718540"/>
                      <a:pt x="254003" y="660403"/>
                    </a:cubicBezTo>
                    <a:lnTo>
                      <a:pt x="58137" y="464537"/>
                    </a:lnTo>
                    <a:cubicBezTo>
                      <a:pt x="0" y="406400"/>
                      <a:pt x="0" y="312140"/>
                      <a:pt x="58137" y="254003"/>
                    </a:cubicBezTo>
                    <a:lnTo>
                      <a:pt x="254003" y="58137"/>
                    </a:lnTo>
                    <a:cubicBezTo>
                      <a:pt x="312140" y="0"/>
                      <a:pt x="406400" y="0"/>
                      <a:pt x="464537" y="58137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 dirty="0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4.25</a:t>
                </a: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>
            <a:off x="14313167" y="3237252"/>
            <a:ext cx="2676873" cy="2676873"/>
            <a:chOff x="0" y="0"/>
            <a:chExt cx="3569165" cy="356916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69165" cy="3569165"/>
            </a:xfrm>
            <a:custGeom>
              <a:avLst/>
              <a:gdLst/>
              <a:ahLst/>
              <a:cxnLst/>
              <a:rect l="l" t="t" r="r" b="b"/>
              <a:pathLst>
                <a:path w="3569165" h="3569165">
                  <a:moveTo>
                    <a:pt x="0" y="0"/>
                  </a:moveTo>
                  <a:lnTo>
                    <a:pt x="3569165" y="0"/>
                  </a:lnTo>
                  <a:lnTo>
                    <a:pt x="3569165" y="3569165"/>
                  </a:lnTo>
                  <a:lnTo>
                    <a:pt x="0" y="3569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9" name="Group 29"/>
            <p:cNvGrpSpPr/>
            <p:nvPr/>
          </p:nvGrpSpPr>
          <p:grpSpPr>
            <a:xfrm>
              <a:off x="318192" y="318192"/>
              <a:ext cx="2932781" cy="2932781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47130" y="47130"/>
                <a:ext cx="718541" cy="718541"/>
              </a:xfrm>
              <a:custGeom>
                <a:avLst/>
                <a:gdLst/>
                <a:ahLst/>
                <a:cxnLst/>
                <a:rect l="l" t="t" r="r" b="b"/>
                <a:pathLst>
                  <a:path w="718541" h="718541">
                    <a:moveTo>
                      <a:pt x="464537" y="58137"/>
                    </a:moveTo>
                    <a:lnTo>
                      <a:pt x="660403" y="254003"/>
                    </a:lnTo>
                    <a:cubicBezTo>
                      <a:pt x="718540" y="312140"/>
                      <a:pt x="718540" y="406400"/>
                      <a:pt x="660403" y="464537"/>
                    </a:cubicBezTo>
                    <a:lnTo>
                      <a:pt x="464537" y="660403"/>
                    </a:lnTo>
                    <a:cubicBezTo>
                      <a:pt x="406400" y="718540"/>
                      <a:pt x="312140" y="718540"/>
                      <a:pt x="254003" y="660403"/>
                    </a:cubicBezTo>
                    <a:lnTo>
                      <a:pt x="58137" y="464537"/>
                    </a:lnTo>
                    <a:cubicBezTo>
                      <a:pt x="0" y="406400"/>
                      <a:pt x="0" y="312140"/>
                      <a:pt x="58137" y="254003"/>
                    </a:cubicBezTo>
                    <a:lnTo>
                      <a:pt x="254003" y="58137"/>
                    </a:lnTo>
                    <a:cubicBezTo>
                      <a:pt x="312140" y="0"/>
                      <a:pt x="406400" y="0"/>
                      <a:pt x="464537" y="58137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 dirty="0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3.75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336</Words>
  <Application>Microsoft Office PowerPoint</Application>
  <PresentationFormat>Custom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Alegreya Bold</vt:lpstr>
      <vt:lpstr>Helios Bold</vt:lpstr>
      <vt:lpstr>Archivo Black</vt:lpstr>
      <vt:lpstr>Helios</vt:lpstr>
      <vt:lpstr>DM Sans Bold</vt:lpstr>
      <vt:lpstr>Arial</vt:lpstr>
      <vt:lpstr>DM Sans</vt:lpstr>
      <vt:lpstr>Klein Bold</vt:lpstr>
      <vt:lpstr>DM Serif Display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</dc:title>
  <dc:creator>user</dc:creator>
  <cp:lastModifiedBy>zeel ghori</cp:lastModifiedBy>
  <cp:revision>10</cp:revision>
  <dcterms:created xsi:type="dcterms:W3CDTF">2006-08-16T00:00:00Z</dcterms:created>
  <dcterms:modified xsi:type="dcterms:W3CDTF">2024-12-04T03:26:34Z</dcterms:modified>
  <dc:identifier>DAGYEAi_SVk</dc:identifier>
</cp:coreProperties>
</file>