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90" r:id="rId2"/>
    <p:sldId id="256" r:id="rId3"/>
    <p:sldId id="257" r:id="rId4"/>
    <p:sldId id="258" r:id="rId5"/>
    <p:sldId id="260" r:id="rId6"/>
    <p:sldId id="262" r:id="rId7"/>
    <p:sldId id="265" r:id="rId8"/>
    <p:sldId id="264" r:id="rId9"/>
    <p:sldId id="271" r:id="rId10"/>
    <p:sldId id="274" r:id="rId11"/>
    <p:sldId id="275" r:id="rId12"/>
    <p:sldId id="279" r:id="rId13"/>
    <p:sldId id="285" r:id="rId14"/>
    <p:sldId id="286" r:id="rId15"/>
    <p:sldId id="287" r:id="rId16"/>
    <p:sldId id="288" r:id="rId17"/>
    <p:sldId id="291" r:id="rId18"/>
    <p:sldId id="292" r:id="rId19"/>
    <p:sldId id="293" r:id="rId20"/>
    <p:sldId id="28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6BA6BE-3D6D-4D2C-97C0-761559754507}" v="226" dt="2024-12-02T04:14:23.7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4" autoAdjust="0"/>
    <p:restoredTop sz="94660"/>
  </p:normalViewPr>
  <p:slideViewPr>
    <p:cSldViewPr snapToGrid="0">
      <p:cViewPr varScale="1">
        <p:scale>
          <a:sx n="78" d="100"/>
          <a:sy n="78" d="100"/>
        </p:scale>
        <p:origin x="101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yankumar Panchasara" userId="823adf3e54825eaa" providerId="LiveId" clId="{E76BA6BE-3D6D-4D2C-97C0-761559754507}"/>
    <pc:docChg chg="undo redo custSel addSld delSld modSld sldOrd">
      <pc:chgData name="Aryankumar Panchasara" userId="823adf3e54825eaa" providerId="LiveId" clId="{E76BA6BE-3D6D-4D2C-97C0-761559754507}" dt="2024-12-02T04:15:24.944" v="1772" actId="207"/>
      <pc:docMkLst>
        <pc:docMk/>
      </pc:docMkLst>
      <pc:sldChg chg="addSp modSp mod">
        <pc:chgData name="Aryankumar Panchasara" userId="823adf3e54825eaa" providerId="LiveId" clId="{E76BA6BE-3D6D-4D2C-97C0-761559754507}" dt="2024-12-02T03:29:47.654" v="1214" actId="1076"/>
        <pc:sldMkLst>
          <pc:docMk/>
          <pc:sldMk cId="1287154452" sldId="257"/>
        </pc:sldMkLst>
        <pc:spChg chg="add mod">
          <ac:chgData name="Aryankumar Panchasara" userId="823adf3e54825eaa" providerId="LiveId" clId="{E76BA6BE-3D6D-4D2C-97C0-761559754507}" dt="2024-12-02T03:29:47.654" v="1214" actId="1076"/>
          <ac:spMkLst>
            <pc:docMk/>
            <pc:sldMk cId="1287154452" sldId="257"/>
            <ac:spMk id="3" creationId="{E05A5F7B-3060-FEEE-53A1-3AFAD7FAE979}"/>
          </ac:spMkLst>
        </pc:spChg>
        <pc:spChg chg="mod">
          <ac:chgData name="Aryankumar Panchasara" userId="823adf3e54825eaa" providerId="LiveId" clId="{E76BA6BE-3D6D-4D2C-97C0-761559754507}" dt="2024-12-02T03:28:02.798" v="1183" actId="27636"/>
          <ac:spMkLst>
            <pc:docMk/>
            <pc:sldMk cId="1287154452" sldId="257"/>
            <ac:spMk id="7" creationId="{40AB9087-703B-5DF5-CC57-21A2A858BC88}"/>
          </ac:spMkLst>
        </pc:spChg>
        <pc:spChg chg="mod">
          <ac:chgData name="Aryankumar Panchasara" userId="823adf3e54825eaa" providerId="LiveId" clId="{E76BA6BE-3D6D-4D2C-97C0-761559754507}" dt="2024-12-02T03:28:06.177" v="1184" actId="1076"/>
          <ac:spMkLst>
            <pc:docMk/>
            <pc:sldMk cId="1287154452" sldId="257"/>
            <ac:spMk id="8" creationId="{7541812B-4932-FD93-CF07-6A8B77A00C2C}"/>
          </ac:spMkLst>
        </pc:spChg>
        <pc:graphicFrameChg chg="add mod modGraphic">
          <ac:chgData name="Aryankumar Panchasara" userId="823adf3e54825eaa" providerId="LiveId" clId="{E76BA6BE-3D6D-4D2C-97C0-761559754507}" dt="2024-12-02T03:29:38.538" v="1213"/>
          <ac:graphicFrameMkLst>
            <pc:docMk/>
            <pc:sldMk cId="1287154452" sldId="257"/>
            <ac:graphicFrameMk id="2" creationId="{293AE6F6-40E3-8149-4459-7D771AFE460C}"/>
          </ac:graphicFrameMkLst>
        </pc:graphicFrameChg>
        <pc:picChg chg="mod">
          <ac:chgData name="Aryankumar Panchasara" userId="823adf3e54825eaa" providerId="LiveId" clId="{E76BA6BE-3D6D-4D2C-97C0-761559754507}" dt="2024-12-02T03:27:49.175" v="1179" actId="14100"/>
          <ac:picMkLst>
            <pc:docMk/>
            <pc:sldMk cId="1287154452" sldId="257"/>
            <ac:picMk id="10" creationId="{B6DA36F0-C649-BB8F-4B17-8816E8AB46B3}"/>
          </ac:picMkLst>
        </pc:picChg>
      </pc:sldChg>
      <pc:sldChg chg="addSp modSp mod">
        <pc:chgData name="Aryankumar Panchasara" userId="823adf3e54825eaa" providerId="LiveId" clId="{E76BA6BE-3D6D-4D2C-97C0-761559754507}" dt="2024-12-02T03:43:23.282" v="1369" actId="14100"/>
        <pc:sldMkLst>
          <pc:docMk/>
          <pc:sldMk cId="2743220070" sldId="258"/>
        </pc:sldMkLst>
        <pc:spChg chg="mod">
          <ac:chgData name="Aryankumar Panchasara" userId="823adf3e54825eaa" providerId="LiveId" clId="{E76BA6BE-3D6D-4D2C-97C0-761559754507}" dt="2024-12-02T03:30:46.497" v="1228" actId="1076"/>
          <ac:spMkLst>
            <pc:docMk/>
            <pc:sldMk cId="2743220070" sldId="258"/>
            <ac:spMk id="2" creationId="{956B8713-2066-BB64-DCB2-1CFFE4259DF2}"/>
          </ac:spMkLst>
        </pc:spChg>
        <pc:spChg chg="add mod">
          <ac:chgData name="Aryankumar Panchasara" userId="823adf3e54825eaa" providerId="LiveId" clId="{E76BA6BE-3D6D-4D2C-97C0-761559754507}" dt="2024-12-02T03:32:46.959" v="1259" actId="14100"/>
          <ac:spMkLst>
            <pc:docMk/>
            <pc:sldMk cId="2743220070" sldId="258"/>
            <ac:spMk id="5" creationId="{F65117F2-D2A8-5527-D983-11855A661193}"/>
          </ac:spMkLst>
        </pc:spChg>
        <pc:spChg chg="mod">
          <ac:chgData name="Aryankumar Panchasara" userId="823adf3e54825eaa" providerId="LiveId" clId="{E76BA6BE-3D6D-4D2C-97C0-761559754507}" dt="2024-12-02T02:02:35.312" v="998" actId="2711"/>
          <ac:spMkLst>
            <pc:docMk/>
            <pc:sldMk cId="2743220070" sldId="258"/>
            <ac:spMk id="133" creationId="{D8D85657-6A77-4466-887F-EE948B9CD2B2}"/>
          </ac:spMkLst>
        </pc:spChg>
        <pc:spChg chg="mod">
          <ac:chgData name="Aryankumar Panchasara" userId="823adf3e54825eaa" providerId="LiveId" clId="{E76BA6BE-3D6D-4D2C-97C0-761559754507}" dt="2024-12-02T02:02:35.312" v="998" actId="2711"/>
          <ac:spMkLst>
            <pc:docMk/>
            <pc:sldMk cId="2743220070" sldId="258"/>
            <ac:spMk id="135" creationId="{A37F6730-8F76-4239-8CBA-B914B02A75AB}"/>
          </ac:spMkLst>
        </pc:spChg>
        <pc:spChg chg="mod">
          <ac:chgData name="Aryankumar Panchasara" userId="823adf3e54825eaa" providerId="LiveId" clId="{E76BA6BE-3D6D-4D2C-97C0-761559754507}" dt="2024-12-02T02:02:35.312" v="998" actId="2711"/>
          <ac:spMkLst>
            <pc:docMk/>
            <pc:sldMk cId="2743220070" sldId="258"/>
            <ac:spMk id="149" creationId="{71967F12-B0C4-4D31-8D63-89945DCD29D0}"/>
          </ac:spMkLst>
        </pc:spChg>
        <pc:grpChg chg="mod">
          <ac:chgData name="Aryankumar Panchasara" userId="823adf3e54825eaa" providerId="LiveId" clId="{E76BA6BE-3D6D-4D2C-97C0-761559754507}" dt="2024-12-02T02:02:35.312" v="998" actId="2711"/>
          <ac:grpSpMkLst>
            <pc:docMk/>
            <pc:sldMk cId="2743220070" sldId="258"/>
            <ac:grpSpMk id="124" creationId="{67416F32-9D98-4340-82E8-E90CE00AD2AC}"/>
          </ac:grpSpMkLst>
        </pc:grpChg>
        <pc:grpChg chg="mod">
          <ac:chgData name="Aryankumar Panchasara" userId="823adf3e54825eaa" providerId="LiveId" clId="{E76BA6BE-3D6D-4D2C-97C0-761559754507}" dt="2024-12-02T02:02:35.312" v="998" actId="2711"/>
          <ac:grpSpMkLst>
            <pc:docMk/>
            <pc:sldMk cId="2743220070" sldId="258"/>
            <ac:grpSpMk id="137" creationId="{DE11E5CC-3C1F-4093-97B6-6433FBF9A9C4}"/>
          </ac:grpSpMkLst>
        </pc:grpChg>
        <pc:graphicFrameChg chg="mod">
          <ac:chgData name="Aryankumar Panchasara" userId="823adf3e54825eaa" providerId="LiveId" clId="{E76BA6BE-3D6D-4D2C-97C0-761559754507}" dt="2024-12-02T03:32:02.978" v="1241" actId="1076"/>
          <ac:graphicFrameMkLst>
            <pc:docMk/>
            <pc:sldMk cId="2743220070" sldId="258"/>
            <ac:graphicFrameMk id="103" creationId="{5F84BDF7-9D9D-A59C-9F32-97FD44067403}"/>
          </ac:graphicFrameMkLst>
        </pc:graphicFrameChg>
        <pc:picChg chg="add mod">
          <ac:chgData name="Aryankumar Panchasara" userId="823adf3e54825eaa" providerId="LiveId" clId="{E76BA6BE-3D6D-4D2C-97C0-761559754507}" dt="2024-12-02T03:43:23.282" v="1369" actId="14100"/>
          <ac:picMkLst>
            <pc:docMk/>
            <pc:sldMk cId="2743220070" sldId="258"/>
            <ac:picMk id="4" creationId="{793BBCAB-5DD2-FE11-A043-5B854E196923}"/>
          </ac:picMkLst>
        </pc:picChg>
      </pc:sldChg>
      <pc:sldChg chg="modSp del">
        <pc:chgData name="Aryankumar Panchasara" userId="823adf3e54825eaa" providerId="LiveId" clId="{E76BA6BE-3D6D-4D2C-97C0-761559754507}" dt="2024-12-02T03:29:53.209" v="1215" actId="47"/>
        <pc:sldMkLst>
          <pc:docMk/>
          <pc:sldMk cId="616631262" sldId="259"/>
        </pc:sldMkLst>
        <pc:graphicFrameChg chg="mod">
          <ac:chgData name="Aryankumar Panchasara" userId="823adf3e54825eaa" providerId="LiveId" clId="{E76BA6BE-3D6D-4D2C-97C0-761559754507}" dt="2024-12-02T02:02:51.548" v="1000" actId="2711"/>
          <ac:graphicFrameMkLst>
            <pc:docMk/>
            <pc:sldMk cId="616631262" sldId="259"/>
            <ac:graphicFrameMk id="5" creationId="{3481580C-E5D0-B4F8-4102-99E8EC873446}"/>
          </ac:graphicFrameMkLst>
        </pc:graphicFrameChg>
      </pc:sldChg>
      <pc:sldChg chg="addSp delSp modSp mod">
        <pc:chgData name="Aryankumar Panchasara" userId="823adf3e54825eaa" providerId="LiveId" clId="{E76BA6BE-3D6D-4D2C-97C0-761559754507}" dt="2024-12-02T02:46:56.726" v="1158" actId="20577"/>
        <pc:sldMkLst>
          <pc:docMk/>
          <pc:sldMk cId="2034211161" sldId="260"/>
        </pc:sldMkLst>
        <pc:spChg chg="mod">
          <ac:chgData name="Aryankumar Panchasara" userId="823adf3e54825eaa" providerId="LiveId" clId="{E76BA6BE-3D6D-4D2C-97C0-761559754507}" dt="2024-12-02T01:21:05.574" v="633" actId="20577"/>
          <ac:spMkLst>
            <pc:docMk/>
            <pc:sldMk cId="2034211161" sldId="260"/>
            <ac:spMk id="5" creationId="{F6E80150-D224-AEB6-9375-D1240C239B2D}"/>
          </ac:spMkLst>
        </pc:spChg>
        <pc:spChg chg="add mod">
          <ac:chgData name="Aryankumar Panchasara" userId="823adf3e54825eaa" providerId="LiveId" clId="{E76BA6BE-3D6D-4D2C-97C0-761559754507}" dt="2024-12-02T01:23:26.005" v="637" actId="1076"/>
          <ac:spMkLst>
            <pc:docMk/>
            <pc:sldMk cId="2034211161" sldId="260"/>
            <ac:spMk id="8" creationId="{20DBCA81-D2F8-9BF8-3CFA-F9EBB42479EA}"/>
          </ac:spMkLst>
        </pc:spChg>
        <pc:spChg chg="add mod">
          <ac:chgData name="Aryankumar Panchasara" userId="823adf3e54825eaa" providerId="LiveId" clId="{E76BA6BE-3D6D-4D2C-97C0-761559754507}" dt="2024-12-02T02:46:56.726" v="1158" actId="20577"/>
          <ac:spMkLst>
            <pc:docMk/>
            <pc:sldMk cId="2034211161" sldId="260"/>
            <ac:spMk id="9" creationId="{AC48444B-4365-D268-1F3C-B49B4289221F}"/>
          </ac:spMkLst>
        </pc:spChg>
        <pc:picChg chg="del">
          <ac:chgData name="Aryankumar Panchasara" userId="823adf3e54825eaa" providerId="LiveId" clId="{E76BA6BE-3D6D-4D2C-97C0-761559754507}" dt="2024-12-02T01:21:06.856" v="634" actId="478"/>
          <ac:picMkLst>
            <pc:docMk/>
            <pc:sldMk cId="2034211161" sldId="260"/>
            <ac:picMk id="4" creationId="{34E0DA6A-C49B-A628-0989-54A6D1A20772}"/>
          </ac:picMkLst>
        </pc:picChg>
        <pc:picChg chg="add mod">
          <ac:chgData name="Aryankumar Panchasara" userId="823adf3e54825eaa" providerId="LiveId" clId="{E76BA6BE-3D6D-4D2C-97C0-761559754507}" dt="2024-12-02T01:23:20.497" v="636" actId="1076"/>
          <ac:picMkLst>
            <pc:docMk/>
            <pc:sldMk cId="2034211161" sldId="260"/>
            <ac:picMk id="7" creationId="{B0B7E905-3850-6172-8418-E4C097674D3E}"/>
          </ac:picMkLst>
        </pc:picChg>
      </pc:sldChg>
      <pc:sldChg chg="del">
        <pc:chgData name="Aryankumar Panchasara" userId="823adf3e54825eaa" providerId="LiveId" clId="{E76BA6BE-3D6D-4D2C-97C0-761559754507}" dt="2024-12-02T01:23:58.020" v="638" actId="47"/>
        <pc:sldMkLst>
          <pc:docMk/>
          <pc:sldMk cId="3326452776" sldId="261"/>
        </pc:sldMkLst>
      </pc:sldChg>
      <pc:sldChg chg="addSp delSp modSp mod">
        <pc:chgData name="Aryankumar Panchasara" userId="823adf3e54825eaa" providerId="LiveId" clId="{E76BA6BE-3D6D-4D2C-97C0-761559754507}" dt="2024-12-02T01:32:34.683" v="643" actId="1076"/>
        <pc:sldMkLst>
          <pc:docMk/>
          <pc:sldMk cId="1390363260" sldId="262"/>
        </pc:sldMkLst>
        <pc:spChg chg="add mod">
          <ac:chgData name="Aryankumar Panchasara" userId="823adf3e54825eaa" providerId="LiveId" clId="{E76BA6BE-3D6D-4D2C-97C0-761559754507}" dt="2024-12-02T01:32:34.683" v="643" actId="1076"/>
          <ac:spMkLst>
            <pc:docMk/>
            <pc:sldMk cId="1390363260" sldId="262"/>
            <ac:spMk id="7" creationId="{E9AD55BC-B464-6D62-74F2-2867D671931B}"/>
          </ac:spMkLst>
        </pc:spChg>
        <pc:picChg chg="del">
          <ac:chgData name="Aryankumar Panchasara" userId="823adf3e54825eaa" providerId="LiveId" clId="{E76BA6BE-3D6D-4D2C-97C0-761559754507}" dt="2024-12-02T01:32:18.188" v="640" actId="478"/>
          <ac:picMkLst>
            <pc:docMk/>
            <pc:sldMk cId="1390363260" sldId="262"/>
            <ac:picMk id="5" creationId="{715A441F-6BC4-8675-8F52-4610ECCEF6B9}"/>
          </ac:picMkLst>
        </pc:picChg>
        <pc:picChg chg="add mod">
          <ac:chgData name="Aryankumar Panchasara" userId="823adf3e54825eaa" providerId="LiveId" clId="{E76BA6BE-3D6D-4D2C-97C0-761559754507}" dt="2024-12-02T01:32:34.683" v="643" actId="1076"/>
          <ac:picMkLst>
            <pc:docMk/>
            <pc:sldMk cId="1390363260" sldId="262"/>
            <ac:picMk id="6" creationId="{DB6E1D1A-5D4B-F8F8-9274-A57520793FD2}"/>
          </ac:picMkLst>
        </pc:picChg>
      </pc:sldChg>
      <pc:sldChg chg="delSp del mod">
        <pc:chgData name="Aryankumar Panchasara" userId="823adf3e54825eaa" providerId="LiveId" clId="{E76BA6BE-3D6D-4D2C-97C0-761559754507}" dt="2024-12-02T01:32:40.419" v="644" actId="47"/>
        <pc:sldMkLst>
          <pc:docMk/>
          <pc:sldMk cId="2511037931" sldId="263"/>
        </pc:sldMkLst>
        <pc:spChg chg="del">
          <ac:chgData name="Aryankumar Panchasara" userId="823adf3e54825eaa" providerId="LiveId" clId="{E76BA6BE-3D6D-4D2C-97C0-761559754507}" dt="2024-12-02T01:32:27.697" v="641" actId="21"/>
          <ac:spMkLst>
            <pc:docMk/>
            <pc:sldMk cId="2511037931" sldId="263"/>
            <ac:spMk id="5" creationId="{E9AD55BC-B464-6D62-74F2-2867D671931B}"/>
          </ac:spMkLst>
        </pc:spChg>
        <pc:picChg chg="del">
          <ac:chgData name="Aryankumar Panchasara" userId="823adf3e54825eaa" providerId="LiveId" clId="{E76BA6BE-3D6D-4D2C-97C0-761559754507}" dt="2024-12-02T01:32:27.697" v="641" actId="21"/>
          <ac:picMkLst>
            <pc:docMk/>
            <pc:sldMk cId="2511037931" sldId="263"/>
            <ac:picMk id="3" creationId="{DB6E1D1A-5D4B-F8F8-9274-A57520793FD2}"/>
          </ac:picMkLst>
        </pc:picChg>
      </pc:sldChg>
      <pc:sldChg chg="modSp">
        <pc:chgData name="Aryankumar Panchasara" userId="823adf3e54825eaa" providerId="LiveId" clId="{E76BA6BE-3D6D-4D2C-97C0-761559754507}" dt="2024-12-02T02:03:16.583" v="1002" actId="2711"/>
        <pc:sldMkLst>
          <pc:docMk/>
          <pc:sldMk cId="1311037952" sldId="264"/>
        </pc:sldMkLst>
        <pc:graphicFrameChg chg="mod">
          <ac:chgData name="Aryankumar Panchasara" userId="823adf3e54825eaa" providerId="LiveId" clId="{E76BA6BE-3D6D-4D2C-97C0-761559754507}" dt="2024-12-02T02:03:16.583" v="1002" actId="2711"/>
          <ac:graphicFrameMkLst>
            <pc:docMk/>
            <pc:sldMk cId="1311037952" sldId="264"/>
            <ac:graphicFrameMk id="5" creationId="{18A0ABC1-AA97-835C-FF50-E29ECA1CB2A7}"/>
          </ac:graphicFrameMkLst>
        </pc:graphicFrameChg>
      </pc:sldChg>
      <pc:sldChg chg="del">
        <pc:chgData name="Aryankumar Panchasara" userId="823adf3e54825eaa" providerId="LiveId" clId="{E76BA6BE-3D6D-4D2C-97C0-761559754507}" dt="2024-12-02T00:20:44.234" v="232" actId="47"/>
        <pc:sldMkLst>
          <pc:docMk/>
          <pc:sldMk cId="2955177852" sldId="266"/>
        </pc:sldMkLst>
      </pc:sldChg>
      <pc:sldChg chg="del">
        <pc:chgData name="Aryankumar Panchasara" userId="823adf3e54825eaa" providerId="LiveId" clId="{E76BA6BE-3D6D-4D2C-97C0-761559754507}" dt="2024-12-02T00:20:44.234" v="232" actId="47"/>
        <pc:sldMkLst>
          <pc:docMk/>
          <pc:sldMk cId="539823311" sldId="267"/>
        </pc:sldMkLst>
      </pc:sldChg>
      <pc:sldChg chg="del">
        <pc:chgData name="Aryankumar Panchasara" userId="823adf3e54825eaa" providerId="LiveId" clId="{E76BA6BE-3D6D-4D2C-97C0-761559754507}" dt="2024-12-02T00:20:44.234" v="232" actId="47"/>
        <pc:sldMkLst>
          <pc:docMk/>
          <pc:sldMk cId="1509694194" sldId="268"/>
        </pc:sldMkLst>
      </pc:sldChg>
      <pc:sldChg chg="del">
        <pc:chgData name="Aryankumar Panchasara" userId="823adf3e54825eaa" providerId="LiveId" clId="{E76BA6BE-3D6D-4D2C-97C0-761559754507}" dt="2024-12-02T00:20:44.234" v="232" actId="47"/>
        <pc:sldMkLst>
          <pc:docMk/>
          <pc:sldMk cId="708031588" sldId="269"/>
        </pc:sldMkLst>
      </pc:sldChg>
      <pc:sldChg chg="addSp modSp new del mod">
        <pc:chgData name="Aryankumar Panchasara" userId="823adf3e54825eaa" providerId="LiveId" clId="{E76BA6BE-3D6D-4D2C-97C0-761559754507}" dt="2024-12-02T01:26:01.332" v="639" actId="47"/>
        <pc:sldMkLst>
          <pc:docMk/>
          <pc:sldMk cId="571487999" sldId="270"/>
        </pc:sldMkLst>
        <pc:spChg chg="add mod">
          <ac:chgData name="Aryankumar Panchasara" userId="823adf3e54825eaa" providerId="LiveId" clId="{E76BA6BE-3D6D-4D2C-97C0-761559754507}" dt="2024-12-01T23:54:28.891" v="15" actId="207"/>
          <ac:spMkLst>
            <pc:docMk/>
            <pc:sldMk cId="571487999" sldId="270"/>
            <ac:spMk id="4" creationId="{384B5AFA-2191-CC6E-87F2-5989ED0E90AB}"/>
          </ac:spMkLst>
        </pc:spChg>
        <pc:picChg chg="add mod">
          <ac:chgData name="Aryankumar Panchasara" userId="823adf3e54825eaa" providerId="LiveId" clId="{E76BA6BE-3D6D-4D2C-97C0-761559754507}" dt="2024-12-01T23:54:23.485" v="13" actId="1076"/>
          <ac:picMkLst>
            <pc:docMk/>
            <pc:sldMk cId="571487999" sldId="270"/>
            <ac:picMk id="3" creationId="{83D1683A-AC64-FD82-43C7-563174159D35}"/>
          </ac:picMkLst>
        </pc:picChg>
      </pc:sldChg>
      <pc:sldChg chg="addSp modSp new mod">
        <pc:chgData name="Aryankumar Panchasara" userId="823adf3e54825eaa" providerId="LiveId" clId="{E76BA6BE-3D6D-4D2C-97C0-761559754507}" dt="2024-12-02T02:41:40.457" v="1157" actId="1076"/>
        <pc:sldMkLst>
          <pc:docMk/>
          <pc:sldMk cId="1809127976" sldId="271"/>
        </pc:sldMkLst>
        <pc:spChg chg="add mod">
          <ac:chgData name="Aryankumar Panchasara" userId="823adf3e54825eaa" providerId="LiveId" clId="{E76BA6BE-3D6D-4D2C-97C0-761559754507}" dt="2024-12-02T01:33:55.954" v="655" actId="20577"/>
          <ac:spMkLst>
            <pc:docMk/>
            <pc:sldMk cId="1809127976" sldId="271"/>
            <ac:spMk id="4" creationId="{EE24785E-7AE6-6513-7194-F40FB705B0B9}"/>
          </ac:spMkLst>
        </pc:spChg>
        <pc:picChg chg="add mod modCrop">
          <ac:chgData name="Aryankumar Panchasara" userId="823adf3e54825eaa" providerId="LiveId" clId="{E76BA6BE-3D6D-4D2C-97C0-761559754507}" dt="2024-12-02T02:41:40.457" v="1157" actId="1076"/>
          <ac:picMkLst>
            <pc:docMk/>
            <pc:sldMk cId="1809127976" sldId="271"/>
            <ac:picMk id="3" creationId="{F3398501-3988-E334-248E-061283D22B1B}"/>
          </ac:picMkLst>
        </pc:picChg>
        <pc:picChg chg="add mod">
          <ac:chgData name="Aryankumar Panchasara" userId="823adf3e54825eaa" providerId="LiveId" clId="{E76BA6BE-3D6D-4D2C-97C0-761559754507}" dt="2024-12-02T02:41:40.457" v="1157" actId="1076"/>
          <ac:picMkLst>
            <pc:docMk/>
            <pc:sldMk cId="1809127976" sldId="271"/>
            <ac:picMk id="5" creationId="{4461CA08-B925-0978-4E71-2F0CD80CB60E}"/>
          </ac:picMkLst>
        </pc:picChg>
      </pc:sldChg>
      <pc:sldChg chg="addSp delSp modSp new del mod">
        <pc:chgData name="Aryankumar Panchasara" userId="823adf3e54825eaa" providerId="LiveId" clId="{E76BA6BE-3D6D-4D2C-97C0-761559754507}" dt="2024-12-02T01:34:44.206" v="667" actId="47"/>
        <pc:sldMkLst>
          <pc:docMk/>
          <pc:sldMk cId="2920497370" sldId="272"/>
        </pc:sldMkLst>
        <pc:spChg chg="add mod">
          <ac:chgData name="Aryankumar Panchasara" userId="823adf3e54825eaa" providerId="LiveId" clId="{E76BA6BE-3D6D-4D2C-97C0-761559754507}" dt="2024-12-02T00:01:47.534" v="126" actId="1076"/>
          <ac:spMkLst>
            <pc:docMk/>
            <pc:sldMk cId="2920497370" sldId="272"/>
            <ac:spMk id="4" creationId="{71CA5FEE-20D6-D906-0C4A-C2C123B21CD5}"/>
          </ac:spMkLst>
        </pc:spChg>
        <pc:picChg chg="add del mod modCrop">
          <ac:chgData name="Aryankumar Panchasara" userId="823adf3e54825eaa" providerId="LiveId" clId="{E76BA6BE-3D6D-4D2C-97C0-761559754507}" dt="2024-12-02T01:33:29.909" v="649" actId="21"/>
          <ac:picMkLst>
            <pc:docMk/>
            <pc:sldMk cId="2920497370" sldId="272"/>
            <ac:picMk id="3" creationId="{4461CA08-B925-0978-4E71-2F0CD80CB60E}"/>
          </ac:picMkLst>
        </pc:picChg>
      </pc:sldChg>
      <pc:sldChg chg="addSp delSp modSp new del mod setBg">
        <pc:chgData name="Aryankumar Panchasara" userId="823adf3e54825eaa" providerId="LiveId" clId="{E76BA6BE-3D6D-4D2C-97C0-761559754507}" dt="2024-12-02T01:33:25.161" v="648" actId="47"/>
        <pc:sldMkLst>
          <pc:docMk/>
          <pc:sldMk cId="1477029694" sldId="273"/>
        </pc:sldMkLst>
        <pc:spChg chg="add del mod">
          <ac:chgData name="Aryankumar Panchasara" userId="823adf3e54825eaa" providerId="LiveId" clId="{E76BA6BE-3D6D-4D2C-97C0-761559754507}" dt="2024-12-02T00:00:24.570" v="116" actId="26606"/>
          <ac:spMkLst>
            <pc:docMk/>
            <pc:sldMk cId="1477029694" sldId="273"/>
            <ac:spMk id="2" creationId="{883F9E10-79BB-1D1D-B0D4-28803276C10D}"/>
          </ac:spMkLst>
        </pc:spChg>
        <pc:spChg chg="add mod">
          <ac:chgData name="Aryankumar Panchasara" userId="823adf3e54825eaa" providerId="LiveId" clId="{E76BA6BE-3D6D-4D2C-97C0-761559754507}" dt="2024-12-02T00:00:24.570" v="116" actId="26606"/>
          <ac:spMkLst>
            <pc:docMk/>
            <pc:sldMk cId="1477029694" sldId="273"/>
            <ac:spMk id="3" creationId="{8238F068-8649-4C44-15C3-CC86DD264193}"/>
          </ac:spMkLst>
        </pc:spChg>
        <pc:spChg chg="add">
          <ac:chgData name="Aryankumar Panchasara" userId="823adf3e54825eaa" providerId="LiveId" clId="{E76BA6BE-3D6D-4D2C-97C0-761559754507}" dt="2024-12-02T00:00:24.570" v="116" actId="26606"/>
          <ac:spMkLst>
            <pc:docMk/>
            <pc:sldMk cId="1477029694" sldId="273"/>
            <ac:spMk id="7" creationId="{D8D85657-6A77-4466-887F-EE948B9CD2B2}"/>
          </ac:spMkLst>
        </pc:spChg>
        <pc:spChg chg="add">
          <ac:chgData name="Aryankumar Panchasara" userId="823adf3e54825eaa" providerId="LiveId" clId="{E76BA6BE-3D6D-4D2C-97C0-761559754507}" dt="2024-12-02T00:00:24.570" v="116" actId="26606"/>
          <ac:spMkLst>
            <pc:docMk/>
            <pc:sldMk cId="1477029694" sldId="273"/>
            <ac:spMk id="8" creationId="{B807C163-87AF-4BC4-ADE2-4E5EAFEEE8CE}"/>
          </ac:spMkLst>
        </pc:spChg>
        <pc:spChg chg="add del">
          <ac:chgData name="Aryankumar Panchasara" userId="823adf3e54825eaa" providerId="LiveId" clId="{E76BA6BE-3D6D-4D2C-97C0-761559754507}" dt="2024-12-02T00:00:06.576" v="108" actId="26606"/>
          <ac:spMkLst>
            <pc:docMk/>
            <pc:sldMk cId="1477029694" sldId="273"/>
            <ac:spMk id="18" creationId="{D8D85657-6A77-4466-887F-EE948B9CD2B2}"/>
          </ac:spMkLst>
        </pc:spChg>
        <pc:spChg chg="add">
          <ac:chgData name="Aryankumar Panchasara" userId="823adf3e54825eaa" providerId="LiveId" clId="{E76BA6BE-3D6D-4D2C-97C0-761559754507}" dt="2024-12-02T00:00:24.570" v="116" actId="26606"/>
          <ac:spMkLst>
            <pc:docMk/>
            <pc:sldMk cId="1477029694" sldId="273"/>
            <ac:spMk id="19" creationId="{19C03209-5BD8-4B0B-847E-430FFF592586}"/>
          </ac:spMkLst>
        </pc:spChg>
        <pc:spChg chg="add del">
          <ac:chgData name="Aryankumar Panchasara" userId="823adf3e54825eaa" providerId="LiveId" clId="{E76BA6BE-3D6D-4D2C-97C0-761559754507}" dt="2024-12-02T00:00:06.576" v="108" actId="26606"/>
          <ac:spMkLst>
            <pc:docMk/>
            <pc:sldMk cId="1477029694" sldId="273"/>
            <ac:spMk id="20" creationId="{B807C163-87AF-4BC4-ADE2-4E5EAFEEE8CE}"/>
          </ac:spMkLst>
        </pc:spChg>
        <pc:spChg chg="add del">
          <ac:chgData name="Aryankumar Panchasara" userId="823adf3e54825eaa" providerId="LiveId" clId="{E76BA6BE-3D6D-4D2C-97C0-761559754507}" dt="2024-12-02T00:00:06.576" v="108" actId="26606"/>
          <ac:spMkLst>
            <pc:docMk/>
            <pc:sldMk cId="1477029694" sldId="273"/>
            <ac:spMk id="34" creationId="{19C03209-5BD8-4B0B-847E-430FFF592586}"/>
          </ac:spMkLst>
        </pc:spChg>
        <pc:grpChg chg="add">
          <ac:chgData name="Aryankumar Panchasara" userId="823adf3e54825eaa" providerId="LiveId" clId="{E76BA6BE-3D6D-4D2C-97C0-761559754507}" dt="2024-12-02T00:00:24.570" v="116" actId="26606"/>
          <ac:grpSpMkLst>
            <pc:docMk/>
            <pc:sldMk cId="1477029694" sldId="273"/>
            <ac:grpSpMk id="6" creationId="{67416F32-9D98-4340-82E8-E90CE00AD2AC}"/>
          </ac:grpSpMkLst>
        </pc:grpChg>
        <pc:grpChg chg="add del">
          <ac:chgData name="Aryankumar Panchasara" userId="823adf3e54825eaa" providerId="LiveId" clId="{E76BA6BE-3D6D-4D2C-97C0-761559754507}" dt="2024-12-02T00:00:06.576" v="108" actId="26606"/>
          <ac:grpSpMkLst>
            <pc:docMk/>
            <pc:sldMk cId="1477029694" sldId="273"/>
            <ac:grpSpMk id="9" creationId="{67416F32-9D98-4340-82E8-E90CE00AD2AC}"/>
          </ac:grpSpMkLst>
        </pc:grpChg>
        <pc:grpChg chg="add">
          <ac:chgData name="Aryankumar Panchasara" userId="823adf3e54825eaa" providerId="LiveId" clId="{E76BA6BE-3D6D-4D2C-97C0-761559754507}" dt="2024-12-02T00:00:24.570" v="116" actId="26606"/>
          <ac:grpSpMkLst>
            <pc:docMk/>
            <pc:sldMk cId="1477029694" sldId="273"/>
            <ac:grpSpMk id="17" creationId="{3F696E8E-5A50-4F12-9E0B-502F85061599}"/>
          </ac:grpSpMkLst>
        </pc:grpChg>
        <pc:grpChg chg="add del">
          <ac:chgData name="Aryankumar Panchasara" userId="823adf3e54825eaa" providerId="LiveId" clId="{E76BA6BE-3D6D-4D2C-97C0-761559754507}" dt="2024-12-02T00:00:06.576" v="108" actId="26606"/>
          <ac:grpSpMkLst>
            <pc:docMk/>
            <pc:sldMk cId="1477029694" sldId="273"/>
            <ac:grpSpMk id="22" creationId="{3F696E8E-5A50-4F12-9E0B-502F85061599}"/>
          </ac:grpSpMkLst>
        </pc:grpChg>
        <pc:graphicFrameChg chg="add del">
          <ac:chgData name="Aryankumar Panchasara" userId="823adf3e54825eaa" providerId="LiveId" clId="{E76BA6BE-3D6D-4D2C-97C0-761559754507}" dt="2024-12-02T00:00:06.576" v="108" actId="26606"/>
          <ac:graphicFrameMkLst>
            <pc:docMk/>
            <pc:sldMk cId="1477029694" sldId="273"/>
            <ac:graphicFrameMk id="5" creationId="{0E421956-A7B5-56EE-F8D8-957FDA519D6A}"/>
          </ac:graphicFrameMkLst>
        </pc:graphicFrameChg>
        <pc:graphicFrameChg chg="add mod">
          <ac:chgData name="Aryankumar Panchasara" userId="823adf3e54825eaa" providerId="LiveId" clId="{E76BA6BE-3D6D-4D2C-97C0-761559754507}" dt="2024-12-02T00:00:54.013" v="117" actId="2711"/>
          <ac:graphicFrameMkLst>
            <pc:docMk/>
            <pc:sldMk cId="1477029694" sldId="273"/>
            <ac:graphicFrameMk id="21" creationId="{C9E1491A-41AE-3DDD-7FAE-1E03FC3DDF34}"/>
          </ac:graphicFrameMkLst>
        </pc:graphicFrameChg>
      </pc:sldChg>
      <pc:sldChg chg="addSp delSp modSp add mod setBg delDesignElem">
        <pc:chgData name="Aryankumar Panchasara" userId="823adf3e54825eaa" providerId="LiveId" clId="{E76BA6BE-3D6D-4D2C-97C0-761559754507}" dt="2024-12-02T03:39:19.497" v="1348" actId="1076"/>
        <pc:sldMkLst>
          <pc:docMk/>
          <pc:sldMk cId="1001123459" sldId="274"/>
        </pc:sldMkLst>
        <pc:spChg chg="add mod">
          <ac:chgData name="Aryankumar Panchasara" userId="823adf3e54825eaa" providerId="LiveId" clId="{E76BA6BE-3D6D-4D2C-97C0-761559754507}" dt="2024-12-02T03:39:06.002" v="1346" actId="1076"/>
          <ac:spMkLst>
            <pc:docMk/>
            <pc:sldMk cId="1001123459" sldId="274"/>
            <ac:spMk id="2" creationId="{5CCA632C-6F39-FBBA-F06B-A89666597937}"/>
          </ac:spMkLst>
        </pc:spChg>
        <pc:spChg chg="add del mod">
          <ac:chgData name="Aryankumar Panchasara" userId="823adf3e54825eaa" providerId="LiveId" clId="{E76BA6BE-3D6D-4D2C-97C0-761559754507}" dt="2024-12-02T00:03:44.770" v="134" actId="26606"/>
          <ac:spMkLst>
            <pc:docMk/>
            <pc:sldMk cId="1001123459" sldId="274"/>
            <ac:spMk id="2" creationId="{F201C139-65C1-DC49-046B-CCF42194BA0B}"/>
          </ac:spMkLst>
        </pc:spChg>
        <pc:spChg chg="del">
          <ac:chgData name="Aryankumar Panchasara" userId="823adf3e54825eaa" providerId="LiveId" clId="{E76BA6BE-3D6D-4D2C-97C0-761559754507}" dt="2024-12-02T00:01:15.790" v="119"/>
          <ac:spMkLst>
            <pc:docMk/>
            <pc:sldMk cId="1001123459" sldId="274"/>
            <ac:spMk id="7" creationId="{1165BB64-C966-461E-C542-FF01BB9547A3}"/>
          </ac:spMkLst>
        </pc:spChg>
        <pc:spChg chg="del">
          <ac:chgData name="Aryankumar Panchasara" userId="823adf3e54825eaa" providerId="LiveId" clId="{E76BA6BE-3D6D-4D2C-97C0-761559754507}" dt="2024-12-02T00:01:15.790" v="119"/>
          <ac:spMkLst>
            <pc:docMk/>
            <pc:sldMk cId="1001123459" sldId="274"/>
            <ac:spMk id="8" creationId="{50AEFE02-B584-5F82-A86F-B604AEDB228D}"/>
          </ac:spMkLst>
        </pc:spChg>
        <pc:spChg chg="add del">
          <ac:chgData name="Aryankumar Panchasara" userId="823adf3e54825eaa" providerId="LiveId" clId="{E76BA6BE-3D6D-4D2C-97C0-761559754507}" dt="2024-12-02T00:04:24.548" v="138" actId="26606"/>
          <ac:spMkLst>
            <pc:docMk/>
            <pc:sldMk cId="1001123459" sldId="274"/>
            <ac:spMk id="18" creationId="{D8D85657-6A77-4466-887F-EE948B9CD2B2}"/>
          </ac:spMkLst>
        </pc:spChg>
        <pc:spChg chg="del">
          <ac:chgData name="Aryankumar Panchasara" userId="823adf3e54825eaa" providerId="LiveId" clId="{E76BA6BE-3D6D-4D2C-97C0-761559754507}" dt="2024-12-02T00:01:15.790" v="119"/>
          <ac:spMkLst>
            <pc:docMk/>
            <pc:sldMk cId="1001123459" sldId="274"/>
            <ac:spMk id="19" creationId="{9605AEBF-51BB-FB76-D87E-1563ED783A66}"/>
          </ac:spMkLst>
        </pc:spChg>
        <pc:spChg chg="add del">
          <ac:chgData name="Aryankumar Panchasara" userId="823adf3e54825eaa" providerId="LiveId" clId="{E76BA6BE-3D6D-4D2C-97C0-761559754507}" dt="2024-12-02T00:04:24.548" v="138" actId="26606"/>
          <ac:spMkLst>
            <pc:docMk/>
            <pc:sldMk cId="1001123459" sldId="274"/>
            <ac:spMk id="20" creationId="{B807C163-87AF-4BC4-ADE2-4E5EAFEEE8CE}"/>
          </ac:spMkLst>
        </pc:spChg>
        <pc:spChg chg="add del mod">
          <ac:chgData name="Aryankumar Panchasara" userId="823adf3e54825eaa" providerId="LiveId" clId="{E76BA6BE-3D6D-4D2C-97C0-761559754507}" dt="2024-12-02T00:04:24.548" v="138" actId="26606"/>
          <ac:spMkLst>
            <pc:docMk/>
            <pc:sldMk cId="1001123459" sldId="274"/>
            <ac:spMk id="33" creationId="{259DCAFE-7C56-9D7F-2FA4-5942D0751E50}"/>
          </ac:spMkLst>
        </pc:spChg>
        <pc:spChg chg="add del">
          <ac:chgData name="Aryankumar Panchasara" userId="823adf3e54825eaa" providerId="LiveId" clId="{E76BA6BE-3D6D-4D2C-97C0-761559754507}" dt="2024-12-02T00:04:24.548" v="138" actId="26606"/>
          <ac:spMkLst>
            <pc:docMk/>
            <pc:sldMk cId="1001123459" sldId="274"/>
            <ac:spMk id="34" creationId="{19C03209-5BD8-4B0B-847E-430FFF592586}"/>
          </ac:spMkLst>
        </pc:spChg>
        <pc:spChg chg="add">
          <ac:chgData name="Aryankumar Panchasara" userId="823adf3e54825eaa" providerId="LiveId" clId="{E76BA6BE-3D6D-4D2C-97C0-761559754507}" dt="2024-12-02T00:04:24.548" v="138" actId="26606"/>
          <ac:spMkLst>
            <pc:docMk/>
            <pc:sldMk cId="1001123459" sldId="274"/>
            <ac:spMk id="49" creationId="{D8D85657-6A77-4466-887F-EE948B9CD2B2}"/>
          </ac:spMkLst>
        </pc:spChg>
        <pc:spChg chg="add">
          <ac:chgData name="Aryankumar Panchasara" userId="823adf3e54825eaa" providerId="LiveId" clId="{E76BA6BE-3D6D-4D2C-97C0-761559754507}" dt="2024-12-02T00:04:24.548" v="138" actId="26606"/>
          <ac:spMkLst>
            <pc:docMk/>
            <pc:sldMk cId="1001123459" sldId="274"/>
            <ac:spMk id="51" creationId="{B807C163-87AF-4BC4-ADE2-4E5EAFEEE8CE}"/>
          </ac:spMkLst>
        </pc:spChg>
        <pc:spChg chg="add">
          <ac:chgData name="Aryankumar Panchasara" userId="823adf3e54825eaa" providerId="LiveId" clId="{E76BA6BE-3D6D-4D2C-97C0-761559754507}" dt="2024-12-02T00:04:24.548" v="138" actId="26606"/>
          <ac:spMkLst>
            <pc:docMk/>
            <pc:sldMk cId="1001123459" sldId="274"/>
            <ac:spMk id="65" creationId="{19C03209-5BD8-4B0B-847E-430FFF592586}"/>
          </ac:spMkLst>
        </pc:spChg>
        <pc:grpChg chg="del">
          <ac:chgData name="Aryankumar Panchasara" userId="823adf3e54825eaa" providerId="LiveId" clId="{E76BA6BE-3D6D-4D2C-97C0-761559754507}" dt="2024-12-02T00:01:15.790" v="119"/>
          <ac:grpSpMkLst>
            <pc:docMk/>
            <pc:sldMk cId="1001123459" sldId="274"/>
            <ac:grpSpMk id="6" creationId="{D3D8F64C-B843-3A90-7A3B-4376C4D9BD6D}"/>
          </ac:grpSpMkLst>
        </pc:grpChg>
        <pc:grpChg chg="add del">
          <ac:chgData name="Aryankumar Panchasara" userId="823adf3e54825eaa" providerId="LiveId" clId="{E76BA6BE-3D6D-4D2C-97C0-761559754507}" dt="2024-12-02T00:04:24.548" v="138" actId="26606"/>
          <ac:grpSpMkLst>
            <pc:docMk/>
            <pc:sldMk cId="1001123459" sldId="274"/>
            <ac:grpSpMk id="9" creationId="{67416F32-9D98-4340-82E8-E90CE00AD2AC}"/>
          </ac:grpSpMkLst>
        </pc:grpChg>
        <pc:grpChg chg="del">
          <ac:chgData name="Aryankumar Panchasara" userId="823adf3e54825eaa" providerId="LiveId" clId="{E76BA6BE-3D6D-4D2C-97C0-761559754507}" dt="2024-12-02T00:01:15.790" v="119"/>
          <ac:grpSpMkLst>
            <pc:docMk/>
            <pc:sldMk cId="1001123459" sldId="274"/>
            <ac:grpSpMk id="17" creationId="{D2717F46-6C17-7949-3013-F8EDA7C37D59}"/>
          </ac:grpSpMkLst>
        </pc:grpChg>
        <pc:grpChg chg="add del">
          <ac:chgData name="Aryankumar Panchasara" userId="823adf3e54825eaa" providerId="LiveId" clId="{E76BA6BE-3D6D-4D2C-97C0-761559754507}" dt="2024-12-02T00:04:24.548" v="138" actId="26606"/>
          <ac:grpSpMkLst>
            <pc:docMk/>
            <pc:sldMk cId="1001123459" sldId="274"/>
            <ac:grpSpMk id="22" creationId="{3F696E8E-5A50-4F12-9E0B-502F85061599}"/>
          </ac:grpSpMkLst>
        </pc:grpChg>
        <pc:grpChg chg="add">
          <ac:chgData name="Aryankumar Panchasara" userId="823adf3e54825eaa" providerId="LiveId" clId="{E76BA6BE-3D6D-4D2C-97C0-761559754507}" dt="2024-12-02T00:04:24.548" v="138" actId="26606"/>
          <ac:grpSpMkLst>
            <pc:docMk/>
            <pc:sldMk cId="1001123459" sldId="274"/>
            <ac:grpSpMk id="40" creationId="{67416F32-9D98-4340-82E8-E90CE00AD2AC}"/>
          </ac:grpSpMkLst>
        </pc:grpChg>
        <pc:grpChg chg="add">
          <ac:chgData name="Aryankumar Panchasara" userId="823adf3e54825eaa" providerId="LiveId" clId="{E76BA6BE-3D6D-4D2C-97C0-761559754507}" dt="2024-12-02T00:04:24.548" v="138" actId="26606"/>
          <ac:grpSpMkLst>
            <pc:docMk/>
            <pc:sldMk cId="1001123459" sldId="274"/>
            <ac:grpSpMk id="53" creationId="{3F696E8E-5A50-4F12-9E0B-502F85061599}"/>
          </ac:grpSpMkLst>
        </pc:grpChg>
        <pc:graphicFrameChg chg="add del">
          <ac:chgData name="Aryankumar Panchasara" userId="823adf3e54825eaa" providerId="LiveId" clId="{E76BA6BE-3D6D-4D2C-97C0-761559754507}" dt="2024-12-02T00:03:59.996" v="135" actId="478"/>
          <ac:graphicFrameMkLst>
            <pc:docMk/>
            <pc:sldMk cId="1001123459" sldId="274"/>
            <ac:graphicFrameMk id="5" creationId="{3139CE79-2387-07E2-92BD-8C7248C53059}"/>
          </ac:graphicFrameMkLst>
        </pc:graphicFrameChg>
        <pc:graphicFrameChg chg="del mod">
          <ac:chgData name="Aryankumar Panchasara" userId="823adf3e54825eaa" providerId="LiveId" clId="{E76BA6BE-3D6D-4D2C-97C0-761559754507}" dt="2024-12-02T00:02:37.122" v="129" actId="478"/>
          <ac:graphicFrameMkLst>
            <pc:docMk/>
            <pc:sldMk cId="1001123459" sldId="274"/>
            <ac:graphicFrameMk id="21" creationId="{EB048F3D-9E2B-C354-9CF2-8CD99C47A6C0}"/>
          </ac:graphicFrameMkLst>
        </pc:graphicFrameChg>
        <pc:graphicFrameChg chg="add del mod">
          <ac:chgData name="Aryankumar Panchasara" userId="823adf3e54825eaa" providerId="LiveId" clId="{E76BA6BE-3D6D-4D2C-97C0-761559754507}" dt="2024-12-02T03:39:12.173" v="1347"/>
          <ac:graphicFrameMkLst>
            <pc:docMk/>
            <pc:sldMk cId="1001123459" sldId="274"/>
            <ac:graphicFrameMk id="36" creationId="{766AB26C-57A9-38BB-093C-E3DA15ADEF1C}"/>
          </ac:graphicFrameMkLst>
        </pc:graphicFrameChg>
        <pc:picChg chg="add del mod">
          <ac:chgData name="Aryankumar Panchasara" userId="823adf3e54825eaa" providerId="LiveId" clId="{E76BA6BE-3D6D-4D2C-97C0-761559754507}" dt="2024-12-02T03:38:26.718" v="1333" actId="21"/>
          <ac:picMkLst>
            <pc:docMk/>
            <pc:sldMk cId="1001123459" sldId="274"/>
            <ac:picMk id="4" creationId="{AB2848E1-BB0C-47DB-C49D-4ED5B6E021B2}"/>
          </ac:picMkLst>
        </pc:picChg>
        <pc:picChg chg="add mod">
          <ac:chgData name="Aryankumar Panchasara" userId="823adf3e54825eaa" providerId="LiveId" clId="{E76BA6BE-3D6D-4D2C-97C0-761559754507}" dt="2024-12-02T03:39:19.497" v="1348" actId="1076"/>
          <ac:picMkLst>
            <pc:docMk/>
            <pc:sldMk cId="1001123459" sldId="274"/>
            <ac:picMk id="5" creationId="{2B746DDB-97E5-CBE4-E4EF-CD1E219E6474}"/>
          </ac:picMkLst>
        </pc:picChg>
      </pc:sldChg>
      <pc:sldChg chg="addSp delSp modSp new mod">
        <pc:chgData name="Aryankumar Panchasara" userId="823adf3e54825eaa" providerId="LiveId" clId="{E76BA6BE-3D6D-4D2C-97C0-761559754507}" dt="2024-12-02T03:39:28.770" v="1350" actId="1076"/>
        <pc:sldMkLst>
          <pc:docMk/>
          <pc:sldMk cId="1861215144" sldId="275"/>
        </pc:sldMkLst>
        <pc:spChg chg="add mod">
          <ac:chgData name="Aryankumar Panchasara" userId="823adf3e54825eaa" providerId="LiveId" clId="{E76BA6BE-3D6D-4D2C-97C0-761559754507}" dt="2024-12-02T00:08:00.492" v="145" actId="1076"/>
          <ac:spMkLst>
            <pc:docMk/>
            <pc:sldMk cId="1861215144" sldId="275"/>
            <ac:spMk id="2" creationId="{FFB8B45C-A4CC-E45A-AFAA-AF67741CF280}"/>
          </ac:spMkLst>
        </pc:spChg>
        <pc:spChg chg="add mod">
          <ac:chgData name="Aryankumar Panchasara" userId="823adf3e54825eaa" providerId="LiveId" clId="{E76BA6BE-3D6D-4D2C-97C0-761559754507}" dt="2024-12-02T03:37:44.735" v="1320" actId="1076"/>
          <ac:spMkLst>
            <pc:docMk/>
            <pc:sldMk cId="1861215144" sldId="275"/>
            <ac:spMk id="5" creationId="{0EB63EBA-FC10-66A4-C22A-458EDFB65014}"/>
          </ac:spMkLst>
        </pc:spChg>
        <pc:picChg chg="add del mod">
          <ac:chgData name="Aryankumar Panchasara" userId="823adf3e54825eaa" providerId="LiveId" clId="{E76BA6BE-3D6D-4D2C-97C0-761559754507}" dt="2024-12-02T03:38:35.479" v="1337" actId="21"/>
          <ac:picMkLst>
            <pc:docMk/>
            <pc:sldMk cId="1861215144" sldId="275"/>
            <ac:picMk id="3" creationId="{2B746DDB-97E5-CBE4-E4EF-CD1E219E6474}"/>
          </ac:picMkLst>
        </pc:picChg>
        <pc:picChg chg="add del mod">
          <ac:chgData name="Aryankumar Panchasara" userId="823adf3e54825eaa" providerId="LiveId" clId="{E76BA6BE-3D6D-4D2C-97C0-761559754507}" dt="2024-12-02T03:37:41.485" v="1319" actId="478"/>
          <ac:picMkLst>
            <pc:docMk/>
            <pc:sldMk cId="1861215144" sldId="275"/>
            <ac:picMk id="4" creationId="{0691E04C-ACE5-30BC-D5ED-07C5ABAC159B}"/>
          </ac:picMkLst>
        </pc:picChg>
        <pc:picChg chg="add mod">
          <ac:chgData name="Aryankumar Panchasara" userId="823adf3e54825eaa" providerId="LiveId" clId="{E76BA6BE-3D6D-4D2C-97C0-761559754507}" dt="2024-12-02T03:39:28.770" v="1350" actId="1076"/>
          <ac:picMkLst>
            <pc:docMk/>
            <pc:sldMk cId="1861215144" sldId="275"/>
            <ac:picMk id="6" creationId="{AB2848E1-BB0C-47DB-C49D-4ED5B6E021B2}"/>
          </ac:picMkLst>
        </pc:picChg>
      </pc:sldChg>
      <pc:sldChg chg="addSp delSp modSp new del mod">
        <pc:chgData name="Aryankumar Panchasara" userId="823adf3e54825eaa" providerId="LiveId" clId="{E76BA6BE-3D6D-4D2C-97C0-761559754507}" dt="2024-12-02T01:35:50.909" v="669" actId="47"/>
        <pc:sldMkLst>
          <pc:docMk/>
          <pc:sldMk cId="1446920795" sldId="276"/>
        </pc:sldMkLst>
        <pc:picChg chg="add del mod">
          <ac:chgData name="Aryankumar Panchasara" userId="823adf3e54825eaa" providerId="LiveId" clId="{E76BA6BE-3D6D-4D2C-97C0-761559754507}" dt="2024-12-02T01:35:49.671" v="668" actId="478"/>
          <ac:picMkLst>
            <pc:docMk/>
            <pc:sldMk cId="1446920795" sldId="276"/>
            <ac:picMk id="3" creationId="{A2DCFD8A-9932-F24F-BCAB-03C992C8DAD3}"/>
          </ac:picMkLst>
        </pc:picChg>
      </pc:sldChg>
      <pc:sldChg chg="addSp delSp modSp add del mod setBg delDesignElem">
        <pc:chgData name="Aryankumar Panchasara" userId="823adf3e54825eaa" providerId="LiveId" clId="{E76BA6BE-3D6D-4D2C-97C0-761559754507}" dt="2024-12-02T01:37:31.926" v="679" actId="47"/>
        <pc:sldMkLst>
          <pc:docMk/>
          <pc:sldMk cId="175997006" sldId="277"/>
        </pc:sldMkLst>
        <pc:spChg chg="add del mod">
          <ac:chgData name="Aryankumar Panchasara" userId="823adf3e54825eaa" providerId="LiveId" clId="{E76BA6BE-3D6D-4D2C-97C0-761559754507}" dt="2024-12-02T00:54:52.937" v="495" actId="14100"/>
          <ac:spMkLst>
            <pc:docMk/>
            <pc:sldMk cId="175997006" sldId="277"/>
            <ac:spMk id="2" creationId="{263EDDED-6245-39CA-E1A4-B1CD81796D30}"/>
          </ac:spMkLst>
        </pc:spChg>
        <pc:spChg chg="mod">
          <ac:chgData name="Aryankumar Panchasara" userId="823adf3e54825eaa" providerId="LiveId" clId="{E76BA6BE-3D6D-4D2C-97C0-761559754507}" dt="2024-12-02T00:22:35.880" v="241" actId="26606"/>
          <ac:spMkLst>
            <pc:docMk/>
            <pc:sldMk cId="175997006" sldId="277"/>
            <ac:spMk id="3" creationId="{366300D3-771E-6538-2B28-EE19CFE4988A}"/>
          </ac:spMkLst>
        </pc:spChg>
        <pc:spChg chg="del">
          <ac:chgData name="Aryankumar Panchasara" userId="823adf3e54825eaa" providerId="LiveId" clId="{E76BA6BE-3D6D-4D2C-97C0-761559754507}" dt="2024-12-02T00:10:33.286" v="158"/>
          <ac:spMkLst>
            <pc:docMk/>
            <pc:sldMk cId="175997006" sldId="277"/>
            <ac:spMk id="7" creationId="{3CDA133A-EEB1-14FB-7054-3858B625E004}"/>
          </ac:spMkLst>
        </pc:spChg>
        <pc:spChg chg="del">
          <ac:chgData name="Aryankumar Panchasara" userId="823adf3e54825eaa" providerId="LiveId" clId="{E76BA6BE-3D6D-4D2C-97C0-761559754507}" dt="2024-12-02T00:10:33.286" v="158"/>
          <ac:spMkLst>
            <pc:docMk/>
            <pc:sldMk cId="175997006" sldId="277"/>
            <ac:spMk id="8" creationId="{DB75421F-EC33-AEB0-15E7-61B948AB49A1}"/>
          </ac:spMkLst>
        </pc:spChg>
        <pc:spChg chg="add del">
          <ac:chgData name="Aryankumar Panchasara" userId="823adf3e54825eaa" providerId="LiveId" clId="{E76BA6BE-3D6D-4D2C-97C0-761559754507}" dt="2024-12-02T00:11:45.380" v="173" actId="26606"/>
          <ac:spMkLst>
            <pc:docMk/>
            <pc:sldMk cId="175997006" sldId="277"/>
            <ac:spMk id="18" creationId="{D8D85657-6A77-4466-887F-EE948B9CD2B2}"/>
          </ac:spMkLst>
        </pc:spChg>
        <pc:spChg chg="del">
          <ac:chgData name="Aryankumar Panchasara" userId="823adf3e54825eaa" providerId="LiveId" clId="{E76BA6BE-3D6D-4D2C-97C0-761559754507}" dt="2024-12-02T00:10:33.286" v="158"/>
          <ac:spMkLst>
            <pc:docMk/>
            <pc:sldMk cId="175997006" sldId="277"/>
            <ac:spMk id="19" creationId="{3134DF4D-72A9-5435-ACF9-BB172063284C}"/>
          </ac:spMkLst>
        </pc:spChg>
        <pc:spChg chg="add del">
          <ac:chgData name="Aryankumar Panchasara" userId="823adf3e54825eaa" providerId="LiveId" clId="{E76BA6BE-3D6D-4D2C-97C0-761559754507}" dt="2024-12-02T00:11:45.380" v="173" actId="26606"/>
          <ac:spMkLst>
            <pc:docMk/>
            <pc:sldMk cId="175997006" sldId="277"/>
            <ac:spMk id="20" creationId="{B807C163-87AF-4BC4-ADE2-4E5EAFEEE8CE}"/>
          </ac:spMkLst>
        </pc:spChg>
        <pc:spChg chg="add del">
          <ac:chgData name="Aryankumar Panchasara" userId="823adf3e54825eaa" providerId="LiveId" clId="{E76BA6BE-3D6D-4D2C-97C0-761559754507}" dt="2024-12-02T00:21:36.769" v="236" actId="26606"/>
          <ac:spMkLst>
            <pc:docMk/>
            <pc:sldMk cId="175997006" sldId="277"/>
            <ac:spMk id="32" creationId="{DC05F582-AA63-4A8C-915E-66057E4BEEA9}"/>
          </ac:spMkLst>
        </pc:spChg>
        <pc:spChg chg="add del">
          <ac:chgData name="Aryankumar Panchasara" userId="823adf3e54825eaa" providerId="LiveId" clId="{E76BA6BE-3D6D-4D2C-97C0-761559754507}" dt="2024-12-02T00:11:45.380" v="173" actId="26606"/>
          <ac:spMkLst>
            <pc:docMk/>
            <pc:sldMk cId="175997006" sldId="277"/>
            <ac:spMk id="34" creationId="{19C03209-5BD8-4B0B-847E-430FFF592586}"/>
          </ac:spMkLst>
        </pc:spChg>
        <pc:spChg chg="add del">
          <ac:chgData name="Aryankumar Panchasara" userId="823adf3e54825eaa" providerId="LiveId" clId="{E76BA6BE-3D6D-4D2C-97C0-761559754507}" dt="2024-12-02T00:21:36.769" v="236" actId="26606"/>
          <ac:spMkLst>
            <pc:docMk/>
            <pc:sldMk cId="175997006" sldId="277"/>
            <ac:spMk id="37" creationId="{D8D85657-6A77-4466-887F-EE948B9CD2B2}"/>
          </ac:spMkLst>
        </pc:spChg>
        <pc:spChg chg="add">
          <ac:chgData name="Aryankumar Panchasara" userId="823adf3e54825eaa" providerId="LiveId" clId="{E76BA6BE-3D6D-4D2C-97C0-761559754507}" dt="2024-12-02T00:22:35.880" v="241" actId="26606"/>
          <ac:spMkLst>
            <pc:docMk/>
            <pc:sldMk cId="175997006" sldId="277"/>
            <ac:spMk id="40" creationId="{D8D85657-6A77-4466-887F-EE948B9CD2B2}"/>
          </ac:spMkLst>
        </pc:spChg>
        <pc:spChg chg="add del">
          <ac:chgData name="Aryankumar Panchasara" userId="823adf3e54825eaa" providerId="LiveId" clId="{E76BA6BE-3D6D-4D2C-97C0-761559754507}" dt="2024-12-02T00:12:12.655" v="175" actId="26606"/>
          <ac:spMkLst>
            <pc:docMk/>
            <pc:sldMk cId="175997006" sldId="277"/>
            <ac:spMk id="41" creationId="{D8D85657-6A77-4466-887F-EE948B9CD2B2}"/>
          </ac:spMkLst>
        </pc:spChg>
        <pc:spChg chg="add del">
          <ac:chgData name="Aryankumar Panchasara" userId="823adf3e54825eaa" providerId="LiveId" clId="{E76BA6BE-3D6D-4D2C-97C0-761559754507}" dt="2024-12-02T00:12:12.655" v="175" actId="26606"/>
          <ac:spMkLst>
            <pc:docMk/>
            <pc:sldMk cId="175997006" sldId="277"/>
            <ac:spMk id="42" creationId="{612418FA-DACC-47F9-B701-44B7143C9DEF}"/>
          </ac:spMkLst>
        </pc:spChg>
        <pc:spChg chg="add">
          <ac:chgData name="Aryankumar Panchasara" userId="823adf3e54825eaa" providerId="LiveId" clId="{E76BA6BE-3D6D-4D2C-97C0-761559754507}" dt="2024-12-02T00:22:35.880" v="241" actId="26606"/>
          <ac:spMkLst>
            <pc:docMk/>
            <pc:sldMk cId="175997006" sldId="277"/>
            <ac:spMk id="44" creationId="{A37F6730-8F76-4239-8CBA-B914B02A75AB}"/>
          </ac:spMkLst>
        </pc:spChg>
        <pc:spChg chg="add">
          <ac:chgData name="Aryankumar Panchasara" userId="823adf3e54825eaa" providerId="LiveId" clId="{E76BA6BE-3D6D-4D2C-97C0-761559754507}" dt="2024-12-02T00:22:35.880" v="241" actId="26606"/>
          <ac:spMkLst>
            <pc:docMk/>
            <pc:sldMk cId="175997006" sldId="277"/>
            <ac:spMk id="51" creationId="{360A8458-D6B6-45BF-912C-2B2EBCBF00F5}"/>
          </ac:spMkLst>
        </pc:spChg>
        <pc:spChg chg="add del">
          <ac:chgData name="Aryankumar Panchasara" userId="823adf3e54825eaa" providerId="LiveId" clId="{E76BA6BE-3D6D-4D2C-97C0-761559754507}" dt="2024-12-02T00:12:12.655" v="175" actId="26606"/>
          <ac:spMkLst>
            <pc:docMk/>
            <pc:sldMk cId="175997006" sldId="277"/>
            <ac:spMk id="52" creationId="{9D8267F7-1115-4F9A-BEF5-BB6664BCF0DB}"/>
          </ac:spMkLst>
        </pc:spChg>
        <pc:spChg chg="add del">
          <ac:chgData name="Aryankumar Panchasara" userId="823adf3e54825eaa" providerId="LiveId" clId="{E76BA6BE-3D6D-4D2C-97C0-761559754507}" dt="2024-12-02T00:12:26.749" v="177" actId="26606"/>
          <ac:spMkLst>
            <pc:docMk/>
            <pc:sldMk cId="175997006" sldId="277"/>
            <ac:spMk id="55" creationId="{D8D85657-6A77-4466-887F-EE948B9CD2B2}"/>
          </ac:spMkLst>
        </pc:spChg>
        <pc:spChg chg="add del">
          <ac:chgData name="Aryankumar Panchasara" userId="823adf3e54825eaa" providerId="LiveId" clId="{E76BA6BE-3D6D-4D2C-97C0-761559754507}" dt="2024-12-02T00:12:26.749" v="177" actId="26606"/>
          <ac:spMkLst>
            <pc:docMk/>
            <pc:sldMk cId="175997006" sldId="277"/>
            <ac:spMk id="56" creationId="{612418FA-DACC-47F9-B701-44B7143C9DEF}"/>
          </ac:spMkLst>
        </pc:spChg>
        <pc:spChg chg="add del">
          <ac:chgData name="Aryankumar Panchasara" userId="823adf3e54825eaa" providerId="LiveId" clId="{E76BA6BE-3D6D-4D2C-97C0-761559754507}" dt="2024-12-02T00:12:26.749" v="177" actId="26606"/>
          <ac:spMkLst>
            <pc:docMk/>
            <pc:sldMk cId="175997006" sldId="277"/>
            <ac:spMk id="58" creationId="{9D8267F7-1115-4F9A-BEF5-BB6664BCF0DB}"/>
          </ac:spMkLst>
        </pc:spChg>
        <pc:spChg chg="add del">
          <ac:chgData name="Aryankumar Panchasara" userId="823adf3e54825eaa" providerId="LiveId" clId="{E76BA6BE-3D6D-4D2C-97C0-761559754507}" dt="2024-12-02T00:12:27.521" v="179" actId="26606"/>
          <ac:spMkLst>
            <pc:docMk/>
            <pc:sldMk cId="175997006" sldId="277"/>
            <ac:spMk id="68" creationId="{D8D85657-6A77-4466-887F-EE948B9CD2B2}"/>
          </ac:spMkLst>
        </pc:spChg>
        <pc:spChg chg="add del">
          <ac:chgData name="Aryankumar Panchasara" userId="823adf3e54825eaa" providerId="LiveId" clId="{E76BA6BE-3D6D-4D2C-97C0-761559754507}" dt="2024-12-02T00:12:27.521" v="179" actId="26606"/>
          <ac:spMkLst>
            <pc:docMk/>
            <pc:sldMk cId="175997006" sldId="277"/>
            <ac:spMk id="69" creationId="{B4F9B187-EC02-44E0-99C7-5D629D6648DA}"/>
          </ac:spMkLst>
        </pc:spChg>
        <pc:spChg chg="add del">
          <ac:chgData name="Aryankumar Panchasara" userId="823adf3e54825eaa" providerId="LiveId" clId="{E76BA6BE-3D6D-4D2C-97C0-761559754507}" dt="2024-12-02T00:12:27.521" v="179" actId="26606"/>
          <ac:spMkLst>
            <pc:docMk/>
            <pc:sldMk cId="175997006" sldId="277"/>
            <ac:spMk id="79" creationId="{9D8267F7-1115-4F9A-BEF5-BB6664BCF0DB}"/>
          </ac:spMkLst>
        </pc:spChg>
        <pc:spChg chg="add del">
          <ac:chgData name="Aryankumar Panchasara" userId="823adf3e54825eaa" providerId="LiveId" clId="{E76BA6BE-3D6D-4D2C-97C0-761559754507}" dt="2024-12-02T00:12:27.521" v="179" actId="26606"/>
          <ac:spMkLst>
            <pc:docMk/>
            <pc:sldMk cId="175997006" sldId="277"/>
            <ac:spMk id="81" creationId="{263EDDED-6245-39CA-E1A4-B1CD81796D30}"/>
          </ac:spMkLst>
        </pc:spChg>
        <pc:spChg chg="add del">
          <ac:chgData name="Aryankumar Panchasara" userId="823adf3e54825eaa" providerId="LiveId" clId="{E76BA6BE-3D6D-4D2C-97C0-761559754507}" dt="2024-12-02T00:14:08.339" v="205" actId="26606"/>
          <ac:spMkLst>
            <pc:docMk/>
            <pc:sldMk cId="175997006" sldId="277"/>
            <ac:spMk id="84" creationId="{D8D85657-6A77-4466-887F-EE948B9CD2B2}"/>
          </ac:spMkLst>
        </pc:spChg>
        <pc:spChg chg="add del">
          <ac:chgData name="Aryankumar Panchasara" userId="823adf3e54825eaa" providerId="LiveId" clId="{E76BA6BE-3D6D-4D2C-97C0-761559754507}" dt="2024-12-02T00:14:08.339" v="205" actId="26606"/>
          <ac:spMkLst>
            <pc:docMk/>
            <pc:sldMk cId="175997006" sldId="277"/>
            <ac:spMk id="85" creationId="{B807C163-87AF-4BC4-ADE2-4E5EAFEEE8CE}"/>
          </ac:spMkLst>
        </pc:spChg>
        <pc:spChg chg="add del">
          <ac:chgData name="Aryankumar Panchasara" userId="823adf3e54825eaa" providerId="LiveId" clId="{E76BA6BE-3D6D-4D2C-97C0-761559754507}" dt="2024-12-02T00:14:08.339" v="205" actId="26606"/>
          <ac:spMkLst>
            <pc:docMk/>
            <pc:sldMk cId="175997006" sldId="277"/>
            <ac:spMk id="87" creationId="{19C03209-5BD8-4B0B-847E-430FFF592586}"/>
          </ac:spMkLst>
        </pc:spChg>
        <pc:spChg chg="add del">
          <ac:chgData name="Aryankumar Panchasara" userId="823adf3e54825eaa" providerId="LiveId" clId="{E76BA6BE-3D6D-4D2C-97C0-761559754507}" dt="2024-12-02T00:12:47.245" v="182" actId="26606"/>
          <ac:spMkLst>
            <pc:docMk/>
            <pc:sldMk cId="175997006" sldId="277"/>
            <ac:spMk id="102" creationId="{D8D85657-6A77-4466-887F-EE948B9CD2B2}"/>
          </ac:spMkLst>
        </pc:spChg>
        <pc:spChg chg="add del">
          <ac:chgData name="Aryankumar Panchasara" userId="823adf3e54825eaa" providerId="LiveId" clId="{E76BA6BE-3D6D-4D2C-97C0-761559754507}" dt="2024-12-02T00:12:47.245" v="182" actId="26606"/>
          <ac:spMkLst>
            <pc:docMk/>
            <pc:sldMk cId="175997006" sldId="277"/>
            <ac:spMk id="104" creationId="{B807C163-87AF-4BC4-ADE2-4E5EAFEEE8CE}"/>
          </ac:spMkLst>
        </pc:spChg>
        <pc:spChg chg="add del">
          <ac:chgData name="Aryankumar Panchasara" userId="823adf3e54825eaa" providerId="LiveId" clId="{E76BA6BE-3D6D-4D2C-97C0-761559754507}" dt="2024-12-02T00:12:47.245" v="182" actId="26606"/>
          <ac:spMkLst>
            <pc:docMk/>
            <pc:sldMk cId="175997006" sldId="277"/>
            <ac:spMk id="118" creationId="{19C03209-5BD8-4B0B-847E-430FFF592586}"/>
          </ac:spMkLst>
        </pc:spChg>
        <pc:spChg chg="add del">
          <ac:chgData name="Aryankumar Panchasara" userId="823adf3e54825eaa" providerId="LiveId" clId="{E76BA6BE-3D6D-4D2C-97C0-761559754507}" dt="2024-12-02T00:12:49.549" v="184" actId="26606"/>
          <ac:spMkLst>
            <pc:docMk/>
            <pc:sldMk cId="175997006" sldId="277"/>
            <ac:spMk id="127" creationId="{D8D85657-6A77-4466-887F-EE948B9CD2B2}"/>
          </ac:spMkLst>
        </pc:spChg>
        <pc:spChg chg="add del">
          <ac:chgData name="Aryankumar Panchasara" userId="823adf3e54825eaa" providerId="LiveId" clId="{E76BA6BE-3D6D-4D2C-97C0-761559754507}" dt="2024-12-02T00:12:49.549" v="184" actId="26606"/>
          <ac:spMkLst>
            <pc:docMk/>
            <pc:sldMk cId="175997006" sldId="277"/>
            <ac:spMk id="128" creationId="{A37F6730-8F76-4239-8CBA-B914B02A75AB}"/>
          </ac:spMkLst>
        </pc:spChg>
        <pc:spChg chg="add del">
          <ac:chgData name="Aryankumar Panchasara" userId="823adf3e54825eaa" providerId="LiveId" clId="{E76BA6BE-3D6D-4D2C-97C0-761559754507}" dt="2024-12-02T00:12:49.549" v="184" actId="26606"/>
          <ac:spMkLst>
            <pc:docMk/>
            <pc:sldMk cId="175997006" sldId="277"/>
            <ac:spMk id="138" creationId="{71967F12-B0C4-4D31-8D63-89945DCD29D0}"/>
          </ac:spMkLst>
        </pc:spChg>
        <pc:spChg chg="add del">
          <ac:chgData name="Aryankumar Panchasara" userId="823adf3e54825eaa" providerId="LiveId" clId="{E76BA6BE-3D6D-4D2C-97C0-761559754507}" dt="2024-12-02T00:12:51.897" v="186" actId="26606"/>
          <ac:spMkLst>
            <pc:docMk/>
            <pc:sldMk cId="175997006" sldId="277"/>
            <ac:spMk id="141" creationId="{D8D85657-6A77-4466-887F-EE948B9CD2B2}"/>
          </ac:spMkLst>
        </pc:spChg>
        <pc:spChg chg="add del">
          <ac:chgData name="Aryankumar Panchasara" userId="823adf3e54825eaa" providerId="LiveId" clId="{E76BA6BE-3D6D-4D2C-97C0-761559754507}" dt="2024-12-02T00:12:51.897" v="186" actId="26606"/>
          <ac:spMkLst>
            <pc:docMk/>
            <pc:sldMk cId="175997006" sldId="277"/>
            <ac:spMk id="142" creationId="{81C8C0F4-5C44-4C3F-B321-5CB3E2BABC2C}"/>
          </ac:spMkLst>
        </pc:spChg>
        <pc:spChg chg="add del">
          <ac:chgData name="Aryankumar Panchasara" userId="823adf3e54825eaa" providerId="LiveId" clId="{E76BA6BE-3D6D-4D2C-97C0-761559754507}" dt="2024-12-02T00:12:54.788" v="188" actId="26606"/>
          <ac:spMkLst>
            <pc:docMk/>
            <pc:sldMk cId="175997006" sldId="277"/>
            <ac:spMk id="151" creationId="{D8D85657-6A77-4466-887F-EE948B9CD2B2}"/>
          </ac:spMkLst>
        </pc:spChg>
        <pc:spChg chg="add del">
          <ac:chgData name="Aryankumar Panchasara" userId="823adf3e54825eaa" providerId="LiveId" clId="{E76BA6BE-3D6D-4D2C-97C0-761559754507}" dt="2024-12-02T00:12:54.788" v="188" actId="26606"/>
          <ac:spMkLst>
            <pc:docMk/>
            <pc:sldMk cId="175997006" sldId="277"/>
            <ac:spMk id="152" creationId="{612418FA-DACC-47F9-B701-44B7143C9DEF}"/>
          </ac:spMkLst>
        </pc:spChg>
        <pc:spChg chg="add del">
          <ac:chgData name="Aryankumar Panchasara" userId="823adf3e54825eaa" providerId="LiveId" clId="{E76BA6BE-3D6D-4D2C-97C0-761559754507}" dt="2024-12-02T00:12:54.788" v="188" actId="26606"/>
          <ac:spMkLst>
            <pc:docMk/>
            <pc:sldMk cId="175997006" sldId="277"/>
            <ac:spMk id="154" creationId="{9D8267F7-1115-4F9A-BEF5-BB6664BCF0DB}"/>
          </ac:spMkLst>
        </pc:spChg>
        <pc:spChg chg="add del">
          <ac:chgData name="Aryankumar Panchasara" userId="823adf3e54825eaa" providerId="LiveId" clId="{E76BA6BE-3D6D-4D2C-97C0-761559754507}" dt="2024-12-02T00:13:02.146" v="191" actId="26606"/>
          <ac:spMkLst>
            <pc:docMk/>
            <pc:sldMk cId="175997006" sldId="277"/>
            <ac:spMk id="163" creationId="{D8D85657-6A77-4466-887F-EE948B9CD2B2}"/>
          </ac:spMkLst>
        </pc:spChg>
        <pc:spChg chg="add del">
          <ac:chgData name="Aryankumar Panchasara" userId="823adf3e54825eaa" providerId="LiveId" clId="{E76BA6BE-3D6D-4D2C-97C0-761559754507}" dt="2024-12-02T00:13:02.146" v="191" actId="26606"/>
          <ac:spMkLst>
            <pc:docMk/>
            <pc:sldMk cId="175997006" sldId="277"/>
            <ac:spMk id="164" creationId="{B807C163-87AF-4BC4-ADE2-4E5EAFEEE8CE}"/>
          </ac:spMkLst>
        </pc:spChg>
        <pc:spChg chg="add del">
          <ac:chgData name="Aryankumar Panchasara" userId="823adf3e54825eaa" providerId="LiveId" clId="{E76BA6BE-3D6D-4D2C-97C0-761559754507}" dt="2024-12-02T00:13:02.146" v="191" actId="26606"/>
          <ac:spMkLst>
            <pc:docMk/>
            <pc:sldMk cId="175997006" sldId="277"/>
            <ac:spMk id="174" creationId="{19C03209-5BD8-4B0B-847E-430FFF592586}"/>
          </ac:spMkLst>
        </pc:spChg>
        <pc:spChg chg="add del">
          <ac:chgData name="Aryankumar Panchasara" userId="823adf3e54825eaa" providerId="LiveId" clId="{E76BA6BE-3D6D-4D2C-97C0-761559754507}" dt="2024-12-02T00:14:07.434" v="204" actId="26606"/>
          <ac:spMkLst>
            <pc:docMk/>
            <pc:sldMk cId="175997006" sldId="277"/>
            <ac:spMk id="179" creationId="{D8D85657-6A77-4466-887F-EE948B9CD2B2}"/>
          </ac:spMkLst>
        </pc:spChg>
        <pc:spChg chg="add del">
          <ac:chgData name="Aryankumar Panchasara" userId="823adf3e54825eaa" providerId="LiveId" clId="{E76BA6BE-3D6D-4D2C-97C0-761559754507}" dt="2024-12-02T00:14:07.434" v="204" actId="26606"/>
          <ac:spMkLst>
            <pc:docMk/>
            <pc:sldMk cId="175997006" sldId="277"/>
            <ac:spMk id="180" creationId="{B807C163-87AF-4BC4-ADE2-4E5EAFEEE8CE}"/>
          </ac:spMkLst>
        </pc:spChg>
        <pc:spChg chg="add del">
          <ac:chgData name="Aryankumar Panchasara" userId="823adf3e54825eaa" providerId="LiveId" clId="{E76BA6BE-3D6D-4D2C-97C0-761559754507}" dt="2024-12-02T00:14:07.434" v="204" actId="26606"/>
          <ac:spMkLst>
            <pc:docMk/>
            <pc:sldMk cId="175997006" sldId="277"/>
            <ac:spMk id="182" creationId="{19C03209-5BD8-4B0B-847E-430FFF592586}"/>
          </ac:spMkLst>
        </pc:spChg>
        <pc:grpChg chg="del">
          <ac:chgData name="Aryankumar Panchasara" userId="823adf3e54825eaa" providerId="LiveId" clId="{E76BA6BE-3D6D-4D2C-97C0-761559754507}" dt="2024-12-02T00:10:33.286" v="158"/>
          <ac:grpSpMkLst>
            <pc:docMk/>
            <pc:sldMk cId="175997006" sldId="277"/>
            <ac:grpSpMk id="6" creationId="{AA26AB81-D611-F49D-41FD-CE1CC304F2A9}"/>
          </ac:grpSpMkLst>
        </pc:grpChg>
        <pc:grpChg chg="add del">
          <ac:chgData name="Aryankumar Panchasara" userId="823adf3e54825eaa" providerId="LiveId" clId="{E76BA6BE-3D6D-4D2C-97C0-761559754507}" dt="2024-12-02T00:11:45.380" v="173" actId="26606"/>
          <ac:grpSpMkLst>
            <pc:docMk/>
            <pc:sldMk cId="175997006" sldId="277"/>
            <ac:grpSpMk id="9" creationId="{67416F32-9D98-4340-82E8-E90CE00AD2AC}"/>
          </ac:grpSpMkLst>
        </pc:grpChg>
        <pc:grpChg chg="mod replId">
          <ac:chgData name="Aryankumar Panchasara" userId="823adf3e54825eaa" providerId="LiveId" clId="{E76BA6BE-3D6D-4D2C-97C0-761559754507}" dt="2024-12-02T00:13:02.146" v="191" actId="26606"/>
          <ac:grpSpMkLst>
            <pc:docMk/>
            <pc:sldMk cId="175997006" sldId="277"/>
            <ac:grpSpMk id="13" creationId="{BB08A2E9-6518-449E-940B-8518A1D850BB}"/>
          </ac:grpSpMkLst>
        </pc:grpChg>
        <pc:grpChg chg="add">
          <ac:chgData name="Aryankumar Panchasara" userId="823adf3e54825eaa" providerId="LiveId" clId="{E76BA6BE-3D6D-4D2C-97C0-761559754507}" dt="2024-12-02T00:22:35.880" v="241" actId="26606"/>
          <ac:grpSpMkLst>
            <pc:docMk/>
            <pc:sldMk cId="175997006" sldId="277"/>
            <ac:grpSpMk id="16" creationId="{67416F32-9D98-4340-82E8-E90CE00AD2AC}"/>
          </ac:grpSpMkLst>
        </pc:grpChg>
        <pc:grpChg chg="del">
          <ac:chgData name="Aryankumar Panchasara" userId="823adf3e54825eaa" providerId="LiveId" clId="{E76BA6BE-3D6D-4D2C-97C0-761559754507}" dt="2024-12-02T00:10:33.286" v="158"/>
          <ac:grpSpMkLst>
            <pc:docMk/>
            <pc:sldMk cId="175997006" sldId="277"/>
            <ac:grpSpMk id="17" creationId="{715AF62F-C9E4-61E3-C99F-A16E61455576}"/>
          </ac:grpSpMkLst>
        </pc:grpChg>
        <pc:grpChg chg="add del">
          <ac:chgData name="Aryankumar Panchasara" userId="823adf3e54825eaa" providerId="LiveId" clId="{E76BA6BE-3D6D-4D2C-97C0-761559754507}" dt="2024-12-02T00:11:45.380" v="173" actId="26606"/>
          <ac:grpSpMkLst>
            <pc:docMk/>
            <pc:sldMk cId="175997006" sldId="277"/>
            <ac:grpSpMk id="22" creationId="{3F696E8E-5A50-4F12-9E0B-502F85061599}"/>
          </ac:grpSpMkLst>
        </pc:grpChg>
        <pc:grpChg chg="mod replId">
          <ac:chgData name="Aryankumar Panchasara" userId="823adf3e54825eaa" providerId="LiveId" clId="{E76BA6BE-3D6D-4D2C-97C0-761559754507}" dt="2024-12-02T00:13:02.146" v="191" actId="26606"/>
          <ac:grpSpMkLst>
            <pc:docMk/>
            <pc:sldMk cId="175997006" sldId="277"/>
            <ac:grpSpMk id="26" creationId="{935D3D5B-2BDE-4FFA-AD19-2A6FA11B44F9}"/>
          </ac:grpSpMkLst>
        </pc:grpChg>
        <pc:grpChg chg="mod replId">
          <ac:chgData name="Aryankumar Panchasara" userId="823adf3e54825eaa" providerId="LiveId" clId="{E76BA6BE-3D6D-4D2C-97C0-761559754507}" dt="2024-12-02T00:13:02.146" v="191" actId="26606"/>
          <ac:grpSpMkLst>
            <pc:docMk/>
            <pc:sldMk cId="175997006" sldId="277"/>
            <ac:grpSpMk id="27" creationId="{1AF3E2D8-35DA-4B2D-891A-A1594F7DB5D8}"/>
          </ac:grpSpMkLst>
        </pc:grpChg>
        <pc:grpChg chg="add del">
          <ac:chgData name="Aryankumar Panchasara" userId="823adf3e54825eaa" providerId="LiveId" clId="{E76BA6BE-3D6D-4D2C-97C0-761559754507}" dt="2024-12-02T00:21:36.769" v="236" actId="26606"/>
          <ac:grpSpMkLst>
            <pc:docMk/>
            <pc:sldMk cId="175997006" sldId="277"/>
            <ac:grpSpMk id="31" creationId="{67416F32-9D98-4340-82E8-E90CE00AD2AC}"/>
          </ac:grpSpMkLst>
        </pc:grpChg>
        <pc:grpChg chg="add del">
          <ac:chgData name="Aryankumar Panchasara" userId="823adf3e54825eaa" providerId="LiveId" clId="{E76BA6BE-3D6D-4D2C-97C0-761559754507}" dt="2024-12-02T00:12:12.655" v="175" actId="26606"/>
          <ac:grpSpMkLst>
            <pc:docMk/>
            <pc:sldMk cId="175997006" sldId="277"/>
            <ac:grpSpMk id="33" creationId="{67416F32-9D98-4340-82E8-E90CE00AD2AC}"/>
          </ac:grpSpMkLst>
        </pc:grpChg>
        <pc:grpChg chg="add del">
          <ac:chgData name="Aryankumar Panchasara" userId="823adf3e54825eaa" providerId="LiveId" clId="{E76BA6BE-3D6D-4D2C-97C0-761559754507}" dt="2024-12-02T00:12:27.521" v="179" actId="26606"/>
          <ac:grpSpMkLst>
            <pc:docMk/>
            <pc:sldMk cId="175997006" sldId="277"/>
            <ac:grpSpMk id="36" creationId="{7B4E221E-E4F3-4D25-8DC8-8A3D08C830B4}"/>
          </ac:grpSpMkLst>
        </pc:grpChg>
        <pc:grpChg chg="add del">
          <ac:chgData name="Aryankumar Panchasara" userId="823adf3e54825eaa" providerId="LiveId" clId="{E76BA6BE-3D6D-4D2C-97C0-761559754507}" dt="2024-12-02T00:21:36.769" v="236" actId="26606"/>
          <ac:grpSpMkLst>
            <pc:docMk/>
            <pc:sldMk cId="175997006" sldId="277"/>
            <ac:grpSpMk id="38" creationId="{30D050C3-946A-4155-B469-3FE5492E6E91}"/>
          </ac:grpSpMkLst>
        </pc:grpChg>
        <pc:grpChg chg="add del">
          <ac:chgData name="Aryankumar Panchasara" userId="823adf3e54825eaa" providerId="LiveId" clId="{E76BA6BE-3D6D-4D2C-97C0-761559754507}" dt="2024-12-02T00:12:12.655" v="175" actId="26606"/>
          <ac:grpSpMkLst>
            <pc:docMk/>
            <pc:sldMk cId="175997006" sldId="277"/>
            <ac:grpSpMk id="43" creationId="{7C6B683D-13FA-4605-8648-01FC9C82FEC8}"/>
          </ac:grpSpMkLst>
        </pc:grpChg>
        <pc:grpChg chg="add">
          <ac:chgData name="Aryankumar Panchasara" userId="823adf3e54825eaa" providerId="LiveId" clId="{E76BA6BE-3D6D-4D2C-97C0-761559754507}" dt="2024-12-02T00:22:35.880" v="241" actId="26606"/>
          <ac:grpSpMkLst>
            <pc:docMk/>
            <pc:sldMk cId="175997006" sldId="277"/>
            <ac:grpSpMk id="45" creationId="{F007FBF4-4B89-4AE1-955F-071EF00F9BFE}"/>
          </ac:grpSpMkLst>
        </pc:grpChg>
        <pc:grpChg chg="add del">
          <ac:chgData name="Aryankumar Panchasara" userId="823adf3e54825eaa" providerId="LiveId" clId="{E76BA6BE-3D6D-4D2C-97C0-761559754507}" dt="2024-12-02T00:12:26.749" v="177" actId="26606"/>
          <ac:grpSpMkLst>
            <pc:docMk/>
            <pc:sldMk cId="175997006" sldId="277"/>
            <ac:grpSpMk id="54" creationId="{67416F32-9D98-4340-82E8-E90CE00AD2AC}"/>
          </ac:grpSpMkLst>
        </pc:grpChg>
        <pc:grpChg chg="add del">
          <ac:chgData name="Aryankumar Panchasara" userId="823adf3e54825eaa" providerId="LiveId" clId="{E76BA6BE-3D6D-4D2C-97C0-761559754507}" dt="2024-12-02T00:12:26.749" v="177" actId="26606"/>
          <ac:grpSpMkLst>
            <pc:docMk/>
            <pc:sldMk cId="175997006" sldId="277"/>
            <ac:grpSpMk id="57" creationId="{7C6B683D-13FA-4605-8648-01FC9C82FEC8}"/>
          </ac:grpSpMkLst>
        </pc:grpChg>
        <pc:grpChg chg="add del">
          <ac:chgData name="Aryankumar Panchasara" userId="823adf3e54825eaa" providerId="LiveId" clId="{E76BA6BE-3D6D-4D2C-97C0-761559754507}" dt="2024-12-02T00:12:27.521" v="179" actId="26606"/>
          <ac:grpSpMkLst>
            <pc:docMk/>
            <pc:sldMk cId="175997006" sldId="277"/>
            <ac:grpSpMk id="61" creationId="{67416F32-9D98-4340-82E8-E90CE00AD2AC}"/>
          </ac:grpSpMkLst>
        </pc:grpChg>
        <pc:grpChg chg="add del">
          <ac:chgData name="Aryankumar Panchasara" userId="823adf3e54825eaa" providerId="LiveId" clId="{E76BA6BE-3D6D-4D2C-97C0-761559754507}" dt="2024-12-02T00:12:27.521" v="179" actId="26606"/>
          <ac:grpSpMkLst>
            <pc:docMk/>
            <pc:sldMk cId="175997006" sldId="277"/>
            <ac:grpSpMk id="70" creationId="{7C6B683D-13FA-4605-8648-01FC9C82FEC8}"/>
          </ac:grpSpMkLst>
        </pc:grpChg>
        <pc:grpChg chg="add del">
          <ac:chgData name="Aryankumar Panchasara" userId="823adf3e54825eaa" providerId="LiveId" clId="{E76BA6BE-3D6D-4D2C-97C0-761559754507}" dt="2024-12-02T00:14:08.339" v="205" actId="26606"/>
          <ac:grpSpMkLst>
            <pc:docMk/>
            <pc:sldMk cId="175997006" sldId="277"/>
            <ac:grpSpMk id="83" creationId="{67416F32-9D98-4340-82E8-E90CE00AD2AC}"/>
          </ac:grpSpMkLst>
        </pc:grpChg>
        <pc:grpChg chg="add del">
          <ac:chgData name="Aryankumar Panchasara" userId="823adf3e54825eaa" providerId="LiveId" clId="{E76BA6BE-3D6D-4D2C-97C0-761559754507}" dt="2024-12-02T00:14:08.339" v="205" actId="26606"/>
          <ac:grpSpMkLst>
            <pc:docMk/>
            <pc:sldMk cId="175997006" sldId="277"/>
            <ac:grpSpMk id="86" creationId="{3F696E8E-5A50-4F12-9E0B-502F85061599}"/>
          </ac:grpSpMkLst>
        </pc:grpChg>
        <pc:grpChg chg="add del">
          <ac:chgData name="Aryankumar Panchasara" userId="823adf3e54825eaa" providerId="LiveId" clId="{E76BA6BE-3D6D-4D2C-97C0-761559754507}" dt="2024-12-02T00:12:47.245" v="182" actId="26606"/>
          <ac:grpSpMkLst>
            <pc:docMk/>
            <pc:sldMk cId="175997006" sldId="277"/>
            <ac:grpSpMk id="93" creationId="{67416F32-9D98-4340-82E8-E90CE00AD2AC}"/>
          </ac:grpSpMkLst>
        </pc:grpChg>
        <pc:grpChg chg="add del">
          <ac:chgData name="Aryankumar Panchasara" userId="823adf3e54825eaa" providerId="LiveId" clId="{E76BA6BE-3D6D-4D2C-97C0-761559754507}" dt="2024-12-02T00:12:47.245" v="182" actId="26606"/>
          <ac:grpSpMkLst>
            <pc:docMk/>
            <pc:sldMk cId="175997006" sldId="277"/>
            <ac:grpSpMk id="106" creationId="{3F696E8E-5A50-4F12-9E0B-502F85061599}"/>
          </ac:grpSpMkLst>
        </pc:grpChg>
        <pc:grpChg chg="add del">
          <ac:chgData name="Aryankumar Panchasara" userId="823adf3e54825eaa" providerId="LiveId" clId="{E76BA6BE-3D6D-4D2C-97C0-761559754507}" dt="2024-12-02T00:12:49.549" v="184" actId="26606"/>
          <ac:grpSpMkLst>
            <pc:docMk/>
            <pc:sldMk cId="175997006" sldId="277"/>
            <ac:grpSpMk id="120" creationId="{67416F32-9D98-4340-82E8-E90CE00AD2AC}"/>
          </ac:grpSpMkLst>
        </pc:grpChg>
        <pc:grpChg chg="add del">
          <ac:chgData name="Aryankumar Panchasara" userId="823adf3e54825eaa" providerId="LiveId" clId="{E76BA6BE-3D6D-4D2C-97C0-761559754507}" dt="2024-12-02T00:12:49.549" v="184" actId="26606"/>
          <ac:grpSpMkLst>
            <pc:docMk/>
            <pc:sldMk cId="175997006" sldId="277"/>
            <ac:grpSpMk id="129" creationId="{DE11E5CC-3C1F-4093-97B6-6433FBF9A9C4}"/>
          </ac:grpSpMkLst>
        </pc:grpChg>
        <pc:grpChg chg="add del">
          <ac:chgData name="Aryankumar Panchasara" userId="823adf3e54825eaa" providerId="LiveId" clId="{E76BA6BE-3D6D-4D2C-97C0-761559754507}" dt="2024-12-02T00:12:51.897" v="186" actId="26606"/>
          <ac:grpSpMkLst>
            <pc:docMk/>
            <pc:sldMk cId="175997006" sldId="277"/>
            <ac:grpSpMk id="140" creationId="{67416F32-9D98-4340-82E8-E90CE00AD2AC}"/>
          </ac:grpSpMkLst>
        </pc:grpChg>
        <pc:grpChg chg="add del">
          <ac:chgData name="Aryankumar Panchasara" userId="823adf3e54825eaa" providerId="LiveId" clId="{E76BA6BE-3D6D-4D2C-97C0-761559754507}" dt="2024-12-02T00:12:54.788" v="188" actId="26606"/>
          <ac:grpSpMkLst>
            <pc:docMk/>
            <pc:sldMk cId="175997006" sldId="277"/>
            <ac:grpSpMk id="144" creationId="{67416F32-9D98-4340-82E8-E90CE00AD2AC}"/>
          </ac:grpSpMkLst>
        </pc:grpChg>
        <pc:grpChg chg="add del">
          <ac:chgData name="Aryankumar Panchasara" userId="823adf3e54825eaa" providerId="LiveId" clId="{E76BA6BE-3D6D-4D2C-97C0-761559754507}" dt="2024-12-02T00:12:54.788" v="188" actId="26606"/>
          <ac:grpSpMkLst>
            <pc:docMk/>
            <pc:sldMk cId="175997006" sldId="277"/>
            <ac:grpSpMk id="153" creationId="{7C6B683D-13FA-4605-8648-01FC9C82FEC8}"/>
          </ac:grpSpMkLst>
        </pc:grpChg>
        <pc:grpChg chg="add del">
          <ac:chgData name="Aryankumar Panchasara" userId="823adf3e54825eaa" providerId="LiveId" clId="{E76BA6BE-3D6D-4D2C-97C0-761559754507}" dt="2024-12-02T00:13:02.146" v="191" actId="26606"/>
          <ac:grpSpMkLst>
            <pc:docMk/>
            <pc:sldMk cId="175997006" sldId="277"/>
            <ac:grpSpMk id="156" creationId="{67416F32-9D98-4340-82E8-E90CE00AD2AC}"/>
          </ac:grpSpMkLst>
        </pc:grpChg>
        <pc:grpChg chg="add del">
          <ac:chgData name="Aryankumar Panchasara" userId="823adf3e54825eaa" providerId="LiveId" clId="{E76BA6BE-3D6D-4D2C-97C0-761559754507}" dt="2024-12-02T00:13:02.146" v="191" actId="26606"/>
          <ac:grpSpMkLst>
            <pc:docMk/>
            <pc:sldMk cId="175997006" sldId="277"/>
            <ac:grpSpMk id="165" creationId="{3F696E8E-5A50-4F12-9E0B-502F85061599}"/>
          </ac:grpSpMkLst>
        </pc:grpChg>
        <pc:grpChg chg="add del">
          <ac:chgData name="Aryankumar Panchasara" userId="823adf3e54825eaa" providerId="LiveId" clId="{E76BA6BE-3D6D-4D2C-97C0-761559754507}" dt="2024-12-02T00:14:07.434" v="204" actId="26606"/>
          <ac:grpSpMkLst>
            <pc:docMk/>
            <pc:sldMk cId="175997006" sldId="277"/>
            <ac:grpSpMk id="178" creationId="{67416F32-9D98-4340-82E8-E90CE00AD2AC}"/>
          </ac:grpSpMkLst>
        </pc:grpChg>
        <pc:grpChg chg="add del">
          <ac:chgData name="Aryankumar Panchasara" userId="823adf3e54825eaa" providerId="LiveId" clId="{E76BA6BE-3D6D-4D2C-97C0-761559754507}" dt="2024-12-02T00:14:07.434" v="204" actId="26606"/>
          <ac:grpSpMkLst>
            <pc:docMk/>
            <pc:sldMk cId="175997006" sldId="277"/>
            <ac:grpSpMk id="181" creationId="{3F696E8E-5A50-4F12-9E0B-502F85061599}"/>
          </ac:grpSpMkLst>
        </pc:grpChg>
        <pc:graphicFrameChg chg="add del">
          <ac:chgData name="Aryankumar Panchasara" userId="823adf3e54825eaa" providerId="LiveId" clId="{E76BA6BE-3D6D-4D2C-97C0-761559754507}" dt="2024-12-02T00:11:45.380" v="173" actId="26606"/>
          <ac:graphicFrameMkLst>
            <pc:docMk/>
            <pc:sldMk cId="175997006" sldId="277"/>
            <ac:graphicFrameMk id="5" creationId="{4EA39817-886F-C2C8-B651-A2E9D1E61B03}"/>
          </ac:graphicFrameMkLst>
        </pc:graphicFrameChg>
        <pc:graphicFrameChg chg="del">
          <ac:chgData name="Aryankumar Panchasara" userId="823adf3e54825eaa" providerId="LiveId" clId="{E76BA6BE-3D6D-4D2C-97C0-761559754507}" dt="2024-12-02T00:10:47.107" v="166" actId="478"/>
          <ac:graphicFrameMkLst>
            <pc:docMk/>
            <pc:sldMk cId="175997006" sldId="277"/>
            <ac:graphicFrameMk id="21" creationId="{F59D42F8-94F9-B73C-E75F-E734EC74B86B}"/>
          </ac:graphicFrameMkLst>
        </pc:graphicFrameChg>
        <pc:graphicFrameChg chg="add del">
          <ac:chgData name="Aryankumar Panchasara" userId="823adf3e54825eaa" providerId="LiveId" clId="{E76BA6BE-3D6D-4D2C-97C0-761559754507}" dt="2024-12-02T00:12:12.655" v="175" actId="26606"/>
          <ac:graphicFrameMkLst>
            <pc:docMk/>
            <pc:sldMk cId="175997006" sldId="277"/>
            <ac:graphicFrameMk id="53" creationId="{8141F05C-2F64-C2C8-658A-ABA9504F3E0B}"/>
          </ac:graphicFrameMkLst>
        </pc:graphicFrameChg>
        <pc:graphicFrameChg chg="add del">
          <ac:chgData name="Aryankumar Panchasara" userId="823adf3e54825eaa" providerId="LiveId" clId="{E76BA6BE-3D6D-4D2C-97C0-761559754507}" dt="2024-12-02T00:12:26.749" v="177" actId="26606"/>
          <ac:graphicFrameMkLst>
            <pc:docMk/>
            <pc:sldMk cId="175997006" sldId="277"/>
            <ac:graphicFrameMk id="59" creationId="{1AC43706-C09D-24D2-D722-5FA63A2B1DFF}"/>
          </ac:graphicFrameMkLst>
        </pc:graphicFrameChg>
        <pc:graphicFrameChg chg="add del mod modGraphic">
          <ac:chgData name="Aryankumar Panchasara" userId="823adf3e54825eaa" providerId="LiveId" clId="{E76BA6BE-3D6D-4D2C-97C0-761559754507}" dt="2024-12-02T00:14:08.339" v="205" actId="26606"/>
          <ac:graphicFrameMkLst>
            <pc:docMk/>
            <pc:sldMk cId="175997006" sldId="277"/>
            <ac:graphicFrameMk id="88" creationId="{5D879C06-ED26-BECB-992A-ABDC4512FD7A}"/>
          </ac:graphicFrameMkLst>
        </pc:graphicFrameChg>
        <pc:picChg chg="add del">
          <ac:chgData name="Aryankumar Panchasara" userId="823adf3e54825eaa" providerId="LiveId" clId="{E76BA6BE-3D6D-4D2C-97C0-761559754507}" dt="2024-12-02T00:21:36.769" v="236" actId="26606"/>
          <ac:picMkLst>
            <pc:docMk/>
            <pc:sldMk cId="175997006" sldId="277"/>
            <ac:picMk id="46" creationId="{EA65EBD9-2AAE-918F-CA30-D1D92D237783}"/>
          </ac:picMkLst>
        </pc:picChg>
        <pc:picChg chg="add del">
          <ac:chgData name="Aryankumar Panchasara" userId="823adf3e54825eaa" providerId="LiveId" clId="{E76BA6BE-3D6D-4D2C-97C0-761559754507}" dt="2024-12-02T00:12:27.521" v="179" actId="26606"/>
          <ac:picMkLst>
            <pc:docMk/>
            <pc:sldMk cId="175997006" sldId="277"/>
            <ac:picMk id="80" creationId="{B2A1A7E7-0D13-665A-42B3-A9C434868809}"/>
          </ac:picMkLst>
        </pc:picChg>
      </pc:sldChg>
      <pc:sldChg chg="addSp delSp modSp new del mod ord">
        <pc:chgData name="Aryankumar Panchasara" userId="823adf3e54825eaa" providerId="LiveId" clId="{E76BA6BE-3D6D-4D2C-97C0-761559754507}" dt="2024-12-02T03:39:33.034" v="1351" actId="47"/>
        <pc:sldMkLst>
          <pc:docMk/>
          <pc:sldMk cId="793460160" sldId="278"/>
        </pc:sldMkLst>
        <pc:picChg chg="add del mod">
          <ac:chgData name="Aryankumar Panchasara" userId="823adf3e54825eaa" providerId="LiveId" clId="{E76BA6BE-3D6D-4D2C-97C0-761559754507}" dt="2024-12-02T03:37:51.290" v="1321" actId="21"/>
          <ac:picMkLst>
            <pc:docMk/>
            <pc:sldMk cId="793460160" sldId="278"/>
            <ac:picMk id="3" creationId="{2B746DDB-97E5-CBE4-E4EF-CD1E219E6474}"/>
          </ac:picMkLst>
        </pc:picChg>
      </pc:sldChg>
      <pc:sldChg chg="addSp delSp modSp new mod">
        <pc:chgData name="Aryankumar Panchasara" userId="823adf3e54825eaa" providerId="LiveId" clId="{E76BA6BE-3D6D-4D2C-97C0-761559754507}" dt="2024-12-02T03:50:37.907" v="1407" actId="1076"/>
        <pc:sldMkLst>
          <pc:docMk/>
          <pc:sldMk cId="1100025063" sldId="279"/>
        </pc:sldMkLst>
        <pc:spChg chg="add mod">
          <ac:chgData name="Aryankumar Panchasara" userId="823adf3e54825eaa" providerId="LiveId" clId="{E76BA6BE-3D6D-4D2C-97C0-761559754507}" dt="2024-12-02T00:29:09.622" v="279" actId="1076"/>
          <ac:spMkLst>
            <pc:docMk/>
            <pc:sldMk cId="1100025063" sldId="279"/>
            <ac:spMk id="2" creationId="{CA15C1E6-CD95-C0E8-6A49-2F31B225249B}"/>
          </ac:spMkLst>
        </pc:spChg>
        <pc:spChg chg="add mod">
          <ac:chgData name="Aryankumar Panchasara" userId="823adf3e54825eaa" providerId="LiveId" clId="{E76BA6BE-3D6D-4D2C-97C0-761559754507}" dt="2024-12-02T03:40:16.300" v="1363" actId="20577"/>
          <ac:spMkLst>
            <pc:docMk/>
            <pc:sldMk cId="1100025063" sldId="279"/>
            <ac:spMk id="8" creationId="{473CDCD8-F6C0-ADAA-1B97-FFA0D7B8E6AD}"/>
          </ac:spMkLst>
        </pc:spChg>
        <pc:picChg chg="add del mod">
          <ac:chgData name="Aryankumar Panchasara" userId="823adf3e54825eaa" providerId="LiveId" clId="{E76BA6BE-3D6D-4D2C-97C0-761559754507}" dt="2024-12-02T00:26:40.474" v="271" actId="22"/>
          <ac:picMkLst>
            <pc:docMk/>
            <pc:sldMk cId="1100025063" sldId="279"/>
            <ac:picMk id="4" creationId="{977052E0-D031-8200-D032-C6E7FC54FE3F}"/>
          </ac:picMkLst>
        </pc:picChg>
        <pc:picChg chg="add del mod modCrop">
          <ac:chgData name="Aryankumar Panchasara" userId="823adf3e54825eaa" providerId="LiveId" clId="{E76BA6BE-3D6D-4D2C-97C0-761559754507}" dt="2024-12-02T00:33:58.256" v="287" actId="21"/>
          <ac:picMkLst>
            <pc:docMk/>
            <pc:sldMk cId="1100025063" sldId="279"/>
            <ac:picMk id="5" creationId="{73851219-33DB-6E7A-9273-1CB960425464}"/>
          </ac:picMkLst>
        </pc:picChg>
        <pc:picChg chg="add del mod">
          <ac:chgData name="Aryankumar Panchasara" userId="823adf3e54825eaa" providerId="LiveId" clId="{E76BA6BE-3D6D-4D2C-97C0-761559754507}" dt="2024-12-02T01:38:33.644" v="683" actId="478"/>
          <ac:picMkLst>
            <pc:docMk/>
            <pc:sldMk cId="1100025063" sldId="279"/>
            <ac:picMk id="7" creationId="{DA532EEF-4B4F-325A-35E4-693B2ECB776B}"/>
          </ac:picMkLst>
        </pc:picChg>
        <pc:picChg chg="add mod">
          <ac:chgData name="Aryankumar Panchasara" userId="823adf3e54825eaa" providerId="LiveId" clId="{E76BA6BE-3D6D-4D2C-97C0-761559754507}" dt="2024-12-02T01:40:26.186" v="713" actId="1076"/>
          <ac:picMkLst>
            <pc:docMk/>
            <pc:sldMk cId="1100025063" sldId="279"/>
            <ac:picMk id="9" creationId="{3761CA33-CC64-F987-FFC1-66896A19A0F1}"/>
          </ac:picMkLst>
        </pc:picChg>
        <pc:picChg chg="add mod modCrop">
          <ac:chgData name="Aryankumar Panchasara" userId="823adf3e54825eaa" providerId="LiveId" clId="{E76BA6BE-3D6D-4D2C-97C0-761559754507}" dt="2024-12-02T01:40:31.569" v="716" actId="1076"/>
          <ac:picMkLst>
            <pc:docMk/>
            <pc:sldMk cId="1100025063" sldId="279"/>
            <ac:picMk id="10" creationId="{54DAFDAF-F3AE-0346-E94B-FBDAEAA078D3}"/>
          </ac:picMkLst>
        </pc:picChg>
        <pc:picChg chg="add mod modCrop">
          <ac:chgData name="Aryankumar Panchasara" userId="823adf3e54825eaa" providerId="LiveId" clId="{E76BA6BE-3D6D-4D2C-97C0-761559754507}" dt="2024-12-02T03:50:37.907" v="1407" actId="1076"/>
          <ac:picMkLst>
            <pc:docMk/>
            <pc:sldMk cId="1100025063" sldId="279"/>
            <ac:picMk id="11" creationId="{B9D135BB-F861-4EF7-650D-864F2C266F11}"/>
          </ac:picMkLst>
        </pc:picChg>
      </pc:sldChg>
      <pc:sldChg chg="addSp modSp new del mod setBg">
        <pc:chgData name="Aryankumar Panchasara" userId="823adf3e54825eaa" providerId="LiveId" clId="{E76BA6BE-3D6D-4D2C-97C0-761559754507}" dt="2024-12-02T01:38:07.405" v="681" actId="47"/>
        <pc:sldMkLst>
          <pc:docMk/>
          <pc:sldMk cId="3650847761" sldId="280"/>
        </pc:sldMkLst>
        <pc:spChg chg="add">
          <ac:chgData name="Aryankumar Panchasara" userId="823adf3e54825eaa" providerId="LiveId" clId="{E76BA6BE-3D6D-4D2C-97C0-761559754507}" dt="2024-12-02T00:38:39.711" v="336" actId="26606"/>
          <ac:spMkLst>
            <pc:docMk/>
            <pc:sldMk cId="3650847761" sldId="280"/>
            <ac:spMk id="10" creationId="{56827C3C-D52F-46CE-A441-3CD6A1A6A0A2}"/>
          </ac:spMkLst>
        </pc:spChg>
        <pc:spChg chg="add">
          <ac:chgData name="Aryankumar Panchasara" userId="823adf3e54825eaa" providerId="LiveId" clId="{E76BA6BE-3D6D-4D2C-97C0-761559754507}" dt="2024-12-02T00:38:39.711" v="336" actId="26606"/>
          <ac:spMkLst>
            <pc:docMk/>
            <pc:sldMk cId="3650847761" sldId="280"/>
            <ac:spMk id="12" creationId="{F52A8B51-0A89-497B-B882-6658E029A3F9}"/>
          </ac:spMkLst>
        </pc:spChg>
        <pc:spChg chg="add">
          <ac:chgData name="Aryankumar Panchasara" userId="823adf3e54825eaa" providerId="LiveId" clId="{E76BA6BE-3D6D-4D2C-97C0-761559754507}" dt="2024-12-02T00:38:39.711" v="336" actId="26606"/>
          <ac:spMkLst>
            <pc:docMk/>
            <pc:sldMk cId="3650847761" sldId="280"/>
            <ac:spMk id="14" creationId="{EB1CEFBF-6F09-4052-862B-E219DA15757E}"/>
          </ac:spMkLst>
        </pc:spChg>
        <pc:spChg chg="add">
          <ac:chgData name="Aryankumar Panchasara" userId="823adf3e54825eaa" providerId="LiveId" clId="{E76BA6BE-3D6D-4D2C-97C0-761559754507}" dt="2024-12-02T00:38:39.711" v="336" actId="26606"/>
          <ac:spMkLst>
            <pc:docMk/>
            <pc:sldMk cId="3650847761" sldId="280"/>
            <ac:spMk id="16" creationId="{BCB5D417-2A71-445D-B4C7-9E814D633D33}"/>
          </ac:spMkLst>
        </pc:spChg>
        <pc:picChg chg="add mod modCrop">
          <ac:chgData name="Aryankumar Panchasara" userId="823adf3e54825eaa" providerId="LiveId" clId="{E76BA6BE-3D6D-4D2C-97C0-761559754507}" dt="2024-12-02T00:38:39.711" v="336" actId="26606"/>
          <ac:picMkLst>
            <pc:docMk/>
            <pc:sldMk cId="3650847761" sldId="280"/>
            <ac:picMk id="2" creationId="{FE870FEB-CFED-9F58-6248-5A3E360A71E9}"/>
          </ac:picMkLst>
        </pc:picChg>
        <pc:picChg chg="add mod">
          <ac:chgData name="Aryankumar Panchasara" userId="823adf3e54825eaa" providerId="LiveId" clId="{E76BA6BE-3D6D-4D2C-97C0-761559754507}" dt="2024-12-02T00:38:39.711" v="336" actId="26606"/>
          <ac:picMkLst>
            <pc:docMk/>
            <pc:sldMk cId="3650847761" sldId="280"/>
            <ac:picMk id="3" creationId="{AE53DE51-8D77-1E9E-AA0E-5FF1E87EE548}"/>
          </ac:picMkLst>
        </pc:picChg>
        <pc:picChg chg="add mod ord">
          <ac:chgData name="Aryankumar Panchasara" userId="823adf3e54825eaa" providerId="LiveId" clId="{E76BA6BE-3D6D-4D2C-97C0-761559754507}" dt="2024-12-02T00:38:39.711" v="336" actId="26606"/>
          <ac:picMkLst>
            <pc:docMk/>
            <pc:sldMk cId="3650847761" sldId="280"/>
            <ac:picMk id="5" creationId="{73851219-33DB-6E7A-9273-1CB960425464}"/>
          </ac:picMkLst>
        </pc:picChg>
      </pc:sldChg>
      <pc:sldChg chg="addSp delSp modSp new del mod setBg">
        <pc:chgData name="Aryankumar Panchasara" userId="823adf3e54825eaa" providerId="LiveId" clId="{E76BA6BE-3D6D-4D2C-97C0-761559754507}" dt="2024-12-02T01:38:05.824" v="680" actId="47"/>
        <pc:sldMkLst>
          <pc:docMk/>
          <pc:sldMk cId="3104501274" sldId="281"/>
        </pc:sldMkLst>
        <pc:spChg chg="add del">
          <ac:chgData name="Aryankumar Panchasara" userId="823adf3e54825eaa" providerId="LiveId" clId="{E76BA6BE-3D6D-4D2C-97C0-761559754507}" dt="2024-12-02T00:39:07.098" v="349" actId="26606"/>
          <ac:spMkLst>
            <pc:docMk/>
            <pc:sldMk cId="3104501274" sldId="281"/>
            <ac:spMk id="15" creationId="{4F7B9026-36AD-42E4-B172-8D68F3A339B4}"/>
          </ac:spMkLst>
        </pc:spChg>
        <pc:spChg chg="add del">
          <ac:chgData name="Aryankumar Panchasara" userId="823adf3e54825eaa" providerId="LiveId" clId="{E76BA6BE-3D6D-4D2C-97C0-761559754507}" dt="2024-12-02T00:38:57.796" v="338" actId="26606"/>
          <ac:spMkLst>
            <pc:docMk/>
            <pc:sldMk cId="3104501274" sldId="281"/>
            <ac:spMk id="20" creationId="{56827C3C-D52F-46CE-A441-3CD6A1A6A0A2}"/>
          </ac:spMkLst>
        </pc:spChg>
        <pc:spChg chg="add del">
          <ac:chgData name="Aryankumar Panchasara" userId="823adf3e54825eaa" providerId="LiveId" clId="{E76BA6BE-3D6D-4D2C-97C0-761559754507}" dt="2024-12-02T00:38:57.796" v="338" actId="26606"/>
          <ac:spMkLst>
            <pc:docMk/>
            <pc:sldMk cId="3104501274" sldId="281"/>
            <ac:spMk id="22" creationId="{F52A8B51-0A89-497B-B882-6658E029A3F9}"/>
          </ac:spMkLst>
        </pc:spChg>
        <pc:spChg chg="add del">
          <ac:chgData name="Aryankumar Panchasara" userId="823adf3e54825eaa" providerId="LiveId" clId="{E76BA6BE-3D6D-4D2C-97C0-761559754507}" dt="2024-12-02T00:38:57.796" v="338" actId="26606"/>
          <ac:spMkLst>
            <pc:docMk/>
            <pc:sldMk cId="3104501274" sldId="281"/>
            <ac:spMk id="24" creationId="{EB1CEFBF-6F09-4052-862B-E219DA15757E}"/>
          </ac:spMkLst>
        </pc:spChg>
        <pc:spChg chg="add del">
          <ac:chgData name="Aryankumar Panchasara" userId="823adf3e54825eaa" providerId="LiveId" clId="{E76BA6BE-3D6D-4D2C-97C0-761559754507}" dt="2024-12-02T00:38:57.796" v="338" actId="26606"/>
          <ac:spMkLst>
            <pc:docMk/>
            <pc:sldMk cId="3104501274" sldId="281"/>
            <ac:spMk id="26" creationId="{BCB5D417-2A71-445D-B4C7-9E814D633D33}"/>
          </ac:spMkLst>
        </pc:spChg>
        <pc:spChg chg="add del">
          <ac:chgData name="Aryankumar Panchasara" userId="823adf3e54825eaa" providerId="LiveId" clId="{E76BA6BE-3D6D-4D2C-97C0-761559754507}" dt="2024-12-02T00:38:58.705" v="340" actId="26606"/>
          <ac:spMkLst>
            <pc:docMk/>
            <pc:sldMk cId="3104501274" sldId="281"/>
            <ac:spMk id="28" creationId="{4F7B9026-36AD-42E4-B172-8D68F3A339B4}"/>
          </ac:spMkLst>
        </pc:spChg>
        <pc:spChg chg="add del">
          <ac:chgData name="Aryankumar Panchasara" userId="823adf3e54825eaa" providerId="LiveId" clId="{E76BA6BE-3D6D-4D2C-97C0-761559754507}" dt="2024-12-02T00:39:00.617" v="342" actId="26606"/>
          <ac:spMkLst>
            <pc:docMk/>
            <pc:sldMk cId="3104501274" sldId="281"/>
            <ac:spMk id="30" creationId="{56827C3C-D52F-46CE-A441-3CD6A1A6A0A2}"/>
          </ac:spMkLst>
        </pc:spChg>
        <pc:spChg chg="add del">
          <ac:chgData name="Aryankumar Panchasara" userId="823adf3e54825eaa" providerId="LiveId" clId="{E76BA6BE-3D6D-4D2C-97C0-761559754507}" dt="2024-12-02T00:39:00.617" v="342" actId="26606"/>
          <ac:spMkLst>
            <pc:docMk/>
            <pc:sldMk cId="3104501274" sldId="281"/>
            <ac:spMk id="31" creationId="{F52A8B51-0A89-497B-B882-6658E029A3F9}"/>
          </ac:spMkLst>
        </pc:spChg>
        <pc:spChg chg="add del">
          <ac:chgData name="Aryankumar Panchasara" userId="823adf3e54825eaa" providerId="LiveId" clId="{E76BA6BE-3D6D-4D2C-97C0-761559754507}" dt="2024-12-02T00:39:00.617" v="342" actId="26606"/>
          <ac:spMkLst>
            <pc:docMk/>
            <pc:sldMk cId="3104501274" sldId="281"/>
            <ac:spMk id="32" creationId="{EB1CEFBF-6F09-4052-862B-E219DA15757E}"/>
          </ac:spMkLst>
        </pc:spChg>
        <pc:spChg chg="add del">
          <ac:chgData name="Aryankumar Panchasara" userId="823adf3e54825eaa" providerId="LiveId" clId="{E76BA6BE-3D6D-4D2C-97C0-761559754507}" dt="2024-12-02T00:39:00.617" v="342" actId="26606"/>
          <ac:spMkLst>
            <pc:docMk/>
            <pc:sldMk cId="3104501274" sldId="281"/>
            <ac:spMk id="33" creationId="{BCB5D417-2A71-445D-B4C7-9E814D633D33}"/>
          </ac:spMkLst>
        </pc:spChg>
        <pc:spChg chg="add del">
          <ac:chgData name="Aryankumar Panchasara" userId="823adf3e54825eaa" providerId="LiveId" clId="{E76BA6BE-3D6D-4D2C-97C0-761559754507}" dt="2024-12-02T00:39:01.711" v="344" actId="26606"/>
          <ac:spMkLst>
            <pc:docMk/>
            <pc:sldMk cId="3104501274" sldId="281"/>
            <ac:spMk id="35" creationId="{4F7B9026-36AD-42E4-B172-8D68F3A339B4}"/>
          </ac:spMkLst>
        </pc:spChg>
        <pc:spChg chg="add del">
          <ac:chgData name="Aryankumar Panchasara" userId="823adf3e54825eaa" providerId="LiveId" clId="{E76BA6BE-3D6D-4D2C-97C0-761559754507}" dt="2024-12-02T00:39:05.932" v="346" actId="26606"/>
          <ac:spMkLst>
            <pc:docMk/>
            <pc:sldMk cId="3104501274" sldId="281"/>
            <ac:spMk id="37" creationId="{56827C3C-D52F-46CE-A441-3CD6A1A6A0A2}"/>
          </ac:spMkLst>
        </pc:spChg>
        <pc:spChg chg="add del">
          <ac:chgData name="Aryankumar Panchasara" userId="823adf3e54825eaa" providerId="LiveId" clId="{E76BA6BE-3D6D-4D2C-97C0-761559754507}" dt="2024-12-02T00:39:05.932" v="346" actId="26606"/>
          <ac:spMkLst>
            <pc:docMk/>
            <pc:sldMk cId="3104501274" sldId="281"/>
            <ac:spMk id="38" creationId="{F52A8B51-0A89-497B-B882-6658E029A3F9}"/>
          </ac:spMkLst>
        </pc:spChg>
        <pc:spChg chg="add del">
          <ac:chgData name="Aryankumar Panchasara" userId="823adf3e54825eaa" providerId="LiveId" clId="{E76BA6BE-3D6D-4D2C-97C0-761559754507}" dt="2024-12-02T00:39:05.932" v="346" actId="26606"/>
          <ac:spMkLst>
            <pc:docMk/>
            <pc:sldMk cId="3104501274" sldId="281"/>
            <ac:spMk id="39" creationId="{EB1CEFBF-6F09-4052-862B-E219DA15757E}"/>
          </ac:spMkLst>
        </pc:spChg>
        <pc:spChg chg="add del">
          <ac:chgData name="Aryankumar Panchasara" userId="823adf3e54825eaa" providerId="LiveId" clId="{E76BA6BE-3D6D-4D2C-97C0-761559754507}" dt="2024-12-02T00:39:05.932" v="346" actId="26606"/>
          <ac:spMkLst>
            <pc:docMk/>
            <pc:sldMk cId="3104501274" sldId="281"/>
            <ac:spMk id="40" creationId="{BCB5D417-2A71-445D-B4C7-9E814D633D33}"/>
          </ac:spMkLst>
        </pc:spChg>
        <pc:spChg chg="add del">
          <ac:chgData name="Aryankumar Panchasara" userId="823adf3e54825eaa" providerId="LiveId" clId="{E76BA6BE-3D6D-4D2C-97C0-761559754507}" dt="2024-12-02T00:39:07.094" v="348" actId="26606"/>
          <ac:spMkLst>
            <pc:docMk/>
            <pc:sldMk cId="3104501274" sldId="281"/>
            <ac:spMk id="42" creationId="{4F7B9026-36AD-42E4-B172-8D68F3A339B4}"/>
          </ac:spMkLst>
        </pc:spChg>
        <pc:spChg chg="add">
          <ac:chgData name="Aryankumar Panchasara" userId="823adf3e54825eaa" providerId="LiveId" clId="{E76BA6BE-3D6D-4D2C-97C0-761559754507}" dt="2024-12-02T00:39:07.098" v="349" actId="26606"/>
          <ac:spMkLst>
            <pc:docMk/>
            <pc:sldMk cId="3104501274" sldId="281"/>
            <ac:spMk id="44" creationId="{56827C3C-D52F-46CE-A441-3CD6A1A6A0A2}"/>
          </ac:spMkLst>
        </pc:spChg>
        <pc:spChg chg="add">
          <ac:chgData name="Aryankumar Panchasara" userId="823adf3e54825eaa" providerId="LiveId" clId="{E76BA6BE-3D6D-4D2C-97C0-761559754507}" dt="2024-12-02T00:39:07.098" v="349" actId="26606"/>
          <ac:spMkLst>
            <pc:docMk/>
            <pc:sldMk cId="3104501274" sldId="281"/>
            <ac:spMk id="45" creationId="{F52A8B51-0A89-497B-B882-6658E029A3F9}"/>
          </ac:spMkLst>
        </pc:spChg>
        <pc:spChg chg="add">
          <ac:chgData name="Aryankumar Panchasara" userId="823adf3e54825eaa" providerId="LiveId" clId="{E76BA6BE-3D6D-4D2C-97C0-761559754507}" dt="2024-12-02T00:39:07.098" v="349" actId="26606"/>
          <ac:spMkLst>
            <pc:docMk/>
            <pc:sldMk cId="3104501274" sldId="281"/>
            <ac:spMk id="46" creationId="{EB1CEFBF-6F09-4052-862B-E219DA15757E}"/>
          </ac:spMkLst>
        </pc:spChg>
        <pc:spChg chg="add">
          <ac:chgData name="Aryankumar Panchasara" userId="823adf3e54825eaa" providerId="LiveId" clId="{E76BA6BE-3D6D-4D2C-97C0-761559754507}" dt="2024-12-02T00:39:07.098" v="349" actId="26606"/>
          <ac:spMkLst>
            <pc:docMk/>
            <pc:sldMk cId="3104501274" sldId="281"/>
            <ac:spMk id="47" creationId="{BCB5D417-2A71-445D-B4C7-9E814D633D33}"/>
          </ac:spMkLst>
        </pc:spChg>
        <pc:picChg chg="add del mod modCrop">
          <ac:chgData name="Aryankumar Panchasara" userId="823adf3e54825eaa" providerId="LiveId" clId="{E76BA6BE-3D6D-4D2C-97C0-761559754507}" dt="2024-12-02T00:37:30.698" v="316" actId="478"/>
          <ac:picMkLst>
            <pc:docMk/>
            <pc:sldMk cId="3104501274" sldId="281"/>
            <ac:picMk id="3" creationId="{09275DD5-4DFB-4E04-F361-241EB9D3B3B3}"/>
          </ac:picMkLst>
        </pc:picChg>
        <pc:picChg chg="add mod ord">
          <ac:chgData name="Aryankumar Panchasara" userId="823adf3e54825eaa" providerId="LiveId" clId="{E76BA6BE-3D6D-4D2C-97C0-761559754507}" dt="2024-12-02T00:39:07.098" v="349" actId="26606"/>
          <ac:picMkLst>
            <pc:docMk/>
            <pc:sldMk cId="3104501274" sldId="281"/>
            <ac:picMk id="4" creationId="{A8291FFB-894D-0A3C-AEE6-AAE44F0D3EDF}"/>
          </ac:picMkLst>
        </pc:picChg>
        <pc:picChg chg="add mod ord">
          <ac:chgData name="Aryankumar Panchasara" userId="823adf3e54825eaa" providerId="LiveId" clId="{E76BA6BE-3D6D-4D2C-97C0-761559754507}" dt="2024-12-02T00:39:07.098" v="349" actId="26606"/>
          <ac:picMkLst>
            <pc:docMk/>
            <pc:sldMk cId="3104501274" sldId="281"/>
            <ac:picMk id="5" creationId="{BCCCE250-6955-67F4-667D-6A919202213C}"/>
          </ac:picMkLst>
        </pc:picChg>
        <pc:picChg chg="add mod ord">
          <ac:chgData name="Aryankumar Panchasara" userId="823adf3e54825eaa" providerId="LiveId" clId="{E76BA6BE-3D6D-4D2C-97C0-761559754507}" dt="2024-12-02T00:39:07.098" v="349" actId="26606"/>
          <ac:picMkLst>
            <pc:docMk/>
            <pc:sldMk cId="3104501274" sldId="281"/>
            <ac:picMk id="6" creationId="{2F09ED58-3CAB-4370-981D-D36415B5BCBD}"/>
          </ac:picMkLst>
        </pc:picChg>
        <pc:cxnChg chg="add del">
          <ac:chgData name="Aryankumar Panchasara" userId="823adf3e54825eaa" providerId="LiveId" clId="{E76BA6BE-3D6D-4D2C-97C0-761559754507}" dt="2024-12-02T00:38:34.309" v="334" actId="26606"/>
          <ac:cxnSpMkLst>
            <pc:docMk/>
            <pc:sldMk cId="3104501274" sldId="281"/>
            <ac:cxnSpMk id="11" creationId="{DCD67800-37AC-4E14-89B0-F79DCB3FB86D}"/>
          </ac:cxnSpMkLst>
        </pc:cxnChg>
        <pc:cxnChg chg="add del">
          <ac:chgData name="Aryankumar Panchasara" userId="823adf3e54825eaa" providerId="LiveId" clId="{E76BA6BE-3D6D-4D2C-97C0-761559754507}" dt="2024-12-02T00:38:34.309" v="334" actId="26606"/>
          <ac:cxnSpMkLst>
            <pc:docMk/>
            <pc:sldMk cId="3104501274" sldId="281"/>
            <ac:cxnSpMk id="13" creationId="{20F1788F-A5AE-4188-8274-F7F2E3833ECD}"/>
          </ac:cxnSpMkLst>
        </pc:cxnChg>
      </pc:sldChg>
      <pc:sldChg chg="addSp delSp modSp new del mod setBg">
        <pc:chgData name="Aryankumar Panchasara" userId="823adf3e54825eaa" providerId="LiveId" clId="{E76BA6BE-3D6D-4D2C-97C0-761559754507}" dt="2024-12-02T01:38:16.035" v="682" actId="47"/>
        <pc:sldMkLst>
          <pc:docMk/>
          <pc:sldMk cId="2395982021" sldId="282"/>
        </pc:sldMkLst>
        <pc:spChg chg="add mod">
          <ac:chgData name="Aryankumar Panchasara" userId="823adf3e54825eaa" providerId="LiveId" clId="{E76BA6BE-3D6D-4D2C-97C0-761559754507}" dt="2024-12-02T00:43:12.374" v="439" actId="5793"/>
          <ac:spMkLst>
            <pc:docMk/>
            <pc:sldMk cId="2395982021" sldId="282"/>
            <ac:spMk id="3" creationId="{7E9AF4F8-8B01-40F3-603C-BAF9EE648D64}"/>
          </ac:spMkLst>
        </pc:spChg>
        <pc:spChg chg="add del mod ord">
          <ac:chgData name="Aryankumar Panchasara" userId="823adf3e54825eaa" providerId="LiveId" clId="{E76BA6BE-3D6D-4D2C-97C0-761559754507}" dt="2024-12-02T00:42:16.551" v="427" actId="1076"/>
          <ac:spMkLst>
            <pc:docMk/>
            <pc:sldMk cId="2395982021" sldId="282"/>
            <ac:spMk id="4" creationId="{F638E11B-F40F-D8F9-D0F4-9CC8A503EF69}"/>
          </ac:spMkLst>
        </pc:spChg>
        <pc:spChg chg="add">
          <ac:chgData name="Aryankumar Panchasara" userId="823adf3e54825eaa" providerId="LiveId" clId="{E76BA6BE-3D6D-4D2C-97C0-761559754507}" dt="2024-12-02T00:41:32.660" v="411" actId="26606"/>
          <ac:spMkLst>
            <pc:docMk/>
            <pc:sldMk cId="2395982021" sldId="282"/>
            <ac:spMk id="18" creationId="{D8D85657-6A77-4466-887F-EE948B9CD2B2}"/>
          </ac:spMkLst>
        </pc:spChg>
        <pc:spChg chg="add">
          <ac:chgData name="Aryankumar Panchasara" userId="823adf3e54825eaa" providerId="LiveId" clId="{E76BA6BE-3D6D-4D2C-97C0-761559754507}" dt="2024-12-02T00:41:32.660" v="411" actId="26606"/>
          <ac:spMkLst>
            <pc:docMk/>
            <pc:sldMk cId="2395982021" sldId="282"/>
            <ac:spMk id="20" creationId="{7D2FD795-8DF5-44F0-8664-4D8F626DD85A}"/>
          </ac:spMkLst>
        </pc:spChg>
        <pc:spChg chg="add">
          <ac:chgData name="Aryankumar Panchasara" userId="823adf3e54825eaa" providerId="LiveId" clId="{E76BA6BE-3D6D-4D2C-97C0-761559754507}" dt="2024-12-02T00:41:32.660" v="411" actId="26606"/>
          <ac:spMkLst>
            <pc:docMk/>
            <pc:sldMk cId="2395982021" sldId="282"/>
            <ac:spMk id="34" creationId="{9D8267F7-1115-4F9A-BEF5-BB6664BCF0DB}"/>
          </ac:spMkLst>
        </pc:spChg>
        <pc:grpChg chg="add">
          <ac:chgData name="Aryankumar Panchasara" userId="823adf3e54825eaa" providerId="LiveId" clId="{E76BA6BE-3D6D-4D2C-97C0-761559754507}" dt="2024-12-02T00:41:32.660" v="411" actId="26606"/>
          <ac:grpSpMkLst>
            <pc:docMk/>
            <pc:sldMk cId="2395982021" sldId="282"/>
            <ac:grpSpMk id="9" creationId="{67416F32-9D98-4340-82E8-E90CE00AD2AC}"/>
          </ac:grpSpMkLst>
        </pc:grpChg>
        <pc:grpChg chg="add">
          <ac:chgData name="Aryankumar Panchasara" userId="823adf3e54825eaa" providerId="LiveId" clId="{E76BA6BE-3D6D-4D2C-97C0-761559754507}" dt="2024-12-02T00:41:32.660" v="411" actId="26606"/>
          <ac:grpSpMkLst>
            <pc:docMk/>
            <pc:sldMk cId="2395982021" sldId="282"/>
            <ac:grpSpMk id="22" creationId="{7C6B683D-13FA-4605-8648-01FC9C82FEC8}"/>
          </ac:grpSpMkLst>
        </pc:grpChg>
        <pc:picChg chg="add mod">
          <ac:chgData name="Aryankumar Panchasara" userId="823adf3e54825eaa" providerId="LiveId" clId="{E76BA6BE-3D6D-4D2C-97C0-761559754507}" dt="2024-12-02T00:42:13.658" v="426" actId="1076"/>
          <ac:picMkLst>
            <pc:docMk/>
            <pc:sldMk cId="2395982021" sldId="282"/>
            <ac:picMk id="2" creationId="{F29D1E2E-4A31-0C44-EF14-CAA2DEB7E9B3}"/>
          </ac:picMkLst>
        </pc:picChg>
      </pc:sldChg>
      <pc:sldChg chg="addSp delSp modSp new del mod">
        <pc:chgData name="Aryankumar Panchasara" userId="823adf3e54825eaa" providerId="LiveId" clId="{E76BA6BE-3D6D-4D2C-97C0-761559754507}" dt="2024-12-02T01:40:15.475" v="711" actId="47"/>
        <pc:sldMkLst>
          <pc:docMk/>
          <pc:sldMk cId="1882520036" sldId="283"/>
        </pc:sldMkLst>
        <pc:picChg chg="add del mod">
          <ac:chgData name="Aryankumar Panchasara" userId="823adf3e54825eaa" providerId="LiveId" clId="{E76BA6BE-3D6D-4D2C-97C0-761559754507}" dt="2024-12-02T01:38:36.252" v="684" actId="21"/>
          <ac:picMkLst>
            <pc:docMk/>
            <pc:sldMk cId="1882520036" sldId="283"/>
            <ac:picMk id="3" creationId="{3761CA33-CC64-F987-FFC1-66896A19A0F1}"/>
          </ac:picMkLst>
        </pc:picChg>
      </pc:sldChg>
      <pc:sldChg chg="addSp delSp modSp new del mod">
        <pc:chgData name="Aryankumar Panchasara" userId="823adf3e54825eaa" providerId="LiveId" clId="{E76BA6BE-3D6D-4D2C-97C0-761559754507}" dt="2024-12-02T01:40:16.693" v="712" actId="47"/>
        <pc:sldMkLst>
          <pc:docMk/>
          <pc:sldMk cId="3704251934" sldId="284"/>
        </pc:sldMkLst>
        <pc:picChg chg="add del mod">
          <ac:chgData name="Aryankumar Panchasara" userId="823adf3e54825eaa" providerId="LiveId" clId="{E76BA6BE-3D6D-4D2C-97C0-761559754507}" dt="2024-12-02T01:38:50.283" v="690" actId="21"/>
          <ac:picMkLst>
            <pc:docMk/>
            <pc:sldMk cId="3704251934" sldId="284"/>
            <ac:picMk id="3" creationId="{54DAFDAF-F3AE-0346-E94B-FBDAEAA078D3}"/>
          </ac:picMkLst>
        </pc:picChg>
      </pc:sldChg>
      <pc:sldChg chg="addSp delSp modSp new mod setBg">
        <pc:chgData name="Aryankumar Panchasara" userId="823adf3e54825eaa" providerId="LiveId" clId="{E76BA6BE-3D6D-4D2C-97C0-761559754507}" dt="2024-12-02T02:04:17.373" v="1009" actId="2711"/>
        <pc:sldMkLst>
          <pc:docMk/>
          <pc:sldMk cId="2707190517" sldId="285"/>
        </pc:sldMkLst>
        <pc:spChg chg="add mod">
          <ac:chgData name="Aryankumar Panchasara" userId="823adf3e54825eaa" providerId="LiveId" clId="{E76BA6BE-3D6D-4D2C-97C0-761559754507}" dt="2024-12-02T02:03:56.874" v="1006" actId="14100"/>
          <ac:spMkLst>
            <pc:docMk/>
            <pc:sldMk cId="2707190517" sldId="285"/>
            <ac:spMk id="2" creationId="{B80CFE2D-B229-9937-F2E8-ABE9FA79ED70}"/>
          </ac:spMkLst>
        </pc:spChg>
        <pc:spChg chg="add del mod">
          <ac:chgData name="Aryankumar Panchasara" userId="823adf3e54825eaa" providerId="LiveId" clId="{E76BA6BE-3D6D-4D2C-97C0-761559754507}" dt="2024-12-02T00:47:24.398" v="453" actId="26606"/>
          <ac:spMkLst>
            <pc:docMk/>
            <pc:sldMk cId="2707190517" sldId="285"/>
            <ac:spMk id="3" creationId="{1F1ADFC5-49FF-7DE0-A8CC-0AB123C8459E}"/>
          </ac:spMkLst>
        </pc:spChg>
        <pc:spChg chg="add">
          <ac:chgData name="Aryankumar Panchasara" userId="823adf3e54825eaa" providerId="LiveId" clId="{E76BA6BE-3D6D-4D2C-97C0-761559754507}" dt="2024-12-02T00:47:24.398" v="453" actId="26606"/>
          <ac:spMkLst>
            <pc:docMk/>
            <pc:sldMk cId="2707190517" sldId="285"/>
            <ac:spMk id="18" creationId="{D8D85657-6A77-4466-887F-EE948B9CD2B2}"/>
          </ac:spMkLst>
        </pc:spChg>
        <pc:spChg chg="add">
          <ac:chgData name="Aryankumar Panchasara" userId="823adf3e54825eaa" providerId="LiveId" clId="{E76BA6BE-3D6D-4D2C-97C0-761559754507}" dt="2024-12-02T00:47:24.398" v="453" actId="26606"/>
          <ac:spMkLst>
            <pc:docMk/>
            <pc:sldMk cId="2707190517" sldId="285"/>
            <ac:spMk id="20" creationId="{97F832D9-9E09-40D4-AD67-47851A25D0B4}"/>
          </ac:spMkLst>
        </pc:spChg>
        <pc:grpChg chg="add">
          <ac:chgData name="Aryankumar Panchasara" userId="823adf3e54825eaa" providerId="LiveId" clId="{E76BA6BE-3D6D-4D2C-97C0-761559754507}" dt="2024-12-02T00:47:24.398" v="453" actId="26606"/>
          <ac:grpSpMkLst>
            <pc:docMk/>
            <pc:sldMk cId="2707190517" sldId="285"/>
            <ac:grpSpMk id="9" creationId="{67416F32-9D98-4340-82E8-E90CE00AD2AC}"/>
          </ac:grpSpMkLst>
        </pc:grpChg>
        <pc:graphicFrameChg chg="add mod">
          <ac:chgData name="Aryankumar Panchasara" userId="823adf3e54825eaa" providerId="LiveId" clId="{E76BA6BE-3D6D-4D2C-97C0-761559754507}" dt="2024-12-02T02:04:17.373" v="1009" actId="2711"/>
          <ac:graphicFrameMkLst>
            <pc:docMk/>
            <pc:sldMk cId="2707190517" sldId="285"/>
            <ac:graphicFrameMk id="5" creationId="{E5CC27E4-C8F1-B687-3157-7AC8EB654124}"/>
          </ac:graphicFrameMkLst>
        </pc:graphicFrameChg>
      </pc:sldChg>
      <pc:sldChg chg="addSp modSp new mod">
        <pc:chgData name="Aryankumar Panchasara" userId="823adf3e54825eaa" providerId="LiveId" clId="{E76BA6BE-3D6D-4D2C-97C0-761559754507}" dt="2024-12-02T00:54:16.953" v="482" actId="1076"/>
        <pc:sldMkLst>
          <pc:docMk/>
          <pc:sldMk cId="1780966667" sldId="286"/>
        </pc:sldMkLst>
        <pc:spChg chg="add mod">
          <ac:chgData name="Aryankumar Panchasara" userId="823adf3e54825eaa" providerId="LiveId" clId="{E76BA6BE-3D6D-4D2C-97C0-761559754507}" dt="2024-12-02T00:53:03.618" v="481" actId="108"/>
          <ac:spMkLst>
            <pc:docMk/>
            <pc:sldMk cId="1780966667" sldId="286"/>
            <ac:spMk id="4" creationId="{42BE0113-DEAF-3D10-553D-048D019BEF8E}"/>
          </ac:spMkLst>
        </pc:spChg>
        <pc:spChg chg="add mod">
          <ac:chgData name="Aryankumar Panchasara" userId="823adf3e54825eaa" providerId="LiveId" clId="{E76BA6BE-3D6D-4D2C-97C0-761559754507}" dt="2024-12-02T00:52:54.696" v="480" actId="1076"/>
          <ac:spMkLst>
            <pc:docMk/>
            <pc:sldMk cId="1780966667" sldId="286"/>
            <ac:spMk id="7" creationId="{587FA576-F17B-FC4C-C3DE-92BE811D92F1}"/>
          </ac:spMkLst>
        </pc:spChg>
        <pc:picChg chg="add mod">
          <ac:chgData name="Aryankumar Panchasara" userId="823adf3e54825eaa" providerId="LiveId" clId="{E76BA6BE-3D6D-4D2C-97C0-761559754507}" dt="2024-12-02T00:54:16.953" v="482" actId="1076"/>
          <ac:picMkLst>
            <pc:docMk/>
            <pc:sldMk cId="1780966667" sldId="286"/>
            <ac:picMk id="3" creationId="{9E7C8979-22E0-2C06-63AD-17CA8A0E16B6}"/>
          </ac:picMkLst>
        </pc:picChg>
        <pc:picChg chg="add mod">
          <ac:chgData name="Aryankumar Panchasara" userId="823adf3e54825eaa" providerId="LiveId" clId="{E76BA6BE-3D6D-4D2C-97C0-761559754507}" dt="2024-12-02T00:52:13.740" v="475" actId="1076"/>
          <ac:picMkLst>
            <pc:docMk/>
            <pc:sldMk cId="1780966667" sldId="286"/>
            <ac:picMk id="6" creationId="{EAC173AC-4CD6-ED94-1D7A-AEA1C1971F18}"/>
          </ac:picMkLst>
        </pc:picChg>
      </pc:sldChg>
      <pc:sldChg chg="addSp modSp new mod">
        <pc:chgData name="Aryankumar Panchasara" userId="823adf3e54825eaa" providerId="LiveId" clId="{E76BA6BE-3D6D-4D2C-97C0-761559754507}" dt="2024-12-02T01:47:24.358" v="850" actId="1076"/>
        <pc:sldMkLst>
          <pc:docMk/>
          <pc:sldMk cId="996390917" sldId="287"/>
        </pc:sldMkLst>
        <pc:spChg chg="add mod">
          <ac:chgData name="Aryankumar Panchasara" userId="823adf3e54825eaa" providerId="LiveId" clId="{E76BA6BE-3D6D-4D2C-97C0-761559754507}" dt="2024-12-02T01:47:24.358" v="850" actId="1076"/>
          <ac:spMkLst>
            <pc:docMk/>
            <pc:sldMk cId="996390917" sldId="287"/>
            <ac:spMk id="18" creationId="{9AD4B8DB-3E61-AFA7-80BB-64E9818F1909}"/>
          </ac:spMkLst>
        </pc:spChg>
        <pc:picChg chg="add mod">
          <ac:chgData name="Aryankumar Panchasara" userId="823adf3e54825eaa" providerId="LiveId" clId="{E76BA6BE-3D6D-4D2C-97C0-761559754507}" dt="2024-12-02T01:46:27.576" v="799" actId="1076"/>
          <ac:picMkLst>
            <pc:docMk/>
            <pc:sldMk cId="996390917" sldId="287"/>
            <ac:picMk id="3" creationId="{CCCF8D99-6A1F-C436-863C-F314D2E11758}"/>
          </ac:picMkLst>
        </pc:picChg>
        <pc:picChg chg="add mod">
          <ac:chgData name="Aryankumar Panchasara" userId="823adf3e54825eaa" providerId="LiveId" clId="{E76BA6BE-3D6D-4D2C-97C0-761559754507}" dt="2024-12-02T01:46:27.576" v="799" actId="1076"/>
          <ac:picMkLst>
            <pc:docMk/>
            <pc:sldMk cId="996390917" sldId="287"/>
            <ac:picMk id="5" creationId="{12D8B557-1B89-7959-08A7-25A54DC5C66D}"/>
          </ac:picMkLst>
        </pc:picChg>
        <pc:picChg chg="add mod">
          <ac:chgData name="Aryankumar Panchasara" userId="823adf3e54825eaa" providerId="LiveId" clId="{E76BA6BE-3D6D-4D2C-97C0-761559754507}" dt="2024-12-02T01:46:27.576" v="799" actId="1076"/>
          <ac:picMkLst>
            <pc:docMk/>
            <pc:sldMk cId="996390917" sldId="287"/>
            <ac:picMk id="7" creationId="{058497F0-2D71-E7C5-9F80-4EA29D3DFF02}"/>
          </ac:picMkLst>
        </pc:picChg>
        <pc:picChg chg="add mod">
          <ac:chgData name="Aryankumar Panchasara" userId="823adf3e54825eaa" providerId="LiveId" clId="{E76BA6BE-3D6D-4D2C-97C0-761559754507}" dt="2024-12-02T01:46:27.576" v="799" actId="1076"/>
          <ac:picMkLst>
            <pc:docMk/>
            <pc:sldMk cId="996390917" sldId="287"/>
            <ac:picMk id="9" creationId="{097F0C72-67AD-B9D1-045C-43E76982926E}"/>
          </ac:picMkLst>
        </pc:picChg>
        <pc:picChg chg="add mod">
          <ac:chgData name="Aryankumar Panchasara" userId="823adf3e54825eaa" providerId="LiveId" clId="{E76BA6BE-3D6D-4D2C-97C0-761559754507}" dt="2024-12-02T01:46:27.576" v="799" actId="1076"/>
          <ac:picMkLst>
            <pc:docMk/>
            <pc:sldMk cId="996390917" sldId="287"/>
            <ac:picMk id="11" creationId="{CF0BA80B-1E81-13DE-D838-760B366C9B25}"/>
          </ac:picMkLst>
        </pc:picChg>
        <pc:picChg chg="add mod">
          <ac:chgData name="Aryankumar Panchasara" userId="823adf3e54825eaa" providerId="LiveId" clId="{E76BA6BE-3D6D-4D2C-97C0-761559754507}" dt="2024-12-02T01:46:27.576" v="799" actId="1076"/>
          <ac:picMkLst>
            <pc:docMk/>
            <pc:sldMk cId="996390917" sldId="287"/>
            <ac:picMk id="13" creationId="{A0015209-3227-A81F-D85E-F8D05997FA50}"/>
          </ac:picMkLst>
        </pc:picChg>
        <pc:picChg chg="add mod">
          <ac:chgData name="Aryankumar Panchasara" userId="823adf3e54825eaa" providerId="LiveId" clId="{E76BA6BE-3D6D-4D2C-97C0-761559754507}" dt="2024-12-02T01:46:27.576" v="799" actId="1076"/>
          <ac:picMkLst>
            <pc:docMk/>
            <pc:sldMk cId="996390917" sldId="287"/>
            <ac:picMk id="15" creationId="{65B640CD-3C18-17F0-664B-37CD83BAFC1C}"/>
          </ac:picMkLst>
        </pc:picChg>
        <pc:picChg chg="add mod">
          <ac:chgData name="Aryankumar Panchasara" userId="823adf3e54825eaa" providerId="LiveId" clId="{E76BA6BE-3D6D-4D2C-97C0-761559754507}" dt="2024-12-02T01:46:27.576" v="799" actId="1076"/>
          <ac:picMkLst>
            <pc:docMk/>
            <pc:sldMk cId="996390917" sldId="287"/>
            <ac:picMk id="17" creationId="{DFB401F2-0AF5-605C-AB0F-3D0767EF8D2A}"/>
          </ac:picMkLst>
        </pc:picChg>
      </pc:sldChg>
      <pc:sldChg chg="addSp delSp modSp new del mod setBg">
        <pc:chgData name="Aryankumar Panchasara" userId="823adf3e54825eaa" providerId="LiveId" clId="{E76BA6BE-3D6D-4D2C-97C0-761559754507}" dt="2024-12-02T01:41:35.557" v="718" actId="47"/>
        <pc:sldMkLst>
          <pc:docMk/>
          <pc:sldMk cId="4097571176" sldId="287"/>
        </pc:sldMkLst>
        <pc:spChg chg="add mod">
          <ac:chgData name="Aryankumar Panchasara" userId="823adf3e54825eaa" providerId="LiveId" clId="{E76BA6BE-3D6D-4D2C-97C0-761559754507}" dt="2024-12-02T00:57:51.978" v="507" actId="26606"/>
          <ac:spMkLst>
            <pc:docMk/>
            <pc:sldMk cId="4097571176" sldId="287"/>
            <ac:spMk id="4" creationId="{5F4BFF38-61B2-FAC9-161E-C4834ED99F5B}"/>
          </ac:spMkLst>
        </pc:spChg>
        <pc:spChg chg="add del">
          <ac:chgData name="Aryankumar Panchasara" userId="823adf3e54825eaa" providerId="LiveId" clId="{E76BA6BE-3D6D-4D2C-97C0-761559754507}" dt="2024-12-02T00:57:51.978" v="507" actId="26606"/>
          <ac:spMkLst>
            <pc:docMk/>
            <pc:sldMk cId="4097571176" sldId="287"/>
            <ac:spMk id="18" creationId="{D8D85657-6A77-4466-887F-EE948B9CD2B2}"/>
          </ac:spMkLst>
        </pc:spChg>
        <pc:spChg chg="add del">
          <ac:chgData name="Aryankumar Panchasara" userId="823adf3e54825eaa" providerId="LiveId" clId="{E76BA6BE-3D6D-4D2C-97C0-761559754507}" dt="2024-12-02T00:57:51.978" v="507" actId="26606"/>
          <ac:spMkLst>
            <pc:docMk/>
            <pc:sldMk cId="4097571176" sldId="287"/>
            <ac:spMk id="32" creationId="{DC05F582-AA63-4A8C-915E-66057E4BEEA9}"/>
          </ac:spMkLst>
        </pc:spChg>
        <pc:grpChg chg="add del">
          <ac:chgData name="Aryankumar Panchasara" userId="823adf3e54825eaa" providerId="LiveId" clId="{E76BA6BE-3D6D-4D2C-97C0-761559754507}" dt="2024-12-02T00:57:51.978" v="507" actId="26606"/>
          <ac:grpSpMkLst>
            <pc:docMk/>
            <pc:sldMk cId="4097571176" sldId="287"/>
            <ac:grpSpMk id="9" creationId="{67416F32-9D98-4340-82E8-E90CE00AD2AC}"/>
          </ac:grpSpMkLst>
        </pc:grpChg>
        <pc:grpChg chg="add del">
          <ac:chgData name="Aryankumar Panchasara" userId="823adf3e54825eaa" providerId="LiveId" clId="{E76BA6BE-3D6D-4D2C-97C0-761559754507}" dt="2024-12-02T00:57:51.978" v="507" actId="26606"/>
          <ac:grpSpMkLst>
            <pc:docMk/>
            <pc:sldMk cId="4097571176" sldId="287"/>
            <ac:grpSpMk id="20" creationId="{30D050C3-946A-4155-B469-3FE5492E6E91}"/>
          </ac:grpSpMkLst>
        </pc:grpChg>
        <pc:picChg chg="add mod">
          <ac:chgData name="Aryankumar Panchasara" userId="823adf3e54825eaa" providerId="LiveId" clId="{E76BA6BE-3D6D-4D2C-97C0-761559754507}" dt="2024-12-02T00:57:51.978" v="507" actId="26606"/>
          <ac:picMkLst>
            <pc:docMk/>
            <pc:sldMk cId="4097571176" sldId="287"/>
            <ac:picMk id="3" creationId="{001F5AAA-A3AA-EB73-F7E6-643A6AF55BB8}"/>
          </ac:picMkLst>
        </pc:picChg>
      </pc:sldChg>
      <pc:sldChg chg="addSp delSp modSp new mod setBg">
        <pc:chgData name="Aryankumar Panchasara" userId="823adf3e54825eaa" providerId="LiveId" clId="{E76BA6BE-3D6D-4D2C-97C0-761559754507}" dt="2024-12-02T01:57:01.417" v="983" actId="1076"/>
        <pc:sldMkLst>
          <pc:docMk/>
          <pc:sldMk cId="40221548" sldId="288"/>
        </pc:sldMkLst>
        <pc:spChg chg="add del mod">
          <ac:chgData name="Aryankumar Panchasara" userId="823adf3e54825eaa" providerId="LiveId" clId="{E76BA6BE-3D6D-4D2C-97C0-761559754507}" dt="2024-12-02T01:55:49.173" v="952" actId="26606"/>
          <ac:spMkLst>
            <pc:docMk/>
            <pc:sldMk cId="40221548" sldId="288"/>
            <ac:spMk id="2" creationId="{131C9569-9EB7-C1D3-1D21-53D251CF5D96}"/>
          </ac:spMkLst>
        </pc:spChg>
        <pc:spChg chg="add mod">
          <ac:chgData name="Aryankumar Panchasara" userId="823adf3e54825eaa" providerId="LiveId" clId="{E76BA6BE-3D6D-4D2C-97C0-761559754507}" dt="2024-12-02T01:57:01.417" v="983" actId="1076"/>
          <ac:spMkLst>
            <pc:docMk/>
            <pc:sldMk cId="40221548" sldId="288"/>
            <ac:spMk id="3" creationId="{75AB4CC6-C5BE-B41A-F1AE-DA4802FE9B08}"/>
          </ac:spMkLst>
        </pc:spChg>
        <pc:spChg chg="add">
          <ac:chgData name="Aryankumar Panchasara" userId="823adf3e54825eaa" providerId="LiveId" clId="{E76BA6BE-3D6D-4D2C-97C0-761559754507}" dt="2024-12-02T01:55:49.173" v="952" actId="26606"/>
          <ac:spMkLst>
            <pc:docMk/>
            <pc:sldMk cId="40221548" sldId="288"/>
            <ac:spMk id="17" creationId="{D8D85657-6A77-4466-887F-EE948B9CD2B2}"/>
          </ac:spMkLst>
        </pc:spChg>
        <pc:spChg chg="add">
          <ac:chgData name="Aryankumar Panchasara" userId="823adf3e54825eaa" providerId="LiveId" clId="{E76BA6BE-3D6D-4D2C-97C0-761559754507}" dt="2024-12-02T01:55:49.173" v="952" actId="26606"/>
          <ac:spMkLst>
            <pc:docMk/>
            <pc:sldMk cId="40221548" sldId="288"/>
            <ac:spMk id="19" creationId="{97F832D9-9E09-40D4-AD67-47851A25D0B4}"/>
          </ac:spMkLst>
        </pc:spChg>
        <pc:grpChg chg="add">
          <ac:chgData name="Aryankumar Panchasara" userId="823adf3e54825eaa" providerId="LiveId" clId="{E76BA6BE-3D6D-4D2C-97C0-761559754507}" dt="2024-12-02T01:55:49.173" v="952" actId="26606"/>
          <ac:grpSpMkLst>
            <pc:docMk/>
            <pc:sldMk cId="40221548" sldId="288"/>
            <ac:grpSpMk id="8" creationId="{67416F32-9D98-4340-82E8-E90CE00AD2AC}"/>
          </ac:grpSpMkLst>
        </pc:grpChg>
        <pc:graphicFrameChg chg="add mod modGraphic">
          <ac:chgData name="Aryankumar Panchasara" userId="823adf3e54825eaa" providerId="LiveId" clId="{E76BA6BE-3D6D-4D2C-97C0-761559754507}" dt="2024-12-02T01:56:22.844" v="961" actId="478"/>
          <ac:graphicFrameMkLst>
            <pc:docMk/>
            <pc:sldMk cId="40221548" sldId="288"/>
            <ac:graphicFrameMk id="4" creationId="{63AD4AB3-5BB2-ACC5-2FA2-C96419779A3C}"/>
          </ac:graphicFrameMkLst>
        </pc:graphicFrameChg>
      </pc:sldChg>
      <pc:sldChg chg="addSp modSp new del mod">
        <pc:chgData name="Aryankumar Panchasara" userId="823adf3e54825eaa" providerId="LiveId" clId="{E76BA6BE-3D6D-4D2C-97C0-761559754507}" dt="2024-12-02T01:41:38.417" v="719" actId="47"/>
        <pc:sldMkLst>
          <pc:docMk/>
          <pc:sldMk cId="1706783238" sldId="288"/>
        </pc:sldMkLst>
        <pc:spChg chg="add mod">
          <ac:chgData name="Aryankumar Panchasara" userId="823adf3e54825eaa" providerId="LiveId" clId="{E76BA6BE-3D6D-4D2C-97C0-761559754507}" dt="2024-12-02T01:02:55.176" v="606" actId="1076"/>
          <ac:spMkLst>
            <pc:docMk/>
            <pc:sldMk cId="1706783238" sldId="288"/>
            <ac:spMk id="2" creationId="{F470E9C8-9DF7-0B9C-64F1-7EA19211F833}"/>
          </ac:spMkLst>
        </pc:spChg>
        <pc:picChg chg="add mod">
          <ac:chgData name="Aryankumar Panchasara" userId="823adf3e54825eaa" providerId="LiveId" clId="{E76BA6BE-3D6D-4D2C-97C0-761559754507}" dt="2024-12-02T01:03:14.083" v="609" actId="1076"/>
          <ac:picMkLst>
            <pc:docMk/>
            <pc:sldMk cId="1706783238" sldId="288"/>
            <ac:picMk id="4" creationId="{29E5A953-229C-CED9-1F6C-AB21D8974A90}"/>
          </ac:picMkLst>
        </pc:picChg>
      </pc:sldChg>
      <pc:sldChg chg="addSp delSp modSp new mod setBg">
        <pc:chgData name="Aryankumar Panchasara" userId="823adf3e54825eaa" providerId="LiveId" clId="{E76BA6BE-3D6D-4D2C-97C0-761559754507}" dt="2024-12-02T04:15:24.944" v="1772" actId="207"/>
        <pc:sldMkLst>
          <pc:docMk/>
          <pc:sldMk cId="2400161151" sldId="289"/>
        </pc:sldMkLst>
        <pc:spChg chg="add del mod">
          <ac:chgData name="Aryankumar Panchasara" userId="823adf3e54825eaa" providerId="LiveId" clId="{E76BA6BE-3D6D-4D2C-97C0-761559754507}" dt="2024-12-02T04:06:20.108" v="1630"/>
          <ac:spMkLst>
            <pc:docMk/>
            <pc:sldMk cId="2400161151" sldId="289"/>
            <ac:spMk id="2" creationId="{0B26D9ED-25D2-7F8A-6BD4-F07DA7BDA083}"/>
          </ac:spMkLst>
        </pc:spChg>
        <pc:spChg chg="add del mod">
          <ac:chgData name="Aryankumar Panchasara" userId="823adf3e54825eaa" providerId="LiveId" clId="{E76BA6BE-3D6D-4D2C-97C0-761559754507}" dt="2024-12-02T04:06:54.990" v="1643" actId="26606"/>
          <ac:spMkLst>
            <pc:docMk/>
            <pc:sldMk cId="2400161151" sldId="289"/>
            <ac:spMk id="3" creationId="{2091DAA9-044A-84D3-67E9-EF7B78DA05A6}"/>
          </ac:spMkLst>
        </pc:spChg>
        <pc:spChg chg="add del mod">
          <ac:chgData name="Aryankumar Panchasara" userId="823adf3e54825eaa" providerId="LiveId" clId="{E76BA6BE-3D6D-4D2C-97C0-761559754507}" dt="2024-12-02T04:06:31.132" v="1633" actId="478"/>
          <ac:spMkLst>
            <pc:docMk/>
            <pc:sldMk cId="2400161151" sldId="289"/>
            <ac:spMk id="4" creationId="{B5B1889D-9696-2D6E-F21A-0EE130E209CC}"/>
          </ac:spMkLst>
        </pc:spChg>
        <pc:spChg chg="add del mod">
          <ac:chgData name="Aryankumar Panchasara" userId="823adf3e54825eaa" providerId="LiveId" clId="{E76BA6BE-3D6D-4D2C-97C0-761559754507}" dt="2024-12-02T04:05:26.283" v="1599"/>
          <ac:spMkLst>
            <pc:docMk/>
            <pc:sldMk cId="2400161151" sldId="289"/>
            <ac:spMk id="5" creationId="{6D68A77E-0A9E-0F20-EBAC-30C1CDEE093D}"/>
          </ac:spMkLst>
        </pc:spChg>
        <pc:spChg chg="add del">
          <ac:chgData name="Aryankumar Panchasara" userId="823adf3e54825eaa" providerId="LiveId" clId="{E76BA6BE-3D6D-4D2C-97C0-761559754507}" dt="2024-12-02T04:06:48.764" v="1636" actId="26606"/>
          <ac:spMkLst>
            <pc:docMk/>
            <pc:sldMk cId="2400161151" sldId="289"/>
            <ac:spMk id="8" creationId="{A37F6730-8F76-4239-8CBA-B914B02A75AB}"/>
          </ac:spMkLst>
        </pc:spChg>
        <pc:spChg chg="add del">
          <ac:chgData name="Aryankumar Panchasara" userId="823adf3e54825eaa" providerId="LiveId" clId="{E76BA6BE-3D6D-4D2C-97C0-761559754507}" dt="2024-12-02T04:06:48.764" v="1636" actId="26606"/>
          <ac:spMkLst>
            <pc:docMk/>
            <pc:sldMk cId="2400161151" sldId="289"/>
            <ac:spMk id="18" creationId="{D8D85657-6A77-4466-887F-EE948B9CD2B2}"/>
          </ac:spMkLst>
        </pc:spChg>
        <pc:spChg chg="add del">
          <ac:chgData name="Aryankumar Panchasara" userId="823adf3e54825eaa" providerId="LiveId" clId="{E76BA6BE-3D6D-4D2C-97C0-761559754507}" dt="2024-12-02T04:04:34.109" v="1585" actId="26606"/>
          <ac:spMkLst>
            <pc:docMk/>
            <pc:sldMk cId="2400161151" sldId="289"/>
            <ac:spMk id="20" creationId="{D8D85657-6A77-4466-887F-EE948B9CD2B2}"/>
          </ac:spMkLst>
        </pc:spChg>
        <pc:spChg chg="add del">
          <ac:chgData name="Aryankumar Panchasara" userId="823adf3e54825eaa" providerId="LiveId" clId="{E76BA6BE-3D6D-4D2C-97C0-761559754507}" dt="2024-12-02T04:04:34.109" v="1585" actId="26606"/>
          <ac:spMkLst>
            <pc:docMk/>
            <pc:sldMk cId="2400161151" sldId="289"/>
            <ac:spMk id="22" creationId="{97F832D9-9E09-40D4-AD67-47851A25D0B4}"/>
          </ac:spMkLst>
        </pc:spChg>
        <pc:spChg chg="add del">
          <ac:chgData name="Aryankumar Panchasara" userId="823adf3e54825eaa" providerId="LiveId" clId="{E76BA6BE-3D6D-4D2C-97C0-761559754507}" dt="2024-12-02T04:06:48.764" v="1636" actId="26606"/>
          <ac:spMkLst>
            <pc:docMk/>
            <pc:sldMk cId="2400161151" sldId="289"/>
            <ac:spMk id="34" creationId="{71967F12-B0C4-4D31-8D63-89945DCD29D0}"/>
          </ac:spMkLst>
        </pc:spChg>
        <pc:spChg chg="add del">
          <ac:chgData name="Aryankumar Panchasara" userId="823adf3e54825eaa" providerId="LiveId" clId="{E76BA6BE-3D6D-4D2C-97C0-761559754507}" dt="2024-12-02T04:04:40.142" v="1587" actId="26606"/>
          <ac:spMkLst>
            <pc:docMk/>
            <pc:sldMk cId="2400161151" sldId="289"/>
            <ac:spMk id="36" creationId="{19C03209-5BD8-4B0B-847E-430FFF592586}"/>
          </ac:spMkLst>
        </pc:spChg>
        <pc:spChg chg="add del">
          <ac:chgData name="Aryankumar Panchasara" userId="823adf3e54825eaa" providerId="LiveId" clId="{E76BA6BE-3D6D-4D2C-97C0-761559754507}" dt="2024-12-02T04:04:40.142" v="1587" actId="26606"/>
          <ac:spMkLst>
            <pc:docMk/>
            <pc:sldMk cId="2400161151" sldId="289"/>
            <ac:spMk id="43" creationId="{D8D85657-6A77-4466-887F-EE948B9CD2B2}"/>
          </ac:spMkLst>
        </pc:spChg>
        <pc:spChg chg="add del">
          <ac:chgData name="Aryankumar Panchasara" userId="823adf3e54825eaa" providerId="LiveId" clId="{E76BA6BE-3D6D-4D2C-97C0-761559754507}" dt="2024-12-02T04:04:40.142" v="1587" actId="26606"/>
          <ac:spMkLst>
            <pc:docMk/>
            <pc:sldMk cId="2400161151" sldId="289"/>
            <ac:spMk id="44" creationId="{B807C163-87AF-4BC4-ADE2-4E5EAFEEE8CE}"/>
          </ac:spMkLst>
        </pc:spChg>
        <pc:spChg chg="add del">
          <ac:chgData name="Aryankumar Panchasara" userId="823adf3e54825eaa" providerId="LiveId" clId="{E76BA6BE-3D6D-4D2C-97C0-761559754507}" dt="2024-12-02T04:04:47.192" v="1589" actId="26606"/>
          <ac:spMkLst>
            <pc:docMk/>
            <pc:sldMk cId="2400161151" sldId="289"/>
            <ac:spMk id="48" creationId="{D8D85657-6A77-4466-887F-EE948B9CD2B2}"/>
          </ac:spMkLst>
        </pc:spChg>
        <pc:spChg chg="add del">
          <ac:chgData name="Aryankumar Panchasara" userId="823adf3e54825eaa" providerId="LiveId" clId="{E76BA6BE-3D6D-4D2C-97C0-761559754507}" dt="2024-12-02T04:04:47.192" v="1589" actId="26606"/>
          <ac:spMkLst>
            <pc:docMk/>
            <pc:sldMk cId="2400161151" sldId="289"/>
            <ac:spMk id="49" creationId="{B807C163-87AF-4BC4-ADE2-4E5EAFEEE8CE}"/>
          </ac:spMkLst>
        </pc:spChg>
        <pc:spChg chg="add del">
          <ac:chgData name="Aryankumar Panchasara" userId="823adf3e54825eaa" providerId="LiveId" clId="{E76BA6BE-3D6D-4D2C-97C0-761559754507}" dt="2024-12-02T04:06:50.507" v="1638" actId="26606"/>
          <ac:spMkLst>
            <pc:docMk/>
            <pc:sldMk cId="2400161151" sldId="289"/>
            <ac:spMk id="51" creationId="{D8D85657-6A77-4466-887F-EE948B9CD2B2}"/>
          </ac:spMkLst>
        </pc:spChg>
        <pc:spChg chg="add del">
          <ac:chgData name="Aryankumar Panchasara" userId="823adf3e54825eaa" providerId="LiveId" clId="{E76BA6BE-3D6D-4D2C-97C0-761559754507}" dt="2024-12-02T04:06:50.507" v="1638" actId="26606"/>
          <ac:spMkLst>
            <pc:docMk/>
            <pc:sldMk cId="2400161151" sldId="289"/>
            <ac:spMk id="52" creationId="{97F832D9-9E09-40D4-AD67-47851A25D0B4}"/>
          </ac:spMkLst>
        </pc:spChg>
        <pc:spChg chg="add del">
          <ac:chgData name="Aryankumar Panchasara" userId="823adf3e54825eaa" providerId="LiveId" clId="{E76BA6BE-3D6D-4D2C-97C0-761559754507}" dt="2024-12-02T04:06:51.793" v="1640" actId="26606"/>
          <ac:spMkLst>
            <pc:docMk/>
            <pc:sldMk cId="2400161151" sldId="289"/>
            <ac:spMk id="57" creationId="{D8D85657-6A77-4466-887F-EE948B9CD2B2}"/>
          </ac:spMkLst>
        </pc:spChg>
        <pc:spChg chg="add del">
          <ac:chgData name="Aryankumar Panchasara" userId="823adf3e54825eaa" providerId="LiveId" clId="{E76BA6BE-3D6D-4D2C-97C0-761559754507}" dt="2024-12-02T04:06:51.793" v="1640" actId="26606"/>
          <ac:spMkLst>
            <pc:docMk/>
            <pc:sldMk cId="2400161151" sldId="289"/>
            <ac:spMk id="58" creationId="{97F832D9-9E09-40D4-AD67-47851A25D0B4}"/>
          </ac:spMkLst>
        </pc:spChg>
        <pc:spChg chg="add del">
          <ac:chgData name="Aryankumar Panchasara" userId="823adf3e54825eaa" providerId="LiveId" clId="{E76BA6BE-3D6D-4D2C-97C0-761559754507}" dt="2024-12-02T04:04:47.192" v="1589" actId="26606"/>
          <ac:spMkLst>
            <pc:docMk/>
            <pc:sldMk cId="2400161151" sldId="289"/>
            <ac:spMk id="59" creationId="{19C03209-5BD8-4B0B-847E-430FFF592586}"/>
          </ac:spMkLst>
        </pc:spChg>
        <pc:spChg chg="add del">
          <ac:chgData name="Aryankumar Panchasara" userId="823adf3e54825eaa" providerId="LiveId" clId="{E76BA6BE-3D6D-4D2C-97C0-761559754507}" dt="2024-12-02T04:04:56.300" v="1591" actId="26606"/>
          <ac:spMkLst>
            <pc:docMk/>
            <pc:sldMk cId="2400161151" sldId="289"/>
            <ac:spMk id="69" creationId="{D8D85657-6A77-4466-887F-EE948B9CD2B2}"/>
          </ac:spMkLst>
        </pc:spChg>
        <pc:spChg chg="add del">
          <ac:chgData name="Aryankumar Panchasara" userId="823adf3e54825eaa" providerId="LiveId" clId="{E76BA6BE-3D6D-4D2C-97C0-761559754507}" dt="2024-12-02T04:04:56.300" v="1591" actId="26606"/>
          <ac:spMkLst>
            <pc:docMk/>
            <pc:sldMk cId="2400161151" sldId="289"/>
            <ac:spMk id="70" creationId="{97F832D9-9E09-40D4-AD67-47851A25D0B4}"/>
          </ac:spMkLst>
        </pc:spChg>
        <pc:spChg chg="add del">
          <ac:chgData name="Aryankumar Panchasara" userId="823adf3e54825eaa" providerId="LiveId" clId="{E76BA6BE-3D6D-4D2C-97C0-761559754507}" dt="2024-12-02T04:04:59.204" v="1593" actId="26606"/>
          <ac:spMkLst>
            <pc:docMk/>
            <pc:sldMk cId="2400161151" sldId="289"/>
            <ac:spMk id="74" creationId="{D8D85657-6A77-4466-887F-EE948B9CD2B2}"/>
          </ac:spMkLst>
        </pc:spChg>
        <pc:spChg chg="add del">
          <ac:chgData name="Aryankumar Panchasara" userId="823adf3e54825eaa" providerId="LiveId" clId="{E76BA6BE-3D6D-4D2C-97C0-761559754507}" dt="2024-12-02T04:04:59.204" v="1593" actId="26606"/>
          <ac:spMkLst>
            <pc:docMk/>
            <pc:sldMk cId="2400161151" sldId="289"/>
            <ac:spMk id="75" creationId="{97F832D9-9E09-40D4-AD67-47851A25D0B4}"/>
          </ac:spMkLst>
        </pc:spChg>
        <pc:spChg chg="add del">
          <ac:chgData name="Aryankumar Panchasara" userId="823adf3e54825eaa" providerId="LiveId" clId="{E76BA6BE-3D6D-4D2C-97C0-761559754507}" dt="2024-12-02T04:06:54.963" v="1642" actId="26606"/>
          <ac:spMkLst>
            <pc:docMk/>
            <pc:sldMk cId="2400161151" sldId="289"/>
            <ac:spMk id="77" creationId="{D8D85657-6A77-4466-887F-EE948B9CD2B2}"/>
          </ac:spMkLst>
        </pc:spChg>
        <pc:spChg chg="add del">
          <ac:chgData name="Aryankumar Panchasara" userId="823adf3e54825eaa" providerId="LiveId" clId="{E76BA6BE-3D6D-4D2C-97C0-761559754507}" dt="2024-12-02T04:06:54.963" v="1642" actId="26606"/>
          <ac:spMkLst>
            <pc:docMk/>
            <pc:sldMk cId="2400161151" sldId="289"/>
            <ac:spMk id="79" creationId="{A37F6730-8F76-4239-8CBA-B914B02A75AB}"/>
          </ac:spMkLst>
        </pc:spChg>
        <pc:spChg chg="add del">
          <ac:chgData name="Aryankumar Panchasara" userId="823adf3e54825eaa" providerId="LiveId" clId="{E76BA6BE-3D6D-4D2C-97C0-761559754507}" dt="2024-12-02T04:06:54.963" v="1642" actId="26606"/>
          <ac:spMkLst>
            <pc:docMk/>
            <pc:sldMk cId="2400161151" sldId="289"/>
            <ac:spMk id="82" creationId="{71967F12-B0C4-4D31-8D63-89945DCD29D0}"/>
          </ac:spMkLst>
        </pc:spChg>
        <pc:spChg chg="add del">
          <ac:chgData name="Aryankumar Panchasara" userId="823adf3e54825eaa" providerId="LiveId" clId="{E76BA6BE-3D6D-4D2C-97C0-761559754507}" dt="2024-12-02T04:05:00.525" v="1595" actId="26606"/>
          <ac:spMkLst>
            <pc:docMk/>
            <pc:sldMk cId="2400161151" sldId="289"/>
            <ac:spMk id="85" creationId="{D8D85657-6A77-4466-887F-EE948B9CD2B2}"/>
          </ac:spMkLst>
        </pc:spChg>
        <pc:spChg chg="add del">
          <ac:chgData name="Aryankumar Panchasara" userId="823adf3e54825eaa" providerId="LiveId" clId="{E76BA6BE-3D6D-4D2C-97C0-761559754507}" dt="2024-12-02T04:05:00.525" v="1595" actId="26606"/>
          <ac:spMkLst>
            <pc:docMk/>
            <pc:sldMk cId="2400161151" sldId="289"/>
            <ac:spMk id="86" creationId="{97F832D9-9E09-40D4-AD67-47851A25D0B4}"/>
          </ac:spMkLst>
        </pc:spChg>
        <pc:spChg chg="add del">
          <ac:chgData name="Aryankumar Panchasara" userId="823adf3e54825eaa" providerId="LiveId" clId="{E76BA6BE-3D6D-4D2C-97C0-761559754507}" dt="2024-12-02T04:05:25.270" v="1597" actId="26606"/>
          <ac:spMkLst>
            <pc:docMk/>
            <pc:sldMk cId="2400161151" sldId="289"/>
            <ac:spMk id="90" creationId="{D8D85657-6A77-4466-887F-EE948B9CD2B2}"/>
          </ac:spMkLst>
        </pc:spChg>
        <pc:spChg chg="add del">
          <ac:chgData name="Aryankumar Panchasara" userId="823adf3e54825eaa" providerId="LiveId" clId="{E76BA6BE-3D6D-4D2C-97C0-761559754507}" dt="2024-12-02T04:05:25.270" v="1597" actId="26606"/>
          <ac:spMkLst>
            <pc:docMk/>
            <pc:sldMk cId="2400161151" sldId="289"/>
            <ac:spMk id="91" creationId="{B807C163-87AF-4BC4-ADE2-4E5EAFEEE8CE}"/>
          </ac:spMkLst>
        </pc:spChg>
        <pc:spChg chg="add del">
          <ac:chgData name="Aryankumar Panchasara" userId="823adf3e54825eaa" providerId="LiveId" clId="{E76BA6BE-3D6D-4D2C-97C0-761559754507}" dt="2024-12-02T04:05:25.270" v="1597" actId="26606"/>
          <ac:spMkLst>
            <pc:docMk/>
            <pc:sldMk cId="2400161151" sldId="289"/>
            <ac:spMk id="93" creationId="{19C03209-5BD8-4B0B-847E-430FFF592586}"/>
          </ac:spMkLst>
        </pc:spChg>
        <pc:spChg chg="add mod">
          <ac:chgData name="Aryankumar Panchasara" userId="823adf3e54825eaa" providerId="LiveId" clId="{E76BA6BE-3D6D-4D2C-97C0-761559754507}" dt="2024-12-02T04:14:12.380" v="1720" actId="1076"/>
          <ac:spMkLst>
            <pc:docMk/>
            <pc:sldMk cId="2400161151" sldId="289"/>
            <ac:spMk id="95" creationId="{E4F35BD1-D327-9725-4CE9-E44B75EA7CD2}"/>
          </ac:spMkLst>
        </pc:spChg>
        <pc:spChg chg="add mod">
          <ac:chgData name="Aryankumar Panchasara" userId="823adf3e54825eaa" providerId="LiveId" clId="{E76BA6BE-3D6D-4D2C-97C0-761559754507}" dt="2024-12-02T04:15:13.547" v="1770" actId="1076"/>
          <ac:spMkLst>
            <pc:docMk/>
            <pc:sldMk cId="2400161151" sldId="289"/>
            <ac:spMk id="96" creationId="{98DF2C14-4022-DFA9-3167-F9EF4AD06B66}"/>
          </ac:spMkLst>
        </pc:spChg>
        <pc:spChg chg="add del mod">
          <ac:chgData name="Aryankumar Panchasara" userId="823adf3e54825eaa" providerId="LiveId" clId="{E76BA6BE-3D6D-4D2C-97C0-761559754507}" dt="2024-12-02T04:12:33.378" v="1708"/>
          <ac:spMkLst>
            <pc:docMk/>
            <pc:sldMk cId="2400161151" sldId="289"/>
            <ac:spMk id="97" creationId="{4367088F-6C21-1271-D216-88786839CBF6}"/>
          </ac:spMkLst>
        </pc:spChg>
        <pc:spChg chg="add mod">
          <ac:chgData name="Aryankumar Panchasara" userId="823adf3e54825eaa" providerId="LiveId" clId="{E76BA6BE-3D6D-4D2C-97C0-761559754507}" dt="2024-12-02T04:15:24.944" v="1772" actId="207"/>
          <ac:spMkLst>
            <pc:docMk/>
            <pc:sldMk cId="2400161151" sldId="289"/>
            <ac:spMk id="98" creationId="{EABFFA06-8D51-329D-EF3A-1EDB1E6C8B46}"/>
          </ac:spMkLst>
        </pc:spChg>
        <pc:grpChg chg="add del">
          <ac:chgData name="Aryankumar Panchasara" userId="823adf3e54825eaa" providerId="LiveId" clId="{E76BA6BE-3D6D-4D2C-97C0-761559754507}" dt="2024-12-02T04:06:48.764" v="1636" actId="26606"/>
          <ac:grpSpMkLst>
            <pc:docMk/>
            <pc:sldMk cId="2400161151" sldId="289"/>
            <ac:grpSpMk id="9" creationId="{67416F32-9D98-4340-82E8-E90CE00AD2AC}"/>
          </ac:grpSpMkLst>
        </pc:grpChg>
        <pc:grpChg chg="add del">
          <ac:chgData name="Aryankumar Panchasara" userId="823adf3e54825eaa" providerId="LiveId" clId="{E76BA6BE-3D6D-4D2C-97C0-761559754507}" dt="2024-12-02T04:04:34.109" v="1585" actId="26606"/>
          <ac:grpSpMkLst>
            <pc:docMk/>
            <pc:sldMk cId="2400161151" sldId="289"/>
            <ac:grpSpMk id="11" creationId="{67416F32-9D98-4340-82E8-E90CE00AD2AC}"/>
          </ac:grpSpMkLst>
        </pc:grpChg>
        <pc:grpChg chg="add del">
          <ac:chgData name="Aryankumar Panchasara" userId="823adf3e54825eaa" providerId="LiveId" clId="{E76BA6BE-3D6D-4D2C-97C0-761559754507}" dt="2024-12-02T04:06:48.764" v="1636" actId="26606"/>
          <ac:grpSpMkLst>
            <pc:docMk/>
            <pc:sldMk cId="2400161151" sldId="289"/>
            <ac:grpSpMk id="17" creationId="{DE11E5CC-3C1F-4093-97B6-6433FBF9A9C4}"/>
          </ac:grpSpMkLst>
        </pc:grpChg>
        <pc:grpChg chg="add del">
          <ac:chgData name="Aryankumar Panchasara" userId="823adf3e54825eaa" providerId="LiveId" clId="{E76BA6BE-3D6D-4D2C-97C0-761559754507}" dt="2024-12-02T04:04:40.142" v="1587" actId="26606"/>
          <ac:grpSpMkLst>
            <pc:docMk/>
            <pc:sldMk cId="2400161151" sldId="289"/>
            <ac:grpSpMk id="24" creationId="{3F696E8E-5A50-4F12-9E0B-502F85061599}"/>
          </ac:grpSpMkLst>
        </pc:grpChg>
        <pc:grpChg chg="add del">
          <ac:chgData name="Aryankumar Panchasara" userId="823adf3e54825eaa" providerId="LiveId" clId="{E76BA6BE-3D6D-4D2C-97C0-761559754507}" dt="2024-12-02T04:04:40.142" v="1587" actId="26606"/>
          <ac:grpSpMkLst>
            <pc:docMk/>
            <pc:sldMk cId="2400161151" sldId="289"/>
            <ac:grpSpMk id="35" creationId="{67416F32-9D98-4340-82E8-E90CE00AD2AC}"/>
          </ac:grpSpMkLst>
        </pc:grpChg>
        <pc:grpChg chg="add del">
          <ac:chgData name="Aryankumar Panchasara" userId="823adf3e54825eaa" providerId="LiveId" clId="{E76BA6BE-3D6D-4D2C-97C0-761559754507}" dt="2024-12-02T04:06:50.507" v="1638" actId="26606"/>
          <ac:grpSpMkLst>
            <pc:docMk/>
            <pc:sldMk cId="2400161151" sldId="289"/>
            <ac:grpSpMk id="37" creationId="{67416F32-9D98-4340-82E8-E90CE00AD2AC}"/>
          </ac:grpSpMkLst>
        </pc:grpChg>
        <pc:grpChg chg="add del">
          <ac:chgData name="Aryankumar Panchasara" userId="823adf3e54825eaa" providerId="LiveId" clId="{E76BA6BE-3D6D-4D2C-97C0-761559754507}" dt="2024-12-02T04:04:47.192" v="1589" actId="26606"/>
          <ac:grpSpMkLst>
            <pc:docMk/>
            <pc:sldMk cId="2400161151" sldId="289"/>
            <ac:grpSpMk id="47" creationId="{67416F32-9D98-4340-82E8-E90CE00AD2AC}"/>
          </ac:grpSpMkLst>
        </pc:grpChg>
        <pc:grpChg chg="add del">
          <ac:chgData name="Aryankumar Panchasara" userId="823adf3e54825eaa" providerId="LiveId" clId="{E76BA6BE-3D6D-4D2C-97C0-761559754507}" dt="2024-12-02T04:04:47.192" v="1589" actId="26606"/>
          <ac:grpSpMkLst>
            <pc:docMk/>
            <pc:sldMk cId="2400161151" sldId="289"/>
            <ac:grpSpMk id="50" creationId="{3F696E8E-5A50-4F12-9E0B-502F85061599}"/>
          </ac:grpSpMkLst>
        </pc:grpChg>
        <pc:grpChg chg="add del">
          <ac:chgData name="Aryankumar Panchasara" userId="823adf3e54825eaa" providerId="LiveId" clId="{E76BA6BE-3D6D-4D2C-97C0-761559754507}" dt="2024-12-02T04:06:51.793" v="1640" actId="26606"/>
          <ac:grpSpMkLst>
            <pc:docMk/>
            <pc:sldMk cId="2400161151" sldId="289"/>
            <ac:grpSpMk id="55" creationId="{67416F32-9D98-4340-82E8-E90CE00AD2AC}"/>
          </ac:grpSpMkLst>
        </pc:grpChg>
        <pc:grpChg chg="add del">
          <ac:chgData name="Aryankumar Panchasara" userId="823adf3e54825eaa" providerId="LiveId" clId="{E76BA6BE-3D6D-4D2C-97C0-761559754507}" dt="2024-12-02T04:04:56.300" v="1591" actId="26606"/>
          <ac:grpSpMkLst>
            <pc:docMk/>
            <pc:sldMk cId="2400161151" sldId="289"/>
            <ac:grpSpMk id="62" creationId="{67416F32-9D98-4340-82E8-E90CE00AD2AC}"/>
          </ac:grpSpMkLst>
        </pc:grpChg>
        <pc:grpChg chg="add del">
          <ac:chgData name="Aryankumar Panchasara" userId="823adf3e54825eaa" providerId="LiveId" clId="{E76BA6BE-3D6D-4D2C-97C0-761559754507}" dt="2024-12-02T04:06:54.963" v="1642" actId="26606"/>
          <ac:grpSpMkLst>
            <pc:docMk/>
            <pc:sldMk cId="2400161151" sldId="289"/>
            <ac:grpSpMk id="63" creationId="{67416F32-9D98-4340-82E8-E90CE00AD2AC}"/>
          </ac:grpSpMkLst>
        </pc:grpChg>
        <pc:grpChg chg="add del">
          <ac:chgData name="Aryankumar Panchasara" userId="823adf3e54825eaa" providerId="LiveId" clId="{E76BA6BE-3D6D-4D2C-97C0-761559754507}" dt="2024-12-02T04:04:59.204" v="1593" actId="26606"/>
          <ac:grpSpMkLst>
            <pc:docMk/>
            <pc:sldMk cId="2400161151" sldId="289"/>
            <ac:grpSpMk id="73" creationId="{67416F32-9D98-4340-82E8-E90CE00AD2AC}"/>
          </ac:grpSpMkLst>
        </pc:grpChg>
        <pc:grpChg chg="add del">
          <ac:chgData name="Aryankumar Panchasara" userId="823adf3e54825eaa" providerId="LiveId" clId="{E76BA6BE-3D6D-4D2C-97C0-761559754507}" dt="2024-12-02T04:05:00.525" v="1595" actId="26606"/>
          <ac:grpSpMkLst>
            <pc:docMk/>
            <pc:sldMk cId="2400161151" sldId="289"/>
            <ac:grpSpMk id="78" creationId="{67416F32-9D98-4340-82E8-E90CE00AD2AC}"/>
          </ac:grpSpMkLst>
        </pc:grpChg>
        <pc:grpChg chg="add del">
          <ac:chgData name="Aryankumar Panchasara" userId="823adf3e54825eaa" providerId="LiveId" clId="{E76BA6BE-3D6D-4D2C-97C0-761559754507}" dt="2024-12-02T04:06:54.963" v="1642" actId="26606"/>
          <ac:grpSpMkLst>
            <pc:docMk/>
            <pc:sldMk cId="2400161151" sldId="289"/>
            <ac:grpSpMk id="80" creationId="{DE11E5CC-3C1F-4093-97B6-6433FBF9A9C4}"/>
          </ac:grpSpMkLst>
        </pc:grpChg>
        <pc:grpChg chg="add del">
          <ac:chgData name="Aryankumar Panchasara" userId="823adf3e54825eaa" providerId="LiveId" clId="{E76BA6BE-3D6D-4D2C-97C0-761559754507}" dt="2024-12-02T04:05:25.270" v="1597" actId="26606"/>
          <ac:grpSpMkLst>
            <pc:docMk/>
            <pc:sldMk cId="2400161151" sldId="289"/>
            <ac:grpSpMk id="89" creationId="{67416F32-9D98-4340-82E8-E90CE00AD2AC}"/>
          </ac:grpSpMkLst>
        </pc:grpChg>
        <pc:grpChg chg="add del">
          <ac:chgData name="Aryankumar Panchasara" userId="823adf3e54825eaa" providerId="LiveId" clId="{E76BA6BE-3D6D-4D2C-97C0-761559754507}" dt="2024-12-02T04:05:25.270" v="1597" actId="26606"/>
          <ac:grpSpMkLst>
            <pc:docMk/>
            <pc:sldMk cId="2400161151" sldId="289"/>
            <ac:grpSpMk id="92" creationId="{3F696E8E-5A50-4F12-9E0B-502F85061599}"/>
          </ac:grpSpMkLst>
        </pc:grpChg>
        <pc:graphicFrameChg chg="add del">
          <ac:chgData name="Aryankumar Panchasara" userId="823adf3e54825eaa" providerId="LiveId" clId="{E76BA6BE-3D6D-4D2C-97C0-761559754507}" dt="2024-12-02T04:04:34.109" v="1585" actId="26606"/>
          <ac:graphicFrameMkLst>
            <pc:docMk/>
            <pc:sldMk cId="2400161151" sldId="289"/>
            <ac:graphicFrameMk id="7" creationId="{E2C201C3-F155-251E-8D69-47EB4B4F232C}"/>
          </ac:graphicFrameMkLst>
        </pc:graphicFrameChg>
        <pc:graphicFrameChg chg="add del">
          <ac:chgData name="Aryankumar Panchasara" userId="823adf3e54825eaa" providerId="LiveId" clId="{E76BA6BE-3D6D-4D2C-97C0-761559754507}" dt="2024-12-02T04:06:48.764" v="1636" actId="26606"/>
          <ac:graphicFrameMkLst>
            <pc:docMk/>
            <pc:sldMk cId="2400161151" sldId="289"/>
            <ac:graphicFrameMk id="21" creationId="{F7647279-CD2E-1E6A-F801-13324D61E7CF}"/>
          </ac:graphicFrameMkLst>
        </pc:graphicFrameChg>
        <pc:graphicFrameChg chg="add del">
          <ac:chgData name="Aryankumar Panchasara" userId="823adf3e54825eaa" providerId="LiveId" clId="{E76BA6BE-3D6D-4D2C-97C0-761559754507}" dt="2024-12-02T04:04:40.142" v="1587" actId="26606"/>
          <ac:graphicFrameMkLst>
            <pc:docMk/>
            <pc:sldMk cId="2400161151" sldId="289"/>
            <ac:graphicFrameMk id="45" creationId="{D6E0F6F8-A15F-51AD-1753-20EBC83E7267}"/>
          </ac:graphicFrameMkLst>
        </pc:graphicFrameChg>
        <pc:graphicFrameChg chg="add del">
          <ac:chgData name="Aryankumar Panchasara" userId="823adf3e54825eaa" providerId="LiveId" clId="{E76BA6BE-3D6D-4D2C-97C0-761559754507}" dt="2024-12-02T04:06:50.507" v="1638" actId="26606"/>
          <ac:graphicFrameMkLst>
            <pc:docMk/>
            <pc:sldMk cId="2400161151" sldId="289"/>
            <ac:graphicFrameMk id="53" creationId="{DB7C4E88-787F-CC68-2F16-19CAC83DAD76}"/>
          </ac:graphicFrameMkLst>
        </pc:graphicFrameChg>
        <pc:graphicFrameChg chg="add del">
          <ac:chgData name="Aryankumar Panchasara" userId="823adf3e54825eaa" providerId="LiveId" clId="{E76BA6BE-3D6D-4D2C-97C0-761559754507}" dt="2024-12-02T04:04:47.192" v="1589" actId="26606"/>
          <ac:graphicFrameMkLst>
            <pc:docMk/>
            <pc:sldMk cId="2400161151" sldId="289"/>
            <ac:graphicFrameMk id="60" creationId="{1F5D8586-74C1-7FF3-8C09-5E73FFF587DF}"/>
          </ac:graphicFrameMkLst>
        </pc:graphicFrameChg>
        <pc:graphicFrameChg chg="add del">
          <ac:chgData name="Aryankumar Panchasara" userId="823adf3e54825eaa" providerId="LiveId" clId="{E76BA6BE-3D6D-4D2C-97C0-761559754507}" dt="2024-12-02T04:06:51.793" v="1640" actId="26606"/>
          <ac:graphicFrameMkLst>
            <pc:docMk/>
            <pc:sldMk cId="2400161151" sldId="289"/>
            <ac:graphicFrameMk id="61" creationId="{B56AABC5-5344-61CE-2B41-060466EC3B69}"/>
          </ac:graphicFrameMkLst>
        </pc:graphicFrameChg>
        <pc:graphicFrameChg chg="add del">
          <ac:chgData name="Aryankumar Panchasara" userId="823adf3e54825eaa" providerId="LiveId" clId="{E76BA6BE-3D6D-4D2C-97C0-761559754507}" dt="2024-12-02T04:04:56.300" v="1591" actId="26606"/>
          <ac:graphicFrameMkLst>
            <pc:docMk/>
            <pc:sldMk cId="2400161151" sldId="289"/>
            <ac:graphicFrameMk id="71" creationId="{642A117B-09E2-EE9F-1823-F7F8A430262B}"/>
          </ac:graphicFrameMkLst>
        </pc:graphicFrameChg>
        <pc:graphicFrameChg chg="add del">
          <ac:chgData name="Aryankumar Panchasara" userId="823adf3e54825eaa" providerId="LiveId" clId="{E76BA6BE-3D6D-4D2C-97C0-761559754507}" dt="2024-12-02T04:04:59.204" v="1593" actId="26606"/>
          <ac:graphicFrameMkLst>
            <pc:docMk/>
            <pc:sldMk cId="2400161151" sldId="289"/>
            <ac:graphicFrameMk id="76" creationId="{E2C201C3-F155-251E-8D69-47EB4B4F232C}"/>
          </ac:graphicFrameMkLst>
        </pc:graphicFrameChg>
        <pc:graphicFrameChg chg="add del">
          <ac:chgData name="Aryankumar Panchasara" userId="823adf3e54825eaa" providerId="LiveId" clId="{E76BA6BE-3D6D-4D2C-97C0-761559754507}" dt="2024-12-02T04:06:54.963" v="1642" actId="26606"/>
          <ac:graphicFrameMkLst>
            <pc:docMk/>
            <pc:sldMk cId="2400161151" sldId="289"/>
            <ac:graphicFrameMk id="83" creationId="{B82C3A39-F7C5-64E4-16ED-119E0E93A6FB}"/>
          </ac:graphicFrameMkLst>
        </pc:graphicFrameChg>
        <pc:graphicFrameChg chg="add del">
          <ac:chgData name="Aryankumar Panchasara" userId="823adf3e54825eaa" providerId="LiveId" clId="{E76BA6BE-3D6D-4D2C-97C0-761559754507}" dt="2024-12-02T04:05:00.525" v="1595" actId="26606"/>
          <ac:graphicFrameMkLst>
            <pc:docMk/>
            <pc:sldMk cId="2400161151" sldId="289"/>
            <ac:graphicFrameMk id="87" creationId="{642A117B-09E2-EE9F-1823-F7F8A430262B}"/>
          </ac:graphicFrameMkLst>
        </pc:graphicFrameChg>
        <pc:graphicFrameChg chg="add mod">
          <ac:chgData name="Aryankumar Panchasara" userId="823adf3e54825eaa" providerId="LiveId" clId="{E76BA6BE-3D6D-4D2C-97C0-761559754507}" dt="2024-12-02T04:14:03.753" v="1719" actId="14100"/>
          <ac:graphicFrameMkLst>
            <pc:docMk/>
            <pc:sldMk cId="2400161151" sldId="289"/>
            <ac:graphicFrameMk id="88" creationId="{6E123A26-8B5B-0C65-B35A-D8061DE3D9D6}"/>
          </ac:graphicFrameMkLst>
        </pc:graphicFrameChg>
        <pc:graphicFrameChg chg="add del">
          <ac:chgData name="Aryankumar Panchasara" userId="823adf3e54825eaa" providerId="LiveId" clId="{E76BA6BE-3D6D-4D2C-97C0-761559754507}" dt="2024-12-02T04:05:25.270" v="1597" actId="26606"/>
          <ac:graphicFrameMkLst>
            <pc:docMk/>
            <pc:sldMk cId="2400161151" sldId="289"/>
            <ac:graphicFrameMk id="94" creationId="{D6E0F6F8-A15F-51AD-1753-20EBC83E7267}"/>
          </ac:graphicFrameMkLst>
        </pc:graphicFrameChg>
      </pc:sldChg>
      <pc:sldChg chg="addSp modSp new del mod">
        <pc:chgData name="Aryankumar Panchasara" userId="823adf3e54825eaa" providerId="LiveId" clId="{E76BA6BE-3D6D-4D2C-97C0-761559754507}" dt="2024-12-02T01:41:40.541" v="720" actId="47"/>
        <pc:sldMkLst>
          <pc:docMk/>
          <pc:sldMk cId="2659778984" sldId="289"/>
        </pc:sldMkLst>
        <pc:spChg chg="add mod">
          <ac:chgData name="Aryankumar Panchasara" userId="823adf3e54825eaa" providerId="LiveId" clId="{E76BA6BE-3D6D-4D2C-97C0-761559754507}" dt="2024-12-02T01:05:35.303" v="631" actId="1076"/>
          <ac:spMkLst>
            <pc:docMk/>
            <pc:sldMk cId="2659778984" sldId="289"/>
            <ac:spMk id="2" creationId="{C8C06E5E-EF67-B89C-D168-AD506E021128}"/>
          </ac:spMkLst>
        </pc:spChg>
      </pc:sldChg>
      <pc:sldChg chg="addSp delSp modSp new mod ord setBg">
        <pc:chgData name="Aryankumar Panchasara" userId="823adf3e54825eaa" providerId="LiveId" clId="{E76BA6BE-3D6D-4D2C-97C0-761559754507}" dt="2024-12-02T02:17:26.896" v="1151" actId="1076"/>
        <pc:sldMkLst>
          <pc:docMk/>
          <pc:sldMk cId="2686458806" sldId="290"/>
        </pc:sldMkLst>
        <pc:spChg chg="del">
          <ac:chgData name="Aryankumar Panchasara" userId="823adf3e54825eaa" providerId="LiveId" clId="{E76BA6BE-3D6D-4D2C-97C0-761559754507}" dt="2024-12-02T02:09:20.655" v="1083" actId="478"/>
          <ac:spMkLst>
            <pc:docMk/>
            <pc:sldMk cId="2686458806" sldId="290"/>
            <ac:spMk id="2" creationId="{D276D1D5-6DEE-7F8A-9A81-F89022A1E091}"/>
          </ac:spMkLst>
        </pc:spChg>
        <pc:spChg chg="del">
          <ac:chgData name="Aryankumar Panchasara" userId="823adf3e54825eaa" providerId="LiveId" clId="{E76BA6BE-3D6D-4D2C-97C0-761559754507}" dt="2024-12-02T02:09:22.371" v="1084" actId="478"/>
          <ac:spMkLst>
            <pc:docMk/>
            <pc:sldMk cId="2686458806" sldId="290"/>
            <ac:spMk id="3" creationId="{E7F10772-2E73-4634-BC14-DB7041E67B5E}"/>
          </ac:spMkLst>
        </pc:spChg>
        <pc:spChg chg="add mod">
          <ac:chgData name="Aryankumar Panchasara" userId="823adf3e54825eaa" providerId="LiveId" clId="{E76BA6BE-3D6D-4D2C-97C0-761559754507}" dt="2024-12-02T02:17:26.896" v="1151" actId="1076"/>
          <ac:spMkLst>
            <pc:docMk/>
            <pc:sldMk cId="2686458806" sldId="290"/>
            <ac:spMk id="4" creationId="{A024B1B1-5F22-A701-AAD8-F0FBB0D774CA}"/>
          </ac:spMkLst>
        </pc:spChg>
        <pc:spChg chg="add mod">
          <ac:chgData name="Aryankumar Panchasara" userId="823adf3e54825eaa" providerId="LiveId" clId="{E76BA6BE-3D6D-4D2C-97C0-761559754507}" dt="2024-12-02T02:15:17.835" v="1150" actId="27636"/>
          <ac:spMkLst>
            <pc:docMk/>
            <pc:sldMk cId="2686458806" sldId="290"/>
            <ac:spMk id="6" creationId="{FC7FD05E-372D-FBD8-6DAE-58161A369BD4}"/>
          </ac:spMkLst>
        </pc:spChg>
        <pc:spChg chg="add">
          <ac:chgData name="Aryankumar Panchasara" userId="823adf3e54825eaa" providerId="LiveId" clId="{E76BA6BE-3D6D-4D2C-97C0-761559754507}" dt="2024-12-02T02:13:51.142" v="1126" actId="26606"/>
          <ac:spMkLst>
            <pc:docMk/>
            <pc:sldMk cId="2686458806" sldId="290"/>
            <ac:spMk id="8" creationId="{853E39E6-2A74-404E-B4BC-EEC89C01B766}"/>
          </ac:spMkLst>
        </pc:spChg>
        <pc:spChg chg="add del">
          <ac:chgData name="Aryankumar Panchasara" userId="823adf3e54825eaa" providerId="LiveId" clId="{E76BA6BE-3D6D-4D2C-97C0-761559754507}" dt="2024-12-02T02:13:39.640" v="1125" actId="26606"/>
          <ac:spMkLst>
            <pc:docMk/>
            <pc:sldMk cId="2686458806" sldId="290"/>
            <ac:spMk id="11" creationId="{853E39E6-2A74-404E-B4BC-EEC89C01B766}"/>
          </ac:spMkLst>
        </pc:spChg>
        <pc:spChg chg="add del">
          <ac:chgData name="Aryankumar Panchasara" userId="823adf3e54825eaa" providerId="LiveId" clId="{E76BA6BE-3D6D-4D2C-97C0-761559754507}" dt="2024-12-02T02:13:39.640" v="1125" actId="26606"/>
          <ac:spMkLst>
            <pc:docMk/>
            <pc:sldMk cId="2686458806" sldId="290"/>
            <ac:spMk id="25" creationId="{DC05F582-AA63-4A8C-915E-66057E4BEEA9}"/>
          </ac:spMkLst>
        </pc:spChg>
        <pc:spChg chg="add del">
          <ac:chgData name="Aryankumar Panchasara" userId="823adf3e54825eaa" providerId="LiveId" clId="{E76BA6BE-3D6D-4D2C-97C0-761559754507}" dt="2024-12-02T02:13:39.640" v="1125" actId="26606"/>
          <ac:spMkLst>
            <pc:docMk/>
            <pc:sldMk cId="2686458806" sldId="290"/>
            <ac:spMk id="27" creationId="{2D253D93-3319-4E06-B75F-009AE70FCBCA}"/>
          </ac:spMkLst>
        </pc:spChg>
        <pc:spChg chg="add">
          <ac:chgData name="Aryankumar Panchasara" userId="823adf3e54825eaa" providerId="LiveId" clId="{E76BA6BE-3D6D-4D2C-97C0-761559754507}" dt="2024-12-02T02:13:51.142" v="1126" actId="26606"/>
          <ac:spMkLst>
            <pc:docMk/>
            <pc:sldMk cId="2686458806" sldId="290"/>
            <ac:spMk id="32" creationId="{DC05F582-AA63-4A8C-915E-66057E4BEEA9}"/>
          </ac:spMkLst>
        </pc:spChg>
        <pc:spChg chg="add">
          <ac:chgData name="Aryankumar Panchasara" userId="823adf3e54825eaa" providerId="LiveId" clId="{E76BA6BE-3D6D-4D2C-97C0-761559754507}" dt="2024-12-02T02:13:51.142" v="1126" actId="26606"/>
          <ac:spMkLst>
            <pc:docMk/>
            <pc:sldMk cId="2686458806" sldId="290"/>
            <ac:spMk id="33" creationId="{2D253D93-3319-4E06-B75F-009AE70FCBCA}"/>
          </ac:spMkLst>
        </pc:spChg>
        <pc:grpChg chg="add">
          <ac:chgData name="Aryankumar Panchasara" userId="823adf3e54825eaa" providerId="LiveId" clId="{E76BA6BE-3D6D-4D2C-97C0-761559754507}" dt="2024-12-02T02:13:51.142" v="1126" actId="26606"/>
          <ac:grpSpMkLst>
            <pc:docMk/>
            <pc:sldMk cId="2686458806" sldId="290"/>
            <ac:grpSpMk id="9" creationId="{30D050C3-946A-4155-B469-3FE5492E6E91}"/>
          </ac:grpSpMkLst>
        </pc:grpChg>
        <pc:grpChg chg="add del">
          <ac:chgData name="Aryankumar Panchasara" userId="823adf3e54825eaa" providerId="LiveId" clId="{E76BA6BE-3D6D-4D2C-97C0-761559754507}" dt="2024-12-02T02:13:39.640" v="1125" actId="26606"/>
          <ac:grpSpMkLst>
            <pc:docMk/>
            <pc:sldMk cId="2686458806" sldId="290"/>
            <ac:grpSpMk id="13" creationId="{30D050C3-946A-4155-B469-3FE5492E6E91}"/>
          </ac:grpSpMkLst>
        </pc:grpChg>
        <pc:picChg chg="add mod">
          <ac:chgData name="Aryankumar Panchasara" userId="823adf3e54825eaa" providerId="LiveId" clId="{E76BA6BE-3D6D-4D2C-97C0-761559754507}" dt="2024-12-02T02:14:13.940" v="1130" actId="1076"/>
          <ac:picMkLst>
            <pc:docMk/>
            <pc:sldMk cId="2686458806" sldId="290"/>
            <ac:picMk id="5" creationId="{9633337A-0812-068D-8D6E-BAEB80A9FF87}"/>
          </ac:picMkLst>
        </pc:picChg>
      </pc:sldChg>
      <pc:sldChg chg="new del">
        <pc:chgData name="Aryankumar Panchasara" userId="823adf3e54825eaa" providerId="LiveId" clId="{E76BA6BE-3D6D-4D2C-97C0-761559754507}" dt="2024-12-02T01:41:41.537" v="721" actId="47"/>
        <pc:sldMkLst>
          <pc:docMk/>
          <pc:sldMk cId="4226237619" sldId="290"/>
        </pc:sldMkLst>
      </pc:sldChg>
      <pc:sldChg chg="addSp delSp modSp new mod setBg">
        <pc:chgData name="Aryankumar Panchasara" userId="823adf3e54825eaa" providerId="LiveId" clId="{E76BA6BE-3D6D-4D2C-97C0-761559754507}" dt="2024-12-02T03:53:21.033" v="1452" actId="1076"/>
        <pc:sldMkLst>
          <pc:docMk/>
          <pc:sldMk cId="3849358757" sldId="291"/>
        </pc:sldMkLst>
        <pc:spChg chg="add mod">
          <ac:chgData name="Aryankumar Panchasara" userId="823adf3e54825eaa" providerId="LiveId" clId="{E76BA6BE-3D6D-4D2C-97C0-761559754507}" dt="2024-12-02T03:53:08.251" v="1449" actId="1076"/>
          <ac:spMkLst>
            <pc:docMk/>
            <pc:sldMk cId="3849358757" sldId="291"/>
            <ac:spMk id="2" creationId="{594DC60F-E4FE-1C7F-13E7-04B60D52746B}"/>
          </ac:spMkLst>
        </pc:spChg>
        <pc:spChg chg="add del">
          <ac:chgData name="Aryankumar Panchasara" userId="823adf3e54825eaa" providerId="LiveId" clId="{E76BA6BE-3D6D-4D2C-97C0-761559754507}" dt="2024-12-02T03:47:49.936" v="1385" actId="26606"/>
          <ac:spMkLst>
            <pc:docMk/>
            <pc:sldMk cId="3849358757" sldId="291"/>
            <ac:spMk id="21" creationId="{6DC8E2D9-6729-4614-8667-C1016D3182E4}"/>
          </ac:spMkLst>
        </pc:spChg>
        <pc:spChg chg="add del">
          <ac:chgData name="Aryankumar Panchasara" userId="823adf3e54825eaa" providerId="LiveId" clId="{E76BA6BE-3D6D-4D2C-97C0-761559754507}" dt="2024-12-02T03:47:49.936" v="1385" actId="26606"/>
          <ac:spMkLst>
            <pc:docMk/>
            <pc:sldMk cId="3849358757" sldId="291"/>
            <ac:spMk id="23" creationId="{9B9AACA9-BD92-429F-8047-0731DB46F99F}"/>
          </ac:spMkLst>
        </pc:spChg>
        <pc:spChg chg="add del">
          <ac:chgData name="Aryankumar Panchasara" userId="823adf3e54825eaa" providerId="LiveId" clId="{E76BA6BE-3D6D-4D2C-97C0-761559754507}" dt="2024-12-02T03:52:55.330" v="1441" actId="26606"/>
          <ac:spMkLst>
            <pc:docMk/>
            <pc:sldMk cId="3849358757" sldId="291"/>
            <ac:spMk id="24" creationId="{6DC8E2D9-6729-4614-8667-C1016D3182E4}"/>
          </ac:spMkLst>
        </pc:spChg>
        <pc:spChg chg="add del">
          <ac:chgData name="Aryankumar Panchasara" userId="823adf3e54825eaa" providerId="LiveId" clId="{E76BA6BE-3D6D-4D2C-97C0-761559754507}" dt="2024-12-02T03:52:09.598" v="1424" actId="26606"/>
          <ac:spMkLst>
            <pc:docMk/>
            <pc:sldMk cId="3849358757" sldId="291"/>
            <ac:spMk id="25" creationId="{6DC8E2D9-6729-4614-8667-C1016D3182E4}"/>
          </ac:spMkLst>
        </pc:spChg>
        <pc:spChg chg="add del">
          <ac:chgData name="Aryankumar Panchasara" userId="823adf3e54825eaa" providerId="LiveId" clId="{E76BA6BE-3D6D-4D2C-97C0-761559754507}" dt="2024-12-02T03:52:55.330" v="1441" actId="26606"/>
          <ac:spMkLst>
            <pc:docMk/>
            <pc:sldMk cId="3849358757" sldId="291"/>
            <ac:spMk id="26" creationId="{9C51935E-4A08-4AE4-8E13-F40CD3C4F1C4}"/>
          </ac:spMkLst>
        </pc:spChg>
        <pc:spChg chg="add del">
          <ac:chgData name="Aryankumar Panchasara" userId="823adf3e54825eaa" providerId="LiveId" clId="{E76BA6BE-3D6D-4D2C-97C0-761559754507}" dt="2024-12-02T03:52:09.598" v="1424" actId="26606"/>
          <ac:spMkLst>
            <pc:docMk/>
            <pc:sldMk cId="3849358757" sldId="291"/>
            <ac:spMk id="27" creationId="{9C51935E-4A08-4AE4-8E13-F40CD3C4F1C4}"/>
          </ac:spMkLst>
        </pc:spChg>
        <pc:spChg chg="add del">
          <ac:chgData name="Aryankumar Panchasara" userId="823adf3e54825eaa" providerId="LiveId" clId="{E76BA6BE-3D6D-4D2C-97C0-761559754507}" dt="2024-12-02T03:52:55.330" v="1441" actId="26606"/>
          <ac:spMkLst>
            <pc:docMk/>
            <pc:sldMk cId="3849358757" sldId="291"/>
            <ac:spMk id="40" creationId="{E1297267-64FC-46DE-88B8-E76DC4691C8E}"/>
          </ac:spMkLst>
        </pc:spChg>
        <pc:spChg chg="add del">
          <ac:chgData name="Aryankumar Panchasara" userId="823adf3e54825eaa" providerId="LiveId" clId="{E76BA6BE-3D6D-4D2C-97C0-761559754507}" dt="2024-12-02T03:52:09.598" v="1424" actId="26606"/>
          <ac:spMkLst>
            <pc:docMk/>
            <pc:sldMk cId="3849358757" sldId="291"/>
            <ac:spMk id="41" creationId="{E1297267-64FC-46DE-88B8-E76DC4691C8E}"/>
          </ac:spMkLst>
        </pc:spChg>
        <pc:spChg chg="add del">
          <ac:chgData name="Aryankumar Panchasara" userId="823adf3e54825eaa" providerId="LiveId" clId="{E76BA6BE-3D6D-4D2C-97C0-761559754507}" dt="2024-12-02T03:52:55.330" v="1441" actId="26606"/>
          <ac:spMkLst>
            <pc:docMk/>
            <pc:sldMk cId="3849358757" sldId="291"/>
            <ac:spMk id="43" creationId="{96CFE42C-7C79-4224-B8FD-D4A1C4270289}"/>
          </ac:spMkLst>
        </pc:spChg>
        <pc:grpChg chg="add del">
          <ac:chgData name="Aryankumar Panchasara" userId="823adf3e54825eaa" providerId="LiveId" clId="{E76BA6BE-3D6D-4D2C-97C0-761559754507}" dt="2024-12-02T03:47:49.936" v="1385" actId="26606"/>
          <ac:grpSpMkLst>
            <pc:docMk/>
            <pc:sldMk cId="3849358757" sldId="291"/>
            <ac:grpSpMk id="9" creationId="{BF4E480B-94D6-46F9-A2B6-B98D311FDC19}"/>
          </ac:grpSpMkLst>
        </pc:grpChg>
        <pc:grpChg chg="add del">
          <ac:chgData name="Aryankumar Panchasara" userId="823adf3e54825eaa" providerId="LiveId" clId="{E76BA6BE-3D6D-4D2C-97C0-761559754507}" dt="2024-12-02T03:52:55.330" v="1441" actId="26606"/>
          <ac:grpSpMkLst>
            <pc:docMk/>
            <pc:sldMk cId="3849358757" sldId="291"/>
            <ac:grpSpMk id="10" creationId="{BF4E480B-94D6-46F9-A2B6-B98D311FDC19}"/>
          </ac:grpSpMkLst>
        </pc:grpChg>
        <pc:grpChg chg="add del">
          <ac:chgData name="Aryankumar Panchasara" userId="823adf3e54825eaa" providerId="LiveId" clId="{E76BA6BE-3D6D-4D2C-97C0-761559754507}" dt="2024-12-02T03:52:09.598" v="1424" actId="26606"/>
          <ac:grpSpMkLst>
            <pc:docMk/>
            <pc:sldMk cId="3849358757" sldId="291"/>
            <ac:grpSpMk id="13" creationId="{BF4E480B-94D6-46F9-A2B6-B98D311FDC19}"/>
          </ac:grpSpMkLst>
        </pc:grpChg>
        <pc:grpChg chg="add del">
          <ac:chgData name="Aryankumar Panchasara" userId="823adf3e54825eaa" providerId="LiveId" clId="{E76BA6BE-3D6D-4D2C-97C0-761559754507}" dt="2024-12-02T03:52:55.330" v="1441" actId="26606"/>
          <ac:grpSpMkLst>
            <pc:docMk/>
            <pc:sldMk cId="3849358757" sldId="291"/>
            <ac:grpSpMk id="28" creationId="{B24D311B-8C5E-4837-AE39-9DF3BAB9B352}"/>
          </ac:grpSpMkLst>
        </pc:grpChg>
        <pc:grpChg chg="add del">
          <ac:chgData name="Aryankumar Panchasara" userId="823adf3e54825eaa" providerId="LiveId" clId="{E76BA6BE-3D6D-4D2C-97C0-761559754507}" dt="2024-12-02T03:52:09.598" v="1424" actId="26606"/>
          <ac:grpSpMkLst>
            <pc:docMk/>
            <pc:sldMk cId="3849358757" sldId="291"/>
            <ac:grpSpMk id="29" creationId="{6C4FC6B3-25CE-4C03-848A-5F75DC23475C}"/>
          </ac:grpSpMkLst>
        </pc:grpChg>
        <pc:picChg chg="add mod modCrop">
          <ac:chgData name="Aryankumar Panchasara" userId="823adf3e54825eaa" providerId="LiveId" clId="{E76BA6BE-3D6D-4D2C-97C0-761559754507}" dt="2024-12-02T03:53:15.109" v="1451" actId="1076"/>
          <ac:picMkLst>
            <pc:docMk/>
            <pc:sldMk cId="3849358757" sldId="291"/>
            <ac:picMk id="4" creationId="{FE258AE7-BE57-FCF4-230F-81DF096F5541}"/>
          </ac:picMkLst>
        </pc:picChg>
        <pc:picChg chg="add mod modCrop">
          <ac:chgData name="Aryankumar Panchasara" userId="823adf3e54825eaa" providerId="LiveId" clId="{E76BA6BE-3D6D-4D2C-97C0-761559754507}" dt="2024-12-02T03:53:15.109" v="1451" actId="1076"/>
          <ac:picMkLst>
            <pc:docMk/>
            <pc:sldMk cId="3849358757" sldId="291"/>
            <ac:picMk id="6" creationId="{0A904E92-77E1-CD73-AB5C-CFABFCF000FB}"/>
          </ac:picMkLst>
        </pc:picChg>
        <pc:picChg chg="add mod ord">
          <ac:chgData name="Aryankumar Panchasara" userId="823adf3e54825eaa" providerId="LiveId" clId="{E76BA6BE-3D6D-4D2C-97C0-761559754507}" dt="2024-12-02T03:53:21.033" v="1452" actId="1076"/>
          <ac:picMkLst>
            <pc:docMk/>
            <pc:sldMk cId="3849358757" sldId="291"/>
            <ac:picMk id="8" creationId="{7E2C4B5A-780A-1D8D-3F33-BB17FB8AB01B}"/>
          </ac:picMkLst>
        </pc:picChg>
      </pc:sldChg>
      <pc:sldChg chg="addSp delSp modSp new mod">
        <pc:chgData name="Aryankumar Panchasara" userId="823adf3e54825eaa" providerId="LiveId" clId="{E76BA6BE-3D6D-4D2C-97C0-761559754507}" dt="2024-12-02T04:00:54.836" v="1568" actId="1076"/>
        <pc:sldMkLst>
          <pc:docMk/>
          <pc:sldMk cId="13128473" sldId="292"/>
        </pc:sldMkLst>
        <pc:spChg chg="add mod">
          <ac:chgData name="Aryankumar Panchasara" userId="823adf3e54825eaa" providerId="LiveId" clId="{E76BA6BE-3D6D-4D2C-97C0-761559754507}" dt="2024-12-02T04:00:54.836" v="1568" actId="1076"/>
          <ac:spMkLst>
            <pc:docMk/>
            <pc:sldMk cId="13128473" sldId="292"/>
            <ac:spMk id="2" creationId="{E389188C-444E-AB48-F4BF-0B79B788B074}"/>
          </ac:spMkLst>
        </pc:spChg>
        <pc:picChg chg="add del">
          <ac:chgData name="Aryankumar Panchasara" userId="823adf3e54825eaa" providerId="LiveId" clId="{E76BA6BE-3D6D-4D2C-97C0-761559754507}" dt="2024-12-02T03:55:41.940" v="1463" actId="478"/>
          <ac:picMkLst>
            <pc:docMk/>
            <pc:sldMk cId="13128473" sldId="292"/>
            <ac:picMk id="4" creationId="{345DCD70-978A-0440-8AFF-35168C2C3E7E}"/>
          </ac:picMkLst>
        </pc:picChg>
        <pc:picChg chg="add del mod">
          <ac:chgData name="Aryankumar Panchasara" userId="823adf3e54825eaa" providerId="LiveId" clId="{E76BA6BE-3D6D-4D2C-97C0-761559754507}" dt="2024-12-02T03:55:52.113" v="1467" actId="22"/>
          <ac:picMkLst>
            <pc:docMk/>
            <pc:sldMk cId="13128473" sldId="292"/>
            <ac:picMk id="6" creationId="{CE79CF4F-EF2B-1A6A-E522-75F041BA3BA4}"/>
          </ac:picMkLst>
        </pc:picChg>
        <pc:picChg chg="add del mod">
          <ac:chgData name="Aryankumar Panchasara" userId="823adf3e54825eaa" providerId="LiveId" clId="{E76BA6BE-3D6D-4D2C-97C0-761559754507}" dt="2024-12-02T03:56:18.148" v="1475" actId="478"/>
          <ac:picMkLst>
            <pc:docMk/>
            <pc:sldMk cId="13128473" sldId="292"/>
            <ac:picMk id="7" creationId="{297D7D2D-E4A6-1464-10F9-68A2A68ACFAC}"/>
          </ac:picMkLst>
        </pc:picChg>
        <pc:picChg chg="add del mod">
          <ac:chgData name="Aryankumar Panchasara" userId="823adf3e54825eaa" providerId="LiveId" clId="{E76BA6BE-3D6D-4D2C-97C0-761559754507}" dt="2024-12-02T03:56:42.535" v="1484" actId="478"/>
          <ac:picMkLst>
            <pc:docMk/>
            <pc:sldMk cId="13128473" sldId="292"/>
            <ac:picMk id="8" creationId="{78A92B67-8734-572B-5EBB-ED74D4C91A52}"/>
          </ac:picMkLst>
        </pc:picChg>
        <pc:picChg chg="add del mod">
          <ac:chgData name="Aryankumar Panchasara" userId="823adf3e54825eaa" providerId="LiveId" clId="{E76BA6BE-3D6D-4D2C-97C0-761559754507}" dt="2024-12-02T03:56:43.102" v="1485" actId="478"/>
          <ac:picMkLst>
            <pc:docMk/>
            <pc:sldMk cId="13128473" sldId="292"/>
            <ac:picMk id="9" creationId="{4EEBAB48-02DF-2270-7A13-F082ABA77471}"/>
          </ac:picMkLst>
        </pc:picChg>
        <pc:picChg chg="add del mod">
          <ac:chgData name="Aryankumar Panchasara" userId="823adf3e54825eaa" providerId="LiveId" clId="{E76BA6BE-3D6D-4D2C-97C0-761559754507}" dt="2024-12-02T03:56:43.598" v="1486" actId="478"/>
          <ac:picMkLst>
            <pc:docMk/>
            <pc:sldMk cId="13128473" sldId="292"/>
            <ac:picMk id="10" creationId="{063D0892-D581-AD3A-E6C0-3555C3C0D82D}"/>
          </ac:picMkLst>
        </pc:picChg>
        <pc:picChg chg="add del mod">
          <ac:chgData name="Aryankumar Panchasara" userId="823adf3e54825eaa" providerId="LiveId" clId="{E76BA6BE-3D6D-4D2C-97C0-761559754507}" dt="2024-12-02T03:56:45.877" v="1490" actId="478"/>
          <ac:picMkLst>
            <pc:docMk/>
            <pc:sldMk cId="13128473" sldId="292"/>
            <ac:picMk id="11" creationId="{7A627899-DC08-718F-F041-31A589691AF4}"/>
          </ac:picMkLst>
        </pc:picChg>
        <pc:picChg chg="add del mod">
          <ac:chgData name="Aryankumar Panchasara" userId="823adf3e54825eaa" providerId="LiveId" clId="{E76BA6BE-3D6D-4D2C-97C0-761559754507}" dt="2024-12-02T03:56:45.288" v="1489" actId="478"/>
          <ac:picMkLst>
            <pc:docMk/>
            <pc:sldMk cId="13128473" sldId="292"/>
            <ac:picMk id="12" creationId="{AFA5D5E8-DB46-DC35-BE5A-72033A43BFD3}"/>
          </ac:picMkLst>
        </pc:picChg>
        <pc:picChg chg="add del mod">
          <ac:chgData name="Aryankumar Panchasara" userId="823adf3e54825eaa" providerId="LiveId" clId="{E76BA6BE-3D6D-4D2C-97C0-761559754507}" dt="2024-12-02T03:56:44.784" v="1488" actId="478"/>
          <ac:picMkLst>
            <pc:docMk/>
            <pc:sldMk cId="13128473" sldId="292"/>
            <ac:picMk id="13" creationId="{42CC75A2-4A3A-4F27-956C-9CA5A22FAD86}"/>
          </ac:picMkLst>
        </pc:picChg>
        <pc:picChg chg="add del mod">
          <ac:chgData name="Aryankumar Panchasara" userId="823adf3e54825eaa" providerId="LiveId" clId="{E76BA6BE-3D6D-4D2C-97C0-761559754507}" dt="2024-12-02T03:56:44.105" v="1487" actId="478"/>
          <ac:picMkLst>
            <pc:docMk/>
            <pc:sldMk cId="13128473" sldId="292"/>
            <ac:picMk id="14" creationId="{D0875F26-4418-747E-C647-F4F16841B2BE}"/>
          </ac:picMkLst>
        </pc:picChg>
        <pc:picChg chg="add del mod">
          <ac:chgData name="Aryankumar Panchasara" userId="823adf3e54825eaa" providerId="LiveId" clId="{E76BA6BE-3D6D-4D2C-97C0-761559754507}" dt="2024-12-02T03:56:16.474" v="1474" actId="22"/>
          <ac:picMkLst>
            <pc:docMk/>
            <pc:sldMk cId="13128473" sldId="292"/>
            <ac:picMk id="16" creationId="{7A08D1B0-2B16-E120-432B-D34530662BBA}"/>
          </ac:picMkLst>
        </pc:picChg>
        <pc:picChg chg="add del">
          <ac:chgData name="Aryankumar Panchasara" userId="823adf3e54825eaa" providerId="LiveId" clId="{E76BA6BE-3D6D-4D2C-97C0-761559754507}" dt="2024-12-02T03:56:12.130" v="1472" actId="22"/>
          <ac:picMkLst>
            <pc:docMk/>
            <pc:sldMk cId="13128473" sldId="292"/>
            <ac:picMk id="18" creationId="{E4E7A2DD-718F-67D5-BD3A-395583E8BFAB}"/>
          </ac:picMkLst>
        </pc:picChg>
        <pc:picChg chg="add mod">
          <ac:chgData name="Aryankumar Panchasara" userId="823adf3e54825eaa" providerId="LiveId" clId="{E76BA6BE-3D6D-4D2C-97C0-761559754507}" dt="2024-12-02T04:00:51.927" v="1567" actId="1076"/>
          <ac:picMkLst>
            <pc:docMk/>
            <pc:sldMk cId="13128473" sldId="292"/>
            <ac:picMk id="20" creationId="{EBF78601-14CA-6807-8F59-5DBC769C9035}"/>
          </ac:picMkLst>
        </pc:picChg>
        <pc:picChg chg="add mod">
          <ac:chgData name="Aryankumar Panchasara" userId="823adf3e54825eaa" providerId="LiveId" clId="{E76BA6BE-3D6D-4D2C-97C0-761559754507}" dt="2024-12-02T04:00:51.927" v="1567" actId="1076"/>
          <ac:picMkLst>
            <pc:docMk/>
            <pc:sldMk cId="13128473" sldId="292"/>
            <ac:picMk id="22" creationId="{E6663E9B-464B-CBDC-8062-1BE64FF8BA8D}"/>
          </ac:picMkLst>
        </pc:picChg>
        <pc:picChg chg="add mod">
          <ac:chgData name="Aryankumar Panchasara" userId="823adf3e54825eaa" providerId="LiveId" clId="{E76BA6BE-3D6D-4D2C-97C0-761559754507}" dt="2024-12-02T04:00:51.927" v="1567" actId="1076"/>
          <ac:picMkLst>
            <pc:docMk/>
            <pc:sldMk cId="13128473" sldId="292"/>
            <ac:picMk id="24" creationId="{B6948A07-00F7-6DD0-57DE-5364F4C181B6}"/>
          </ac:picMkLst>
        </pc:picChg>
        <pc:picChg chg="add mod">
          <ac:chgData name="Aryankumar Panchasara" userId="823adf3e54825eaa" providerId="LiveId" clId="{E76BA6BE-3D6D-4D2C-97C0-761559754507}" dt="2024-12-02T04:00:51.927" v="1567" actId="1076"/>
          <ac:picMkLst>
            <pc:docMk/>
            <pc:sldMk cId="13128473" sldId="292"/>
            <ac:picMk id="26" creationId="{D7580B51-E01A-9E62-0097-0B44D17A0DDE}"/>
          </ac:picMkLst>
        </pc:picChg>
        <pc:picChg chg="add del mod">
          <ac:chgData name="Aryankumar Panchasara" userId="823adf3e54825eaa" providerId="LiveId" clId="{E76BA6BE-3D6D-4D2C-97C0-761559754507}" dt="2024-12-02T03:58:20.794" v="1526" actId="478"/>
          <ac:picMkLst>
            <pc:docMk/>
            <pc:sldMk cId="13128473" sldId="292"/>
            <ac:picMk id="28" creationId="{C71A8281-4932-779D-A799-1D624696953D}"/>
          </ac:picMkLst>
        </pc:picChg>
        <pc:picChg chg="add mod">
          <ac:chgData name="Aryankumar Panchasara" userId="823adf3e54825eaa" providerId="LiveId" clId="{E76BA6BE-3D6D-4D2C-97C0-761559754507}" dt="2024-12-02T04:00:51.927" v="1567" actId="1076"/>
          <ac:picMkLst>
            <pc:docMk/>
            <pc:sldMk cId="13128473" sldId="292"/>
            <ac:picMk id="30" creationId="{A9B43ECE-6EB6-A455-9754-FB98FCD25B59}"/>
          </ac:picMkLst>
        </pc:picChg>
        <pc:picChg chg="add mod">
          <ac:chgData name="Aryankumar Panchasara" userId="823adf3e54825eaa" providerId="LiveId" clId="{E76BA6BE-3D6D-4D2C-97C0-761559754507}" dt="2024-12-02T04:00:51.927" v="1567" actId="1076"/>
          <ac:picMkLst>
            <pc:docMk/>
            <pc:sldMk cId="13128473" sldId="292"/>
            <ac:picMk id="32" creationId="{448761AD-9F2D-C203-D73C-2DC9CA9ED447}"/>
          </ac:picMkLst>
        </pc:picChg>
        <pc:picChg chg="add mod">
          <ac:chgData name="Aryankumar Panchasara" userId="823adf3e54825eaa" providerId="LiveId" clId="{E76BA6BE-3D6D-4D2C-97C0-761559754507}" dt="2024-12-02T04:00:51.927" v="1567" actId="1076"/>
          <ac:picMkLst>
            <pc:docMk/>
            <pc:sldMk cId="13128473" sldId="292"/>
            <ac:picMk id="34" creationId="{7E87D69F-5557-FEC0-87FE-A0E9286D61EC}"/>
          </ac:picMkLst>
        </pc:picChg>
        <pc:picChg chg="add mod">
          <ac:chgData name="Aryankumar Panchasara" userId="823adf3e54825eaa" providerId="LiveId" clId="{E76BA6BE-3D6D-4D2C-97C0-761559754507}" dt="2024-12-02T04:00:51.927" v="1567" actId="1076"/>
          <ac:picMkLst>
            <pc:docMk/>
            <pc:sldMk cId="13128473" sldId="292"/>
            <ac:picMk id="36" creationId="{78DEEC7F-6B46-FDB1-916D-E9F7694DA91E}"/>
          </ac:picMkLst>
        </pc:picChg>
      </pc:sldChg>
      <pc:sldChg chg="addSp modSp new mod">
        <pc:chgData name="Aryankumar Panchasara" userId="823adf3e54825eaa" providerId="LiveId" clId="{E76BA6BE-3D6D-4D2C-97C0-761559754507}" dt="2024-12-02T04:13:27.676" v="1713" actId="1076"/>
        <pc:sldMkLst>
          <pc:docMk/>
          <pc:sldMk cId="2889308855" sldId="293"/>
        </pc:sldMkLst>
        <pc:spChg chg="add mod">
          <ac:chgData name="Aryankumar Panchasara" userId="823adf3e54825eaa" providerId="LiveId" clId="{E76BA6BE-3D6D-4D2C-97C0-761559754507}" dt="2024-12-02T04:13:27.676" v="1713" actId="1076"/>
          <ac:spMkLst>
            <pc:docMk/>
            <pc:sldMk cId="2889308855" sldId="293"/>
            <ac:spMk id="4" creationId="{39A3C80E-AB9E-164F-9BDE-52962E40145F}"/>
          </ac:spMkLst>
        </pc:spChg>
        <pc:picChg chg="add mod">
          <ac:chgData name="Aryankumar Panchasara" userId="823adf3e54825eaa" providerId="LiveId" clId="{E76BA6BE-3D6D-4D2C-97C0-761559754507}" dt="2024-12-02T04:13:14.474" v="1709" actId="1076"/>
          <ac:picMkLst>
            <pc:docMk/>
            <pc:sldMk cId="2889308855" sldId="293"/>
            <ac:picMk id="3" creationId="{04B69ECD-0A40-E99B-50E3-1672D0FAD43D}"/>
          </ac:picMkLst>
        </pc:picChg>
      </pc:sldChg>
      <pc:sldChg chg="new add del">
        <pc:chgData name="Aryankumar Panchasara" userId="823adf3e54825eaa" providerId="LiveId" clId="{E76BA6BE-3D6D-4D2C-97C0-761559754507}" dt="2024-12-02T04:05:30.810" v="1606" actId="47"/>
        <pc:sldMkLst>
          <pc:docMk/>
          <pc:sldMk cId="830435293" sldId="29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B16DDC-0886-4417-8D68-8F7987D18854}" type="doc">
      <dgm:prSet loTypeId="urn:microsoft.com/office/officeart/2016/7/layout/LinearBlockProcessNumbered" loCatId="process" qsTypeId="urn:microsoft.com/office/officeart/2005/8/quickstyle/simple1" qsCatId="simple" csTypeId="urn:microsoft.com/office/officeart/2005/8/colors/colorful5" csCatId="colorful" phldr="1"/>
      <dgm:spPr/>
      <dgm:t>
        <a:bodyPr/>
        <a:lstStyle/>
        <a:p>
          <a:endParaRPr lang="en-US"/>
        </a:p>
      </dgm:t>
    </dgm:pt>
    <dgm:pt modelId="{17AC92C1-AC0D-478E-99D0-F85CD44E6DEE}">
      <dgm:prSet custT="1"/>
      <dgm:spPr/>
      <dgm:t>
        <a:bodyPr/>
        <a:lstStyle/>
        <a:p>
          <a:r>
            <a:rPr lang="en-IN" sz="1600" dirty="0">
              <a:latin typeface="+mj-lt"/>
            </a:rPr>
            <a:t>Overall Crime Trends</a:t>
          </a:r>
          <a:endParaRPr lang="en-US" sz="1600" dirty="0">
            <a:latin typeface="+mj-lt"/>
          </a:endParaRPr>
        </a:p>
      </dgm:t>
    </dgm:pt>
    <dgm:pt modelId="{DC8D8DBE-AD1C-4909-9AEE-2C5F22954159}" type="parTrans" cxnId="{F796D4DF-423F-4EDA-9D2D-02B1FF422921}">
      <dgm:prSet/>
      <dgm:spPr/>
      <dgm:t>
        <a:bodyPr/>
        <a:lstStyle/>
        <a:p>
          <a:endParaRPr lang="en-US"/>
        </a:p>
      </dgm:t>
    </dgm:pt>
    <dgm:pt modelId="{C017044A-72F2-4682-92E3-8E23DA226C84}" type="sibTrans" cxnId="{F796D4DF-423F-4EDA-9D2D-02B1FF422921}">
      <dgm:prSet phldrT="01" phldr="0"/>
      <dgm:spPr/>
      <dgm:t>
        <a:bodyPr/>
        <a:lstStyle/>
        <a:p>
          <a:r>
            <a:rPr lang="en-US">
              <a:latin typeface="+mj-lt"/>
            </a:rPr>
            <a:t>01</a:t>
          </a:r>
        </a:p>
      </dgm:t>
    </dgm:pt>
    <dgm:pt modelId="{59B17EF9-1431-4FCD-97B5-F259DD1C61A3}">
      <dgm:prSet custT="1"/>
      <dgm:spPr/>
      <dgm:t>
        <a:bodyPr/>
        <a:lstStyle/>
        <a:p>
          <a:r>
            <a:rPr lang="en-IN" sz="1600" dirty="0">
              <a:latin typeface="+mj-lt"/>
            </a:rPr>
            <a:t>Trends by Crime Type</a:t>
          </a:r>
          <a:endParaRPr lang="en-US" sz="1600" dirty="0">
            <a:latin typeface="+mj-lt"/>
          </a:endParaRPr>
        </a:p>
      </dgm:t>
    </dgm:pt>
    <dgm:pt modelId="{7F1DBCB3-C766-4B01-B269-1F0CAD08F67B}" type="parTrans" cxnId="{73672390-303C-4E1C-8D62-003A124579DE}">
      <dgm:prSet/>
      <dgm:spPr/>
      <dgm:t>
        <a:bodyPr/>
        <a:lstStyle/>
        <a:p>
          <a:endParaRPr lang="en-US"/>
        </a:p>
      </dgm:t>
    </dgm:pt>
    <dgm:pt modelId="{2441CA71-B2AC-448B-9A95-91B89310C402}" type="sibTrans" cxnId="{73672390-303C-4E1C-8D62-003A124579DE}">
      <dgm:prSet phldrT="02" phldr="0"/>
      <dgm:spPr/>
      <dgm:t>
        <a:bodyPr/>
        <a:lstStyle/>
        <a:p>
          <a:r>
            <a:rPr lang="en-US">
              <a:latin typeface="+mj-lt"/>
            </a:rPr>
            <a:t>02</a:t>
          </a:r>
        </a:p>
      </dgm:t>
    </dgm:pt>
    <dgm:pt modelId="{B580E9FB-D889-4678-8332-089D2142A712}">
      <dgm:prSet custT="1"/>
      <dgm:spPr/>
      <dgm:t>
        <a:bodyPr/>
        <a:lstStyle/>
        <a:p>
          <a:r>
            <a:rPr lang="en-IN" sz="1800" dirty="0">
              <a:latin typeface="+mj-lt"/>
            </a:rPr>
            <a:t>State-Wise Analysis</a:t>
          </a:r>
          <a:endParaRPr lang="en-US" sz="1800" dirty="0">
            <a:latin typeface="+mj-lt"/>
          </a:endParaRPr>
        </a:p>
      </dgm:t>
    </dgm:pt>
    <dgm:pt modelId="{D9DC85F6-D1C1-4D67-9598-417E8F41310E}" type="parTrans" cxnId="{8545E5E3-7B29-40F8-B675-668E4D10D331}">
      <dgm:prSet/>
      <dgm:spPr/>
      <dgm:t>
        <a:bodyPr/>
        <a:lstStyle/>
        <a:p>
          <a:endParaRPr lang="en-US"/>
        </a:p>
      </dgm:t>
    </dgm:pt>
    <dgm:pt modelId="{B9AE390A-5DE3-494F-88E6-B0BA8BAEE524}" type="sibTrans" cxnId="{8545E5E3-7B29-40F8-B675-668E4D10D331}">
      <dgm:prSet phldrT="03" phldr="0"/>
      <dgm:spPr/>
      <dgm:t>
        <a:bodyPr/>
        <a:lstStyle/>
        <a:p>
          <a:r>
            <a:rPr lang="en-US">
              <a:latin typeface="+mj-lt"/>
            </a:rPr>
            <a:t>03</a:t>
          </a:r>
        </a:p>
      </dgm:t>
    </dgm:pt>
    <dgm:pt modelId="{6F5C59DF-B740-4269-9B90-2C04883122DE}">
      <dgm:prSet custT="1"/>
      <dgm:spPr/>
      <dgm:t>
        <a:bodyPr/>
        <a:lstStyle/>
        <a:p>
          <a:r>
            <a:rPr lang="en-IN" sz="1600" dirty="0">
              <a:latin typeface="+mj-lt"/>
            </a:rPr>
            <a:t>Predictive Analysis</a:t>
          </a:r>
          <a:endParaRPr lang="en-US" sz="1600" dirty="0">
            <a:latin typeface="+mj-lt"/>
          </a:endParaRPr>
        </a:p>
      </dgm:t>
    </dgm:pt>
    <dgm:pt modelId="{C26CBCC1-DEB9-437A-86C0-4F9116419BB4}" type="parTrans" cxnId="{7047F288-34EF-4BF2-83C8-93DF84E8787E}">
      <dgm:prSet/>
      <dgm:spPr/>
      <dgm:t>
        <a:bodyPr/>
        <a:lstStyle/>
        <a:p>
          <a:endParaRPr lang="en-US"/>
        </a:p>
      </dgm:t>
    </dgm:pt>
    <dgm:pt modelId="{34FD0B3A-B01F-4CE8-AC01-112B68641853}" type="sibTrans" cxnId="{7047F288-34EF-4BF2-83C8-93DF84E8787E}">
      <dgm:prSet phldrT="04" phldr="0"/>
      <dgm:spPr/>
      <dgm:t>
        <a:bodyPr/>
        <a:lstStyle/>
        <a:p>
          <a:r>
            <a:rPr lang="en-US">
              <a:latin typeface="+mj-lt"/>
            </a:rPr>
            <a:t>04</a:t>
          </a:r>
        </a:p>
      </dgm:t>
    </dgm:pt>
    <dgm:pt modelId="{2D3F845E-112A-404A-AB7E-A041FE247FBB}">
      <dgm:prSet custT="1"/>
      <dgm:spPr/>
      <dgm:t>
        <a:bodyPr/>
        <a:lstStyle/>
        <a:p>
          <a:r>
            <a:rPr lang="en-IN" sz="1800" dirty="0">
              <a:latin typeface="+mj-lt"/>
            </a:rPr>
            <a:t>Conclusions</a:t>
          </a:r>
          <a:endParaRPr lang="en-US" sz="1400" dirty="0">
            <a:latin typeface="+mj-lt"/>
          </a:endParaRPr>
        </a:p>
      </dgm:t>
    </dgm:pt>
    <dgm:pt modelId="{29F05501-E426-4E76-B8D1-DAC15066316A}" type="parTrans" cxnId="{4BAF464B-0A25-4F6F-AB10-7F478315807A}">
      <dgm:prSet/>
      <dgm:spPr/>
      <dgm:t>
        <a:bodyPr/>
        <a:lstStyle/>
        <a:p>
          <a:endParaRPr lang="en-US"/>
        </a:p>
      </dgm:t>
    </dgm:pt>
    <dgm:pt modelId="{0E968AB6-C4DC-4F61-B5B1-499FFF242D16}" type="sibTrans" cxnId="{4BAF464B-0A25-4F6F-AB10-7F478315807A}">
      <dgm:prSet phldrT="05" phldr="0"/>
      <dgm:spPr/>
      <dgm:t>
        <a:bodyPr/>
        <a:lstStyle/>
        <a:p>
          <a:r>
            <a:rPr lang="en-US">
              <a:latin typeface="+mj-lt"/>
            </a:rPr>
            <a:t>05</a:t>
          </a:r>
        </a:p>
      </dgm:t>
    </dgm:pt>
    <dgm:pt modelId="{0446A035-524D-42D5-A1F4-C0FCAC200790}" type="pres">
      <dgm:prSet presAssocID="{70B16DDC-0886-4417-8D68-8F7987D18854}" presName="Name0" presStyleCnt="0">
        <dgm:presLayoutVars>
          <dgm:animLvl val="lvl"/>
          <dgm:resizeHandles val="exact"/>
        </dgm:presLayoutVars>
      </dgm:prSet>
      <dgm:spPr/>
    </dgm:pt>
    <dgm:pt modelId="{6B52683D-A313-4F56-AC4C-081B2C05E29F}" type="pres">
      <dgm:prSet presAssocID="{17AC92C1-AC0D-478E-99D0-F85CD44E6DEE}" presName="compositeNode" presStyleCnt="0">
        <dgm:presLayoutVars>
          <dgm:bulletEnabled val="1"/>
        </dgm:presLayoutVars>
      </dgm:prSet>
      <dgm:spPr/>
    </dgm:pt>
    <dgm:pt modelId="{0F7E14E7-7B89-4D3F-9D9D-5123E485E00F}" type="pres">
      <dgm:prSet presAssocID="{17AC92C1-AC0D-478E-99D0-F85CD44E6DEE}" presName="bgRect" presStyleLbl="alignNode1" presStyleIdx="0" presStyleCnt="5"/>
      <dgm:spPr/>
    </dgm:pt>
    <dgm:pt modelId="{A13A5ED6-3AA3-4B95-9466-654FD1A4C0AC}" type="pres">
      <dgm:prSet presAssocID="{C017044A-72F2-4682-92E3-8E23DA226C84}" presName="sibTransNodeRect" presStyleLbl="alignNode1" presStyleIdx="0" presStyleCnt="5">
        <dgm:presLayoutVars>
          <dgm:chMax val="0"/>
          <dgm:bulletEnabled val="1"/>
        </dgm:presLayoutVars>
      </dgm:prSet>
      <dgm:spPr/>
    </dgm:pt>
    <dgm:pt modelId="{3C60B592-4758-478B-88CE-F0B7D1E2ACE0}" type="pres">
      <dgm:prSet presAssocID="{17AC92C1-AC0D-478E-99D0-F85CD44E6DEE}" presName="nodeRect" presStyleLbl="alignNode1" presStyleIdx="0" presStyleCnt="5">
        <dgm:presLayoutVars>
          <dgm:bulletEnabled val="1"/>
        </dgm:presLayoutVars>
      </dgm:prSet>
      <dgm:spPr/>
    </dgm:pt>
    <dgm:pt modelId="{C8FF2725-4E17-4939-BA0F-636034C0C3A9}" type="pres">
      <dgm:prSet presAssocID="{C017044A-72F2-4682-92E3-8E23DA226C84}" presName="sibTrans" presStyleCnt="0"/>
      <dgm:spPr/>
    </dgm:pt>
    <dgm:pt modelId="{C87B0A48-7A68-45FE-9334-66B10007C8A3}" type="pres">
      <dgm:prSet presAssocID="{59B17EF9-1431-4FCD-97B5-F259DD1C61A3}" presName="compositeNode" presStyleCnt="0">
        <dgm:presLayoutVars>
          <dgm:bulletEnabled val="1"/>
        </dgm:presLayoutVars>
      </dgm:prSet>
      <dgm:spPr/>
    </dgm:pt>
    <dgm:pt modelId="{9A796CBF-2EA0-4C2A-8C8E-C4833B1AAD7D}" type="pres">
      <dgm:prSet presAssocID="{59B17EF9-1431-4FCD-97B5-F259DD1C61A3}" presName="bgRect" presStyleLbl="alignNode1" presStyleIdx="1" presStyleCnt="5"/>
      <dgm:spPr/>
    </dgm:pt>
    <dgm:pt modelId="{403CB229-4B13-4DF7-BCDB-300A61805D12}" type="pres">
      <dgm:prSet presAssocID="{2441CA71-B2AC-448B-9A95-91B89310C402}" presName="sibTransNodeRect" presStyleLbl="alignNode1" presStyleIdx="1" presStyleCnt="5">
        <dgm:presLayoutVars>
          <dgm:chMax val="0"/>
          <dgm:bulletEnabled val="1"/>
        </dgm:presLayoutVars>
      </dgm:prSet>
      <dgm:spPr/>
    </dgm:pt>
    <dgm:pt modelId="{C9CAE7E0-4F45-4970-9575-37B4A9AFD67A}" type="pres">
      <dgm:prSet presAssocID="{59B17EF9-1431-4FCD-97B5-F259DD1C61A3}" presName="nodeRect" presStyleLbl="alignNode1" presStyleIdx="1" presStyleCnt="5">
        <dgm:presLayoutVars>
          <dgm:bulletEnabled val="1"/>
        </dgm:presLayoutVars>
      </dgm:prSet>
      <dgm:spPr/>
    </dgm:pt>
    <dgm:pt modelId="{07045234-21EC-4E57-8E3C-EA1CA5CA827F}" type="pres">
      <dgm:prSet presAssocID="{2441CA71-B2AC-448B-9A95-91B89310C402}" presName="sibTrans" presStyleCnt="0"/>
      <dgm:spPr/>
    </dgm:pt>
    <dgm:pt modelId="{B1582D50-2F17-4762-BEE8-892E02A99F5F}" type="pres">
      <dgm:prSet presAssocID="{B580E9FB-D889-4678-8332-089D2142A712}" presName="compositeNode" presStyleCnt="0">
        <dgm:presLayoutVars>
          <dgm:bulletEnabled val="1"/>
        </dgm:presLayoutVars>
      </dgm:prSet>
      <dgm:spPr/>
    </dgm:pt>
    <dgm:pt modelId="{0F3A1FFA-D43F-4C44-B702-ABFE49264684}" type="pres">
      <dgm:prSet presAssocID="{B580E9FB-D889-4678-8332-089D2142A712}" presName="bgRect" presStyleLbl="alignNode1" presStyleIdx="2" presStyleCnt="5"/>
      <dgm:spPr/>
    </dgm:pt>
    <dgm:pt modelId="{211F5B00-A8B6-4B33-951E-B414B94E6C89}" type="pres">
      <dgm:prSet presAssocID="{B9AE390A-5DE3-494F-88E6-B0BA8BAEE524}" presName="sibTransNodeRect" presStyleLbl="alignNode1" presStyleIdx="2" presStyleCnt="5">
        <dgm:presLayoutVars>
          <dgm:chMax val="0"/>
          <dgm:bulletEnabled val="1"/>
        </dgm:presLayoutVars>
      </dgm:prSet>
      <dgm:spPr/>
    </dgm:pt>
    <dgm:pt modelId="{3721E9D3-C806-4049-BDE7-308B6FD58637}" type="pres">
      <dgm:prSet presAssocID="{B580E9FB-D889-4678-8332-089D2142A712}" presName="nodeRect" presStyleLbl="alignNode1" presStyleIdx="2" presStyleCnt="5">
        <dgm:presLayoutVars>
          <dgm:bulletEnabled val="1"/>
        </dgm:presLayoutVars>
      </dgm:prSet>
      <dgm:spPr/>
    </dgm:pt>
    <dgm:pt modelId="{BBC4EE2A-C394-48CC-9BFF-B4637DCA43E8}" type="pres">
      <dgm:prSet presAssocID="{B9AE390A-5DE3-494F-88E6-B0BA8BAEE524}" presName="sibTrans" presStyleCnt="0"/>
      <dgm:spPr/>
    </dgm:pt>
    <dgm:pt modelId="{28565515-139A-4BE3-8BCF-6878FCB219FF}" type="pres">
      <dgm:prSet presAssocID="{6F5C59DF-B740-4269-9B90-2C04883122DE}" presName="compositeNode" presStyleCnt="0">
        <dgm:presLayoutVars>
          <dgm:bulletEnabled val="1"/>
        </dgm:presLayoutVars>
      </dgm:prSet>
      <dgm:spPr/>
    </dgm:pt>
    <dgm:pt modelId="{B19ACA30-2B69-48A8-99FA-37B8267275EA}" type="pres">
      <dgm:prSet presAssocID="{6F5C59DF-B740-4269-9B90-2C04883122DE}" presName="bgRect" presStyleLbl="alignNode1" presStyleIdx="3" presStyleCnt="5" custScaleX="109167"/>
      <dgm:spPr/>
    </dgm:pt>
    <dgm:pt modelId="{A240B858-CEE4-4B46-999E-DCDD90C36A59}" type="pres">
      <dgm:prSet presAssocID="{34FD0B3A-B01F-4CE8-AC01-112B68641853}" presName="sibTransNodeRect" presStyleLbl="alignNode1" presStyleIdx="3" presStyleCnt="5">
        <dgm:presLayoutVars>
          <dgm:chMax val="0"/>
          <dgm:bulletEnabled val="1"/>
        </dgm:presLayoutVars>
      </dgm:prSet>
      <dgm:spPr/>
    </dgm:pt>
    <dgm:pt modelId="{D91783CC-0E45-43EF-8344-C5A42B70672A}" type="pres">
      <dgm:prSet presAssocID="{6F5C59DF-B740-4269-9B90-2C04883122DE}" presName="nodeRect" presStyleLbl="alignNode1" presStyleIdx="3" presStyleCnt="5">
        <dgm:presLayoutVars>
          <dgm:bulletEnabled val="1"/>
        </dgm:presLayoutVars>
      </dgm:prSet>
      <dgm:spPr/>
    </dgm:pt>
    <dgm:pt modelId="{28C02E0A-FEED-4665-8F93-211F7A58D38F}" type="pres">
      <dgm:prSet presAssocID="{34FD0B3A-B01F-4CE8-AC01-112B68641853}" presName="sibTrans" presStyleCnt="0"/>
      <dgm:spPr/>
    </dgm:pt>
    <dgm:pt modelId="{4B4EF3F6-340A-485B-93A2-098A7AC18BD9}" type="pres">
      <dgm:prSet presAssocID="{2D3F845E-112A-404A-AB7E-A041FE247FBB}" presName="compositeNode" presStyleCnt="0">
        <dgm:presLayoutVars>
          <dgm:bulletEnabled val="1"/>
        </dgm:presLayoutVars>
      </dgm:prSet>
      <dgm:spPr/>
    </dgm:pt>
    <dgm:pt modelId="{39E5315B-B2A2-41C8-B201-148508E1A35D}" type="pres">
      <dgm:prSet presAssocID="{2D3F845E-112A-404A-AB7E-A041FE247FBB}" presName="bgRect" presStyleLbl="alignNode1" presStyleIdx="4" presStyleCnt="5" custScaleX="128709"/>
      <dgm:spPr/>
    </dgm:pt>
    <dgm:pt modelId="{D4316C93-84E7-439C-8895-197E9CD592C0}" type="pres">
      <dgm:prSet presAssocID="{0E968AB6-C4DC-4F61-B5B1-499FFF242D16}" presName="sibTransNodeRect" presStyleLbl="alignNode1" presStyleIdx="4" presStyleCnt="5">
        <dgm:presLayoutVars>
          <dgm:chMax val="0"/>
          <dgm:bulletEnabled val="1"/>
        </dgm:presLayoutVars>
      </dgm:prSet>
      <dgm:spPr/>
    </dgm:pt>
    <dgm:pt modelId="{CA0A33FF-A3EA-4C50-A04C-8190929FE8E9}" type="pres">
      <dgm:prSet presAssocID="{2D3F845E-112A-404A-AB7E-A041FE247FBB}" presName="nodeRect" presStyleLbl="alignNode1" presStyleIdx="4" presStyleCnt="5">
        <dgm:presLayoutVars>
          <dgm:bulletEnabled val="1"/>
        </dgm:presLayoutVars>
      </dgm:prSet>
      <dgm:spPr/>
    </dgm:pt>
  </dgm:ptLst>
  <dgm:cxnLst>
    <dgm:cxn modelId="{E3982917-084C-4C7D-BD66-4C054C5DD23B}" type="presOf" srcId="{2D3F845E-112A-404A-AB7E-A041FE247FBB}" destId="{39E5315B-B2A2-41C8-B201-148508E1A35D}" srcOrd="0" destOrd="0" presId="urn:microsoft.com/office/officeart/2016/7/layout/LinearBlockProcessNumbered"/>
    <dgm:cxn modelId="{3CC1671F-BB9C-4335-A380-EF2FD205D03E}" type="presOf" srcId="{B9AE390A-5DE3-494F-88E6-B0BA8BAEE524}" destId="{211F5B00-A8B6-4B33-951E-B414B94E6C89}" srcOrd="0" destOrd="0" presId="urn:microsoft.com/office/officeart/2016/7/layout/LinearBlockProcessNumbered"/>
    <dgm:cxn modelId="{1FB7262B-70A3-403B-BEEB-00D64E2F6D23}" type="presOf" srcId="{17AC92C1-AC0D-478E-99D0-F85CD44E6DEE}" destId="{3C60B592-4758-478B-88CE-F0B7D1E2ACE0}" srcOrd="1" destOrd="0" presId="urn:microsoft.com/office/officeart/2016/7/layout/LinearBlockProcessNumbered"/>
    <dgm:cxn modelId="{70F8C633-EC71-490D-8F29-5546B0A70A11}" type="presOf" srcId="{2D3F845E-112A-404A-AB7E-A041FE247FBB}" destId="{CA0A33FF-A3EA-4C50-A04C-8190929FE8E9}" srcOrd="1" destOrd="0" presId="urn:microsoft.com/office/officeart/2016/7/layout/LinearBlockProcessNumbered"/>
    <dgm:cxn modelId="{2A3A8C36-A2BE-4F74-8BBF-26C6E2687CFD}" type="presOf" srcId="{59B17EF9-1431-4FCD-97B5-F259DD1C61A3}" destId="{9A796CBF-2EA0-4C2A-8C8E-C4833B1AAD7D}" srcOrd="0" destOrd="0" presId="urn:microsoft.com/office/officeart/2016/7/layout/LinearBlockProcessNumbered"/>
    <dgm:cxn modelId="{5700393E-F709-4452-A1E4-1C3665F61E18}" type="presOf" srcId="{2441CA71-B2AC-448B-9A95-91B89310C402}" destId="{403CB229-4B13-4DF7-BCDB-300A61805D12}" srcOrd="0" destOrd="0" presId="urn:microsoft.com/office/officeart/2016/7/layout/LinearBlockProcessNumbered"/>
    <dgm:cxn modelId="{98AB7466-00C0-451C-91CE-EB5B5E5750A7}" type="presOf" srcId="{59B17EF9-1431-4FCD-97B5-F259DD1C61A3}" destId="{C9CAE7E0-4F45-4970-9575-37B4A9AFD67A}" srcOrd="1" destOrd="0" presId="urn:microsoft.com/office/officeart/2016/7/layout/LinearBlockProcessNumbered"/>
    <dgm:cxn modelId="{4BAF464B-0A25-4F6F-AB10-7F478315807A}" srcId="{70B16DDC-0886-4417-8D68-8F7987D18854}" destId="{2D3F845E-112A-404A-AB7E-A041FE247FBB}" srcOrd="4" destOrd="0" parTransId="{29F05501-E426-4E76-B8D1-DAC15066316A}" sibTransId="{0E968AB6-C4DC-4F61-B5B1-499FFF242D16}"/>
    <dgm:cxn modelId="{9FA67175-5457-4B10-843C-EE89E238CCE7}" type="presOf" srcId="{34FD0B3A-B01F-4CE8-AC01-112B68641853}" destId="{A240B858-CEE4-4B46-999E-DCDD90C36A59}" srcOrd="0" destOrd="0" presId="urn:microsoft.com/office/officeart/2016/7/layout/LinearBlockProcessNumbered"/>
    <dgm:cxn modelId="{14C4C47F-DA3F-4EE3-A162-4059EA39A8EA}" type="presOf" srcId="{17AC92C1-AC0D-478E-99D0-F85CD44E6DEE}" destId="{0F7E14E7-7B89-4D3F-9D9D-5123E485E00F}" srcOrd="0" destOrd="0" presId="urn:microsoft.com/office/officeart/2016/7/layout/LinearBlockProcessNumbered"/>
    <dgm:cxn modelId="{7047F288-34EF-4BF2-83C8-93DF84E8787E}" srcId="{70B16DDC-0886-4417-8D68-8F7987D18854}" destId="{6F5C59DF-B740-4269-9B90-2C04883122DE}" srcOrd="3" destOrd="0" parTransId="{C26CBCC1-DEB9-437A-86C0-4F9116419BB4}" sibTransId="{34FD0B3A-B01F-4CE8-AC01-112B68641853}"/>
    <dgm:cxn modelId="{65FAFE89-92EB-4644-9BEE-5C1E9957260F}" type="presOf" srcId="{B580E9FB-D889-4678-8332-089D2142A712}" destId="{3721E9D3-C806-4049-BDE7-308B6FD58637}" srcOrd="1" destOrd="0" presId="urn:microsoft.com/office/officeart/2016/7/layout/LinearBlockProcessNumbered"/>
    <dgm:cxn modelId="{73672390-303C-4E1C-8D62-003A124579DE}" srcId="{70B16DDC-0886-4417-8D68-8F7987D18854}" destId="{59B17EF9-1431-4FCD-97B5-F259DD1C61A3}" srcOrd="1" destOrd="0" parTransId="{7F1DBCB3-C766-4B01-B269-1F0CAD08F67B}" sibTransId="{2441CA71-B2AC-448B-9A95-91B89310C402}"/>
    <dgm:cxn modelId="{01A818AB-E19A-48E0-A21C-5E13359BA7B6}" type="presOf" srcId="{0E968AB6-C4DC-4F61-B5B1-499FFF242D16}" destId="{D4316C93-84E7-439C-8895-197E9CD592C0}" srcOrd="0" destOrd="0" presId="urn:microsoft.com/office/officeart/2016/7/layout/LinearBlockProcessNumbered"/>
    <dgm:cxn modelId="{B79666AD-4520-4E3D-B4ED-21F6F4802523}" type="presOf" srcId="{6F5C59DF-B740-4269-9B90-2C04883122DE}" destId="{B19ACA30-2B69-48A8-99FA-37B8267275EA}" srcOrd="0" destOrd="0" presId="urn:microsoft.com/office/officeart/2016/7/layout/LinearBlockProcessNumbered"/>
    <dgm:cxn modelId="{98F5D6C8-1877-456A-B1B8-9B8D3333A194}" type="presOf" srcId="{C017044A-72F2-4682-92E3-8E23DA226C84}" destId="{A13A5ED6-3AA3-4B95-9466-654FD1A4C0AC}" srcOrd="0" destOrd="0" presId="urn:microsoft.com/office/officeart/2016/7/layout/LinearBlockProcessNumbered"/>
    <dgm:cxn modelId="{F796D4DF-423F-4EDA-9D2D-02B1FF422921}" srcId="{70B16DDC-0886-4417-8D68-8F7987D18854}" destId="{17AC92C1-AC0D-478E-99D0-F85CD44E6DEE}" srcOrd="0" destOrd="0" parTransId="{DC8D8DBE-AD1C-4909-9AEE-2C5F22954159}" sibTransId="{C017044A-72F2-4682-92E3-8E23DA226C84}"/>
    <dgm:cxn modelId="{8545E5E3-7B29-40F8-B675-668E4D10D331}" srcId="{70B16DDC-0886-4417-8D68-8F7987D18854}" destId="{B580E9FB-D889-4678-8332-089D2142A712}" srcOrd="2" destOrd="0" parTransId="{D9DC85F6-D1C1-4D67-9598-417E8F41310E}" sibTransId="{B9AE390A-5DE3-494F-88E6-B0BA8BAEE524}"/>
    <dgm:cxn modelId="{5C2E57E9-8A81-4484-A9C0-2E777E637CBB}" type="presOf" srcId="{70B16DDC-0886-4417-8D68-8F7987D18854}" destId="{0446A035-524D-42D5-A1F4-C0FCAC200790}" srcOrd="0" destOrd="0" presId="urn:microsoft.com/office/officeart/2016/7/layout/LinearBlockProcessNumbered"/>
    <dgm:cxn modelId="{E396FAF1-8546-4DF3-9037-AC7C7C2E4AD5}" type="presOf" srcId="{6F5C59DF-B740-4269-9B90-2C04883122DE}" destId="{D91783CC-0E45-43EF-8344-C5A42B70672A}" srcOrd="1" destOrd="0" presId="urn:microsoft.com/office/officeart/2016/7/layout/LinearBlockProcessNumbered"/>
    <dgm:cxn modelId="{207C38F6-A097-45F9-9F71-EA99AA59653C}" type="presOf" srcId="{B580E9FB-D889-4678-8332-089D2142A712}" destId="{0F3A1FFA-D43F-4C44-B702-ABFE49264684}" srcOrd="0" destOrd="0" presId="urn:microsoft.com/office/officeart/2016/7/layout/LinearBlockProcessNumbered"/>
    <dgm:cxn modelId="{B7A8A0D5-EDE1-4468-93AF-A041E9496428}" type="presParOf" srcId="{0446A035-524D-42D5-A1F4-C0FCAC200790}" destId="{6B52683D-A313-4F56-AC4C-081B2C05E29F}" srcOrd="0" destOrd="0" presId="urn:microsoft.com/office/officeart/2016/7/layout/LinearBlockProcessNumbered"/>
    <dgm:cxn modelId="{CDF1ABBD-3EA2-4F77-AC84-277A2C2E8DDF}" type="presParOf" srcId="{6B52683D-A313-4F56-AC4C-081B2C05E29F}" destId="{0F7E14E7-7B89-4D3F-9D9D-5123E485E00F}" srcOrd="0" destOrd="0" presId="urn:microsoft.com/office/officeart/2016/7/layout/LinearBlockProcessNumbered"/>
    <dgm:cxn modelId="{9EDADBBD-EBC6-4F48-9CF1-73B18169EFFA}" type="presParOf" srcId="{6B52683D-A313-4F56-AC4C-081B2C05E29F}" destId="{A13A5ED6-3AA3-4B95-9466-654FD1A4C0AC}" srcOrd="1" destOrd="0" presId="urn:microsoft.com/office/officeart/2016/7/layout/LinearBlockProcessNumbered"/>
    <dgm:cxn modelId="{84E79D52-A879-44D5-935D-2A5A91BAF63D}" type="presParOf" srcId="{6B52683D-A313-4F56-AC4C-081B2C05E29F}" destId="{3C60B592-4758-478B-88CE-F0B7D1E2ACE0}" srcOrd="2" destOrd="0" presId="urn:microsoft.com/office/officeart/2016/7/layout/LinearBlockProcessNumbered"/>
    <dgm:cxn modelId="{458C20B5-1DB1-485E-AE61-A14FF8210C4A}" type="presParOf" srcId="{0446A035-524D-42D5-A1F4-C0FCAC200790}" destId="{C8FF2725-4E17-4939-BA0F-636034C0C3A9}" srcOrd="1" destOrd="0" presId="urn:microsoft.com/office/officeart/2016/7/layout/LinearBlockProcessNumbered"/>
    <dgm:cxn modelId="{A41D5828-F564-4C4C-B3B2-24A00024E39E}" type="presParOf" srcId="{0446A035-524D-42D5-A1F4-C0FCAC200790}" destId="{C87B0A48-7A68-45FE-9334-66B10007C8A3}" srcOrd="2" destOrd="0" presId="urn:microsoft.com/office/officeart/2016/7/layout/LinearBlockProcessNumbered"/>
    <dgm:cxn modelId="{DA03BC4F-A5E8-4301-9F7A-DFEE765A71AC}" type="presParOf" srcId="{C87B0A48-7A68-45FE-9334-66B10007C8A3}" destId="{9A796CBF-2EA0-4C2A-8C8E-C4833B1AAD7D}" srcOrd="0" destOrd="0" presId="urn:microsoft.com/office/officeart/2016/7/layout/LinearBlockProcessNumbered"/>
    <dgm:cxn modelId="{99EF488C-746D-4D20-9A70-B50FDD687043}" type="presParOf" srcId="{C87B0A48-7A68-45FE-9334-66B10007C8A3}" destId="{403CB229-4B13-4DF7-BCDB-300A61805D12}" srcOrd="1" destOrd="0" presId="urn:microsoft.com/office/officeart/2016/7/layout/LinearBlockProcessNumbered"/>
    <dgm:cxn modelId="{107CBB6B-235D-4175-BC46-7D13EFDE9368}" type="presParOf" srcId="{C87B0A48-7A68-45FE-9334-66B10007C8A3}" destId="{C9CAE7E0-4F45-4970-9575-37B4A9AFD67A}" srcOrd="2" destOrd="0" presId="urn:microsoft.com/office/officeart/2016/7/layout/LinearBlockProcessNumbered"/>
    <dgm:cxn modelId="{EE1B0493-BB3A-4CEA-8CE5-C87A9F14918C}" type="presParOf" srcId="{0446A035-524D-42D5-A1F4-C0FCAC200790}" destId="{07045234-21EC-4E57-8E3C-EA1CA5CA827F}" srcOrd="3" destOrd="0" presId="urn:microsoft.com/office/officeart/2016/7/layout/LinearBlockProcessNumbered"/>
    <dgm:cxn modelId="{31DAF928-3E90-4D76-BAB2-EE6184D43F64}" type="presParOf" srcId="{0446A035-524D-42D5-A1F4-C0FCAC200790}" destId="{B1582D50-2F17-4762-BEE8-892E02A99F5F}" srcOrd="4" destOrd="0" presId="urn:microsoft.com/office/officeart/2016/7/layout/LinearBlockProcessNumbered"/>
    <dgm:cxn modelId="{EB1E99A7-9A53-43A4-AB2C-A86A0B70B53F}" type="presParOf" srcId="{B1582D50-2F17-4762-BEE8-892E02A99F5F}" destId="{0F3A1FFA-D43F-4C44-B702-ABFE49264684}" srcOrd="0" destOrd="0" presId="urn:microsoft.com/office/officeart/2016/7/layout/LinearBlockProcessNumbered"/>
    <dgm:cxn modelId="{0E40DED1-D0E0-42B9-8C6D-4E14EBDC78D9}" type="presParOf" srcId="{B1582D50-2F17-4762-BEE8-892E02A99F5F}" destId="{211F5B00-A8B6-4B33-951E-B414B94E6C89}" srcOrd="1" destOrd="0" presId="urn:microsoft.com/office/officeart/2016/7/layout/LinearBlockProcessNumbered"/>
    <dgm:cxn modelId="{8D67D7CF-E2C1-475D-B52A-C5D76691F441}" type="presParOf" srcId="{B1582D50-2F17-4762-BEE8-892E02A99F5F}" destId="{3721E9D3-C806-4049-BDE7-308B6FD58637}" srcOrd="2" destOrd="0" presId="urn:microsoft.com/office/officeart/2016/7/layout/LinearBlockProcessNumbered"/>
    <dgm:cxn modelId="{C3852D36-603B-4FAC-8C3E-C24674FAEDC1}" type="presParOf" srcId="{0446A035-524D-42D5-A1F4-C0FCAC200790}" destId="{BBC4EE2A-C394-48CC-9BFF-B4637DCA43E8}" srcOrd="5" destOrd="0" presId="urn:microsoft.com/office/officeart/2016/7/layout/LinearBlockProcessNumbered"/>
    <dgm:cxn modelId="{9D33BDCB-DB61-4CCE-AE13-D6F58665AD6D}" type="presParOf" srcId="{0446A035-524D-42D5-A1F4-C0FCAC200790}" destId="{28565515-139A-4BE3-8BCF-6878FCB219FF}" srcOrd="6" destOrd="0" presId="urn:microsoft.com/office/officeart/2016/7/layout/LinearBlockProcessNumbered"/>
    <dgm:cxn modelId="{1F6CFDD1-78B7-4185-8083-BDA096645752}" type="presParOf" srcId="{28565515-139A-4BE3-8BCF-6878FCB219FF}" destId="{B19ACA30-2B69-48A8-99FA-37B8267275EA}" srcOrd="0" destOrd="0" presId="urn:microsoft.com/office/officeart/2016/7/layout/LinearBlockProcessNumbered"/>
    <dgm:cxn modelId="{80D0332E-90EE-4961-96A8-2CDB1F6B7A93}" type="presParOf" srcId="{28565515-139A-4BE3-8BCF-6878FCB219FF}" destId="{A240B858-CEE4-4B46-999E-DCDD90C36A59}" srcOrd="1" destOrd="0" presId="urn:microsoft.com/office/officeart/2016/7/layout/LinearBlockProcessNumbered"/>
    <dgm:cxn modelId="{D714D260-9593-4B9B-9F59-0CB8CF05A44F}" type="presParOf" srcId="{28565515-139A-4BE3-8BCF-6878FCB219FF}" destId="{D91783CC-0E45-43EF-8344-C5A42B70672A}" srcOrd="2" destOrd="0" presId="urn:microsoft.com/office/officeart/2016/7/layout/LinearBlockProcessNumbered"/>
    <dgm:cxn modelId="{D465278B-BCCE-4D3B-9ED9-ECFCC6B36EE5}" type="presParOf" srcId="{0446A035-524D-42D5-A1F4-C0FCAC200790}" destId="{28C02E0A-FEED-4665-8F93-211F7A58D38F}" srcOrd="7" destOrd="0" presId="urn:microsoft.com/office/officeart/2016/7/layout/LinearBlockProcessNumbered"/>
    <dgm:cxn modelId="{0EF82432-C523-44D6-A81E-53AD589DC6DB}" type="presParOf" srcId="{0446A035-524D-42D5-A1F4-C0FCAC200790}" destId="{4B4EF3F6-340A-485B-93A2-098A7AC18BD9}" srcOrd="8" destOrd="0" presId="urn:microsoft.com/office/officeart/2016/7/layout/LinearBlockProcessNumbered"/>
    <dgm:cxn modelId="{9E870B3F-342C-4A8D-A752-86E58C024498}" type="presParOf" srcId="{4B4EF3F6-340A-485B-93A2-098A7AC18BD9}" destId="{39E5315B-B2A2-41C8-B201-148508E1A35D}" srcOrd="0" destOrd="0" presId="urn:microsoft.com/office/officeart/2016/7/layout/LinearBlockProcessNumbered"/>
    <dgm:cxn modelId="{5AC8B440-419B-4AAC-A893-6EDF8E4E5447}" type="presParOf" srcId="{4B4EF3F6-340A-485B-93A2-098A7AC18BD9}" destId="{D4316C93-84E7-439C-8895-197E9CD592C0}" srcOrd="1" destOrd="0" presId="urn:microsoft.com/office/officeart/2016/7/layout/LinearBlockProcessNumbered"/>
    <dgm:cxn modelId="{A6588982-BE12-47E4-BC73-7918DF11B7BC}" type="presParOf" srcId="{4B4EF3F6-340A-485B-93A2-098A7AC18BD9}" destId="{CA0A33FF-A3EA-4C50-A04C-8190929FE8E9}"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2247D7-4359-4205-A36E-A2D142F7A72F}" type="doc">
      <dgm:prSet loTypeId="urn:microsoft.com/office/officeart/2009/3/layout/HorizontalOrganizationChart" loCatId="hierarchy" qsTypeId="urn:microsoft.com/office/officeart/2005/8/quickstyle/simple1" qsCatId="simple" csTypeId="urn:microsoft.com/office/officeart/2005/8/colors/colorful1" csCatId="colorful" phldr="1"/>
      <dgm:spPr/>
      <dgm:t>
        <a:bodyPr/>
        <a:lstStyle/>
        <a:p>
          <a:endParaRPr lang="en-US"/>
        </a:p>
      </dgm:t>
    </dgm:pt>
    <dgm:pt modelId="{4A3DA646-F2DB-47EC-B28D-1ADC5564A350}">
      <dgm:prSet custT="1"/>
      <dgm:spPr/>
      <dgm:t>
        <a:bodyPr/>
        <a:lstStyle/>
        <a:p>
          <a:r>
            <a:rPr lang="en-IN" sz="1600" dirty="0">
              <a:latin typeface="+mj-lt"/>
            </a:rPr>
            <a:t>Total record: 324 rows, 14 columns</a:t>
          </a:r>
          <a:endParaRPr lang="en-US" sz="1600" dirty="0">
            <a:latin typeface="+mj-lt"/>
          </a:endParaRPr>
        </a:p>
      </dgm:t>
    </dgm:pt>
    <dgm:pt modelId="{74173C5A-95AC-435B-8976-420594CC8982}" type="parTrans" cxnId="{506C5E0C-0477-4A96-A267-595CF78F0D7D}">
      <dgm:prSet/>
      <dgm:spPr/>
      <dgm:t>
        <a:bodyPr/>
        <a:lstStyle/>
        <a:p>
          <a:endParaRPr lang="en-US"/>
        </a:p>
      </dgm:t>
    </dgm:pt>
    <dgm:pt modelId="{254BB08E-1B07-47B6-A14A-5B1F5B33A820}" type="sibTrans" cxnId="{506C5E0C-0477-4A96-A267-595CF78F0D7D}">
      <dgm:prSet/>
      <dgm:spPr/>
      <dgm:t>
        <a:bodyPr/>
        <a:lstStyle/>
        <a:p>
          <a:endParaRPr lang="en-US"/>
        </a:p>
      </dgm:t>
    </dgm:pt>
    <dgm:pt modelId="{C32FEAAC-AFC1-43A6-9BBF-CABB5FDD8F25}">
      <dgm:prSet custT="1"/>
      <dgm:spPr/>
      <dgm:t>
        <a:bodyPr/>
        <a:lstStyle/>
        <a:p>
          <a:r>
            <a:rPr lang="en-US" sz="1600" dirty="0">
              <a:latin typeface="+mj-lt"/>
            </a:rPr>
            <a:t>Numerical Columns: Crime counts for each year (2001–2012).</a:t>
          </a:r>
        </a:p>
      </dgm:t>
    </dgm:pt>
    <dgm:pt modelId="{13D517B9-FC76-4E17-B4D5-7465D2E0564F}" type="parTrans" cxnId="{7D03F617-2888-4CD6-B28B-E82E31D78768}">
      <dgm:prSet/>
      <dgm:spPr/>
      <dgm:t>
        <a:bodyPr/>
        <a:lstStyle/>
        <a:p>
          <a:endParaRPr lang="en-US"/>
        </a:p>
      </dgm:t>
    </dgm:pt>
    <dgm:pt modelId="{5CC7275C-F7E8-4223-A27A-4147C702E613}" type="sibTrans" cxnId="{7D03F617-2888-4CD6-B28B-E82E31D78768}">
      <dgm:prSet/>
      <dgm:spPr/>
      <dgm:t>
        <a:bodyPr/>
        <a:lstStyle/>
        <a:p>
          <a:endParaRPr lang="en-US"/>
        </a:p>
      </dgm:t>
    </dgm:pt>
    <dgm:pt modelId="{75FDC1FB-06E9-439A-BC23-7A13A1064DF2}">
      <dgm:prSet custT="1"/>
      <dgm:spPr/>
      <dgm:t>
        <a:bodyPr/>
        <a:lstStyle/>
        <a:p>
          <a:r>
            <a:rPr lang="en-US" sz="1600" dirty="0">
              <a:latin typeface="+mj-lt"/>
            </a:rPr>
            <a:t>Categorical Columns: STATE/UT (Region) and CRIME HEAD (Crime Category).</a:t>
          </a:r>
        </a:p>
      </dgm:t>
    </dgm:pt>
    <dgm:pt modelId="{F36DC850-7D10-4735-9849-5C30BF174C99}" type="parTrans" cxnId="{DE3C6B4A-D157-458E-AA8C-AA0DEA1359FC}">
      <dgm:prSet/>
      <dgm:spPr/>
      <dgm:t>
        <a:bodyPr/>
        <a:lstStyle/>
        <a:p>
          <a:endParaRPr lang="en-US"/>
        </a:p>
      </dgm:t>
    </dgm:pt>
    <dgm:pt modelId="{A4953540-365B-4F34-92CE-DC94F97523EE}" type="sibTrans" cxnId="{DE3C6B4A-D157-458E-AA8C-AA0DEA1359FC}">
      <dgm:prSet/>
      <dgm:spPr/>
      <dgm:t>
        <a:bodyPr/>
        <a:lstStyle/>
        <a:p>
          <a:endParaRPr lang="en-US"/>
        </a:p>
      </dgm:t>
    </dgm:pt>
    <dgm:pt modelId="{CA3F0A8C-C6E1-459A-8E90-33F259E772E9}">
      <dgm:prSet custT="1"/>
      <dgm:spPr/>
      <dgm:t>
        <a:bodyPr/>
        <a:lstStyle/>
        <a:p>
          <a:r>
            <a:rPr lang="en-US" sz="1600" dirty="0">
              <a:latin typeface="+mj-lt"/>
            </a:rPr>
            <a:t>Descriptive Statistics:</a:t>
          </a:r>
        </a:p>
      </dgm:t>
    </dgm:pt>
    <dgm:pt modelId="{48CF8DDA-93CA-4009-B410-C06B4B90DAA9}" type="parTrans" cxnId="{A7BB975B-5864-4949-BD33-3D5580F62FC1}">
      <dgm:prSet/>
      <dgm:spPr/>
      <dgm:t>
        <a:bodyPr/>
        <a:lstStyle/>
        <a:p>
          <a:endParaRPr lang="en-US"/>
        </a:p>
      </dgm:t>
    </dgm:pt>
    <dgm:pt modelId="{BF15A89B-C2DA-4507-9A82-8BE81A75472E}" type="sibTrans" cxnId="{A7BB975B-5864-4949-BD33-3D5580F62FC1}">
      <dgm:prSet/>
      <dgm:spPr/>
      <dgm:t>
        <a:bodyPr/>
        <a:lstStyle/>
        <a:p>
          <a:endParaRPr lang="en-US"/>
        </a:p>
      </dgm:t>
    </dgm:pt>
    <dgm:pt modelId="{C46B57E6-299D-4886-853A-D6EEDFBC30AC}">
      <dgm:prSet/>
      <dgm:spPr/>
      <dgm:t>
        <a:bodyPr/>
        <a:lstStyle/>
        <a:p>
          <a:r>
            <a:rPr lang="en-US" dirty="0">
              <a:latin typeface="+mj-lt"/>
            </a:rPr>
            <a:t>Maximum Total Crimes: 21,73,559.</a:t>
          </a:r>
        </a:p>
      </dgm:t>
    </dgm:pt>
    <dgm:pt modelId="{0DBCDC6D-88AC-4343-BC6F-01CD7815503E}" type="parTrans" cxnId="{3928574D-C20F-482C-8D0D-C88F38DC739D}">
      <dgm:prSet/>
      <dgm:spPr/>
      <dgm:t>
        <a:bodyPr/>
        <a:lstStyle/>
        <a:p>
          <a:endParaRPr lang="en-US">
            <a:latin typeface="+mj-lt"/>
          </a:endParaRPr>
        </a:p>
      </dgm:t>
    </dgm:pt>
    <dgm:pt modelId="{4FD72C69-E65C-4D70-83D3-3B1DE5D5B202}" type="sibTrans" cxnId="{3928574D-C20F-482C-8D0D-C88F38DC739D}">
      <dgm:prSet/>
      <dgm:spPr/>
      <dgm:t>
        <a:bodyPr/>
        <a:lstStyle/>
        <a:p>
          <a:endParaRPr lang="en-US"/>
        </a:p>
      </dgm:t>
    </dgm:pt>
    <dgm:pt modelId="{5AF4AA3B-3F41-4997-8620-0E8D028CE2D2}">
      <dgm:prSet/>
      <dgm:spPr/>
      <dgm:t>
        <a:bodyPr/>
        <a:lstStyle/>
        <a:p>
          <a:r>
            <a:rPr lang="en-US">
              <a:latin typeface="+mj-lt"/>
            </a:rPr>
            <a:t>Mean (Average) Total Crimes: 26,472.</a:t>
          </a:r>
        </a:p>
      </dgm:t>
    </dgm:pt>
    <dgm:pt modelId="{67EA01D7-51BE-4BFD-B399-7EC6D8BCC932}" type="parTrans" cxnId="{A7FBCD25-0FF1-4F22-91EC-C70B26714B99}">
      <dgm:prSet/>
      <dgm:spPr/>
      <dgm:t>
        <a:bodyPr/>
        <a:lstStyle/>
        <a:p>
          <a:endParaRPr lang="en-US">
            <a:latin typeface="+mj-lt"/>
          </a:endParaRPr>
        </a:p>
      </dgm:t>
    </dgm:pt>
    <dgm:pt modelId="{F61DACE1-DDEB-4016-8400-B8F1C870C68B}" type="sibTrans" cxnId="{A7FBCD25-0FF1-4F22-91EC-C70B26714B99}">
      <dgm:prSet/>
      <dgm:spPr/>
      <dgm:t>
        <a:bodyPr/>
        <a:lstStyle/>
        <a:p>
          <a:endParaRPr lang="en-US"/>
        </a:p>
      </dgm:t>
    </dgm:pt>
    <dgm:pt modelId="{C5414066-0E70-4D35-ACA8-0A6528219465}">
      <dgm:prSet/>
      <dgm:spPr/>
      <dgm:t>
        <a:bodyPr/>
        <a:lstStyle/>
        <a:p>
          <a:r>
            <a:rPr lang="en-US">
              <a:latin typeface="+mj-lt"/>
            </a:rPr>
            <a:t>Median Total Crimes: 1,066.</a:t>
          </a:r>
        </a:p>
      </dgm:t>
    </dgm:pt>
    <dgm:pt modelId="{8C71EAA6-318A-449F-AB61-62E853CFFECE}" type="parTrans" cxnId="{FB70AA1A-9BC0-4D60-A15D-AA9873170131}">
      <dgm:prSet/>
      <dgm:spPr/>
      <dgm:t>
        <a:bodyPr/>
        <a:lstStyle/>
        <a:p>
          <a:endParaRPr lang="en-US">
            <a:latin typeface="+mj-lt"/>
          </a:endParaRPr>
        </a:p>
      </dgm:t>
    </dgm:pt>
    <dgm:pt modelId="{2E161236-2DE3-40AA-8780-E3A5EA4AC99E}" type="sibTrans" cxnId="{FB70AA1A-9BC0-4D60-A15D-AA9873170131}">
      <dgm:prSet/>
      <dgm:spPr/>
      <dgm:t>
        <a:bodyPr/>
        <a:lstStyle/>
        <a:p>
          <a:endParaRPr lang="en-US"/>
        </a:p>
      </dgm:t>
    </dgm:pt>
    <dgm:pt modelId="{7AFEE985-3FF3-4BF6-95DB-8D42DB4E9B1C}">
      <dgm:prSet/>
      <dgm:spPr/>
      <dgm:t>
        <a:bodyPr/>
        <a:lstStyle/>
        <a:p>
          <a:r>
            <a:rPr lang="en-US">
              <a:latin typeface="+mj-lt"/>
            </a:rPr>
            <a:t>Large variation suggests significant disparities across states and crime categories.</a:t>
          </a:r>
        </a:p>
      </dgm:t>
    </dgm:pt>
    <dgm:pt modelId="{1255A9AA-7CA8-47AA-9229-CA8928E22CB8}" type="parTrans" cxnId="{675FD68D-3B83-44B7-83E2-BCBEEA1FD207}">
      <dgm:prSet/>
      <dgm:spPr/>
      <dgm:t>
        <a:bodyPr/>
        <a:lstStyle/>
        <a:p>
          <a:endParaRPr lang="en-US">
            <a:latin typeface="+mj-lt"/>
          </a:endParaRPr>
        </a:p>
      </dgm:t>
    </dgm:pt>
    <dgm:pt modelId="{DA3AB56F-CE4A-4932-A68D-EEE34AE5B3B6}" type="sibTrans" cxnId="{675FD68D-3B83-44B7-83E2-BCBEEA1FD207}">
      <dgm:prSet/>
      <dgm:spPr/>
      <dgm:t>
        <a:bodyPr/>
        <a:lstStyle/>
        <a:p>
          <a:endParaRPr lang="en-US"/>
        </a:p>
      </dgm:t>
    </dgm:pt>
    <dgm:pt modelId="{E2E7D831-707B-42DC-953A-C36C6D615468}" type="pres">
      <dgm:prSet presAssocID="{3D2247D7-4359-4205-A36E-A2D142F7A72F}" presName="hierChild1" presStyleCnt="0">
        <dgm:presLayoutVars>
          <dgm:orgChart val="1"/>
          <dgm:chPref val="1"/>
          <dgm:dir/>
          <dgm:animOne val="branch"/>
          <dgm:animLvl val="lvl"/>
          <dgm:resizeHandles/>
        </dgm:presLayoutVars>
      </dgm:prSet>
      <dgm:spPr/>
    </dgm:pt>
    <dgm:pt modelId="{1943354B-1503-4DA7-AAC3-05082530A15D}" type="pres">
      <dgm:prSet presAssocID="{4A3DA646-F2DB-47EC-B28D-1ADC5564A350}" presName="hierRoot1" presStyleCnt="0">
        <dgm:presLayoutVars>
          <dgm:hierBranch val="init"/>
        </dgm:presLayoutVars>
      </dgm:prSet>
      <dgm:spPr/>
    </dgm:pt>
    <dgm:pt modelId="{88BB8567-418A-4A0F-A3BB-536D35B1AB26}" type="pres">
      <dgm:prSet presAssocID="{4A3DA646-F2DB-47EC-B28D-1ADC5564A350}" presName="rootComposite1" presStyleCnt="0"/>
      <dgm:spPr/>
    </dgm:pt>
    <dgm:pt modelId="{5BB3A9F8-7B82-472B-9220-520E57598A4D}" type="pres">
      <dgm:prSet presAssocID="{4A3DA646-F2DB-47EC-B28D-1ADC5564A350}" presName="rootText1" presStyleLbl="node0" presStyleIdx="0" presStyleCnt="4">
        <dgm:presLayoutVars>
          <dgm:chPref val="3"/>
        </dgm:presLayoutVars>
      </dgm:prSet>
      <dgm:spPr/>
    </dgm:pt>
    <dgm:pt modelId="{ABA57EFB-96F2-4794-9862-7B96508A4FAF}" type="pres">
      <dgm:prSet presAssocID="{4A3DA646-F2DB-47EC-B28D-1ADC5564A350}" presName="rootConnector1" presStyleLbl="node1" presStyleIdx="0" presStyleCnt="0"/>
      <dgm:spPr/>
    </dgm:pt>
    <dgm:pt modelId="{DFD99634-054C-444C-A1A9-337AA093E4B5}" type="pres">
      <dgm:prSet presAssocID="{4A3DA646-F2DB-47EC-B28D-1ADC5564A350}" presName="hierChild2" presStyleCnt="0"/>
      <dgm:spPr/>
    </dgm:pt>
    <dgm:pt modelId="{5DE0E655-6DD1-4113-A177-B35E2512E066}" type="pres">
      <dgm:prSet presAssocID="{4A3DA646-F2DB-47EC-B28D-1ADC5564A350}" presName="hierChild3" presStyleCnt="0"/>
      <dgm:spPr/>
    </dgm:pt>
    <dgm:pt modelId="{B072FC3F-4D16-4299-83BB-927CFC8420FA}" type="pres">
      <dgm:prSet presAssocID="{C32FEAAC-AFC1-43A6-9BBF-CABB5FDD8F25}" presName="hierRoot1" presStyleCnt="0">
        <dgm:presLayoutVars>
          <dgm:hierBranch val="init"/>
        </dgm:presLayoutVars>
      </dgm:prSet>
      <dgm:spPr/>
    </dgm:pt>
    <dgm:pt modelId="{4C1D8939-42A5-45B9-AAC8-257944042AF1}" type="pres">
      <dgm:prSet presAssocID="{C32FEAAC-AFC1-43A6-9BBF-CABB5FDD8F25}" presName="rootComposite1" presStyleCnt="0"/>
      <dgm:spPr/>
    </dgm:pt>
    <dgm:pt modelId="{B9012BDF-B73E-47A7-A466-6E2157EE22AA}" type="pres">
      <dgm:prSet presAssocID="{C32FEAAC-AFC1-43A6-9BBF-CABB5FDD8F25}" presName="rootText1" presStyleLbl="node0" presStyleIdx="1" presStyleCnt="4">
        <dgm:presLayoutVars>
          <dgm:chPref val="3"/>
        </dgm:presLayoutVars>
      </dgm:prSet>
      <dgm:spPr/>
    </dgm:pt>
    <dgm:pt modelId="{249AE4C4-8FC4-40A1-B84B-FDF45F986A85}" type="pres">
      <dgm:prSet presAssocID="{C32FEAAC-AFC1-43A6-9BBF-CABB5FDD8F25}" presName="rootConnector1" presStyleLbl="node1" presStyleIdx="0" presStyleCnt="0"/>
      <dgm:spPr/>
    </dgm:pt>
    <dgm:pt modelId="{BEAF1AAD-FE7B-40B4-AD71-DEBE756719CE}" type="pres">
      <dgm:prSet presAssocID="{C32FEAAC-AFC1-43A6-9BBF-CABB5FDD8F25}" presName="hierChild2" presStyleCnt="0"/>
      <dgm:spPr/>
    </dgm:pt>
    <dgm:pt modelId="{D6010B04-E6A3-4957-9E6A-936F13699D9F}" type="pres">
      <dgm:prSet presAssocID="{C32FEAAC-AFC1-43A6-9BBF-CABB5FDD8F25}" presName="hierChild3" presStyleCnt="0"/>
      <dgm:spPr/>
    </dgm:pt>
    <dgm:pt modelId="{058BD520-D40D-405E-BD06-4713FE741B30}" type="pres">
      <dgm:prSet presAssocID="{75FDC1FB-06E9-439A-BC23-7A13A1064DF2}" presName="hierRoot1" presStyleCnt="0">
        <dgm:presLayoutVars>
          <dgm:hierBranch val="init"/>
        </dgm:presLayoutVars>
      </dgm:prSet>
      <dgm:spPr/>
    </dgm:pt>
    <dgm:pt modelId="{8EF01264-335E-4DCE-8928-0A1330F67A69}" type="pres">
      <dgm:prSet presAssocID="{75FDC1FB-06E9-439A-BC23-7A13A1064DF2}" presName="rootComposite1" presStyleCnt="0"/>
      <dgm:spPr/>
    </dgm:pt>
    <dgm:pt modelId="{85628C52-88E1-408C-8865-80D8AACCB04E}" type="pres">
      <dgm:prSet presAssocID="{75FDC1FB-06E9-439A-BC23-7A13A1064DF2}" presName="rootText1" presStyleLbl="node0" presStyleIdx="2" presStyleCnt="4" custScaleX="101336" custScaleY="124189">
        <dgm:presLayoutVars>
          <dgm:chPref val="3"/>
        </dgm:presLayoutVars>
      </dgm:prSet>
      <dgm:spPr/>
    </dgm:pt>
    <dgm:pt modelId="{5A41AEDB-04E7-4B30-8724-DED8AA27E72F}" type="pres">
      <dgm:prSet presAssocID="{75FDC1FB-06E9-439A-BC23-7A13A1064DF2}" presName="rootConnector1" presStyleLbl="node1" presStyleIdx="0" presStyleCnt="0"/>
      <dgm:spPr/>
    </dgm:pt>
    <dgm:pt modelId="{6B5224DB-90AD-4F2D-8334-3C9C3A42DFB3}" type="pres">
      <dgm:prSet presAssocID="{75FDC1FB-06E9-439A-BC23-7A13A1064DF2}" presName="hierChild2" presStyleCnt="0"/>
      <dgm:spPr/>
    </dgm:pt>
    <dgm:pt modelId="{B3D97FF4-F072-4494-822D-DF69A99E3C23}" type="pres">
      <dgm:prSet presAssocID="{75FDC1FB-06E9-439A-BC23-7A13A1064DF2}" presName="hierChild3" presStyleCnt="0"/>
      <dgm:spPr/>
    </dgm:pt>
    <dgm:pt modelId="{94CED469-FC8B-49A7-A212-E3C6BA437B29}" type="pres">
      <dgm:prSet presAssocID="{CA3F0A8C-C6E1-459A-8E90-33F259E772E9}" presName="hierRoot1" presStyleCnt="0">
        <dgm:presLayoutVars>
          <dgm:hierBranch val="init"/>
        </dgm:presLayoutVars>
      </dgm:prSet>
      <dgm:spPr/>
    </dgm:pt>
    <dgm:pt modelId="{414047F0-C34B-4A70-9854-A604A8E6763B}" type="pres">
      <dgm:prSet presAssocID="{CA3F0A8C-C6E1-459A-8E90-33F259E772E9}" presName="rootComposite1" presStyleCnt="0"/>
      <dgm:spPr/>
    </dgm:pt>
    <dgm:pt modelId="{ECD75F97-BD85-44F8-860D-7F8909F422E0}" type="pres">
      <dgm:prSet presAssocID="{CA3F0A8C-C6E1-459A-8E90-33F259E772E9}" presName="rootText1" presStyleLbl="node0" presStyleIdx="3" presStyleCnt="4">
        <dgm:presLayoutVars>
          <dgm:chPref val="3"/>
        </dgm:presLayoutVars>
      </dgm:prSet>
      <dgm:spPr/>
    </dgm:pt>
    <dgm:pt modelId="{A4ACCF1F-B67B-464D-9560-21A9EBBBC1D8}" type="pres">
      <dgm:prSet presAssocID="{CA3F0A8C-C6E1-459A-8E90-33F259E772E9}" presName="rootConnector1" presStyleLbl="node1" presStyleIdx="0" presStyleCnt="0"/>
      <dgm:spPr/>
    </dgm:pt>
    <dgm:pt modelId="{51124F41-F5B3-4BA6-B68A-505D3D844789}" type="pres">
      <dgm:prSet presAssocID="{CA3F0A8C-C6E1-459A-8E90-33F259E772E9}" presName="hierChild2" presStyleCnt="0"/>
      <dgm:spPr/>
    </dgm:pt>
    <dgm:pt modelId="{956925F8-BFD9-418C-B31C-29CCB28AE087}" type="pres">
      <dgm:prSet presAssocID="{0DBCDC6D-88AC-4343-BC6F-01CD7815503E}" presName="Name64" presStyleLbl="parChTrans1D2" presStyleIdx="0" presStyleCnt="4"/>
      <dgm:spPr/>
    </dgm:pt>
    <dgm:pt modelId="{2B0FEC37-22A5-421D-AA08-624DA8EEDDA7}" type="pres">
      <dgm:prSet presAssocID="{C46B57E6-299D-4886-853A-D6EEDFBC30AC}" presName="hierRoot2" presStyleCnt="0">
        <dgm:presLayoutVars>
          <dgm:hierBranch val="init"/>
        </dgm:presLayoutVars>
      </dgm:prSet>
      <dgm:spPr/>
    </dgm:pt>
    <dgm:pt modelId="{9FB8F7EC-0C21-40A7-9BD0-6C6C055569EA}" type="pres">
      <dgm:prSet presAssocID="{C46B57E6-299D-4886-853A-D6EEDFBC30AC}" presName="rootComposite" presStyleCnt="0"/>
      <dgm:spPr/>
    </dgm:pt>
    <dgm:pt modelId="{A486023A-82BE-418F-BC75-831AAC3422BA}" type="pres">
      <dgm:prSet presAssocID="{C46B57E6-299D-4886-853A-D6EEDFBC30AC}" presName="rootText" presStyleLbl="node2" presStyleIdx="0" presStyleCnt="4">
        <dgm:presLayoutVars>
          <dgm:chPref val="3"/>
        </dgm:presLayoutVars>
      </dgm:prSet>
      <dgm:spPr/>
    </dgm:pt>
    <dgm:pt modelId="{275D4413-5E9E-442A-8DC5-4A822FDCDECC}" type="pres">
      <dgm:prSet presAssocID="{C46B57E6-299D-4886-853A-D6EEDFBC30AC}" presName="rootConnector" presStyleLbl="node2" presStyleIdx="0" presStyleCnt="4"/>
      <dgm:spPr/>
    </dgm:pt>
    <dgm:pt modelId="{5A8133BD-55F1-4AD9-9E90-6CE33152ED8D}" type="pres">
      <dgm:prSet presAssocID="{C46B57E6-299D-4886-853A-D6EEDFBC30AC}" presName="hierChild4" presStyleCnt="0"/>
      <dgm:spPr/>
    </dgm:pt>
    <dgm:pt modelId="{625D3DC6-E952-4749-B599-D92DA7B4A83F}" type="pres">
      <dgm:prSet presAssocID="{C46B57E6-299D-4886-853A-D6EEDFBC30AC}" presName="hierChild5" presStyleCnt="0"/>
      <dgm:spPr/>
    </dgm:pt>
    <dgm:pt modelId="{A578EDF2-287A-4900-A132-1B2E7F4ED3D3}" type="pres">
      <dgm:prSet presAssocID="{67EA01D7-51BE-4BFD-B399-7EC6D8BCC932}" presName="Name64" presStyleLbl="parChTrans1D2" presStyleIdx="1" presStyleCnt="4"/>
      <dgm:spPr/>
    </dgm:pt>
    <dgm:pt modelId="{EE2FEA0B-232A-4D43-83B5-DE5AE247F2E9}" type="pres">
      <dgm:prSet presAssocID="{5AF4AA3B-3F41-4997-8620-0E8D028CE2D2}" presName="hierRoot2" presStyleCnt="0">
        <dgm:presLayoutVars>
          <dgm:hierBranch val="init"/>
        </dgm:presLayoutVars>
      </dgm:prSet>
      <dgm:spPr/>
    </dgm:pt>
    <dgm:pt modelId="{36673C3D-767E-4099-A496-D2853DBED8D9}" type="pres">
      <dgm:prSet presAssocID="{5AF4AA3B-3F41-4997-8620-0E8D028CE2D2}" presName="rootComposite" presStyleCnt="0"/>
      <dgm:spPr/>
    </dgm:pt>
    <dgm:pt modelId="{B6BA895A-F3A1-4A26-9DD4-8166162A7A92}" type="pres">
      <dgm:prSet presAssocID="{5AF4AA3B-3F41-4997-8620-0E8D028CE2D2}" presName="rootText" presStyleLbl="node2" presStyleIdx="1" presStyleCnt="4">
        <dgm:presLayoutVars>
          <dgm:chPref val="3"/>
        </dgm:presLayoutVars>
      </dgm:prSet>
      <dgm:spPr/>
    </dgm:pt>
    <dgm:pt modelId="{2B6B8CFB-63A6-45C9-A836-75527069300A}" type="pres">
      <dgm:prSet presAssocID="{5AF4AA3B-3F41-4997-8620-0E8D028CE2D2}" presName="rootConnector" presStyleLbl="node2" presStyleIdx="1" presStyleCnt="4"/>
      <dgm:spPr/>
    </dgm:pt>
    <dgm:pt modelId="{B96D3D12-0C2A-45BA-9941-0BFBC2381687}" type="pres">
      <dgm:prSet presAssocID="{5AF4AA3B-3F41-4997-8620-0E8D028CE2D2}" presName="hierChild4" presStyleCnt="0"/>
      <dgm:spPr/>
    </dgm:pt>
    <dgm:pt modelId="{F7E83762-BBEE-49E6-BAF0-4E950F1C3E8C}" type="pres">
      <dgm:prSet presAssocID="{5AF4AA3B-3F41-4997-8620-0E8D028CE2D2}" presName="hierChild5" presStyleCnt="0"/>
      <dgm:spPr/>
    </dgm:pt>
    <dgm:pt modelId="{E2CA34D6-2F93-4664-A98A-FBA3A35C245D}" type="pres">
      <dgm:prSet presAssocID="{8C71EAA6-318A-449F-AB61-62E853CFFECE}" presName="Name64" presStyleLbl="parChTrans1D2" presStyleIdx="2" presStyleCnt="4"/>
      <dgm:spPr/>
    </dgm:pt>
    <dgm:pt modelId="{564D3AEF-8129-405A-A2B2-A2B50887C9A5}" type="pres">
      <dgm:prSet presAssocID="{C5414066-0E70-4D35-ACA8-0A6528219465}" presName="hierRoot2" presStyleCnt="0">
        <dgm:presLayoutVars>
          <dgm:hierBranch val="init"/>
        </dgm:presLayoutVars>
      </dgm:prSet>
      <dgm:spPr/>
    </dgm:pt>
    <dgm:pt modelId="{7561C52B-6422-4C53-83DC-0166113A5EFE}" type="pres">
      <dgm:prSet presAssocID="{C5414066-0E70-4D35-ACA8-0A6528219465}" presName="rootComposite" presStyleCnt="0"/>
      <dgm:spPr/>
    </dgm:pt>
    <dgm:pt modelId="{62349DD4-D48C-4FA4-BF01-1C5D689E094C}" type="pres">
      <dgm:prSet presAssocID="{C5414066-0E70-4D35-ACA8-0A6528219465}" presName="rootText" presStyleLbl="node2" presStyleIdx="2" presStyleCnt="4">
        <dgm:presLayoutVars>
          <dgm:chPref val="3"/>
        </dgm:presLayoutVars>
      </dgm:prSet>
      <dgm:spPr/>
    </dgm:pt>
    <dgm:pt modelId="{7C28CBE1-30FD-434B-AA31-255F185A8289}" type="pres">
      <dgm:prSet presAssocID="{C5414066-0E70-4D35-ACA8-0A6528219465}" presName="rootConnector" presStyleLbl="node2" presStyleIdx="2" presStyleCnt="4"/>
      <dgm:spPr/>
    </dgm:pt>
    <dgm:pt modelId="{F6BF16E2-14F5-4F8A-9573-DFEF0B3F8D08}" type="pres">
      <dgm:prSet presAssocID="{C5414066-0E70-4D35-ACA8-0A6528219465}" presName="hierChild4" presStyleCnt="0"/>
      <dgm:spPr/>
    </dgm:pt>
    <dgm:pt modelId="{818EFF8D-7303-4EF9-9C80-C4281C374107}" type="pres">
      <dgm:prSet presAssocID="{C5414066-0E70-4D35-ACA8-0A6528219465}" presName="hierChild5" presStyleCnt="0"/>
      <dgm:spPr/>
    </dgm:pt>
    <dgm:pt modelId="{3A5B3414-C044-4282-8D50-9BDE4FB968FE}" type="pres">
      <dgm:prSet presAssocID="{1255A9AA-7CA8-47AA-9229-CA8928E22CB8}" presName="Name64" presStyleLbl="parChTrans1D2" presStyleIdx="3" presStyleCnt="4"/>
      <dgm:spPr/>
    </dgm:pt>
    <dgm:pt modelId="{3B1A6FE7-CF7A-4C2B-BA84-4EDDCE9FFAA5}" type="pres">
      <dgm:prSet presAssocID="{7AFEE985-3FF3-4BF6-95DB-8D42DB4E9B1C}" presName="hierRoot2" presStyleCnt="0">
        <dgm:presLayoutVars>
          <dgm:hierBranch val="init"/>
        </dgm:presLayoutVars>
      </dgm:prSet>
      <dgm:spPr/>
    </dgm:pt>
    <dgm:pt modelId="{31D6591E-E4B3-4679-BDB7-74F00BF7ACC8}" type="pres">
      <dgm:prSet presAssocID="{7AFEE985-3FF3-4BF6-95DB-8D42DB4E9B1C}" presName="rootComposite" presStyleCnt="0"/>
      <dgm:spPr/>
    </dgm:pt>
    <dgm:pt modelId="{1A13C9B7-5493-40FE-B9E1-56FD95C02E2D}" type="pres">
      <dgm:prSet presAssocID="{7AFEE985-3FF3-4BF6-95DB-8D42DB4E9B1C}" presName="rootText" presStyleLbl="node2" presStyleIdx="3" presStyleCnt="4">
        <dgm:presLayoutVars>
          <dgm:chPref val="3"/>
        </dgm:presLayoutVars>
      </dgm:prSet>
      <dgm:spPr/>
    </dgm:pt>
    <dgm:pt modelId="{8F599036-1D21-465F-9B2E-E048794D18DC}" type="pres">
      <dgm:prSet presAssocID="{7AFEE985-3FF3-4BF6-95DB-8D42DB4E9B1C}" presName="rootConnector" presStyleLbl="node2" presStyleIdx="3" presStyleCnt="4"/>
      <dgm:spPr/>
    </dgm:pt>
    <dgm:pt modelId="{04A7639E-63D2-4113-B9FE-1FA39020A5D0}" type="pres">
      <dgm:prSet presAssocID="{7AFEE985-3FF3-4BF6-95DB-8D42DB4E9B1C}" presName="hierChild4" presStyleCnt="0"/>
      <dgm:spPr/>
    </dgm:pt>
    <dgm:pt modelId="{25122235-2114-4D4D-A09F-1EAB740EE429}" type="pres">
      <dgm:prSet presAssocID="{7AFEE985-3FF3-4BF6-95DB-8D42DB4E9B1C}" presName="hierChild5" presStyleCnt="0"/>
      <dgm:spPr/>
    </dgm:pt>
    <dgm:pt modelId="{B0577C2D-D4FF-471A-AFCB-CBAF06164D0E}" type="pres">
      <dgm:prSet presAssocID="{CA3F0A8C-C6E1-459A-8E90-33F259E772E9}" presName="hierChild3" presStyleCnt="0"/>
      <dgm:spPr/>
    </dgm:pt>
  </dgm:ptLst>
  <dgm:cxnLst>
    <dgm:cxn modelId="{506C5E0C-0477-4A96-A267-595CF78F0D7D}" srcId="{3D2247D7-4359-4205-A36E-A2D142F7A72F}" destId="{4A3DA646-F2DB-47EC-B28D-1ADC5564A350}" srcOrd="0" destOrd="0" parTransId="{74173C5A-95AC-435B-8976-420594CC8982}" sibTransId="{254BB08E-1B07-47B6-A14A-5B1F5B33A820}"/>
    <dgm:cxn modelId="{D79E8D10-BF54-4110-8A5A-78EE673E5057}" type="presOf" srcId="{0DBCDC6D-88AC-4343-BC6F-01CD7815503E}" destId="{956925F8-BFD9-418C-B31C-29CCB28AE087}" srcOrd="0" destOrd="0" presId="urn:microsoft.com/office/officeart/2009/3/layout/HorizontalOrganizationChart"/>
    <dgm:cxn modelId="{7D03F617-2888-4CD6-B28B-E82E31D78768}" srcId="{3D2247D7-4359-4205-A36E-A2D142F7A72F}" destId="{C32FEAAC-AFC1-43A6-9BBF-CABB5FDD8F25}" srcOrd="1" destOrd="0" parTransId="{13D517B9-FC76-4E17-B4D5-7465D2E0564F}" sibTransId="{5CC7275C-F7E8-4223-A27A-4147C702E613}"/>
    <dgm:cxn modelId="{FB70AA1A-9BC0-4D60-A15D-AA9873170131}" srcId="{CA3F0A8C-C6E1-459A-8E90-33F259E772E9}" destId="{C5414066-0E70-4D35-ACA8-0A6528219465}" srcOrd="2" destOrd="0" parTransId="{8C71EAA6-318A-449F-AB61-62E853CFFECE}" sibTransId="{2E161236-2DE3-40AA-8780-E3A5EA4AC99E}"/>
    <dgm:cxn modelId="{A7FBCD25-0FF1-4F22-91EC-C70B26714B99}" srcId="{CA3F0A8C-C6E1-459A-8E90-33F259E772E9}" destId="{5AF4AA3B-3F41-4997-8620-0E8D028CE2D2}" srcOrd="1" destOrd="0" parTransId="{67EA01D7-51BE-4BFD-B399-7EC6D8BCC932}" sibTransId="{F61DACE1-DDEB-4016-8400-B8F1C870C68B}"/>
    <dgm:cxn modelId="{5BA9D32B-017D-4B65-89F0-A25F8388202B}" type="presOf" srcId="{5AF4AA3B-3F41-4997-8620-0E8D028CE2D2}" destId="{B6BA895A-F3A1-4A26-9DD4-8166162A7A92}" srcOrd="0" destOrd="0" presId="urn:microsoft.com/office/officeart/2009/3/layout/HorizontalOrganizationChart"/>
    <dgm:cxn modelId="{C4EDD32E-21E8-4937-9023-34D21810154A}" type="presOf" srcId="{C46B57E6-299D-4886-853A-D6EEDFBC30AC}" destId="{275D4413-5E9E-442A-8DC5-4A822FDCDECC}" srcOrd="1" destOrd="0" presId="urn:microsoft.com/office/officeart/2009/3/layout/HorizontalOrganizationChart"/>
    <dgm:cxn modelId="{AFF74837-AE9D-49BF-95B1-DD43B5E2A4A9}" type="presOf" srcId="{CA3F0A8C-C6E1-459A-8E90-33F259E772E9}" destId="{A4ACCF1F-B67B-464D-9560-21A9EBBBC1D8}" srcOrd="1" destOrd="0" presId="urn:microsoft.com/office/officeart/2009/3/layout/HorizontalOrganizationChart"/>
    <dgm:cxn modelId="{68EDD83C-C7BA-4448-B9BC-91879746D72B}" type="presOf" srcId="{75FDC1FB-06E9-439A-BC23-7A13A1064DF2}" destId="{5A41AEDB-04E7-4B30-8724-DED8AA27E72F}" srcOrd="1" destOrd="0" presId="urn:microsoft.com/office/officeart/2009/3/layout/HorizontalOrganizationChart"/>
    <dgm:cxn modelId="{A7BB975B-5864-4949-BD33-3D5580F62FC1}" srcId="{3D2247D7-4359-4205-A36E-A2D142F7A72F}" destId="{CA3F0A8C-C6E1-459A-8E90-33F259E772E9}" srcOrd="3" destOrd="0" parTransId="{48CF8DDA-93CA-4009-B410-C06B4B90DAA9}" sibTransId="{BF15A89B-C2DA-4507-9A82-8BE81A75472E}"/>
    <dgm:cxn modelId="{81662561-FFEE-4A14-8FCF-57BD3818ACAB}" type="presOf" srcId="{4A3DA646-F2DB-47EC-B28D-1ADC5564A350}" destId="{ABA57EFB-96F2-4794-9862-7B96508A4FAF}" srcOrd="1" destOrd="0" presId="urn:microsoft.com/office/officeart/2009/3/layout/HorizontalOrganizationChart"/>
    <dgm:cxn modelId="{D6778268-13EE-44CD-BFCA-B5E6D6611823}" type="presOf" srcId="{1255A9AA-7CA8-47AA-9229-CA8928E22CB8}" destId="{3A5B3414-C044-4282-8D50-9BDE4FB968FE}" srcOrd="0" destOrd="0" presId="urn:microsoft.com/office/officeart/2009/3/layout/HorizontalOrganizationChart"/>
    <dgm:cxn modelId="{DE3C6B4A-D157-458E-AA8C-AA0DEA1359FC}" srcId="{3D2247D7-4359-4205-A36E-A2D142F7A72F}" destId="{75FDC1FB-06E9-439A-BC23-7A13A1064DF2}" srcOrd="2" destOrd="0" parTransId="{F36DC850-7D10-4735-9849-5C30BF174C99}" sibTransId="{A4953540-365B-4F34-92CE-DC94F97523EE}"/>
    <dgm:cxn modelId="{3928574D-C20F-482C-8D0D-C88F38DC739D}" srcId="{CA3F0A8C-C6E1-459A-8E90-33F259E772E9}" destId="{C46B57E6-299D-4886-853A-D6EEDFBC30AC}" srcOrd="0" destOrd="0" parTransId="{0DBCDC6D-88AC-4343-BC6F-01CD7815503E}" sibTransId="{4FD72C69-E65C-4D70-83D3-3B1DE5D5B202}"/>
    <dgm:cxn modelId="{134FF16D-BB4E-421B-881C-19C577440B3B}" type="presOf" srcId="{75FDC1FB-06E9-439A-BC23-7A13A1064DF2}" destId="{85628C52-88E1-408C-8865-80D8AACCB04E}" srcOrd="0" destOrd="0" presId="urn:microsoft.com/office/officeart/2009/3/layout/HorizontalOrganizationChart"/>
    <dgm:cxn modelId="{5ACA7450-288C-4178-BE51-D55172767E1E}" type="presOf" srcId="{7AFEE985-3FF3-4BF6-95DB-8D42DB4E9B1C}" destId="{1A13C9B7-5493-40FE-B9E1-56FD95C02E2D}" srcOrd="0" destOrd="0" presId="urn:microsoft.com/office/officeart/2009/3/layout/HorizontalOrganizationChart"/>
    <dgm:cxn modelId="{866B4E77-9EAE-4E61-AA9C-EDB2E955787D}" type="presOf" srcId="{C46B57E6-299D-4886-853A-D6EEDFBC30AC}" destId="{A486023A-82BE-418F-BC75-831AAC3422BA}" srcOrd="0" destOrd="0" presId="urn:microsoft.com/office/officeart/2009/3/layout/HorizontalOrganizationChart"/>
    <dgm:cxn modelId="{2E9DEC7A-6310-4D7E-B6BF-F7600DB8910E}" type="presOf" srcId="{CA3F0A8C-C6E1-459A-8E90-33F259E772E9}" destId="{ECD75F97-BD85-44F8-860D-7F8909F422E0}" srcOrd="0" destOrd="0" presId="urn:microsoft.com/office/officeart/2009/3/layout/HorizontalOrganizationChart"/>
    <dgm:cxn modelId="{8162D18A-56A4-4006-B130-2AD785AAE810}" type="presOf" srcId="{3D2247D7-4359-4205-A36E-A2D142F7A72F}" destId="{E2E7D831-707B-42DC-953A-C36C6D615468}" srcOrd="0" destOrd="0" presId="urn:microsoft.com/office/officeart/2009/3/layout/HorizontalOrganizationChart"/>
    <dgm:cxn modelId="{675FD68D-3B83-44B7-83E2-BCBEEA1FD207}" srcId="{CA3F0A8C-C6E1-459A-8E90-33F259E772E9}" destId="{7AFEE985-3FF3-4BF6-95DB-8D42DB4E9B1C}" srcOrd="3" destOrd="0" parTransId="{1255A9AA-7CA8-47AA-9229-CA8928E22CB8}" sibTransId="{DA3AB56F-CE4A-4932-A68D-EEE34AE5B3B6}"/>
    <dgm:cxn modelId="{0EB37A90-0F15-4B2D-857E-2D37B97D7A17}" type="presOf" srcId="{C32FEAAC-AFC1-43A6-9BBF-CABB5FDD8F25}" destId="{B9012BDF-B73E-47A7-A466-6E2157EE22AA}" srcOrd="0" destOrd="0" presId="urn:microsoft.com/office/officeart/2009/3/layout/HorizontalOrganizationChart"/>
    <dgm:cxn modelId="{55BE2A9E-374B-4D70-89B2-0946CBDF4EC7}" type="presOf" srcId="{67EA01D7-51BE-4BFD-B399-7EC6D8BCC932}" destId="{A578EDF2-287A-4900-A132-1B2E7F4ED3D3}" srcOrd="0" destOrd="0" presId="urn:microsoft.com/office/officeart/2009/3/layout/HorizontalOrganizationChart"/>
    <dgm:cxn modelId="{516CCEBD-C6F0-4186-87BB-6C34C9120F8D}" type="presOf" srcId="{7AFEE985-3FF3-4BF6-95DB-8D42DB4E9B1C}" destId="{8F599036-1D21-465F-9B2E-E048794D18DC}" srcOrd="1" destOrd="0" presId="urn:microsoft.com/office/officeart/2009/3/layout/HorizontalOrganizationChart"/>
    <dgm:cxn modelId="{5E0928D3-6935-4B7A-9BDC-C29AB8DB3360}" type="presOf" srcId="{C5414066-0E70-4D35-ACA8-0A6528219465}" destId="{7C28CBE1-30FD-434B-AA31-255F185A8289}" srcOrd="1" destOrd="0" presId="urn:microsoft.com/office/officeart/2009/3/layout/HorizontalOrganizationChart"/>
    <dgm:cxn modelId="{A89AC3DC-FA6E-41FB-ADAD-741E92D10352}" type="presOf" srcId="{8C71EAA6-318A-449F-AB61-62E853CFFECE}" destId="{E2CA34D6-2F93-4664-A98A-FBA3A35C245D}" srcOrd="0" destOrd="0" presId="urn:microsoft.com/office/officeart/2009/3/layout/HorizontalOrganizationChart"/>
    <dgm:cxn modelId="{983A27E2-0F71-4AD1-823B-89D166073668}" type="presOf" srcId="{C32FEAAC-AFC1-43A6-9BBF-CABB5FDD8F25}" destId="{249AE4C4-8FC4-40A1-B84B-FDF45F986A85}" srcOrd="1" destOrd="0" presId="urn:microsoft.com/office/officeart/2009/3/layout/HorizontalOrganizationChart"/>
    <dgm:cxn modelId="{89AE14E3-01BB-4FC6-8F61-3A44DC9DF241}" type="presOf" srcId="{4A3DA646-F2DB-47EC-B28D-1ADC5564A350}" destId="{5BB3A9F8-7B82-472B-9220-520E57598A4D}" srcOrd="0" destOrd="0" presId="urn:microsoft.com/office/officeart/2009/3/layout/HorizontalOrganizationChart"/>
    <dgm:cxn modelId="{1E9239E4-608F-481D-8C10-51AFC8154F3B}" type="presOf" srcId="{C5414066-0E70-4D35-ACA8-0A6528219465}" destId="{62349DD4-D48C-4FA4-BF01-1C5D689E094C}" srcOrd="0" destOrd="0" presId="urn:microsoft.com/office/officeart/2009/3/layout/HorizontalOrganizationChart"/>
    <dgm:cxn modelId="{16846AE7-B9C7-4B24-8EE7-F9D46C147EEB}" type="presOf" srcId="{5AF4AA3B-3F41-4997-8620-0E8D028CE2D2}" destId="{2B6B8CFB-63A6-45C9-A836-75527069300A}" srcOrd="1" destOrd="0" presId="urn:microsoft.com/office/officeart/2009/3/layout/HorizontalOrganizationChart"/>
    <dgm:cxn modelId="{73F4B934-E5FD-4403-B70C-D9BE9AD5FD8B}" type="presParOf" srcId="{E2E7D831-707B-42DC-953A-C36C6D615468}" destId="{1943354B-1503-4DA7-AAC3-05082530A15D}" srcOrd="0" destOrd="0" presId="urn:microsoft.com/office/officeart/2009/3/layout/HorizontalOrganizationChart"/>
    <dgm:cxn modelId="{51625352-7CFC-4267-8B38-2EB588B5D382}" type="presParOf" srcId="{1943354B-1503-4DA7-AAC3-05082530A15D}" destId="{88BB8567-418A-4A0F-A3BB-536D35B1AB26}" srcOrd="0" destOrd="0" presId="urn:microsoft.com/office/officeart/2009/3/layout/HorizontalOrganizationChart"/>
    <dgm:cxn modelId="{E72F1F88-C29C-4A68-A5B7-1EEA0BAFF508}" type="presParOf" srcId="{88BB8567-418A-4A0F-A3BB-536D35B1AB26}" destId="{5BB3A9F8-7B82-472B-9220-520E57598A4D}" srcOrd="0" destOrd="0" presId="urn:microsoft.com/office/officeart/2009/3/layout/HorizontalOrganizationChart"/>
    <dgm:cxn modelId="{F26851E3-A082-4D1E-9584-84F7E1B123D3}" type="presParOf" srcId="{88BB8567-418A-4A0F-A3BB-536D35B1AB26}" destId="{ABA57EFB-96F2-4794-9862-7B96508A4FAF}" srcOrd="1" destOrd="0" presId="urn:microsoft.com/office/officeart/2009/3/layout/HorizontalOrganizationChart"/>
    <dgm:cxn modelId="{F7C610C5-C771-44C5-8FB2-4F1E022A08DF}" type="presParOf" srcId="{1943354B-1503-4DA7-AAC3-05082530A15D}" destId="{DFD99634-054C-444C-A1A9-337AA093E4B5}" srcOrd="1" destOrd="0" presId="urn:microsoft.com/office/officeart/2009/3/layout/HorizontalOrganizationChart"/>
    <dgm:cxn modelId="{BAA3AA32-D9C9-4D50-8B68-FA196A193635}" type="presParOf" srcId="{1943354B-1503-4DA7-AAC3-05082530A15D}" destId="{5DE0E655-6DD1-4113-A177-B35E2512E066}" srcOrd="2" destOrd="0" presId="urn:microsoft.com/office/officeart/2009/3/layout/HorizontalOrganizationChart"/>
    <dgm:cxn modelId="{60765D1F-2FB1-4A9E-AB96-D97770EDB8C0}" type="presParOf" srcId="{E2E7D831-707B-42DC-953A-C36C6D615468}" destId="{B072FC3F-4D16-4299-83BB-927CFC8420FA}" srcOrd="1" destOrd="0" presId="urn:microsoft.com/office/officeart/2009/3/layout/HorizontalOrganizationChart"/>
    <dgm:cxn modelId="{DEA0F333-72E4-41C1-A492-61B13AB7119F}" type="presParOf" srcId="{B072FC3F-4D16-4299-83BB-927CFC8420FA}" destId="{4C1D8939-42A5-45B9-AAC8-257944042AF1}" srcOrd="0" destOrd="0" presId="urn:microsoft.com/office/officeart/2009/3/layout/HorizontalOrganizationChart"/>
    <dgm:cxn modelId="{3F25FCE5-6ACC-4C2C-A430-A58F400531D6}" type="presParOf" srcId="{4C1D8939-42A5-45B9-AAC8-257944042AF1}" destId="{B9012BDF-B73E-47A7-A466-6E2157EE22AA}" srcOrd="0" destOrd="0" presId="urn:microsoft.com/office/officeart/2009/3/layout/HorizontalOrganizationChart"/>
    <dgm:cxn modelId="{9A1B8FD5-B456-4894-8890-270E72A66395}" type="presParOf" srcId="{4C1D8939-42A5-45B9-AAC8-257944042AF1}" destId="{249AE4C4-8FC4-40A1-B84B-FDF45F986A85}" srcOrd="1" destOrd="0" presId="urn:microsoft.com/office/officeart/2009/3/layout/HorizontalOrganizationChart"/>
    <dgm:cxn modelId="{98C6CF0E-F131-430D-B493-054F7EF6D8C0}" type="presParOf" srcId="{B072FC3F-4D16-4299-83BB-927CFC8420FA}" destId="{BEAF1AAD-FE7B-40B4-AD71-DEBE756719CE}" srcOrd="1" destOrd="0" presId="urn:microsoft.com/office/officeart/2009/3/layout/HorizontalOrganizationChart"/>
    <dgm:cxn modelId="{52E912DC-76C3-42C4-B1EA-455076DD1DDE}" type="presParOf" srcId="{B072FC3F-4D16-4299-83BB-927CFC8420FA}" destId="{D6010B04-E6A3-4957-9E6A-936F13699D9F}" srcOrd="2" destOrd="0" presId="urn:microsoft.com/office/officeart/2009/3/layout/HorizontalOrganizationChart"/>
    <dgm:cxn modelId="{A283A2BD-A303-4A7A-BC41-8FFE74C96174}" type="presParOf" srcId="{E2E7D831-707B-42DC-953A-C36C6D615468}" destId="{058BD520-D40D-405E-BD06-4713FE741B30}" srcOrd="2" destOrd="0" presId="urn:microsoft.com/office/officeart/2009/3/layout/HorizontalOrganizationChart"/>
    <dgm:cxn modelId="{A7DC9580-75AF-408E-9AF5-41C78C3ADBDF}" type="presParOf" srcId="{058BD520-D40D-405E-BD06-4713FE741B30}" destId="{8EF01264-335E-4DCE-8928-0A1330F67A69}" srcOrd="0" destOrd="0" presId="urn:microsoft.com/office/officeart/2009/3/layout/HorizontalOrganizationChart"/>
    <dgm:cxn modelId="{EE9BB089-5FCD-4A4B-9AA7-D611D5CEFEF6}" type="presParOf" srcId="{8EF01264-335E-4DCE-8928-0A1330F67A69}" destId="{85628C52-88E1-408C-8865-80D8AACCB04E}" srcOrd="0" destOrd="0" presId="urn:microsoft.com/office/officeart/2009/3/layout/HorizontalOrganizationChart"/>
    <dgm:cxn modelId="{78310F34-B632-4C16-BE7D-683283EB4DFB}" type="presParOf" srcId="{8EF01264-335E-4DCE-8928-0A1330F67A69}" destId="{5A41AEDB-04E7-4B30-8724-DED8AA27E72F}" srcOrd="1" destOrd="0" presId="urn:microsoft.com/office/officeart/2009/3/layout/HorizontalOrganizationChart"/>
    <dgm:cxn modelId="{4DBCD533-CA90-438A-BCFE-645A87D1EA02}" type="presParOf" srcId="{058BD520-D40D-405E-BD06-4713FE741B30}" destId="{6B5224DB-90AD-4F2D-8334-3C9C3A42DFB3}" srcOrd="1" destOrd="0" presId="urn:microsoft.com/office/officeart/2009/3/layout/HorizontalOrganizationChart"/>
    <dgm:cxn modelId="{0985A75D-9321-4A92-98B4-820E2CEA5D22}" type="presParOf" srcId="{058BD520-D40D-405E-BD06-4713FE741B30}" destId="{B3D97FF4-F072-4494-822D-DF69A99E3C23}" srcOrd="2" destOrd="0" presId="urn:microsoft.com/office/officeart/2009/3/layout/HorizontalOrganizationChart"/>
    <dgm:cxn modelId="{29A94CFC-ECA9-4408-93F2-055A6A72AD98}" type="presParOf" srcId="{E2E7D831-707B-42DC-953A-C36C6D615468}" destId="{94CED469-FC8B-49A7-A212-E3C6BA437B29}" srcOrd="3" destOrd="0" presId="urn:microsoft.com/office/officeart/2009/3/layout/HorizontalOrganizationChart"/>
    <dgm:cxn modelId="{9009642F-367C-4933-89CF-2C28237EDA80}" type="presParOf" srcId="{94CED469-FC8B-49A7-A212-E3C6BA437B29}" destId="{414047F0-C34B-4A70-9854-A604A8E6763B}" srcOrd="0" destOrd="0" presId="urn:microsoft.com/office/officeart/2009/3/layout/HorizontalOrganizationChart"/>
    <dgm:cxn modelId="{E9506053-9003-476A-B5E5-3BC0EE38A5DB}" type="presParOf" srcId="{414047F0-C34B-4A70-9854-A604A8E6763B}" destId="{ECD75F97-BD85-44F8-860D-7F8909F422E0}" srcOrd="0" destOrd="0" presId="urn:microsoft.com/office/officeart/2009/3/layout/HorizontalOrganizationChart"/>
    <dgm:cxn modelId="{AF0E5393-97B6-4638-80B5-32D5F5A9B352}" type="presParOf" srcId="{414047F0-C34B-4A70-9854-A604A8E6763B}" destId="{A4ACCF1F-B67B-464D-9560-21A9EBBBC1D8}" srcOrd="1" destOrd="0" presId="urn:microsoft.com/office/officeart/2009/3/layout/HorizontalOrganizationChart"/>
    <dgm:cxn modelId="{9C02FED8-C844-4591-8C21-15C64A5D8BC7}" type="presParOf" srcId="{94CED469-FC8B-49A7-A212-E3C6BA437B29}" destId="{51124F41-F5B3-4BA6-B68A-505D3D844789}" srcOrd="1" destOrd="0" presId="urn:microsoft.com/office/officeart/2009/3/layout/HorizontalOrganizationChart"/>
    <dgm:cxn modelId="{996E148B-990F-4E68-AC1E-3FE4E57F6B23}" type="presParOf" srcId="{51124F41-F5B3-4BA6-B68A-505D3D844789}" destId="{956925F8-BFD9-418C-B31C-29CCB28AE087}" srcOrd="0" destOrd="0" presId="urn:microsoft.com/office/officeart/2009/3/layout/HorizontalOrganizationChart"/>
    <dgm:cxn modelId="{A5526CF8-24A4-4A2B-8C91-A78A937AFF6A}" type="presParOf" srcId="{51124F41-F5B3-4BA6-B68A-505D3D844789}" destId="{2B0FEC37-22A5-421D-AA08-624DA8EEDDA7}" srcOrd="1" destOrd="0" presId="urn:microsoft.com/office/officeart/2009/3/layout/HorizontalOrganizationChart"/>
    <dgm:cxn modelId="{954CEB2B-04C2-4DE6-A925-5A1B04CC413B}" type="presParOf" srcId="{2B0FEC37-22A5-421D-AA08-624DA8EEDDA7}" destId="{9FB8F7EC-0C21-40A7-9BD0-6C6C055569EA}" srcOrd="0" destOrd="0" presId="urn:microsoft.com/office/officeart/2009/3/layout/HorizontalOrganizationChart"/>
    <dgm:cxn modelId="{D46F50F6-5F13-44AA-AB65-EC01DA2B7A64}" type="presParOf" srcId="{9FB8F7EC-0C21-40A7-9BD0-6C6C055569EA}" destId="{A486023A-82BE-418F-BC75-831AAC3422BA}" srcOrd="0" destOrd="0" presId="urn:microsoft.com/office/officeart/2009/3/layout/HorizontalOrganizationChart"/>
    <dgm:cxn modelId="{5C54EAD5-BF31-4C21-8F1B-FEE942C9BF4C}" type="presParOf" srcId="{9FB8F7EC-0C21-40A7-9BD0-6C6C055569EA}" destId="{275D4413-5E9E-442A-8DC5-4A822FDCDECC}" srcOrd="1" destOrd="0" presId="urn:microsoft.com/office/officeart/2009/3/layout/HorizontalOrganizationChart"/>
    <dgm:cxn modelId="{4C258A00-BB18-476A-B3F5-72CF0EC71CC2}" type="presParOf" srcId="{2B0FEC37-22A5-421D-AA08-624DA8EEDDA7}" destId="{5A8133BD-55F1-4AD9-9E90-6CE33152ED8D}" srcOrd="1" destOrd="0" presId="urn:microsoft.com/office/officeart/2009/3/layout/HorizontalOrganizationChart"/>
    <dgm:cxn modelId="{72AE9229-C50D-4186-BD3F-286169A15889}" type="presParOf" srcId="{2B0FEC37-22A5-421D-AA08-624DA8EEDDA7}" destId="{625D3DC6-E952-4749-B599-D92DA7B4A83F}" srcOrd="2" destOrd="0" presId="urn:microsoft.com/office/officeart/2009/3/layout/HorizontalOrganizationChart"/>
    <dgm:cxn modelId="{C394811E-A065-416C-BC42-3C6E9991E20B}" type="presParOf" srcId="{51124F41-F5B3-4BA6-B68A-505D3D844789}" destId="{A578EDF2-287A-4900-A132-1B2E7F4ED3D3}" srcOrd="2" destOrd="0" presId="urn:microsoft.com/office/officeart/2009/3/layout/HorizontalOrganizationChart"/>
    <dgm:cxn modelId="{437EBD99-A20E-4F39-A6DA-6CA5D9862C59}" type="presParOf" srcId="{51124F41-F5B3-4BA6-B68A-505D3D844789}" destId="{EE2FEA0B-232A-4D43-83B5-DE5AE247F2E9}" srcOrd="3" destOrd="0" presId="urn:microsoft.com/office/officeart/2009/3/layout/HorizontalOrganizationChart"/>
    <dgm:cxn modelId="{DEB4BA58-E99C-444E-9B03-66B4F22968E7}" type="presParOf" srcId="{EE2FEA0B-232A-4D43-83B5-DE5AE247F2E9}" destId="{36673C3D-767E-4099-A496-D2853DBED8D9}" srcOrd="0" destOrd="0" presId="urn:microsoft.com/office/officeart/2009/3/layout/HorizontalOrganizationChart"/>
    <dgm:cxn modelId="{72D4AB44-2033-4A17-B25E-3073299E87F5}" type="presParOf" srcId="{36673C3D-767E-4099-A496-D2853DBED8D9}" destId="{B6BA895A-F3A1-4A26-9DD4-8166162A7A92}" srcOrd="0" destOrd="0" presId="urn:microsoft.com/office/officeart/2009/3/layout/HorizontalOrganizationChart"/>
    <dgm:cxn modelId="{3F41D600-586D-4889-AAF1-67B753D24B26}" type="presParOf" srcId="{36673C3D-767E-4099-A496-D2853DBED8D9}" destId="{2B6B8CFB-63A6-45C9-A836-75527069300A}" srcOrd="1" destOrd="0" presId="urn:microsoft.com/office/officeart/2009/3/layout/HorizontalOrganizationChart"/>
    <dgm:cxn modelId="{C93C9026-B000-4E6B-9ED4-8F0544E06145}" type="presParOf" srcId="{EE2FEA0B-232A-4D43-83B5-DE5AE247F2E9}" destId="{B96D3D12-0C2A-45BA-9941-0BFBC2381687}" srcOrd="1" destOrd="0" presId="urn:microsoft.com/office/officeart/2009/3/layout/HorizontalOrganizationChart"/>
    <dgm:cxn modelId="{9F3F237D-5F4C-416A-9C8C-11D5A63D1164}" type="presParOf" srcId="{EE2FEA0B-232A-4D43-83B5-DE5AE247F2E9}" destId="{F7E83762-BBEE-49E6-BAF0-4E950F1C3E8C}" srcOrd="2" destOrd="0" presId="urn:microsoft.com/office/officeart/2009/3/layout/HorizontalOrganizationChart"/>
    <dgm:cxn modelId="{9C8BBE8A-D8A8-4993-82A7-A5E80E285FB4}" type="presParOf" srcId="{51124F41-F5B3-4BA6-B68A-505D3D844789}" destId="{E2CA34D6-2F93-4664-A98A-FBA3A35C245D}" srcOrd="4" destOrd="0" presId="urn:microsoft.com/office/officeart/2009/3/layout/HorizontalOrganizationChart"/>
    <dgm:cxn modelId="{9C713D89-9C92-4FA9-BA76-512F963957E3}" type="presParOf" srcId="{51124F41-F5B3-4BA6-B68A-505D3D844789}" destId="{564D3AEF-8129-405A-A2B2-A2B50887C9A5}" srcOrd="5" destOrd="0" presId="urn:microsoft.com/office/officeart/2009/3/layout/HorizontalOrganizationChart"/>
    <dgm:cxn modelId="{8C0B4CE4-2979-4743-80A8-68245AB22C46}" type="presParOf" srcId="{564D3AEF-8129-405A-A2B2-A2B50887C9A5}" destId="{7561C52B-6422-4C53-83DC-0166113A5EFE}" srcOrd="0" destOrd="0" presId="urn:microsoft.com/office/officeart/2009/3/layout/HorizontalOrganizationChart"/>
    <dgm:cxn modelId="{62B676C1-95F0-463D-B8D9-32CFEF9ABB76}" type="presParOf" srcId="{7561C52B-6422-4C53-83DC-0166113A5EFE}" destId="{62349DD4-D48C-4FA4-BF01-1C5D689E094C}" srcOrd="0" destOrd="0" presId="urn:microsoft.com/office/officeart/2009/3/layout/HorizontalOrganizationChart"/>
    <dgm:cxn modelId="{5ADA9CF1-5474-4451-B887-1644581B0135}" type="presParOf" srcId="{7561C52B-6422-4C53-83DC-0166113A5EFE}" destId="{7C28CBE1-30FD-434B-AA31-255F185A8289}" srcOrd="1" destOrd="0" presId="urn:microsoft.com/office/officeart/2009/3/layout/HorizontalOrganizationChart"/>
    <dgm:cxn modelId="{25FB350F-87BE-481F-A45C-2DF30B2865A3}" type="presParOf" srcId="{564D3AEF-8129-405A-A2B2-A2B50887C9A5}" destId="{F6BF16E2-14F5-4F8A-9573-DFEF0B3F8D08}" srcOrd="1" destOrd="0" presId="urn:microsoft.com/office/officeart/2009/3/layout/HorizontalOrganizationChart"/>
    <dgm:cxn modelId="{F6C1C3A7-AE8A-4A0B-8043-ABCEA287B307}" type="presParOf" srcId="{564D3AEF-8129-405A-A2B2-A2B50887C9A5}" destId="{818EFF8D-7303-4EF9-9C80-C4281C374107}" srcOrd="2" destOrd="0" presId="urn:microsoft.com/office/officeart/2009/3/layout/HorizontalOrganizationChart"/>
    <dgm:cxn modelId="{C0A789B2-724B-42AF-9A95-BEA3E72B085A}" type="presParOf" srcId="{51124F41-F5B3-4BA6-B68A-505D3D844789}" destId="{3A5B3414-C044-4282-8D50-9BDE4FB968FE}" srcOrd="6" destOrd="0" presId="urn:microsoft.com/office/officeart/2009/3/layout/HorizontalOrganizationChart"/>
    <dgm:cxn modelId="{765BF770-EEC5-4801-998A-1147040F5F64}" type="presParOf" srcId="{51124F41-F5B3-4BA6-B68A-505D3D844789}" destId="{3B1A6FE7-CF7A-4C2B-BA84-4EDDCE9FFAA5}" srcOrd="7" destOrd="0" presId="urn:microsoft.com/office/officeart/2009/3/layout/HorizontalOrganizationChart"/>
    <dgm:cxn modelId="{F1A77F25-EA76-4327-B175-2E007A0A750C}" type="presParOf" srcId="{3B1A6FE7-CF7A-4C2B-BA84-4EDDCE9FFAA5}" destId="{31D6591E-E4B3-4679-BDB7-74F00BF7ACC8}" srcOrd="0" destOrd="0" presId="urn:microsoft.com/office/officeart/2009/3/layout/HorizontalOrganizationChart"/>
    <dgm:cxn modelId="{9609E3DB-1F98-4505-8E4C-022CAE0F8450}" type="presParOf" srcId="{31D6591E-E4B3-4679-BDB7-74F00BF7ACC8}" destId="{1A13C9B7-5493-40FE-B9E1-56FD95C02E2D}" srcOrd="0" destOrd="0" presId="urn:microsoft.com/office/officeart/2009/3/layout/HorizontalOrganizationChart"/>
    <dgm:cxn modelId="{8CAAB5F6-0379-490E-A4BA-EC29B02400F5}" type="presParOf" srcId="{31D6591E-E4B3-4679-BDB7-74F00BF7ACC8}" destId="{8F599036-1D21-465F-9B2E-E048794D18DC}" srcOrd="1" destOrd="0" presId="urn:microsoft.com/office/officeart/2009/3/layout/HorizontalOrganizationChart"/>
    <dgm:cxn modelId="{5E78CB01-107C-4CBC-87FD-7C494308A174}" type="presParOf" srcId="{3B1A6FE7-CF7A-4C2B-BA84-4EDDCE9FFAA5}" destId="{04A7639E-63D2-4113-B9FE-1FA39020A5D0}" srcOrd="1" destOrd="0" presId="urn:microsoft.com/office/officeart/2009/3/layout/HorizontalOrganizationChart"/>
    <dgm:cxn modelId="{8FCD0561-0B9A-4051-899A-A2670777795D}" type="presParOf" srcId="{3B1A6FE7-CF7A-4C2B-BA84-4EDDCE9FFAA5}" destId="{25122235-2114-4D4D-A09F-1EAB740EE429}" srcOrd="2" destOrd="0" presId="urn:microsoft.com/office/officeart/2009/3/layout/HorizontalOrganizationChart"/>
    <dgm:cxn modelId="{72E66E5D-327A-478A-B51C-184847D35FDB}" type="presParOf" srcId="{94CED469-FC8B-49A7-A212-E3C6BA437B29}" destId="{B0577C2D-D4FF-471A-AFCB-CBAF06164D0E}"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562683-AE5C-49E5-BB9F-1DD6E048009D}"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274D28BD-A987-4C23-9699-68D32FE08CFD}">
      <dgm:prSet/>
      <dgm:spPr/>
      <dgm:t>
        <a:bodyPr/>
        <a:lstStyle/>
        <a:p>
          <a:r>
            <a:rPr lang="en-US" dirty="0">
              <a:latin typeface="+mj-lt"/>
            </a:rPr>
            <a:t>The graph shows all the trends of different forms of crimes against women from the year 2001 to 2012. It throws light on the following features:</a:t>
          </a:r>
        </a:p>
      </dgm:t>
    </dgm:pt>
    <dgm:pt modelId="{22F79F70-7F30-4841-897C-91761D5BCE4D}" type="parTrans" cxnId="{A1E68A9D-CEAD-4E6C-9B80-BADC3AEC4D06}">
      <dgm:prSet/>
      <dgm:spPr/>
      <dgm:t>
        <a:bodyPr/>
        <a:lstStyle/>
        <a:p>
          <a:endParaRPr lang="en-US"/>
        </a:p>
      </dgm:t>
    </dgm:pt>
    <dgm:pt modelId="{E1AD9386-EACE-4F22-B09D-7A6E85323647}" type="sibTrans" cxnId="{A1E68A9D-CEAD-4E6C-9B80-BADC3AEC4D06}">
      <dgm:prSet/>
      <dgm:spPr/>
      <dgm:t>
        <a:bodyPr/>
        <a:lstStyle/>
        <a:p>
          <a:endParaRPr lang="en-US"/>
        </a:p>
      </dgm:t>
    </dgm:pt>
    <dgm:pt modelId="{A0C308C2-7CA2-46A0-85C5-96323A465A97}">
      <dgm:prSet/>
      <dgm:spPr/>
      <dgm:t>
        <a:bodyPr/>
        <a:lstStyle/>
        <a:p>
          <a:r>
            <a:rPr lang="en-US" dirty="0">
              <a:latin typeface="+mj-lt"/>
            </a:rPr>
            <a:t>The overall crime categories are steadily increasing, which some categories, like the "Cruelty by Husband or Relatives", are significantly leading.</a:t>
          </a:r>
        </a:p>
      </dgm:t>
    </dgm:pt>
    <dgm:pt modelId="{F72F9DC3-124E-479E-BDF1-281973A7A350}" type="parTrans" cxnId="{4E4C5E0E-FE45-47FF-ACB2-D589036527FF}">
      <dgm:prSet/>
      <dgm:spPr/>
      <dgm:t>
        <a:bodyPr/>
        <a:lstStyle/>
        <a:p>
          <a:endParaRPr lang="en-US"/>
        </a:p>
      </dgm:t>
    </dgm:pt>
    <dgm:pt modelId="{F294B05A-2A6D-458E-8C41-1D21BA0550B0}" type="sibTrans" cxnId="{4E4C5E0E-FE45-47FF-ACB2-D589036527FF}">
      <dgm:prSet/>
      <dgm:spPr/>
      <dgm:t>
        <a:bodyPr/>
        <a:lstStyle/>
        <a:p>
          <a:endParaRPr lang="en-US"/>
        </a:p>
      </dgm:t>
    </dgm:pt>
    <dgm:pt modelId="{0267B7C5-0962-4AB2-8E8A-610EB959A2F3}">
      <dgm:prSet/>
      <dgm:spPr/>
      <dgm:t>
        <a:bodyPr/>
        <a:lstStyle/>
        <a:p>
          <a:r>
            <a:rPr lang="en-US">
              <a:latin typeface="+mj-lt"/>
            </a:rPr>
            <a:t>Other crimes, like "Rape" and "Kidnapping &amp; Abduction," continually increase, reflecting worsening problems in these areas.</a:t>
          </a:r>
        </a:p>
      </dgm:t>
    </dgm:pt>
    <dgm:pt modelId="{10575DEA-0898-42F5-A5FD-514E6E6A8B88}" type="parTrans" cxnId="{378C333E-F619-4CD8-8005-00F8A4EC5016}">
      <dgm:prSet/>
      <dgm:spPr/>
      <dgm:t>
        <a:bodyPr/>
        <a:lstStyle/>
        <a:p>
          <a:endParaRPr lang="en-US"/>
        </a:p>
      </dgm:t>
    </dgm:pt>
    <dgm:pt modelId="{F45046B2-DD84-4639-8252-220C2F3F39B2}" type="sibTrans" cxnId="{378C333E-F619-4CD8-8005-00F8A4EC5016}">
      <dgm:prSet/>
      <dgm:spPr/>
      <dgm:t>
        <a:bodyPr/>
        <a:lstStyle/>
        <a:p>
          <a:endParaRPr lang="en-US"/>
        </a:p>
      </dgm:t>
    </dgm:pt>
    <dgm:pt modelId="{BF7854CC-A517-4D89-B9EB-A276E5D5C637}">
      <dgm:prSet/>
      <dgm:spPr/>
      <dgm:t>
        <a:bodyPr/>
        <a:lstStyle/>
        <a:p>
          <a:r>
            <a:rPr lang="en-US">
              <a:latin typeface="+mj-lt"/>
            </a:rPr>
            <a:t>Some crimes, such as "Dowry Death," are relatively stable or decrease slightly, indicating that the effects of policy and social awareness are different.</a:t>
          </a:r>
        </a:p>
      </dgm:t>
    </dgm:pt>
    <dgm:pt modelId="{8F0D1437-1C6B-4F08-A879-2A0424FD3FF4}" type="parTrans" cxnId="{7010117F-DD57-4621-A758-CA5E7A81AE47}">
      <dgm:prSet/>
      <dgm:spPr/>
      <dgm:t>
        <a:bodyPr/>
        <a:lstStyle/>
        <a:p>
          <a:endParaRPr lang="en-US"/>
        </a:p>
      </dgm:t>
    </dgm:pt>
    <dgm:pt modelId="{9BEFE084-65F1-411C-A33F-5A72C55A1784}" type="sibTrans" cxnId="{7010117F-DD57-4621-A758-CA5E7A81AE47}">
      <dgm:prSet/>
      <dgm:spPr/>
      <dgm:t>
        <a:bodyPr/>
        <a:lstStyle/>
        <a:p>
          <a:endParaRPr lang="en-US"/>
        </a:p>
      </dgm:t>
    </dgm:pt>
    <dgm:pt modelId="{97292E7C-7591-4EF0-80C8-F87D89C8BAE3}">
      <dgm:prSet/>
      <dgm:spPr/>
      <dgm:t>
        <a:bodyPr/>
        <a:lstStyle/>
        <a:p>
          <a:r>
            <a:rPr lang="en-US">
              <a:latin typeface="+mj-lt"/>
            </a:rPr>
            <a:t>Overall Insight:</a:t>
          </a:r>
          <a:r>
            <a:rPr lang="en-IN">
              <a:latin typeface="+mj-lt"/>
            </a:rPr>
            <a:t> </a:t>
          </a:r>
          <a:r>
            <a:rPr lang="en-US">
              <a:latin typeface="+mj-lt"/>
            </a:rPr>
            <a:t>This chart reflects the complexity of crime dynamics, where some areas require urgent attention and others display progress.</a:t>
          </a:r>
        </a:p>
      </dgm:t>
    </dgm:pt>
    <dgm:pt modelId="{59DEABD5-646C-4AF1-A0E1-0C06247E4CA7}" type="parTrans" cxnId="{F5857DA1-71D5-44E4-A1D8-7F4536DE36D6}">
      <dgm:prSet/>
      <dgm:spPr/>
      <dgm:t>
        <a:bodyPr/>
        <a:lstStyle/>
        <a:p>
          <a:endParaRPr lang="en-US"/>
        </a:p>
      </dgm:t>
    </dgm:pt>
    <dgm:pt modelId="{79E9CDF5-1114-441C-9DE7-5B994F5ED5F5}" type="sibTrans" cxnId="{F5857DA1-71D5-44E4-A1D8-7F4536DE36D6}">
      <dgm:prSet/>
      <dgm:spPr/>
      <dgm:t>
        <a:bodyPr/>
        <a:lstStyle/>
        <a:p>
          <a:endParaRPr lang="en-US"/>
        </a:p>
      </dgm:t>
    </dgm:pt>
    <dgm:pt modelId="{8293CF51-43C2-4FCA-A11A-212B0EE3AB21}" type="pres">
      <dgm:prSet presAssocID="{46562683-AE5C-49E5-BB9F-1DD6E048009D}" presName="diagram" presStyleCnt="0">
        <dgm:presLayoutVars>
          <dgm:dir/>
          <dgm:resizeHandles val="exact"/>
        </dgm:presLayoutVars>
      </dgm:prSet>
      <dgm:spPr/>
    </dgm:pt>
    <dgm:pt modelId="{B2E5CAD6-CEB0-4A9B-9D4C-32C3B5A90216}" type="pres">
      <dgm:prSet presAssocID="{274D28BD-A987-4C23-9699-68D32FE08CFD}" presName="node" presStyleLbl="node1" presStyleIdx="0" presStyleCnt="5">
        <dgm:presLayoutVars>
          <dgm:bulletEnabled val="1"/>
        </dgm:presLayoutVars>
      </dgm:prSet>
      <dgm:spPr/>
    </dgm:pt>
    <dgm:pt modelId="{622AE228-CCDA-4E3A-806E-2DA8EFBFD6C7}" type="pres">
      <dgm:prSet presAssocID="{E1AD9386-EACE-4F22-B09D-7A6E85323647}" presName="sibTrans" presStyleCnt="0"/>
      <dgm:spPr/>
    </dgm:pt>
    <dgm:pt modelId="{BD4079F9-4A92-4B25-B000-F5208ABEC00E}" type="pres">
      <dgm:prSet presAssocID="{A0C308C2-7CA2-46A0-85C5-96323A465A97}" presName="node" presStyleLbl="node1" presStyleIdx="1" presStyleCnt="5">
        <dgm:presLayoutVars>
          <dgm:bulletEnabled val="1"/>
        </dgm:presLayoutVars>
      </dgm:prSet>
      <dgm:spPr/>
    </dgm:pt>
    <dgm:pt modelId="{A542A575-D3E0-4219-9BD8-A5DFADE9BB8F}" type="pres">
      <dgm:prSet presAssocID="{F294B05A-2A6D-458E-8C41-1D21BA0550B0}" presName="sibTrans" presStyleCnt="0"/>
      <dgm:spPr/>
    </dgm:pt>
    <dgm:pt modelId="{24A525D3-BD52-490E-A087-298AC40B03EA}" type="pres">
      <dgm:prSet presAssocID="{0267B7C5-0962-4AB2-8E8A-610EB959A2F3}" presName="node" presStyleLbl="node1" presStyleIdx="2" presStyleCnt="5">
        <dgm:presLayoutVars>
          <dgm:bulletEnabled val="1"/>
        </dgm:presLayoutVars>
      </dgm:prSet>
      <dgm:spPr/>
    </dgm:pt>
    <dgm:pt modelId="{E80A2A9C-809D-40F8-B68F-5A2F79A4C24C}" type="pres">
      <dgm:prSet presAssocID="{F45046B2-DD84-4639-8252-220C2F3F39B2}" presName="sibTrans" presStyleCnt="0"/>
      <dgm:spPr/>
    </dgm:pt>
    <dgm:pt modelId="{CDA06B6F-BBDA-496F-861C-D9E2111FE572}" type="pres">
      <dgm:prSet presAssocID="{BF7854CC-A517-4D89-B9EB-A276E5D5C637}" presName="node" presStyleLbl="node1" presStyleIdx="3" presStyleCnt="5">
        <dgm:presLayoutVars>
          <dgm:bulletEnabled val="1"/>
        </dgm:presLayoutVars>
      </dgm:prSet>
      <dgm:spPr/>
    </dgm:pt>
    <dgm:pt modelId="{A21269DF-6BF4-4911-841E-61821C1402C2}" type="pres">
      <dgm:prSet presAssocID="{9BEFE084-65F1-411C-A33F-5A72C55A1784}" presName="sibTrans" presStyleCnt="0"/>
      <dgm:spPr/>
    </dgm:pt>
    <dgm:pt modelId="{B8D781C1-066E-4630-A2B9-A6F9EFF44910}" type="pres">
      <dgm:prSet presAssocID="{97292E7C-7591-4EF0-80C8-F87D89C8BAE3}" presName="node" presStyleLbl="node1" presStyleIdx="4" presStyleCnt="5">
        <dgm:presLayoutVars>
          <dgm:bulletEnabled val="1"/>
        </dgm:presLayoutVars>
      </dgm:prSet>
      <dgm:spPr/>
    </dgm:pt>
  </dgm:ptLst>
  <dgm:cxnLst>
    <dgm:cxn modelId="{4E4C5E0E-FE45-47FF-ACB2-D589036527FF}" srcId="{46562683-AE5C-49E5-BB9F-1DD6E048009D}" destId="{A0C308C2-7CA2-46A0-85C5-96323A465A97}" srcOrd="1" destOrd="0" parTransId="{F72F9DC3-124E-479E-BDF1-281973A7A350}" sibTransId="{F294B05A-2A6D-458E-8C41-1D21BA0550B0}"/>
    <dgm:cxn modelId="{3CD09214-1784-411F-A0AE-350FF2991EE2}" type="presOf" srcId="{274D28BD-A987-4C23-9699-68D32FE08CFD}" destId="{B2E5CAD6-CEB0-4A9B-9D4C-32C3B5A90216}" srcOrd="0" destOrd="0" presId="urn:microsoft.com/office/officeart/2005/8/layout/default"/>
    <dgm:cxn modelId="{378C333E-F619-4CD8-8005-00F8A4EC5016}" srcId="{46562683-AE5C-49E5-BB9F-1DD6E048009D}" destId="{0267B7C5-0962-4AB2-8E8A-610EB959A2F3}" srcOrd="2" destOrd="0" parTransId="{10575DEA-0898-42F5-A5FD-514E6E6A8B88}" sibTransId="{F45046B2-DD84-4639-8252-220C2F3F39B2}"/>
    <dgm:cxn modelId="{7010117F-DD57-4621-A758-CA5E7A81AE47}" srcId="{46562683-AE5C-49E5-BB9F-1DD6E048009D}" destId="{BF7854CC-A517-4D89-B9EB-A276E5D5C637}" srcOrd="3" destOrd="0" parTransId="{8F0D1437-1C6B-4F08-A879-2A0424FD3FF4}" sibTransId="{9BEFE084-65F1-411C-A33F-5A72C55A1784}"/>
    <dgm:cxn modelId="{A1E68A9D-CEAD-4E6C-9B80-BADC3AEC4D06}" srcId="{46562683-AE5C-49E5-BB9F-1DD6E048009D}" destId="{274D28BD-A987-4C23-9699-68D32FE08CFD}" srcOrd="0" destOrd="0" parTransId="{22F79F70-7F30-4841-897C-91761D5BCE4D}" sibTransId="{E1AD9386-EACE-4F22-B09D-7A6E85323647}"/>
    <dgm:cxn modelId="{F5857DA1-71D5-44E4-A1D8-7F4536DE36D6}" srcId="{46562683-AE5C-49E5-BB9F-1DD6E048009D}" destId="{97292E7C-7591-4EF0-80C8-F87D89C8BAE3}" srcOrd="4" destOrd="0" parTransId="{59DEABD5-646C-4AF1-A0E1-0C06247E4CA7}" sibTransId="{79E9CDF5-1114-441C-9DE7-5B994F5ED5F5}"/>
    <dgm:cxn modelId="{E98CEBA1-50DF-455B-BD96-9387BDF4912D}" type="presOf" srcId="{46562683-AE5C-49E5-BB9F-1DD6E048009D}" destId="{8293CF51-43C2-4FCA-A11A-212B0EE3AB21}" srcOrd="0" destOrd="0" presId="urn:microsoft.com/office/officeart/2005/8/layout/default"/>
    <dgm:cxn modelId="{817137AE-5C50-4A9B-96D1-B3379950433A}" type="presOf" srcId="{97292E7C-7591-4EF0-80C8-F87D89C8BAE3}" destId="{B8D781C1-066E-4630-A2B9-A6F9EFF44910}" srcOrd="0" destOrd="0" presId="urn:microsoft.com/office/officeart/2005/8/layout/default"/>
    <dgm:cxn modelId="{A6253DB3-B150-4830-83B4-4ED3E46BB42B}" type="presOf" srcId="{BF7854CC-A517-4D89-B9EB-A276E5D5C637}" destId="{CDA06B6F-BBDA-496F-861C-D9E2111FE572}" srcOrd="0" destOrd="0" presId="urn:microsoft.com/office/officeart/2005/8/layout/default"/>
    <dgm:cxn modelId="{047735BC-B876-4CFC-A679-9F5EE8671F07}" type="presOf" srcId="{A0C308C2-7CA2-46A0-85C5-96323A465A97}" destId="{BD4079F9-4A92-4B25-B000-F5208ABEC00E}" srcOrd="0" destOrd="0" presId="urn:microsoft.com/office/officeart/2005/8/layout/default"/>
    <dgm:cxn modelId="{0B5780DE-9588-497F-9ACF-45D2D48CA365}" type="presOf" srcId="{0267B7C5-0962-4AB2-8E8A-610EB959A2F3}" destId="{24A525D3-BD52-490E-A087-298AC40B03EA}" srcOrd="0" destOrd="0" presId="urn:microsoft.com/office/officeart/2005/8/layout/default"/>
    <dgm:cxn modelId="{89BE1897-766A-41E6-A9AF-00283F6EF3F5}" type="presParOf" srcId="{8293CF51-43C2-4FCA-A11A-212B0EE3AB21}" destId="{B2E5CAD6-CEB0-4A9B-9D4C-32C3B5A90216}" srcOrd="0" destOrd="0" presId="urn:microsoft.com/office/officeart/2005/8/layout/default"/>
    <dgm:cxn modelId="{C78421E1-A0E1-4588-BDBA-CAEC269E5B22}" type="presParOf" srcId="{8293CF51-43C2-4FCA-A11A-212B0EE3AB21}" destId="{622AE228-CCDA-4E3A-806E-2DA8EFBFD6C7}" srcOrd="1" destOrd="0" presId="urn:microsoft.com/office/officeart/2005/8/layout/default"/>
    <dgm:cxn modelId="{79AA224E-60F1-4C06-B2E0-14BAB56083DC}" type="presParOf" srcId="{8293CF51-43C2-4FCA-A11A-212B0EE3AB21}" destId="{BD4079F9-4A92-4B25-B000-F5208ABEC00E}" srcOrd="2" destOrd="0" presId="urn:microsoft.com/office/officeart/2005/8/layout/default"/>
    <dgm:cxn modelId="{5C588332-9A96-4319-89BC-9C8C6D7F9C7A}" type="presParOf" srcId="{8293CF51-43C2-4FCA-A11A-212B0EE3AB21}" destId="{A542A575-D3E0-4219-9BD8-A5DFADE9BB8F}" srcOrd="3" destOrd="0" presId="urn:microsoft.com/office/officeart/2005/8/layout/default"/>
    <dgm:cxn modelId="{677563BC-81F1-4576-AF13-55A359147F02}" type="presParOf" srcId="{8293CF51-43C2-4FCA-A11A-212B0EE3AB21}" destId="{24A525D3-BD52-490E-A087-298AC40B03EA}" srcOrd="4" destOrd="0" presId="urn:microsoft.com/office/officeart/2005/8/layout/default"/>
    <dgm:cxn modelId="{AE57802D-54AD-4A0D-A83E-55AD7EF02370}" type="presParOf" srcId="{8293CF51-43C2-4FCA-A11A-212B0EE3AB21}" destId="{E80A2A9C-809D-40F8-B68F-5A2F79A4C24C}" srcOrd="5" destOrd="0" presId="urn:microsoft.com/office/officeart/2005/8/layout/default"/>
    <dgm:cxn modelId="{D9243822-7197-41DF-804C-22F6116CEC0D}" type="presParOf" srcId="{8293CF51-43C2-4FCA-A11A-212B0EE3AB21}" destId="{CDA06B6F-BBDA-496F-861C-D9E2111FE572}" srcOrd="6" destOrd="0" presId="urn:microsoft.com/office/officeart/2005/8/layout/default"/>
    <dgm:cxn modelId="{A9C783C4-3FF9-4438-B8EF-BB24442E8E0B}" type="presParOf" srcId="{8293CF51-43C2-4FCA-A11A-212B0EE3AB21}" destId="{A21269DF-6BF4-4911-841E-61821C1402C2}" srcOrd="7" destOrd="0" presId="urn:microsoft.com/office/officeart/2005/8/layout/default"/>
    <dgm:cxn modelId="{3AC3C890-DC5E-4D01-8196-44096FB89D80}" type="presParOf" srcId="{8293CF51-43C2-4FCA-A11A-212B0EE3AB21}" destId="{B8D781C1-066E-4630-A2B9-A6F9EFF4491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85E766-454B-4038-AA90-CFBA46638E10}"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4B99CDB6-9F10-4D50-9C6A-DDF6AA94EA1F}" type="pres">
      <dgm:prSet presAssocID="{6A85E766-454B-4038-AA90-CFBA46638E10}" presName="Name0" presStyleCnt="0">
        <dgm:presLayoutVars>
          <dgm:dir/>
          <dgm:animLvl val="lvl"/>
          <dgm:resizeHandles val="exact"/>
        </dgm:presLayoutVars>
      </dgm:prSet>
      <dgm:spPr/>
    </dgm:pt>
  </dgm:ptLst>
  <dgm:cxnLst>
    <dgm:cxn modelId="{7FDBE126-9F8F-4120-9A23-5B23D0380F6D}" type="presOf" srcId="{6A85E766-454B-4038-AA90-CFBA46638E10}" destId="{4B99CDB6-9F10-4D50-9C6A-DDF6AA94EA1F}" srcOrd="0" destOrd="0" presId="urn:microsoft.com/office/officeart/2005/8/layout/vList5"/>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906F6F-C35C-4949-A2EE-41E00E848BD7}"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0726755C-FFFB-4AB0-BCD8-9CBCC38A1D59}">
      <dgm:prSet/>
      <dgm:spPr/>
      <dgm:t>
        <a:bodyPr/>
        <a:lstStyle/>
        <a:p>
          <a:r>
            <a:rPr lang="en-US" dirty="0">
              <a:latin typeface="+mj-lt"/>
            </a:rPr>
            <a:t>This chart shows the predicted trends for different crime categories against women from 2013 to 2017 based on past data.</a:t>
          </a:r>
        </a:p>
      </dgm:t>
    </dgm:pt>
    <dgm:pt modelId="{1DCDE1AE-2D24-4FFE-881A-02F85DBEDD5C}" type="parTrans" cxnId="{E0D2C1D5-A3F4-46C9-9CD1-930CC35D5F98}">
      <dgm:prSet/>
      <dgm:spPr/>
      <dgm:t>
        <a:bodyPr/>
        <a:lstStyle/>
        <a:p>
          <a:endParaRPr lang="en-US"/>
        </a:p>
      </dgm:t>
    </dgm:pt>
    <dgm:pt modelId="{A30E7D41-D61D-449F-A6AE-26B5C2A31A7A}" type="sibTrans" cxnId="{E0D2C1D5-A3F4-46C9-9CD1-930CC35D5F98}">
      <dgm:prSet/>
      <dgm:spPr/>
      <dgm:t>
        <a:bodyPr/>
        <a:lstStyle/>
        <a:p>
          <a:endParaRPr lang="en-US"/>
        </a:p>
      </dgm:t>
    </dgm:pt>
    <dgm:pt modelId="{E9B0E054-45A0-4A12-99C5-B6BFCEEFE4EC}">
      <dgm:prSet/>
      <dgm:spPr/>
      <dgm:t>
        <a:bodyPr/>
        <a:lstStyle/>
        <a:p>
          <a:r>
            <a:rPr lang="en-US" dirty="0">
              <a:latin typeface="+mj-lt"/>
            </a:rPr>
            <a:t>Key Observations:</a:t>
          </a:r>
        </a:p>
      </dgm:t>
    </dgm:pt>
    <dgm:pt modelId="{74B8C7C5-910C-4B42-A306-574857AA38E6}" type="parTrans" cxnId="{8758CB94-EE9F-42B5-9671-C4969003A292}">
      <dgm:prSet/>
      <dgm:spPr/>
      <dgm:t>
        <a:bodyPr/>
        <a:lstStyle/>
        <a:p>
          <a:endParaRPr lang="en-US"/>
        </a:p>
      </dgm:t>
    </dgm:pt>
    <dgm:pt modelId="{33FA702D-2227-4582-9276-E6659B7D7DC8}" type="sibTrans" cxnId="{8758CB94-EE9F-42B5-9671-C4969003A292}">
      <dgm:prSet/>
      <dgm:spPr/>
      <dgm:t>
        <a:bodyPr/>
        <a:lstStyle/>
        <a:p>
          <a:endParaRPr lang="en-US"/>
        </a:p>
      </dgm:t>
    </dgm:pt>
    <dgm:pt modelId="{C8BDFC86-3C2C-4DFF-9038-6EBC94307F65}">
      <dgm:prSet/>
      <dgm:spPr/>
      <dgm:t>
        <a:bodyPr/>
        <a:lstStyle/>
        <a:p>
          <a:r>
            <a:rPr lang="en-US">
              <a:latin typeface="+mj-lt"/>
            </a:rPr>
            <a:t>"Cruelty by Husband or Relatives":</a:t>
          </a:r>
        </a:p>
      </dgm:t>
    </dgm:pt>
    <dgm:pt modelId="{F22C9682-538B-44A7-8F04-8F6A3D958B7A}" type="parTrans" cxnId="{27F70CE4-CB97-4E48-A0C0-D9625E34D2D2}">
      <dgm:prSet/>
      <dgm:spPr/>
      <dgm:t>
        <a:bodyPr/>
        <a:lstStyle/>
        <a:p>
          <a:endParaRPr lang="en-US"/>
        </a:p>
      </dgm:t>
    </dgm:pt>
    <dgm:pt modelId="{A17DC079-8AB2-4C89-AEEF-873154ED87D7}" type="sibTrans" cxnId="{27F70CE4-CB97-4E48-A0C0-D9625E34D2D2}">
      <dgm:prSet/>
      <dgm:spPr/>
      <dgm:t>
        <a:bodyPr/>
        <a:lstStyle/>
        <a:p>
          <a:endParaRPr lang="en-US"/>
        </a:p>
      </dgm:t>
    </dgm:pt>
    <dgm:pt modelId="{394693B5-527B-4E38-9C8D-00A0C36E58FF}">
      <dgm:prSet/>
      <dgm:spPr/>
      <dgm:t>
        <a:bodyPr/>
        <a:lstStyle/>
        <a:p>
          <a:r>
            <a:rPr lang="en-US">
              <a:latin typeface="+mj-lt"/>
            </a:rPr>
            <a:t>Continues to dominate with the highest predicted counts, exceeding 120,000 by 2017.</a:t>
          </a:r>
        </a:p>
      </dgm:t>
    </dgm:pt>
    <dgm:pt modelId="{AAA1125D-387F-4E37-9DF0-57B20F75C6D0}" type="parTrans" cxnId="{349578C4-E77F-4A5B-B604-BC9FD3DC9231}">
      <dgm:prSet/>
      <dgm:spPr/>
      <dgm:t>
        <a:bodyPr/>
        <a:lstStyle/>
        <a:p>
          <a:endParaRPr lang="en-US"/>
        </a:p>
      </dgm:t>
    </dgm:pt>
    <dgm:pt modelId="{BDFD98EE-913A-42B1-A681-52199184D1A1}" type="sibTrans" cxnId="{349578C4-E77F-4A5B-B604-BC9FD3DC9231}">
      <dgm:prSet/>
      <dgm:spPr/>
      <dgm:t>
        <a:bodyPr/>
        <a:lstStyle/>
        <a:p>
          <a:endParaRPr lang="en-US"/>
        </a:p>
      </dgm:t>
    </dgm:pt>
    <dgm:pt modelId="{5DD0A7A8-A3A8-4D66-A8E9-503169B978B2}">
      <dgm:prSet/>
      <dgm:spPr/>
      <dgm:t>
        <a:bodyPr/>
        <a:lstStyle/>
        <a:p>
          <a:r>
            <a:rPr lang="en-US" dirty="0">
              <a:latin typeface="+mj-lt"/>
            </a:rPr>
            <a:t>Reflects the systemic nature of domestic violence.</a:t>
          </a:r>
        </a:p>
      </dgm:t>
    </dgm:pt>
    <dgm:pt modelId="{7FDDF5AE-7063-43CB-8F5B-73CBAFC20E5C}" type="parTrans" cxnId="{B7F9CE5E-197F-46B5-9B8E-4E44B04F60D6}">
      <dgm:prSet/>
      <dgm:spPr/>
      <dgm:t>
        <a:bodyPr/>
        <a:lstStyle/>
        <a:p>
          <a:endParaRPr lang="en-US"/>
        </a:p>
      </dgm:t>
    </dgm:pt>
    <dgm:pt modelId="{B5964F88-DE9E-4EF5-8A9F-593CC00E1804}" type="sibTrans" cxnId="{B7F9CE5E-197F-46B5-9B8E-4E44B04F60D6}">
      <dgm:prSet/>
      <dgm:spPr/>
      <dgm:t>
        <a:bodyPr/>
        <a:lstStyle/>
        <a:p>
          <a:endParaRPr lang="en-US"/>
        </a:p>
      </dgm:t>
    </dgm:pt>
    <dgm:pt modelId="{F56B0D3A-F58E-43E2-83C8-5800B23C699E}">
      <dgm:prSet/>
      <dgm:spPr/>
      <dgm:t>
        <a:bodyPr/>
        <a:lstStyle/>
        <a:p>
          <a:r>
            <a:rPr lang="en-US">
              <a:latin typeface="+mj-lt"/>
            </a:rPr>
            <a:t>"Assault on Women with Intent to Outrage Her Modesty":</a:t>
          </a:r>
        </a:p>
      </dgm:t>
    </dgm:pt>
    <dgm:pt modelId="{59A924FF-D037-4A54-9B9F-B8D45D04D09C}" type="parTrans" cxnId="{C73000E1-925A-48AC-B164-C50F9083682A}">
      <dgm:prSet/>
      <dgm:spPr/>
      <dgm:t>
        <a:bodyPr/>
        <a:lstStyle/>
        <a:p>
          <a:endParaRPr lang="en-US"/>
        </a:p>
      </dgm:t>
    </dgm:pt>
    <dgm:pt modelId="{A75D9E85-CF66-4A3A-B52D-3C2BD692D0A4}" type="sibTrans" cxnId="{C73000E1-925A-48AC-B164-C50F9083682A}">
      <dgm:prSet/>
      <dgm:spPr/>
      <dgm:t>
        <a:bodyPr/>
        <a:lstStyle/>
        <a:p>
          <a:endParaRPr lang="en-US"/>
        </a:p>
      </dgm:t>
    </dgm:pt>
    <dgm:pt modelId="{2748A461-CAA7-408B-9A65-EC28614A7FDA}">
      <dgm:prSet/>
      <dgm:spPr/>
      <dgm:t>
        <a:bodyPr/>
        <a:lstStyle/>
        <a:p>
          <a:r>
            <a:rPr lang="en-US">
              <a:latin typeface="+mj-lt"/>
            </a:rPr>
            <a:t>Predicted to maintain a stable but high count of around 45,000 cases annually.</a:t>
          </a:r>
        </a:p>
      </dgm:t>
    </dgm:pt>
    <dgm:pt modelId="{F798E5B2-DD4E-4E6E-AA1E-97F2B887428B}" type="parTrans" cxnId="{A684C410-C670-4D4B-8D24-25430CC3B64B}">
      <dgm:prSet/>
      <dgm:spPr/>
      <dgm:t>
        <a:bodyPr/>
        <a:lstStyle/>
        <a:p>
          <a:endParaRPr lang="en-US"/>
        </a:p>
      </dgm:t>
    </dgm:pt>
    <dgm:pt modelId="{55E5D72D-57FF-4868-AD70-9B3EAD1E8835}" type="sibTrans" cxnId="{A684C410-C670-4D4B-8D24-25430CC3B64B}">
      <dgm:prSet/>
      <dgm:spPr/>
      <dgm:t>
        <a:bodyPr/>
        <a:lstStyle/>
        <a:p>
          <a:endParaRPr lang="en-US"/>
        </a:p>
      </dgm:t>
    </dgm:pt>
    <dgm:pt modelId="{3EA3F377-28D5-4127-9916-9E815C872F8C}">
      <dgm:prSet/>
      <dgm:spPr/>
      <dgm:t>
        <a:bodyPr/>
        <a:lstStyle/>
        <a:p>
          <a:r>
            <a:rPr lang="en-US">
              <a:latin typeface="+mj-lt"/>
            </a:rPr>
            <a:t>"Kidnapping &amp; Abduction" and "Rape":</a:t>
          </a:r>
        </a:p>
      </dgm:t>
    </dgm:pt>
    <dgm:pt modelId="{4575DEFB-F4FA-45DB-A92B-02D56F0B0304}" type="parTrans" cxnId="{DACE4BB8-8E87-407D-88F8-D1C2BBEA19AF}">
      <dgm:prSet/>
      <dgm:spPr/>
      <dgm:t>
        <a:bodyPr/>
        <a:lstStyle/>
        <a:p>
          <a:endParaRPr lang="en-US"/>
        </a:p>
      </dgm:t>
    </dgm:pt>
    <dgm:pt modelId="{9528AA08-FF1E-4F3E-A26D-A921D7E65EF7}" type="sibTrans" cxnId="{DACE4BB8-8E87-407D-88F8-D1C2BBEA19AF}">
      <dgm:prSet/>
      <dgm:spPr/>
      <dgm:t>
        <a:bodyPr/>
        <a:lstStyle/>
        <a:p>
          <a:endParaRPr lang="en-US"/>
        </a:p>
      </dgm:t>
    </dgm:pt>
    <dgm:pt modelId="{CE356967-E595-415C-8EB8-1A12C43F192D}">
      <dgm:prSet/>
      <dgm:spPr/>
      <dgm:t>
        <a:bodyPr/>
        <a:lstStyle/>
        <a:p>
          <a:r>
            <a:rPr lang="en-US" dirty="0">
              <a:latin typeface="+mj-lt"/>
            </a:rPr>
            <a:t>Both show steady increases, reaching approximately 40,000 and 25,000 cases by 2017, respectively.</a:t>
          </a:r>
        </a:p>
      </dgm:t>
    </dgm:pt>
    <dgm:pt modelId="{05F568A1-D03F-442D-8A9C-A5EC4C386F2E}" type="parTrans" cxnId="{906C2B42-F5E9-4D58-9AAA-0EA08AD2ABA7}">
      <dgm:prSet/>
      <dgm:spPr/>
      <dgm:t>
        <a:bodyPr/>
        <a:lstStyle/>
        <a:p>
          <a:endParaRPr lang="en-US"/>
        </a:p>
      </dgm:t>
    </dgm:pt>
    <dgm:pt modelId="{A810B65D-332D-4F44-8BBD-440E39C815EF}" type="sibTrans" cxnId="{906C2B42-F5E9-4D58-9AAA-0EA08AD2ABA7}">
      <dgm:prSet/>
      <dgm:spPr/>
      <dgm:t>
        <a:bodyPr/>
        <a:lstStyle/>
        <a:p>
          <a:endParaRPr lang="en-US"/>
        </a:p>
      </dgm:t>
    </dgm:pt>
    <dgm:pt modelId="{D5F847DE-26C2-44FF-A188-B90D7A3DD2BB}">
      <dgm:prSet/>
      <dgm:spPr/>
      <dgm:t>
        <a:bodyPr/>
        <a:lstStyle/>
        <a:p>
          <a:r>
            <a:rPr lang="en-US">
              <a:latin typeface="+mj-lt"/>
            </a:rPr>
            <a:t>Other Crimes:</a:t>
          </a:r>
        </a:p>
      </dgm:t>
    </dgm:pt>
    <dgm:pt modelId="{CD06ABFC-17FC-4E26-AF93-B3C4AAEFBCD2}" type="parTrans" cxnId="{D2FBBD8B-7A35-4E79-8977-18CE9A980904}">
      <dgm:prSet/>
      <dgm:spPr/>
      <dgm:t>
        <a:bodyPr/>
        <a:lstStyle/>
        <a:p>
          <a:endParaRPr lang="en-US"/>
        </a:p>
      </dgm:t>
    </dgm:pt>
    <dgm:pt modelId="{0307B8A7-60BE-46A8-A6DE-18E8DF7279D2}" type="sibTrans" cxnId="{D2FBBD8B-7A35-4E79-8977-18CE9A980904}">
      <dgm:prSet/>
      <dgm:spPr/>
      <dgm:t>
        <a:bodyPr/>
        <a:lstStyle/>
        <a:p>
          <a:endParaRPr lang="en-US"/>
        </a:p>
      </dgm:t>
    </dgm:pt>
    <dgm:pt modelId="{AC4D933E-67D2-47D2-A9DE-A85DA9EF9FD5}">
      <dgm:prSet/>
      <dgm:spPr/>
      <dgm:t>
        <a:bodyPr/>
        <a:lstStyle/>
        <a:p>
          <a:r>
            <a:rPr lang="en-US">
              <a:latin typeface="+mj-lt"/>
            </a:rPr>
            <a:t>Categories like "Dowry Death" and "Immoral Traffic" show relatively smaller and stable predicted counts, reflecting lesser growth compared to major categories.</a:t>
          </a:r>
        </a:p>
      </dgm:t>
    </dgm:pt>
    <dgm:pt modelId="{B8043F4F-5CA2-4E42-A34E-A521A3DCBDAB}" type="parTrans" cxnId="{FCBBD5FE-A877-4531-9F3B-AAADA1FAAF8B}">
      <dgm:prSet/>
      <dgm:spPr/>
      <dgm:t>
        <a:bodyPr/>
        <a:lstStyle/>
        <a:p>
          <a:endParaRPr lang="en-US"/>
        </a:p>
      </dgm:t>
    </dgm:pt>
    <dgm:pt modelId="{A6F9503A-C90A-4DAE-B004-0770B8983A2D}" type="sibTrans" cxnId="{FCBBD5FE-A877-4531-9F3B-AAADA1FAAF8B}">
      <dgm:prSet/>
      <dgm:spPr/>
      <dgm:t>
        <a:bodyPr/>
        <a:lstStyle/>
        <a:p>
          <a:endParaRPr lang="en-US"/>
        </a:p>
      </dgm:t>
    </dgm:pt>
    <dgm:pt modelId="{A3FDFF1B-3F65-4BC4-BA37-D6CE52047A57}" type="pres">
      <dgm:prSet presAssocID="{1C906F6F-C35C-4949-A2EE-41E00E848BD7}" presName="Name0" presStyleCnt="0">
        <dgm:presLayoutVars>
          <dgm:dir/>
          <dgm:animLvl val="lvl"/>
          <dgm:resizeHandles val="exact"/>
        </dgm:presLayoutVars>
      </dgm:prSet>
      <dgm:spPr/>
    </dgm:pt>
    <dgm:pt modelId="{55BD8739-3B08-40F4-8AAA-12F08CBC8066}" type="pres">
      <dgm:prSet presAssocID="{0726755C-FFFB-4AB0-BCD8-9CBCC38A1D59}" presName="linNode" presStyleCnt="0"/>
      <dgm:spPr/>
    </dgm:pt>
    <dgm:pt modelId="{1D210EC9-8A09-4385-A90F-A775C9B657D7}" type="pres">
      <dgm:prSet presAssocID="{0726755C-FFFB-4AB0-BCD8-9CBCC38A1D59}" presName="parentText" presStyleLbl="node1" presStyleIdx="0" presStyleCnt="6">
        <dgm:presLayoutVars>
          <dgm:chMax val="1"/>
          <dgm:bulletEnabled val="1"/>
        </dgm:presLayoutVars>
      </dgm:prSet>
      <dgm:spPr/>
    </dgm:pt>
    <dgm:pt modelId="{838E0545-5418-4E1C-BBAB-A10039670364}" type="pres">
      <dgm:prSet presAssocID="{A30E7D41-D61D-449F-A6AE-26B5C2A31A7A}" presName="sp" presStyleCnt="0"/>
      <dgm:spPr/>
    </dgm:pt>
    <dgm:pt modelId="{9ADE190C-0081-466B-86E1-BDE05271DF3C}" type="pres">
      <dgm:prSet presAssocID="{E9B0E054-45A0-4A12-99C5-B6BFCEEFE4EC}" presName="linNode" presStyleCnt="0"/>
      <dgm:spPr/>
    </dgm:pt>
    <dgm:pt modelId="{34B33DF7-9196-43C5-8D53-C9ECF01C3AD5}" type="pres">
      <dgm:prSet presAssocID="{E9B0E054-45A0-4A12-99C5-B6BFCEEFE4EC}" presName="parentText" presStyleLbl="node1" presStyleIdx="1" presStyleCnt="6">
        <dgm:presLayoutVars>
          <dgm:chMax val="1"/>
          <dgm:bulletEnabled val="1"/>
        </dgm:presLayoutVars>
      </dgm:prSet>
      <dgm:spPr/>
    </dgm:pt>
    <dgm:pt modelId="{68203D04-68D2-469F-BF1C-C73710A9CD46}" type="pres">
      <dgm:prSet presAssocID="{33FA702D-2227-4582-9276-E6659B7D7DC8}" presName="sp" presStyleCnt="0"/>
      <dgm:spPr/>
    </dgm:pt>
    <dgm:pt modelId="{DC84A04F-71A3-429F-BB39-09C7D82EA3E7}" type="pres">
      <dgm:prSet presAssocID="{C8BDFC86-3C2C-4DFF-9038-6EBC94307F65}" presName="linNode" presStyleCnt="0"/>
      <dgm:spPr/>
    </dgm:pt>
    <dgm:pt modelId="{FACF6F23-B432-4D00-B84C-C22870CFD9C8}" type="pres">
      <dgm:prSet presAssocID="{C8BDFC86-3C2C-4DFF-9038-6EBC94307F65}" presName="parentText" presStyleLbl="node1" presStyleIdx="2" presStyleCnt="6">
        <dgm:presLayoutVars>
          <dgm:chMax val="1"/>
          <dgm:bulletEnabled val="1"/>
        </dgm:presLayoutVars>
      </dgm:prSet>
      <dgm:spPr/>
    </dgm:pt>
    <dgm:pt modelId="{0B6B931C-CE31-46D2-B8C5-2A0E2C9341F6}" type="pres">
      <dgm:prSet presAssocID="{C8BDFC86-3C2C-4DFF-9038-6EBC94307F65}" presName="descendantText" presStyleLbl="alignAccFollowNode1" presStyleIdx="0" presStyleCnt="4">
        <dgm:presLayoutVars>
          <dgm:bulletEnabled val="1"/>
        </dgm:presLayoutVars>
      </dgm:prSet>
      <dgm:spPr/>
    </dgm:pt>
    <dgm:pt modelId="{951B70D4-C75C-4B5E-B40B-9FA57FFE4093}" type="pres">
      <dgm:prSet presAssocID="{A17DC079-8AB2-4C89-AEEF-873154ED87D7}" presName="sp" presStyleCnt="0"/>
      <dgm:spPr/>
    </dgm:pt>
    <dgm:pt modelId="{AFD8233D-381E-4EB0-A6BC-A2DC2CC33D72}" type="pres">
      <dgm:prSet presAssocID="{F56B0D3A-F58E-43E2-83C8-5800B23C699E}" presName="linNode" presStyleCnt="0"/>
      <dgm:spPr/>
    </dgm:pt>
    <dgm:pt modelId="{58AF740B-E9BE-43D6-A87B-FA4DFBD6BE05}" type="pres">
      <dgm:prSet presAssocID="{F56B0D3A-F58E-43E2-83C8-5800B23C699E}" presName="parentText" presStyleLbl="node1" presStyleIdx="3" presStyleCnt="6">
        <dgm:presLayoutVars>
          <dgm:chMax val="1"/>
          <dgm:bulletEnabled val="1"/>
        </dgm:presLayoutVars>
      </dgm:prSet>
      <dgm:spPr/>
    </dgm:pt>
    <dgm:pt modelId="{42E4F406-74DC-4F3C-8BFC-E2D14E11F0F2}" type="pres">
      <dgm:prSet presAssocID="{F56B0D3A-F58E-43E2-83C8-5800B23C699E}" presName="descendantText" presStyleLbl="alignAccFollowNode1" presStyleIdx="1" presStyleCnt="4">
        <dgm:presLayoutVars>
          <dgm:bulletEnabled val="1"/>
        </dgm:presLayoutVars>
      </dgm:prSet>
      <dgm:spPr/>
    </dgm:pt>
    <dgm:pt modelId="{ADDA0E1B-59F5-4033-AF21-478640B929F4}" type="pres">
      <dgm:prSet presAssocID="{A75D9E85-CF66-4A3A-B52D-3C2BD692D0A4}" presName="sp" presStyleCnt="0"/>
      <dgm:spPr/>
    </dgm:pt>
    <dgm:pt modelId="{0B64D79C-AAF5-473A-9ABC-A55F63FD493A}" type="pres">
      <dgm:prSet presAssocID="{3EA3F377-28D5-4127-9916-9E815C872F8C}" presName="linNode" presStyleCnt="0"/>
      <dgm:spPr/>
    </dgm:pt>
    <dgm:pt modelId="{486D8416-628B-4E0F-B106-229CF04C2F51}" type="pres">
      <dgm:prSet presAssocID="{3EA3F377-28D5-4127-9916-9E815C872F8C}" presName="parentText" presStyleLbl="node1" presStyleIdx="4" presStyleCnt="6">
        <dgm:presLayoutVars>
          <dgm:chMax val="1"/>
          <dgm:bulletEnabled val="1"/>
        </dgm:presLayoutVars>
      </dgm:prSet>
      <dgm:spPr/>
    </dgm:pt>
    <dgm:pt modelId="{8BDBAF53-9C09-4789-AAD3-4D9AFA3C2443}" type="pres">
      <dgm:prSet presAssocID="{3EA3F377-28D5-4127-9916-9E815C872F8C}" presName="descendantText" presStyleLbl="alignAccFollowNode1" presStyleIdx="2" presStyleCnt="4">
        <dgm:presLayoutVars>
          <dgm:bulletEnabled val="1"/>
        </dgm:presLayoutVars>
      </dgm:prSet>
      <dgm:spPr/>
    </dgm:pt>
    <dgm:pt modelId="{8B11DE2D-9161-4D9B-A993-83A5461009D9}" type="pres">
      <dgm:prSet presAssocID="{9528AA08-FF1E-4F3E-A26D-A921D7E65EF7}" presName="sp" presStyleCnt="0"/>
      <dgm:spPr/>
    </dgm:pt>
    <dgm:pt modelId="{C314E4C5-D2AD-42B3-855C-A543E1E38925}" type="pres">
      <dgm:prSet presAssocID="{D5F847DE-26C2-44FF-A188-B90D7A3DD2BB}" presName="linNode" presStyleCnt="0"/>
      <dgm:spPr/>
    </dgm:pt>
    <dgm:pt modelId="{F7B69D93-B8C0-46FF-A707-F5E1574D1566}" type="pres">
      <dgm:prSet presAssocID="{D5F847DE-26C2-44FF-A188-B90D7A3DD2BB}" presName="parentText" presStyleLbl="node1" presStyleIdx="5" presStyleCnt="6">
        <dgm:presLayoutVars>
          <dgm:chMax val="1"/>
          <dgm:bulletEnabled val="1"/>
        </dgm:presLayoutVars>
      </dgm:prSet>
      <dgm:spPr/>
    </dgm:pt>
    <dgm:pt modelId="{80660C99-F674-4883-8DBF-FAD196AF852E}" type="pres">
      <dgm:prSet presAssocID="{D5F847DE-26C2-44FF-A188-B90D7A3DD2BB}" presName="descendantText" presStyleLbl="alignAccFollowNode1" presStyleIdx="3" presStyleCnt="4">
        <dgm:presLayoutVars>
          <dgm:bulletEnabled val="1"/>
        </dgm:presLayoutVars>
      </dgm:prSet>
      <dgm:spPr/>
    </dgm:pt>
  </dgm:ptLst>
  <dgm:cxnLst>
    <dgm:cxn modelId="{7FFD070A-9124-4FED-AB21-0053BCD81EF4}" type="presOf" srcId="{E9B0E054-45A0-4A12-99C5-B6BFCEEFE4EC}" destId="{34B33DF7-9196-43C5-8D53-C9ECF01C3AD5}" srcOrd="0" destOrd="0" presId="urn:microsoft.com/office/officeart/2005/8/layout/vList5"/>
    <dgm:cxn modelId="{A684C410-C670-4D4B-8D24-25430CC3B64B}" srcId="{F56B0D3A-F58E-43E2-83C8-5800B23C699E}" destId="{2748A461-CAA7-408B-9A65-EC28614A7FDA}" srcOrd="0" destOrd="0" parTransId="{F798E5B2-DD4E-4E6E-AA1E-97F2B887428B}" sibTransId="{55E5D72D-57FF-4868-AD70-9B3EAD1E8835}"/>
    <dgm:cxn modelId="{BF8E8D15-28A8-4941-9569-D444CFB12721}" type="presOf" srcId="{0726755C-FFFB-4AB0-BCD8-9CBCC38A1D59}" destId="{1D210EC9-8A09-4385-A90F-A775C9B657D7}" srcOrd="0" destOrd="0" presId="urn:microsoft.com/office/officeart/2005/8/layout/vList5"/>
    <dgm:cxn modelId="{382EEE24-599E-4810-A741-A23FDE1368B4}" type="presOf" srcId="{3EA3F377-28D5-4127-9916-9E815C872F8C}" destId="{486D8416-628B-4E0F-B106-229CF04C2F51}" srcOrd="0" destOrd="0" presId="urn:microsoft.com/office/officeart/2005/8/layout/vList5"/>
    <dgm:cxn modelId="{B7F9CE5E-197F-46B5-9B8E-4E44B04F60D6}" srcId="{C8BDFC86-3C2C-4DFF-9038-6EBC94307F65}" destId="{5DD0A7A8-A3A8-4D66-A8E9-503169B978B2}" srcOrd="1" destOrd="0" parTransId="{7FDDF5AE-7063-43CB-8F5B-73CBAFC20E5C}" sibTransId="{B5964F88-DE9E-4EF5-8A9F-593CC00E1804}"/>
    <dgm:cxn modelId="{1F9F1362-B92B-43B7-918B-0F35139F2B88}" type="presOf" srcId="{CE356967-E595-415C-8EB8-1A12C43F192D}" destId="{8BDBAF53-9C09-4789-AAD3-4D9AFA3C2443}" srcOrd="0" destOrd="0" presId="urn:microsoft.com/office/officeart/2005/8/layout/vList5"/>
    <dgm:cxn modelId="{906C2B42-F5E9-4D58-9AAA-0EA08AD2ABA7}" srcId="{3EA3F377-28D5-4127-9916-9E815C872F8C}" destId="{CE356967-E595-415C-8EB8-1A12C43F192D}" srcOrd="0" destOrd="0" parTransId="{05F568A1-D03F-442D-8A9C-A5EC4C386F2E}" sibTransId="{A810B65D-332D-4F44-8BBD-440E39C815EF}"/>
    <dgm:cxn modelId="{4351BB49-9E58-4D99-AF1A-0B502BF52B0B}" type="presOf" srcId="{394693B5-527B-4E38-9C8D-00A0C36E58FF}" destId="{0B6B931C-CE31-46D2-B8C5-2A0E2C9341F6}" srcOrd="0" destOrd="0" presId="urn:microsoft.com/office/officeart/2005/8/layout/vList5"/>
    <dgm:cxn modelId="{86149770-315F-4140-A47F-75530DC0A3B9}" type="presOf" srcId="{C8BDFC86-3C2C-4DFF-9038-6EBC94307F65}" destId="{FACF6F23-B432-4D00-B84C-C22870CFD9C8}" srcOrd="0" destOrd="0" presId="urn:microsoft.com/office/officeart/2005/8/layout/vList5"/>
    <dgm:cxn modelId="{64E1737C-3C11-4C02-A4D9-12A6455910FD}" type="presOf" srcId="{1C906F6F-C35C-4949-A2EE-41E00E848BD7}" destId="{A3FDFF1B-3F65-4BC4-BA37-D6CE52047A57}" srcOrd="0" destOrd="0" presId="urn:microsoft.com/office/officeart/2005/8/layout/vList5"/>
    <dgm:cxn modelId="{EC803D84-1021-466E-A40C-6868410FB4FB}" type="presOf" srcId="{D5F847DE-26C2-44FF-A188-B90D7A3DD2BB}" destId="{F7B69D93-B8C0-46FF-A707-F5E1574D1566}" srcOrd="0" destOrd="0" presId="urn:microsoft.com/office/officeart/2005/8/layout/vList5"/>
    <dgm:cxn modelId="{D2FBBD8B-7A35-4E79-8977-18CE9A980904}" srcId="{1C906F6F-C35C-4949-A2EE-41E00E848BD7}" destId="{D5F847DE-26C2-44FF-A188-B90D7A3DD2BB}" srcOrd="5" destOrd="0" parTransId="{CD06ABFC-17FC-4E26-AF93-B3C4AAEFBCD2}" sibTransId="{0307B8A7-60BE-46A8-A6DE-18E8DF7279D2}"/>
    <dgm:cxn modelId="{CE20AE94-A352-430B-B158-DCBCCB09E312}" type="presOf" srcId="{2748A461-CAA7-408B-9A65-EC28614A7FDA}" destId="{42E4F406-74DC-4F3C-8BFC-E2D14E11F0F2}" srcOrd="0" destOrd="0" presId="urn:microsoft.com/office/officeart/2005/8/layout/vList5"/>
    <dgm:cxn modelId="{8758CB94-EE9F-42B5-9671-C4969003A292}" srcId="{1C906F6F-C35C-4949-A2EE-41E00E848BD7}" destId="{E9B0E054-45A0-4A12-99C5-B6BFCEEFE4EC}" srcOrd="1" destOrd="0" parTransId="{74B8C7C5-910C-4B42-A306-574857AA38E6}" sibTransId="{33FA702D-2227-4582-9276-E6659B7D7DC8}"/>
    <dgm:cxn modelId="{1DE04397-48A1-46EC-A70E-8B2F1FD3112D}" type="presOf" srcId="{AC4D933E-67D2-47D2-A9DE-A85DA9EF9FD5}" destId="{80660C99-F674-4883-8DBF-FAD196AF852E}" srcOrd="0" destOrd="0" presId="urn:microsoft.com/office/officeart/2005/8/layout/vList5"/>
    <dgm:cxn modelId="{1FF9659D-68CD-4619-A674-4751A794A6E2}" type="presOf" srcId="{5DD0A7A8-A3A8-4D66-A8E9-503169B978B2}" destId="{0B6B931C-CE31-46D2-B8C5-2A0E2C9341F6}" srcOrd="0" destOrd="1" presId="urn:microsoft.com/office/officeart/2005/8/layout/vList5"/>
    <dgm:cxn modelId="{620345AB-2922-4AD4-8C0D-45D3E143D3DA}" type="presOf" srcId="{F56B0D3A-F58E-43E2-83C8-5800B23C699E}" destId="{58AF740B-E9BE-43D6-A87B-FA4DFBD6BE05}" srcOrd="0" destOrd="0" presId="urn:microsoft.com/office/officeart/2005/8/layout/vList5"/>
    <dgm:cxn modelId="{DACE4BB8-8E87-407D-88F8-D1C2BBEA19AF}" srcId="{1C906F6F-C35C-4949-A2EE-41E00E848BD7}" destId="{3EA3F377-28D5-4127-9916-9E815C872F8C}" srcOrd="4" destOrd="0" parTransId="{4575DEFB-F4FA-45DB-A92B-02D56F0B0304}" sibTransId="{9528AA08-FF1E-4F3E-A26D-A921D7E65EF7}"/>
    <dgm:cxn modelId="{349578C4-E77F-4A5B-B604-BC9FD3DC9231}" srcId="{C8BDFC86-3C2C-4DFF-9038-6EBC94307F65}" destId="{394693B5-527B-4E38-9C8D-00A0C36E58FF}" srcOrd="0" destOrd="0" parTransId="{AAA1125D-387F-4E37-9DF0-57B20F75C6D0}" sibTransId="{BDFD98EE-913A-42B1-A681-52199184D1A1}"/>
    <dgm:cxn modelId="{E0D2C1D5-A3F4-46C9-9CD1-930CC35D5F98}" srcId="{1C906F6F-C35C-4949-A2EE-41E00E848BD7}" destId="{0726755C-FFFB-4AB0-BCD8-9CBCC38A1D59}" srcOrd="0" destOrd="0" parTransId="{1DCDE1AE-2D24-4FFE-881A-02F85DBEDD5C}" sibTransId="{A30E7D41-D61D-449F-A6AE-26B5C2A31A7A}"/>
    <dgm:cxn modelId="{C73000E1-925A-48AC-B164-C50F9083682A}" srcId="{1C906F6F-C35C-4949-A2EE-41E00E848BD7}" destId="{F56B0D3A-F58E-43E2-83C8-5800B23C699E}" srcOrd="3" destOrd="0" parTransId="{59A924FF-D037-4A54-9B9F-B8D45D04D09C}" sibTransId="{A75D9E85-CF66-4A3A-B52D-3C2BD692D0A4}"/>
    <dgm:cxn modelId="{27F70CE4-CB97-4E48-A0C0-D9625E34D2D2}" srcId="{1C906F6F-C35C-4949-A2EE-41E00E848BD7}" destId="{C8BDFC86-3C2C-4DFF-9038-6EBC94307F65}" srcOrd="2" destOrd="0" parTransId="{F22C9682-538B-44A7-8F04-8F6A3D958B7A}" sibTransId="{A17DC079-8AB2-4C89-AEEF-873154ED87D7}"/>
    <dgm:cxn modelId="{FCBBD5FE-A877-4531-9F3B-AAADA1FAAF8B}" srcId="{D5F847DE-26C2-44FF-A188-B90D7A3DD2BB}" destId="{AC4D933E-67D2-47D2-A9DE-A85DA9EF9FD5}" srcOrd="0" destOrd="0" parTransId="{B8043F4F-5CA2-4E42-A34E-A521A3DCBDAB}" sibTransId="{A6F9503A-C90A-4DAE-B004-0770B8983A2D}"/>
    <dgm:cxn modelId="{848EFFD3-AA54-425E-A894-0C9B1BE11E2F}" type="presParOf" srcId="{A3FDFF1B-3F65-4BC4-BA37-D6CE52047A57}" destId="{55BD8739-3B08-40F4-8AAA-12F08CBC8066}" srcOrd="0" destOrd="0" presId="urn:microsoft.com/office/officeart/2005/8/layout/vList5"/>
    <dgm:cxn modelId="{0269387A-DA7B-49E0-9B40-D1F90C57BE49}" type="presParOf" srcId="{55BD8739-3B08-40F4-8AAA-12F08CBC8066}" destId="{1D210EC9-8A09-4385-A90F-A775C9B657D7}" srcOrd="0" destOrd="0" presId="urn:microsoft.com/office/officeart/2005/8/layout/vList5"/>
    <dgm:cxn modelId="{D872B047-968C-47F4-AEB8-9CA411144A31}" type="presParOf" srcId="{A3FDFF1B-3F65-4BC4-BA37-D6CE52047A57}" destId="{838E0545-5418-4E1C-BBAB-A10039670364}" srcOrd="1" destOrd="0" presId="urn:microsoft.com/office/officeart/2005/8/layout/vList5"/>
    <dgm:cxn modelId="{359CC036-FB2E-4CB5-BB1A-B25A6967F176}" type="presParOf" srcId="{A3FDFF1B-3F65-4BC4-BA37-D6CE52047A57}" destId="{9ADE190C-0081-466B-86E1-BDE05271DF3C}" srcOrd="2" destOrd="0" presId="urn:microsoft.com/office/officeart/2005/8/layout/vList5"/>
    <dgm:cxn modelId="{6844C2F6-3C94-4E60-B4F6-053D51606634}" type="presParOf" srcId="{9ADE190C-0081-466B-86E1-BDE05271DF3C}" destId="{34B33DF7-9196-43C5-8D53-C9ECF01C3AD5}" srcOrd="0" destOrd="0" presId="urn:microsoft.com/office/officeart/2005/8/layout/vList5"/>
    <dgm:cxn modelId="{E24539DE-95AD-4677-9523-E4C49096CE2D}" type="presParOf" srcId="{A3FDFF1B-3F65-4BC4-BA37-D6CE52047A57}" destId="{68203D04-68D2-469F-BF1C-C73710A9CD46}" srcOrd="3" destOrd="0" presId="urn:microsoft.com/office/officeart/2005/8/layout/vList5"/>
    <dgm:cxn modelId="{AC10AA57-5DC6-44EB-B7E5-E7076E496EC1}" type="presParOf" srcId="{A3FDFF1B-3F65-4BC4-BA37-D6CE52047A57}" destId="{DC84A04F-71A3-429F-BB39-09C7D82EA3E7}" srcOrd="4" destOrd="0" presId="urn:microsoft.com/office/officeart/2005/8/layout/vList5"/>
    <dgm:cxn modelId="{0FDB5919-0255-4A91-813B-8D731C0B2FCB}" type="presParOf" srcId="{DC84A04F-71A3-429F-BB39-09C7D82EA3E7}" destId="{FACF6F23-B432-4D00-B84C-C22870CFD9C8}" srcOrd="0" destOrd="0" presId="urn:microsoft.com/office/officeart/2005/8/layout/vList5"/>
    <dgm:cxn modelId="{F4385888-C8F9-4509-AB09-1A6E825AD25C}" type="presParOf" srcId="{DC84A04F-71A3-429F-BB39-09C7D82EA3E7}" destId="{0B6B931C-CE31-46D2-B8C5-2A0E2C9341F6}" srcOrd="1" destOrd="0" presId="urn:microsoft.com/office/officeart/2005/8/layout/vList5"/>
    <dgm:cxn modelId="{EED6A58C-FBD0-4519-9731-A2A79C417499}" type="presParOf" srcId="{A3FDFF1B-3F65-4BC4-BA37-D6CE52047A57}" destId="{951B70D4-C75C-4B5E-B40B-9FA57FFE4093}" srcOrd="5" destOrd="0" presId="urn:microsoft.com/office/officeart/2005/8/layout/vList5"/>
    <dgm:cxn modelId="{164755AC-EA6A-4ABF-BB91-4BA69C48F6B1}" type="presParOf" srcId="{A3FDFF1B-3F65-4BC4-BA37-D6CE52047A57}" destId="{AFD8233D-381E-4EB0-A6BC-A2DC2CC33D72}" srcOrd="6" destOrd="0" presId="urn:microsoft.com/office/officeart/2005/8/layout/vList5"/>
    <dgm:cxn modelId="{795BC2E7-5439-4FF8-B2F7-3290DCD6E59D}" type="presParOf" srcId="{AFD8233D-381E-4EB0-A6BC-A2DC2CC33D72}" destId="{58AF740B-E9BE-43D6-A87B-FA4DFBD6BE05}" srcOrd="0" destOrd="0" presId="urn:microsoft.com/office/officeart/2005/8/layout/vList5"/>
    <dgm:cxn modelId="{25A6458F-99C7-49FE-B440-DF5839AB2BE0}" type="presParOf" srcId="{AFD8233D-381E-4EB0-A6BC-A2DC2CC33D72}" destId="{42E4F406-74DC-4F3C-8BFC-E2D14E11F0F2}" srcOrd="1" destOrd="0" presId="urn:microsoft.com/office/officeart/2005/8/layout/vList5"/>
    <dgm:cxn modelId="{D220A651-F24D-4166-BF54-D45A2115E195}" type="presParOf" srcId="{A3FDFF1B-3F65-4BC4-BA37-D6CE52047A57}" destId="{ADDA0E1B-59F5-4033-AF21-478640B929F4}" srcOrd="7" destOrd="0" presId="urn:microsoft.com/office/officeart/2005/8/layout/vList5"/>
    <dgm:cxn modelId="{FC34D0D2-24C6-48B8-8FAB-DA99CE1240F0}" type="presParOf" srcId="{A3FDFF1B-3F65-4BC4-BA37-D6CE52047A57}" destId="{0B64D79C-AAF5-473A-9ABC-A55F63FD493A}" srcOrd="8" destOrd="0" presId="urn:microsoft.com/office/officeart/2005/8/layout/vList5"/>
    <dgm:cxn modelId="{0C779B83-CC0E-4145-A2C9-C4D8C2C63C44}" type="presParOf" srcId="{0B64D79C-AAF5-473A-9ABC-A55F63FD493A}" destId="{486D8416-628B-4E0F-B106-229CF04C2F51}" srcOrd="0" destOrd="0" presId="urn:microsoft.com/office/officeart/2005/8/layout/vList5"/>
    <dgm:cxn modelId="{FA7DBE0A-7869-482D-8816-F512DF4BF3D1}" type="presParOf" srcId="{0B64D79C-AAF5-473A-9ABC-A55F63FD493A}" destId="{8BDBAF53-9C09-4789-AAD3-4D9AFA3C2443}" srcOrd="1" destOrd="0" presId="urn:microsoft.com/office/officeart/2005/8/layout/vList5"/>
    <dgm:cxn modelId="{6A807EDA-9F64-44F9-BAB4-FBF7B09C5FA8}" type="presParOf" srcId="{A3FDFF1B-3F65-4BC4-BA37-D6CE52047A57}" destId="{8B11DE2D-9161-4D9B-A993-83A5461009D9}" srcOrd="9" destOrd="0" presId="urn:microsoft.com/office/officeart/2005/8/layout/vList5"/>
    <dgm:cxn modelId="{34F2426D-255F-487B-8020-DD6DAB6C6476}" type="presParOf" srcId="{A3FDFF1B-3F65-4BC4-BA37-D6CE52047A57}" destId="{C314E4C5-D2AD-42B3-855C-A543E1E38925}" srcOrd="10" destOrd="0" presId="urn:microsoft.com/office/officeart/2005/8/layout/vList5"/>
    <dgm:cxn modelId="{660B2759-44EF-4289-9DB6-B4179AF08C61}" type="presParOf" srcId="{C314E4C5-D2AD-42B3-855C-A543E1E38925}" destId="{F7B69D93-B8C0-46FF-A707-F5E1574D1566}" srcOrd="0" destOrd="0" presId="urn:microsoft.com/office/officeart/2005/8/layout/vList5"/>
    <dgm:cxn modelId="{2EFF786C-ECFF-4382-80EC-9D8882CF18DD}" type="presParOf" srcId="{C314E4C5-D2AD-42B3-855C-A543E1E38925}" destId="{80660C99-F674-4883-8DBF-FAD196AF852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183DBE7-CD84-4958-8A53-1AC4D33BA0B2}"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05ECAF9F-09B6-4B5F-A88A-FEFF831D9101}">
      <dgm:prSet custT="1"/>
      <dgm:spPr/>
      <dgm:t>
        <a:bodyPr/>
        <a:lstStyle/>
        <a:p>
          <a:r>
            <a:rPr lang="en-US" sz="900" dirty="0">
              <a:latin typeface="+mj-lt"/>
            </a:rPr>
            <a:t>This visualization presents historical data (2001–2012) alongside polynomial extrapolated predictions (2013–2017) for each crime head. The trends are normalized to focus on relative changes.</a:t>
          </a:r>
        </a:p>
      </dgm:t>
    </dgm:pt>
    <dgm:pt modelId="{8CF2C8F6-1BBB-401F-8743-F329FB8C968A}" type="parTrans" cxnId="{5F705870-9472-41BD-8CBE-301EB8CEA9A1}">
      <dgm:prSet/>
      <dgm:spPr/>
      <dgm:t>
        <a:bodyPr/>
        <a:lstStyle/>
        <a:p>
          <a:endParaRPr lang="en-US"/>
        </a:p>
      </dgm:t>
    </dgm:pt>
    <dgm:pt modelId="{5720E8E8-52D3-47EF-96B6-15B9766225AA}" type="sibTrans" cxnId="{5F705870-9472-41BD-8CBE-301EB8CEA9A1}">
      <dgm:prSet/>
      <dgm:spPr/>
      <dgm:t>
        <a:bodyPr/>
        <a:lstStyle/>
        <a:p>
          <a:endParaRPr lang="en-US"/>
        </a:p>
      </dgm:t>
    </dgm:pt>
    <dgm:pt modelId="{B53D8BA0-707D-4A2B-8073-F1B94C0938FE}">
      <dgm:prSet custT="1"/>
      <dgm:spPr/>
      <dgm:t>
        <a:bodyPr/>
        <a:lstStyle/>
        <a:p>
          <a:r>
            <a:rPr lang="en-US" sz="900" b="1">
              <a:latin typeface="+mj-lt"/>
            </a:rPr>
            <a:t>Key Observations:</a:t>
          </a:r>
          <a:endParaRPr lang="en-US" sz="900">
            <a:latin typeface="+mj-lt"/>
          </a:endParaRPr>
        </a:p>
      </dgm:t>
    </dgm:pt>
    <dgm:pt modelId="{AE554BF1-9F74-438D-ADAD-33CD74406F6F}" type="parTrans" cxnId="{AD144968-B597-4D82-B620-857B8F6AF4B5}">
      <dgm:prSet/>
      <dgm:spPr/>
      <dgm:t>
        <a:bodyPr/>
        <a:lstStyle/>
        <a:p>
          <a:endParaRPr lang="en-US"/>
        </a:p>
      </dgm:t>
    </dgm:pt>
    <dgm:pt modelId="{CDAD5D90-2DEB-454C-870E-4CAEB9A5A1AF}" type="sibTrans" cxnId="{AD144968-B597-4D82-B620-857B8F6AF4B5}">
      <dgm:prSet/>
      <dgm:spPr/>
      <dgm:t>
        <a:bodyPr/>
        <a:lstStyle/>
        <a:p>
          <a:endParaRPr lang="en-US"/>
        </a:p>
      </dgm:t>
    </dgm:pt>
    <dgm:pt modelId="{7F86E685-CD15-4522-BD4F-B405B6B3609A}">
      <dgm:prSet custT="1"/>
      <dgm:spPr/>
      <dgm:t>
        <a:bodyPr/>
        <a:lstStyle/>
        <a:p>
          <a:r>
            <a:rPr lang="en-US" sz="900" b="1">
              <a:latin typeface="+mj-lt"/>
            </a:rPr>
            <a:t>"Assault on Women with Intent to Outrage Her Modesty"</a:t>
          </a:r>
          <a:r>
            <a:rPr lang="en-US" sz="900">
              <a:latin typeface="+mj-lt"/>
            </a:rPr>
            <a:t>:</a:t>
          </a:r>
        </a:p>
      </dgm:t>
    </dgm:pt>
    <dgm:pt modelId="{8F5BC32C-4FC9-4EA5-8FD4-3D15B408A06B}" type="parTrans" cxnId="{52F708E5-05D5-4FED-8B7C-EBDA46D72DEF}">
      <dgm:prSet/>
      <dgm:spPr/>
      <dgm:t>
        <a:bodyPr/>
        <a:lstStyle/>
        <a:p>
          <a:endParaRPr lang="en-US"/>
        </a:p>
      </dgm:t>
    </dgm:pt>
    <dgm:pt modelId="{B7AA02AE-0562-4955-B500-240FD53FAC67}" type="sibTrans" cxnId="{52F708E5-05D5-4FED-8B7C-EBDA46D72DEF}">
      <dgm:prSet/>
      <dgm:spPr/>
      <dgm:t>
        <a:bodyPr/>
        <a:lstStyle/>
        <a:p>
          <a:endParaRPr lang="en-US"/>
        </a:p>
      </dgm:t>
    </dgm:pt>
    <dgm:pt modelId="{6DF1643B-0A27-4A23-AC8C-17AEF6D52C27}">
      <dgm:prSet custT="1"/>
      <dgm:spPr/>
      <dgm:t>
        <a:bodyPr/>
        <a:lstStyle/>
        <a:p>
          <a:r>
            <a:rPr lang="en-US" sz="1000">
              <a:latin typeface="+mj-lt"/>
            </a:rPr>
            <a:t>Historical data shows a gradual decline after 2005.</a:t>
          </a:r>
        </a:p>
      </dgm:t>
    </dgm:pt>
    <dgm:pt modelId="{22196496-C413-40BA-A9C8-B79CE4DD001C}" type="parTrans" cxnId="{C2A49520-0A2C-4068-BCEA-B897F49A8E3F}">
      <dgm:prSet/>
      <dgm:spPr/>
      <dgm:t>
        <a:bodyPr/>
        <a:lstStyle/>
        <a:p>
          <a:endParaRPr lang="en-US"/>
        </a:p>
      </dgm:t>
    </dgm:pt>
    <dgm:pt modelId="{5565DF6F-97A5-4313-B94D-A86B886CC805}" type="sibTrans" cxnId="{C2A49520-0A2C-4068-BCEA-B897F49A8E3F}">
      <dgm:prSet/>
      <dgm:spPr/>
      <dgm:t>
        <a:bodyPr/>
        <a:lstStyle/>
        <a:p>
          <a:endParaRPr lang="en-US"/>
        </a:p>
      </dgm:t>
    </dgm:pt>
    <dgm:pt modelId="{7FAC2F85-18CC-403B-AB49-036255933DC1}">
      <dgm:prSet custT="1"/>
      <dgm:spPr/>
      <dgm:t>
        <a:bodyPr/>
        <a:lstStyle/>
        <a:p>
          <a:r>
            <a:rPr lang="en-US" sz="1000">
              <a:latin typeface="+mj-lt"/>
            </a:rPr>
            <a:t>Predicted data suggests a continued but slower decline beyond 2013.</a:t>
          </a:r>
        </a:p>
      </dgm:t>
    </dgm:pt>
    <dgm:pt modelId="{C2DAE2ED-BC6C-4726-A2DE-3DA6A832F6E3}" type="parTrans" cxnId="{5B85DE8A-BC9E-4F87-BEB3-FE13F7E50564}">
      <dgm:prSet/>
      <dgm:spPr/>
      <dgm:t>
        <a:bodyPr/>
        <a:lstStyle/>
        <a:p>
          <a:endParaRPr lang="en-US"/>
        </a:p>
      </dgm:t>
    </dgm:pt>
    <dgm:pt modelId="{C0D59788-351E-44DD-AEF6-40E4F0887295}" type="sibTrans" cxnId="{5B85DE8A-BC9E-4F87-BEB3-FE13F7E50564}">
      <dgm:prSet/>
      <dgm:spPr/>
      <dgm:t>
        <a:bodyPr/>
        <a:lstStyle/>
        <a:p>
          <a:endParaRPr lang="en-US"/>
        </a:p>
      </dgm:t>
    </dgm:pt>
    <dgm:pt modelId="{AFE4F7C5-C32E-4E8A-AE09-068BE24B2C26}">
      <dgm:prSet custT="1"/>
      <dgm:spPr/>
      <dgm:t>
        <a:bodyPr/>
        <a:lstStyle/>
        <a:p>
          <a:r>
            <a:rPr lang="en-US" sz="900" b="1">
              <a:latin typeface="+mj-lt"/>
            </a:rPr>
            <a:t>"Cruelty by Husband or Relatives"</a:t>
          </a:r>
          <a:r>
            <a:rPr lang="en-US" sz="900">
              <a:latin typeface="+mj-lt"/>
            </a:rPr>
            <a:t>:</a:t>
          </a:r>
        </a:p>
      </dgm:t>
    </dgm:pt>
    <dgm:pt modelId="{1C887004-9690-4484-A7BE-7AD173724239}" type="parTrans" cxnId="{7CF598FE-75D3-439A-9063-66643E887429}">
      <dgm:prSet/>
      <dgm:spPr/>
      <dgm:t>
        <a:bodyPr/>
        <a:lstStyle/>
        <a:p>
          <a:endParaRPr lang="en-US"/>
        </a:p>
      </dgm:t>
    </dgm:pt>
    <dgm:pt modelId="{A3EE2B45-D0C9-4F0B-9ECB-778255C2A42B}" type="sibTrans" cxnId="{7CF598FE-75D3-439A-9063-66643E887429}">
      <dgm:prSet/>
      <dgm:spPr/>
      <dgm:t>
        <a:bodyPr/>
        <a:lstStyle/>
        <a:p>
          <a:endParaRPr lang="en-US"/>
        </a:p>
      </dgm:t>
    </dgm:pt>
    <dgm:pt modelId="{00DCEF0B-9B07-4058-BA7F-920613D553D0}">
      <dgm:prSet custT="1"/>
      <dgm:spPr/>
      <dgm:t>
        <a:bodyPr/>
        <a:lstStyle/>
        <a:p>
          <a:r>
            <a:rPr lang="en-US" sz="1000" dirty="0">
              <a:latin typeface="+mj-lt"/>
            </a:rPr>
            <a:t>A clear upward trend historically, with predictions showing a sharp rise post-2013, reaching new highs.</a:t>
          </a:r>
        </a:p>
      </dgm:t>
    </dgm:pt>
    <dgm:pt modelId="{B7114C09-5980-4850-BF01-DBA5216A30E9}" type="parTrans" cxnId="{4FB8C61D-3352-46FA-A807-C1C899F1E679}">
      <dgm:prSet/>
      <dgm:spPr/>
      <dgm:t>
        <a:bodyPr/>
        <a:lstStyle/>
        <a:p>
          <a:endParaRPr lang="en-US"/>
        </a:p>
      </dgm:t>
    </dgm:pt>
    <dgm:pt modelId="{39A32F68-30C1-47B6-8FF1-CDBACE486648}" type="sibTrans" cxnId="{4FB8C61D-3352-46FA-A807-C1C899F1E679}">
      <dgm:prSet/>
      <dgm:spPr/>
      <dgm:t>
        <a:bodyPr/>
        <a:lstStyle/>
        <a:p>
          <a:endParaRPr lang="en-US"/>
        </a:p>
      </dgm:t>
    </dgm:pt>
    <dgm:pt modelId="{0B7FC65F-CB22-438B-96BF-CE264B38F0F3}">
      <dgm:prSet custT="1"/>
      <dgm:spPr/>
      <dgm:t>
        <a:bodyPr/>
        <a:lstStyle/>
        <a:p>
          <a:r>
            <a:rPr lang="en-US" sz="900" b="1">
              <a:latin typeface="+mj-lt"/>
            </a:rPr>
            <a:t>"Dowry Death"</a:t>
          </a:r>
          <a:r>
            <a:rPr lang="en-US" sz="900">
              <a:latin typeface="+mj-lt"/>
            </a:rPr>
            <a:t>:</a:t>
          </a:r>
        </a:p>
      </dgm:t>
    </dgm:pt>
    <dgm:pt modelId="{C0982E47-BFFE-43C0-A358-D0F7135BCA7A}" type="parTrans" cxnId="{07E206CA-A2F0-443D-A443-DEC24B2BA43F}">
      <dgm:prSet/>
      <dgm:spPr/>
      <dgm:t>
        <a:bodyPr/>
        <a:lstStyle/>
        <a:p>
          <a:endParaRPr lang="en-US"/>
        </a:p>
      </dgm:t>
    </dgm:pt>
    <dgm:pt modelId="{09D7D7DE-F5AC-4EB1-A588-A96C2FB8A93E}" type="sibTrans" cxnId="{07E206CA-A2F0-443D-A443-DEC24B2BA43F}">
      <dgm:prSet/>
      <dgm:spPr/>
      <dgm:t>
        <a:bodyPr/>
        <a:lstStyle/>
        <a:p>
          <a:endParaRPr lang="en-US"/>
        </a:p>
      </dgm:t>
    </dgm:pt>
    <dgm:pt modelId="{CF3D6BF3-F8E3-4E46-B764-E213F419A369}">
      <dgm:prSet custT="1"/>
      <dgm:spPr/>
      <dgm:t>
        <a:bodyPr/>
        <a:lstStyle/>
        <a:p>
          <a:r>
            <a:rPr lang="en-US" sz="1000" dirty="0">
              <a:latin typeface="+mj-lt"/>
            </a:rPr>
            <a:t>Historical data shows fluctuations but stabilizes toward 2012.</a:t>
          </a:r>
        </a:p>
      </dgm:t>
    </dgm:pt>
    <dgm:pt modelId="{86514098-0A64-43DC-B512-E9EC25173F60}" type="parTrans" cxnId="{6D04A198-2EEA-48F9-83D2-E654195C896B}">
      <dgm:prSet/>
      <dgm:spPr/>
      <dgm:t>
        <a:bodyPr/>
        <a:lstStyle/>
        <a:p>
          <a:endParaRPr lang="en-US"/>
        </a:p>
      </dgm:t>
    </dgm:pt>
    <dgm:pt modelId="{BA847550-250A-4E81-89E8-62445F478517}" type="sibTrans" cxnId="{6D04A198-2EEA-48F9-83D2-E654195C896B}">
      <dgm:prSet/>
      <dgm:spPr/>
      <dgm:t>
        <a:bodyPr/>
        <a:lstStyle/>
        <a:p>
          <a:endParaRPr lang="en-US"/>
        </a:p>
      </dgm:t>
    </dgm:pt>
    <dgm:pt modelId="{70873691-834F-43A0-AB5E-5740AD5F4E0F}">
      <dgm:prSet custT="1"/>
      <dgm:spPr/>
      <dgm:t>
        <a:bodyPr/>
        <a:lstStyle/>
        <a:p>
          <a:r>
            <a:rPr lang="en-US" sz="1000" dirty="0">
              <a:latin typeface="+mj-lt"/>
            </a:rPr>
            <a:t>Predictions indicate a gradual upward trend post-2013.</a:t>
          </a:r>
        </a:p>
      </dgm:t>
    </dgm:pt>
    <dgm:pt modelId="{8867EC94-0DFA-4E0E-99DF-DD218A1ADBF2}" type="parTrans" cxnId="{CAE55F2C-3FAF-4747-8922-595D89153062}">
      <dgm:prSet/>
      <dgm:spPr/>
      <dgm:t>
        <a:bodyPr/>
        <a:lstStyle/>
        <a:p>
          <a:endParaRPr lang="en-US"/>
        </a:p>
      </dgm:t>
    </dgm:pt>
    <dgm:pt modelId="{9A2DD819-FD22-4E8D-9D57-15944BBCBAD3}" type="sibTrans" cxnId="{CAE55F2C-3FAF-4747-8922-595D89153062}">
      <dgm:prSet/>
      <dgm:spPr/>
      <dgm:t>
        <a:bodyPr/>
        <a:lstStyle/>
        <a:p>
          <a:endParaRPr lang="en-US"/>
        </a:p>
      </dgm:t>
    </dgm:pt>
    <dgm:pt modelId="{E45B229E-9A85-4A3F-8614-D21CD10CF405}">
      <dgm:prSet custT="1"/>
      <dgm:spPr/>
      <dgm:t>
        <a:bodyPr/>
        <a:lstStyle/>
        <a:p>
          <a:r>
            <a:rPr lang="en-US" sz="900" b="1">
              <a:latin typeface="+mj-lt"/>
            </a:rPr>
            <a:t>"Immoral Traffic (Prevention) Act"</a:t>
          </a:r>
          <a:r>
            <a:rPr lang="en-US" sz="900">
              <a:latin typeface="+mj-lt"/>
            </a:rPr>
            <a:t>:</a:t>
          </a:r>
        </a:p>
      </dgm:t>
    </dgm:pt>
    <dgm:pt modelId="{598B8410-9A60-49E2-992F-D6143F53E1AA}" type="parTrans" cxnId="{1DBEA484-1D51-4ECC-94BC-1DF72E0F52C9}">
      <dgm:prSet/>
      <dgm:spPr/>
      <dgm:t>
        <a:bodyPr/>
        <a:lstStyle/>
        <a:p>
          <a:endParaRPr lang="en-US"/>
        </a:p>
      </dgm:t>
    </dgm:pt>
    <dgm:pt modelId="{A1D61C04-50F2-4A02-890C-D15288E58CBA}" type="sibTrans" cxnId="{1DBEA484-1D51-4ECC-94BC-1DF72E0F52C9}">
      <dgm:prSet/>
      <dgm:spPr/>
      <dgm:t>
        <a:bodyPr/>
        <a:lstStyle/>
        <a:p>
          <a:endParaRPr lang="en-US"/>
        </a:p>
      </dgm:t>
    </dgm:pt>
    <dgm:pt modelId="{66471F99-74E3-4142-B57F-01A0EFFBB1CC}">
      <dgm:prSet custT="1"/>
      <dgm:spPr/>
      <dgm:t>
        <a:bodyPr/>
        <a:lstStyle/>
        <a:p>
          <a:r>
            <a:rPr lang="en-US" sz="1000">
              <a:latin typeface="+mj-lt"/>
            </a:rPr>
            <a:t>Historical data reflects a consistent decline.</a:t>
          </a:r>
        </a:p>
      </dgm:t>
    </dgm:pt>
    <dgm:pt modelId="{DB9371D0-725B-4881-B9CD-27D0DFEAEE8B}" type="parTrans" cxnId="{DC7A9E08-FAAE-44CE-8805-0E94E0C956A3}">
      <dgm:prSet/>
      <dgm:spPr/>
      <dgm:t>
        <a:bodyPr/>
        <a:lstStyle/>
        <a:p>
          <a:endParaRPr lang="en-US"/>
        </a:p>
      </dgm:t>
    </dgm:pt>
    <dgm:pt modelId="{4246ADFB-EDB5-40BE-9F0C-A3ED486E8C52}" type="sibTrans" cxnId="{DC7A9E08-FAAE-44CE-8805-0E94E0C956A3}">
      <dgm:prSet/>
      <dgm:spPr/>
      <dgm:t>
        <a:bodyPr/>
        <a:lstStyle/>
        <a:p>
          <a:endParaRPr lang="en-US"/>
        </a:p>
      </dgm:t>
    </dgm:pt>
    <dgm:pt modelId="{C359CBD8-C5B6-44C2-8239-DFABE73F7F55}">
      <dgm:prSet custT="1"/>
      <dgm:spPr/>
      <dgm:t>
        <a:bodyPr/>
        <a:lstStyle/>
        <a:p>
          <a:r>
            <a:rPr lang="en-US" sz="1000">
              <a:latin typeface="+mj-lt"/>
            </a:rPr>
            <a:t>Predicted data indicates a continued downward trajectory.</a:t>
          </a:r>
        </a:p>
      </dgm:t>
    </dgm:pt>
    <dgm:pt modelId="{93A2A57D-2035-4EE2-98B5-98546851C510}" type="parTrans" cxnId="{8BE8547F-899B-4D4B-86BA-1D7CC1B2F342}">
      <dgm:prSet/>
      <dgm:spPr/>
      <dgm:t>
        <a:bodyPr/>
        <a:lstStyle/>
        <a:p>
          <a:endParaRPr lang="en-US"/>
        </a:p>
      </dgm:t>
    </dgm:pt>
    <dgm:pt modelId="{9DA5F40F-8B5E-4C98-8320-34214BCDE7DE}" type="sibTrans" cxnId="{8BE8547F-899B-4D4B-86BA-1D7CC1B2F342}">
      <dgm:prSet/>
      <dgm:spPr/>
      <dgm:t>
        <a:bodyPr/>
        <a:lstStyle/>
        <a:p>
          <a:endParaRPr lang="en-US"/>
        </a:p>
      </dgm:t>
    </dgm:pt>
    <dgm:pt modelId="{25677945-61AE-4CD9-8B43-1EF96833317F}">
      <dgm:prSet custT="1"/>
      <dgm:spPr/>
      <dgm:t>
        <a:bodyPr/>
        <a:lstStyle/>
        <a:p>
          <a:r>
            <a:rPr lang="en-US" sz="900" b="1">
              <a:latin typeface="+mj-lt"/>
            </a:rPr>
            <a:t>"Indecent Representation of Women (Prevention) Act"</a:t>
          </a:r>
          <a:r>
            <a:rPr lang="en-US" sz="900">
              <a:latin typeface="+mj-lt"/>
            </a:rPr>
            <a:t>:</a:t>
          </a:r>
        </a:p>
      </dgm:t>
    </dgm:pt>
    <dgm:pt modelId="{E3E0102D-11AD-4B20-A6B0-7AD9054D494C}" type="parTrans" cxnId="{559CC7CE-F6A1-4625-919C-D457ADF0A388}">
      <dgm:prSet/>
      <dgm:spPr/>
      <dgm:t>
        <a:bodyPr/>
        <a:lstStyle/>
        <a:p>
          <a:endParaRPr lang="en-US"/>
        </a:p>
      </dgm:t>
    </dgm:pt>
    <dgm:pt modelId="{82E74C57-5908-4FB0-9CF7-7A9CD1B00DBB}" type="sibTrans" cxnId="{559CC7CE-F6A1-4625-919C-D457ADF0A388}">
      <dgm:prSet/>
      <dgm:spPr/>
      <dgm:t>
        <a:bodyPr/>
        <a:lstStyle/>
        <a:p>
          <a:endParaRPr lang="en-US"/>
        </a:p>
      </dgm:t>
    </dgm:pt>
    <dgm:pt modelId="{5DC74749-9F8B-4297-986E-31F8BCD85922}">
      <dgm:prSet custT="1"/>
      <dgm:spPr/>
      <dgm:t>
        <a:bodyPr/>
        <a:lstStyle/>
        <a:p>
          <a:r>
            <a:rPr lang="en-US" sz="1000">
              <a:latin typeface="+mj-lt"/>
            </a:rPr>
            <a:t>Historical data is erratic with no clear pattern.</a:t>
          </a:r>
        </a:p>
      </dgm:t>
    </dgm:pt>
    <dgm:pt modelId="{6636ADD2-28E3-4D17-9E3D-409E813E2E0F}" type="parTrans" cxnId="{CFD3DA13-F2E3-45E0-B1C9-80547C1CA563}">
      <dgm:prSet/>
      <dgm:spPr/>
      <dgm:t>
        <a:bodyPr/>
        <a:lstStyle/>
        <a:p>
          <a:endParaRPr lang="en-US"/>
        </a:p>
      </dgm:t>
    </dgm:pt>
    <dgm:pt modelId="{DFDFC836-7ABB-4260-ABE7-A2DD1803FE31}" type="sibTrans" cxnId="{CFD3DA13-F2E3-45E0-B1C9-80547C1CA563}">
      <dgm:prSet/>
      <dgm:spPr/>
      <dgm:t>
        <a:bodyPr/>
        <a:lstStyle/>
        <a:p>
          <a:endParaRPr lang="en-US"/>
        </a:p>
      </dgm:t>
    </dgm:pt>
    <dgm:pt modelId="{1909383D-F620-444F-80BE-439A63E653F5}">
      <dgm:prSet custT="1"/>
      <dgm:spPr/>
      <dgm:t>
        <a:bodyPr/>
        <a:lstStyle/>
        <a:p>
          <a:r>
            <a:rPr lang="en-US" sz="1000">
              <a:latin typeface="+mj-lt"/>
            </a:rPr>
            <a:t>Predictions suggest a slow increase beyond 2013.</a:t>
          </a:r>
        </a:p>
      </dgm:t>
    </dgm:pt>
    <dgm:pt modelId="{DD98706E-F030-4CA0-AE36-8ED3E864AEE0}" type="parTrans" cxnId="{962EA57C-1FCD-4410-AA94-2F26B990F107}">
      <dgm:prSet/>
      <dgm:spPr/>
      <dgm:t>
        <a:bodyPr/>
        <a:lstStyle/>
        <a:p>
          <a:endParaRPr lang="en-US"/>
        </a:p>
      </dgm:t>
    </dgm:pt>
    <dgm:pt modelId="{9C042169-1EAC-4D62-950D-0650142D9BE3}" type="sibTrans" cxnId="{962EA57C-1FCD-4410-AA94-2F26B990F107}">
      <dgm:prSet/>
      <dgm:spPr/>
      <dgm:t>
        <a:bodyPr/>
        <a:lstStyle/>
        <a:p>
          <a:endParaRPr lang="en-US"/>
        </a:p>
      </dgm:t>
    </dgm:pt>
    <dgm:pt modelId="{7245D7A8-B14D-4E38-B9B7-ECCABABBD46E}">
      <dgm:prSet custT="1"/>
      <dgm:spPr/>
      <dgm:t>
        <a:bodyPr/>
        <a:lstStyle/>
        <a:p>
          <a:r>
            <a:rPr lang="en-US" sz="900" b="1">
              <a:latin typeface="+mj-lt"/>
            </a:rPr>
            <a:t>"Insult to the Modesty of Women"</a:t>
          </a:r>
          <a:r>
            <a:rPr lang="en-US" sz="900">
              <a:latin typeface="+mj-lt"/>
            </a:rPr>
            <a:t>:</a:t>
          </a:r>
        </a:p>
      </dgm:t>
    </dgm:pt>
    <dgm:pt modelId="{02C5A18F-ACCA-481E-B0F1-6B5D6B2B2C6F}" type="parTrans" cxnId="{560A549C-91CD-45DF-9181-D150B5BACB72}">
      <dgm:prSet/>
      <dgm:spPr/>
      <dgm:t>
        <a:bodyPr/>
        <a:lstStyle/>
        <a:p>
          <a:endParaRPr lang="en-US"/>
        </a:p>
      </dgm:t>
    </dgm:pt>
    <dgm:pt modelId="{AAB5DA50-E059-4EBD-922D-3BF39577ECDA}" type="sibTrans" cxnId="{560A549C-91CD-45DF-9181-D150B5BACB72}">
      <dgm:prSet/>
      <dgm:spPr/>
      <dgm:t>
        <a:bodyPr/>
        <a:lstStyle/>
        <a:p>
          <a:endParaRPr lang="en-US"/>
        </a:p>
      </dgm:t>
    </dgm:pt>
    <dgm:pt modelId="{29918818-41C3-4791-ABF7-02111BAFC711}">
      <dgm:prSet custT="1"/>
      <dgm:spPr/>
      <dgm:t>
        <a:bodyPr/>
        <a:lstStyle/>
        <a:p>
          <a:r>
            <a:rPr lang="en-US" sz="1000">
              <a:latin typeface="+mj-lt"/>
            </a:rPr>
            <a:t>A declining trend historically, which is predicted to continue.</a:t>
          </a:r>
        </a:p>
      </dgm:t>
    </dgm:pt>
    <dgm:pt modelId="{F47D20DA-73F1-4007-A1CC-1CB54D720E65}" type="parTrans" cxnId="{769B8161-B241-409B-AF04-C23136651AE5}">
      <dgm:prSet/>
      <dgm:spPr/>
      <dgm:t>
        <a:bodyPr/>
        <a:lstStyle/>
        <a:p>
          <a:endParaRPr lang="en-US"/>
        </a:p>
      </dgm:t>
    </dgm:pt>
    <dgm:pt modelId="{3C225A0C-B018-4948-87FF-788518490DDB}" type="sibTrans" cxnId="{769B8161-B241-409B-AF04-C23136651AE5}">
      <dgm:prSet/>
      <dgm:spPr/>
      <dgm:t>
        <a:bodyPr/>
        <a:lstStyle/>
        <a:p>
          <a:endParaRPr lang="en-US"/>
        </a:p>
      </dgm:t>
    </dgm:pt>
    <dgm:pt modelId="{416DB317-CF3F-455F-9661-FF10FAFEA69F}">
      <dgm:prSet custT="1"/>
      <dgm:spPr/>
      <dgm:t>
        <a:bodyPr/>
        <a:lstStyle/>
        <a:p>
          <a:r>
            <a:rPr lang="en-US" sz="900" b="1">
              <a:latin typeface="+mj-lt"/>
            </a:rPr>
            <a:t>"Kidnapping &amp; Abduction"</a:t>
          </a:r>
          <a:r>
            <a:rPr lang="en-US" sz="900">
              <a:latin typeface="+mj-lt"/>
            </a:rPr>
            <a:t>:</a:t>
          </a:r>
        </a:p>
      </dgm:t>
    </dgm:pt>
    <dgm:pt modelId="{D038B6C0-156A-4F39-9597-81FD3E1DB6A4}" type="parTrans" cxnId="{499547D0-1FF5-4CA4-8348-8E5E30CE7438}">
      <dgm:prSet/>
      <dgm:spPr/>
      <dgm:t>
        <a:bodyPr/>
        <a:lstStyle/>
        <a:p>
          <a:endParaRPr lang="en-US"/>
        </a:p>
      </dgm:t>
    </dgm:pt>
    <dgm:pt modelId="{A144EFE3-DCCC-4DE3-BFE0-0B67C4809BE9}" type="sibTrans" cxnId="{499547D0-1FF5-4CA4-8348-8E5E30CE7438}">
      <dgm:prSet/>
      <dgm:spPr/>
      <dgm:t>
        <a:bodyPr/>
        <a:lstStyle/>
        <a:p>
          <a:endParaRPr lang="en-US"/>
        </a:p>
      </dgm:t>
    </dgm:pt>
    <dgm:pt modelId="{A85D0540-A2F1-4B27-BA1D-D69F03DC1C60}">
      <dgm:prSet custT="1"/>
      <dgm:spPr/>
      <dgm:t>
        <a:bodyPr/>
        <a:lstStyle/>
        <a:p>
          <a:r>
            <a:rPr lang="en-US" sz="1000">
              <a:latin typeface="+mj-lt"/>
            </a:rPr>
            <a:t>A sharp rise from 2006 to 2012.</a:t>
          </a:r>
        </a:p>
      </dgm:t>
    </dgm:pt>
    <dgm:pt modelId="{D5EC5038-D8D4-45CE-892E-EB7E3BBF9CDF}" type="parTrans" cxnId="{3A052FFE-EE56-4F41-BD77-5021136921F6}">
      <dgm:prSet/>
      <dgm:spPr/>
      <dgm:t>
        <a:bodyPr/>
        <a:lstStyle/>
        <a:p>
          <a:endParaRPr lang="en-US"/>
        </a:p>
      </dgm:t>
    </dgm:pt>
    <dgm:pt modelId="{1135E0A5-4EA3-46BB-BE48-5FF567643124}" type="sibTrans" cxnId="{3A052FFE-EE56-4F41-BD77-5021136921F6}">
      <dgm:prSet/>
      <dgm:spPr/>
      <dgm:t>
        <a:bodyPr/>
        <a:lstStyle/>
        <a:p>
          <a:endParaRPr lang="en-US"/>
        </a:p>
      </dgm:t>
    </dgm:pt>
    <dgm:pt modelId="{1E82F84B-6754-4674-BD67-23029567CDD2}">
      <dgm:prSet custT="1"/>
      <dgm:spPr/>
      <dgm:t>
        <a:bodyPr/>
        <a:lstStyle/>
        <a:p>
          <a:r>
            <a:rPr lang="en-US" sz="1000">
              <a:latin typeface="+mj-lt"/>
            </a:rPr>
            <a:t>Predicted data indicates continued growth at a similar rate.</a:t>
          </a:r>
        </a:p>
      </dgm:t>
    </dgm:pt>
    <dgm:pt modelId="{68382898-DAF0-4651-B58C-C8DC1ABD0D63}" type="parTrans" cxnId="{19A2D17E-BDAB-4BC9-8656-86DC6456F9E5}">
      <dgm:prSet/>
      <dgm:spPr/>
      <dgm:t>
        <a:bodyPr/>
        <a:lstStyle/>
        <a:p>
          <a:endParaRPr lang="en-US"/>
        </a:p>
      </dgm:t>
    </dgm:pt>
    <dgm:pt modelId="{0AC40315-F0E0-4A02-B36B-E2822C7EFFCD}" type="sibTrans" cxnId="{19A2D17E-BDAB-4BC9-8656-86DC6456F9E5}">
      <dgm:prSet/>
      <dgm:spPr/>
      <dgm:t>
        <a:bodyPr/>
        <a:lstStyle/>
        <a:p>
          <a:endParaRPr lang="en-US"/>
        </a:p>
      </dgm:t>
    </dgm:pt>
    <dgm:pt modelId="{209152A2-5972-4FCA-9183-184CA7AC2808}">
      <dgm:prSet custT="1"/>
      <dgm:spPr/>
      <dgm:t>
        <a:bodyPr/>
        <a:lstStyle/>
        <a:p>
          <a:r>
            <a:rPr lang="en-US" sz="900" b="1">
              <a:latin typeface="+mj-lt"/>
            </a:rPr>
            <a:t>"Rape"</a:t>
          </a:r>
          <a:r>
            <a:rPr lang="en-US" sz="900">
              <a:latin typeface="+mj-lt"/>
            </a:rPr>
            <a:t>:</a:t>
          </a:r>
        </a:p>
      </dgm:t>
    </dgm:pt>
    <dgm:pt modelId="{1FD21CFD-46B4-4AD2-908E-9C8038C05C0F}" type="parTrans" cxnId="{C8C7E187-36B0-4175-9FDD-57102712505F}">
      <dgm:prSet/>
      <dgm:spPr/>
      <dgm:t>
        <a:bodyPr/>
        <a:lstStyle/>
        <a:p>
          <a:endParaRPr lang="en-US"/>
        </a:p>
      </dgm:t>
    </dgm:pt>
    <dgm:pt modelId="{FADBD318-3C30-4654-9FE2-C9AF761C2E58}" type="sibTrans" cxnId="{C8C7E187-36B0-4175-9FDD-57102712505F}">
      <dgm:prSet/>
      <dgm:spPr/>
      <dgm:t>
        <a:bodyPr/>
        <a:lstStyle/>
        <a:p>
          <a:endParaRPr lang="en-US"/>
        </a:p>
      </dgm:t>
    </dgm:pt>
    <dgm:pt modelId="{EFB34B93-535F-425E-B09E-AC1B93326D63}">
      <dgm:prSet custT="1"/>
      <dgm:spPr/>
      <dgm:t>
        <a:bodyPr/>
        <a:lstStyle/>
        <a:p>
          <a:r>
            <a:rPr lang="en-US" sz="1000">
              <a:latin typeface="+mj-lt"/>
            </a:rPr>
            <a:t>Historical data shows fluctuations with a decline after 2010.</a:t>
          </a:r>
        </a:p>
      </dgm:t>
    </dgm:pt>
    <dgm:pt modelId="{7615C407-3CD0-4A3F-A963-D1E5F8B4F39E}" type="parTrans" cxnId="{9EAB8D9A-ECC8-42FB-A075-90E9B9A09478}">
      <dgm:prSet/>
      <dgm:spPr/>
      <dgm:t>
        <a:bodyPr/>
        <a:lstStyle/>
        <a:p>
          <a:endParaRPr lang="en-US"/>
        </a:p>
      </dgm:t>
    </dgm:pt>
    <dgm:pt modelId="{1CD27E53-8091-45FA-A6DC-D90C68C5F501}" type="sibTrans" cxnId="{9EAB8D9A-ECC8-42FB-A075-90E9B9A09478}">
      <dgm:prSet/>
      <dgm:spPr/>
      <dgm:t>
        <a:bodyPr/>
        <a:lstStyle/>
        <a:p>
          <a:endParaRPr lang="en-US"/>
        </a:p>
      </dgm:t>
    </dgm:pt>
    <dgm:pt modelId="{54710E7A-0689-4661-821E-20F59099413E}">
      <dgm:prSet custT="1"/>
      <dgm:spPr/>
      <dgm:t>
        <a:bodyPr/>
        <a:lstStyle/>
        <a:p>
          <a:r>
            <a:rPr lang="en-US" sz="1000">
              <a:latin typeface="+mj-lt"/>
            </a:rPr>
            <a:t>Predictions indicate a further slight decline.</a:t>
          </a:r>
        </a:p>
      </dgm:t>
    </dgm:pt>
    <dgm:pt modelId="{91B22691-8121-4931-B770-59D467AF178B}" type="parTrans" cxnId="{193F81C8-59CE-4CD9-8DE6-475A1095682F}">
      <dgm:prSet/>
      <dgm:spPr/>
      <dgm:t>
        <a:bodyPr/>
        <a:lstStyle/>
        <a:p>
          <a:endParaRPr lang="en-US"/>
        </a:p>
      </dgm:t>
    </dgm:pt>
    <dgm:pt modelId="{C9BA5889-CBCC-43FF-9417-F1E117568DD7}" type="sibTrans" cxnId="{193F81C8-59CE-4CD9-8DE6-475A1095682F}">
      <dgm:prSet/>
      <dgm:spPr/>
      <dgm:t>
        <a:bodyPr/>
        <a:lstStyle/>
        <a:p>
          <a:endParaRPr lang="en-US"/>
        </a:p>
      </dgm:t>
    </dgm:pt>
    <dgm:pt modelId="{8EAC3315-10C2-4823-91A7-7EE9FCDDAC0D}" type="pres">
      <dgm:prSet presAssocID="{C183DBE7-CD84-4958-8A53-1AC4D33BA0B2}" presName="Name0" presStyleCnt="0">
        <dgm:presLayoutVars>
          <dgm:dir/>
          <dgm:animLvl val="lvl"/>
          <dgm:resizeHandles val="exact"/>
        </dgm:presLayoutVars>
      </dgm:prSet>
      <dgm:spPr/>
    </dgm:pt>
    <dgm:pt modelId="{B049B491-E0FE-45F6-8188-20584B663F8B}" type="pres">
      <dgm:prSet presAssocID="{05ECAF9F-09B6-4B5F-A88A-FEFF831D9101}" presName="linNode" presStyleCnt="0"/>
      <dgm:spPr/>
    </dgm:pt>
    <dgm:pt modelId="{A6FFF7CD-360A-4628-A68B-8EF2862FDBF3}" type="pres">
      <dgm:prSet presAssocID="{05ECAF9F-09B6-4B5F-A88A-FEFF831D9101}" presName="parentText" presStyleLbl="node1" presStyleIdx="0" presStyleCnt="10">
        <dgm:presLayoutVars>
          <dgm:chMax val="1"/>
          <dgm:bulletEnabled val="1"/>
        </dgm:presLayoutVars>
      </dgm:prSet>
      <dgm:spPr/>
    </dgm:pt>
    <dgm:pt modelId="{1E5AC81E-D5AD-46B7-95BE-D1B81566158F}" type="pres">
      <dgm:prSet presAssocID="{5720E8E8-52D3-47EF-96B6-15B9766225AA}" presName="sp" presStyleCnt="0"/>
      <dgm:spPr/>
    </dgm:pt>
    <dgm:pt modelId="{9BC62046-37E8-4B68-B91A-51C094BE16EA}" type="pres">
      <dgm:prSet presAssocID="{B53D8BA0-707D-4A2B-8073-F1B94C0938FE}" presName="linNode" presStyleCnt="0"/>
      <dgm:spPr/>
    </dgm:pt>
    <dgm:pt modelId="{AC9C73C2-B65B-4A2D-ABE9-40A891592084}" type="pres">
      <dgm:prSet presAssocID="{B53D8BA0-707D-4A2B-8073-F1B94C0938FE}" presName="parentText" presStyleLbl="node1" presStyleIdx="1" presStyleCnt="10">
        <dgm:presLayoutVars>
          <dgm:chMax val="1"/>
          <dgm:bulletEnabled val="1"/>
        </dgm:presLayoutVars>
      </dgm:prSet>
      <dgm:spPr/>
    </dgm:pt>
    <dgm:pt modelId="{A01FD4CF-A750-4EFA-899E-6112149B6E4D}" type="pres">
      <dgm:prSet presAssocID="{CDAD5D90-2DEB-454C-870E-4CAEB9A5A1AF}" presName="sp" presStyleCnt="0"/>
      <dgm:spPr/>
    </dgm:pt>
    <dgm:pt modelId="{D45498EE-53AD-45B8-9A35-0ABEF532D82B}" type="pres">
      <dgm:prSet presAssocID="{7F86E685-CD15-4522-BD4F-B405B6B3609A}" presName="linNode" presStyleCnt="0"/>
      <dgm:spPr/>
    </dgm:pt>
    <dgm:pt modelId="{34C30C9A-9AFF-4981-A85A-D4977DFF6383}" type="pres">
      <dgm:prSet presAssocID="{7F86E685-CD15-4522-BD4F-B405B6B3609A}" presName="parentText" presStyleLbl="node1" presStyleIdx="2" presStyleCnt="10">
        <dgm:presLayoutVars>
          <dgm:chMax val="1"/>
          <dgm:bulletEnabled val="1"/>
        </dgm:presLayoutVars>
      </dgm:prSet>
      <dgm:spPr/>
    </dgm:pt>
    <dgm:pt modelId="{0016B16B-6A09-452A-BFA5-3D0240D8E2AA}" type="pres">
      <dgm:prSet presAssocID="{7F86E685-CD15-4522-BD4F-B405B6B3609A}" presName="descendantText" presStyleLbl="alignAccFollowNode1" presStyleIdx="0" presStyleCnt="8">
        <dgm:presLayoutVars>
          <dgm:bulletEnabled val="1"/>
        </dgm:presLayoutVars>
      </dgm:prSet>
      <dgm:spPr/>
    </dgm:pt>
    <dgm:pt modelId="{22015EEE-9060-4CE6-906B-C5F9616D7193}" type="pres">
      <dgm:prSet presAssocID="{B7AA02AE-0562-4955-B500-240FD53FAC67}" presName="sp" presStyleCnt="0"/>
      <dgm:spPr/>
    </dgm:pt>
    <dgm:pt modelId="{6FB02265-B33D-4E2A-93DD-CED179F876E3}" type="pres">
      <dgm:prSet presAssocID="{AFE4F7C5-C32E-4E8A-AE09-068BE24B2C26}" presName="linNode" presStyleCnt="0"/>
      <dgm:spPr/>
    </dgm:pt>
    <dgm:pt modelId="{4B301042-6ADD-4305-831E-06D37F10F302}" type="pres">
      <dgm:prSet presAssocID="{AFE4F7C5-C32E-4E8A-AE09-068BE24B2C26}" presName="parentText" presStyleLbl="node1" presStyleIdx="3" presStyleCnt="10">
        <dgm:presLayoutVars>
          <dgm:chMax val="1"/>
          <dgm:bulletEnabled val="1"/>
        </dgm:presLayoutVars>
      </dgm:prSet>
      <dgm:spPr/>
    </dgm:pt>
    <dgm:pt modelId="{A1BF4BCF-85DE-4B2F-9824-484F54641CE7}" type="pres">
      <dgm:prSet presAssocID="{AFE4F7C5-C32E-4E8A-AE09-068BE24B2C26}" presName="descendantText" presStyleLbl="alignAccFollowNode1" presStyleIdx="1" presStyleCnt="8">
        <dgm:presLayoutVars>
          <dgm:bulletEnabled val="1"/>
        </dgm:presLayoutVars>
      </dgm:prSet>
      <dgm:spPr/>
    </dgm:pt>
    <dgm:pt modelId="{64C5D706-79E8-4514-BBD4-09DBA001B7F7}" type="pres">
      <dgm:prSet presAssocID="{A3EE2B45-D0C9-4F0B-9ECB-778255C2A42B}" presName="sp" presStyleCnt="0"/>
      <dgm:spPr/>
    </dgm:pt>
    <dgm:pt modelId="{949F39DA-5E8E-4935-9B2E-7183D0B18EB4}" type="pres">
      <dgm:prSet presAssocID="{0B7FC65F-CB22-438B-96BF-CE264B38F0F3}" presName="linNode" presStyleCnt="0"/>
      <dgm:spPr/>
    </dgm:pt>
    <dgm:pt modelId="{080DF46D-D158-4043-AFBD-B43E95CC52C9}" type="pres">
      <dgm:prSet presAssocID="{0B7FC65F-CB22-438B-96BF-CE264B38F0F3}" presName="parentText" presStyleLbl="node1" presStyleIdx="4" presStyleCnt="10">
        <dgm:presLayoutVars>
          <dgm:chMax val="1"/>
          <dgm:bulletEnabled val="1"/>
        </dgm:presLayoutVars>
      </dgm:prSet>
      <dgm:spPr/>
    </dgm:pt>
    <dgm:pt modelId="{A467B281-6F3E-44BA-8F27-8D1E48CF1573}" type="pres">
      <dgm:prSet presAssocID="{0B7FC65F-CB22-438B-96BF-CE264B38F0F3}" presName="descendantText" presStyleLbl="alignAccFollowNode1" presStyleIdx="2" presStyleCnt="8">
        <dgm:presLayoutVars>
          <dgm:bulletEnabled val="1"/>
        </dgm:presLayoutVars>
      </dgm:prSet>
      <dgm:spPr/>
    </dgm:pt>
    <dgm:pt modelId="{E2A6BE87-CBBB-4CF3-B708-F6C9941D5D8B}" type="pres">
      <dgm:prSet presAssocID="{09D7D7DE-F5AC-4EB1-A588-A96C2FB8A93E}" presName="sp" presStyleCnt="0"/>
      <dgm:spPr/>
    </dgm:pt>
    <dgm:pt modelId="{484BEBBF-EA45-4A62-BB20-0B562B2BAA91}" type="pres">
      <dgm:prSet presAssocID="{E45B229E-9A85-4A3F-8614-D21CD10CF405}" presName="linNode" presStyleCnt="0"/>
      <dgm:spPr/>
    </dgm:pt>
    <dgm:pt modelId="{EACAF664-16A8-460D-BDC0-D13A7A378E27}" type="pres">
      <dgm:prSet presAssocID="{E45B229E-9A85-4A3F-8614-D21CD10CF405}" presName="parentText" presStyleLbl="node1" presStyleIdx="5" presStyleCnt="10">
        <dgm:presLayoutVars>
          <dgm:chMax val="1"/>
          <dgm:bulletEnabled val="1"/>
        </dgm:presLayoutVars>
      </dgm:prSet>
      <dgm:spPr/>
    </dgm:pt>
    <dgm:pt modelId="{B291B2DA-115D-4F16-AEDC-825A37D68737}" type="pres">
      <dgm:prSet presAssocID="{E45B229E-9A85-4A3F-8614-D21CD10CF405}" presName="descendantText" presStyleLbl="alignAccFollowNode1" presStyleIdx="3" presStyleCnt="8">
        <dgm:presLayoutVars>
          <dgm:bulletEnabled val="1"/>
        </dgm:presLayoutVars>
      </dgm:prSet>
      <dgm:spPr/>
    </dgm:pt>
    <dgm:pt modelId="{8817CA8A-9E02-4331-B60D-343E578C98EA}" type="pres">
      <dgm:prSet presAssocID="{A1D61C04-50F2-4A02-890C-D15288E58CBA}" presName="sp" presStyleCnt="0"/>
      <dgm:spPr/>
    </dgm:pt>
    <dgm:pt modelId="{DC1345EE-CE14-4B3E-B2BF-D5A7056EC371}" type="pres">
      <dgm:prSet presAssocID="{25677945-61AE-4CD9-8B43-1EF96833317F}" presName="linNode" presStyleCnt="0"/>
      <dgm:spPr/>
    </dgm:pt>
    <dgm:pt modelId="{259550CF-6DB3-436A-91F4-8E562BD957DA}" type="pres">
      <dgm:prSet presAssocID="{25677945-61AE-4CD9-8B43-1EF96833317F}" presName="parentText" presStyleLbl="node1" presStyleIdx="6" presStyleCnt="10">
        <dgm:presLayoutVars>
          <dgm:chMax val="1"/>
          <dgm:bulletEnabled val="1"/>
        </dgm:presLayoutVars>
      </dgm:prSet>
      <dgm:spPr/>
    </dgm:pt>
    <dgm:pt modelId="{A6EDAFC8-2B66-45FC-8712-8DE4332CAA0C}" type="pres">
      <dgm:prSet presAssocID="{25677945-61AE-4CD9-8B43-1EF96833317F}" presName="descendantText" presStyleLbl="alignAccFollowNode1" presStyleIdx="4" presStyleCnt="8">
        <dgm:presLayoutVars>
          <dgm:bulletEnabled val="1"/>
        </dgm:presLayoutVars>
      </dgm:prSet>
      <dgm:spPr/>
    </dgm:pt>
    <dgm:pt modelId="{3656C2E2-C94B-4502-8321-F8798AEA0310}" type="pres">
      <dgm:prSet presAssocID="{82E74C57-5908-4FB0-9CF7-7A9CD1B00DBB}" presName="sp" presStyleCnt="0"/>
      <dgm:spPr/>
    </dgm:pt>
    <dgm:pt modelId="{D74B9312-D2B2-41E6-8A05-DDE2585E2224}" type="pres">
      <dgm:prSet presAssocID="{7245D7A8-B14D-4E38-B9B7-ECCABABBD46E}" presName="linNode" presStyleCnt="0"/>
      <dgm:spPr/>
    </dgm:pt>
    <dgm:pt modelId="{B712F3E3-0D45-4901-96A3-1FB8BB96A97A}" type="pres">
      <dgm:prSet presAssocID="{7245D7A8-B14D-4E38-B9B7-ECCABABBD46E}" presName="parentText" presStyleLbl="node1" presStyleIdx="7" presStyleCnt="10">
        <dgm:presLayoutVars>
          <dgm:chMax val="1"/>
          <dgm:bulletEnabled val="1"/>
        </dgm:presLayoutVars>
      </dgm:prSet>
      <dgm:spPr/>
    </dgm:pt>
    <dgm:pt modelId="{6F803E6D-E6B5-4889-8ADF-EB5DDD7934E3}" type="pres">
      <dgm:prSet presAssocID="{7245D7A8-B14D-4E38-B9B7-ECCABABBD46E}" presName="descendantText" presStyleLbl="alignAccFollowNode1" presStyleIdx="5" presStyleCnt="8">
        <dgm:presLayoutVars>
          <dgm:bulletEnabled val="1"/>
        </dgm:presLayoutVars>
      </dgm:prSet>
      <dgm:spPr/>
    </dgm:pt>
    <dgm:pt modelId="{0F67A323-46FF-4469-B231-73711F77CA3C}" type="pres">
      <dgm:prSet presAssocID="{AAB5DA50-E059-4EBD-922D-3BF39577ECDA}" presName="sp" presStyleCnt="0"/>
      <dgm:spPr/>
    </dgm:pt>
    <dgm:pt modelId="{1BD27A48-0737-41BA-BA46-9778C519C712}" type="pres">
      <dgm:prSet presAssocID="{416DB317-CF3F-455F-9661-FF10FAFEA69F}" presName="linNode" presStyleCnt="0"/>
      <dgm:spPr/>
    </dgm:pt>
    <dgm:pt modelId="{E069BDD6-F44C-49B4-B6D6-AFCAF44D441A}" type="pres">
      <dgm:prSet presAssocID="{416DB317-CF3F-455F-9661-FF10FAFEA69F}" presName="parentText" presStyleLbl="node1" presStyleIdx="8" presStyleCnt="10">
        <dgm:presLayoutVars>
          <dgm:chMax val="1"/>
          <dgm:bulletEnabled val="1"/>
        </dgm:presLayoutVars>
      </dgm:prSet>
      <dgm:spPr/>
    </dgm:pt>
    <dgm:pt modelId="{C410C476-A9E6-4A37-9BA2-C6C9390E3D72}" type="pres">
      <dgm:prSet presAssocID="{416DB317-CF3F-455F-9661-FF10FAFEA69F}" presName="descendantText" presStyleLbl="alignAccFollowNode1" presStyleIdx="6" presStyleCnt="8">
        <dgm:presLayoutVars>
          <dgm:bulletEnabled val="1"/>
        </dgm:presLayoutVars>
      </dgm:prSet>
      <dgm:spPr/>
    </dgm:pt>
    <dgm:pt modelId="{F74120EB-4D3F-41FC-89D0-D29EB63ABEB2}" type="pres">
      <dgm:prSet presAssocID="{A144EFE3-DCCC-4DE3-BFE0-0B67C4809BE9}" presName="sp" presStyleCnt="0"/>
      <dgm:spPr/>
    </dgm:pt>
    <dgm:pt modelId="{34CB55D3-148D-4F2E-92D9-BDC1D71C234B}" type="pres">
      <dgm:prSet presAssocID="{209152A2-5972-4FCA-9183-184CA7AC2808}" presName="linNode" presStyleCnt="0"/>
      <dgm:spPr/>
    </dgm:pt>
    <dgm:pt modelId="{2A59AD7B-1303-488C-9273-6EBA006D32C6}" type="pres">
      <dgm:prSet presAssocID="{209152A2-5972-4FCA-9183-184CA7AC2808}" presName="parentText" presStyleLbl="node1" presStyleIdx="9" presStyleCnt="10">
        <dgm:presLayoutVars>
          <dgm:chMax val="1"/>
          <dgm:bulletEnabled val="1"/>
        </dgm:presLayoutVars>
      </dgm:prSet>
      <dgm:spPr/>
    </dgm:pt>
    <dgm:pt modelId="{FC687327-E708-4536-82CC-A11E65DEBBFA}" type="pres">
      <dgm:prSet presAssocID="{209152A2-5972-4FCA-9183-184CA7AC2808}" presName="descendantText" presStyleLbl="alignAccFollowNode1" presStyleIdx="7" presStyleCnt="8">
        <dgm:presLayoutVars>
          <dgm:bulletEnabled val="1"/>
        </dgm:presLayoutVars>
      </dgm:prSet>
      <dgm:spPr/>
    </dgm:pt>
  </dgm:ptLst>
  <dgm:cxnLst>
    <dgm:cxn modelId="{A5011202-E998-466A-82FF-C8AF212B8E9D}" type="presOf" srcId="{A85D0540-A2F1-4B27-BA1D-D69F03DC1C60}" destId="{C410C476-A9E6-4A37-9BA2-C6C9390E3D72}" srcOrd="0" destOrd="0" presId="urn:microsoft.com/office/officeart/2005/8/layout/vList5"/>
    <dgm:cxn modelId="{DC7A9E08-FAAE-44CE-8805-0E94E0C956A3}" srcId="{E45B229E-9A85-4A3F-8614-D21CD10CF405}" destId="{66471F99-74E3-4142-B57F-01A0EFFBB1CC}" srcOrd="0" destOrd="0" parTransId="{DB9371D0-725B-4881-B9CD-27D0DFEAEE8B}" sibTransId="{4246ADFB-EDB5-40BE-9F0C-A3ED486E8C52}"/>
    <dgm:cxn modelId="{C6542312-FCA4-4E9A-9583-464C45455D45}" type="presOf" srcId="{AFE4F7C5-C32E-4E8A-AE09-068BE24B2C26}" destId="{4B301042-6ADD-4305-831E-06D37F10F302}" srcOrd="0" destOrd="0" presId="urn:microsoft.com/office/officeart/2005/8/layout/vList5"/>
    <dgm:cxn modelId="{CFD3DA13-F2E3-45E0-B1C9-80547C1CA563}" srcId="{25677945-61AE-4CD9-8B43-1EF96833317F}" destId="{5DC74749-9F8B-4297-986E-31F8BCD85922}" srcOrd="0" destOrd="0" parTransId="{6636ADD2-28E3-4D17-9E3D-409E813E2E0F}" sibTransId="{DFDFC836-7ABB-4260-ABE7-A2DD1803FE31}"/>
    <dgm:cxn modelId="{4BBA7E17-FAF4-4F3C-9268-874B7606EA8C}" type="presOf" srcId="{54710E7A-0689-4661-821E-20F59099413E}" destId="{FC687327-E708-4536-82CC-A11E65DEBBFA}" srcOrd="0" destOrd="1" presId="urn:microsoft.com/office/officeart/2005/8/layout/vList5"/>
    <dgm:cxn modelId="{E488011B-ACAA-4383-BB84-7D3E760B7694}" type="presOf" srcId="{5DC74749-9F8B-4297-986E-31F8BCD85922}" destId="{A6EDAFC8-2B66-45FC-8712-8DE4332CAA0C}" srcOrd="0" destOrd="0" presId="urn:microsoft.com/office/officeart/2005/8/layout/vList5"/>
    <dgm:cxn modelId="{4FB8C61D-3352-46FA-A807-C1C899F1E679}" srcId="{AFE4F7C5-C32E-4E8A-AE09-068BE24B2C26}" destId="{00DCEF0B-9B07-4058-BA7F-920613D553D0}" srcOrd="0" destOrd="0" parTransId="{B7114C09-5980-4850-BF01-DBA5216A30E9}" sibTransId="{39A32F68-30C1-47B6-8FF1-CDBACE486648}"/>
    <dgm:cxn modelId="{C2A49520-0A2C-4068-BCEA-B897F49A8E3F}" srcId="{7F86E685-CD15-4522-BD4F-B405B6B3609A}" destId="{6DF1643B-0A27-4A23-AC8C-17AEF6D52C27}" srcOrd="0" destOrd="0" parTransId="{22196496-C413-40BA-A9C8-B79CE4DD001C}" sibTransId="{5565DF6F-97A5-4313-B94D-A86B886CC805}"/>
    <dgm:cxn modelId="{0D3BC623-DAF4-4E71-A23A-E51645841F72}" type="presOf" srcId="{416DB317-CF3F-455F-9661-FF10FAFEA69F}" destId="{E069BDD6-F44C-49B4-B6D6-AFCAF44D441A}" srcOrd="0" destOrd="0" presId="urn:microsoft.com/office/officeart/2005/8/layout/vList5"/>
    <dgm:cxn modelId="{CAE55F2C-3FAF-4747-8922-595D89153062}" srcId="{0B7FC65F-CB22-438B-96BF-CE264B38F0F3}" destId="{70873691-834F-43A0-AB5E-5740AD5F4E0F}" srcOrd="1" destOrd="0" parTransId="{8867EC94-0DFA-4E0E-99DF-DD218A1ADBF2}" sibTransId="{9A2DD819-FD22-4E8D-9D57-15944BBCBAD3}"/>
    <dgm:cxn modelId="{8C580B3A-604E-43E3-A82C-391B3CC7B603}" type="presOf" srcId="{209152A2-5972-4FCA-9183-184CA7AC2808}" destId="{2A59AD7B-1303-488C-9273-6EBA006D32C6}" srcOrd="0" destOrd="0" presId="urn:microsoft.com/office/officeart/2005/8/layout/vList5"/>
    <dgm:cxn modelId="{8940085B-E0FC-4D38-9AB2-447070A07ACB}" type="presOf" srcId="{C183DBE7-CD84-4958-8A53-1AC4D33BA0B2}" destId="{8EAC3315-10C2-4823-91A7-7EE9FCDDAC0D}" srcOrd="0" destOrd="0" presId="urn:microsoft.com/office/officeart/2005/8/layout/vList5"/>
    <dgm:cxn modelId="{769B8161-B241-409B-AF04-C23136651AE5}" srcId="{7245D7A8-B14D-4E38-B9B7-ECCABABBD46E}" destId="{29918818-41C3-4791-ABF7-02111BAFC711}" srcOrd="0" destOrd="0" parTransId="{F47D20DA-73F1-4007-A1CC-1CB54D720E65}" sibTransId="{3C225A0C-B018-4948-87FF-788518490DDB}"/>
    <dgm:cxn modelId="{3AD22E65-393F-47A8-AC77-805D8AF2479D}" type="presOf" srcId="{EFB34B93-535F-425E-B09E-AC1B93326D63}" destId="{FC687327-E708-4536-82CC-A11E65DEBBFA}" srcOrd="0" destOrd="0" presId="urn:microsoft.com/office/officeart/2005/8/layout/vList5"/>
    <dgm:cxn modelId="{AD144968-B597-4D82-B620-857B8F6AF4B5}" srcId="{C183DBE7-CD84-4958-8A53-1AC4D33BA0B2}" destId="{B53D8BA0-707D-4A2B-8073-F1B94C0938FE}" srcOrd="1" destOrd="0" parTransId="{AE554BF1-9F74-438D-ADAD-33CD74406F6F}" sibTransId="{CDAD5D90-2DEB-454C-870E-4CAEB9A5A1AF}"/>
    <dgm:cxn modelId="{4609236E-B525-4FD9-AF3E-444E2164A6C3}" type="presOf" srcId="{B53D8BA0-707D-4A2B-8073-F1B94C0938FE}" destId="{AC9C73C2-B65B-4A2D-ABE9-40A891592084}" srcOrd="0" destOrd="0" presId="urn:microsoft.com/office/officeart/2005/8/layout/vList5"/>
    <dgm:cxn modelId="{5F705870-9472-41BD-8CBE-301EB8CEA9A1}" srcId="{C183DBE7-CD84-4958-8A53-1AC4D33BA0B2}" destId="{05ECAF9F-09B6-4B5F-A88A-FEFF831D9101}" srcOrd="0" destOrd="0" parTransId="{8CF2C8F6-1BBB-401F-8743-F329FB8C968A}" sibTransId="{5720E8E8-52D3-47EF-96B6-15B9766225AA}"/>
    <dgm:cxn modelId="{D256ED70-63D4-4617-9453-48A59C52D3EE}" type="presOf" srcId="{0B7FC65F-CB22-438B-96BF-CE264B38F0F3}" destId="{080DF46D-D158-4043-AFBD-B43E95CC52C9}" srcOrd="0" destOrd="0" presId="urn:microsoft.com/office/officeart/2005/8/layout/vList5"/>
    <dgm:cxn modelId="{7357F35A-D506-482E-A4FE-C2BAC4433B4A}" type="presOf" srcId="{C359CBD8-C5B6-44C2-8239-DFABE73F7F55}" destId="{B291B2DA-115D-4F16-AEDC-825A37D68737}" srcOrd="0" destOrd="1" presId="urn:microsoft.com/office/officeart/2005/8/layout/vList5"/>
    <dgm:cxn modelId="{962EA57C-1FCD-4410-AA94-2F26B990F107}" srcId="{25677945-61AE-4CD9-8B43-1EF96833317F}" destId="{1909383D-F620-444F-80BE-439A63E653F5}" srcOrd="1" destOrd="0" parTransId="{DD98706E-F030-4CA0-AE36-8ED3E864AEE0}" sibTransId="{9C042169-1EAC-4D62-950D-0650142D9BE3}"/>
    <dgm:cxn modelId="{19A2D17E-BDAB-4BC9-8656-86DC6456F9E5}" srcId="{416DB317-CF3F-455F-9661-FF10FAFEA69F}" destId="{1E82F84B-6754-4674-BD67-23029567CDD2}" srcOrd="1" destOrd="0" parTransId="{68382898-DAF0-4651-B58C-C8DC1ABD0D63}" sibTransId="{0AC40315-F0E0-4A02-B36B-E2822C7EFFCD}"/>
    <dgm:cxn modelId="{8BE8547F-899B-4D4B-86BA-1D7CC1B2F342}" srcId="{E45B229E-9A85-4A3F-8614-D21CD10CF405}" destId="{C359CBD8-C5B6-44C2-8239-DFABE73F7F55}" srcOrd="1" destOrd="0" parTransId="{93A2A57D-2035-4EE2-98B5-98546851C510}" sibTransId="{9DA5F40F-8B5E-4C98-8320-34214BCDE7DE}"/>
    <dgm:cxn modelId="{69D85680-6B47-4DE5-B946-9C513F2101A0}" type="presOf" srcId="{05ECAF9F-09B6-4B5F-A88A-FEFF831D9101}" destId="{A6FFF7CD-360A-4628-A68B-8EF2862FDBF3}" srcOrd="0" destOrd="0" presId="urn:microsoft.com/office/officeart/2005/8/layout/vList5"/>
    <dgm:cxn modelId="{793F3F82-C820-4CEC-A654-97343BCF3E68}" type="presOf" srcId="{25677945-61AE-4CD9-8B43-1EF96833317F}" destId="{259550CF-6DB3-436A-91F4-8E562BD957DA}" srcOrd="0" destOrd="0" presId="urn:microsoft.com/office/officeart/2005/8/layout/vList5"/>
    <dgm:cxn modelId="{D9063883-B8F6-43A6-9B7F-0BAC5AF90D1C}" type="presOf" srcId="{CF3D6BF3-F8E3-4E46-B764-E213F419A369}" destId="{A467B281-6F3E-44BA-8F27-8D1E48CF1573}" srcOrd="0" destOrd="0" presId="urn:microsoft.com/office/officeart/2005/8/layout/vList5"/>
    <dgm:cxn modelId="{1DBEA484-1D51-4ECC-94BC-1DF72E0F52C9}" srcId="{C183DBE7-CD84-4958-8A53-1AC4D33BA0B2}" destId="{E45B229E-9A85-4A3F-8614-D21CD10CF405}" srcOrd="5" destOrd="0" parTransId="{598B8410-9A60-49E2-992F-D6143F53E1AA}" sibTransId="{A1D61C04-50F2-4A02-890C-D15288E58CBA}"/>
    <dgm:cxn modelId="{C8C7E187-36B0-4175-9FDD-57102712505F}" srcId="{C183DBE7-CD84-4958-8A53-1AC4D33BA0B2}" destId="{209152A2-5972-4FCA-9183-184CA7AC2808}" srcOrd="9" destOrd="0" parTransId="{1FD21CFD-46B4-4AD2-908E-9C8038C05C0F}" sibTransId="{FADBD318-3C30-4654-9FE2-C9AF761C2E58}"/>
    <dgm:cxn modelId="{41F4E389-A9E3-4B27-A219-D589AD4F98BB}" type="presOf" srcId="{66471F99-74E3-4142-B57F-01A0EFFBB1CC}" destId="{B291B2DA-115D-4F16-AEDC-825A37D68737}" srcOrd="0" destOrd="0" presId="urn:microsoft.com/office/officeart/2005/8/layout/vList5"/>
    <dgm:cxn modelId="{B93E988A-805D-4EC6-9211-47979538621E}" type="presOf" srcId="{7245D7A8-B14D-4E38-B9B7-ECCABABBD46E}" destId="{B712F3E3-0D45-4901-96A3-1FB8BB96A97A}" srcOrd="0" destOrd="0" presId="urn:microsoft.com/office/officeart/2005/8/layout/vList5"/>
    <dgm:cxn modelId="{5B85DE8A-BC9E-4F87-BEB3-FE13F7E50564}" srcId="{7F86E685-CD15-4522-BD4F-B405B6B3609A}" destId="{7FAC2F85-18CC-403B-AB49-036255933DC1}" srcOrd="1" destOrd="0" parTransId="{C2DAE2ED-BC6C-4726-A2DE-3DA6A832F6E3}" sibTransId="{C0D59788-351E-44DD-AEF6-40E4F0887295}"/>
    <dgm:cxn modelId="{6D04A198-2EEA-48F9-83D2-E654195C896B}" srcId="{0B7FC65F-CB22-438B-96BF-CE264B38F0F3}" destId="{CF3D6BF3-F8E3-4E46-B764-E213F419A369}" srcOrd="0" destOrd="0" parTransId="{86514098-0A64-43DC-B512-E9EC25173F60}" sibTransId="{BA847550-250A-4E81-89E8-62445F478517}"/>
    <dgm:cxn modelId="{9EAB8D9A-ECC8-42FB-A075-90E9B9A09478}" srcId="{209152A2-5972-4FCA-9183-184CA7AC2808}" destId="{EFB34B93-535F-425E-B09E-AC1B93326D63}" srcOrd="0" destOrd="0" parTransId="{7615C407-3CD0-4A3F-A963-D1E5F8B4F39E}" sibTransId="{1CD27E53-8091-45FA-A6DC-D90C68C5F501}"/>
    <dgm:cxn modelId="{560A549C-91CD-45DF-9181-D150B5BACB72}" srcId="{C183DBE7-CD84-4958-8A53-1AC4D33BA0B2}" destId="{7245D7A8-B14D-4E38-B9B7-ECCABABBD46E}" srcOrd="7" destOrd="0" parTransId="{02C5A18F-ACCA-481E-B0F1-6B5D6B2B2C6F}" sibTransId="{AAB5DA50-E059-4EBD-922D-3BF39577ECDA}"/>
    <dgm:cxn modelId="{738A37A4-A324-4AAF-A61C-05D15247F0CA}" type="presOf" srcId="{70873691-834F-43A0-AB5E-5740AD5F4E0F}" destId="{A467B281-6F3E-44BA-8F27-8D1E48CF1573}" srcOrd="0" destOrd="1" presId="urn:microsoft.com/office/officeart/2005/8/layout/vList5"/>
    <dgm:cxn modelId="{86714BA7-4481-4961-99D0-CBFC6DBD292D}" type="presOf" srcId="{7F86E685-CD15-4522-BD4F-B405B6B3609A}" destId="{34C30C9A-9AFF-4981-A85A-D4977DFF6383}" srcOrd="0" destOrd="0" presId="urn:microsoft.com/office/officeart/2005/8/layout/vList5"/>
    <dgm:cxn modelId="{338EBCAE-5E4F-4517-B8DD-F6F0A3B8C22B}" type="presOf" srcId="{E45B229E-9A85-4A3F-8614-D21CD10CF405}" destId="{EACAF664-16A8-460D-BDC0-D13A7A378E27}" srcOrd="0" destOrd="0" presId="urn:microsoft.com/office/officeart/2005/8/layout/vList5"/>
    <dgm:cxn modelId="{FFE486BE-8E67-4C15-AE1D-71F3B356A4C6}" type="presOf" srcId="{00DCEF0B-9B07-4058-BA7F-920613D553D0}" destId="{A1BF4BCF-85DE-4B2F-9824-484F54641CE7}" srcOrd="0" destOrd="0" presId="urn:microsoft.com/office/officeart/2005/8/layout/vList5"/>
    <dgm:cxn modelId="{2ED36BC4-A6BE-4A25-9188-215A79F5659F}" type="presOf" srcId="{7FAC2F85-18CC-403B-AB49-036255933DC1}" destId="{0016B16B-6A09-452A-BFA5-3D0240D8E2AA}" srcOrd="0" destOrd="1" presId="urn:microsoft.com/office/officeart/2005/8/layout/vList5"/>
    <dgm:cxn modelId="{193F81C8-59CE-4CD9-8DE6-475A1095682F}" srcId="{209152A2-5972-4FCA-9183-184CA7AC2808}" destId="{54710E7A-0689-4661-821E-20F59099413E}" srcOrd="1" destOrd="0" parTransId="{91B22691-8121-4931-B770-59D467AF178B}" sibTransId="{C9BA5889-CBCC-43FF-9417-F1E117568DD7}"/>
    <dgm:cxn modelId="{07E206CA-A2F0-443D-A443-DEC24B2BA43F}" srcId="{C183DBE7-CD84-4958-8A53-1AC4D33BA0B2}" destId="{0B7FC65F-CB22-438B-96BF-CE264B38F0F3}" srcOrd="4" destOrd="0" parTransId="{C0982E47-BFFE-43C0-A358-D0F7135BCA7A}" sibTransId="{09D7D7DE-F5AC-4EB1-A588-A96C2FB8A93E}"/>
    <dgm:cxn modelId="{559CC7CE-F6A1-4625-919C-D457ADF0A388}" srcId="{C183DBE7-CD84-4958-8A53-1AC4D33BA0B2}" destId="{25677945-61AE-4CD9-8B43-1EF96833317F}" srcOrd="6" destOrd="0" parTransId="{E3E0102D-11AD-4B20-A6B0-7AD9054D494C}" sibTransId="{82E74C57-5908-4FB0-9CF7-7A9CD1B00DBB}"/>
    <dgm:cxn modelId="{499547D0-1FF5-4CA4-8348-8E5E30CE7438}" srcId="{C183DBE7-CD84-4958-8A53-1AC4D33BA0B2}" destId="{416DB317-CF3F-455F-9661-FF10FAFEA69F}" srcOrd="8" destOrd="0" parTransId="{D038B6C0-156A-4F39-9597-81FD3E1DB6A4}" sibTransId="{A144EFE3-DCCC-4DE3-BFE0-0B67C4809BE9}"/>
    <dgm:cxn modelId="{D842C2DB-580B-49D4-854E-FE92B2CEA40B}" type="presOf" srcId="{1909383D-F620-444F-80BE-439A63E653F5}" destId="{A6EDAFC8-2B66-45FC-8712-8DE4332CAA0C}" srcOrd="0" destOrd="1" presId="urn:microsoft.com/office/officeart/2005/8/layout/vList5"/>
    <dgm:cxn modelId="{52F708E5-05D5-4FED-8B7C-EBDA46D72DEF}" srcId="{C183DBE7-CD84-4958-8A53-1AC4D33BA0B2}" destId="{7F86E685-CD15-4522-BD4F-B405B6B3609A}" srcOrd="2" destOrd="0" parTransId="{8F5BC32C-4FC9-4EA5-8FD4-3D15B408A06B}" sibTransId="{B7AA02AE-0562-4955-B500-240FD53FAC67}"/>
    <dgm:cxn modelId="{3C82A2EE-8EFB-44D4-9BF0-44D26EE90CD4}" type="presOf" srcId="{29918818-41C3-4791-ABF7-02111BAFC711}" destId="{6F803E6D-E6B5-4889-8ADF-EB5DDD7934E3}" srcOrd="0" destOrd="0" presId="urn:microsoft.com/office/officeart/2005/8/layout/vList5"/>
    <dgm:cxn modelId="{8E1ABCF4-B746-4564-A5C2-DD6098B2B3FB}" type="presOf" srcId="{6DF1643B-0A27-4A23-AC8C-17AEF6D52C27}" destId="{0016B16B-6A09-452A-BFA5-3D0240D8E2AA}" srcOrd="0" destOrd="0" presId="urn:microsoft.com/office/officeart/2005/8/layout/vList5"/>
    <dgm:cxn modelId="{2E3832F7-2930-4A37-8A2E-0DC2C260FBF7}" type="presOf" srcId="{1E82F84B-6754-4674-BD67-23029567CDD2}" destId="{C410C476-A9E6-4A37-9BA2-C6C9390E3D72}" srcOrd="0" destOrd="1" presId="urn:microsoft.com/office/officeart/2005/8/layout/vList5"/>
    <dgm:cxn modelId="{3A052FFE-EE56-4F41-BD77-5021136921F6}" srcId="{416DB317-CF3F-455F-9661-FF10FAFEA69F}" destId="{A85D0540-A2F1-4B27-BA1D-D69F03DC1C60}" srcOrd="0" destOrd="0" parTransId="{D5EC5038-D8D4-45CE-892E-EB7E3BBF9CDF}" sibTransId="{1135E0A5-4EA3-46BB-BE48-5FF567643124}"/>
    <dgm:cxn modelId="{7CF598FE-75D3-439A-9063-66643E887429}" srcId="{C183DBE7-CD84-4958-8A53-1AC4D33BA0B2}" destId="{AFE4F7C5-C32E-4E8A-AE09-068BE24B2C26}" srcOrd="3" destOrd="0" parTransId="{1C887004-9690-4484-A7BE-7AD173724239}" sibTransId="{A3EE2B45-D0C9-4F0B-9ECB-778255C2A42B}"/>
    <dgm:cxn modelId="{0EDFEB2D-CC8A-49F0-9651-EB6431C87B3B}" type="presParOf" srcId="{8EAC3315-10C2-4823-91A7-7EE9FCDDAC0D}" destId="{B049B491-E0FE-45F6-8188-20584B663F8B}" srcOrd="0" destOrd="0" presId="urn:microsoft.com/office/officeart/2005/8/layout/vList5"/>
    <dgm:cxn modelId="{8F09E6CA-437E-4CE3-B5DA-DE7AFC1E3388}" type="presParOf" srcId="{B049B491-E0FE-45F6-8188-20584B663F8B}" destId="{A6FFF7CD-360A-4628-A68B-8EF2862FDBF3}" srcOrd="0" destOrd="0" presId="urn:microsoft.com/office/officeart/2005/8/layout/vList5"/>
    <dgm:cxn modelId="{61B6D541-E7C8-42AA-8EC0-88CE7F98EED7}" type="presParOf" srcId="{8EAC3315-10C2-4823-91A7-7EE9FCDDAC0D}" destId="{1E5AC81E-D5AD-46B7-95BE-D1B81566158F}" srcOrd="1" destOrd="0" presId="urn:microsoft.com/office/officeart/2005/8/layout/vList5"/>
    <dgm:cxn modelId="{79B0555F-92A4-4DCF-B661-DC05D40D5F4A}" type="presParOf" srcId="{8EAC3315-10C2-4823-91A7-7EE9FCDDAC0D}" destId="{9BC62046-37E8-4B68-B91A-51C094BE16EA}" srcOrd="2" destOrd="0" presId="urn:microsoft.com/office/officeart/2005/8/layout/vList5"/>
    <dgm:cxn modelId="{D39A1F45-7DA3-45D5-AFD4-585FD96D12AE}" type="presParOf" srcId="{9BC62046-37E8-4B68-B91A-51C094BE16EA}" destId="{AC9C73C2-B65B-4A2D-ABE9-40A891592084}" srcOrd="0" destOrd="0" presId="urn:microsoft.com/office/officeart/2005/8/layout/vList5"/>
    <dgm:cxn modelId="{EE803B55-8F7F-4A8B-8D12-672BF6E5269A}" type="presParOf" srcId="{8EAC3315-10C2-4823-91A7-7EE9FCDDAC0D}" destId="{A01FD4CF-A750-4EFA-899E-6112149B6E4D}" srcOrd="3" destOrd="0" presId="urn:microsoft.com/office/officeart/2005/8/layout/vList5"/>
    <dgm:cxn modelId="{B2DF1D34-B4FA-4E02-82D8-FC76AB5684C3}" type="presParOf" srcId="{8EAC3315-10C2-4823-91A7-7EE9FCDDAC0D}" destId="{D45498EE-53AD-45B8-9A35-0ABEF532D82B}" srcOrd="4" destOrd="0" presId="urn:microsoft.com/office/officeart/2005/8/layout/vList5"/>
    <dgm:cxn modelId="{C10131FE-B9B0-4407-A29B-3781BE218BD3}" type="presParOf" srcId="{D45498EE-53AD-45B8-9A35-0ABEF532D82B}" destId="{34C30C9A-9AFF-4981-A85A-D4977DFF6383}" srcOrd="0" destOrd="0" presId="urn:microsoft.com/office/officeart/2005/8/layout/vList5"/>
    <dgm:cxn modelId="{588D1FFD-D5E9-4982-9B7B-1890DB4820AE}" type="presParOf" srcId="{D45498EE-53AD-45B8-9A35-0ABEF532D82B}" destId="{0016B16B-6A09-452A-BFA5-3D0240D8E2AA}" srcOrd="1" destOrd="0" presId="urn:microsoft.com/office/officeart/2005/8/layout/vList5"/>
    <dgm:cxn modelId="{1A871E41-E64B-4B3C-88B9-4937777CFDE8}" type="presParOf" srcId="{8EAC3315-10C2-4823-91A7-7EE9FCDDAC0D}" destId="{22015EEE-9060-4CE6-906B-C5F9616D7193}" srcOrd="5" destOrd="0" presId="urn:microsoft.com/office/officeart/2005/8/layout/vList5"/>
    <dgm:cxn modelId="{D69110EF-8C64-4682-B380-CB8604609FD6}" type="presParOf" srcId="{8EAC3315-10C2-4823-91A7-7EE9FCDDAC0D}" destId="{6FB02265-B33D-4E2A-93DD-CED179F876E3}" srcOrd="6" destOrd="0" presId="urn:microsoft.com/office/officeart/2005/8/layout/vList5"/>
    <dgm:cxn modelId="{837191F2-5FDD-49EB-8E7F-73476806D720}" type="presParOf" srcId="{6FB02265-B33D-4E2A-93DD-CED179F876E3}" destId="{4B301042-6ADD-4305-831E-06D37F10F302}" srcOrd="0" destOrd="0" presId="urn:microsoft.com/office/officeart/2005/8/layout/vList5"/>
    <dgm:cxn modelId="{1AD1530B-16BC-422E-AFC2-5E0A93082887}" type="presParOf" srcId="{6FB02265-B33D-4E2A-93DD-CED179F876E3}" destId="{A1BF4BCF-85DE-4B2F-9824-484F54641CE7}" srcOrd="1" destOrd="0" presId="urn:microsoft.com/office/officeart/2005/8/layout/vList5"/>
    <dgm:cxn modelId="{83469C16-8DB1-4C61-B7B3-F21F1C025F79}" type="presParOf" srcId="{8EAC3315-10C2-4823-91A7-7EE9FCDDAC0D}" destId="{64C5D706-79E8-4514-BBD4-09DBA001B7F7}" srcOrd="7" destOrd="0" presId="urn:microsoft.com/office/officeart/2005/8/layout/vList5"/>
    <dgm:cxn modelId="{CC41CB47-7622-4F3F-8EC0-BD59A0A32ABE}" type="presParOf" srcId="{8EAC3315-10C2-4823-91A7-7EE9FCDDAC0D}" destId="{949F39DA-5E8E-4935-9B2E-7183D0B18EB4}" srcOrd="8" destOrd="0" presId="urn:microsoft.com/office/officeart/2005/8/layout/vList5"/>
    <dgm:cxn modelId="{ADC410FD-F336-4CB8-A38E-2EEB383416A1}" type="presParOf" srcId="{949F39DA-5E8E-4935-9B2E-7183D0B18EB4}" destId="{080DF46D-D158-4043-AFBD-B43E95CC52C9}" srcOrd="0" destOrd="0" presId="urn:microsoft.com/office/officeart/2005/8/layout/vList5"/>
    <dgm:cxn modelId="{5940B17B-6661-4E65-AC5A-17DB297C09E8}" type="presParOf" srcId="{949F39DA-5E8E-4935-9B2E-7183D0B18EB4}" destId="{A467B281-6F3E-44BA-8F27-8D1E48CF1573}" srcOrd="1" destOrd="0" presId="urn:microsoft.com/office/officeart/2005/8/layout/vList5"/>
    <dgm:cxn modelId="{93B2CE52-EEC4-4056-B68F-0BEEB7A5F28A}" type="presParOf" srcId="{8EAC3315-10C2-4823-91A7-7EE9FCDDAC0D}" destId="{E2A6BE87-CBBB-4CF3-B708-F6C9941D5D8B}" srcOrd="9" destOrd="0" presId="urn:microsoft.com/office/officeart/2005/8/layout/vList5"/>
    <dgm:cxn modelId="{56AFAF2E-8E77-48B6-BF66-4631BD89C004}" type="presParOf" srcId="{8EAC3315-10C2-4823-91A7-7EE9FCDDAC0D}" destId="{484BEBBF-EA45-4A62-BB20-0B562B2BAA91}" srcOrd="10" destOrd="0" presId="urn:microsoft.com/office/officeart/2005/8/layout/vList5"/>
    <dgm:cxn modelId="{90632304-A98E-49D4-B253-7C22F4BC686C}" type="presParOf" srcId="{484BEBBF-EA45-4A62-BB20-0B562B2BAA91}" destId="{EACAF664-16A8-460D-BDC0-D13A7A378E27}" srcOrd="0" destOrd="0" presId="urn:microsoft.com/office/officeart/2005/8/layout/vList5"/>
    <dgm:cxn modelId="{C44F0696-3963-4EDD-AF37-1C465DF45E9E}" type="presParOf" srcId="{484BEBBF-EA45-4A62-BB20-0B562B2BAA91}" destId="{B291B2DA-115D-4F16-AEDC-825A37D68737}" srcOrd="1" destOrd="0" presId="urn:microsoft.com/office/officeart/2005/8/layout/vList5"/>
    <dgm:cxn modelId="{7EB56B2F-8EEE-420C-8173-0290A8787FC8}" type="presParOf" srcId="{8EAC3315-10C2-4823-91A7-7EE9FCDDAC0D}" destId="{8817CA8A-9E02-4331-B60D-343E578C98EA}" srcOrd="11" destOrd="0" presId="urn:microsoft.com/office/officeart/2005/8/layout/vList5"/>
    <dgm:cxn modelId="{8E2B6989-368F-4A58-8597-A8A8D0937912}" type="presParOf" srcId="{8EAC3315-10C2-4823-91A7-7EE9FCDDAC0D}" destId="{DC1345EE-CE14-4B3E-B2BF-D5A7056EC371}" srcOrd="12" destOrd="0" presId="urn:microsoft.com/office/officeart/2005/8/layout/vList5"/>
    <dgm:cxn modelId="{4062ACA2-9E11-4161-B545-D539040A04BC}" type="presParOf" srcId="{DC1345EE-CE14-4B3E-B2BF-D5A7056EC371}" destId="{259550CF-6DB3-436A-91F4-8E562BD957DA}" srcOrd="0" destOrd="0" presId="urn:microsoft.com/office/officeart/2005/8/layout/vList5"/>
    <dgm:cxn modelId="{6994245A-73BF-4052-9C3B-495551ACCAE6}" type="presParOf" srcId="{DC1345EE-CE14-4B3E-B2BF-D5A7056EC371}" destId="{A6EDAFC8-2B66-45FC-8712-8DE4332CAA0C}" srcOrd="1" destOrd="0" presId="urn:microsoft.com/office/officeart/2005/8/layout/vList5"/>
    <dgm:cxn modelId="{01C1685D-A838-4CEA-86B5-B82C7743BB98}" type="presParOf" srcId="{8EAC3315-10C2-4823-91A7-7EE9FCDDAC0D}" destId="{3656C2E2-C94B-4502-8321-F8798AEA0310}" srcOrd="13" destOrd="0" presId="urn:microsoft.com/office/officeart/2005/8/layout/vList5"/>
    <dgm:cxn modelId="{7CEEA961-A86F-4FAA-88AA-A986317F855F}" type="presParOf" srcId="{8EAC3315-10C2-4823-91A7-7EE9FCDDAC0D}" destId="{D74B9312-D2B2-41E6-8A05-DDE2585E2224}" srcOrd="14" destOrd="0" presId="urn:microsoft.com/office/officeart/2005/8/layout/vList5"/>
    <dgm:cxn modelId="{3E89FCD4-B9EF-4506-914C-6E7DE928E896}" type="presParOf" srcId="{D74B9312-D2B2-41E6-8A05-DDE2585E2224}" destId="{B712F3E3-0D45-4901-96A3-1FB8BB96A97A}" srcOrd="0" destOrd="0" presId="urn:microsoft.com/office/officeart/2005/8/layout/vList5"/>
    <dgm:cxn modelId="{45CD5752-ADAF-4EB9-8072-C1DA9A2D31E2}" type="presParOf" srcId="{D74B9312-D2B2-41E6-8A05-DDE2585E2224}" destId="{6F803E6D-E6B5-4889-8ADF-EB5DDD7934E3}" srcOrd="1" destOrd="0" presId="urn:microsoft.com/office/officeart/2005/8/layout/vList5"/>
    <dgm:cxn modelId="{1766BE2C-4736-47DE-9972-4F3E2A5AA470}" type="presParOf" srcId="{8EAC3315-10C2-4823-91A7-7EE9FCDDAC0D}" destId="{0F67A323-46FF-4469-B231-73711F77CA3C}" srcOrd="15" destOrd="0" presId="urn:microsoft.com/office/officeart/2005/8/layout/vList5"/>
    <dgm:cxn modelId="{93E013FC-4F84-4EED-9E75-42721EF7C35B}" type="presParOf" srcId="{8EAC3315-10C2-4823-91A7-7EE9FCDDAC0D}" destId="{1BD27A48-0737-41BA-BA46-9778C519C712}" srcOrd="16" destOrd="0" presId="urn:microsoft.com/office/officeart/2005/8/layout/vList5"/>
    <dgm:cxn modelId="{A36CCB8E-35E3-4EE0-9CBF-0631C103D015}" type="presParOf" srcId="{1BD27A48-0737-41BA-BA46-9778C519C712}" destId="{E069BDD6-F44C-49B4-B6D6-AFCAF44D441A}" srcOrd="0" destOrd="0" presId="urn:microsoft.com/office/officeart/2005/8/layout/vList5"/>
    <dgm:cxn modelId="{B1E713ED-5EB0-4950-98DF-FBFA1779EB9D}" type="presParOf" srcId="{1BD27A48-0737-41BA-BA46-9778C519C712}" destId="{C410C476-A9E6-4A37-9BA2-C6C9390E3D72}" srcOrd="1" destOrd="0" presId="urn:microsoft.com/office/officeart/2005/8/layout/vList5"/>
    <dgm:cxn modelId="{D148BD7F-BAF1-43D1-94C1-BD09899E0323}" type="presParOf" srcId="{8EAC3315-10C2-4823-91A7-7EE9FCDDAC0D}" destId="{F74120EB-4D3F-41FC-89D0-D29EB63ABEB2}" srcOrd="17" destOrd="0" presId="urn:microsoft.com/office/officeart/2005/8/layout/vList5"/>
    <dgm:cxn modelId="{B6BE4C0B-A9EB-4BD2-8DA9-350898FFBAD0}" type="presParOf" srcId="{8EAC3315-10C2-4823-91A7-7EE9FCDDAC0D}" destId="{34CB55D3-148D-4F2E-92D9-BDC1D71C234B}" srcOrd="18" destOrd="0" presId="urn:microsoft.com/office/officeart/2005/8/layout/vList5"/>
    <dgm:cxn modelId="{DCF9804F-B09F-4809-8519-C3EE248AC3B5}" type="presParOf" srcId="{34CB55D3-148D-4F2E-92D9-BDC1D71C234B}" destId="{2A59AD7B-1303-488C-9273-6EBA006D32C6}" srcOrd="0" destOrd="0" presId="urn:microsoft.com/office/officeart/2005/8/layout/vList5"/>
    <dgm:cxn modelId="{89C9AB10-A070-4722-8C0F-546D82D7F18A}" type="presParOf" srcId="{34CB55D3-148D-4F2E-92D9-BDC1D71C234B}" destId="{FC687327-E708-4536-82CC-A11E65DEBB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823C05E-1FA0-4A6D-978C-B0930BA933C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A4E18A5-E1D0-45BE-ABDC-223F1A9BFFCF}">
      <dgm:prSet/>
      <dgm:spPr/>
      <dgm:t>
        <a:bodyPr/>
        <a:lstStyle/>
        <a:p>
          <a:r>
            <a:rPr lang="en-US" b="1">
              <a:latin typeface="+mj-lt"/>
            </a:rPr>
            <a:t>Accuracy of Polynomial Fit</a:t>
          </a:r>
          <a:r>
            <a:rPr lang="en-US">
              <a:latin typeface="+mj-lt"/>
            </a:rPr>
            <a:t>:</a:t>
          </a:r>
        </a:p>
      </dgm:t>
    </dgm:pt>
    <dgm:pt modelId="{BE8203E0-2C34-428D-A19F-FE32DB1F21DB}" type="parTrans" cxnId="{2E9443B5-74E3-4E2E-88A8-F6008626E4A3}">
      <dgm:prSet/>
      <dgm:spPr/>
      <dgm:t>
        <a:bodyPr/>
        <a:lstStyle/>
        <a:p>
          <a:endParaRPr lang="en-US"/>
        </a:p>
      </dgm:t>
    </dgm:pt>
    <dgm:pt modelId="{B66F06F2-5454-4E14-85B3-463154846078}" type="sibTrans" cxnId="{2E9443B5-74E3-4E2E-88A8-F6008626E4A3}">
      <dgm:prSet/>
      <dgm:spPr/>
      <dgm:t>
        <a:bodyPr/>
        <a:lstStyle/>
        <a:p>
          <a:endParaRPr lang="en-US"/>
        </a:p>
      </dgm:t>
    </dgm:pt>
    <dgm:pt modelId="{5ADD4C04-1081-4A20-A41F-838799B69877}">
      <dgm:prSet/>
      <dgm:spPr/>
      <dgm:t>
        <a:bodyPr/>
        <a:lstStyle/>
        <a:p>
          <a:r>
            <a:rPr lang="en-US">
              <a:latin typeface="+mj-lt"/>
            </a:rPr>
            <a:t>For crimes like </a:t>
          </a:r>
          <a:r>
            <a:rPr lang="en-US" b="1">
              <a:latin typeface="+mj-lt"/>
            </a:rPr>
            <a:t>"Cruelty by Husband or Relatives"</a:t>
          </a:r>
          <a:r>
            <a:rPr lang="en-US">
              <a:latin typeface="+mj-lt"/>
            </a:rPr>
            <a:t> and </a:t>
          </a:r>
          <a:r>
            <a:rPr lang="en-US" b="1">
              <a:latin typeface="+mj-lt"/>
            </a:rPr>
            <a:t>"Kidnapping &amp; Abduction"</a:t>
          </a:r>
          <a:r>
            <a:rPr lang="en-US">
              <a:latin typeface="+mj-lt"/>
            </a:rPr>
            <a:t>, the polynomial fit closely aligns with the actual data, capturing non-linear patterns more effectively than linear regression.</a:t>
          </a:r>
        </a:p>
      </dgm:t>
    </dgm:pt>
    <dgm:pt modelId="{78874521-1BF4-42DB-8EE6-BB9F96C55EE1}" type="parTrans" cxnId="{20D65099-8C4A-46D1-A910-1B5632017E15}">
      <dgm:prSet/>
      <dgm:spPr/>
      <dgm:t>
        <a:bodyPr/>
        <a:lstStyle/>
        <a:p>
          <a:endParaRPr lang="en-US"/>
        </a:p>
      </dgm:t>
    </dgm:pt>
    <dgm:pt modelId="{FC7329BA-A969-4066-9D04-EEF24B42A295}" type="sibTrans" cxnId="{20D65099-8C4A-46D1-A910-1B5632017E15}">
      <dgm:prSet/>
      <dgm:spPr/>
      <dgm:t>
        <a:bodyPr/>
        <a:lstStyle/>
        <a:p>
          <a:endParaRPr lang="en-US"/>
        </a:p>
      </dgm:t>
    </dgm:pt>
    <dgm:pt modelId="{03C023B7-D462-457F-A694-AAA27165EE63}">
      <dgm:prSet/>
      <dgm:spPr/>
      <dgm:t>
        <a:bodyPr/>
        <a:lstStyle/>
        <a:p>
          <a:r>
            <a:rPr lang="en-US" b="1" dirty="0">
              <a:latin typeface="+mj-lt"/>
            </a:rPr>
            <a:t>Linear Regression Limitations</a:t>
          </a:r>
          <a:r>
            <a:rPr lang="en-US" dirty="0">
              <a:latin typeface="+mj-lt"/>
            </a:rPr>
            <a:t>:</a:t>
          </a:r>
        </a:p>
      </dgm:t>
    </dgm:pt>
    <dgm:pt modelId="{313E8435-B2DD-4781-994D-A9FF5DBD6DFE}" type="parTrans" cxnId="{2E18AEC0-AB3F-4162-AE17-09D17A97FBD7}">
      <dgm:prSet/>
      <dgm:spPr/>
      <dgm:t>
        <a:bodyPr/>
        <a:lstStyle/>
        <a:p>
          <a:endParaRPr lang="en-US"/>
        </a:p>
      </dgm:t>
    </dgm:pt>
    <dgm:pt modelId="{B6146850-4A4A-4F7B-B894-C1161F578964}" type="sibTrans" cxnId="{2E18AEC0-AB3F-4162-AE17-09D17A97FBD7}">
      <dgm:prSet/>
      <dgm:spPr/>
      <dgm:t>
        <a:bodyPr/>
        <a:lstStyle/>
        <a:p>
          <a:endParaRPr lang="en-US"/>
        </a:p>
      </dgm:t>
    </dgm:pt>
    <dgm:pt modelId="{89C61B01-8140-4D8D-A730-5CE9EF5E214D}">
      <dgm:prSet/>
      <dgm:spPr/>
      <dgm:t>
        <a:bodyPr/>
        <a:lstStyle/>
        <a:p>
          <a:r>
            <a:rPr lang="en-US">
              <a:latin typeface="+mj-lt"/>
            </a:rPr>
            <a:t>Linear fits, such as for </a:t>
          </a:r>
          <a:r>
            <a:rPr lang="en-US" b="1">
              <a:latin typeface="+mj-lt"/>
            </a:rPr>
            <a:t>"Dowry Death"</a:t>
          </a:r>
          <a:r>
            <a:rPr lang="en-US">
              <a:latin typeface="+mj-lt"/>
            </a:rPr>
            <a:t> and </a:t>
          </a:r>
          <a:r>
            <a:rPr lang="en-US" b="1">
              <a:latin typeface="+mj-lt"/>
            </a:rPr>
            <a:t>"Indecent Representation of Women"</a:t>
          </a:r>
          <a:r>
            <a:rPr lang="en-US">
              <a:latin typeface="+mj-lt"/>
            </a:rPr>
            <a:t>, fail to capture variations and are less aligned with the actual data trends.</a:t>
          </a:r>
        </a:p>
      </dgm:t>
    </dgm:pt>
    <dgm:pt modelId="{65A032BB-3E6B-41F1-A364-ED470CF78E7D}" type="parTrans" cxnId="{E4775DEE-D1FC-46B8-B8E8-BF3CA0F60C3E}">
      <dgm:prSet/>
      <dgm:spPr/>
      <dgm:t>
        <a:bodyPr/>
        <a:lstStyle/>
        <a:p>
          <a:endParaRPr lang="en-US"/>
        </a:p>
      </dgm:t>
    </dgm:pt>
    <dgm:pt modelId="{6E740E5E-E8C3-45B1-B844-A6449F9F211E}" type="sibTrans" cxnId="{E4775DEE-D1FC-46B8-B8E8-BF3CA0F60C3E}">
      <dgm:prSet/>
      <dgm:spPr/>
      <dgm:t>
        <a:bodyPr/>
        <a:lstStyle/>
        <a:p>
          <a:endParaRPr lang="en-US"/>
        </a:p>
      </dgm:t>
    </dgm:pt>
    <dgm:pt modelId="{AD54BF83-4849-43FA-BD75-8C88A622F4D6}">
      <dgm:prSet/>
      <dgm:spPr/>
      <dgm:t>
        <a:bodyPr/>
        <a:lstStyle/>
        <a:p>
          <a:r>
            <a:rPr lang="en-US" b="1">
              <a:latin typeface="+mj-lt"/>
            </a:rPr>
            <a:t>Divergence in Trends</a:t>
          </a:r>
          <a:r>
            <a:rPr lang="en-US">
              <a:latin typeface="+mj-lt"/>
            </a:rPr>
            <a:t>:</a:t>
          </a:r>
        </a:p>
      </dgm:t>
    </dgm:pt>
    <dgm:pt modelId="{3D936E9C-AF68-496C-871A-7FC4FF8D5C6B}" type="parTrans" cxnId="{805CF862-81FE-4C8F-BE34-5AB7A630C49B}">
      <dgm:prSet/>
      <dgm:spPr/>
      <dgm:t>
        <a:bodyPr/>
        <a:lstStyle/>
        <a:p>
          <a:endParaRPr lang="en-US"/>
        </a:p>
      </dgm:t>
    </dgm:pt>
    <dgm:pt modelId="{309F9CEF-34AD-4990-9446-48F9BCD0E03B}" type="sibTrans" cxnId="{805CF862-81FE-4C8F-BE34-5AB7A630C49B}">
      <dgm:prSet/>
      <dgm:spPr/>
      <dgm:t>
        <a:bodyPr/>
        <a:lstStyle/>
        <a:p>
          <a:endParaRPr lang="en-US"/>
        </a:p>
      </dgm:t>
    </dgm:pt>
    <dgm:pt modelId="{07A80631-7D9A-4E24-9F52-D9F3CBA9895E}">
      <dgm:prSet/>
      <dgm:spPr/>
      <dgm:t>
        <a:bodyPr/>
        <a:lstStyle/>
        <a:p>
          <a:r>
            <a:rPr lang="en-US">
              <a:latin typeface="+mj-lt"/>
            </a:rPr>
            <a:t>For categories with fluctuating trends, like </a:t>
          </a:r>
          <a:r>
            <a:rPr lang="en-US" b="1">
              <a:latin typeface="+mj-lt"/>
            </a:rPr>
            <a:t>"Immoral Traffic"</a:t>
          </a:r>
          <a:r>
            <a:rPr lang="en-US">
              <a:latin typeface="+mj-lt"/>
            </a:rPr>
            <a:t>, both models struggle, though polynomial regression slightly outperforms by capturing minor variations.</a:t>
          </a:r>
        </a:p>
      </dgm:t>
    </dgm:pt>
    <dgm:pt modelId="{1820CD06-212F-4B90-ACE0-842A47D73A6C}" type="parTrans" cxnId="{95B34E01-2132-420B-9C22-1797EB0F4F2E}">
      <dgm:prSet/>
      <dgm:spPr/>
      <dgm:t>
        <a:bodyPr/>
        <a:lstStyle/>
        <a:p>
          <a:endParaRPr lang="en-US"/>
        </a:p>
      </dgm:t>
    </dgm:pt>
    <dgm:pt modelId="{81B33C64-7649-4E39-9A0C-88B2B480F216}" type="sibTrans" cxnId="{95B34E01-2132-420B-9C22-1797EB0F4F2E}">
      <dgm:prSet/>
      <dgm:spPr/>
      <dgm:t>
        <a:bodyPr/>
        <a:lstStyle/>
        <a:p>
          <a:endParaRPr lang="en-US"/>
        </a:p>
      </dgm:t>
    </dgm:pt>
    <dgm:pt modelId="{B1E156A4-552E-4ADF-A950-07987C0EF748}">
      <dgm:prSet/>
      <dgm:spPr/>
      <dgm:t>
        <a:bodyPr/>
        <a:lstStyle/>
        <a:p>
          <a:r>
            <a:rPr lang="en-US" b="1">
              <a:latin typeface="+mj-lt"/>
            </a:rPr>
            <a:t>Consistent Trends</a:t>
          </a:r>
          <a:r>
            <a:rPr lang="en-US">
              <a:latin typeface="+mj-lt"/>
            </a:rPr>
            <a:t>:</a:t>
          </a:r>
        </a:p>
      </dgm:t>
    </dgm:pt>
    <dgm:pt modelId="{646CD96B-9BA0-4286-B359-51DE244A9040}" type="parTrans" cxnId="{8C5CF15D-883D-4ADF-B3B0-31A4935ED61A}">
      <dgm:prSet/>
      <dgm:spPr/>
      <dgm:t>
        <a:bodyPr/>
        <a:lstStyle/>
        <a:p>
          <a:endParaRPr lang="en-US"/>
        </a:p>
      </dgm:t>
    </dgm:pt>
    <dgm:pt modelId="{8FEBBD89-576B-4B01-A9F6-E76658EB1C71}" type="sibTrans" cxnId="{8C5CF15D-883D-4ADF-B3B0-31A4935ED61A}">
      <dgm:prSet/>
      <dgm:spPr/>
      <dgm:t>
        <a:bodyPr/>
        <a:lstStyle/>
        <a:p>
          <a:endParaRPr lang="en-US"/>
        </a:p>
      </dgm:t>
    </dgm:pt>
    <dgm:pt modelId="{E2997884-8005-4C5F-B04C-6039DB6C393F}">
      <dgm:prSet/>
      <dgm:spPr/>
      <dgm:t>
        <a:bodyPr/>
        <a:lstStyle/>
        <a:p>
          <a:r>
            <a:rPr lang="en-US">
              <a:latin typeface="+mj-lt"/>
            </a:rPr>
            <a:t>In cases with steady trends, such as </a:t>
          </a:r>
          <a:r>
            <a:rPr lang="en-US" b="1">
              <a:latin typeface="+mj-lt"/>
            </a:rPr>
            <a:t>"Rape"</a:t>
          </a:r>
          <a:r>
            <a:rPr lang="en-US">
              <a:latin typeface="+mj-lt"/>
            </a:rPr>
            <a:t> and </a:t>
          </a:r>
          <a:r>
            <a:rPr lang="en-US" b="1">
              <a:latin typeface="+mj-lt"/>
            </a:rPr>
            <a:t>"Insult to the Modesty of Women"</a:t>
          </a:r>
          <a:r>
            <a:rPr lang="en-US">
              <a:latin typeface="+mj-lt"/>
            </a:rPr>
            <a:t>, both models perform reasonably well, though polynomial fits provide a better long-term prediction.</a:t>
          </a:r>
        </a:p>
      </dgm:t>
    </dgm:pt>
    <dgm:pt modelId="{07DBB381-2EBC-489B-8A5C-05B1CD64B6D7}" type="parTrans" cxnId="{71983DB4-767F-426B-9FF8-3B68F52A3FCE}">
      <dgm:prSet/>
      <dgm:spPr/>
      <dgm:t>
        <a:bodyPr/>
        <a:lstStyle/>
        <a:p>
          <a:endParaRPr lang="en-US"/>
        </a:p>
      </dgm:t>
    </dgm:pt>
    <dgm:pt modelId="{3ADD67A0-98C2-4415-850D-36501ED88A64}" type="sibTrans" cxnId="{71983DB4-767F-426B-9FF8-3B68F52A3FCE}">
      <dgm:prSet/>
      <dgm:spPr/>
      <dgm:t>
        <a:bodyPr/>
        <a:lstStyle/>
        <a:p>
          <a:endParaRPr lang="en-US"/>
        </a:p>
      </dgm:t>
    </dgm:pt>
    <dgm:pt modelId="{ECE1E5BA-50F0-44CC-9D85-6F1A1F6F6901}" type="pres">
      <dgm:prSet presAssocID="{E823C05E-1FA0-4A6D-978C-B0930BA933C8}" presName="Name0" presStyleCnt="0">
        <dgm:presLayoutVars>
          <dgm:dir/>
          <dgm:animLvl val="lvl"/>
          <dgm:resizeHandles val="exact"/>
        </dgm:presLayoutVars>
      </dgm:prSet>
      <dgm:spPr/>
    </dgm:pt>
    <dgm:pt modelId="{2F3182A7-C04F-4E6F-9DD2-CAA0B70C300C}" type="pres">
      <dgm:prSet presAssocID="{7A4E18A5-E1D0-45BE-ABDC-223F1A9BFFCF}" presName="linNode" presStyleCnt="0"/>
      <dgm:spPr/>
    </dgm:pt>
    <dgm:pt modelId="{3F59638A-AADB-4C56-912D-DB3DA6D6DB93}" type="pres">
      <dgm:prSet presAssocID="{7A4E18A5-E1D0-45BE-ABDC-223F1A9BFFCF}" presName="parentText" presStyleLbl="node1" presStyleIdx="0" presStyleCnt="4">
        <dgm:presLayoutVars>
          <dgm:chMax val="1"/>
          <dgm:bulletEnabled val="1"/>
        </dgm:presLayoutVars>
      </dgm:prSet>
      <dgm:spPr/>
    </dgm:pt>
    <dgm:pt modelId="{A20CB6A9-7943-47DA-A295-84828864D55C}" type="pres">
      <dgm:prSet presAssocID="{7A4E18A5-E1D0-45BE-ABDC-223F1A9BFFCF}" presName="descendantText" presStyleLbl="alignAccFollowNode1" presStyleIdx="0" presStyleCnt="4">
        <dgm:presLayoutVars>
          <dgm:bulletEnabled val="1"/>
        </dgm:presLayoutVars>
      </dgm:prSet>
      <dgm:spPr/>
    </dgm:pt>
    <dgm:pt modelId="{E588BC6A-B644-45B6-AAB8-054778E2050C}" type="pres">
      <dgm:prSet presAssocID="{B66F06F2-5454-4E14-85B3-463154846078}" presName="sp" presStyleCnt="0"/>
      <dgm:spPr/>
    </dgm:pt>
    <dgm:pt modelId="{3D6CF0A1-A9BA-4589-8B63-D3789A86AF83}" type="pres">
      <dgm:prSet presAssocID="{03C023B7-D462-457F-A694-AAA27165EE63}" presName="linNode" presStyleCnt="0"/>
      <dgm:spPr/>
    </dgm:pt>
    <dgm:pt modelId="{D5798AF8-BEE6-4D1B-A491-B9D5B22242DC}" type="pres">
      <dgm:prSet presAssocID="{03C023B7-D462-457F-A694-AAA27165EE63}" presName="parentText" presStyleLbl="node1" presStyleIdx="1" presStyleCnt="4">
        <dgm:presLayoutVars>
          <dgm:chMax val="1"/>
          <dgm:bulletEnabled val="1"/>
        </dgm:presLayoutVars>
      </dgm:prSet>
      <dgm:spPr/>
    </dgm:pt>
    <dgm:pt modelId="{AD1AD978-57C8-41A3-8130-59CC0AFC1CDA}" type="pres">
      <dgm:prSet presAssocID="{03C023B7-D462-457F-A694-AAA27165EE63}" presName="descendantText" presStyleLbl="alignAccFollowNode1" presStyleIdx="1" presStyleCnt="4">
        <dgm:presLayoutVars>
          <dgm:bulletEnabled val="1"/>
        </dgm:presLayoutVars>
      </dgm:prSet>
      <dgm:spPr/>
    </dgm:pt>
    <dgm:pt modelId="{909F2A3D-5F6E-4866-B1F0-133E6D9F4A50}" type="pres">
      <dgm:prSet presAssocID="{B6146850-4A4A-4F7B-B894-C1161F578964}" presName="sp" presStyleCnt="0"/>
      <dgm:spPr/>
    </dgm:pt>
    <dgm:pt modelId="{DB1A34DE-9BE2-42C5-9992-DA3B29B5A5B6}" type="pres">
      <dgm:prSet presAssocID="{AD54BF83-4849-43FA-BD75-8C88A622F4D6}" presName="linNode" presStyleCnt="0"/>
      <dgm:spPr/>
    </dgm:pt>
    <dgm:pt modelId="{3F6927E8-268A-450B-ABD3-3DE93D626A23}" type="pres">
      <dgm:prSet presAssocID="{AD54BF83-4849-43FA-BD75-8C88A622F4D6}" presName="parentText" presStyleLbl="node1" presStyleIdx="2" presStyleCnt="4">
        <dgm:presLayoutVars>
          <dgm:chMax val="1"/>
          <dgm:bulletEnabled val="1"/>
        </dgm:presLayoutVars>
      </dgm:prSet>
      <dgm:spPr/>
    </dgm:pt>
    <dgm:pt modelId="{D3EF3A1B-B46C-4F79-B435-E358C396F716}" type="pres">
      <dgm:prSet presAssocID="{AD54BF83-4849-43FA-BD75-8C88A622F4D6}" presName="descendantText" presStyleLbl="alignAccFollowNode1" presStyleIdx="2" presStyleCnt="4">
        <dgm:presLayoutVars>
          <dgm:bulletEnabled val="1"/>
        </dgm:presLayoutVars>
      </dgm:prSet>
      <dgm:spPr/>
    </dgm:pt>
    <dgm:pt modelId="{641F8D8D-D8E7-4CBD-8BD2-D4CF96DD86B6}" type="pres">
      <dgm:prSet presAssocID="{309F9CEF-34AD-4990-9446-48F9BCD0E03B}" presName="sp" presStyleCnt="0"/>
      <dgm:spPr/>
    </dgm:pt>
    <dgm:pt modelId="{6EFD3D1E-BB9F-4D67-9F57-E5219FAE9E92}" type="pres">
      <dgm:prSet presAssocID="{B1E156A4-552E-4ADF-A950-07987C0EF748}" presName="linNode" presStyleCnt="0"/>
      <dgm:spPr/>
    </dgm:pt>
    <dgm:pt modelId="{EB8098A7-75B0-4D92-93E9-3B6D50958289}" type="pres">
      <dgm:prSet presAssocID="{B1E156A4-552E-4ADF-A950-07987C0EF748}" presName="parentText" presStyleLbl="node1" presStyleIdx="3" presStyleCnt="4">
        <dgm:presLayoutVars>
          <dgm:chMax val="1"/>
          <dgm:bulletEnabled val="1"/>
        </dgm:presLayoutVars>
      </dgm:prSet>
      <dgm:spPr/>
    </dgm:pt>
    <dgm:pt modelId="{414B9AD5-28CA-4045-BE41-9C0A6723512C}" type="pres">
      <dgm:prSet presAssocID="{B1E156A4-552E-4ADF-A950-07987C0EF748}" presName="descendantText" presStyleLbl="alignAccFollowNode1" presStyleIdx="3" presStyleCnt="4">
        <dgm:presLayoutVars>
          <dgm:bulletEnabled val="1"/>
        </dgm:presLayoutVars>
      </dgm:prSet>
      <dgm:spPr/>
    </dgm:pt>
  </dgm:ptLst>
  <dgm:cxnLst>
    <dgm:cxn modelId="{95B34E01-2132-420B-9C22-1797EB0F4F2E}" srcId="{AD54BF83-4849-43FA-BD75-8C88A622F4D6}" destId="{07A80631-7D9A-4E24-9F52-D9F3CBA9895E}" srcOrd="0" destOrd="0" parTransId="{1820CD06-212F-4B90-ACE0-842A47D73A6C}" sibTransId="{81B33C64-7649-4E39-9A0C-88B2B480F216}"/>
    <dgm:cxn modelId="{1FF6B00F-AB24-42BE-84EA-19F1AD5649E4}" type="presOf" srcId="{E2997884-8005-4C5F-B04C-6039DB6C393F}" destId="{414B9AD5-28CA-4045-BE41-9C0A6723512C}" srcOrd="0" destOrd="0" presId="urn:microsoft.com/office/officeart/2005/8/layout/vList5"/>
    <dgm:cxn modelId="{F4B1BE14-3FB3-4FBC-8C7F-DE3E484E45F6}" type="presOf" srcId="{07A80631-7D9A-4E24-9F52-D9F3CBA9895E}" destId="{D3EF3A1B-B46C-4F79-B435-E358C396F716}" srcOrd="0" destOrd="0" presId="urn:microsoft.com/office/officeart/2005/8/layout/vList5"/>
    <dgm:cxn modelId="{CB026B2B-3790-4B8C-8EDE-E08B33FFCC23}" type="presOf" srcId="{B1E156A4-552E-4ADF-A950-07987C0EF748}" destId="{EB8098A7-75B0-4D92-93E9-3B6D50958289}" srcOrd="0" destOrd="0" presId="urn:microsoft.com/office/officeart/2005/8/layout/vList5"/>
    <dgm:cxn modelId="{8C5CF15D-883D-4ADF-B3B0-31A4935ED61A}" srcId="{E823C05E-1FA0-4A6D-978C-B0930BA933C8}" destId="{B1E156A4-552E-4ADF-A950-07987C0EF748}" srcOrd="3" destOrd="0" parTransId="{646CD96B-9BA0-4286-B359-51DE244A9040}" sibTransId="{8FEBBD89-576B-4B01-A9F6-E76658EB1C71}"/>
    <dgm:cxn modelId="{6481C35E-58DF-4484-B577-CE1BD0589AF7}" type="presOf" srcId="{03C023B7-D462-457F-A694-AAA27165EE63}" destId="{D5798AF8-BEE6-4D1B-A491-B9D5B22242DC}" srcOrd="0" destOrd="0" presId="urn:microsoft.com/office/officeart/2005/8/layout/vList5"/>
    <dgm:cxn modelId="{805CF862-81FE-4C8F-BE34-5AB7A630C49B}" srcId="{E823C05E-1FA0-4A6D-978C-B0930BA933C8}" destId="{AD54BF83-4849-43FA-BD75-8C88A622F4D6}" srcOrd="2" destOrd="0" parTransId="{3D936E9C-AF68-496C-871A-7FC4FF8D5C6B}" sibTransId="{309F9CEF-34AD-4990-9446-48F9BCD0E03B}"/>
    <dgm:cxn modelId="{1F8C2764-9BB2-4467-8936-6AE507A4D153}" type="presOf" srcId="{E823C05E-1FA0-4A6D-978C-B0930BA933C8}" destId="{ECE1E5BA-50F0-44CC-9D85-6F1A1F6F6901}" srcOrd="0" destOrd="0" presId="urn:microsoft.com/office/officeart/2005/8/layout/vList5"/>
    <dgm:cxn modelId="{DB25BC45-2B27-4D3F-938D-82BE0C432376}" type="presOf" srcId="{7A4E18A5-E1D0-45BE-ABDC-223F1A9BFFCF}" destId="{3F59638A-AADB-4C56-912D-DB3DA6D6DB93}" srcOrd="0" destOrd="0" presId="urn:microsoft.com/office/officeart/2005/8/layout/vList5"/>
    <dgm:cxn modelId="{879FEC53-4E93-4AB2-9B54-A3B0AF074CB3}" type="presOf" srcId="{AD54BF83-4849-43FA-BD75-8C88A622F4D6}" destId="{3F6927E8-268A-450B-ABD3-3DE93D626A23}" srcOrd="0" destOrd="0" presId="urn:microsoft.com/office/officeart/2005/8/layout/vList5"/>
    <dgm:cxn modelId="{20D65099-8C4A-46D1-A910-1B5632017E15}" srcId="{7A4E18A5-E1D0-45BE-ABDC-223F1A9BFFCF}" destId="{5ADD4C04-1081-4A20-A41F-838799B69877}" srcOrd="0" destOrd="0" parTransId="{78874521-1BF4-42DB-8EE6-BB9F96C55EE1}" sibTransId="{FC7329BA-A969-4066-9D04-EEF24B42A295}"/>
    <dgm:cxn modelId="{71983DB4-767F-426B-9FF8-3B68F52A3FCE}" srcId="{B1E156A4-552E-4ADF-A950-07987C0EF748}" destId="{E2997884-8005-4C5F-B04C-6039DB6C393F}" srcOrd="0" destOrd="0" parTransId="{07DBB381-2EBC-489B-8A5C-05B1CD64B6D7}" sibTransId="{3ADD67A0-98C2-4415-850D-36501ED88A64}"/>
    <dgm:cxn modelId="{2E9443B5-74E3-4E2E-88A8-F6008626E4A3}" srcId="{E823C05E-1FA0-4A6D-978C-B0930BA933C8}" destId="{7A4E18A5-E1D0-45BE-ABDC-223F1A9BFFCF}" srcOrd="0" destOrd="0" parTransId="{BE8203E0-2C34-428D-A19F-FE32DB1F21DB}" sibTransId="{B66F06F2-5454-4E14-85B3-463154846078}"/>
    <dgm:cxn modelId="{40D1E3BD-383F-43D0-AF67-0369385F53C9}" type="presOf" srcId="{5ADD4C04-1081-4A20-A41F-838799B69877}" destId="{A20CB6A9-7943-47DA-A295-84828864D55C}" srcOrd="0" destOrd="0" presId="urn:microsoft.com/office/officeart/2005/8/layout/vList5"/>
    <dgm:cxn modelId="{2E18AEC0-AB3F-4162-AE17-09D17A97FBD7}" srcId="{E823C05E-1FA0-4A6D-978C-B0930BA933C8}" destId="{03C023B7-D462-457F-A694-AAA27165EE63}" srcOrd="1" destOrd="0" parTransId="{313E8435-B2DD-4781-994D-A9FF5DBD6DFE}" sibTransId="{B6146850-4A4A-4F7B-B894-C1161F578964}"/>
    <dgm:cxn modelId="{8BF64AC2-05C1-462D-B6B1-D431FCAF5F4F}" type="presOf" srcId="{89C61B01-8140-4D8D-A730-5CE9EF5E214D}" destId="{AD1AD978-57C8-41A3-8130-59CC0AFC1CDA}" srcOrd="0" destOrd="0" presId="urn:microsoft.com/office/officeart/2005/8/layout/vList5"/>
    <dgm:cxn modelId="{E4775DEE-D1FC-46B8-B8E8-BF3CA0F60C3E}" srcId="{03C023B7-D462-457F-A694-AAA27165EE63}" destId="{89C61B01-8140-4D8D-A730-5CE9EF5E214D}" srcOrd="0" destOrd="0" parTransId="{65A032BB-3E6B-41F1-A364-ED470CF78E7D}" sibTransId="{6E740E5E-E8C3-45B1-B844-A6449F9F211E}"/>
    <dgm:cxn modelId="{CD28F9CB-55CF-4FC9-B40B-887B8BB54938}" type="presParOf" srcId="{ECE1E5BA-50F0-44CC-9D85-6F1A1F6F6901}" destId="{2F3182A7-C04F-4E6F-9DD2-CAA0B70C300C}" srcOrd="0" destOrd="0" presId="urn:microsoft.com/office/officeart/2005/8/layout/vList5"/>
    <dgm:cxn modelId="{9BAAAFF9-8A42-498C-B95B-87629A08704D}" type="presParOf" srcId="{2F3182A7-C04F-4E6F-9DD2-CAA0B70C300C}" destId="{3F59638A-AADB-4C56-912D-DB3DA6D6DB93}" srcOrd="0" destOrd="0" presId="urn:microsoft.com/office/officeart/2005/8/layout/vList5"/>
    <dgm:cxn modelId="{4CE2EB7B-351F-4564-A3C8-ADE201551943}" type="presParOf" srcId="{2F3182A7-C04F-4E6F-9DD2-CAA0B70C300C}" destId="{A20CB6A9-7943-47DA-A295-84828864D55C}" srcOrd="1" destOrd="0" presId="urn:microsoft.com/office/officeart/2005/8/layout/vList5"/>
    <dgm:cxn modelId="{0433E695-2516-4D75-B10A-A2A565CA8823}" type="presParOf" srcId="{ECE1E5BA-50F0-44CC-9D85-6F1A1F6F6901}" destId="{E588BC6A-B644-45B6-AAB8-054778E2050C}" srcOrd="1" destOrd="0" presId="urn:microsoft.com/office/officeart/2005/8/layout/vList5"/>
    <dgm:cxn modelId="{8551FEE9-E56B-4213-B5FF-B5B0F6839D50}" type="presParOf" srcId="{ECE1E5BA-50F0-44CC-9D85-6F1A1F6F6901}" destId="{3D6CF0A1-A9BA-4589-8B63-D3789A86AF83}" srcOrd="2" destOrd="0" presId="urn:microsoft.com/office/officeart/2005/8/layout/vList5"/>
    <dgm:cxn modelId="{9C4A1729-D63F-49F9-92D7-97D5D87ED774}" type="presParOf" srcId="{3D6CF0A1-A9BA-4589-8B63-D3789A86AF83}" destId="{D5798AF8-BEE6-4D1B-A491-B9D5B22242DC}" srcOrd="0" destOrd="0" presId="urn:microsoft.com/office/officeart/2005/8/layout/vList5"/>
    <dgm:cxn modelId="{A4375845-B8C0-46A4-8140-D4A1CF1F6B4C}" type="presParOf" srcId="{3D6CF0A1-A9BA-4589-8B63-D3789A86AF83}" destId="{AD1AD978-57C8-41A3-8130-59CC0AFC1CDA}" srcOrd="1" destOrd="0" presId="urn:microsoft.com/office/officeart/2005/8/layout/vList5"/>
    <dgm:cxn modelId="{9104129A-54FF-4AF7-A95D-C3441F767F67}" type="presParOf" srcId="{ECE1E5BA-50F0-44CC-9D85-6F1A1F6F6901}" destId="{909F2A3D-5F6E-4866-B1F0-133E6D9F4A50}" srcOrd="3" destOrd="0" presId="urn:microsoft.com/office/officeart/2005/8/layout/vList5"/>
    <dgm:cxn modelId="{F34372A2-27D6-41B9-A3DB-FEA689FE1887}" type="presParOf" srcId="{ECE1E5BA-50F0-44CC-9D85-6F1A1F6F6901}" destId="{DB1A34DE-9BE2-42C5-9992-DA3B29B5A5B6}" srcOrd="4" destOrd="0" presId="urn:microsoft.com/office/officeart/2005/8/layout/vList5"/>
    <dgm:cxn modelId="{D9BEB223-43B6-4A73-BA26-5388C147E4A2}" type="presParOf" srcId="{DB1A34DE-9BE2-42C5-9992-DA3B29B5A5B6}" destId="{3F6927E8-268A-450B-ABD3-3DE93D626A23}" srcOrd="0" destOrd="0" presId="urn:microsoft.com/office/officeart/2005/8/layout/vList5"/>
    <dgm:cxn modelId="{69259AA9-DD4D-459F-8E17-3EA8EE2B6160}" type="presParOf" srcId="{DB1A34DE-9BE2-42C5-9992-DA3B29B5A5B6}" destId="{D3EF3A1B-B46C-4F79-B435-E358C396F716}" srcOrd="1" destOrd="0" presId="urn:microsoft.com/office/officeart/2005/8/layout/vList5"/>
    <dgm:cxn modelId="{77256C14-761B-458B-ACC3-10B80FD076F9}" type="presParOf" srcId="{ECE1E5BA-50F0-44CC-9D85-6F1A1F6F6901}" destId="{641F8D8D-D8E7-4CBD-8BD2-D4CF96DD86B6}" srcOrd="5" destOrd="0" presId="urn:microsoft.com/office/officeart/2005/8/layout/vList5"/>
    <dgm:cxn modelId="{0565D80F-8198-460E-B1F0-24B865EE9EC4}" type="presParOf" srcId="{ECE1E5BA-50F0-44CC-9D85-6F1A1F6F6901}" destId="{6EFD3D1E-BB9F-4D67-9F57-E5219FAE9E92}" srcOrd="6" destOrd="0" presId="urn:microsoft.com/office/officeart/2005/8/layout/vList5"/>
    <dgm:cxn modelId="{246143FD-FC8E-4475-B327-95E305CAF06F}" type="presParOf" srcId="{6EFD3D1E-BB9F-4D67-9F57-E5219FAE9E92}" destId="{EB8098A7-75B0-4D92-93E9-3B6D50958289}" srcOrd="0" destOrd="0" presId="urn:microsoft.com/office/officeart/2005/8/layout/vList5"/>
    <dgm:cxn modelId="{1BD71F29-8C17-4999-AF70-4245A04C78C2}" type="presParOf" srcId="{6EFD3D1E-BB9F-4D67-9F57-E5219FAE9E92}" destId="{414B9AD5-28CA-4045-BE41-9C0A6723512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7E14E7-7B89-4D3F-9D9D-5123E485E00F}">
      <dsp:nvSpPr>
        <dsp:cNvPr id="0" name=""/>
        <dsp:cNvSpPr/>
      </dsp:nvSpPr>
      <dsp:spPr>
        <a:xfrm>
          <a:off x="3234" y="0"/>
          <a:ext cx="1082660" cy="1297797"/>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943" tIns="0" rIns="106943" bIns="330200" numCol="1" spcCol="1270" anchor="t" anchorCtr="0">
          <a:noAutofit/>
        </a:bodyPr>
        <a:lstStyle/>
        <a:p>
          <a:pPr marL="0" lvl="0" indent="0" algn="l" defTabSz="711200">
            <a:lnSpc>
              <a:spcPct val="90000"/>
            </a:lnSpc>
            <a:spcBef>
              <a:spcPct val="0"/>
            </a:spcBef>
            <a:spcAft>
              <a:spcPct val="35000"/>
            </a:spcAft>
            <a:buNone/>
          </a:pPr>
          <a:r>
            <a:rPr lang="en-IN" sz="1600" kern="1200" dirty="0">
              <a:latin typeface="+mj-lt"/>
            </a:rPr>
            <a:t>Overall Crime Trends</a:t>
          </a:r>
          <a:endParaRPr lang="en-US" sz="1600" kern="1200" dirty="0">
            <a:latin typeface="+mj-lt"/>
          </a:endParaRPr>
        </a:p>
      </dsp:txBody>
      <dsp:txXfrm>
        <a:off x="3234" y="519118"/>
        <a:ext cx="1082660" cy="778678"/>
      </dsp:txXfrm>
    </dsp:sp>
    <dsp:sp modelId="{A13A5ED6-3AA3-4B95-9466-654FD1A4C0AC}">
      <dsp:nvSpPr>
        <dsp:cNvPr id="0" name=""/>
        <dsp:cNvSpPr/>
      </dsp:nvSpPr>
      <dsp:spPr>
        <a:xfrm>
          <a:off x="3234" y="0"/>
          <a:ext cx="1082660" cy="5191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06943" tIns="165100" rIns="106943" bIns="165100" numCol="1" spcCol="1270" anchor="ctr" anchorCtr="0">
          <a:noAutofit/>
        </a:bodyPr>
        <a:lstStyle/>
        <a:p>
          <a:pPr marL="0" lvl="0" indent="0" algn="l" defTabSz="622300">
            <a:lnSpc>
              <a:spcPct val="90000"/>
            </a:lnSpc>
            <a:spcBef>
              <a:spcPct val="0"/>
            </a:spcBef>
            <a:spcAft>
              <a:spcPct val="35000"/>
            </a:spcAft>
            <a:buNone/>
          </a:pPr>
          <a:r>
            <a:rPr lang="en-US" sz="1400" kern="1200">
              <a:latin typeface="+mj-lt"/>
            </a:rPr>
            <a:t>01</a:t>
          </a:r>
        </a:p>
      </dsp:txBody>
      <dsp:txXfrm>
        <a:off x="3234" y="0"/>
        <a:ext cx="1082660" cy="519118"/>
      </dsp:txXfrm>
    </dsp:sp>
    <dsp:sp modelId="{9A796CBF-2EA0-4C2A-8C8E-C4833B1AAD7D}">
      <dsp:nvSpPr>
        <dsp:cNvPr id="0" name=""/>
        <dsp:cNvSpPr/>
      </dsp:nvSpPr>
      <dsp:spPr>
        <a:xfrm>
          <a:off x="1172508" y="0"/>
          <a:ext cx="1082660" cy="1297797"/>
        </a:xfrm>
        <a:prstGeom prst="rect">
          <a:avLst/>
        </a:prstGeom>
        <a:solidFill>
          <a:schemeClr val="accent5">
            <a:hueOff val="-372507"/>
            <a:satOff val="995"/>
            <a:lumOff val="-392"/>
            <a:alphaOff val="0"/>
          </a:schemeClr>
        </a:solidFill>
        <a:ln w="12700" cap="flat" cmpd="sng" algn="ctr">
          <a:solidFill>
            <a:schemeClr val="accent5">
              <a:hueOff val="-372507"/>
              <a:satOff val="995"/>
              <a:lumOff val="-3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943" tIns="0" rIns="106943" bIns="330200" numCol="1" spcCol="1270" anchor="t" anchorCtr="0">
          <a:noAutofit/>
        </a:bodyPr>
        <a:lstStyle/>
        <a:p>
          <a:pPr marL="0" lvl="0" indent="0" algn="l" defTabSz="711200">
            <a:lnSpc>
              <a:spcPct val="90000"/>
            </a:lnSpc>
            <a:spcBef>
              <a:spcPct val="0"/>
            </a:spcBef>
            <a:spcAft>
              <a:spcPct val="35000"/>
            </a:spcAft>
            <a:buNone/>
          </a:pPr>
          <a:r>
            <a:rPr lang="en-IN" sz="1600" kern="1200" dirty="0">
              <a:latin typeface="+mj-lt"/>
            </a:rPr>
            <a:t>Trends by Crime Type</a:t>
          </a:r>
          <a:endParaRPr lang="en-US" sz="1600" kern="1200" dirty="0">
            <a:latin typeface="+mj-lt"/>
          </a:endParaRPr>
        </a:p>
      </dsp:txBody>
      <dsp:txXfrm>
        <a:off x="1172508" y="519118"/>
        <a:ext cx="1082660" cy="778678"/>
      </dsp:txXfrm>
    </dsp:sp>
    <dsp:sp modelId="{403CB229-4B13-4DF7-BCDB-300A61805D12}">
      <dsp:nvSpPr>
        <dsp:cNvPr id="0" name=""/>
        <dsp:cNvSpPr/>
      </dsp:nvSpPr>
      <dsp:spPr>
        <a:xfrm>
          <a:off x="1172508" y="0"/>
          <a:ext cx="1082660" cy="5191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06943" tIns="165100" rIns="106943" bIns="165100" numCol="1" spcCol="1270" anchor="ctr" anchorCtr="0">
          <a:noAutofit/>
        </a:bodyPr>
        <a:lstStyle/>
        <a:p>
          <a:pPr marL="0" lvl="0" indent="0" algn="l" defTabSz="622300">
            <a:lnSpc>
              <a:spcPct val="90000"/>
            </a:lnSpc>
            <a:spcBef>
              <a:spcPct val="0"/>
            </a:spcBef>
            <a:spcAft>
              <a:spcPct val="35000"/>
            </a:spcAft>
            <a:buNone/>
          </a:pPr>
          <a:r>
            <a:rPr lang="en-US" sz="1400" kern="1200">
              <a:latin typeface="+mj-lt"/>
            </a:rPr>
            <a:t>02</a:t>
          </a:r>
        </a:p>
      </dsp:txBody>
      <dsp:txXfrm>
        <a:off x="1172508" y="0"/>
        <a:ext cx="1082660" cy="519118"/>
      </dsp:txXfrm>
    </dsp:sp>
    <dsp:sp modelId="{0F3A1FFA-D43F-4C44-B702-ABFE49264684}">
      <dsp:nvSpPr>
        <dsp:cNvPr id="0" name=""/>
        <dsp:cNvSpPr/>
      </dsp:nvSpPr>
      <dsp:spPr>
        <a:xfrm>
          <a:off x="2341781" y="0"/>
          <a:ext cx="1082660" cy="1297797"/>
        </a:xfrm>
        <a:prstGeom prst="rect">
          <a:avLst/>
        </a:prstGeom>
        <a:solidFill>
          <a:schemeClr val="accent5">
            <a:hueOff val="-745015"/>
            <a:satOff val="1990"/>
            <a:lumOff val="-785"/>
            <a:alphaOff val="0"/>
          </a:schemeClr>
        </a:solidFill>
        <a:ln w="12700" cap="flat" cmpd="sng" algn="ctr">
          <a:solidFill>
            <a:schemeClr val="accent5">
              <a:hueOff val="-745015"/>
              <a:satOff val="1990"/>
              <a:lumOff val="-78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943" tIns="0" rIns="106943" bIns="330200" numCol="1" spcCol="1270" anchor="t" anchorCtr="0">
          <a:noAutofit/>
        </a:bodyPr>
        <a:lstStyle/>
        <a:p>
          <a:pPr marL="0" lvl="0" indent="0" algn="l" defTabSz="800100">
            <a:lnSpc>
              <a:spcPct val="90000"/>
            </a:lnSpc>
            <a:spcBef>
              <a:spcPct val="0"/>
            </a:spcBef>
            <a:spcAft>
              <a:spcPct val="35000"/>
            </a:spcAft>
            <a:buNone/>
          </a:pPr>
          <a:r>
            <a:rPr lang="en-IN" sz="1800" kern="1200" dirty="0">
              <a:latin typeface="+mj-lt"/>
            </a:rPr>
            <a:t>State-Wise Analysis</a:t>
          </a:r>
          <a:endParaRPr lang="en-US" sz="1800" kern="1200" dirty="0">
            <a:latin typeface="+mj-lt"/>
          </a:endParaRPr>
        </a:p>
      </dsp:txBody>
      <dsp:txXfrm>
        <a:off x="2341781" y="519118"/>
        <a:ext cx="1082660" cy="778678"/>
      </dsp:txXfrm>
    </dsp:sp>
    <dsp:sp modelId="{211F5B00-A8B6-4B33-951E-B414B94E6C89}">
      <dsp:nvSpPr>
        <dsp:cNvPr id="0" name=""/>
        <dsp:cNvSpPr/>
      </dsp:nvSpPr>
      <dsp:spPr>
        <a:xfrm>
          <a:off x="2341781" y="0"/>
          <a:ext cx="1082660" cy="5191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06943" tIns="165100" rIns="106943" bIns="165100" numCol="1" spcCol="1270" anchor="ctr" anchorCtr="0">
          <a:noAutofit/>
        </a:bodyPr>
        <a:lstStyle/>
        <a:p>
          <a:pPr marL="0" lvl="0" indent="0" algn="l" defTabSz="622300">
            <a:lnSpc>
              <a:spcPct val="90000"/>
            </a:lnSpc>
            <a:spcBef>
              <a:spcPct val="0"/>
            </a:spcBef>
            <a:spcAft>
              <a:spcPct val="35000"/>
            </a:spcAft>
            <a:buNone/>
          </a:pPr>
          <a:r>
            <a:rPr lang="en-US" sz="1400" kern="1200">
              <a:latin typeface="+mj-lt"/>
            </a:rPr>
            <a:t>03</a:t>
          </a:r>
        </a:p>
      </dsp:txBody>
      <dsp:txXfrm>
        <a:off x="2341781" y="0"/>
        <a:ext cx="1082660" cy="519118"/>
      </dsp:txXfrm>
    </dsp:sp>
    <dsp:sp modelId="{B19ACA30-2B69-48A8-99FA-37B8267275EA}">
      <dsp:nvSpPr>
        <dsp:cNvPr id="0" name=""/>
        <dsp:cNvSpPr/>
      </dsp:nvSpPr>
      <dsp:spPr>
        <a:xfrm>
          <a:off x="3511055" y="0"/>
          <a:ext cx="1181908" cy="1297797"/>
        </a:xfrm>
        <a:prstGeom prst="rect">
          <a:avLst/>
        </a:prstGeom>
        <a:solidFill>
          <a:schemeClr val="accent5">
            <a:hueOff val="-1117522"/>
            <a:satOff val="2984"/>
            <a:lumOff val="-1177"/>
            <a:alphaOff val="0"/>
          </a:schemeClr>
        </a:solidFill>
        <a:ln w="12700" cap="flat" cmpd="sng" algn="ctr">
          <a:solidFill>
            <a:schemeClr val="accent5">
              <a:hueOff val="-1117522"/>
              <a:satOff val="2984"/>
              <a:lumOff val="-1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943" tIns="0" rIns="106943" bIns="330200" numCol="1" spcCol="1270" anchor="t" anchorCtr="0">
          <a:noAutofit/>
        </a:bodyPr>
        <a:lstStyle/>
        <a:p>
          <a:pPr marL="0" lvl="0" indent="0" algn="l" defTabSz="711200">
            <a:lnSpc>
              <a:spcPct val="90000"/>
            </a:lnSpc>
            <a:spcBef>
              <a:spcPct val="0"/>
            </a:spcBef>
            <a:spcAft>
              <a:spcPct val="35000"/>
            </a:spcAft>
            <a:buNone/>
          </a:pPr>
          <a:r>
            <a:rPr lang="en-IN" sz="1600" kern="1200" dirty="0">
              <a:latin typeface="+mj-lt"/>
            </a:rPr>
            <a:t>Predictive Analysis</a:t>
          </a:r>
          <a:endParaRPr lang="en-US" sz="1600" kern="1200" dirty="0">
            <a:latin typeface="+mj-lt"/>
          </a:endParaRPr>
        </a:p>
      </dsp:txBody>
      <dsp:txXfrm>
        <a:off x="3511055" y="519118"/>
        <a:ext cx="1181908" cy="778678"/>
      </dsp:txXfrm>
    </dsp:sp>
    <dsp:sp modelId="{A240B858-CEE4-4B46-999E-DCDD90C36A59}">
      <dsp:nvSpPr>
        <dsp:cNvPr id="0" name=""/>
        <dsp:cNvSpPr/>
      </dsp:nvSpPr>
      <dsp:spPr>
        <a:xfrm>
          <a:off x="3560679" y="0"/>
          <a:ext cx="1082660" cy="5191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06943" tIns="165100" rIns="106943" bIns="165100" numCol="1" spcCol="1270" anchor="ctr" anchorCtr="0">
          <a:noAutofit/>
        </a:bodyPr>
        <a:lstStyle/>
        <a:p>
          <a:pPr marL="0" lvl="0" indent="0" algn="l" defTabSz="622300">
            <a:lnSpc>
              <a:spcPct val="90000"/>
            </a:lnSpc>
            <a:spcBef>
              <a:spcPct val="0"/>
            </a:spcBef>
            <a:spcAft>
              <a:spcPct val="35000"/>
            </a:spcAft>
            <a:buNone/>
          </a:pPr>
          <a:r>
            <a:rPr lang="en-US" sz="1400" kern="1200">
              <a:latin typeface="+mj-lt"/>
            </a:rPr>
            <a:t>04</a:t>
          </a:r>
        </a:p>
      </dsp:txBody>
      <dsp:txXfrm>
        <a:off x="3560679" y="0"/>
        <a:ext cx="1082660" cy="519118"/>
      </dsp:txXfrm>
    </dsp:sp>
    <dsp:sp modelId="{39E5315B-B2A2-41C8-B201-148508E1A35D}">
      <dsp:nvSpPr>
        <dsp:cNvPr id="0" name=""/>
        <dsp:cNvSpPr/>
      </dsp:nvSpPr>
      <dsp:spPr>
        <a:xfrm>
          <a:off x="4779576" y="0"/>
          <a:ext cx="1393481" cy="1297797"/>
        </a:xfrm>
        <a:prstGeom prst="rect">
          <a:avLst/>
        </a:prstGeom>
        <a:solidFill>
          <a:schemeClr val="accent5">
            <a:hueOff val="-1490029"/>
            <a:satOff val="3979"/>
            <a:lumOff val="-1569"/>
            <a:alphaOff val="0"/>
          </a:schemeClr>
        </a:solidFill>
        <a:ln w="12700" cap="flat" cmpd="sng" algn="ctr">
          <a:solidFill>
            <a:schemeClr val="accent5">
              <a:hueOff val="-1490029"/>
              <a:satOff val="3979"/>
              <a:lumOff val="-15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943" tIns="0" rIns="106943" bIns="330200" numCol="1" spcCol="1270" anchor="t" anchorCtr="0">
          <a:noAutofit/>
        </a:bodyPr>
        <a:lstStyle/>
        <a:p>
          <a:pPr marL="0" lvl="0" indent="0" algn="l" defTabSz="800100">
            <a:lnSpc>
              <a:spcPct val="90000"/>
            </a:lnSpc>
            <a:spcBef>
              <a:spcPct val="0"/>
            </a:spcBef>
            <a:spcAft>
              <a:spcPct val="35000"/>
            </a:spcAft>
            <a:buNone/>
          </a:pPr>
          <a:r>
            <a:rPr lang="en-IN" sz="1800" kern="1200" dirty="0">
              <a:latin typeface="+mj-lt"/>
            </a:rPr>
            <a:t>Conclusions</a:t>
          </a:r>
          <a:endParaRPr lang="en-US" sz="1400" kern="1200" dirty="0">
            <a:latin typeface="+mj-lt"/>
          </a:endParaRPr>
        </a:p>
      </dsp:txBody>
      <dsp:txXfrm>
        <a:off x="4779576" y="519118"/>
        <a:ext cx="1393481" cy="778678"/>
      </dsp:txXfrm>
    </dsp:sp>
    <dsp:sp modelId="{D4316C93-84E7-439C-8895-197E9CD592C0}">
      <dsp:nvSpPr>
        <dsp:cNvPr id="0" name=""/>
        <dsp:cNvSpPr/>
      </dsp:nvSpPr>
      <dsp:spPr>
        <a:xfrm>
          <a:off x="4934987" y="0"/>
          <a:ext cx="1082660" cy="5191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06943" tIns="165100" rIns="106943" bIns="165100" numCol="1" spcCol="1270" anchor="ctr" anchorCtr="0">
          <a:noAutofit/>
        </a:bodyPr>
        <a:lstStyle/>
        <a:p>
          <a:pPr marL="0" lvl="0" indent="0" algn="l" defTabSz="622300">
            <a:lnSpc>
              <a:spcPct val="90000"/>
            </a:lnSpc>
            <a:spcBef>
              <a:spcPct val="0"/>
            </a:spcBef>
            <a:spcAft>
              <a:spcPct val="35000"/>
            </a:spcAft>
            <a:buNone/>
          </a:pPr>
          <a:r>
            <a:rPr lang="en-US" sz="1400" kern="1200">
              <a:latin typeface="+mj-lt"/>
            </a:rPr>
            <a:t>05</a:t>
          </a:r>
        </a:p>
      </dsp:txBody>
      <dsp:txXfrm>
        <a:off x="4934987" y="0"/>
        <a:ext cx="1082660" cy="5191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B3414-C044-4282-8D50-9BDE4FB968FE}">
      <dsp:nvSpPr>
        <dsp:cNvPr id="0" name=""/>
        <dsp:cNvSpPr/>
      </dsp:nvSpPr>
      <dsp:spPr>
        <a:xfrm>
          <a:off x="2326535" y="3193431"/>
          <a:ext cx="421204" cy="1358384"/>
        </a:xfrm>
        <a:custGeom>
          <a:avLst/>
          <a:gdLst/>
          <a:ahLst/>
          <a:cxnLst/>
          <a:rect l="0" t="0" r="0" b="0"/>
          <a:pathLst>
            <a:path>
              <a:moveTo>
                <a:pt x="0" y="0"/>
              </a:moveTo>
              <a:lnTo>
                <a:pt x="210602" y="0"/>
              </a:lnTo>
              <a:lnTo>
                <a:pt x="210602" y="1358384"/>
              </a:lnTo>
              <a:lnTo>
                <a:pt x="421204" y="135838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CA34D6-2F93-4664-A98A-FBA3A35C245D}">
      <dsp:nvSpPr>
        <dsp:cNvPr id="0" name=""/>
        <dsp:cNvSpPr/>
      </dsp:nvSpPr>
      <dsp:spPr>
        <a:xfrm>
          <a:off x="2326535" y="3193431"/>
          <a:ext cx="421204" cy="452794"/>
        </a:xfrm>
        <a:custGeom>
          <a:avLst/>
          <a:gdLst/>
          <a:ahLst/>
          <a:cxnLst/>
          <a:rect l="0" t="0" r="0" b="0"/>
          <a:pathLst>
            <a:path>
              <a:moveTo>
                <a:pt x="0" y="0"/>
              </a:moveTo>
              <a:lnTo>
                <a:pt x="210602" y="0"/>
              </a:lnTo>
              <a:lnTo>
                <a:pt x="210602" y="452794"/>
              </a:lnTo>
              <a:lnTo>
                <a:pt x="421204" y="45279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78EDF2-287A-4900-A132-1B2E7F4ED3D3}">
      <dsp:nvSpPr>
        <dsp:cNvPr id="0" name=""/>
        <dsp:cNvSpPr/>
      </dsp:nvSpPr>
      <dsp:spPr>
        <a:xfrm>
          <a:off x="2326535" y="2740636"/>
          <a:ext cx="421204" cy="452794"/>
        </a:xfrm>
        <a:custGeom>
          <a:avLst/>
          <a:gdLst/>
          <a:ahLst/>
          <a:cxnLst/>
          <a:rect l="0" t="0" r="0" b="0"/>
          <a:pathLst>
            <a:path>
              <a:moveTo>
                <a:pt x="0" y="452794"/>
              </a:moveTo>
              <a:lnTo>
                <a:pt x="210602" y="452794"/>
              </a:lnTo>
              <a:lnTo>
                <a:pt x="210602" y="0"/>
              </a:lnTo>
              <a:lnTo>
                <a:pt x="421204"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6925F8-BFD9-418C-B31C-29CCB28AE087}">
      <dsp:nvSpPr>
        <dsp:cNvPr id="0" name=""/>
        <dsp:cNvSpPr/>
      </dsp:nvSpPr>
      <dsp:spPr>
        <a:xfrm>
          <a:off x="2326535" y="1835047"/>
          <a:ext cx="421204" cy="1358384"/>
        </a:xfrm>
        <a:custGeom>
          <a:avLst/>
          <a:gdLst/>
          <a:ahLst/>
          <a:cxnLst/>
          <a:rect l="0" t="0" r="0" b="0"/>
          <a:pathLst>
            <a:path>
              <a:moveTo>
                <a:pt x="0" y="1358384"/>
              </a:moveTo>
              <a:lnTo>
                <a:pt x="210602" y="1358384"/>
              </a:lnTo>
              <a:lnTo>
                <a:pt x="210602" y="0"/>
              </a:lnTo>
              <a:lnTo>
                <a:pt x="421204"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B3A9F8-7B82-472B-9220-520E57598A4D}">
      <dsp:nvSpPr>
        <dsp:cNvPr id="0" name=""/>
        <dsp:cNvSpPr/>
      </dsp:nvSpPr>
      <dsp:spPr>
        <a:xfrm>
          <a:off x="220512" y="119"/>
          <a:ext cx="2106022" cy="6423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mj-lt"/>
            </a:rPr>
            <a:t>Total record: 324 rows, 14 columns</a:t>
          </a:r>
          <a:endParaRPr lang="en-US" sz="1600" kern="1200" dirty="0">
            <a:latin typeface="+mj-lt"/>
          </a:endParaRPr>
        </a:p>
      </dsp:txBody>
      <dsp:txXfrm>
        <a:off x="220512" y="119"/>
        <a:ext cx="2106022" cy="642336"/>
      </dsp:txXfrm>
    </dsp:sp>
    <dsp:sp modelId="{B9012BDF-B73E-47A7-A466-6E2157EE22AA}">
      <dsp:nvSpPr>
        <dsp:cNvPr id="0" name=""/>
        <dsp:cNvSpPr/>
      </dsp:nvSpPr>
      <dsp:spPr>
        <a:xfrm>
          <a:off x="220512" y="905708"/>
          <a:ext cx="2106022" cy="6423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mj-lt"/>
            </a:rPr>
            <a:t>Numerical Columns: Crime counts for each year (2001–2012).</a:t>
          </a:r>
        </a:p>
      </dsp:txBody>
      <dsp:txXfrm>
        <a:off x="220512" y="905708"/>
        <a:ext cx="2106022" cy="642336"/>
      </dsp:txXfrm>
    </dsp:sp>
    <dsp:sp modelId="{85628C52-88E1-408C-8865-80D8AACCB04E}">
      <dsp:nvSpPr>
        <dsp:cNvPr id="0" name=""/>
        <dsp:cNvSpPr/>
      </dsp:nvSpPr>
      <dsp:spPr>
        <a:xfrm>
          <a:off x="220512" y="1811298"/>
          <a:ext cx="2134159" cy="7977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mj-lt"/>
            </a:rPr>
            <a:t>Categorical Columns: STATE/UT (Region) and CRIME HEAD (Crime Category).</a:t>
          </a:r>
        </a:p>
      </dsp:txBody>
      <dsp:txXfrm>
        <a:off x="220512" y="1811298"/>
        <a:ext cx="2134159" cy="797711"/>
      </dsp:txXfrm>
    </dsp:sp>
    <dsp:sp modelId="{ECD75F97-BD85-44F8-860D-7F8909F422E0}">
      <dsp:nvSpPr>
        <dsp:cNvPr id="0" name=""/>
        <dsp:cNvSpPr/>
      </dsp:nvSpPr>
      <dsp:spPr>
        <a:xfrm>
          <a:off x="220512" y="2872263"/>
          <a:ext cx="2106022" cy="6423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mj-lt"/>
            </a:rPr>
            <a:t>Descriptive Statistics:</a:t>
          </a:r>
        </a:p>
      </dsp:txBody>
      <dsp:txXfrm>
        <a:off x="220512" y="2872263"/>
        <a:ext cx="2106022" cy="642336"/>
      </dsp:txXfrm>
    </dsp:sp>
    <dsp:sp modelId="{A486023A-82BE-418F-BC75-831AAC3422BA}">
      <dsp:nvSpPr>
        <dsp:cNvPr id="0" name=""/>
        <dsp:cNvSpPr/>
      </dsp:nvSpPr>
      <dsp:spPr>
        <a:xfrm>
          <a:off x="2747740" y="1513878"/>
          <a:ext cx="2106022" cy="64233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j-lt"/>
            </a:rPr>
            <a:t>Maximum Total Crimes: 21,73,559.</a:t>
          </a:r>
        </a:p>
      </dsp:txBody>
      <dsp:txXfrm>
        <a:off x="2747740" y="1513878"/>
        <a:ext cx="2106022" cy="642336"/>
      </dsp:txXfrm>
    </dsp:sp>
    <dsp:sp modelId="{B6BA895A-F3A1-4A26-9DD4-8166162A7A92}">
      <dsp:nvSpPr>
        <dsp:cNvPr id="0" name=""/>
        <dsp:cNvSpPr/>
      </dsp:nvSpPr>
      <dsp:spPr>
        <a:xfrm>
          <a:off x="2747740" y="2419468"/>
          <a:ext cx="2106022" cy="64233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latin typeface="+mj-lt"/>
            </a:rPr>
            <a:t>Mean (Average) Total Crimes: 26,472.</a:t>
          </a:r>
        </a:p>
      </dsp:txBody>
      <dsp:txXfrm>
        <a:off x="2747740" y="2419468"/>
        <a:ext cx="2106022" cy="642336"/>
      </dsp:txXfrm>
    </dsp:sp>
    <dsp:sp modelId="{62349DD4-D48C-4FA4-BF01-1C5D689E094C}">
      <dsp:nvSpPr>
        <dsp:cNvPr id="0" name=""/>
        <dsp:cNvSpPr/>
      </dsp:nvSpPr>
      <dsp:spPr>
        <a:xfrm>
          <a:off x="2747740" y="3325058"/>
          <a:ext cx="2106022" cy="64233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latin typeface="+mj-lt"/>
            </a:rPr>
            <a:t>Median Total Crimes: 1,066.</a:t>
          </a:r>
        </a:p>
      </dsp:txBody>
      <dsp:txXfrm>
        <a:off x="2747740" y="3325058"/>
        <a:ext cx="2106022" cy="642336"/>
      </dsp:txXfrm>
    </dsp:sp>
    <dsp:sp modelId="{1A13C9B7-5493-40FE-B9E1-56FD95C02E2D}">
      <dsp:nvSpPr>
        <dsp:cNvPr id="0" name=""/>
        <dsp:cNvSpPr/>
      </dsp:nvSpPr>
      <dsp:spPr>
        <a:xfrm>
          <a:off x="2747740" y="4230647"/>
          <a:ext cx="2106022" cy="64233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latin typeface="+mj-lt"/>
            </a:rPr>
            <a:t>Large variation suggests significant disparities across states and crime categories.</a:t>
          </a:r>
        </a:p>
      </dsp:txBody>
      <dsp:txXfrm>
        <a:off x="2747740" y="4230647"/>
        <a:ext cx="2106022" cy="6423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E5CAD6-CEB0-4A9B-9D4C-32C3B5A90216}">
      <dsp:nvSpPr>
        <dsp:cNvPr id="0" name=""/>
        <dsp:cNvSpPr/>
      </dsp:nvSpPr>
      <dsp:spPr>
        <a:xfrm>
          <a:off x="142560" y="1414"/>
          <a:ext cx="3474924" cy="20849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mj-lt"/>
            </a:rPr>
            <a:t>The graph shows all the trends of different forms of crimes against women from the year 2001 to 2012. It throws light on the following features:</a:t>
          </a:r>
        </a:p>
      </dsp:txBody>
      <dsp:txXfrm>
        <a:off x="142560" y="1414"/>
        <a:ext cx="3474924" cy="2084954"/>
      </dsp:txXfrm>
    </dsp:sp>
    <dsp:sp modelId="{BD4079F9-4A92-4B25-B000-F5208ABEC00E}">
      <dsp:nvSpPr>
        <dsp:cNvPr id="0" name=""/>
        <dsp:cNvSpPr/>
      </dsp:nvSpPr>
      <dsp:spPr>
        <a:xfrm>
          <a:off x="3964977" y="1414"/>
          <a:ext cx="3474924" cy="208495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mj-lt"/>
            </a:rPr>
            <a:t>The overall crime categories are steadily increasing, which some categories, like the "Cruelty by Husband or Relatives", are significantly leading.</a:t>
          </a:r>
        </a:p>
      </dsp:txBody>
      <dsp:txXfrm>
        <a:off x="3964977" y="1414"/>
        <a:ext cx="3474924" cy="2084954"/>
      </dsp:txXfrm>
    </dsp:sp>
    <dsp:sp modelId="{24A525D3-BD52-490E-A087-298AC40B03EA}">
      <dsp:nvSpPr>
        <dsp:cNvPr id="0" name=""/>
        <dsp:cNvSpPr/>
      </dsp:nvSpPr>
      <dsp:spPr>
        <a:xfrm>
          <a:off x="7787393" y="1414"/>
          <a:ext cx="3474924" cy="20849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latin typeface="+mj-lt"/>
            </a:rPr>
            <a:t>Other crimes, like "Rape" and "Kidnapping &amp; Abduction," continually increase, reflecting worsening problems in these areas.</a:t>
          </a:r>
        </a:p>
      </dsp:txBody>
      <dsp:txXfrm>
        <a:off x="7787393" y="1414"/>
        <a:ext cx="3474924" cy="2084954"/>
      </dsp:txXfrm>
    </dsp:sp>
    <dsp:sp modelId="{CDA06B6F-BBDA-496F-861C-D9E2111FE572}">
      <dsp:nvSpPr>
        <dsp:cNvPr id="0" name=""/>
        <dsp:cNvSpPr/>
      </dsp:nvSpPr>
      <dsp:spPr>
        <a:xfrm>
          <a:off x="2053769" y="2433861"/>
          <a:ext cx="3474924" cy="208495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latin typeface="+mj-lt"/>
            </a:rPr>
            <a:t>Some crimes, such as "Dowry Death," are relatively stable or decrease slightly, indicating that the effects of policy and social awareness are different.</a:t>
          </a:r>
        </a:p>
      </dsp:txBody>
      <dsp:txXfrm>
        <a:off x="2053769" y="2433861"/>
        <a:ext cx="3474924" cy="2084954"/>
      </dsp:txXfrm>
    </dsp:sp>
    <dsp:sp modelId="{B8D781C1-066E-4630-A2B9-A6F9EFF44910}">
      <dsp:nvSpPr>
        <dsp:cNvPr id="0" name=""/>
        <dsp:cNvSpPr/>
      </dsp:nvSpPr>
      <dsp:spPr>
        <a:xfrm>
          <a:off x="5876185" y="2433861"/>
          <a:ext cx="3474924" cy="208495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latin typeface="+mj-lt"/>
            </a:rPr>
            <a:t>Overall Insight:</a:t>
          </a:r>
          <a:r>
            <a:rPr lang="en-IN" sz="2300" kern="1200">
              <a:latin typeface="+mj-lt"/>
            </a:rPr>
            <a:t> </a:t>
          </a:r>
          <a:r>
            <a:rPr lang="en-US" sz="2300" kern="1200">
              <a:latin typeface="+mj-lt"/>
            </a:rPr>
            <a:t>This chart reflects the complexity of crime dynamics, where some areas require urgent attention and others display progress.</a:t>
          </a:r>
        </a:p>
      </dsp:txBody>
      <dsp:txXfrm>
        <a:off x="5876185" y="2433861"/>
        <a:ext cx="3474924" cy="20849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210EC9-8A09-4385-A90F-A775C9B657D7}">
      <dsp:nvSpPr>
        <dsp:cNvPr id="0" name=""/>
        <dsp:cNvSpPr/>
      </dsp:nvSpPr>
      <dsp:spPr>
        <a:xfrm>
          <a:off x="0" y="1087"/>
          <a:ext cx="4194810" cy="63312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mj-lt"/>
            </a:rPr>
            <a:t>This chart shows the predicted trends for different crime categories against women from 2013 to 2017 based on past data.</a:t>
          </a:r>
        </a:p>
      </dsp:txBody>
      <dsp:txXfrm>
        <a:off x="30907" y="31994"/>
        <a:ext cx="4132996" cy="571314"/>
      </dsp:txXfrm>
    </dsp:sp>
    <dsp:sp modelId="{34B33DF7-9196-43C5-8D53-C9ECF01C3AD5}">
      <dsp:nvSpPr>
        <dsp:cNvPr id="0" name=""/>
        <dsp:cNvSpPr/>
      </dsp:nvSpPr>
      <dsp:spPr>
        <a:xfrm>
          <a:off x="0" y="665871"/>
          <a:ext cx="4194810" cy="63312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mj-lt"/>
            </a:rPr>
            <a:t>Key Observations:</a:t>
          </a:r>
        </a:p>
      </dsp:txBody>
      <dsp:txXfrm>
        <a:off x="30907" y="696778"/>
        <a:ext cx="4132996" cy="571314"/>
      </dsp:txXfrm>
    </dsp:sp>
    <dsp:sp modelId="{0B6B931C-CE31-46D2-B8C5-2A0E2C9341F6}">
      <dsp:nvSpPr>
        <dsp:cNvPr id="0" name=""/>
        <dsp:cNvSpPr/>
      </dsp:nvSpPr>
      <dsp:spPr>
        <a:xfrm rot="5400000">
          <a:off x="7670278" y="-2081499"/>
          <a:ext cx="506502" cy="7457440"/>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latin typeface="+mj-lt"/>
            </a:rPr>
            <a:t>Continues to dominate with the highest predicted counts, exceeding 120,000 by 2017.</a:t>
          </a:r>
        </a:p>
        <a:p>
          <a:pPr marL="114300" lvl="1" indent="-114300" algn="l" defTabSz="622300">
            <a:lnSpc>
              <a:spcPct val="90000"/>
            </a:lnSpc>
            <a:spcBef>
              <a:spcPct val="0"/>
            </a:spcBef>
            <a:spcAft>
              <a:spcPct val="15000"/>
            </a:spcAft>
            <a:buChar char="•"/>
          </a:pPr>
          <a:r>
            <a:rPr lang="en-US" sz="1400" kern="1200" dirty="0">
              <a:latin typeface="+mj-lt"/>
            </a:rPr>
            <a:t>Reflects the systemic nature of domestic violence.</a:t>
          </a:r>
        </a:p>
      </dsp:txBody>
      <dsp:txXfrm rot="-5400000">
        <a:off x="4194810" y="1418694"/>
        <a:ext cx="7432715" cy="457052"/>
      </dsp:txXfrm>
    </dsp:sp>
    <dsp:sp modelId="{FACF6F23-B432-4D00-B84C-C22870CFD9C8}">
      <dsp:nvSpPr>
        <dsp:cNvPr id="0" name=""/>
        <dsp:cNvSpPr/>
      </dsp:nvSpPr>
      <dsp:spPr>
        <a:xfrm>
          <a:off x="0" y="1330656"/>
          <a:ext cx="4194810" cy="633128"/>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US" sz="1300" kern="1200">
              <a:latin typeface="+mj-lt"/>
            </a:rPr>
            <a:t>"Cruelty by Husband or Relatives":</a:t>
          </a:r>
        </a:p>
      </dsp:txBody>
      <dsp:txXfrm>
        <a:off x="30907" y="1361563"/>
        <a:ext cx="4132996" cy="571314"/>
      </dsp:txXfrm>
    </dsp:sp>
    <dsp:sp modelId="{42E4F406-74DC-4F3C-8BFC-E2D14E11F0F2}">
      <dsp:nvSpPr>
        <dsp:cNvPr id="0" name=""/>
        <dsp:cNvSpPr/>
      </dsp:nvSpPr>
      <dsp:spPr>
        <a:xfrm rot="5400000">
          <a:off x="7670278" y="-1416715"/>
          <a:ext cx="506502" cy="7457440"/>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latin typeface="+mj-lt"/>
            </a:rPr>
            <a:t>Predicted to maintain a stable but high count of around 45,000 cases annually.</a:t>
          </a:r>
        </a:p>
      </dsp:txBody>
      <dsp:txXfrm rot="-5400000">
        <a:off x="4194810" y="2083478"/>
        <a:ext cx="7432715" cy="457052"/>
      </dsp:txXfrm>
    </dsp:sp>
    <dsp:sp modelId="{58AF740B-E9BE-43D6-A87B-FA4DFBD6BE05}">
      <dsp:nvSpPr>
        <dsp:cNvPr id="0" name=""/>
        <dsp:cNvSpPr/>
      </dsp:nvSpPr>
      <dsp:spPr>
        <a:xfrm>
          <a:off x="0" y="1995440"/>
          <a:ext cx="4194810" cy="63312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US" sz="1300" kern="1200">
              <a:latin typeface="+mj-lt"/>
            </a:rPr>
            <a:t>"Assault on Women with Intent to Outrage Her Modesty":</a:t>
          </a:r>
        </a:p>
      </dsp:txBody>
      <dsp:txXfrm>
        <a:off x="30907" y="2026347"/>
        <a:ext cx="4132996" cy="571314"/>
      </dsp:txXfrm>
    </dsp:sp>
    <dsp:sp modelId="{8BDBAF53-9C09-4789-AAD3-4D9AFA3C2443}">
      <dsp:nvSpPr>
        <dsp:cNvPr id="0" name=""/>
        <dsp:cNvSpPr/>
      </dsp:nvSpPr>
      <dsp:spPr>
        <a:xfrm rot="5400000">
          <a:off x="7670278" y="-751930"/>
          <a:ext cx="506502" cy="7457440"/>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mj-lt"/>
            </a:rPr>
            <a:t>Both show steady increases, reaching approximately 40,000 and 25,000 cases by 2017, respectively.</a:t>
          </a:r>
        </a:p>
      </dsp:txBody>
      <dsp:txXfrm rot="-5400000">
        <a:off x="4194810" y="2748263"/>
        <a:ext cx="7432715" cy="457052"/>
      </dsp:txXfrm>
    </dsp:sp>
    <dsp:sp modelId="{486D8416-628B-4E0F-B106-229CF04C2F51}">
      <dsp:nvSpPr>
        <dsp:cNvPr id="0" name=""/>
        <dsp:cNvSpPr/>
      </dsp:nvSpPr>
      <dsp:spPr>
        <a:xfrm>
          <a:off x="0" y="2660225"/>
          <a:ext cx="4194810" cy="633128"/>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US" sz="1300" kern="1200">
              <a:latin typeface="+mj-lt"/>
            </a:rPr>
            <a:t>"Kidnapping &amp; Abduction" and "Rape":</a:t>
          </a:r>
        </a:p>
      </dsp:txBody>
      <dsp:txXfrm>
        <a:off x="30907" y="2691132"/>
        <a:ext cx="4132996" cy="571314"/>
      </dsp:txXfrm>
    </dsp:sp>
    <dsp:sp modelId="{80660C99-F674-4883-8DBF-FAD196AF852E}">
      <dsp:nvSpPr>
        <dsp:cNvPr id="0" name=""/>
        <dsp:cNvSpPr/>
      </dsp:nvSpPr>
      <dsp:spPr>
        <a:xfrm rot="5400000">
          <a:off x="7670278" y="-87146"/>
          <a:ext cx="506502" cy="7457440"/>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latin typeface="+mj-lt"/>
            </a:rPr>
            <a:t>Categories like "Dowry Death" and "Immoral Traffic" show relatively smaller and stable predicted counts, reflecting lesser growth compared to major categories.</a:t>
          </a:r>
        </a:p>
      </dsp:txBody>
      <dsp:txXfrm rot="-5400000">
        <a:off x="4194810" y="3413047"/>
        <a:ext cx="7432715" cy="457052"/>
      </dsp:txXfrm>
    </dsp:sp>
    <dsp:sp modelId="{F7B69D93-B8C0-46FF-A707-F5E1574D1566}">
      <dsp:nvSpPr>
        <dsp:cNvPr id="0" name=""/>
        <dsp:cNvSpPr/>
      </dsp:nvSpPr>
      <dsp:spPr>
        <a:xfrm>
          <a:off x="0" y="3325009"/>
          <a:ext cx="4194810" cy="63312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US" sz="1300" kern="1200">
              <a:latin typeface="+mj-lt"/>
            </a:rPr>
            <a:t>Other Crimes:</a:t>
          </a:r>
        </a:p>
      </dsp:txBody>
      <dsp:txXfrm>
        <a:off x="30907" y="3355916"/>
        <a:ext cx="4132996" cy="5713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FF7CD-360A-4628-A68B-8EF2862FDBF3}">
      <dsp:nvSpPr>
        <dsp:cNvPr id="0" name=""/>
        <dsp:cNvSpPr/>
      </dsp:nvSpPr>
      <dsp:spPr>
        <a:xfrm>
          <a:off x="0" y="3288"/>
          <a:ext cx="4122229" cy="53371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17145" rIns="34290" bIns="17145"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mj-lt"/>
            </a:rPr>
            <a:t>This visualization presents historical data (2001–2012) alongside polynomial extrapolated predictions (2013–2017) for each crime head. The trends are normalized to focus on relative changes.</a:t>
          </a:r>
        </a:p>
      </dsp:txBody>
      <dsp:txXfrm>
        <a:off x="26054" y="29342"/>
        <a:ext cx="4070121" cy="481604"/>
      </dsp:txXfrm>
    </dsp:sp>
    <dsp:sp modelId="{AC9C73C2-B65B-4A2D-ABE9-40A891592084}">
      <dsp:nvSpPr>
        <dsp:cNvPr id="0" name=""/>
        <dsp:cNvSpPr/>
      </dsp:nvSpPr>
      <dsp:spPr>
        <a:xfrm>
          <a:off x="0" y="563686"/>
          <a:ext cx="4122229" cy="533712"/>
        </a:xfrm>
        <a:prstGeom prst="roundRect">
          <a:avLst/>
        </a:prstGeom>
        <a:solidFill>
          <a:schemeClr val="accent5">
            <a:hueOff val="-165559"/>
            <a:satOff val="442"/>
            <a:lumOff val="-1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17145" rIns="34290" bIns="17145" numCol="1" spcCol="1270" anchor="ctr" anchorCtr="0">
          <a:noAutofit/>
        </a:bodyPr>
        <a:lstStyle/>
        <a:p>
          <a:pPr marL="0" lvl="0" indent="0" algn="ctr" defTabSz="400050">
            <a:lnSpc>
              <a:spcPct val="90000"/>
            </a:lnSpc>
            <a:spcBef>
              <a:spcPct val="0"/>
            </a:spcBef>
            <a:spcAft>
              <a:spcPct val="35000"/>
            </a:spcAft>
            <a:buNone/>
          </a:pPr>
          <a:r>
            <a:rPr lang="en-US" sz="900" b="1" kern="1200">
              <a:latin typeface="+mj-lt"/>
            </a:rPr>
            <a:t>Key Observations:</a:t>
          </a:r>
          <a:endParaRPr lang="en-US" sz="900" kern="1200">
            <a:latin typeface="+mj-lt"/>
          </a:endParaRPr>
        </a:p>
      </dsp:txBody>
      <dsp:txXfrm>
        <a:off x="26054" y="589740"/>
        <a:ext cx="4070121" cy="481604"/>
      </dsp:txXfrm>
    </dsp:sp>
    <dsp:sp modelId="{0016B16B-6A09-452A-BFA5-3D0240D8E2AA}">
      <dsp:nvSpPr>
        <dsp:cNvPr id="0" name=""/>
        <dsp:cNvSpPr/>
      </dsp:nvSpPr>
      <dsp:spPr>
        <a:xfrm rot="5400000">
          <a:off x="7572948" y="-2273262"/>
          <a:ext cx="426969" cy="7328408"/>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a:latin typeface="+mj-lt"/>
            </a:rPr>
            <a:t>Historical data shows a gradual decline after 2005.</a:t>
          </a:r>
        </a:p>
        <a:p>
          <a:pPr marL="57150" lvl="1" indent="-57150" algn="l" defTabSz="444500">
            <a:lnSpc>
              <a:spcPct val="90000"/>
            </a:lnSpc>
            <a:spcBef>
              <a:spcPct val="0"/>
            </a:spcBef>
            <a:spcAft>
              <a:spcPct val="15000"/>
            </a:spcAft>
            <a:buChar char="•"/>
          </a:pPr>
          <a:r>
            <a:rPr lang="en-US" sz="1000" kern="1200">
              <a:latin typeface="+mj-lt"/>
            </a:rPr>
            <a:t>Predicted data suggests a continued but slower decline beyond 2013.</a:t>
          </a:r>
        </a:p>
      </dsp:txBody>
      <dsp:txXfrm rot="-5400000">
        <a:off x="4122229" y="1198300"/>
        <a:ext cx="7307565" cy="385283"/>
      </dsp:txXfrm>
    </dsp:sp>
    <dsp:sp modelId="{34C30C9A-9AFF-4981-A85A-D4977DFF6383}">
      <dsp:nvSpPr>
        <dsp:cNvPr id="0" name=""/>
        <dsp:cNvSpPr/>
      </dsp:nvSpPr>
      <dsp:spPr>
        <a:xfrm>
          <a:off x="0" y="1124085"/>
          <a:ext cx="4122229" cy="533712"/>
        </a:xfrm>
        <a:prstGeom prst="roundRect">
          <a:avLst/>
        </a:prstGeom>
        <a:solidFill>
          <a:schemeClr val="accent5">
            <a:hueOff val="-331118"/>
            <a:satOff val="884"/>
            <a:lumOff val="-3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17145" rIns="34290" bIns="17145" numCol="1" spcCol="1270" anchor="ctr" anchorCtr="0">
          <a:noAutofit/>
        </a:bodyPr>
        <a:lstStyle/>
        <a:p>
          <a:pPr marL="0" lvl="0" indent="0" algn="ctr" defTabSz="400050">
            <a:lnSpc>
              <a:spcPct val="90000"/>
            </a:lnSpc>
            <a:spcBef>
              <a:spcPct val="0"/>
            </a:spcBef>
            <a:spcAft>
              <a:spcPct val="35000"/>
            </a:spcAft>
            <a:buNone/>
          </a:pPr>
          <a:r>
            <a:rPr lang="en-US" sz="900" b="1" kern="1200">
              <a:latin typeface="+mj-lt"/>
            </a:rPr>
            <a:t>"Assault on Women with Intent to Outrage Her Modesty"</a:t>
          </a:r>
          <a:r>
            <a:rPr lang="en-US" sz="900" kern="1200">
              <a:latin typeface="+mj-lt"/>
            </a:rPr>
            <a:t>:</a:t>
          </a:r>
        </a:p>
      </dsp:txBody>
      <dsp:txXfrm>
        <a:off x="26054" y="1150139"/>
        <a:ext cx="4070121" cy="481604"/>
      </dsp:txXfrm>
    </dsp:sp>
    <dsp:sp modelId="{A1BF4BCF-85DE-4B2F-9824-484F54641CE7}">
      <dsp:nvSpPr>
        <dsp:cNvPr id="0" name=""/>
        <dsp:cNvSpPr/>
      </dsp:nvSpPr>
      <dsp:spPr>
        <a:xfrm rot="5400000">
          <a:off x="7572948" y="-1712864"/>
          <a:ext cx="426969" cy="7328408"/>
        </a:xfrm>
        <a:prstGeom prst="round2SameRect">
          <a:avLst/>
        </a:prstGeom>
        <a:solidFill>
          <a:schemeClr val="accent5">
            <a:tint val="40000"/>
            <a:alpha val="90000"/>
            <a:hueOff val="-170565"/>
            <a:satOff val="381"/>
            <a:lumOff val="-26"/>
            <a:alphaOff val="0"/>
          </a:schemeClr>
        </a:solidFill>
        <a:ln w="12700" cap="flat" cmpd="sng" algn="ctr">
          <a:solidFill>
            <a:schemeClr val="accent5">
              <a:tint val="40000"/>
              <a:alpha val="90000"/>
              <a:hueOff val="-170565"/>
              <a:satOff val="381"/>
              <a:lumOff val="-2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dirty="0">
              <a:latin typeface="+mj-lt"/>
            </a:rPr>
            <a:t>A clear upward trend historically, with predictions showing a sharp rise post-2013, reaching new highs.</a:t>
          </a:r>
        </a:p>
      </dsp:txBody>
      <dsp:txXfrm rot="-5400000">
        <a:off x="4122229" y="1758698"/>
        <a:ext cx="7307565" cy="385283"/>
      </dsp:txXfrm>
    </dsp:sp>
    <dsp:sp modelId="{4B301042-6ADD-4305-831E-06D37F10F302}">
      <dsp:nvSpPr>
        <dsp:cNvPr id="0" name=""/>
        <dsp:cNvSpPr/>
      </dsp:nvSpPr>
      <dsp:spPr>
        <a:xfrm>
          <a:off x="0" y="1684483"/>
          <a:ext cx="4122229" cy="533712"/>
        </a:xfrm>
        <a:prstGeom prst="roundRect">
          <a:avLst/>
        </a:prstGeom>
        <a:solidFill>
          <a:schemeClr val="accent5">
            <a:hueOff val="-496677"/>
            <a:satOff val="1326"/>
            <a:lumOff val="-5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17145" rIns="34290" bIns="17145" numCol="1" spcCol="1270" anchor="ctr" anchorCtr="0">
          <a:noAutofit/>
        </a:bodyPr>
        <a:lstStyle/>
        <a:p>
          <a:pPr marL="0" lvl="0" indent="0" algn="ctr" defTabSz="400050">
            <a:lnSpc>
              <a:spcPct val="90000"/>
            </a:lnSpc>
            <a:spcBef>
              <a:spcPct val="0"/>
            </a:spcBef>
            <a:spcAft>
              <a:spcPct val="35000"/>
            </a:spcAft>
            <a:buNone/>
          </a:pPr>
          <a:r>
            <a:rPr lang="en-US" sz="900" b="1" kern="1200">
              <a:latin typeface="+mj-lt"/>
            </a:rPr>
            <a:t>"Cruelty by Husband or Relatives"</a:t>
          </a:r>
          <a:r>
            <a:rPr lang="en-US" sz="900" kern="1200">
              <a:latin typeface="+mj-lt"/>
            </a:rPr>
            <a:t>:</a:t>
          </a:r>
        </a:p>
      </dsp:txBody>
      <dsp:txXfrm>
        <a:off x="26054" y="1710537"/>
        <a:ext cx="4070121" cy="481604"/>
      </dsp:txXfrm>
    </dsp:sp>
    <dsp:sp modelId="{A467B281-6F3E-44BA-8F27-8D1E48CF1573}">
      <dsp:nvSpPr>
        <dsp:cNvPr id="0" name=""/>
        <dsp:cNvSpPr/>
      </dsp:nvSpPr>
      <dsp:spPr>
        <a:xfrm rot="5400000">
          <a:off x="7572948" y="-1152466"/>
          <a:ext cx="426969" cy="7328408"/>
        </a:xfrm>
        <a:prstGeom prst="round2SameRect">
          <a:avLst/>
        </a:prstGeom>
        <a:solidFill>
          <a:schemeClr val="accent5">
            <a:tint val="40000"/>
            <a:alpha val="90000"/>
            <a:hueOff val="-341130"/>
            <a:satOff val="763"/>
            <a:lumOff val="-53"/>
            <a:alphaOff val="0"/>
          </a:schemeClr>
        </a:solidFill>
        <a:ln w="12700" cap="flat" cmpd="sng" algn="ctr">
          <a:solidFill>
            <a:schemeClr val="accent5">
              <a:tint val="40000"/>
              <a:alpha val="90000"/>
              <a:hueOff val="-341130"/>
              <a:satOff val="763"/>
              <a:lumOff val="-5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dirty="0">
              <a:latin typeface="+mj-lt"/>
            </a:rPr>
            <a:t>Historical data shows fluctuations but stabilizes toward 2012.</a:t>
          </a:r>
        </a:p>
        <a:p>
          <a:pPr marL="57150" lvl="1" indent="-57150" algn="l" defTabSz="444500">
            <a:lnSpc>
              <a:spcPct val="90000"/>
            </a:lnSpc>
            <a:spcBef>
              <a:spcPct val="0"/>
            </a:spcBef>
            <a:spcAft>
              <a:spcPct val="15000"/>
            </a:spcAft>
            <a:buChar char="•"/>
          </a:pPr>
          <a:r>
            <a:rPr lang="en-US" sz="1000" kern="1200" dirty="0">
              <a:latin typeface="+mj-lt"/>
            </a:rPr>
            <a:t>Predictions indicate a gradual upward trend post-2013.</a:t>
          </a:r>
        </a:p>
      </dsp:txBody>
      <dsp:txXfrm rot="-5400000">
        <a:off x="4122229" y="2319096"/>
        <a:ext cx="7307565" cy="385283"/>
      </dsp:txXfrm>
    </dsp:sp>
    <dsp:sp modelId="{080DF46D-D158-4043-AFBD-B43E95CC52C9}">
      <dsp:nvSpPr>
        <dsp:cNvPr id="0" name=""/>
        <dsp:cNvSpPr/>
      </dsp:nvSpPr>
      <dsp:spPr>
        <a:xfrm>
          <a:off x="0" y="2244881"/>
          <a:ext cx="4122229" cy="533712"/>
        </a:xfrm>
        <a:prstGeom prst="roundRect">
          <a:avLst/>
        </a:prstGeom>
        <a:solidFill>
          <a:schemeClr val="accent5">
            <a:hueOff val="-662235"/>
            <a:satOff val="1768"/>
            <a:lumOff val="-6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17145" rIns="34290" bIns="17145" numCol="1" spcCol="1270" anchor="ctr" anchorCtr="0">
          <a:noAutofit/>
        </a:bodyPr>
        <a:lstStyle/>
        <a:p>
          <a:pPr marL="0" lvl="0" indent="0" algn="ctr" defTabSz="400050">
            <a:lnSpc>
              <a:spcPct val="90000"/>
            </a:lnSpc>
            <a:spcBef>
              <a:spcPct val="0"/>
            </a:spcBef>
            <a:spcAft>
              <a:spcPct val="35000"/>
            </a:spcAft>
            <a:buNone/>
          </a:pPr>
          <a:r>
            <a:rPr lang="en-US" sz="900" b="1" kern="1200">
              <a:latin typeface="+mj-lt"/>
            </a:rPr>
            <a:t>"Dowry Death"</a:t>
          </a:r>
          <a:r>
            <a:rPr lang="en-US" sz="900" kern="1200">
              <a:latin typeface="+mj-lt"/>
            </a:rPr>
            <a:t>:</a:t>
          </a:r>
        </a:p>
      </dsp:txBody>
      <dsp:txXfrm>
        <a:off x="26054" y="2270935"/>
        <a:ext cx="4070121" cy="481604"/>
      </dsp:txXfrm>
    </dsp:sp>
    <dsp:sp modelId="{B291B2DA-115D-4F16-AEDC-825A37D68737}">
      <dsp:nvSpPr>
        <dsp:cNvPr id="0" name=""/>
        <dsp:cNvSpPr/>
      </dsp:nvSpPr>
      <dsp:spPr>
        <a:xfrm rot="5400000">
          <a:off x="7572948" y="-592068"/>
          <a:ext cx="426969" cy="7328408"/>
        </a:xfrm>
        <a:prstGeom prst="round2SameRect">
          <a:avLst/>
        </a:prstGeom>
        <a:solidFill>
          <a:schemeClr val="accent5">
            <a:tint val="40000"/>
            <a:alpha val="90000"/>
            <a:hueOff val="-511695"/>
            <a:satOff val="1144"/>
            <a:lumOff val="-79"/>
            <a:alphaOff val="0"/>
          </a:schemeClr>
        </a:solidFill>
        <a:ln w="12700" cap="flat" cmpd="sng" algn="ctr">
          <a:solidFill>
            <a:schemeClr val="accent5">
              <a:tint val="40000"/>
              <a:alpha val="90000"/>
              <a:hueOff val="-511695"/>
              <a:satOff val="1144"/>
              <a:lumOff val="-7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a:latin typeface="+mj-lt"/>
            </a:rPr>
            <a:t>Historical data reflects a consistent decline.</a:t>
          </a:r>
        </a:p>
        <a:p>
          <a:pPr marL="57150" lvl="1" indent="-57150" algn="l" defTabSz="444500">
            <a:lnSpc>
              <a:spcPct val="90000"/>
            </a:lnSpc>
            <a:spcBef>
              <a:spcPct val="0"/>
            </a:spcBef>
            <a:spcAft>
              <a:spcPct val="15000"/>
            </a:spcAft>
            <a:buChar char="•"/>
          </a:pPr>
          <a:r>
            <a:rPr lang="en-US" sz="1000" kern="1200">
              <a:latin typeface="+mj-lt"/>
            </a:rPr>
            <a:t>Predicted data indicates a continued downward trajectory.</a:t>
          </a:r>
        </a:p>
      </dsp:txBody>
      <dsp:txXfrm rot="-5400000">
        <a:off x="4122229" y="2879494"/>
        <a:ext cx="7307565" cy="385283"/>
      </dsp:txXfrm>
    </dsp:sp>
    <dsp:sp modelId="{EACAF664-16A8-460D-BDC0-D13A7A378E27}">
      <dsp:nvSpPr>
        <dsp:cNvPr id="0" name=""/>
        <dsp:cNvSpPr/>
      </dsp:nvSpPr>
      <dsp:spPr>
        <a:xfrm>
          <a:off x="0" y="2805279"/>
          <a:ext cx="4122229" cy="533712"/>
        </a:xfrm>
        <a:prstGeom prst="roundRect">
          <a:avLst/>
        </a:prstGeom>
        <a:solidFill>
          <a:schemeClr val="accent5">
            <a:hueOff val="-827794"/>
            <a:satOff val="2211"/>
            <a:lumOff val="-8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17145" rIns="34290" bIns="17145" numCol="1" spcCol="1270" anchor="ctr" anchorCtr="0">
          <a:noAutofit/>
        </a:bodyPr>
        <a:lstStyle/>
        <a:p>
          <a:pPr marL="0" lvl="0" indent="0" algn="ctr" defTabSz="400050">
            <a:lnSpc>
              <a:spcPct val="90000"/>
            </a:lnSpc>
            <a:spcBef>
              <a:spcPct val="0"/>
            </a:spcBef>
            <a:spcAft>
              <a:spcPct val="35000"/>
            </a:spcAft>
            <a:buNone/>
          </a:pPr>
          <a:r>
            <a:rPr lang="en-US" sz="900" b="1" kern="1200">
              <a:latin typeface="+mj-lt"/>
            </a:rPr>
            <a:t>"Immoral Traffic (Prevention) Act"</a:t>
          </a:r>
          <a:r>
            <a:rPr lang="en-US" sz="900" kern="1200">
              <a:latin typeface="+mj-lt"/>
            </a:rPr>
            <a:t>:</a:t>
          </a:r>
        </a:p>
      </dsp:txBody>
      <dsp:txXfrm>
        <a:off x="26054" y="2831333"/>
        <a:ext cx="4070121" cy="481604"/>
      </dsp:txXfrm>
    </dsp:sp>
    <dsp:sp modelId="{A6EDAFC8-2B66-45FC-8712-8DE4332CAA0C}">
      <dsp:nvSpPr>
        <dsp:cNvPr id="0" name=""/>
        <dsp:cNvSpPr/>
      </dsp:nvSpPr>
      <dsp:spPr>
        <a:xfrm rot="5400000">
          <a:off x="7572948" y="-31670"/>
          <a:ext cx="426969" cy="7328408"/>
        </a:xfrm>
        <a:prstGeom prst="round2SameRect">
          <a:avLst/>
        </a:prstGeom>
        <a:solidFill>
          <a:schemeClr val="accent5">
            <a:tint val="40000"/>
            <a:alpha val="90000"/>
            <a:hueOff val="-682260"/>
            <a:satOff val="1525"/>
            <a:lumOff val="-105"/>
            <a:alphaOff val="0"/>
          </a:schemeClr>
        </a:solidFill>
        <a:ln w="12700" cap="flat" cmpd="sng" algn="ctr">
          <a:solidFill>
            <a:schemeClr val="accent5">
              <a:tint val="40000"/>
              <a:alpha val="90000"/>
              <a:hueOff val="-682260"/>
              <a:satOff val="1525"/>
              <a:lumOff val="-1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a:latin typeface="+mj-lt"/>
            </a:rPr>
            <a:t>Historical data is erratic with no clear pattern.</a:t>
          </a:r>
        </a:p>
        <a:p>
          <a:pPr marL="57150" lvl="1" indent="-57150" algn="l" defTabSz="444500">
            <a:lnSpc>
              <a:spcPct val="90000"/>
            </a:lnSpc>
            <a:spcBef>
              <a:spcPct val="0"/>
            </a:spcBef>
            <a:spcAft>
              <a:spcPct val="15000"/>
            </a:spcAft>
            <a:buChar char="•"/>
          </a:pPr>
          <a:r>
            <a:rPr lang="en-US" sz="1000" kern="1200">
              <a:latin typeface="+mj-lt"/>
            </a:rPr>
            <a:t>Predictions suggest a slow increase beyond 2013.</a:t>
          </a:r>
        </a:p>
      </dsp:txBody>
      <dsp:txXfrm rot="-5400000">
        <a:off x="4122229" y="3439892"/>
        <a:ext cx="7307565" cy="385283"/>
      </dsp:txXfrm>
    </dsp:sp>
    <dsp:sp modelId="{259550CF-6DB3-436A-91F4-8E562BD957DA}">
      <dsp:nvSpPr>
        <dsp:cNvPr id="0" name=""/>
        <dsp:cNvSpPr/>
      </dsp:nvSpPr>
      <dsp:spPr>
        <a:xfrm>
          <a:off x="0" y="3365677"/>
          <a:ext cx="4122229" cy="533712"/>
        </a:xfrm>
        <a:prstGeom prst="roundRect">
          <a:avLst/>
        </a:prstGeom>
        <a:solidFill>
          <a:schemeClr val="accent5">
            <a:hueOff val="-993353"/>
            <a:satOff val="2653"/>
            <a:lumOff val="-10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17145" rIns="34290" bIns="17145" numCol="1" spcCol="1270" anchor="ctr" anchorCtr="0">
          <a:noAutofit/>
        </a:bodyPr>
        <a:lstStyle/>
        <a:p>
          <a:pPr marL="0" lvl="0" indent="0" algn="ctr" defTabSz="400050">
            <a:lnSpc>
              <a:spcPct val="90000"/>
            </a:lnSpc>
            <a:spcBef>
              <a:spcPct val="0"/>
            </a:spcBef>
            <a:spcAft>
              <a:spcPct val="35000"/>
            </a:spcAft>
            <a:buNone/>
          </a:pPr>
          <a:r>
            <a:rPr lang="en-US" sz="900" b="1" kern="1200">
              <a:latin typeface="+mj-lt"/>
            </a:rPr>
            <a:t>"Indecent Representation of Women (Prevention) Act"</a:t>
          </a:r>
          <a:r>
            <a:rPr lang="en-US" sz="900" kern="1200">
              <a:latin typeface="+mj-lt"/>
            </a:rPr>
            <a:t>:</a:t>
          </a:r>
        </a:p>
      </dsp:txBody>
      <dsp:txXfrm>
        <a:off x="26054" y="3391731"/>
        <a:ext cx="4070121" cy="481604"/>
      </dsp:txXfrm>
    </dsp:sp>
    <dsp:sp modelId="{6F803E6D-E6B5-4889-8ADF-EB5DDD7934E3}">
      <dsp:nvSpPr>
        <dsp:cNvPr id="0" name=""/>
        <dsp:cNvSpPr/>
      </dsp:nvSpPr>
      <dsp:spPr>
        <a:xfrm rot="5400000">
          <a:off x="7572948" y="528727"/>
          <a:ext cx="426969" cy="7328408"/>
        </a:xfrm>
        <a:prstGeom prst="round2SameRect">
          <a:avLst/>
        </a:prstGeom>
        <a:solidFill>
          <a:schemeClr val="accent5">
            <a:tint val="40000"/>
            <a:alpha val="90000"/>
            <a:hueOff val="-852826"/>
            <a:satOff val="1906"/>
            <a:lumOff val="-131"/>
            <a:alphaOff val="0"/>
          </a:schemeClr>
        </a:solidFill>
        <a:ln w="12700" cap="flat" cmpd="sng" algn="ctr">
          <a:solidFill>
            <a:schemeClr val="accent5">
              <a:tint val="40000"/>
              <a:alpha val="90000"/>
              <a:hueOff val="-852826"/>
              <a:satOff val="1906"/>
              <a:lumOff val="-13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a:latin typeface="+mj-lt"/>
            </a:rPr>
            <a:t>A declining trend historically, which is predicted to continue.</a:t>
          </a:r>
        </a:p>
      </dsp:txBody>
      <dsp:txXfrm rot="-5400000">
        <a:off x="4122229" y="4000290"/>
        <a:ext cx="7307565" cy="385283"/>
      </dsp:txXfrm>
    </dsp:sp>
    <dsp:sp modelId="{B712F3E3-0D45-4901-96A3-1FB8BB96A97A}">
      <dsp:nvSpPr>
        <dsp:cNvPr id="0" name=""/>
        <dsp:cNvSpPr/>
      </dsp:nvSpPr>
      <dsp:spPr>
        <a:xfrm>
          <a:off x="0" y="3926075"/>
          <a:ext cx="4122229" cy="533712"/>
        </a:xfrm>
        <a:prstGeom prst="roundRect">
          <a:avLst/>
        </a:prstGeom>
        <a:solidFill>
          <a:schemeClr val="accent5">
            <a:hueOff val="-1158912"/>
            <a:satOff val="3095"/>
            <a:lumOff val="-12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17145" rIns="34290" bIns="17145" numCol="1" spcCol="1270" anchor="ctr" anchorCtr="0">
          <a:noAutofit/>
        </a:bodyPr>
        <a:lstStyle/>
        <a:p>
          <a:pPr marL="0" lvl="0" indent="0" algn="ctr" defTabSz="400050">
            <a:lnSpc>
              <a:spcPct val="90000"/>
            </a:lnSpc>
            <a:spcBef>
              <a:spcPct val="0"/>
            </a:spcBef>
            <a:spcAft>
              <a:spcPct val="35000"/>
            </a:spcAft>
            <a:buNone/>
          </a:pPr>
          <a:r>
            <a:rPr lang="en-US" sz="900" b="1" kern="1200">
              <a:latin typeface="+mj-lt"/>
            </a:rPr>
            <a:t>"Insult to the Modesty of Women"</a:t>
          </a:r>
          <a:r>
            <a:rPr lang="en-US" sz="900" kern="1200">
              <a:latin typeface="+mj-lt"/>
            </a:rPr>
            <a:t>:</a:t>
          </a:r>
        </a:p>
      </dsp:txBody>
      <dsp:txXfrm>
        <a:off x="26054" y="3952129"/>
        <a:ext cx="4070121" cy="481604"/>
      </dsp:txXfrm>
    </dsp:sp>
    <dsp:sp modelId="{C410C476-A9E6-4A37-9BA2-C6C9390E3D72}">
      <dsp:nvSpPr>
        <dsp:cNvPr id="0" name=""/>
        <dsp:cNvSpPr/>
      </dsp:nvSpPr>
      <dsp:spPr>
        <a:xfrm rot="5400000">
          <a:off x="7572948" y="1089125"/>
          <a:ext cx="426969" cy="7328408"/>
        </a:xfrm>
        <a:prstGeom prst="round2SameRect">
          <a:avLst/>
        </a:prstGeom>
        <a:solidFill>
          <a:schemeClr val="accent5">
            <a:tint val="40000"/>
            <a:alpha val="90000"/>
            <a:hueOff val="-1023391"/>
            <a:satOff val="2288"/>
            <a:lumOff val="-158"/>
            <a:alphaOff val="0"/>
          </a:schemeClr>
        </a:solidFill>
        <a:ln w="12700" cap="flat" cmpd="sng" algn="ctr">
          <a:solidFill>
            <a:schemeClr val="accent5">
              <a:tint val="40000"/>
              <a:alpha val="90000"/>
              <a:hueOff val="-1023391"/>
              <a:satOff val="2288"/>
              <a:lumOff val="-1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a:latin typeface="+mj-lt"/>
            </a:rPr>
            <a:t>A sharp rise from 2006 to 2012.</a:t>
          </a:r>
        </a:p>
        <a:p>
          <a:pPr marL="57150" lvl="1" indent="-57150" algn="l" defTabSz="444500">
            <a:lnSpc>
              <a:spcPct val="90000"/>
            </a:lnSpc>
            <a:spcBef>
              <a:spcPct val="0"/>
            </a:spcBef>
            <a:spcAft>
              <a:spcPct val="15000"/>
            </a:spcAft>
            <a:buChar char="•"/>
          </a:pPr>
          <a:r>
            <a:rPr lang="en-US" sz="1000" kern="1200">
              <a:latin typeface="+mj-lt"/>
            </a:rPr>
            <a:t>Predicted data indicates continued growth at a similar rate.</a:t>
          </a:r>
        </a:p>
      </dsp:txBody>
      <dsp:txXfrm rot="-5400000">
        <a:off x="4122229" y="4560688"/>
        <a:ext cx="7307565" cy="385283"/>
      </dsp:txXfrm>
    </dsp:sp>
    <dsp:sp modelId="{E069BDD6-F44C-49B4-B6D6-AFCAF44D441A}">
      <dsp:nvSpPr>
        <dsp:cNvPr id="0" name=""/>
        <dsp:cNvSpPr/>
      </dsp:nvSpPr>
      <dsp:spPr>
        <a:xfrm>
          <a:off x="0" y="4486473"/>
          <a:ext cx="4122229" cy="533712"/>
        </a:xfrm>
        <a:prstGeom prst="roundRect">
          <a:avLst/>
        </a:prstGeom>
        <a:solidFill>
          <a:schemeClr val="accent5">
            <a:hueOff val="-1324471"/>
            <a:satOff val="3537"/>
            <a:lumOff val="-13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17145" rIns="34290" bIns="17145" numCol="1" spcCol="1270" anchor="ctr" anchorCtr="0">
          <a:noAutofit/>
        </a:bodyPr>
        <a:lstStyle/>
        <a:p>
          <a:pPr marL="0" lvl="0" indent="0" algn="ctr" defTabSz="400050">
            <a:lnSpc>
              <a:spcPct val="90000"/>
            </a:lnSpc>
            <a:spcBef>
              <a:spcPct val="0"/>
            </a:spcBef>
            <a:spcAft>
              <a:spcPct val="35000"/>
            </a:spcAft>
            <a:buNone/>
          </a:pPr>
          <a:r>
            <a:rPr lang="en-US" sz="900" b="1" kern="1200">
              <a:latin typeface="+mj-lt"/>
            </a:rPr>
            <a:t>"Kidnapping &amp; Abduction"</a:t>
          </a:r>
          <a:r>
            <a:rPr lang="en-US" sz="900" kern="1200">
              <a:latin typeface="+mj-lt"/>
            </a:rPr>
            <a:t>:</a:t>
          </a:r>
        </a:p>
      </dsp:txBody>
      <dsp:txXfrm>
        <a:off x="26054" y="4512527"/>
        <a:ext cx="4070121" cy="481604"/>
      </dsp:txXfrm>
    </dsp:sp>
    <dsp:sp modelId="{FC687327-E708-4536-82CC-A11E65DEBBFA}">
      <dsp:nvSpPr>
        <dsp:cNvPr id="0" name=""/>
        <dsp:cNvSpPr/>
      </dsp:nvSpPr>
      <dsp:spPr>
        <a:xfrm rot="5400000">
          <a:off x="7572948" y="1649523"/>
          <a:ext cx="426969" cy="7328408"/>
        </a:xfrm>
        <a:prstGeom prst="round2SameRect">
          <a:avLst/>
        </a:prstGeom>
        <a:solidFill>
          <a:schemeClr val="accent5">
            <a:tint val="40000"/>
            <a:alpha val="90000"/>
            <a:hueOff val="-1193956"/>
            <a:satOff val="2669"/>
            <a:lumOff val="-184"/>
            <a:alphaOff val="0"/>
          </a:schemeClr>
        </a:solidFill>
        <a:ln w="12700" cap="flat" cmpd="sng" algn="ctr">
          <a:solidFill>
            <a:schemeClr val="accent5">
              <a:tint val="40000"/>
              <a:alpha val="90000"/>
              <a:hueOff val="-1193956"/>
              <a:satOff val="2669"/>
              <a:lumOff val="-18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a:latin typeface="+mj-lt"/>
            </a:rPr>
            <a:t>Historical data shows fluctuations with a decline after 2010.</a:t>
          </a:r>
        </a:p>
        <a:p>
          <a:pPr marL="57150" lvl="1" indent="-57150" algn="l" defTabSz="444500">
            <a:lnSpc>
              <a:spcPct val="90000"/>
            </a:lnSpc>
            <a:spcBef>
              <a:spcPct val="0"/>
            </a:spcBef>
            <a:spcAft>
              <a:spcPct val="15000"/>
            </a:spcAft>
            <a:buChar char="•"/>
          </a:pPr>
          <a:r>
            <a:rPr lang="en-US" sz="1000" kern="1200">
              <a:latin typeface="+mj-lt"/>
            </a:rPr>
            <a:t>Predictions indicate a further slight decline.</a:t>
          </a:r>
        </a:p>
      </dsp:txBody>
      <dsp:txXfrm rot="-5400000">
        <a:off x="4122229" y="5121086"/>
        <a:ext cx="7307565" cy="385283"/>
      </dsp:txXfrm>
    </dsp:sp>
    <dsp:sp modelId="{2A59AD7B-1303-488C-9273-6EBA006D32C6}">
      <dsp:nvSpPr>
        <dsp:cNvPr id="0" name=""/>
        <dsp:cNvSpPr/>
      </dsp:nvSpPr>
      <dsp:spPr>
        <a:xfrm>
          <a:off x="0" y="5046871"/>
          <a:ext cx="4122229" cy="533712"/>
        </a:xfrm>
        <a:prstGeom prst="roundRect">
          <a:avLst/>
        </a:prstGeom>
        <a:solidFill>
          <a:schemeClr val="accent5">
            <a:hueOff val="-1490029"/>
            <a:satOff val="3979"/>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17145" rIns="34290" bIns="17145" numCol="1" spcCol="1270" anchor="ctr" anchorCtr="0">
          <a:noAutofit/>
        </a:bodyPr>
        <a:lstStyle/>
        <a:p>
          <a:pPr marL="0" lvl="0" indent="0" algn="ctr" defTabSz="400050">
            <a:lnSpc>
              <a:spcPct val="90000"/>
            </a:lnSpc>
            <a:spcBef>
              <a:spcPct val="0"/>
            </a:spcBef>
            <a:spcAft>
              <a:spcPct val="35000"/>
            </a:spcAft>
            <a:buNone/>
          </a:pPr>
          <a:r>
            <a:rPr lang="en-US" sz="900" b="1" kern="1200">
              <a:latin typeface="+mj-lt"/>
            </a:rPr>
            <a:t>"Rape"</a:t>
          </a:r>
          <a:r>
            <a:rPr lang="en-US" sz="900" kern="1200">
              <a:latin typeface="+mj-lt"/>
            </a:rPr>
            <a:t>:</a:t>
          </a:r>
        </a:p>
      </dsp:txBody>
      <dsp:txXfrm>
        <a:off x="26054" y="5072925"/>
        <a:ext cx="4070121" cy="48160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CB6A9-7943-47DA-A295-84828864D55C}">
      <dsp:nvSpPr>
        <dsp:cNvPr id="0" name=""/>
        <dsp:cNvSpPr/>
      </dsp:nvSpPr>
      <dsp:spPr>
        <a:xfrm rot="5400000">
          <a:off x="4316559" y="-1807942"/>
          <a:ext cx="569403" cy="433059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latin typeface="+mj-lt"/>
            </a:rPr>
            <a:t>For crimes like </a:t>
          </a:r>
          <a:r>
            <a:rPr lang="en-US" sz="1100" b="1" kern="1200">
              <a:latin typeface="+mj-lt"/>
            </a:rPr>
            <a:t>"Cruelty by Husband or Relatives"</a:t>
          </a:r>
          <a:r>
            <a:rPr lang="en-US" sz="1100" kern="1200">
              <a:latin typeface="+mj-lt"/>
            </a:rPr>
            <a:t> and </a:t>
          </a:r>
          <a:r>
            <a:rPr lang="en-US" sz="1100" b="1" kern="1200">
              <a:latin typeface="+mj-lt"/>
            </a:rPr>
            <a:t>"Kidnapping &amp; Abduction"</a:t>
          </a:r>
          <a:r>
            <a:rPr lang="en-US" sz="1100" kern="1200">
              <a:latin typeface="+mj-lt"/>
            </a:rPr>
            <a:t>, the polynomial fit closely aligns with the actual data, capturing non-linear patterns more effectively than linear regression.</a:t>
          </a:r>
        </a:p>
      </dsp:txBody>
      <dsp:txXfrm rot="-5400000">
        <a:off x="2435962" y="100451"/>
        <a:ext cx="4302802" cy="513811"/>
      </dsp:txXfrm>
    </dsp:sp>
    <dsp:sp modelId="{3F59638A-AADB-4C56-912D-DB3DA6D6DB93}">
      <dsp:nvSpPr>
        <dsp:cNvPr id="0" name=""/>
        <dsp:cNvSpPr/>
      </dsp:nvSpPr>
      <dsp:spPr>
        <a:xfrm>
          <a:off x="0" y="1479"/>
          <a:ext cx="2435961" cy="7117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1" kern="1200">
              <a:latin typeface="+mj-lt"/>
            </a:rPr>
            <a:t>Accuracy of Polynomial Fit</a:t>
          </a:r>
          <a:r>
            <a:rPr lang="en-US" sz="2100" kern="1200">
              <a:latin typeface="+mj-lt"/>
            </a:rPr>
            <a:t>:</a:t>
          </a:r>
        </a:p>
      </dsp:txBody>
      <dsp:txXfrm>
        <a:off x="34745" y="36224"/>
        <a:ext cx="2366471" cy="642264"/>
      </dsp:txXfrm>
    </dsp:sp>
    <dsp:sp modelId="{AD1AD978-57C8-41A3-8130-59CC0AFC1CDA}">
      <dsp:nvSpPr>
        <dsp:cNvPr id="0" name=""/>
        <dsp:cNvSpPr/>
      </dsp:nvSpPr>
      <dsp:spPr>
        <a:xfrm rot="5400000">
          <a:off x="4316559" y="-1060600"/>
          <a:ext cx="569403" cy="433059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latin typeface="+mj-lt"/>
            </a:rPr>
            <a:t>Linear fits, such as for </a:t>
          </a:r>
          <a:r>
            <a:rPr lang="en-US" sz="1100" b="1" kern="1200">
              <a:latin typeface="+mj-lt"/>
            </a:rPr>
            <a:t>"Dowry Death"</a:t>
          </a:r>
          <a:r>
            <a:rPr lang="en-US" sz="1100" kern="1200">
              <a:latin typeface="+mj-lt"/>
            </a:rPr>
            <a:t> and </a:t>
          </a:r>
          <a:r>
            <a:rPr lang="en-US" sz="1100" b="1" kern="1200">
              <a:latin typeface="+mj-lt"/>
            </a:rPr>
            <a:t>"Indecent Representation of Women"</a:t>
          </a:r>
          <a:r>
            <a:rPr lang="en-US" sz="1100" kern="1200">
              <a:latin typeface="+mj-lt"/>
            </a:rPr>
            <a:t>, fail to capture variations and are less aligned with the actual data trends.</a:t>
          </a:r>
        </a:p>
      </dsp:txBody>
      <dsp:txXfrm rot="-5400000">
        <a:off x="2435962" y="847793"/>
        <a:ext cx="4302802" cy="513811"/>
      </dsp:txXfrm>
    </dsp:sp>
    <dsp:sp modelId="{D5798AF8-BEE6-4D1B-A491-B9D5B22242DC}">
      <dsp:nvSpPr>
        <dsp:cNvPr id="0" name=""/>
        <dsp:cNvSpPr/>
      </dsp:nvSpPr>
      <dsp:spPr>
        <a:xfrm>
          <a:off x="0" y="748821"/>
          <a:ext cx="2435961" cy="7117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1" kern="1200" dirty="0">
              <a:latin typeface="+mj-lt"/>
            </a:rPr>
            <a:t>Linear Regression Limitations</a:t>
          </a:r>
          <a:r>
            <a:rPr lang="en-US" sz="2100" kern="1200" dirty="0">
              <a:latin typeface="+mj-lt"/>
            </a:rPr>
            <a:t>:</a:t>
          </a:r>
        </a:p>
      </dsp:txBody>
      <dsp:txXfrm>
        <a:off x="34745" y="783566"/>
        <a:ext cx="2366471" cy="642264"/>
      </dsp:txXfrm>
    </dsp:sp>
    <dsp:sp modelId="{D3EF3A1B-B46C-4F79-B435-E358C396F716}">
      <dsp:nvSpPr>
        <dsp:cNvPr id="0" name=""/>
        <dsp:cNvSpPr/>
      </dsp:nvSpPr>
      <dsp:spPr>
        <a:xfrm rot="5400000">
          <a:off x="4316559" y="-313258"/>
          <a:ext cx="569403" cy="433059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latin typeface="+mj-lt"/>
            </a:rPr>
            <a:t>For categories with fluctuating trends, like </a:t>
          </a:r>
          <a:r>
            <a:rPr lang="en-US" sz="1100" b="1" kern="1200">
              <a:latin typeface="+mj-lt"/>
            </a:rPr>
            <a:t>"Immoral Traffic"</a:t>
          </a:r>
          <a:r>
            <a:rPr lang="en-US" sz="1100" kern="1200">
              <a:latin typeface="+mj-lt"/>
            </a:rPr>
            <a:t>, both models struggle, though polynomial regression slightly outperforms by capturing minor variations.</a:t>
          </a:r>
        </a:p>
      </dsp:txBody>
      <dsp:txXfrm rot="-5400000">
        <a:off x="2435962" y="1595135"/>
        <a:ext cx="4302802" cy="513811"/>
      </dsp:txXfrm>
    </dsp:sp>
    <dsp:sp modelId="{3F6927E8-268A-450B-ABD3-3DE93D626A23}">
      <dsp:nvSpPr>
        <dsp:cNvPr id="0" name=""/>
        <dsp:cNvSpPr/>
      </dsp:nvSpPr>
      <dsp:spPr>
        <a:xfrm>
          <a:off x="0" y="1496163"/>
          <a:ext cx="2435961" cy="7117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1" kern="1200">
              <a:latin typeface="+mj-lt"/>
            </a:rPr>
            <a:t>Divergence in Trends</a:t>
          </a:r>
          <a:r>
            <a:rPr lang="en-US" sz="2100" kern="1200">
              <a:latin typeface="+mj-lt"/>
            </a:rPr>
            <a:t>:</a:t>
          </a:r>
        </a:p>
      </dsp:txBody>
      <dsp:txXfrm>
        <a:off x="34745" y="1530908"/>
        <a:ext cx="2366471" cy="642264"/>
      </dsp:txXfrm>
    </dsp:sp>
    <dsp:sp modelId="{414B9AD5-28CA-4045-BE41-9C0A6723512C}">
      <dsp:nvSpPr>
        <dsp:cNvPr id="0" name=""/>
        <dsp:cNvSpPr/>
      </dsp:nvSpPr>
      <dsp:spPr>
        <a:xfrm rot="5400000">
          <a:off x="4316559" y="434082"/>
          <a:ext cx="569403" cy="433059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latin typeface="+mj-lt"/>
            </a:rPr>
            <a:t>In cases with steady trends, such as </a:t>
          </a:r>
          <a:r>
            <a:rPr lang="en-US" sz="1100" b="1" kern="1200">
              <a:latin typeface="+mj-lt"/>
            </a:rPr>
            <a:t>"Rape"</a:t>
          </a:r>
          <a:r>
            <a:rPr lang="en-US" sz="1100" kern="1200">
              <a:latin typeface="+mj-lt"/>
            </a:rPr>
            <a:t> and </a:t>
          </a:r>
          <a:r>
            <a:rPr lang="en-US" sz="1100" b="1" kern="1200">
              <a:latin typeface="+mj-lt"/>
            </a:rPr>
            <a:t>"Insult to the Modesty of Women"</a:t>
          </a:r>
          <a:r>
            <a:rPr lang="en-US" sz="1100" kern="1200">
              <a:latin typeface="+mj-lt"/>
            </a:rPr>
            <a:t>, both models perform reasonably well, though polynomial fits provide a better long-term prediction.</a:t>
          </a:r>
        </a:p>
      </dsp:txBody>
      <dsp:txXfrm rot="-5400000">
        <a:off x="2435962" y="2342475"/>
        <a:ext cx="4302802" cy="513811"/>
      </dsp:txXfrm>
    </dsp:sp>
    <dsp:sp modelId="{EB8098A7-75B0-4D92-93E9-3B6D50958289}">
      <dsp:nvSpPr>
        <dsp:cNvPr id="0" name=""/>
        <dsp:cNvSpPr/>
      </dsp:nvSpPr>
      <dsp:spPr>
        <a:xfrm>
          <a:off x="0" y="2243505"/>
          <a:ext cx="2435961" cy="7117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1" kern="1200">
              <a:latin typeface="+mj-lt"/>
            </a:rPr>
            <a:t>Consistent Trends</a:t>
          </a:r>
          <a:r>
            <a:rPr lang="en-US" sz="2100" kern="1200">
              <a:latin typeface="+mj-lt"/>
            </a:rPr>
            <a:t>:</a:t>
          </a:r>
        </a:p>
      </dsp:txBody>
      <dsp:txXfrm>
        <a:off x="34745" y="2278250"/>
        <a:ext cx="2366471" cy="642264"/>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12/2/2024</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467930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12/2/2024</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563533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12/2/2024</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002919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12/2/2024</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269396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12/2/2024</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610653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12/2/2024</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553385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12/2/2024</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87330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12/2/2024</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774630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12/2/2024</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99295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12/2/2024</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214414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12/2/2024</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7564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12/2/2024</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1872153656"/>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9.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www.data.gov.in/resource/crime-against-women-during-2001-2012" TargetMode="External"/><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3E39E6-2A74-404E-B4BC-EEC89C01B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0" name="Rectangle 9">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6" name="Rectangle 25">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9" name="Rectangle 28">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TextBox 3">
            <a:extLst>
              <a:ext uri="{FF2B5EF4-FFF2-40B4-BE49-F238E27FC236}">
                <a16:creationId xmlns:a16="http://schemas.microsoft.com/office/drawing/2014/main" id="{A024B1B1-5F22-A701-AAD8-F0FBB0D774CA}"/>
              </a:ext>
            </a:extLst>
          </p:cNvPr>
          <p:cNvSpPr txBox="1"/>
          <p:nvPr/>
        </p:nvSpPr>
        <p:spPr>
          <a:xfrm>
            <a:off x="7003196" y="1064328"/>
            <a:ext cx="4554821" cy="218609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700" dirty="0">
                <a:effectLst/>
                <a:latin typeface="+mj-lt"/>
                <a:ea typeface="+mj-ea"/>
                <a:cs typeface="+mj-cs"/>
              </a:rPr>
              <a:t>IT</a:t>
            </a:r>
            <a:r>
              <a:rPr lang="en-US" sz="4700" spc="-145" dirty="0">
                <a:effectLst/>
                <a:latin typeface="+mj-lt"/>
                <a:ea typeface="+mj-ea"/>
                <a:cs typeface="+mj-cs"/>
              </a:rPr>
              <a:t> </a:t>
            </a:r>
            <a:r>
              <a:rPr lang="en-US" sz="4700" dirty="0">
                <a:effectLst/>
                <a:latin typeface="+mj-lt"/>
                <a:ea typeface="+mj-ea"/>
                <a:cs typeface="+mj-cs"/>
              </a:rPr>
              <a:t>-</a:t>
            </a:r>
            <a:r>
              <a:rPr lang="en-US" sz="4700" spc="-125" dirty="0">
                <a:effectLst/>
                <a:latin typeface="+mj-lt"/>
                <a:ea typeface="+mj-ea"/>
                <a:cs typeface="+mj-cs"/>
              </a:rPr>
              <a:t> </a:t>
            </a:r>
            <a:r>
              <a:rPr lang="en-US" sz="4700" dirty="0">
                <a:effectLst/>
                <a:latin typeface="+mj-lt"/>
                <a:ea typeface="+mj-ea"/>
                <a:cs typeface="+mj-cs"/>
              </a:rPr>
              <a:t>462</a:t>
            </a:r>
            <a:r>
              <a:rPr lang="en-US" sz="4700" spc="-150" dirty="0">
                <a:effectLst/>
                <a:latin typeface="+mj-lt"/>
                <a:ea typeface="+mj-ea"/>
                <a:cs typeface="+mj-cs"/>
              </a:rPr>
              <a:t> </a:t>
            </a:r>
            <a:r>
              <a:rPr lang="en-US" sz="4700" dirty="0">
                <a:effectLst/>
                <a:latin typeface="+mj-lt"/>
                <a:ea typeface="+mj-ea"/>
                <a:cs typeface="+mj-cs"/>
              </a:rPr>
              <a:t>Exploratory</a:t>
            </a:r>
            <a:r>
              <a:rPr lang="en-US" sz="4700" spc="-135" dirty="0">
                <a:effectLst/>
                <a:latin typeface="+mj-lt"/>
                <a:ea typeface="+mj-ea"/>
                <a:cs typeface="+mj-cs"/>
              </a:rPr>
              <a:t> </a:t>
            </a:r>
            <a:r>
              <a:rPr lang="en-US" sz="4700" dirty="0">
                <a:effectLst/>
                <a:latin typeface="+mj-lt"/>
                <a:ea typeface="+mj-ea"/>
                <a:cs typeface="+mj-cs"/>
              </a:rPr>
              <a:t>Data</a:t>
            </a:r>
            <a:r>
              <a:rPr lang="en-US" sz="4700" spc="-135" dirty="0">
                <a:effectLst/>
                <a:latin typeface="+mj-lt"/>
                <a:ea typeface="+mj-ea"/>
                <a:cs typeface="+mj-cs"/>
              </a:rPr>
              <a:t> </a:t>
            </a:r>
            <a:r>
              <a:rPr lang="en-US" sz="4700" dirty="0">
                <a:effectLst/>
                <a:latin typeface="+mj-lt"/>
                <a:ea typeface="+mj-ea"/>
                <a:cs typeface="+mj-cs"/>
              </a:rPr>
              <a:t>Analysis</a:t>
            </a:r>
          </a:p>
          <a:p>
            <a:pPr>
              <a:lnSpc>
                <a:spcPct val="90000"/>
              </a:lnSpc>
              <a:spcBef>
                <a:spcPct val="0"/>
              </a:spcBef>
              <a:spcAft>
                <a:spcPts val="600"/>
              </a:spcAft>
            </a:pPr>
            <a:endParaRPr lang="en-US" sz="4700" dirty="0">
              <a:latin typeface="+mj-lt"/>
              <a:ea typeface="+mj-ea"/>
              <a:cs typeface="+mj-cs"/>
            </a:endParaRPr>
          </a:p>
        </p:txBody>
      </p:sp>
      <p:sp>
        <p:nvSpPr>
          <p:cNvPr id="33" name="Freeform: Shape 32">
            <a:extLst>
              <a:ext uri="{FF2B5EF4-FFF2-40B4-BE49-F238E27FC236}">
                <a16:creationId xmlns:a16="http://schemas.microsoft.com/office/drawing/2014/main" id="{2D253D93-3319-4E06-B75F-009AE70FC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1.jpeg">
            <a:extLst>
              <a:ext uri="{FF2B5EF4-FFF2-40B4-BE49-F238E27FC236}">
                <a16:creationId xmlns:a16="http://schemas.microsoft.com/office/drawing/2014/main" id="{9633337A-0812-068D-8D6E-BAEB80A9FF87}"/>
              </a:ext>
            </a:extLst>
          </p:cNvPr>
          <p:cNvPicPr>
            <a:picLocks noChangeAspect="1"/>
          </p:cNvPicPr>
          <p:nvPr/>
        </p:nvPicPr>
        <p:blipFill>
          <a:blip r:embed="rId2" cstate="print"/>
          <a:stretch>
            <a:fillRect/>
          </a:stretch>
        </p:blipFill>
        <p:spPr>
          <a:xfrm>
            <a:off x="1200446" y="1388865"/>
            <a:ext cx="4080269" cy="4080269"/>
          </a:xfrm>
          <a:prstGeom prst="rect">
            <a:avLst/>
          </a:prstGeom>
        </p:spPr>
      </p:pic>
      <p:sp>
        <p:nvSpPr>
          <p:cNvPr id="6" name="TextBox 5">
            <a:extLst>
              <a:ext uri="{FF2B5EF4-FFF2-40B4-BE49-F238E27FC236}">
                <a16:creationId xmlns:a16="http://schemas.microsoft.com/office/drawing/2014/main" id="{FC7FD05E-372D-FBD8-6DAE-58161A369BD4}"/>
              </a:ext>
            </a:extLst>
          </p:cNvPr>
          <p:cNvSpPr txBox="1"/>
          <p:nvPr/>
        </p:nvSpPr>
        <p:spPr>
          <a:xfrm>
            <a:off x="6932381" y="3084698"/>
            <a:ext cx="6072942" cy="3361604"/>
          </a:xfrm>
          <a:prstGeom prst="rect">
            <a:avLst/>
          </a:prstGeom>
        </p:spPr>
        <p:txBody>
          <a:bodyPr vert="horz" lIns="91440" tIns="45720" rIns="91440" bIns="45720" rtlCol="0" anchor="t">
            <a:normAutofit fontScale="92500" lnSpcReduction="20000"/>
          </a:bodyPr>
          <a:lstStyle/>
          <a:p>
            <a:pPr>
              <a:lnSpc>
                <a:spcPct val="200000"/>
              </a:lnSpc>
              <a:spcBef>
                <a:spcPts val="1500"/>
              </a:spcBef>
            </a:pPr>
            <a:r>
              <a:rPr lang="en-US" sz="2400" spc="50" dirty="0">
                <a:effectLst/>
              </a:rPr>
              <a:t>Group – 4</a:t>
            </a:r>
          </a:p>
          <a:p>
            <a:pPr>
              <a:lnSpc>
                <a:spcPct val="200000"/>
              </a:lnSpc>
              <a:spcBef>
                <a:spcPts val="1130"/>
              </a:spcBef>
            </a:pPr>
            <a:r>
              <a:rPr lang="en-US" sz="1700" spc="50" dirty="0">
                <a:effectLst/>
              </a:rPr>
              <a:t>Group members:</a:t>
            </a:r>
          </a:p>
          <a:p>
            <a:pPr marL="342900" lvl="0" indent="-270000">
              <a:lnSpc>
                <a:spcPct val="200000"/>
              </a:lnSpc>
              <a:spcBef>
                <a:spcPts val="1230"/>
              </a:spcBef>
              <a:buSzPts val="1600"/>
              <a:buFont typeface="Arial" panose="020B0604020202020204" pitchFamily="34" charset="0"/>
              <a:buChar char="•"/>
              <a:tabLst>
                <a:tab pos="977900" algn="l"/>
                <a:tab pos="978535" algn="l"/>
              </a:tabLst>
            </a:pPr>
            <a:r>
              <a:rPr lang="en-US" sz="1700" spc="50" dirty="0">
                <a:effectLst/>
              </a:rPr>
              <a:t>Ghori </a:t>
            </a:r>
            <a:r>
              <a:rPr lang="en-US" sz="1700" spc="50" dirty="0" err="1">
                <a:effectLst/>
              </a:rPr>
              <a:t>Zeel</a:t>
            </a:r>
            <a:r>
              <a:rPr lang="en-US" sz="1700" spc="50" dirty="0">
                <a:effectLst/>
              </a:rPr>
              <a:t> </a:t>
            </a:r>
            <a:r>
              <a:rPr lang="en-US" sz="1700" spc="50" dirty="0" err="1">
                <a:effectLst/>
              </a:rPr>
              <a:t>Jivrajbhai</a:t>
            </a:r>
            <a:r>
              <a:rPr lang="en-US" sz="1700" spc="50" dirty="0">
                <a:effectLst/>
              </a:rPr>
              <a:t> (202201287)</a:t>
            </a:r>
          </a:p>
          <a:p>
            <a:pPr marL="342900" lvl="0" indent="-270000">
              <a:lnSpc>
                <a:spcPct val="200000"/>
              </a:lnSpc>
              <a:spcBef>
                <a:spcPts val="415"/>
              </a:spcBef>
              <a:buSzPts val="1600"/>
              <a:buFont typeface="Arial" panose="020B0604020202020204" pitchFamily="34" charset="0"/>
              <a:buChar char="•"/>
              <a:tabLst>
                <a:tab pos="977900" algn="l"/>
                <a:tab pos="978535" algn="l"/>
              </a:tabLst>
            </a:pPr>
            <a:r>
              <a:rPr lang="en-US" sz="1700" spc="50" dirty="0">
                <a:effectLst/>
              </a:rPr>
              <a:t>Aryankumar Panchasara (202201056)</a:t>
            </a:r>
          </a:p>
          <a:p>
            <a:pPr marL="342900" marR="2271395" lvl="0" indent="-270000">
              <a:lnSpc>
                <a:spcPct val="200000"/>
              </a:lnSpc>
              <a:spcBef>
                <a:spcPts val="405"/>
              </a:spcBef>
              <a:buSzPts val="1600"/>
              <a:buFont typeface="Arial" panose="020B0604020202020204" pitchFamily="34" charset="0"/>
              <a:buChar char="•"/>
              <a:tabLst>
                <a:tab pos="977900" algn="l"/>
                <a:tab pos="978535" algn="l"/>
              </a:tabLst>
            </a:pPr>
            <a:r>
              <a:rPr lang="en-US" sz="1700" spc="50" dirty="0" err="1">
                <a:effectLst/>
              </a:rPr>
              <a:t>Nischay</a:t>
            </a:r>
            <a:r>
              <a:rPr lang="en-US" sz="1700" spc="50" dirty="0">
                <a:effectLst/>
              </a:rPr>
              <a:t> Agrawal (202411031) </a:t>
            </a:r>
          </a:p>
          <a:p>
            <a:pPr marR="2271395" lvl="0">
              <a:lnSpc>
                <a:spcPct val="200000"/>
              </a:lnSpc>
              <a:spcBef>
                <a:spcPts val="405"/>
              </a:spcBef>
              <a:buSzPts val="1600"/>
              <a:tabLst>
                <a:tab pos="977900" algn="l"/>
                <a:tab pos="978535" algn="l"/>
              </a:tabLst>
            </a:pPr>
            <a:r>
              <a:rPr lang="en-US" sz="1700" spc="50" dirty="0">
                <a:effectLst/>
              </a:rPr>
              <a:t>Professor: Gopinath Panda</a:t>
            </a:r>
          </a:p>
          <a:p>
            <a:pPr>
              <a:lnSpc>
                <a:spcPct val="125000"/>
              </a:lnSpc>
            </a:pPr>
            <a:endParaRPr lang="en-US" sz="1700" spc="50" dirty="0"/>
          </a:p>
        </p:txBody>
      </p:sp>
    </p:spTree>
    <p:extLst>
      <p:ext uri="{BB962C8B-B14F-4D97-AF65-F5344CB8AC3E}">
        <p14:creationId xmlns:p14="http://schemas.microsoft.com/office/powerpoint/2010/main" val="2686458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9C82859-C0BE-9E5D-AB8F-F2226F7152BF}"/>
            </a:ext>
          </a:extLst>
        </p:cNvPr>
        <p:cNvGrpSpPr/>
        <p:nvPr/>
      </p:nvGrpSpPr>
      <p:grpSpPr>
        <a:xfrm>
          <a:off x="0" y="0"/>
          <a:ext cx="0" cy="0"/>
          <a:chOff x="0" y="0"/>
          <a:chExt cx="0" cy="0"/>
        </a:xfrm>
      </p:grpSpPr>
      <p:grpSp>
        <p:nvGrpSpPr>
          <p:cNvPr id="40" name="Group 39">
            <a:extLst>
              <a:ext uri="{FF2B5EF4-FFF2-40B4-BE49-F238E27FC236}">
                <a16:creationId xmlns:a16="http://schemas.microsoft.com/office/drawing/2014/main" id="{67416F32-9D98-4340-82E8-E90CE00AD2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12191999" cy="6861601"/>
            <a:chOff x="0" y="-1"/>
            <a:chExt cx="12191999" cy="6861601"/>
          </a:xfrm>
        </p:grpSpPr>
        <p:sp>
          <p:nvSpPr>
            <p:cNvPr id="41" name="Rectangle 40">
              <a:extLst>
                <a:ext uri="{FF2B5EF4-FFF2-40B4-BE49-F238E27FC236}">
                  <a16:creationId xmlns:a16="http://schemas.microsoft.com/office/drawing/2014/main" id="{66375AB4-82BB-418F-A50F-6180F68724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2" name="Oval 41">
              <a:extLst>
                <a:ext uri="{FF2B5EF4-FFF2-40B4-BE49-F238E27FC236}">
                  <a16:creationId xmlns:a16="http://schemas.microsoft.com/office/drawing/2014/main" id="{3FDD54B2-4A3F-4BFE-8FF0-82CA73F4AE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3" name="Oval 42">
              <a:extLst>
                <a:ext uri="{FF2B5EF4-FFF2-40B4-BE49-F238E27FC236}">
                  <a16:creationId xmlns:a16="http://schemas.microsoft.com/office/drawing/2014/main" id="{30876F96-77AB-4E72-B1D2-FA45F4E3C04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44" name="Group 43">
              <a:extLst>
                <a:ext uri="{FF2B5EF4-FFF2-40B4-BE49-F238E27FC236}">
                  <a16:creationId xmlns:a16="http://schemas.microsoft.com/office/drawing/2014/main" id="{BB08A2E9-6518-449E-940B-8518A1D850B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0" y="-1"/>
              <a:ext cx="10800000" cy="6858000"/>
              <a:chOff x="2328000" y="0"/>
              <a:chExt cx="2880000" cy="1440000"/>
            </a:xfrm>
          </p:grpSpPr>
          <p:sp>
            <p:nvSpPr>
              <p:cNvPr id="46" name="Rectangle 45">
                <a:extLst>
                  <a:ext uri="{FF2B5EF4-FFF2-40B4-BE49-F238E27FC236}">
                    <a16:creationId xmlns:a16="http://schemas.microsoft.com/office/drawing/2014/main" id="{60A86BE0-76B3-4EA0-BA2D-05266013A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7" name="Rectangle 46">
                <a:extLst>
                  <a:ext uri="{FF2B5EF4-FFF2-40B4-BE49-F238E27FC236}">
                    <a16:creationId xmlns:a16="http://schemas.microsoft.com/office/drawing/2014/main" id="{6BA13564-810C-4398-AA63-67B020811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45" name="Rectangle 44">
              <a:extLst>
                <a:ext uri="{FF2B5EF4-FFF2-40B4-BE49-F238E27FC236}">
                  <a16:creationId xmlns:a16="http://schemas.microsoft.com/office/drawing/2014/main" id="{3555E1EF-6216-47FA-BBCA-7C0C8C2DAB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49" name="Rectangle 48">
            <a:extLst>
              <a:ext uri="{FF2B5EF4-FFF2-40B4-BE49-F238E27FC236}">
                <a16:creationId xmlns:a16="http://schemas.microsoft.com/office/drawing/2014/main" id="{D8D85657-6A77-4466-887F-EE948B9CD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51" name="Rectangle 50">
            <a:extLst>
              <a:ext uri="{FF2B5EF4-FFF2-40B4-BE49-F238E27FC236}">
                <a16:creationId xmlns:a16="http://schemas.microsoft.com/office/drawing/2014/main" id="{B807C163-87AF-4BC4-ADE2-4E5EAFEEE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3F696E8E-5A50-4F12-9E0B-502F850615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54" name="Rectangle 53">
              <a:extLst>
                <a:ext uri="{FF2B5EF4-FFF2-40B4-BE49-F238E27FC236}">
                  <a16:creationId xmlns:a16="http://schemas.microsoft.com/office/drawing/2014/main" id="{AB8A07F7-656D-4B06-860B-4290325213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D932A44-B2F8-4EA5-A529-D1EF350CB6F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A4211287-5AF6-4DE8-9550-CE2475D62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7" name="Group 56">
              <a:extLst>
                <a:ext uri="{FF2B5EF4-FFF2-40B4-BE49-F238E27FC236}">
                  <a16:creationId xmlns:a16="http://schemas.microsoft.com/office/drawing/2014/main" id="{935D3D5B-2BDE-4FFA-AD19-2A6FA11B44F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62" name="Rectangle 61">
                <a:extLst>
                  <a:ext uri="{FF2B5EF4-FFF2-40B4-BE49-F238E27FC236}">
                    <a16:creationId xmlns:a16="http://schemas.microsoft.com/office/drawing/2014/main" id="{65141913-6183-49C2-BACE-61AF50181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6CBF2F32-98FF-4601-8322-C5E0724D9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1AF3E2D8-35DA-4B2D-891A-A1594F7DB5D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60" name="Rectangle 59">
                <a:extLst>
                  <a:ext uri="{FF2B5EF4-FFF2-40B4-BE49-F238E27FC236}">
                    <a16:creationId xmlns:a16="http://schemas.microsoft.com/office/drawing/2014/main" id="{4543934E-E678-45FF-8C62-1EF71BABE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59B54ED7-1C7F-4C59-B1CB-84D3D9C21C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Rectangle 58">
              <a:extLst>
                <a:ext uri="{FF2B5EF4-FFF2-40B4-BE49-F238E27FC236}">
                  <a16:creationId xmlns:a16="http://schemas.microsoft.com/office/drawing/2014/main" id="{6ABFC7E0-9992-4076-88C6-3354EB12EBA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ectangle 64">
            <a:extLst>
              <a:ext uri="{FF2B5EF4-FFF2-40B4-BE49-F238E27FC236}">
                <a16:creationId xmlns:a16="http://schemas.microsoft.com/office/drawing/2014/main" id="{19C03209-5BD8-4B0B-847E-430FFF592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100000">
                <a:schemeClr val="bg2">
                  <a:alpha val="80000"/>
                </a:scheme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 name="TextBox 2">
            <a:extLst>
              <a:ext uri="{FF2B5EF4-FFF2-40B4-BE49-F238E27FC236}">
                <a16:creationId xmlns:a16="http://schemas.microsoft.com/office/drawing/2014/main" id="{B95FCA62-A71C-B2C6-5E75-0523D923E6E0}"/>
              </a:ext>
            </a:extLst>
          </p:cNvPr>
          <p:cNvSpPr txBox="1"/>
          <p:nvPr/>
        </p:nvSpPr>
        <p:spPr>
          <a:xfrm>
            <a:off x="480374" y="34963"/>
            <a:ext cx="11075080" cy="18095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6000" dirty="0">
                <a:latin typeface="+mj-lt"/>
                <a:ea typeface="+mj-ea"/>
                <a:cs typeface="+mj-cs"/>
              </a:rPr>
              <a:t>Top Crimes by each state/UT</a:t>
            </a:r>
          </a:p>
        </p:txBody>
      </p:sp>
      <p:graphicFrame>
        <p:nvGraphicFramePr>
          <p:cNvPr id="36" name="TextBox 32">
            <a:extLst>
              <a:ext uri="{FF2B5EF4-FFF2-40B4-BE49-F238E27FC236}">
                <a16:creationId xmlns:a16="http://schemas.microsoft.com/office/drawing/2014/main" id="{766AB26C-57A9-38BB-093C-E3DA15ADEF1C}"/>
              </a:ext>
            </a:extLst>
          </p:cNvPr>
          <p:cNvGraphicFramePr/>
          <p:nvPr>
            <p:extLst>
              <p:ext uri="{D42A27DB-BD31-4B8C-83A1-F6EECF244321}">
                <p14:modId xmlns:p14="http://schemas.microsoft.com/office/powerpoint/2010/main" val="1863195343"/>
              </p:ext>
            </p:extLst>
          </p:nvPr>
        </p:nvGraphicFramePr>
        <p:xfrm>
          <a:off x="-3360840" y="2389965"/>
          <a:ext cx="11101388" cy="3779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2B746DDB-97E5-CBE4-E4EF-CD1E219E6474}"/>
              </a:ext>
            </a:extLst>
          </p:cNvPr>
          <p:cNvPicPr>
            <a:picLocks noChangeAspect="1"/>
          </p:cNvPicPr>
          <p:nvPr/>
        </p:nvPicPr>
        <p:blipFill>
          <a:blip r:embed="rId7"/>
          <a:stretch>
            <a:fillRect/>
          </a:stretch>
        </p:blipFill>
        <p:spPr>
          <a:xfrm>
            <a:off x="4333494" y="998201"/>
            <a:ext cx="7615838" cy="4188956"/>
          </a:xfrm>
          <a:prstGeom prst="rect">
            <a:avLst/>
          </a:prstGeom>
        </p:spPr>
      </p:pic>
      <p:sp>
        <p:nvSpPr>
          <p:cNvPr id="4" name="TextBox 3">
            <a:extLst>
              <a:ext uri="{FF2B5EF4-FFF2-40B4-BE49-F238E27FC236}">
                <a16:creationId xmlns:a16="http://schemas.microsoft.com/office/drawing/2014/main" id="{2BA25DAD-1613-C225-DDA9-3C69039972CC}"/>
              </a:ext>
            </a:extLst>
          </p:cNvPr>
          <p:cNvSpPr txBox="1"/>
          <p:nvPr/>
        </p:nvSpPr>
        <p:spPr>
          <a:xfrm>
            <a:off x="108155" y="1091381"/>
            <a:ext cx="4129853" cy="4095776"/>
          </a:xfrm>
          <a:prstGeom prst="rect">
            <a:avLst/>
          </a:prstGeom>
          <a:noFill/>
        </p:spPr>
        <p:txBody>
          <a:bodyPr wrap="square" rtlCol="0">
            <a:spAutoFit/>
          </a:bodyPr>
          <a:lstStyle/>
          <a:p>
            <a:endParaRPr lang="en-IN" dirty="0"/>
          </a:p>
        </p:txBody>
      </p:sp>
      <p:sp>
        <p:nvSpPr>
          <p:cNvPr id="7" name="Rectangle 2">
            <a:extLst>
              <a:ext uri="{FF2B5EF4-FFF2-40B4-BE49-F238E27FC236}">
                <a16:creationId xmlns:a16="http://schemas.microsoft.com/office/drawing/2014/main" id="{AA20B959-0F08-FD81-120D-6747676D3622}"/>
              </a:ext>
            </a:extLst>
          </p:cNvPr>
          <p:cNvSpPr>
            <a:spLocks noChangeArrowheads="1"/>
          </p:cNvSpPr>
          <p:nvPr/>
        </p:nvSpPr>
        <p:spPr bwMode="auto">
          <a:xfrm>
            <a:off x="118202" y="873437"/>
            <a:ext cx="4144803" cy="447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"Cruelty by Husband or Relatives"</a:t>
            </a:r>
            <a:r>
              <a:rPr kumimoji="0" lang="en-US" altLang="en-US" sz="1500" b="0" i="0" u="none" strike="noStrike" cap="none" normalizeH="0" baseline="0" dirty="0">
                <a:ln>
                  <a:noFill/>
                </a:ln>
                <a:solidFill>
                  <a:schemeClr val="tx1"/>
                </a:solidFill>
                <a:effectLst/>
                <a:latin typeface="Arial" panose="020B0604020202020204" pitchFamily="34" charset="0"/>
              </a:rPr>
              <a:t> has the highest crime counts in most states/UTs, including Uttar Pradesh, Rajasthan, and West Bengal, indicating it is a significant concern nationwide.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"Assault on Women with Intent to Outrage Her Modesty"</a:t>
            </a:r>
            <a:r>
              <a:rPr kumimoji="0" lang="en-US" altLang="en-US" sz="1500" b="0" i="0" u="none" strike="noStrike" cap="none" normalizeH="0" baseline="0" dirty="0">
                <a:ln>
                  <a:noFill/>
                </a:ln>
                <a:solidFill>
                  <a:schemeClr val="tx1"/>
                </a:solidFill>
                <a:effectLst/>
                <a:latin typeface="Arial" panose="020B0604020202020204" pitchFamily="34" charset="0"/>
              </a:rPr>
              <a:t> is prevalent in states like Madhya Pradesh, Chhattisgarh, and Odisha, where it is among the most reported crimes.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"Rape"</a:t>
            </a:r>
            <a:r>
              <a:rPr kumimoji="0" lang="en-US" altLang="en-US" sz="1500" b="0" i="0" u="none" strike="noStrike" cap="none" normalizeH="0" baseline="0" dirty="0">
                <a:ln>
                  <a:noFill/>
                </a:ln>
                <a:solidFill>
                  <a:schemeClr val="tx1"/>
                </a:solidFill>
                <a:effectLst/>
                <a:latin typeface="Arial" panose="020B0604020202020204" pitchFamily="34" charset="0"/>
              </a:rPr>
              <a:t> shows significant crime counts in Jharkhand, Meghalaya and Mizoram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a:ln>
                  <a:noFill/>
                </a:ln>
                <a:solidFill>
                  <a:schemeClr val="tx1"/>
                </a:solidFill>
                <a:effectLst/>
                <a:latin typeface="Arial" panose="020B0604020202020204" pitchFamily="34" charset="0"/>
              </a:rPr>
              <a:t>"Kidnapping &amp; Abduction"</a:t>
            </a:r>
            <a:r>
              <a:rPr kumimoji="0" lang="en-US" altLang="en-US" sz="1500" b="0" i="0" u="none" strike="noStrike" cap="none" normalizeH="0" baseline="0" dirty="0">
                <a:ln>
                  <a:noFill/>
                </a:ln>
                <a:solidFill>
                  <a:schemeClr val="tx1"/>
                </a:solidFill>
                <a:effectLst/>
                <a:latin typeface="Arial" panose="020B0604020202020204" pitchFamily="34" charset="0"/>
              </a:rPr>
              <a:t> appears prominently in Delhi UT and Manipur, highlighting a specific challenge.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"Immoral Traffic (Prevention) Act"</a:t>
            </a:r>
            <a:r>
              <a:rPr kumimoji="0" lang="en-US" altLang="en-US" sz="1500" b="0" i="0" u="none" strike="noStrike" cap="none" normalizeH="0" baseline="0" dirty="0">
                <a:ln>
                  <a:noFill/>
                </a:ln>
                <a:solidFill>
                  <a:schemeClr val="tx1"/>
                </a:solidFill>
                <a:effectLst/>
                <a:latin typeface="Arial" panose="020B0604020202020204" pitchFamily="34" charset="0"/>
              </a:rPr>
              <a:t> has relatively low crime counts compared to other categories but is noticeable in states like Tamil Nadu, possibly indicating regional trends or targeted crimes.</a:t>
            </a:r>
          </a:p>
        </p:txBody>
      </p:sp>
      <p:sp>
        <p:nvSpPr>
          <p:cNvPr id="8" name="Rectangle 3">
            <a:extLst>
              <a:ext uri="{FF2B5EF4-FFF2-40B4-BE49-F238E27FC236}">
                <a16:creationId xmlns:a16="http://schemas.microsoft.com/office/drawing/2014/main" id="{51DC9D27-6C05-49C2-0D2A-C765257D4B73}"/>
              </a:ext>
            </a:extLst>
          </p:cNvPr>
          <p:cNvSpPr>
            <a:spLocks noChangeArrowheads="1"/>
          </p:cNvSpPr>
          <p:nvPr/>
        </p:nvSpPr>
        <p:spPr bwMode="auto">
          <a:xfrm>
            <a:off x="80348" y="5388943"/>
            <a:ext cx="11868984"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West Bengal</a:t>
            </a:r>
            <a:r>
              <a:rPr kumimoji="0" lang="en-US" altLang="en-US" sz="1500" b="0" i="0" u="none" strike="noStrike" cap="none" normalizeH="0" baseline="0" dirty="0">
                <a:ln>
                  <a:noFill/>
                </a:ln>
                <a:solidFill>
                  <a:schemeClr val="tx1"/>
                </a:solidFill>
                <a:effectLst/>
                <a:latin typeface="Arial" panose="020B0604020202020204" pitchFamily="34" charset="0"/>
              </a:rPr>
              <a:t> stands out as having the highest overall crime counts in the category "Cruelty by Husband or Relatives," reflecting its dominance as a critical social issue in the state.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Smaller states and union territories, such as Lakshadweep, Andaman &amp; Nicobar Islands, and Arunachal Pradesh, report lower crime counts, potentially due to their smaller populations.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500" b="1" dirty="0">
                <a:latin typeface="Arial" panose="020B0604020202020204" pitchFamily="34" charset="0"/>
              </a:rPr>
              <a:t>Madhya Pradesh </a:t>
            </a:r>
            <a:r>
              <a:rPr kumimoji="0" lang="en-US" altLang="en-US" sz="1500" b="0" i="0" u="none" strike="noStrike" cap="none" normalizeH="0" baseline="0" dirty="0">
                <a:ln>
                  <a:noFill/>
                </a:ln>
                <a:solidFill>
                  <a:schemeClr val="tx1"/>
                </a:solidFill>
                <a:effectLst/>
                <a:latin typeface="Arial" panose="020B0604020202020204" pitchFamily="34" charset="0"/>
              </a:rPr>
              <a:t>stands out as having the highest overall crime counts in the category "</a:t>
            </a:r>
            <a:r>
              <a:rPr kumimoji="0" lang="en-US" altLang="en-US" sz="1500" b="1" i="0" u="none" strike="noStrike" cap="none" normalizeH="0" baseline="0" dirty="0">
                <a:ln>
                  <a:noFill/>
                </a:ln>
                <a:solidFill>
                  <a:schemeClr val="tx1"/>
                </a:solidFill>
                <a:effectLst/>
                <a:latin typeface="Arial" panose="020B0604020202020204" pitchFamily="34" charset="0"/>
              </a:rPr>
              <a:t> Assault on Women with Intent to Outrage” </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112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B8B45C-A4CC-E45A-AFAA-AF67741CF280}"/>
              </a:ext>
            </a:extLst>
          </p:cNvPr>
          <p:cNvSpPr txBox="1"/>
          <p:nvPr/>
        </p:nvSpPr>
        <p:spPr>
          <a:xfrm>
            <a:off x="3032760" y="73152"/>
            <a:ext cx="6126480" cy="1200329"/>
          </a:xfrm>
          <a:prstGeom prst="rect">
            <a:avLst/>
          </a:prstGeom>
          <a:noFill/>
        </p:spPr>
        <p:txBody>
          <a:bodyPr wrap="square" rtlCol="0">
            <a:spAutoFit/>
          </a:bodyPr>
          <a:lstStyle/>
          <a:p>
            <a:r>
              <a:rPr lang="en-IN" sz="5400" dirty="0">
                <a:latin typeface="+mj-lt"/>
                <a:ea typeface="+mj-ea"/>
                <a:cs typeface="+mj-cs"/>
              </a:rPr>
              <a:t>State-Wise Analysis</a:t>
            </a:r>
            <a:endParaRPr lang="en-US" sz="5400" dirty="0">
              <a:latin typeface="+mj-lt"/>
              <a:ea typeface="+mj-ea"/>
              <a:cs typeface="+mj-cs"/>
            </a:endParaRPr>
          </a:p>
          <a:p>
            <a:endParaRPr lang="en-IN" dirty="0"/>
          </a:p>
        </p:txBody>
      </p:sp>
      <p:sp>
        <p:nvSpPr>
          <p:cNvPr id="5" name="TextBox 4">
            <a:extLst>
              <a:ext uri="{FF2B5EF4-FFF2-40B4-BE49-F238E27FC236}">
                <a16:creationId xmlns:a16="http://schemas.microsoft.com/office/drawing/2014/main" id="{0EB63EBA-FC10-66A4-C22A-458EDFB65014}"/>
              </a:ext>
            </a:extLst>
          </p:cNvPr>
          <p:cNvSpPr txBox="1"/>
          <p:nvPr/>
        </p:nvSpPr>
        <p:spPr>
          <a:xfrm>
            <a:off x="486410" y="1715609"/>
            <a:ext cx="4791075" cy="4624343"/>
          </a:xfrm>
          <a:prstGeom prst="rect">
            <a:avLst/>
          </a:prstGeom>
          <a:noFill/>
        </p:spPr>
        <p:txBody>
          <a:bodyPr wrap="square" rtlCol="0">
            <a:spAutoFit/>
          </a:bodyPr>
          <a:lstStyle/>
          <a:p>
            <a:pPr>
              <a:lnSpc>
                <a:spcPct val="115000"/>
              </a:lnSpc>
              <a:spcAft>
                <a:spcPts val="600"/>
              </a:spcAft>
            </a:pPr>
            <a:r>
              <a:rPr lang="en-US" sz="1400" spc="50" dirty="0">
                <a:latin typeface="+mj-lt"/>
              </a:rPr>
              <a:t>Line Chart: State wise Crime Trend Over the Years</a:t>
            </a:r>
          </a:p>
          <a:p>
            <a:pPr indent="-270000">
              <a:lnSpc>
                <a:spcPct val="115000"/>
              </a:lnSpc>
              <a:spcAft>
                <a:spcPts val="600"/>
              </a:spcAft>
              <a:buFont typeface="Arial" panose="020B0604020202020204" pitchFamily="34" charset="0"/>
              <a:buChar char="•"/>
            </a:pPr>
            <a:endParaRPr lang="en-US" sz="1400" spc="50" dirty="0">
              <a:latin typeface="+mj-lt"/>
            </a:endParaRPr>
          </a:p>
          <a:p>
            <a:pPr indent="-270000">
              <a:lnSpc>
                <a:spcPct val="115000"/>
              </a:lnSpc>
              <a:spcAft>
                <a:spcPts val="600"/>
              </a:spcAft>
              <a:buFont typeface="Arial" panose="020B0604020202020204" pitchFamily="34" charset="0"/>
              <a:buChar char="•"/>
            </a:pPr>
            <a:r>
              <a:rPr lang="en-US" sz="1400" spc="50" dirty="0">
                <a:latin typeface="+mj-lt"/>
              </a:rPr>
              <a:t>This line chart depicts the yearly crime trends for various states and union territories (UTs) from 2001 to 2012.</a:t>
            </a:r>
          </a:p>
          <a:p>
            <a:pPr indent="-270000">
              <a:lnSpc>
                <a:spcPct val="115000"/>
              </a:lnSpc>
              <a:spcAft>
                <a:spcPts val="600"/>
              </a:spcAft>
              <a:buFont typeface="Arial" panose="020B0604020202020204" pitchFamily="34" charset="0"/>
              <a:buChar char="•"/>
            </a:pPr>
            <a:r>
              <a:rPr lang="en-US" sz="1400" spc="50" dirty="0">
                <a:latin typeface="+mj-lt"/>
              </a:rPr>
              <a:t>Key Observations:</a:t>
            </a:r>
          </a:p>
          <a:p>
            <a:pPr marL="742950" lvl="1" indent="-270000">
              <a:lnSpc>
                <a:spcPct val="115000"/>
              </a:lnSpc>
              <a:spcAft>
                <a:spcPts val="600"/>
              </a:spcAft>
              <a:buFont typeface="Arial" panose="020B0604020202020204" pitchFamily="34" charset="0"/>
              <a:buChar char="•"/>
            </a:pPr>
            <a:r>
              <a:rPr lang="en-US" sz="1400" spc="50" dirty="0">
                <a:latin typeface="+mj-lt"/>
              </a:rPr>
              <a:t>States like Andhra Pradesh, Uttar Pradesh, and West Bengal show a consistent increase in crime counts over the years.</a:t>
            </a:r>
          </a:p>
          <a:p>
            <a:pPr marL="742950" lvl="1" indent="-270000">
              <a:lnSpc>
                <a:spcPct val="115000"/>
              </a:lnSpc>
              <a:spcAft>
                <a:spcPts val="600"/>
              </a:spcAft>
              <a:buFont typeface="Arial" panose="020B0604020202020204" pitchFamily="34" charset="0"/>
              <a:buChar char="•"/>
            </a:pPr>
            <a:r>
              <a:rPr lang="en-US" sz="1400" spc="50" dirty="0">
                <a:latin typeface="+mj-lt"/>
              </a:rPr>
              <a:t>Some regions like Bihar show fluctuations, reflecting possible shifts in reporting or interventions.</a:t>
            </a:r>
          </a:p>
          <a:p>
            <a:pPr marL="742950" lvl="1" indent="-270000">
              <a:lnSpc>
                <a:spcPct val="115000"/>
              </a:lnSpc>
              <a:spcAft>
                <a:spcPts val="600"/>
              </a:spcAft>
              <a:buFont typeface="Arial" panose="020B0604020202020204" pitchFamily="34" charset="0"/>
              <a:buChar char="•"/>
            </a:pPr>
            <a:r>
              <a:rPr lang="en-US" sz="1400" spc="50" dirty="0">
                <a:latin typeface="+mj-lt"/>
              </a:rPr>
              <a:t>Smaller UTs like Daman &amp; Diu and Lakshadweep have consistently low crime counts.</a:t>
            </a:r>
          </a:p>
          <a:p>
            <a:endParaRPr lang="en-IN" sz="2000" dirty="0"/>
          </a:p>
        </p:txBody>
      </p:sp>
      <p:pic>
        <p:nvPicPr>
          <p:cNvPr id="6" name="Picture 5">
            <a:extLst>
              <a:ext uri="{FF2B5EF4-FFF2-40B4-BE49-F238E27FC236}">
                <a16:creationId xmlns:a16="http://schemas.microsoft.com/office/drawing/2014/main" id="{AB2848E1-BB0C-47DB-C49D-4ED5B6E021B2}"/>
              </a:ext>
            </a:extLst>
          </p:cNvPr>
          <p:cNvPicPr>
            <a:picLocks noChangeAspect="1"/>
          </p:cNvPicPr>
          <p:nvPr/>
        </p:nvPicPr>
        <p:blipFill>
          <a:blip r:embed="rId2"/>
          <a:stretch>
            <a:fillRect/>
          </a:stretch>
        </p:blipFill>
        <p:spPr>
          <a:xfrm>
            <a:off x="5277485" y="1715609"/>
            <a:ext cx="6728872" cy="4039979"/>
          </a:xfrm>
          <a:prstGeom prst="rect">
            <a:avLst/>
          </a:prstGeom>
        </p:spPr>
      </p:pic>
    </p:spTree>
    <p:extLst>
      <p:ext uri="{BB962C8B-B14F-4D97-AF65-F5344CB8AC3E}">
        <p14:creationId xmlns:p14="http://schemas.microsoft.com/office/powerpoint/2010/main" val="1861215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15C1E6-CD95-C0E8-6A49-2F31B225249B}"/>
              </a:ext>
            </a:extLst>
          </p:cNvPr>
          <p:cNvSpPr txBox="1"/>
          <p:nvPr/>
        </p:nvSpPr>
        <p:spPr>
          <a:xfrm>
            <a:off x="3275838" y="192025"/>
            <a:ext cx="5640324" cy="923330"/>
          </a:xfrm>
          <a:prstGeom prst="rect">
            <a:avLst/>
          </a:prstGeom>
          <a:noFill/>
        </p:spPr>
        <p:txBody>
          <a:bodyPr wrap="square" rtlCol="0">
            <a:spAutoFit/>
          </a:bodyPr>
          <a:lstStyle/>
          <a:p>
            <a:pPr lvl="0"/>
            <a:r>
              <a:rPr lang="en-IN" sz="5400" dirty="0">
                <a:latin typeface="+mj-lt"/>
              </a:rPr>
              <a:t>Predictive Analysis</a:t>
            </a:r>
            <a:endParaRPr lang="en-US" sz="5400" dirty="0">
              <a:latin typeface="+mj-lt"/>
            </a:endParaRPr>
          </a:p>
        </p:txBody>
      </p:sp>
      <p:sp>
        <p:nvSpPr>
          <p:cNvPr id="8" name="TextBox 7">
            <a:extLst>
              <a:ext uri="{FF2B5EF4-FFF2-40B4-BE49-F238E27FC236}">
                <a16:creationId xmlns:a16="http://schemas.microsoft.com/office/drawing/2014/main" id="{473CDCD8-F6C0-ADAA-1B97-FFA0D7B8E6AD}"/>
              </a:ext>
            </a:extLst>
          </p:cNvPr>
          <p:cNvSpPr txBox="1"/>
          <p:nvPr/>
        </p:nvSpPr>
        <p:spPr>
          <a:xfrm>
            <a:off x="204466" y="1055920"/>
            <a:ext cx="5513832" cy="646331"/>
          </a:xfrm>
          <a:prstGeom prst="rect">
            <a:avLst/>
          </a:prstGeom>
          <a:noFill/>
        </p:spPr>
        <p:txBody>
          <a:bodyPr wrap="square" rtlCol="0">
            <a:spAutoFit/>
          </a:bodyPr>
          <a:lstStyle/>
          <a:p>
            <a:r>
              <a:rPr lang="en-IN" sz="3600" dirty="0">
                <a:latin typeface="+mj-lt"/>
              </a:rPr>
              <a:t>Linear Extrapolation:</a:t>
            </a:r>
          </a:p>
        </p:txBody>
      </p:sp>
      <p:pic>
        <p:nvPicPr>
          <p:cNvPr id="9" name="Picture 8">
            <a:extLst>
              <a:ext uri="{FF2B5EF4-FFF2-40B4-BE49-F238E27FC236}">
                <a16:creationId xmlns:a16="http://schemas.microsoft.com/office/drawing/2014/main" id="{3761CA33-CC64-F987-FFC1-66896A19A0F1}"/>
              </a:ext>
            </a:extLst>
          </p:cNvPr>
          <p:cNvPicPr>
            <a:picLocks noChangeAspect="1"/>
          </p:cNvPicPr>
          <p:nvPr/>
        </p:nvPicPr>
        <p:blipFill>
          <a:blip r:embed="rId2"/>
          <a:stretch>
            <a:fillRect/>
          </a:stretch>
        </p:blipFill>
        <p:spPr>
          <a:xfrm>
            <a:off x="204466" y="1979250"/>
            <a:ext cx="6142744" cy="3642196"/>
          </a:xfrm>
          <a:prstGeom prst="rect">
            <a:avLst/>
          </a:prstGeom>
        </p:spPr>
      </p:pic>
      <p:pic>
        <p:nvPicPr>
          <p:cNvPr id="10" name="Picture 9">
            <a:extLst>
              <a:ext uri="{FF2B5EF4-FFF2-40B4-BE49-F238E27FC236}">
                <a16:creationId xmlns:a16="http://schemas.microsoft.com/office/drawing/2014/main" id="{54DAFDAF-F3AE-0346-E94B-FBDAEAA078D3}"/>
              </a:ext>
            </a:extLst>
          </p:cNvPr>
          <p:cNvPicPr>
            <a:picLocks noChangeAspect="1"/>
          </p:cNvPicPr>
          <p:nvPr/>
        </p:nvPicPr>
        <p:blipFill>
          <a:blip r:embed="rId3"/>
          <a:srcRect r="33384"/>
          <a:stretch/>
        </p:blipFill>
        <p:spPr>
          <a:xfrm>
            <a:off x="6541376" y="1979250"/>
            <a:ext cx="5302559" cy="3642196"/>
          </a:xfrm>
          <a:prstGeom prst="rect">
            <a:avLst/>
          </a:prstGeom>
        </p:spPr>
      </p:pic>
      <p:pic>
        <p:nvPicPr>
          <p:cNvPr id="11" name="Picture 10">
            <a:extLst>
              <a:ext uri="{FF2B5EF4-FFF2-40B4-BE49-F238E27FC236}">
                <a16:creationId xmlns:a16="http://schemas.microsoft.com/office/drawing/2014/main" id="{B9D135BB-F861-4EF7-650D-864F2C266F11}"/>
              </a:ext>
            </a:extLst>
          </p:cNvPr>
          <p:cNvPicPr>
            <a:picLocks noChangeAspect="1"/>
          </p:cNvPicPr>
          <p:nvPr/>
        </p:nvPicPr>
        <p:blipFill>
          <a:blip r:embed="rId3"/>
          <a:srcRect l="66708" t="33725" b="36248"/>
          <a:stretch/>
        </p:blipFill>
        <p:spPr>
          <a:xfrm>
            <a:off x="9062389" y="3016613"/>
            <a:ext cx="2649957" cy="1093633"/>
          </a:xfrm>
          <a:prstGeom prst="rect">
            <a:avLst/>
          </a:prstGeom>
        </p:spPr>
      </p:pic>
      <p:sp>
        <p:nvSpPr>
          <p:cNvPr id="4" name="TextBox 3">
            <a:extLst>
              <a:ext uri="{FF2B5EF4-FFF2-40B4-BE49-F238E27FC236}">
                <a16:creationId xmlns:a16="http://schemas.microsoft.com/office/drawing/2014/main" id="{F94B061B-5FCD-A009-D3B0-F7680EE1A2DA}"/>
              </a:ext>
            </a:extLst>
          </p:cNvPr>
          <p:cNvSpPr txBox="1"/>
          <p:nvPr/>
        </p:nvSpPr>
        <p:spPr>
          <a:xfrm>
            <a:off x="595718" y="5783463"/>
            <a:ext cx="4731328" cy="646331"/>
          </a:xfrm>
          <a:prstGeom prst="rect">
            <a:avLst/>
          </a:prstGeom>
          <a:noFill/>
        </p:spPr>
        <p:txBody>
          <a:bodyPr wrap="square">
            <a:spAutoFit/>
          </a:bodyPr>
          <a:lstStyle/>
          <a:p>
            <a:pPr algn="ctr"/>
            <a:r>
              <a:rPr lang="en-IN" dirty="0"/>
              <a:t>State Wise Predicted total Crime Rates from 2013 to 1017</a:t>
            </a:r>
          </a:p>
        </p:txBody>
      </p:sp>
      <p:sp>
        <p:nvSpPr>
          <p:cNvPr id="5" name="TextBox 4">
            <a:extLst>
              <a:ext uri="{FF2B5EF4-FFF2-40B4-BE49-F238E27FC236}">
                <a16:creationId xmlns:a16="http://schemas.microsoft.com/office/drawing/2014/main" id="{CA5B6DEF-AD2F-ECDE-BA88-4FE48350D57F}"/>
              </a:ext>
            </a:extLst>
          </p:cNvPr>
          <p:cNvSpPr txBox="1"/>
          <p:nvPr/>
        </p:nvSpPr>
        <p:spPr>
          <a:xfrm>
            <a:off x="6696725" y="5783462"/>
            <a:ext cx="4731328" cy="646331"/>
          </a:xfrm>
          <a:prstGeom prst="rect">
            <a:avLst/>
          </a:prstGeom>
          <a:noFill/>
        </p:spPr>
        <p:txBody>
          <a:bodyPr wrap="square">
            <a:spAutoFit/>
          </a:bodyPr>
          <a:lstStyle/>
          <a:p>
            <a:pPr algn="ctr"/>
            <a:r>
              <a:rPr lang="en-IN" dirty="0"/>
              <a:t>Crime Wise Predicted total Crime Rates from 2013 to 1017</a:t>
            </a:r>
          </a:p>
        </p:txBody>
      </p:sp>
    </p:spTree>
    <p:extLst>
      <p:ext uri="{BB962C8B-B14F-4D97-AF65-F5344CB8AC3E}">
        <p14:creationId xmlns:p14="http://schemas.microsoft.com/office/powerpoint/2010/main" val="1100025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7416F32-9D98-4340-82E8-E90CE00AD2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12191999" cy="6861601"/>
            <a:chOff x="0" y="-1"/>
            <a:chExt cx="12191999" cy="6861601"/>
          </a:xfrm>
        </p:grpSpPr>
        <p:sp>
          <p:nvSpPr>
            <p:cNvPr id="10" name="Rectangle 9">
              <a:extLst>
                <a:ext uri="{FF2B5EF4-FFF2-40B4-BE49-F238E27FC236}">
                  <a16:creationId xmlns:a16="http://schemas.microsoft.com/office/drawing/2014/main" id="{66375AB4-82BB-418F-A50F-6180F68724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3FDD54B2-4A3F-4BFE-8FF0-82CA73F4AE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30876F96-77AB-4E72-B1D2-FA45F4E3C04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B08A2E9-6518-449E-940B-8518A1D850B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0" y="-1"/>
              <a:ext cx="10800000" cy="6858000"/>
              <a:chOff x="2328000" y="0"/>
              <a:chExt cx="2880000" cy="1440000"/>
            </a:xfrm>
          </p:grpSpPr>
          <p:sp>
            <p:nvSpPr>
              <p:cNvPr id="15" name="Rectangle 14">
                <a:extLst>
                  <a:ext uri="{FF2B5EF4-FFF2-40B4-BE49-F238E27FC236}">
                    <a16:creationId xmlns:a16="http://schemas.microsoft.com/office/drawing/2014/main" id="{60A86BE0-76B3-4EA0-BA2D-05266013A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6BA13564-810C-4398-AA63-67B020811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3555E1EF-6216-47FA-BBCA-7C0C8C2DAB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8" name="Rectangle 17">
            <a:extLst>
              <a:ext uri="{FF2B5EF4-FFF2-40B4-BE49-F238E27FC236}">
                <a16:creationId xmlns:a16="http://schemas.microsoft.com/office/drawing/2014/main" id="{D8D85657-6A77-4466-887F-EE948B9CD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20" name="Rectangle 19">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80CFE2D-B229-9937-F2E8-ABE9FA79ED70}"/>
              </a:ext>
            </a:extLst>
          </p:cNvPr>
          <p:cNvSpPr txBox="1"/>
          <p:nvPr/>
        </p:nvSpPr>
        <p:spPr>
          <a:xfrm>
            <a:off x="540000" y="540000"/>
            <a:ext cx="10280172" cy="18095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6000" dirty="0">
                <a:latin typeface="+mj-lt"/>
                <a:ea typeface="+mj-ea"/>
                <a:cs typeface="+mj-cs"/>
              </a:rPr>
              <a:t>Inference of the previous graph:</a:t>
            </a:r>
          </a:p>
        </p:txBody>
      </p:sp>
      <p:graphicFrame>
        <p:nvGraphicFramePr>
          <p:cNvPr id="5" name="TextBox 2">
            <a:extLst>
              <a:ext uri="{FF2B5EF4-FFF2-40B4-BE49-F238E27FC236}">
                <a16:creationId xmlns:a16="http://schemas.microsoft.com/office/drawing/2014/main" id="{E5CC27E4-C8F1-B687-3157-7AC8EB654124}"/>
              </a:ext>
            </a:extLst>
          </p:cNvPr>
          <p:cNvGraphicFramePr/>
          <p:nvPr>
            <p:extLst>
              <p:ext uri="{D42A27DB-BD31-4B8C-83A1-F6EECF244321}">
                <p14:modId xmlns:p14="http://schemas.microsoft.com/office/powerpoint/2010/main" val="2839874433"/>
              </p:ext>
            </p:extLst>
          </p:nvPr>
        </p:nvGraphicFramePr>
        <p:xfrm>
          <a:off x="297082" y="2273043"/>
          <a:ext cx="11652250" cy="3959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7190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7C8979-22E0-2C06-63AD-17CA8A0E16B6}"/>
              </a:ext>
            </a:extLst>
          </p:cNvPr>
          <p:cNvPicPr>
            <a:picLocks noChangeAspect="1"/>
          </p:cNvPicPr>
          <p:nvPr/>
        </p:nvPicPr>
        <p:blipFill>
          <a:blip r:embed="rId2"/>
          <a:stretch>
            <a:fillRect/>
          </a:stretch>
        </p:blipFill>
        <p:spPr>
          <a:xfrm>
            <a:off x="103632" y="242633"/>
            <a:ext cx="6994187" cy="3017208"/>
          </a:xfrm>
          <a:prstGeom prst="rect">
            <a:avLst/>
          </a:prstGeom>
        </p:spPr>
      </p:pic>
      <p:sp>
        <p:nvSpPr>
          <p:cNvPr id="4" name="TextBox 3">
            <a:extLst>
              <a:ext uri="{FF2B5EF4-FFF2-40B4-BE49-F238E27FC236}">
                <a16:creationId xmlns:a16="http://schemas.microsoft.com/office/drawing/2014/main" id="{42BE0113-DEAF-3D10-553D-048D019BEF8E}"/>
              </a:ext>
            </a:extLst>
          </p:cNvPr>
          <p:cNvSpPr txBox="1"/>
          <p:nvPr/>
        </p:nvSpPr>
        <p:spPr>
          <a:xfrm>
            <a:off x="7205473" y="334966"/>
            <a:ext cx="4882895" cy="3293209"/>
          </a:xfrm>
          <a:prstGeom prst="rect">
            <a:avLst/>
          </a:prstGeom>
          <a:noFill/>
        </p:spPr>
        <p:txBody>
          <a:bodyPr wrap="square" rtlCol="0">
            <a:spAutoFit/>
          </a:bodyPr>
          <a:lstStyle/>
          <a:p>
            <a:r>
              <a:rPr lang="en-US" sz="1600" dirty="0">
                <a:latin typeface="+mj-lt"/>
              </a:rPr>
              <a:t>RMSE (Root Mean Square Error)</a:t>
            </a:r>
          </a:p>
          <a:p>
            <a:pPr>
              <a:buFont typeface="Arial" panose="020B0604020202020204" pitchFamily="34" charset="0"/>
              <a:buChar char="•"/>
            </a:pPr>
            <a:r>
              <a:rPr lang="en-US" sz="1600" dirty="0">
                <a:latin typeface="+mj-lt"/>
              </a:rPr>
              <a:t>The RMSE chart measures the average prediction error for each crime head:</a:t>
            </a:r>
          </a:p>
          <a:p>
            <a:pPr marL="742950" lvl="1" indent="-285750">
              <a:buFont typeface="Arial" panose="020B0604020202020204" pitchFamily="34" charset="0"/>
              <a:buChar char="•"/>
            </a:pPr>
            <a:r>
              <a:rPr lang="en-US" sz="1600" dirty="0">
                <a:latin typeface="+mj-lt"/>
              </a:rPr>
              <a:t>Lowest RMSE: "Dowry Death" (0.30), indicating the model predicts this category most accurately.</a:t>
            </a:r>
          </a:p>
          <a:p>
            <a:pPr marL="742950" lvl="1" indent="-285750">
              <a:buFont typeface="Arial" panose="020B0604020202020204" pitchFamily="34" charset="0"/>
              <a:buChar char="•"/>
            </a:pPr>
            <a:r>
              <a:rPr lang="en-US" sz="1600" dirty="0">
                <a:latin typeface="+mj-lt"/>
              </a:rPr>
              <a:t>Highest RMSE: "Cruelty by Husband or Relatives" (1.27), reflecting greater prediction variability for this dominant crime.</a:t>
            </a:r>
          </a:p>
          <a:p>
            <a:pPr marL="742950" lvl="1" indent="-285750">
              <a:buFont typeface="Arial" panose="020B0604020202020204" pitchFamily="34" charset="0"/>
              <a:buChar char="•"/>
            </a:pPr>
            <a:r>
              <a:rPr lang="en-US" sz="1600" dirty="0">
                <a:latin typeface="+mj-lt"/>
              </a:rPr>
              <a:t>Other notable errors include "Kidnapping &amp; Abduction" (1.03) and "Insult to the Modesty of Women" (0.83).</a:t>
            </a:r>
          </a:p>
          <a:p>
            <a:endParaRPr lang="en-IN" sz="1600" dirty="0">
              <a:latin typeface="+mj-lt"/>
            </a:endParaRPr>
          </a:p>
        </p:txBody>
      </p:sp>
      <p:pic>
        <p:nvPicPr>
          <p:cNvPr id="6" name="Picture 5">
            <a:extLst>
              <a:ext uri="{FF2B5EF4-FFF2-40B4-BE49-F238E27FC236}">
                <a16:creationId xmlns:a16="http://schemas.microsoft.com/office/drawing/2014/main" id="{EAC173AC-4CD6-ED94-1D7A-AEA1C1971F18}"/>
              </a:ext>
            </a:extLst>
          </p:cNvPr>
          <p:cNvPicPr>
            <a:picLocks noChangeAspect="1"/>
          </p:cNvPicPr>
          <p:nvPr/>
        </p:nvPicPr>
        <p:blipFill>
          <a:blip r:embed="rId3"/>
          <a:stretch>
            <a:fillRect/>
          </a:stretch>
        </p:blipFill>
        <p:spPr>
          <a:xfrm>
            <a:off x="5381540" y="3505827"/>
            <a:ext cx="6706828" cy="3293209"/>
          </a:xfrm>
          <a:prstGeom prst="rect">
            <a:avLst/>
          </a:prstGeom>
        </p:spPr>
      </p:pic>
      <p:sp>
        <p:nvSpPr>
          <p:cNvPr id="7" name="TextBox 6">
            <a:extLst>
              <a:ext uri="{FF2B5EF4-FFF2-40B4-BE49-F238E27FC236}">
                <a16:creationId xmlns:a16="http://schemas.microsoft.com/office/drawing/2014/main" id="{587FA576-F17B-FC4C-C3DE-92BE811D92F1}"/>
              </a:ext>
            </a:extLst>
          </p:cNvPr>
          <p:cNvSpPr txBox="1"/>
          <p:nvPr/>
        </p:nvSpPr>
        <p:spPr>
          <a:xfrm>
            <a:off x="103632" y="3598159"/>
            <a:ext cx="4776281" cy="3108543"/>
          </a:xfrm>
          <a:prstGeom prst="rect">
            <a:avLst/>
          </a:prstGeom>
          <a:noFill/>
        </p:spPr>
        <p:txBody>
          <a:bodyPr wrap="square" rtlCol="0">
            <a:spAutoFit/>
          </a:bodyPr>
          <a:lstStyle/>
          <a:p>
            <a:r>
              <a:rPr lang="en-US" sz="1600" dirty="0">
                <a:latin typeface="+mj-lt"/>
              </a:rPr>
              <a:t>R-squared</a:t>
            </a:r>
          </a:p>
          <a:p>
            <a:pPr>
              <a:buFont typeface="Arial" panose="020B0604020202020204" pitchFamily="34" charset="0"/>
              <a:buChar char="•"/>
            </a:pPr>
            <a:r>
              <a:rPr lang="en-US" sz="1600" dirty="0">
                <a:latin typeface="+mj-lt"/>
              </a:rPr>
              <a:t>The R-squared chart shows how well the model explains the variance in the data for each crime head:</a:t>
            </a:r>
          </a:p>
          <a:p>
            <a:pPr marL="742950" lvl="1" indent="-285750">
              <a:buFont typeface="Arial" panose="020B0604020202020204" pitchFamily="34" charset="0"/>
              <a:buChar char="•"/>
            </a:pPr>
            <a:r>
              <a:rPr lang="en-US" sz="1600" dirty="0">
                <a:latin typeface="+mj-lt"/>
              </a:rPr>
              <a:t>Best Fit: "Assault on Women with Intent to Outrage Her Modesty" (0.94), indicating the model explains 94% of the data variation.</a:t>
            </a:r>
          </a:p>
          <a:p>
            <a:pPr marL="742950" lvl="1" indent="-285750">
              <a:buFont typeface="Arial" panose="020B0604020202020204" pitchFamily="34" charset="0"/>
              <a:buChar char="•"/>
            </a:pPr>
            <a:r>
              <a:rPr lang="en-US" sz="1600" dirty="0">
                <a:latin typeface="+mj-lt"/>
              </a:rPr>
              <a:t>Lowest Fit: "Dowry Death" (0.18), showing limited predictive accuracy for this category.</a:t>
            </a:r>
          </a:p>
          <a:p>
            <a:pPr marL="742950" lvl="1" indent="-285750">
              <a:buFont typeface="Arial" panose="020B0604020202020204" pitchFamily="34" charset="0"/>
              <a:buChar char="•"/>
            </a:pPr>
            <a:r>
              <a:rPr lang="en-US" sz="1600" dirty="0">
                <a:latin typeface="+mj-lt"/>
              </a:rPr>
              <a:t>Categories like "Kidnapping &amp; Abduction" (0.85) and "Cruelty by Husband or Relatives" (0.79) also show good model performance</a:t>
            </a:r>
            <a:r>
              <a:rPr lang="en-US" dirty="0"/>
              <a:t>.</a:t>
            </a:r>
          </a:p>
          <a:p>
            <a:endParaRPr lang="en-IN" dirty="0"/>
          </a:p>
        </p:txBody>
      </p:sp>
    </p:spTree>
    <p:extLst>
      <p:ext uri="{BB962C8B-B14F-4D97-AF65-F5344CB8AC3E}">
        <p14:creationId xmlns:p14="http://schemas.microsoft.com/office/powerpoint/2010/main" val="1780966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CF8D99-6A1F-C436-863C-F314D2E11758}"/>
              </a:ext>
            </a:extLst>
          </p:cNvPr>
          <p:cNvPicPr>
            <a:picLocks noChangeAspect="1"/>
          </p:cNvPicPr>
          <p:nvPr/>
        </p:nvPicPr>
        <p:blipFill>
          <a:blip r:embed="rId2"/>
          <a:stretch>
            <a:fillRect/>
          </a:stretch>
        </p:blipFill>
        <p:spPr>
          <a:xfrm>
            <a:off x="83801" y="2028575"/>
            <a:ext cx="2932375" cy="1904999"/>
          </a:xfrm>
          <a:prstGeom prst="rect">
            <a:avLst/>
          </a:prstGeom>
        </p:spPr>
      </p:pic>
      <p:pic>
        <p:nvPicPr>
          <p:cNvPr id="5" name="Picture 4">
            <a:extLst>
              <a:ext uri="{FF2B5EF4-FFF2-40B4-BE49-F238E27FC236}">
                <a16:creationId xmlns:a16="http://schemas.microsoft.com/office/drawing/2014/main" id="{12D8B557-1B89-7959-08A7-25A54DC5C66D}"/>
              </a:ext>
            </a:extLst>
          </p:cNvPr>
          <p:cNvPicPr>
            <a:picLocks noChangeAspect="1"/>
          </p:cNvPicPr>
          <p:nvPr/>
        </p:nvPicPr>
        <p:blipFill>
          <a:blip r:embed="rId3"/>
          <a:stretch>
            <a:fillRect/>
          </a:stretch>
        </p:blipFill>
        <p:spPr>
          <a:xfrm>
            <a:off x="3055353" y="2028575"/>
            <a:ext cx="2928893" cy="1904999"/>
          </a:xfrm>
          <a:prstGeom prst="rect">
            <a:avLst/>
          </a:prstGeom>
        </p:spPr>
      </p:pic>
      <p:pic>
        <p:nvPicPr>
          <p:cNvPr id="7" name="Picture 6">
            <a:extLst>
              <a:ext uri="{FF2B5EF4-FFF2-40B4-BE49-F238E27FC236}">
                <a16:creationId xmlns:a16="http://schemas.microsoft.com/office/drawing/2014/main" id="{058497F0-2D71-E7C5-9F80-4EA29D3DFF02}"/>
              </a:ext>
            </a:extLst>
          </p:cNvPr>
          <p:cNvPicPr>
            <a:picLocks noChangeAspect="1"/>
          </p:cNvPicPr>
          <p:nvPr/>
        </p:nvPicPr>
        <p:blipFill>
          <a:blip r:embed="rId4"/>
          <a:stretch>
            <a:fillRect/>
          </a:stretch>
        </p:blipFill>
        <p:spPr>
          <a:xfrm>
            <a:off x="6023423" y="2028575"/>
            <a:ext cx="3015959" cy="1904999"/>
          </a:xfrm>
          <a:prstGeom prst="rect">
            <a:avLst/>
          </a:prstGeom>
        </p:spPr>
      </p:pic>
      <p:pic>
        <p:nvPicPr>
          <p:cNvPr id="9" name="Picture 8">
            <a:extLst>
              <a:ext uri="{FF2B5EF4-FFF2-40B4-BE49-F238E27FC236}">
                <a16:creationId xmlns:a16="http://schemas.microsoft.com/office/drawing/2014/main" id="{097F0C72-67AD-B9D1-045C-43E76982926E}"/>
              </a:ext>
            </a:extLst>
          </p:cNvPr>
          <p:cNvPicPr>
            <a:picLocks noChangeAspect="1"/>
          </p:cNvPicPr>
          <p:nvPr/>
        </p:nvPicPr>
        <p:blipFill>
          <a:blip r:embed="rId5"/>
          <a:stretch>
            <a:fillRect/>
          </a:stretch>
        </p:blipFill>
        <p:spPr>
          <a:xfrm>
            <a:off x="9107034" y="2028575"/>
            <a:ext cx="2970685" cy="1905000"/>
          </a:xfrm>
          <a:prstGeom prst="rect">
            <a:avLst/>
          </a:prstGeom>
        </p:spPr>
      </p:pic>
      <p:pic>
        <p:nvPicPr>
          <p:cNvPr id="11" name="Picture 10">
            <a:extLst>
              <a:ext uri="{FF2B5EF4-FFF2-40B4-BE49-F238E27FC236}">
                <a16:creationId xmlns:a16="http://schemas.microsoft.com/office/drawing/2014/main" id="{CF0BA80B-1E81-13DE-D838-760B366C9B25}"/>
              </a:ext>
            </a:extLst>
          </p:cNvPr>
          <p:cNvPicPr>
            <a:picLocks noChangeAspect="1"/>
          </p:cNvPicPr>
          <p:nvPr/>
        </p:nvPicPr>
        <p:blipFill>
          <a:blip r:embed="rId6"/>
          <a:stretch>
            <a:fillRect/>
          </a:stretch>
        </p:blipFill>
        <p:spPr>
          <a:xfrm>
            <a:off x="83800" y="4280787"/>
            <a:ext cx="2932375" cy="1833153"/>
          </a:xfrm>
          <a:prstGeom prst="rect">
            <a:avLst/>
          </a:prstGeom>
        </p:spPr>
      </p:pic>
      <p:pic>
        <p:nvPicPr>
          <p:cNvPr id="13" name="Picture 12">
            <a:extLst>
              <a:ext uri="{FF2B5EF4-FFF2-40B4-BE49-F238E27FC236}">
                <a16:creationId xmlns:a16="http://schemas.microsoft.com/office/drawing/2014/main" id="{A0015209-3227-A81F-D85E-F8D05997FA50}"/>
              </a:ext>
            </a:extLst>
          </p:cNvPr>
          <p:cNvPicPr>
            <a:picLocks noChangeAspect="1"/>
          </p:cNvPicPr>
          <p:nvPr/>
        </p:nvPicPr>
        <p:blipFill>
          <a:blip r:embed="rId7"/>
          <a:stretch>
            <a:fillRect/>
          </a:stretch>
        </p:blipFill>
        <p:spPr>
          <a:xfrm>
            <a:off x="3083295" y="4262370"/>
            <a:ext cx="2873007" cy="1842362"/>
          </a:xfrm>
          <a:prstGeom prst="rect">
            <a:avLst/>
          </a:prstGeom>
        </p:spPr>
      </p:pic>
      <p:pic>
        <p:nvPicPr>
          <p:cNvPr id="15" name="Picture 14">
            <a:extLst>
              <a:ext uri="{FF2B5EF4-FFF2-40B4-BE49-F238E27FC236}">
                <a16:creationId xmlns:a16="http://schemas.microsoft.com/office/drawing/2014/main" id="{65B640CD-3C18-17F0-664B-37CD83BAFC1C}"/>
              </a:ext>
            </a:extLst>
          </p:cNvPr>
          <p:cNvPicPr>
            <a:picLocks noChangeAspect="1"/>
          </p:cNvPicPr>
          <p:nvPr/>
        </p:nvPicPr>
        <p:blipFill>
          <a:blip r:embed="rId8"/>
          <a:stretch>
            <a:fillRect/>
          </a:stretch>
        </p:blipFill>
        <p:spPr>
          <a:xfrm>
            <a:off x="6117159" y="4271579"/>
            <a:ext cx="2828485" cy="1833153"/>
          </a:xfrm>
          <a:prstGeom prst="rect">
            <a:avLst/>
          </a:prstGeom>
        </p:spPr>
      </p:pic>
      <p:pic>
        <p:nvPicPr>
          <p:cNvPr id="17" name="Picture 16">
            <a:extLst>
              <a:ext uri="{FF2B5EF4-FFF2-40B4-BE49-F238E27FC236}">
                <a16:creationId xmlns:a16="http://schemas.microsoft.com/office/drawing/2014/main" id="{DFB401F2-0AF5-605C-AB0F-3D0767EF8D2A}"/>
              </a:ext>
            </a:extLst>
          </p:cNvPr>
          <p:cNvPicPr>
            <a:picLocks noChangeAspect="1"/>
          </p:cNvPicPr>
          <p:nvPr/>
        </p:nvPicPr>
        <p:blipFill>
          <a:blip r:embed="rId9"/>
          <a:stretch>
            <a:fillRect/>
          </a:stretch>
        </p:blipFill>
        <p:spPr>
          <a:xfrm>
            <a:off x="9106501" y="4262370"/>
            <a:ext cx="2970685" cy="1876403"/>
          </a:xfrm>
          <a:prstGeom prst="rect">
            <a:avLst/>
          </a:prstGeom>
        </p:spPr>
      </p:pic>
      <p:sp>
        <p:nvSpPr>
          <p:cNvPr id="18" name="TextBox 17">
            <a:extLst>
              <a:ext uri="{FF2B5EF4-FFF2-40B4-BE49-F238E27FC236}">
                <a16:creationId xmlns:a16="http://schemas.microsoft.com/office/drawing/2014/main" id="{9AD4B8DB-3E61-AFA7-80BB-64E9818F1909}"/>
              </a:ext>
            </a:extLst>
          </p:cNvPr>
          <p:cNvSpPr txBox="1"/>
          <p:nvPr/>
        </p:nvSpPr>
        <p:spPr>
          <a:xfrm>
            <a:off x="2557007" y="567262"/>
            <a:ext cx="6932832" cy="646331"/>
          </a:xfrm>
          <a:prstGeom prst="rect">
            <a:avLst/>
          </a:prstGeom>
          <a:noFill/>
        </p:spPr>
        <p:txBody>
          <a:bodyPr wrap="square" rtlCol="0">
            <a:spAutoFit/>
          </a:bodyPr>
          <a:lstStyle/>
          <a:p>
            <a:r>
              <a:rPr lang="en-IN" sz="3600" dirty="0">
                <a:latin typeface="+mj-lt"/>
              </a:rPr>
              <a:t>Historical Data with Predicted Data</a:t>
            </a:r>
          </a:p>
        </p:txBody>
      </p:sp>
    </p:spTree>
    <p:extLst>
      <p:ext uri="{BB962C8B-B14F-4D97-AF65-F5344CB8AC3E}">
        <p14:creationId xmlns:p14="http://schemas.microsoft.com/office/powerpoint/2010/main" val="996390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7416F32-9D98-4340-82E8-E90CE00AD2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12191999" cy="6861601"/>
            <a:chOff x="0" y="-1"/>
            <a:chExt cx="12191999" cy="6861601"/>
          </a:xfrm>
        </p:grpSpPr>
        <p:sp>
          <p:nvSpPr>
            <p:cNvPr id="9" name="Rectangle 8">
              <a:extLst>
                <a:ext uri="{FF2B5EF4-FFF2-40B4-BE49-F238E27FC236}">
                  <a16:creationId xmlns:a16="http://schemas.microsoft.com/office/drawing/2014/main" id="{66375AB4-82BB-418F-A50F-6180F68724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Oval 9">
              <a:extLst>
                <a:ext uri="{FF2B5EF4-FFF2-40B4-BE49-F238E27FC236}">
                  <a16:creationId xmlns:a16="http://schemas.microsoft.com/office/drawing/2014/main" id="{3FDD54B2-4A3F-4BFE-8FF0-82CA73F4AE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30876F96-77AB-4E72-B1D2-FA45F4E3C04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2" name="Group 11">
              <a:extLst>
                <a:ext uri="{FF2B5EF4-FFF2-40B4-BE49-F238E27FC236}">
                  <a16:creationId xmlns:a16="http://schemas.microsoft.com/office/drawing/2014/main" id="{BB08A2E9-6518-449E-940B-8518A1D850B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0" y="-1"/>
              <a:ext cx="10800000" cy="6858000"/>
              <a:chOff x="2328000" y="0"/>
              <a:chExt cx="2880000" cy="1440000"/>
            </a:xfrm>
          </p:grpSpPr>
          <p:sp>
            <p:nvSpPr>
              <p:cNvPr id="14" name="Rectangle 13">
                <a:extLst>
                  <a:ext uri="{FF2B5EF4-FFF2-40B4-BE49-F238E27FC236}">
                    <a16:creationId xmlns:a16="http://schemas.microsoft.com/office/drawing/2014/main" id="{60A86BE0-76B3-4EA0-BA2D-05266013A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6BA13564-810C-4398-AA63-67B020811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3555E1EF-6216-47FA-BBCA-7C0C8C2DAB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7" name="Rectangle 16">
            <a:extLst>
              <a:ext uri="{FF2B5EF4-FFF2-40B4-BE49-F238E27FC236}">
                <a16:creationId xmlns:a16="http://schemas.microsoft.com/office/drawing/2014/main" id="{D8D85657-6A77-4466-887F-EE948B9CD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19" name="Rectangle 18">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extBox 1">
            <a:extLst>
              <a:ext uri="{FF2B5EF4-FFF2-40B4-BE49-F238E27FC236}">
                <a16:creationId xmlns:a16="http://schemas.microsoft.com/office/drawing/2014/main" id="{63AD4AB3-5BB2-ACC5-2FA2-C96419779A3C}"/>
              </a:ext>
            </a:extLst>
          </p:cNvPr>
          <p:cNvGraphicFramePr/>
          <p:nvPr>
            <p:extLst>
              <p:ext uri="{D42A27DB-BD31-4B8C-83A1-F6EECF244321}">
                <p14:modId xmlns:p14="http://schemas.microsoft.com/office/powerpoint/2010/main" val="4070572484"/>
              </p:ext>
            </p:extLst>
          </p:nvPr>
        </p:nvGraphicFramePr>
        <p:xfrm>
          <a:off x="190500" y="1005840"/>
          <a:ext cx="11450638" cy="55838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75AB4CC6-C5BE-B41A-F1AE-DA4802FE9B08}"/>
              </a:ext>
            </a:extLst>
          </p:cNvPr>
          <p:cNvSpPr txBox="1"/>
          <p:nvPr/>
        </p:nvSpPr>
        <p:spPr>
          <a:xfrm>
            <a:off x="3964573" y="125206"/>
            <a:ext cx="2506626" cy="769441"/>
          </a:xfrm>
          <a:prstGeom prst="rect">
            <a:avLst/>
          </a:prstGeom>
          <a:noFill/>
        </p:spPr>
        <p:txBody>
          <a:bodyPr wrap="square" rtlCol="0">
            <a:spAutoFit/>
          </a:bodyPr>
          <a:lstStyle/>
          <a:p>
            <a:r>
              <a:rPr lang="en-IN" sz="4400" dirty="0">
                <a:latin typeface="+mj-lt"/>
              </a:rPr>
              <a:t>Inference:</a:t>
            </a:r>
            <a:endParaRPr lang="en-IN" dirty="0">
              <a:latin typeface="+mj-lt"/>
            </a:endParaRPr>
          </a:p>
        </p:txBody>
      </p:sp>
    </p:spTree>
    <p:extLst>
      <p:ext uri="{BB962C8B-B14F-4D97-AF65-F5344CB8AC3E}">
        <p14:creationId xmlns:p14="http://schemas.microsoft.com/office/powerpoint/2010/main" val="40221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4DC60F-E4FE-1C7F-13E7-04B60D52746B}"/>
              </a:ext>
            </a:extLst>
          </p:cNvPr>
          <p:cNvSpPr txBox="1"/>
          <p:nvPr/>
        </p:nvSpPr>
        <p:spPr>
          <a:xfrm>
            <a:off x="258147" y="1928263"/>
            <a:ext cx="5447488" cy="2400657"/>
          </a:xfrm>
          <a:prstGeom prst="rect">
            <a:avLst/>
          </a:prstGeom>
          <a:noFill/>
        </p:spPr>
        <p:txBody>
          <a:bodyPr wrap="square" rtlCol="0">
            <a:spAutoFit/>
          </a:bodyPr>
          <a:lstStyle/>
          <a:p>
            <a:r>
              <a:rPr lang="en-IN" sz="6600" dirty="0">
                <a:latin typeface="+mj-lt"/>
              </a:rPr>
              <a:t>Polynomial Extrapolation:</a:t>
            </a:r>
          </a:p>
          <a:p>
            <a:endParaRPr lang="en-IN" dirty="0"/>
          </a:p>
        </p:txBody>
      </p:sp>
      <p:pic>
        <p:nvPicPr>
          <p:cNvPr id="4" name="Picture 3">
            <a:extLst>
              <a:ext uri="{FF2B5EF4-FFF2-40B4-BE49-F238E27FC236}">
                <a16:creationId xmlns:a16="http://schemas.microsoft.com/office/drawing/2014/main" id="{FE258AE7-BE57-FCF4-230F-81DF096F5541}"/>
              </a:ext>
            </a:extLst>
          </p:cNvPr>
          <p:cNvPicPr>
            <a:picLocks noChangeAspect="1"/>
          </p:cNvPicPr>
          <p:nvPr/>
        </p:nvPicPr>
        <p:blipFill>
          <a:blip r:embed="rId2"/>
          <a:srcRect r="32791"/>
          <a:stretch/>
        </p:blipFill>
        <p:spPr>
          <a:xfrm>
            <a:off x="6167084" y="3046349"/>
            <a:ext cx="5503468" cy="3746863"/>
          </a:xfrm>
          <a:prstGeom prst="rect">
            <a:avLst/>
          </a:prstGeom>
        </p:spPr>
      </p:pic>
      <p:pic>
        <p:nvPicPr>
          <p:cNvPr id="6" name="Picture 5">
            <a:extLst>
              <a:ext uri="{FF2B5EF4-FFF2-40B4-BE49-F238E27FC236}">
                <a16:creationId xmlns:a16="http://schemas.microsoft.com/office/drawing/2014/main" id="{0A904E92-77E1-CD73-AB5C-CFABFCF000FB}"/>
              </a:ext>
            </a:extLst>
          </p:cNvPr>
          <p:cNvPicPr>
            <a:picLocks noChangeAspect="1"/>
          </p:cNvPicPr>
          <p:nvPr/>
        </p:nvPicPr>
        <p:blipFill>
          <a:blip r:embed="rId2"/>
          <a:srcRect l="67089" t="34525" r="283" b="37192"/>
          <a:stretch/>
        </p:blipFill>
        <p:spPr>
          <a:xfrm>
            <a:off x="8911535" y="3843450"/>
            <a:ext cx="2546273" cy="1009925"/>
          </a:xfrm>
          <a:prstGeom prst="rect">
            <a:avLst/>
          </a:prstGeom>
        </p:spPr>
      </p:pic>
      <p:pic>
        <p:nvPicPr>
          <p:cNvPr id="8" name="Picture 7">
            <a:extLst>
              <a:ext uri="{FF2B5EF4-FFF2-40B4-BE49-F238E27FC236}">
                <a16:creationId xmlns:a16="http://schemas.microsoft.com/office/drawing/2014/main" id="{7E2C4B5A-780A-1D8D-3F33-BB17FB8AB01B}"/>
              </a:ext>
            </a:extLst>
          </p:cNvPr>
          <p:cNvPicPr>
            <a:picLocks noChangeAspect="1"/>
          </p:cNvPicPr>
          <p:nvPr/>
        </p:nvPicPr>
        <p:blipFill>
          <a:blip r:embed="rId3"/>
          <a:stretch>
            <a:fillRect/>
          </a:stretch>
        </p:blipFill>
        <p:spPr>
          <a:xfrm>
            <a:off x="5745200" y="64788"/>
            <a:ext cx="6188653" cy="2847156"/>
          </a:xfrm>
          <a:prstGeom prst="rect">
            <a:avLst/>
          </a:prstGeom>
        </p:spPr>
      </p:pic>
    </p:spTree>
    <p:extLst>
      <p:ext uri="{BB962C8B-B14F-4D97-AF65-F5344CB8AC3E}">
        <p14:creationId xmlns:p14="http://schemas.microsoft.com/office/powerpoint/2010/main" val="3849358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89188C-444E-AB48-F4BF-0B79B788B074}"/>
              </a:ext>
            </a:extLst>
          </p:cNvPr>
          <p:cNvSpPr txBox="1"/>
          <p:nvPr/>
        </p:nvSpPr>
        <p:spPr>
          <a:xfrm>
            <a:off x="2587622" y="456422"/>
            <a:ext cx="7016755" cy="923330"/>
          </a:xfrm>
          <a:prstGeom prst="rect">
            <a:avLst/>
          </a:prstGeom>
          <a:noFill/>
        </p:spPr>
        <p:txBody>
          <a:bodyPr wrap="square" rtlCol="0">
            <a:spAutoFit/>
          </a:bodyPr>
          <a:lstStyle/>
          <a:p>
            <a:r>
              <a:rPr lang="en-IN" sz="3600" dirty="0">
                <a:latin typeface="+mj-lt"/>
              </a:rPr>
              <a:t>Historical Data with Predicted Data</a:t>
            </a:r>
          </a:p>
          <a:p>
            <a:endParaRPr lang="en-IN" dirty="0"/>
          </a:p>
        </p:txBody>
      </p:sp>
      <p:pic>
        <p:nvPicPr>
          <p:cNvPr id="20" name="Picture 19">
            <a:extLst>
              <a:ext uri="{FF2B5EF4-FFF2-40B4-BE49-F238E27FC236}">
                <a16:creationId xmlns:a16="http://schemas.microsoft.com/office/drawing/2014/main" id="{EBF78601-14CA-6807-8F59-5DBC769C9035}"/>
              </a:ext>
            </a:extLst>
          </p:cNvPr>
          <p:cNvPicPr>
            <a:picLocks noChangeAspect="1"/>
          </p:cNvPicPr>
          <p:nvPr/>
        </p:nvPicPr>
        <p:blipFill>
          <a:blip r:embed="rId2"/>
          <a:stretch>
            <a:fillRect/>
          </a:stretch>
        </p:blipFill>
        <p:spPr>
          <a:xfrm>
            <a:off x="134750" y="2010644"/>
            <a:ext cx="2941964" cy="1834954"/>
          </a:xfrm>
          <a:prstGeom prst="rect">
            <a:avLst/>
          </a:prstGeom>
        </p:spPr>
      </p:pic>
      <p:pic>
        <p:nvPicPr>
          <p:cNvPr id="22" name="Picture 21">
            <a:extLst>
              <a:ext uri="{FF2B5EF4-FFF2-40B4-BE49-F238E27FC236}">
                <a16:creationId xmlns:a16="http://schemas.microsoft.com/office/drawing/2014/main" id="{E6663E9B-464B-CBDC-8062-1BE64FF8BA8D}"/>
              </a:ext>
            </a:extLst>
          </p:cNvPr>
          <p:cNvPicPr>
            <a:picLocks noChangeAspect="1"/>
          </p:cNvPicPr>
          <p:nvPr/>
        </p:nvPicPr>
        <p:blipFill>
          <a:blip r:embed="rId3"/>
          <a:stretch>
            <a:fillRect/>
          </a:stretch>
        </p:blipFill>
        <p:spPr>
          <a:xfrm>
            <a:off x="3214276" y="1984629"/>
            <a:ext cx="2843205" cy="1849266"/>
          </a:xfrm>
          <a:prstGeom prst="rect">
            <a:avLst/>
          </a:prstGeom>
        </p:spPr>
      </p:pic>
      <p:pic>
        <p:nvPicPr>
          <p:cNvPr id="24" name="Picture 23">
            <a:extLst>
              <a:ext uri="{FF2B5EF4-FFF2-40B4-BE49-F238E27FC236}">
                <a16:creationId xmlns:a16="http://schemas.microsoft.com/office/drawing/2014/main" id="{B6948A07-00F7-6DD0-57DE-5364F4C181B6}"/>
              </a:ext>
            </a:extLst>
          </p:cNvPr>
          <p:cNvPicPr>
            <a:picLocks noChangeAspect="1"/>
          </p:cNvPicPr>
          <p:nvPr/>
        </p:nvPicPr>
        <p:blipFill>
          <a:blip r:embed="rId4"/>
          <a:stretch>
            <a:fillRect/>
          </a:stretch>
        </p:blipFill>
        <p:spPr>
          <a:xfrm>
            <a:off x="6195043" y="1998941"/>
            <a:ext cx="2905065" cy="1834954"/>
          </a:xfrm>
          <a:prstGeom prst="rect">
            <a:avLst/>
          </a:prstGeom>
        </p:spPr>
      </p:pic>
      <p:pic>
        <p:nvPicPr>
          <p:cNvPr id="26" name="Picture 25">
            <a:extLst>
              <a:ext uri="{FF2B5EF4-FFF2-40B4-BE49-F238E27FC236}">
                <a16:creationId xmlns:a16="http://schemas.microsoft.com/office/drawing/2014/main" id="{D7580B51-E01A-9E62-0097-0B44D17A0DDE}"/>
              </a:ext>
            </a:extLst>
          </p:cNvPr>
          <p:cNvPicPr>
            <a:picLocks noChangeAspect="1"/>
          </p:cNvPicPr>
          <p:nvPr/>
        </p:nvPicPr>
        <p:blipFill>
          <a:blip r:embed="rId5"/>
          <a:stretch>
            <a:fillRect/>
          </a:stretch>
        </p:blipFill>
        <p:spPr>
          <a:xfrm>
            <a:off x="9201305" y="2010644"/>
            <a:ext cx="2843205" cy="1823251"/>
          </a:xfrm>
          <a:prstGeom prst="rect">
            <a:avLst/>
          </a:prstGeom>
        </p:spPr>
      </p:pic>
      <p:pic>
        <p:nvPicPr>
          <p:cNvPr id="30" name="Picture 29">
            <a:extLst>
              <a:ext uri="{FF2B5EF4-FFF2-40B4-BE49-F238E27FC236}">
                <a16:creationId xmlns:a16="http://schemas.microsoft.com/office/drawing/2014/main" id="{A9B43ECE-6EB6-A455-9754-FB98FCD25B59}"/>
              </a:ext>
            </a:extLst>
          </p:cNvPr>
          <p:cNvPicPr>
            <a:picLocks noChangeAspect="1"/>
          </p:cNvPicPr>
          <p:nvPr/>
        </p:nvPicPr>
        <p:blipFill>
          <a:blip r:embed="rId6"/>
          <a:stretch>
            <a:fillRect/>
          </a:stretch>
        </p:blipFill>
        <p:spPr>
          <a:xfrm>
            <a:off x="134751" y="4367701"/>
            <a:ext cx="2978434" cy="1849266"/>
          </a:xfrm>
          <a:prstGeom prst="rect">
            <a:avLst/>
          </a:prstGeom>
        </p:spPr>
      </p:pic>
      <p:pic>
        <p:nvPicPr>
          <p:cNvPr id="32" name="Picture 31">
            <a:extLst>
              <a:ext uri="{FF2B5EF4-FFF2-40B4-BE49-F238E27FC236}">
                <a16:creationId xmlns:a16="http://schemas.microsoft.com/office/drawing/2014/main" id="{448761AD-9F2D-C203-D73C-2DC9CA9ED447}"/>
              </a:ext>
            </a:extLst>
          </p:cNvPr>
          <p:cNvPicPr>
            <a:picLocks noChangeAspect="1"/>
          </p:cNvPicPr>
          <p:nvPr/>
        </p:nvPicPr>
        <p:blipFill>
          <a:blip r:embed="rId7"/>
          <a:stretch>
            <a:fillRect/>
          </a:stretch>
        </p:blipFill>
        <p:spPr>
          <a:xfrm>
            <a:off x="3212227" y="4367701"/>
            <a:ext cx="2883773" cy="1849266"/>
          </a:xfrm>
          <a:prstGeom prst="rect">
            <a:avLst/>
          </a:prstGeom>
        </p:spPr>
      </p:pic>
      <p:pic>
        <p:nvPicPr>
          <p:cNvPr id="34" name="Picture 33">
            <a:extLst>
              <a:ext uri="{FF2B5EF4-FFF2-40B4-BE49-F238E27FC236}">
                <a16:creationId xmlns:a16="http://schemas.microsoft.com/office/drawing/2014/main" id="{7E87D69F-5557-FEC0-87FE-A0E9286D61EC}"/>
              </a:ext>
            </a:extLst>
          </p:cNvPr>
          <p:cNvPicPr>
            <a:picLocks noChangeAspect="1"/>
          </p:cNvPicPr>
          <p:nvPr/>
        </p:nvPicPr>
        <p:blipFill>
          <a:blip r:embed="rId8"/>
          <a:stretch>
            <a:fillRect/>
          </a:stretch>
        </p:blipFill>
        <p:spPr>
          <a:xfrm>
            <a:off x="6195042" y="4367701"/>
            <a:ext cx="2905065" cy="1854225"/>
          </a:xfrm>
          <a:prstGeom prst="rect">
            <a:avLst/>
          </a:prstGeom>
        </p:spPr>
      </p:pic>
      <p:pic>
        <p:nvPicPr>
          <p:cNvPr id="36" name="Picture 35">
            <a:extLst>
              <a:ext uri="{FF2B5EF4-FFF2-40B4-BE49-F238E27FC236}">
                <a16:creationId xmlns:a16="http://schemas.microsoft.com/office/drawing/2014/main" id="{78DEEC7F-6B46-FDB1-916D-E9F7694DA91E}"/>
              </a:ext>
            </a:extLst>
          </p:cNvPr>
          <p:cNvPicPr>
            <a:picLocks noChangeAspect="1"/>
          </p:cNvPicPr>
          <p:nvPr/>
        </p:nvPicPr>
        <p:blipFill>
          <a:blip r:embed="rId9"/>
          <a:stretch>
            <a:fillRect/>
          </a:stretch>
        </p:blipFill>
        <p:spPr>
          <a:xfrm>
            <a:off x="9199149" y="4367701"/>
            <a:ext cx="2843205" cy="1842693"/>
          </a:xfrm>
          <a:prstGeom prst="rect">
            <a:avLst/>
          </a:prstGeom>
        </p:spPr>
      </p:pic>
    </p:spTree>
    <p:extLst>
      <p:ext uri="{BB962C8B-B14F-4D97-AF65-F5344CB8AC3E}">
        <p14:creationId xmlns:p14="http://schemas.microsoft.com/office/powerpoint/2010/main" val="13128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B69ECD-0A40-E99B-50E3-1672D0FAD43D}"/>
              </a:ext>
            </a:extLst>
          </p:cNvPr>
          <p:cNvPicPr>
            <a:picLocks noChangeAspect="1"/>
          </p:cNvPicPr>
          <p:nvPr/>
        </p:nvPicPr>
        <p:blipFill>
          <a:blip r:embed="rId2"/>
          <a:stretch>
            <a:fillRect/>
          </a:stretch>
        </p:blipFill>
        <p:spPr>
          <a:xfrm>
            <a:off x="294923" y="405060"/>
            <a:ext cx="11602153" cy="5023539"/>
          </a:xfrm>
          <a:prstGeom prst="rect">
            <a:avLst/>
          </a:prstGeom>
        </p:spPr>
      </p:pic>
      <p:sp>
        <p:nvSpPr>
          <p:cNvPr id="4" name="TextBox 3">
            <a:extLst>
              <a:ext uri="{FF2B5EF4-FFF2-40B4-BE49-F238E27FC236}">
                <a16:creationId xmlns:a16="http://schemas.microsoft.com/office/drawing/2014/main" id="{39A3C80E-AB9E-164F-9BDE-52962E40145F}"/>
              </a:ext>
            </a:extLst>
          </p:cNvPr>
          <p:cNvSpPr txBox="1"/>
          <p:nvPr/>
        </p:nvSpPr>
        <p:spPr>
          <a:xfrm>
            <a:off x="829055" y="5641848"/>
            <a:ext cx="10533888" cy="923330"/>
          </a:xfrm>
          <a:prstGeom prst="rect">
            <a:avLst/>
          </a:prstGeom>
          <a:noFill/>
        </p:spPr>
        <p:txBody>
          <a:bodyPr wrap="square" rtlCol="0">
            <a:spAutoFit/>
          </a:bodyPr>
          <a:lstStyle/>
          <a:p>
            <a:r>
              <a:rPr lang="en-US" dirty="0">
                <a:latin typeface="+mj-lt"/>
              </a:rPr>
              <a:t>This chart compares the actual crime data (2001–2012) against the predictions made using </a:t>
            </a:r>
            <a:r>
              <a:rPr lang="en-US" b="1" dirty="0">
                <a:latin typeface="+mj-lt"/>
              </a:rPr>
              <a:t>linear regression</a:t>
            </a:r>
            <a:r>
              <a:rPr lang="en-US" dirty="0">
                <a:latin typeface="+mj-lt"/>
              </a:rPr>
              <a:t> and </a:t>
            </a:r>
            <a:r>
              <a:rPr lang="en-US" b="1" dirty="0">
                <a:latin typeface="+mj-lt"/>
              </a:rPr>
              <a:t>polynomial regression</a:t>
            </a:r>
            <a:r>
              <a:rPr lang="en-US" dirty="0">
                <a:latin typeface="+mj-lt"/>
              </a:rPr>
              <a:t> models for various crime categories.</a:t>
            </a:r>
          </a:p>
          <a:p>
            <a:endParaRPr lang="en-IN" dirty="0"/>
          </a:p>
        </p:txBody>
      </p:sp>
    </p:spTree>
    <p:extLst>
      <p:ext uri="{BB962C8B-B14F-4D97-AF65-F5344CB8AC3E}">
        <p14:creationId xmlns:p14="http://schemas.microsoft.com/office/powerpoint/2010/main" val="2889308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E4640E-2C68-9438-F5BF-DAB66D873495}"/>
              </a:ext>
            </a:extLst>
          </p:cNvPr>
          <p:cNvSpPr>
            <a:spLocks noGrp="1"/>
          </p:cNvSpPr>
          <p:nvPr>
            <p:ph type="ctrTitle"/>
          </p:nvPr>
        </p:nvSpPr>
        <p:spPr>
          <a:xfrm>
            <a:off x="437237" y="1557869"/>
            <a:ext cx="5437187" cy="3431925"/>
          </a:xfrm>
        </p:spPr>
        <p:txBody>
          <a:bodyPr anchor="t">
            <a:noAutofit/>
          </a:bodyPr>
          <a:lstStyle/>
          <a:p>
            <a:r>
              <a:rPr lang="en-US" sz="6000" dirty="0">
                <a:solidFill>
                  <a:srgbClr val="FF0000"/>
                </a:solidFill>
              </a:rPr>
              <a:t>Crime</a:t>
            </a:r>
            <a:r>
              <a:rPr lang="en-US" sz="6000" dirty="0"/>
              <a:t> Against Women in India: </a:t>
            </a:r>
            <a:r>
              <a:rPr lang="en-US" sz="6000" dirty="0">
                <a:solidFill>
                  <a:srgbClr val="00B0F0"/>
                </a:solidFill>
              </a:rPr>
              <a:t>Trends and Predictions</a:t>
            </a:r>
            <a:endParaRPr lang="en-IN" sz="6000" dirty="0">
              <a:solidFill>
                <a:srgbClr val="00B0F0"/>
              </a:solidFill>
            </a:endParaRPr>
          </a:p>
        </p:txBody>
      </p:sp>
      <p:sp>
        <p:nvSpPr>
          <p:cNvPr id="3" name="Subtitle 2">
            <a:extLst>
              <a:ext uri="{FF2B5EF4-FFF2-40B4-BE49-F238E27FC236}">
                <a16:creationId xmlns:a16="http://schemas.microsoft.com/office/drawing/2014/main" id="{0A5FE5F4-0D79-74FB-2BF2-C7D192A169A7}"/>
              </a:ext>
            </a:extLst>
          </p:cNvPr>
          <p:cNvSpPr>
            <a:spLocks noGrp="1"/>
          </p:cNvSpPr>
          <p:nvPr>
            <p:ph type="subTitle" idx="1"/>
          </p:nvPr>
        </p:nvSpPr>
        <p:spPr>
          <a:xfrm>
            <a:off x="607099" y="4845183"/>
            <a:ext cx="5097461" cy="474233"/>
          </a:xfrm>
        </p:spPr>
        <p:txBody>
          <a:bodyPr anchor="b">
            <a:normAutofit/>
          </a:bodyPr>
          <a:lstStyle/>
          <a:p>
            <a:r>
              <a:rPr lang="en-IN" sz="2000" dirty="0"/>
              <a:t>Data Analysis</a:t>
            </a:r>
            <a:endParaRPr lang="en-IN" dirty="0"/>
          </a:p>
        </p:txBody>
      </p:sp>
      <p:grpSp>
        <p:nvGrpSpPr>
          <p:cNvPr id="16" name="Group 15">
            <a:extLst>
              <a:ext uri="{FF2B5EF4-FFF2-40B4-BE49-F238E27FC236}">
                <a16:creationId xmlns:a16="http://schemas.microsoft.com/office/drawing/2014/main" id="{A7014575-F0CE-4EAB-917E-3325411BA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2" name="Oval 11">
              <a:extLst>
                <a:ext uri="{FF2B5EF4-FFF2-40B4-BE49-F238E27FC236}">
                  <a16:creationId xmlns:a16="http://schemas.microsoft.com/office/drawing/2014/main" id="{2DB3702B-264B-4A16-B3FF-E2B1366D57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92A33E2F-6DB3-47D1-B577-F0D4289E8A3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A4F24FF8-D392-412B-AB34-A7D89311B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An abstract genetic concept">
            <a:extLst>
              <a:ext uri="{FF2B5EF4-FFF2-40B4-BE49-F238E27FC236}">
                <a16:creationId xmlns:a16="http://schemas.microsoft.com/office/drawing/2014/main" id="{BE1386A0-D7C1-0260-D468-D5A5CF8AB6DC}"/>
              </a:ext>
            </a:extLst>
          </p:cNvPr>
          <p:cNvPicPr>
            <a:picLocks noChangeAspect="1"/>
          </p:cNvPicPr>
          <p:nvPr/>
        </p:nvPicPr>
        <p:blipFill>
          <a:blip r:embed="rId2"/>
          <a:srcRect/>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923192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 name="TextBox 2">
            <a:extLst>
              <a:ext uri="{FF2B5EF4-FFF2-40B4-BE49-F238E27FC236}">
                <a16:creationId xmlns:a16="http://schemas.microsoft.com/office/drawing/2014/main" id="{6E123A26-8B5B-0C65-B35A-D8061DE3D9D6}"/>
              </a:ext>
            </a:extLst>
          </p:cNvPr>
          <p:cNvGraphicFramePr/>
          <p:nvPr>
            <p:extLst>
              <p:ext uri="{D42A27DB-BD31-4B8C-83A1-F6EECF244321}">
                <p14:modId xmlns:p14="http://schemas.microsoft.com/office/powerpoint/2010/main" val="1638080637"/>
              </p:ext>
            </p:extLst>
          </p:nvPr>
        </p:nvGraphicFramePr>
        <p:xfrm>
          <a:off x="182879" y="133933"/>
          <a:ext cx="6766560" cy="29567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5" name="TextBox 94">
            <a:extLst>
              <a:ext uri="{FF2B5EF4-FFF2-40B4-BE49-F238E27FC236}">
                <a16:creationId xmlns:a16="http://schemas.microsoft.com/office/drawing/2014/main" id="{E4F35BD1-D327-9725-4CE9-E44B75EA7CD2}"/>
              </a:ext>
            </a:extLst>
          </p:cNvPr>
          <p:cNvSpPr txBox="1"/>
          <p:nvPr/>
        </p:nvSpPr>
        <p:spPr>
          <a:xfrm>
            <a:off x="7461503" y="746343"/>
            <a:ext cx="4099561" cy="1600438"/>
          </a:xfrm>
          <a:prstGeom prst="rect">
            <a:avLst/>
          </a:prstGeom>
          <a:noFill/>
        </p:spPr>
        <p:txBody>
          <a:bodyPr wrap="square" rtlCol="0">
            <a:spAutoFit/>
          </a:bodyPr>
          <a:lstStyle/>
          <a:p>
            <a:r>
              <a:rPr lang="en-US" sz="1400" b="1" dirty="0">
                <a:latin typeface="+mj-lt"/>
              </a:rPr>
              <a:t>Overall Insight</a:t>
            </a:r>
            <a:r>
              <a:rPr lang="en-US" sz="1400" dirty="0">
                <a:latin typeface="+mj-lt"/>
              </a:rPr>
              <a:t>: The comparison highlights that </a:t>
            </a:r>
            <a:r>
              <a:rPr lang="en-US" sz="1400" b="1" dirty="0">
                <a:latin typeface="+mj-lt"/>
              </a:rPr>
              <a:t>polynomial regression</a:t>
            </a:r>
            <a:r>
              <a:rPr lang="en-US" sz="1400" dirty="0">
                <a:latin typeface="+mj-lt"/>
              </a:rPr>
              <a:t> offers better flexibility for capturing complex patterns in crime trends compared to the simpler linear model. However, for steady trends or small datasets, linear regression remains a viable alternative due to its simplicity.</a:t>
            </a:r>
          </a:p>
          <a:p>
            <a:endParaRPr lang="en-IN" sz="1400" dirty="0">
              <a:latin typeface="+mj-lt"/>
            </a:endParaRPr>
          </a:p>
        </p:txBody>
      </p:sp>
      <p:sp>
        <p:nvSpPr>
          <p:cNvPr id="96" name="TextBox 95">
            <a:extLst>
              <a:ext uri="{FF2B5EF4-FFF2-40B4-BE49-F238E27FC236}">
                <a16:creationId xmlns:a16="http://schemas.microsoft.com/office/drawing/2014/main" id="{98DF2C14-4022-DFA9-3167-F9EF4AD06B66}"/>
              </a:ext>
            </a:extLst>
          </p:cNvPr>
          <p:cNvSpPr txBox="1"/>
          <p:nvPr/>
        </p:nvSpPr>
        <p:spPr>
          <a:xfrm>
            <a:off x="124967" y="3367218"/>
            <a:ext cx="11942064" cy="2462213"/>
          </a:xfrm>
          <a:prstGeom prst="rect">
            <a:avLst/>
          </a:prstGeom>
          <a:noFill/>
        </p:spPr>
        <p:txBody>
          <a:bodyPr wrap="square" rtlCol="0">
            <a:spAutoFit/>
          </a:bodyPr>
          <a:lstStyle/>
          <a:p>
            <a:r>
              <a:rPr lang="en-US" sz="2800" kern="1200" dirty="0">
                <a:solidFill>
                  <a:schemeClr val="tx1">
                    <a:lumMod val="50000"/>
                  </a:schemeClr>
                </a:solidFill>
                <a:effectLst/>
                <a:latin typeface="+mj-lt"/>
                <a:ea typeface="+mn-ea"/>
                <a:cs typeface="+mn-cs"/>
              </a:rPr>
              <a:t>CONCLUSION:</a:t>
            </a:r>
            <a:r>
              <a:rPr lang="en-US" sz="1800" kern="1200" dirty="0">
                <a:solidFill>
                  <a:srgbClr val="FFFFFF"/>
                </a:solidFill>
                <a:effectLst/>
                <a:latin typeface="+mj-lt"/>
                <a:ea typeface="+mn-ea"/>
                <a:cs typeface="+mn-cs"/>
              </a:rPr>
              <a:t> The trends in crime against women in India have remained strong and alarming. This shows that the statistics for category "Cruelty by Husband or Relatives" and "Assault on Women with Intent to Outrage Her Modesty" dominates the rest and throws lights on systemic issues to take immediate action. It could be observed that the remaining ones like "Immoral Traffic" and "Dowry Death" comprise only smaller shares, which constitute grave socio-cultural challenges though. Predictive models of crime rates suggest an increase further in more critical categories, and hence, proactive measures, targeted policies, and wider public awareness are recommended. This study speaks to the implementation of reform from legal, educational, and social spectrums into making India a more secure place for women.</a:t>
            </a:r>
            <a:endParaRPr lang="en-IN" dirty="0">
              <a:effectLst/>
              <a:latin typeface="+mj-lt"/>
            </a:endParaRPr>
          </a:p>
          <a:p>
            <a:endParaRPr lang="en-IN" dirty="0">
              <a:latin typeface="+mj-lt"/>
            </a:endParaRPr>
          </a:p>
        </p:txBody>
      </p:sp>
      <p:sp>
        <p:nvSpPr>
          <p:cNvPr id="98" name="TextBox 97">
            <a:extLst>
              <a:ext uri="{FF2B5EF4-FFF2-40B4-BE49-F238E27FC236}">
                <a16:creationId xmlns:a16="http://schemas.microsoft.com/office/drawing/2014/main" id="{EABFFA06-8D51-329D-EF3A-1EDB1E6C8B46}"/>
              </a:ext>
            </a:extLst>
          </p:cNvPr>
          <p:cNvSpPr txBox="1"/>
          <p:nvPr/>
        </p:nvSpPr>
        <p:spPr>
          <a:xfrm>
            <a:off x="4165066" y="6105978"/>
            <a:ext cx="3861867" cy="830997"/>
          </a:xfrm>
          <a:prstGeom prst="rect">
            <a:avLst/>
          </a:prstGeom>
          <a:noFill/>
        </p:spPr>
        <p:txBody>
          <a:bodyPr wrap="square" rtlCol="0">
            <a:spAutoFit/>
          </a:bodyPr>
          <a:lstStyle/>
          <a:p>
            <a:r>
              <a:rPr lang="en-IN" sz="4800" dirty="0">
                <a:solidFill>
                  <a:srgbClr val="FFC000"/>
                </a:solidFill>
                <a:latin typeface="+mj-lt"/>
              </a:rPr>
              <a:t>THANK YOU</a:t>
            </a:r>
          </a:p>
        </p:txBody>
      </p:sp>
    </p:spTree>
    <p:extLst>
      <p:ext uri="{BB962C8B-B14F-4D97-AF65-F5344CB8AC3E}">
        <p14:creationId xmlns:p14="http://schemas.microsoft.com/office/powerpoint/2010/main" val="2400161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67416F32-9D98-4340-82E8-E90CE00AD2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12191999" cy="6861601"/>
            <a:chOff x="0" y="-1"/>
            <a:chExt cx="12191999" cy="6861601"/>
          </a:xfrm>
        </p:grpSpPr>
        <p:sp>
          <p:nvSpPr>
            <p:cNvPr id="15" name="Rectangle 14">
              <a:extLst>
                <a:ext uri="{FF2B5EF4-FFF2-40B4-BE49-F238E27FC236}">
                  <a16:creationId xmlns:a16="http://schemas.microsoft.com/office/drawing/2014/main" id="{66375AB4-82BB-418F-A50F-6180F68724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Oval 15">
              <a:extLst>
                <a:ext uri="{FF2B5EF4-FFF2-40B4-BE49-F238E27FC236}">
                  <a16:creationId xmlns:a16="http://schemas.microsoft.com/office/drawing/2014/main" id="{3FDD54B2-4A3F-4BFE-8FF0-82CA73F4AE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Oval 16">
              <a:extLst>
                <a:ext uri="{FF2B5EF4-FFF2-40B4-BE49-F238E27FC236}">
                  <a16:creationId xmlns:a16="http://schemas.microsoft.com/office/drawing/2014/main" id="{30876F96-77AB-4E72-B1D2-FA45F4E3C04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8" name="Group 17">
              <a:extLst>
                <a:ext uri="{FF2B5EF4-FFF2-40B4-BE49-F238E27FC236}">
                  <a16:creationId xmlns:a16="http://schemas.microsoft.com/office/drawing/2014/main" id="{BB08A2E9-6518-449E-940B-8518A1D850B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0" y="-1"/>
              <a:ext cx="10800000" cy="6858000"/>
              <a:chOff x="2328000" y="0"/>
              <a:chExt cx="2880000" cy="1440000"/>
            </a:xfrm>
          </p:grpSpPr>
          <p:sp>
            <p:nvSpPr>
              <p:cNvPr id="20" name="Rectangle 19">
                <a:extLst>
                  <a:ext uri="{FF2B5EF4-FFF2-40B4-BE49-F238E27FC236}">
                    <a16:creationId xmlns:a16="http://schemas.microsoft.com/office/drawing/2014/main" id="{60A86BE0-76B3-4EA0-BA2D-05266013A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Rectangle 20">
                <a:extLst>
                  <a:ext uri="{FF2B5EF4-FFF2-40B4-BE49-F238E27FC236}">
                    <a16:creationId xmlns:a16="http://schemas.microsoft.com/office/drawing/2014/main" id="{6BA13564-810C-4398-AA63-67B020811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9" name="Rectangle 18">
              <a:extLst>
                <a:ext uri="{FF2B5EF4-FFF2-40B4-BE49-F238E27FC236}">
                  <a16:creationId xmlns:a16="http://schemas.microsoft.com/office/drawing/2014/main" id="{3555E1EF-6216-47FA-BBCA-7C0C8C2DAB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3" name="Rectangle 22">
            <a:extLst>
              <a:ext uri="{FF2B5EF4-FFF2-40B4-BE49-F238E27FC236}">
                <a16:creationId xmlns:a16="http://schemas.microsoft.com/office/drawing/2014/main" id="{D8D85657-6A77-4466-887F-EE948B9CD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5" name="Group 24">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26" name="Rectangle 25">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4" name="Rectangle 33">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32" name="Rectangle 31">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8" name="TextBox 7">
            <a:extLst>
              <a:ext uri="{FF2B5EF4-FFF2-40B4-BE49-F238E27FC236}">
                <a16:creationId xmlns:a16="http://schemas.microsoft.com/office/drawing/2014/main" id="{7541812B-4932-FD93-CF07-6A8B77A00C2C}"/>
              </a:ext>
            </a:extLst>
          </p:cNvPr>
          <p:cNvSpPr txBox="1"/>
          <p:nvPr/>
        </p:nvSpPr>
        <p:spPr>
          <a:xfrm>
            <a:off x="6634381" y="94759"/>
            <a:ext cx="4162012" cy="895696"/>
          </a:xfrm>
          <a:prstGeom prst="rect">
            <a:avLst/>
          </a:prstGeom>
        </p:spPr>
        <p:txBody>
          <a:bodyPr vert="horz" lIns="91440" tIns="45720" rIns="91440" bIns="45720" rtlCol="0" anchor="b">
            <a:normAutofit lnSpcReduction="10000"/>
          </a:bodyPr>
          <a:lstStyle/>
          <a:p>
            <a:pPr>
              <a:lnSpc>
                <a:spcPct val="90000"/>
              </a:lnSpc>
              <a:spcBef>
                <a:spcPct val="0"/>
              </a:spcBef>
              <a:spcAft>
                <a:spcPts val="600"/>
              </a:spcAft>
            </a:pPr>
            <a:r>
              <a:rPr lang="en-US" sz="6000" dirty="0">
                <a:solidFill>
                  <a:srgbClr val="FF0000"/>
                </a:solidFill>
                <a:latin typeface="+mj-lt"/>
                <a:ea typeface="+mj-ea"/>
                <a:cs typeface="+mj-cs"/>
              </a:rPr>
              <a:t>Introduction</a:t>
            </a:r>
          </a:p>
        </p:txBody>
      </p:sp>
      <p:pic>
        <p:nvPicPr>
          <p:cNvPr id="10" name="Picture 9" descr="Magnifying glass showing decling performance">
            <a:extLst>
              <a:ext uri="{FF2B5EF4-FFF2-40B4-BE49-F238E27FC236}">
                <a16:creationId xmlns:a16="http://schemas.microsoft.com/office/drawing/2014/main" id="{B6DA36F0-C649-BB8F-4B17-8816E8AB46B3}"/>
              </a:ext>
            </a:extLst>
          </p:cNvPr>
          <p:cNvPicPr>
            <a:picLocks noChangeAspect="1"/>
          </p:cNvPicPr>
          <p:nvPr/>
        </p:nvPicPr>
        <p:blipFill>
          <a:blip r:embed="rId2"/>
          <a:srcRect l="3355" r="33918" b="-1"/>
          <a:stretch/>
        </p:blipFill>
        <p:spPr>
          <a:xfrm>
            <a:off x="20" y="10"/>
            <a:ext cx="5802737" cy="6857990"/>
          </a:xfrm>
          <a:prstGeom prst="rect">
            <a:avLst/>
          </a:prstGeom>
        </p:spPr>
      </p:pic>
      <p:sp>
        <p:nvSpPr>
          <p:cNvPr id="7" name="TextBox 6">
            <a:extLst>
              <a:ext uri="{FF2B5EF4-FFF2-40B4-BE49-F238E27FC236}">
                <a16:creationId xmlns:a16="http://schemas.microsoft.com/office/drawing/2014/main" id="{40AB9087-703B-5DF5-CC57-21A2A858BC88}"/>
              </a:ext>
            </a:extLst>
          </p:cNvPr>
          <p:cNvSpPr txBox="1"/>
          <p:nvPr/>
        </p:nvSpPr>
        <p:spPr>
          <a:xfrm>
            <a:off x="6101911" y="872691"/>
            <a:ext cx="5629920" cy="3361604"/>
          </a:xfrm>
          <a:prstGeom prst="rect">
            <a:avLst/>
          </a:prstGeom>
        </p:spPr>
        <p:txBody>
          <a:bodyPr vert="horz" lIns="91440" tIns="45720" rIns="91440" bIns="45720" rtlCol="0" anchor="t">
            <a:normAutofit lnSpcReduction="10000"/>
          </a:bodyPr>
          <a:lstStyle/>
          <a:p>
            <a:pPr indent="-270000">
              <a:lnSpc>
                <a:spcPct val="115000"/>
              </a:lnSpc>
              <a:spcAft>
                <a:spcPts val="600"/>
              </a:spcAft>
              <a:buFont typeface="Arial" panose="020B0604020202020204" pitchFamily="34" charset="0"/>
              <a:buChar char="•"/>
            </a:pPr>
            <a:r>
              <a:rPr lang="en-US" sz="2800" spc="50" dirty="0">
                <a:latin typeface="+mj-lt"/>
              </a:rPr>
              <a:t>Objective</a:t>
            </a:r>
            <a:r>
              <a:rPr lang="en-US" spc="50" dirty="0">
                <a:latin typeface="+mj-lt"/>
              </a:rPr>
              <a:t>:</a:t>
            </a:r>
          </a:p>
          <a:p>
            <a:pPr>
              <a:lnSpc>
                <a:spcPct val="110000"/>
              </a:lnSpc>
            </a:pPr>
            <a:r>
              <a:rPr lang="en-US" spc="50" dirty="0">
                <a:latin typeface="+mj-lt"/>
              </a:rPr>
              <a:t>This analysis aims to uncover patterns, trends, and insights that can help policymakers, law enforcement agencies, and researchers understand crime dynamics over time.</a:t>
            </a:r>
          </a:p>
          <a:p>
            <a:pPr>
              <a:lnSpc>
                <a:spcPct val="115000"/>
              </a:lnSpc>
              <a:spcAft>
                <a:spcPts val="600"/>
              </a:spcAft>
            </a:pPr>
            <a:endParaRPr lang="en-US" spc="50" dirty="0">
              <a:latin typeface="+mj-lt"/>
            </a:endParaRPr>
          </a:p>
          <a:p>
            <a:pPr indent="-270000">
              <a:lnSpc>
                <a:spcPct val="115000"/>
              </a:lnSpc>
              <a:spcAft>
                <a:spcPts val="600"/>
              </a:spcAft>
              <a:buFont typeface="Arial" panose="020B0604020202020204" pitchFamily="34" charset="0"/>
              <a:buChar char="•"/>
            </a:pPr>
            <a:r>
              <a:rPr lang="en-US" sz="2800" spc="50" dirty="0">
                <a:latin typeface="+mj-lt"/>
              </a:rPr>
              <a:t>Scope</a:t>
            </a:r>
            <a:r>
              <a:rPr lang="en-US" spc="50" dirty="0">
                <a:latin typeface="+mj-lt"/>
              </a:rPr>
              <a:t>:</a:t>
            </a:r>
          </a:p>
          <a:p>
            <a:pPr>
              <a:lnSpc>
                <a:spcPct val="110000"/>
              </a:lnSpc>
              <a:spcAft>
                <a:spcPts val="600"/>
              </a:spcAft>
            </a:pPr>
            <a:r>
              <a:rPr lang="en-US" spc="50" dirty="0">
                <a:latin typeface="+mj-lt"/>
              </a:rPr>
              <a:t>Data includes state-wise crime records and multiple crime categories.</a:t>
            </a:r>
          </a:p>
          <a:p>
            <a:pPr indent="-270000">
              <a:lnSpc>
                <a:spcPct val="115000"/>
              </a:lnSpc>
              <a:spcAft>
                <a:spcPts val="600"/>
              </a:spcAft>
              <a:buFont typeface="Arial" panose="020B0604020202020204" pitchFamily="34" charset="0"/>
              <a:buChar char="•"/>
            </a:pPr>
            <a:endParaRPr lang="en-US" sz="1500" spc="50" dirty="0">
              <a:latin typeface="+mj-lt"/>
            </a:endParaRPr>
          </a:p>
        </p:txBody>
      </p:sp>
      <p:graphicFrame>
        <p:nvGraphicFramePr>
          <p:cNvPr id="2" name="TextBox 2">
            <a:extLst>
              <a:ext uri="{FF2B5EF4-FFF2-40B4-BE49-F238E27FC236}">
                <a16:creationId xmlns:a16="http://schemas.microsoft.com/office/drawing/2014/main" id="{293AE6F6-40E3-8149-4459-7D771AFE460C}"/>
              </a:ext>
            </a:extLst>
          </p:cNvPr>
          <p:cNvGraphicFramePr/>
          <p:nvPr>
            <p:extLst>
              <p:ext uri="{D42A27DB-BD31-4B8C-83A1-F6EECF244321}">
                <p14:modId xmlns:p14="http://schemas.microsoft.com/office/powerpoint/2010/main" val="3933678106"/>
              </p:ext>
            </p:extLst>
          </p:nvPr>
        </p:nvGraphicFramePr>
        <p:xfrm>
          <a:off x="5907958" y="5221149"/>
          <a:ext cx="6176293" cy="12977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E05A5F7B-3060-FEEE-53A1-3AFAD7FAE979}"/>
              </a:ext>
            </a:extLst>
          </p:cNvPr>
          <p:cNvSpPr txBox="1"/>
          <p:nvPr/>
        </p:nvSpPr>
        <p:spPr>
          <a:xfrm>
            <a:off x="5819903" y="4551817"/>
            <a:ext cx="2595019" cy="523220"/>
          </a:xfrm>
          <a:prstGeom prst="rect">
            <a:avLst/>
          </a:prstGeom>
          <a:noFill/>
        </p:spPr>
        <p:txBody>
          <a:bodyPr wrap="square" rtlCol="0">
            <a:spAutoFit/>
          </a:bodyPr>
          <a:lstStyle/>
          <a:p>
            <a:r>
              <a:rPr lang="en-IN" sz="2800" dirty="0">
                <a:latin typeface="+mj-lt"/>
              </a:rPr>
              <a:t>Topics</a:t>
            </a:r>
            <a:endParaRPr lang="en-IN" dirty="0">
              <a:latin typeface="+mj-lt"/>
            </a:endParaRPr>
          </a:p>
        </p:txBody>
      </p:sp>
    </p:spTree>
    <p:extLst>
      <p:ext uri="{BB962C8B-B14F-4D97-AF65-F5344CB8AC3E}">
        <p14:creationId xmlns:p14="http://schemas.microsoft.com/office/powerpoint/2010/main" val="1287154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Group 123">
            <a:extLst>
              <a:ext uri="{FF2B5EF4-FFF2-40B4-BE49-F238E27FC236}">
                <a16:creationId xmlns:a16="http://schemas.microsoft.com/office/drawing/2014/main" id="{67416F32-9D98-4340-82E8-E90CE00AD2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12191999" cy="6861601"/>
            <a:chOff x="0" y="-1"/>
            <a:chExt cx="12191999" cy="6861601"/>
          </a:xfrm>
        </p:grpSpPr>
        <p:sp>
          <p:nvSpPr>
            <p:cNvPr id="125" name="Rectangle 124">
              <a:extLst>
                <a:ext uri="{FF2B5EF4-FFF2-40B4-BE49-F238E27FC236}">
                  <a16:creationId xmlns:a16="http://schemas.microsoft.com/office/drawing/2014/main" id="{66375AB4-82BB-418F-A50F-6180F68724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mj-lt"/>
              </a:endParaRPr>
            </a:p>
          </p:txBody>
        </p:sp>
        <p:sp>
          <p:nvSpPr>
            <p:cNvPr id="126" name="Oval 125">
              <a:extLst>
                <a:ext uri="{FF2B5EF4-FFF2-40B4-BE49-F238E27FC236}">
                  <a16:creationId xmlns:a16="http://schemas.microsoft.com/office/drawing/2014/main" id="{3FDD54B2-4A3F-4BFE-8FF0-82CA73F4AE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mj-lt"/>
              </a:endParaRPr>
            </a:p>
          </p:txBody>
        </p:sp>
        <p:sp>
          <p:nvSpPr>
            <p:cNvPr id="127" name="Oval 126">
              <a:extLst>
                <a:ext uri="{FF2B5EF4-FFF2-40B4-BE49-F238E27FC236}">
                  <a16:creationId xmlns:a16="http://schemas.microsoft.com/office/drawing/2014/main" id="{30876F96-77AB-4E72-B1D2-FA45F4E3C04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mj-lt"/>
              </a:endParaRPr>
            </a:p>
          </p:txBody>
        </p:sp>
        <p:grpSp>
          <p:nvGrpSpPr>
            <p:cNvPr id="128" name="Group 127">
              <a:extLst>
                <a:ext uri="{FF2B5EF4-FFF2-40B4-BE49-F238E27FC236}">
                  <a16:creationId xmlns:a16="http://schemas.microsoft.com/office/drawing/2014/main" id="{BB08A2E9-6518-449E-940B-8518A1D850B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0" y="-1"/>
              <a:ext cx="10800000" cy="6858000"/>
              <a:chOff x="2328000" y="0"/>
              <a:chExt cx="2880000" cy="1440000"/>
            </a:xfrm>
          </p:grpSpPr>
          <p:sp>
            <p:nvSpPr>
              <p:cNvPr id="130" name="Rectangle 129">
                <a:extLst>
                  <a:ext uri="{FF2B5EF4-FFF2-40B4-BE49-F238E27FC236}">
                    <a16:creationId xmlns:a16="http://schemas.microsoft.com/office/drawing/2014/main" id="{60A86BE0-76B3-4EA0-BA2D-05266013A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mj-lt"/>
                </a:endParaRPr>
              </a:p>
            </p:txBody>
          </p:sp>
          <p:sp>
            <p:nvSpPr>
              <p:cNvPr id="131" name="Rectangle 130">
                <a:extLst>
                  <a:ext uri="{FF2B5EF4-FFF2-40B4-BE49-F238E27FC236}">
                    <a16:creationId xmlns:a16="http://schemas.microsoft.com/office/drawing/2014/main" id="{6BA13564-810C-4398-AA63-67B020811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mj-lt"/>
                </a:endParaRPr>
              </a:p>
            </p:txBody>
          </p:sp>
        </p:grpSp>
        <p:sp>
          <p:nvSpPr>
            <p:cNvPr id="129" name="Rectangle 128">
              <a:extLst>
                <a:ext uri="{FF2B5EF4-FFF2-40B4-BE49-F238E27FC236}">
                  <a16:creationId xmlns:a16="http://schemas.microsoft.com/office/drawing/2014/main" id="{3555E1EF-6216-47FA-BBCA-7C0C8C2DAB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mj-lt"/>
              </a:endParaRPr>
            </a:p>
          </p:txBody>
        </p:sp>
      </p:grpSp>
      <p:sp>
        <p:nvSpPr>
          <p:cNvPr id="133" name="Rectangle 132">
            <a:extLst>
              <a:ext uri="{FF2B5EF4-FFF2-40B4-BE49-F238E27FC236}">
                <a16:creationId xmlns:a16="http://schemas.microsoft.com/office/drawing/2014/main" id="{D8D85657-6A77-4466-887F-EE948B9CD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135" name="Rectangle 134">
            <a:extLst>
              <a:ext uri="{FF2B5EF4-FFF2-40B4-BE49-F238E27FC236}">
                <a16:creationId xmlns:a16="http://schemas.microsoft.com/office/drawing/2014/main" id="{A37F6730-8F76-4239-8CBA-B914B02A7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a:extLst>
              <a:ext uri="{FF2B5EF4-FFF2-40B4-BE49-F238E27FC236}">
                <a16:creationId xmlns:a16="http://schemas.microsoft.com/office/drawing/2014/main" id="{DE11E5CC-3C1F-4093-97B6-6433FBF9A9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38" name="Rectangle 137">
              <a:extLst>
                <a:ext uri="{FF2B5EF4-FFF2-40B4-BE49-F238E27FC236}">
                  <a16:creationId xmlns:a16="http://schemas.microsoft.com/office/drawing/2014/main" id="{28D720AE-B07F-482D-B526-4A9C632DA7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9" name="Oval 138">
              <a:extLst>
                <a:ext uri="{FF2B5EF4-FFF2-40B4-BE49-F238E27FC236}">
                  <a16:creationId xmlns:a16="http://schemas.microsoft.com/office/drawing/2014/main" id="{076F0BCA-E2AA-4AED-9091-1E820FF25B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40" name="Oval 139">
              <a:extLst>
                <a:ext uri="{FF2B5EF4-FFF2-40B4-BE49-F238E27FC236}">
                  <a16:creationId xmlns:a16="http://schemas.microsoft.com/office/drawing/2014/main" id="{571D2B33-982E-4EC0-9252-B8A7383C965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nvGrpSpPr>
            <p:cNvPr id="141" name="Group 140">
              <a:extLst>
                <a:ext uri="{FF2B5EF4-FFF2-40B4-BE49-F238E27FC236}">
                  <a16:creationId xmlns:a16="http://schemas.microsoft.com/office/drawing/2014/main" id="{9250D86D-299E-4837-B82C-B97DACC975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46" name="Rectangle 145">
                <a:extLst>
                  <a:ext uri="{FF2B5EF4-FFF2-40B4-BE49-F238E27FC236}">
                    <a16:creationId xmlns:a16="http://schemas.microsoft.com/office/drawing/2014/main" id="{F74EFAF9-4DE5-4C1F-BF17-0A5930FFF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47" name="Rectangle 146">
                <a:extLst>
                  <a:ext uri="{FF2B5EF4-FFF2-40B4-BE49-F238E27FC236}">
                    <a16:creationId xmlns:a16="http://schemas.microsoft.com/office/drawing/2014/main" id="{A857D782-AB09-4CB1-A94A-54F935E70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142" name="Group 141">
              <a:extLst>
                <a:ext uri="{FF2B5EF4-FFF2-40B4-BE49-F238E27FC236}">
                  <a16:creationId xmlns:a16="http://schemas.microsoft.com/office/drawing/2014/main" id="{94E95A3B-E29B-40AA-B9DD-FF0BA512FD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44" name="Rectangle 143">
                <a:extLst>
                  <a:ext uri="{FF2B5EF4-FFF2-40B4-BE49-F238E27FC236}">
                    <a16:creationId xmlns:a16="http://schemas.microsoft.com/office/drawing/2014/main" id="{1A71F79C-8170-4729-A592-753969B84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45" name="Rectangle 144">
                <a:extLst>
                  <a:ext uri="{FF2B5EF4-FFF2-40B4-BE49-F238E27FC236}">
                    <a16:creationId xmlns:a16="http://schemas.microsoft.com/office/drawing/2014/main" id="{8AE5C556-02CA-4512-9F5F-7088484CF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143" name="Rectangle 142">
              <a:extLst>
                <a:ext uri="{FF2B5EF4-FFF2-40B4-BE49-F238E27FC236}">
                  <a16:creationId xmlns:a16="http://schemas.microsoft.com/office/drawing/2014/main" id="{B75FD132-C2ED-4807-B2DA-D428F9C449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149" name="Rectangle 148">
            <a:extLst>
              <a:ext uri="{FF2B5EF4-FFF2-40B4-BE49-F238E27FC236}">
                <a16:creationId xmlns:a16="http://schemas.microsoft.com/office/drawing/2014/main" id="{71967F12-B0C4-4D31-8D63-89945DCD2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extBox 1">
            <a:extLst>
              <a:ext uri="{FF2B5EF4-FFF2-40B4-BE49-F238E27FC236}">
                <a16:creationId xmlns:a16="http://schemas.microsoft.com/office/drawing/2014/main" id="{956B8713-2066-BB64-DCB2-1CFFE4259DF2}"/>
              </a:ext>
            </a:extLst>
          </p:cNvPr>
          <p:cNvSpPr txBox="1"/>
          <p:nvPr/>
        </p:nvSpPr>
        <p:spPr>
          <a:xfrm>
            <a:off x="1871343" y="175443"/>
            <a:ext cx="8573349" cy="770478"/>
          </a:xfrm>
          <a:prstGeom prst="rect">
            <a:avLst/>
          </a:prstGeom>
        </p:spPr>
        <p:txBody>
          <a:bodyPr vert="horz" lIns="91440" tIns="45720" rIns="91440" bIns="45720" rtlCol="0" anchor="t">
            <a:normAutofit fontScale="92500" lnSpcReduction="10000"/>
          </a:bodyPr>
          <a:lstStyle/>
          <a:p>
            <a:pPr>
              <a:lnSpc>
                <a:spcPct val="90000"/>
              </a:lnSpc>
              <a:spcBef>
                <a:spcPct val="0"/>
              </a:spcBef>
              <a:spcAft>
                <a:spcPts val="600"/>
              </a:spcAft>
            </a:pPr>
            <a:r>
              <a:rPr lang="en-US" sz="5400" dirty="0">
                <a:latin typeface="+mj-lt"/>
                <a:ea typeface="+mj-ea"/>
                <a:cs typeface="+mj-cs"/>
              </a:rPr>
              <a:t>Overview of the Dataset used</a:t>
            </a:r>
          </a:p>
        </p:txBody>
      </p:sp>
      <p:graphicFrame>
        <p:nvGraphicFramePr>
          <p:cNvPr id="103" name="TextBox 2">
            <a:extLst>
              <a:ext uri="{FF2B5EF4-FFF2-40B4-BE49-F238E27FC236}">
                <a16:creationId xmlns:a16="http://schemas.microsoft.com/office/drawing/2014/main" id="{5F84BDF7-9D9D-A59C-9F32-97FD44067403}"/>
              </a:ext>
            </a:extLst>
          </p:cNvPr>
          <p:cNvGraphicFramePr/>
          <p:nvPr>
            <p:extLst>
              <p:ext uri="{D42A27DB-BD31-4B8C-83A1-F6EECF244321}">
                <p14:modId xmlns:p14="http://schemas.microsoft.com/office/powerpoint/2010/main" val="2981784553"/>
              </p:ext>
            </p:extLst>
          </p:nvPr>
        </p:nvGraphicFramePr>
        <p:xfrm>
          <a:off x="787806" y="1888452"/>
          <a:ext cx="5074276" cy="4873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793BBCAB-5DD2-FE11-A043-5B854E196923}"/>
              </a:ext>
            </a:extLst>
          </p:cNvPr>
          <p:cNvPicPr>
            <a:picLocks noChangeAspect="1"/>
          </p:cNvPicPr>
          <p:nvPr/>
        </p:nvPicPr>
        <p:blipFill>
          <a:blip r:embed="rId7"/>
          <a:stretch>
            <a:fillRect/>
          </a:stretch>
        </p:blipFill>
        <p:spPr>
          <a:xfrm>
            <a:off x="7000901" y="1511230"/>
            <a:ext cx="4746146" cy="5133736"/>
          </a:xfrm>
          <a:prstGeom prst="rect">
            <a:avLst/>
          </a:prstGeom>
        </p:spPr>
      </p:pic>
      <p:sp>
        <p:nvSpPr>
          <p:cNvPr id="5" name="TextBox 4">
            <a:extLst>
              <a:ext uri="{FF2B5EF4-FFF2-40B4-BE49-F238E27FC236}">
                <a16:creationId xmlns:a16="http://schemas.microsoft.com/office/drawing/2014/main" id="{F65117F2-D2A8-5527-D983-11855A661193}"/>
              </a:ext>
            </a:extLst>
          </p:cNvPr>
          <p:cNvSpPr txBox="1"/>
          <p:nvPr/>
        </p:nvSpPr>
        <p:spPr>
          <a:xfrm>
            <a:off x="787806" y="1070043"/>
            <a:ext cx="10313010" cy="369332"/>
          </a:xfrm>
          <a:prstGeom prst="rect">
            <a:avLst/>
          </a:prstGeom>
          <a:noFill/>
        </p:spPr>
        <p:txBody>
          <a:bodyPr wrap="square" rtlCol="0">
            <a:spAutoFit/>
          </a:bodyPr>
          <a:lstStyle/>
          <a:p>
            <a:r>
              <a:rPr lang="en-IN" dirty="0"/>
              <a:t>Dataset link: </a:t>
            </a:r>
            <a:r>
              <a:rPr lang="en-IN" dirty="0">
                <a:hlinkClick r:id="rId8"/>
              </a:rPr>
              <a:t>https://www.data.gov.in/resource/crime-against-women-during-2001-2012</a:t>
            </a:r>
            <a:endParaRPr lang="en-IN" dirty="0"/>
          </a:p>
        </p:txBody>
      </p:sp>
    </p:spTree>
    <p:extLst>
      <p:ext uri="{BB962C8B-B14F-4D97-AF65-F5344CB8AC3E}">
        <p14:creationId xmlns:p14="http://schemas.microsoft.com/office/powerpoint/2010/main" val="2743220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67416F32-9D98-4340-82E8-E90CE00AD2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12191999" cy="6861601"/>
            <a:chOff x="0" y="-1"/>
            <a:chExt cx="12191999" cy="6861601"/>
          </a:xfrm>
        </p:grpSpPr>
        <p:sp>
          <p:nvSpPr>
            <p:cNvPr id="37" name="Rectangle 36">
              <a:extLst>
                <a:ext uri="{FF2B5EF4-FFF2-40B4-BE49-F238E27FC236}">
                  <a16:creationId xmlns:a16="http://schemas.microsoft.com/office/drawing/2014/main" id="{66375AB4-82BB-418F-A50F-6180F68724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Oval 37">
              <a:extLst>
                <a:ext uri="{FF2B5EF4-FFF2-40B4-BE49-F238E27FC236}">
                  <a16:creationId xmlns:a16="http://schemas.microsoft.com/office/drawing/2014/main" id="{3FDD54B2-4A3F-4BFE-8FF0-82CA73F4AE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9" name="Oval 38">
              <a:extLst>
                <a:ext uri="{FF2B5EF4-FFF2-40B4-BE49-F238E27FC236}">
                  <a16:creationId xmlns:a16="http://schemas.microsoft.com/office/drawing/2014/main" id="{30876F96-77AB-4E72-B1D2-FA45F4E3C04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4" name="Group 13">
              <a:extLst>
                <a:ext uri="{FF2B5EF4-FFF2-40B4-BE49-F238E27FC236}">
                  <a16:creationId xmlns:a16="http://schemas.microsoft.com/office/drawing/2014/main" id="{BB08A2E9-6518-449E-940B-8518A1D850B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0" y="-1"/>
              <a:ext cx="10800000" cy="6858000"/>
              <a:chOff x="2328000" y="0"/>
              <a:chExt cx="2880000" cy="1440000"/>
            </a:xfrm>
          </p:grpSpPr>
          <p:sp>
            <p:nvSpPr>
              <p:cNvPr id="40" name="Rectangle 39">
                <a:extLst>
                  <a:ext uri="{FF2B5EF4-FFF2-40B4-BE49-F238E27FC236}">
                    <a16:creationId xmlns:a16="http://schemas.microsoft.com/office/drawing/2014/main" id="{60A86BE0-76B3-4EA0-BA2D-05266013A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1" name="Rectangle 40">
                <a:extLst>
                  <a:ext uri="{FF2B5EF4-FFF2-40B4-BE49-F238E27FC236}">
                    <a16:creationId xmlns:a16="http://schemas.microsoft.com/office/drawing/2014/main" id="{6BA13564-810C-4398-AA63-67B020811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42" name="Rectangle 41">
              <a:extLst>
                <a:ext uri="{FF2B5EF4-FFF2-40B4-BE49-F238E27FC236}">
                  <a16:creationId xmlns:a16="http://schemas.microsoft.com/office/drawing/2014/main" id="{3555E1EF-6216-47FA-BBCA-7C0C8C2DAB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43" name="Rectangle 42">
            <a:extLst>
              <a:ext uri="{FF2B5EF4-FFF2-40B4-BE49-F238E27FC236}">
                <a16:creationId xmlns:a16="http://schemas.microsoft.com/office/drawing/2014/main" id="{D8D85657-6A77-4466-887F-EE948B9CD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44" name="Rectangle 43">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46" name="Rectangle 45">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7" name="Group 46">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2" name="Rectangle 31">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50" name="Rectangle 49">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Rectangle 51">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extBox 1">
            <a:extLst>
              <a:ext uri="{FF2B5EF4-FFF2-40B4-BE49-F238E27FC236}">
                <a16:creationId xmlns:a16="http://schemas.microsoft.com/office/drawing/2014/main" id="{68442AEE-01C6-D555-884B-1800AFB8A1FC}"/>
              </a:ext>
            </a:extLst>
          </p:cNvPr>
          <p:cNvSpPr txBox="1"/>
          <p:nvPr/>
        </p:nvSpPr>
        <p:spPr>
          <a:xfrm>
            <a:off x="2998222" y="246266"/>
            <a:ext cx="6697649" cy="1625318"/>
          </a:xfrm>
          <a:prstGeom prst="rect">
            <a:avLst/>
          </a:prstGeom>
        </p:spPr>
        <p:txBody>
          <a:bodyPr vert="horz" lIns="91440" tIns="45720" rIns="91440" bIns="45720" rtlCol="0" anchor="t">
            <a:normAutofit fontScale="92500"/>
          </a:bodyPr>
          <a:lstStyle/>
          <a:p>
            <a:pPr>
              <a:lnSpc>
                <a:spcPct val="90000"/>
              </a:lnSpc>
              <a:spcBef>
                <a:spcPct val="0"/>
              </a:spcBef>
              <a:spcAft>
                <a:spcPts val="600"/>
              </a:spcAft>
            </a:pPr>
            <a:r>
              <a:rPr lang="en-US" sz="6000" dirty="0">
                <a:latin typeface="+mj-lt"/>
                <a:ea typeface="+mj-ea"/>
                <a:cs typeface="+mj-cs"/>
              </a:rPr>
              <a:t>Overall </a:t>
            </a:r>
            <a:r>
              <a:rPr lang="en-US" sz="6000" dirty="0">
                <a:solidFill>
                  <a:srgbClr val="FF0000"/>
                </a:solidFill>
                <a:latin typeface="+mj-lt"/>
                <a:ea typeface="+mj-ea"/>
                <a:cs typeface="+mj-cs"/>
              </a:rPr>
              <a:t>Crime</a:t>
            </a:r>
            <a:r>
              <a:rPr lang="en-US" sz="6000" dirty="0">
                <a:latin typeface="+mj-lt"/>
                <a:ea typeface="+mj-ea"/>
                <a:cs typeface="+mj-cs"/>
              </a:rPr>
              <a:t> Trends</a:t>
            </a:r>
          </a:p>
          <a:p>
            <a:pPr>
              <a:lnSpc>
                <a:spcPct val="90000"/>
              </a:lnSpc>
              <a:spcBef>
                <a:spcPct val="0"/>
              </a:spcBef>
              <a:spcAft>
                <a:spcPts val="600"/>
              </a:spcAft>
            </a:pPr>
            <a:endParaRPr lang="en-US" sz="6000" dirty="0">
              <a:latin typeface="+mj-lt"/>
              <a:ea typeface="+mj-ea"/>
              <a:cs typeface="+mj-cs"/>
            </a:endParaRPr>
          </a:p>
        </p:txBody>
      </p:sp>
      <p:sp>
        <p:nvSpPr>
          <p:cNvPr id="5" name="TextBox 4">
            <a:extLst>
              <a:ext uri="{FF2B5EF4-FFF2-40B4-BE49-F238E27FC236}">
                <a16:creationId xmlns:a16="http://schemas.microsoft.com/office/drawing/2014/main" id="{F6E80150-D224-AEB6-9375-D1240C239B2D}"/>
              </a:ext>
            </a:extLst>
          </p:cNvPr>
          <p:cNvSpPr txBox="1"/>
          <p:nvPr/>
        </p:nvSpPr>
        <p:spPr>
          <a:xfrm>
            <a:off x="5848483" y="1351889"/>
            <a:ext cx="6263341" cy="4919020"/>
          </a:xfrm>
          <a:prstGeom prst="rect">
            <a:avLst/>
          </a:prstGeom>
        </p:spPr>
        <p:txBody>
          <a:bodyPr vert="horz" lIns="91440" tIns="45720" rIns="91440" bIns="45720" rtlCol="0" anchor="t">
            <a:noAutofit/>
          </a:bodyPr>
          <a:lstStyle/>
          <a:p>
            <a:pPr>
              <a:lnSpc>
                <a:spcPct val="115000"/>
              </a:lnSpc>
              <a:spcAft>
                <a:spcPts val="600"/>
              </a:spcAft>
            </a:pPr>
            <a:br>
              <a:rPr lang="en-US" b="0" i="0" spc="50" dirty="0">
                <a:effectLst/>
              </a:rPr>
            </a:br>
            <a:endParaRPr lang="en-US" spc="50" dirty="0"/>
          </a:p>
        </p:txBody>
      </p:sp>
      <p:pic>
        <p:nvPicPr>
          <p:cNvPr id="7" name="Picture 6">
            <a:extLst>
              <a:ext uri="{FF2B5EF4-FFF2-40B4-BE49-F238E27FC236}">
                <a16:creationId xmlns:a16="http://schemas.microsoft.com/office/drawing/2014/main" id="{B0B7E905-3850-6172-8418-E4C097674D3E}"/>
              </a:ext>
            </a:extLst>
          </p:cNvPr>
          <p:cNvPicPr>
            <a:picLocks noChangeAspect="1"/>
          </p:cNvPicPr>
          <p:nvPr/>
        </p:nvPicPr>
        <p:blipFill>
          <a:blip r:embed="rId2"/>
          <a:stretch>
            <a:fillRect/>
          </a:stretch>
        </p:blipFill>
        <p:spPr>
          <a:xfrm>
            <a:off x="4536877" y="2158858"/>
            <a:ext cx="7412455" cy="3928889"/>
          </a:xfrm>
          <a:prstGeom prst="rect">
            <a:avLst/>
          </a:prstGeom>
        </p:spPr>
      </p:pic>
      <p:sp>
        <p:nvSpPr>
          <p:cNvPr id="8" name="TextBox 7">
            <a:extLst>
              <a:ext uri="{FF2B5EF4-FFF2-40B4-BE49-F238E27FC236}">
                <a16:creationId xmlns:a16="http://schemas.microsoft.com/office/drawing/2014/main" id="{20DBCA81-D2F8-9BF8-3CFA-F9EBB42479EA}"/>
              </a:ext>
            </a:extLst>
          </p:cNvPr>
          <p:cNvSpPr txBox="1"/>
          <p:nvPr/>
        </p:nvSpPr>
        <p:spPr>
          <a:xfrm>
            <a:off x="3078120" y="970128"/>
            <a:ext cx="6075920" cy="487185"/>
          </a:xfrm>
          <a:prstGeom prst="rect">
            <a:avLst/>
          </a:prstGeom>
          <a:noFill/>
        </p:spPr>
        <p:txBody>
          <a:bodyPr wrap="square" rtlCol="0">
            <a:spAutoFit/>
          </a:bodyPr>
          <a:lstStyle/>
          <a:p>
            <a:pPr>
              <a:lnSpc>
                <a:spcPct val="90000"/>
              </a:lnSpc>
              <a:spcBef>
                <a:spcPct val="0"/>
              </a:spcBef>
              <a:spcAft>
                <a:spcPts val="600"/>
              </a:spcAft>
            </a:pPr>
            <a:r>
              <a:rPr lang="en-US" sz="2800" dirty="0">
                <a:latin typeface="+mj-lt"/>
                <a:ea typeface="+mj-ea"/>
                <a:cs typeface="+mj-cs"/>
              </a:rPr>
              <a:t>Total </a:t>
            </a:r>
            <a:r>
              <a:rPr lang="en-US" sz="2800" dirty="0">
                <a:solidFill>
                  <a:srgbClr val="FF0000"/>
                </a:solidFill>
                <a:latin typeface="+mj-lt"/>
                <a:ea typeface="+mj-ea"/>
                <a:cs typeface="+mj-cs"/>
              </a:rPr>
              <a:t>Crime</a:t>
            </a:r>
            <a:r>
              <a:rPr lang="en-US" sz="2800" dirty="0">
                <a:latin typeface="+mj-lt"/>
                <a:ea typeface="+mj-ea"/>
                <a:cs typeface="+mj-cs"/>
              </a:rPr>
              <a:t> Count by Year (2001–2012)</a:t>
            </a:r>
          </a:p>
        </p:txBody>
      </p:sp>
      <p:sp>
        <p:nvSpPr>
          <p:cNvPr id="9" name="TextBox 8">
            <a:extLst>
              <a:ext uri="{FF2B5EF4-FFF2-40B4-BE49-F238E27FC236}">
                <a16:creationId xmlns:a16="http://schemas.microsoft.com/office/drawing/2014/main" id="{AC48444B-4365-D268-1F3C-B49B4289221F}"/>
              </a:ext>
            </a:extLst>
          </p:cNvPr>
          <p:cNvSpPr txBox="1"/>
          <p:nvPr/>
        </p:nvSpPr>
        <p:spPr>
          <a:xfrm>
            <a:off x="230053" y="1582786"/>
            <a:ext cx="4215384" cy="4801314"/>
          </a:xfrm>
          <a:prstGeom prst="rect">
            <a:avLst/>
          </a:prstGeom>
          <a:noFill/>
        </p:spPr>
        <p:txBody>
          <a:bodyPr wrap="square" rtlCol="0">
            <a:spAutoFit/>
          </a:bodyPr>
          <a:lstStyle/>
          <a:p>
            <a:r>
              <a:rPr lang="en-US" dirty="0">
                <a:latin typeface="+mj-lt"/>
              </a:rPr>
              <a:t>Inference of the graph:</a:t>
            </a:r>
          </a:p>
          <a:p>
            <a:endParaRPr lang="en-US" dirty="0">
              <a:latin typeface="+mj-lt"/>
            </a:endParaRPr>
          </a:p>
          <a:p>
            <a:r>
              <a:rPr lang="en-US" dirty="0">
                <a:latin typeface="+mj-lt"/>
              </a:rPr>
              <a:t>The analysis of crimes against women in India from 2001 to 2012 shows an upward trend in the total crime count, indicating growing challenges in ensuring women's safety. A significant rise is also seen after 2005, indicating either an increase in crime rates or better reporting mechanisms.</a:t>
            </a:r>
          </a:p>
          <a:p>
            <a:endParaRPr lang="en-US" dirty="0">
              <a:latin typeface="+mj-lt"/>
            </a:endParaRPr>
          </a:p>
          <a:p>
            <a:r>
              <a:rPr lang="en-US" dirty="0">
                <a:latin typeface="+mj-lt"/>
              </a:rPr>
              <a:t>Predictive analysis shows that crime trends will continue to rise if proactive measures are not put in place. This requires stronger law enforcement, public awareness campaigns, and investments in safety infrastructure to curb the menace.</a:t>
            </a:r>
            <a:endParaRPr lang="en-IN" dirty="0">
              <a:latin typeface="+mj-lt"/>
            </a:endParaRPr>
          </a:p>
          <a:p>
            <a:endParaRPr lang="en-IN" dirty="0">
              <a:latin typeface="+mj-lt"/>
            </a:endParaRPr>
          </a:p>
        </p:txBody>
      </p:sp>
    </p:spTree>
    <p:extLst>
      <p:ext uri="{BB962C8B-B14F-4D97-AF65-F5344CB8AC3E}">
        <p14:creationId xmlns:p14="http://schemas.microsoft.com/office/powerpoint/2010/main" val="2034211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1624A0-112F-BE50-F42C-7C03686EFA5E}"/>
              </a:ext>
            </a:extLst>
          </p:cNvPr>
          <p:cNvSpPr txBox="1"/>
          <p:nvPr/>
        </p:nvSpPr>
        <p:spPr>
          <a:xfrm>
            <a:off x="2582037" y="384048"/>
            <a:ext cx="7027926" cy="2019014"/>
          </a:xfrm>
          <a:prstGeom prst="rect">
            <a:avLst/>
          </a:prstGeom>
          <a:noFill/>
        </p:spPr>
        <p:txBody>
          <a:bodyPr wrap="square" rtlCol="0">
            <a:spAutoFit/>
          </a:bodyPr>
          <a:lstStyle/>
          <a:p>
            <a:pPr>
              <a:lnSpc>
                <a:spcPct val="90000"/>
              </a:lnSpc>
              <a:spcBef>
                <a:spcPct val="0"/>
              </a:spcBef>
              <a:spcAft>
                <a:spcPts val="600"/>
              </a:spcAft>
            </a:pPr>
            <a:r>
              <a:rPr lang="en-IN" sz="5400" dirty="0">
                <a:latin typeface="+mj-lt"/>
                <a:ea typeface="+mj-ea"/>
                <a:cs typeface="+mj-cs"/>
              </a:rPr>
              <a:t>Trends by </a:t>
            </a:r>
            <a:r>
              <a:rPr lang="en-IN" sz="5400" dirty="0">
                <a:solidFill>
                  <a:srgbClr val="FF0000"/>
                </a:solidFill>
                <a:latin typeface="+mj-lt"/>
                <a:ea typeface="+mj-ea"/>
                <a:cs typeface="+mj-cs"/>
              </a:rPr>
              <a:t>Crime</a:t>
            </a:r>
            <a:r>
              <a:rPr lang="en-IN" sz="5400" dirty="0">
                <a:latin typeface="+mj-lt"/>
                <a:ea typeface="+mj-ea"/>
                <a:cs typeface="+mj-cs"/>
              </a:rPr>
              <a:t> Type</a:t>
            </a:r>
            <a:endParaRPr lang="en-US" sz="5400" dirty="0">
              <a:latin typeface="+mj-lt"/>
              <a:ea typeface="+mj-ea"/>
              <a:cs typeface="+mj-cs"/>
            </a:endParaRPr>
          </a:p>
          <a:p>
            <a:pPr>
              <a:lnSpc>
                <a:spcPct val="90000"/>
              </a:lnSpc>
              <a:spcBef>
                <a:spcPct val="0"/>
              </a:spcBef>
              <a:spcAft>
                <a:spcPts val="600"/>
              </a:spcAft>
            </a:pPr>
            <a:endParaRPr lang="en-US" sz="5400" dirty="0">
              <a:latin typeface="+mj-lt"/>
              <a:ea typeface="+mj-ea"/>
              <a:cs typeface="+mj-cs"/>
            </a:endParaRPr>
          </a:p>
          <a:p>
            <a:endParaRPr lang="en-IN" dirty="0"/>
          </a:p>
        </p:txBody>
      </p:sp>
      <p:pic>
        <p:nvPicPr>
          <p:cNvPr id="6" name="Picture 5">
            <a:extLst>
              <a:ext uri="{FF2B5EF4-FFF2-40B4-BE49-F238E27FC236}">
                <a16:creationId xmlns:a16="http://schemas.microsoft.com/office/drawing/2014/main" id="{DB6E1D1A-5D4B-F8F8-9274-A57520793FD2}"/>
              </a:ext>
            </a:extLst>
          </p:cNvPr>
          <p:cNvPicPr>
            <a:picLocks noChangeAspect="1"/>
          </p:cNvPicPr>
          <p:nvPr/>
        </p:nvPicPr>
        <p:blipFill>
          <a:blip r:embed="rId2"/>
          <a:stretch>
            <a:fillRect/>
          </a:stretch>
        </p:blipFill>
        <p:spPr>
          <a:xfrm>
            <a:off x="773689" y="2341092"/>
            <a:ext cx="10644621" cy="4227694"/>
          </a:xfrm>
          <a:prstGeom prst="rect">
            <a:avLst/>
          </a:prstGeom>
        </p:spPr>
      </p:pic>
      <p:sp>
        <p:nvSpPr>
          <p:cNvPr id="7" name="TextBox 6">
            <a:extLst>
              <a:ext uri="{FF2B5EF4-FFF2-40B4-BE49-F238E27FC236}">
                <a16:creationId xmlns:a16="http://schemas.microsoft.com/office/drawing/2014/main" id="{E9AD55BC-B464-6D62-74F2-2867D671931B}"/>
              </a:ext>
            </a:extLst>
          </p:cNvPr>
          <p:cNvSpPr txBox="1"/>
          <p:nvPr/>
        </p:nvSpPr>
        <p:spPr>
          <a:xfrm>
            <a:off x="1949196" y="1118962"/>
            <a:ext cx="8293608" cy="584775"/>
          </a:xfrm>
          <a:prstGeom prst="rect">
            <a:avLst/>
          </a:prstGeom>
          <a:noFill/>
        </p:spPr>
        <p:txBody>
          <a:bodyPr wrap="square" rtlCol="0">
            <a:spAutoFit/>
          </a:bodyPr>
          <a:lstStyle/>
          <a:p>
            <a:r>
              <a:rPr lang="en-US" sz="3200" dirty="0">
                <a:latin typeface="+mj-lt"/>
                <a:ea typeface="+mj-ea"/>
                <a:cs typeface="+mj-cs"/>
              </a:rPr>
              <a:t>Crime Trends by </a:t>
            </a:r>
            <a:r>
              <a:rPr lang="en-US" sz="3200" dirty="0">
                <a:solidFill>
                  <a:srgbClr val="FF0000"/>
                </a:solidFill>
                <a:latin typeface="+mj-lt"/>
                <a:ea typeface="+mj-ea"/>
                <a:cs typeface="+mj-cs"/>
              </a:rPr>
              <a:t>Crime</a:t>
            </a:r>
            <a:r>
              <a:rPr lang="en-US" sz="3200" dirty="0">
                <a:latin typeface="+mj-lt"/>
                <a:ea typeface="+mj-ea"/>
                <a:cs typeface="+mj-cs"/>
              </a:rPr>
              <a:t> Category (2001–2012)</a:t>
            </a:r>
            <a:endParaRPr lang="en-IN" sz="3200" dirty="0">
              <a:latin typeface="+mj-lt"/>
              <a:ea typeface="+mj-ea"/>
              <a:cs typeface="+mj-cs"/>
            </a:endParaRPr>
          </a:p>
        </p:txBody>
      </p:sp>
    </p:spTree>
    <p:extLst>
      <p:ext uri="{BB962C8B-B14F-4D97-AF65-F5344CB8AC3E}">
        <p14:creationId xmlns:p14="http://schemas.microsoft.com/office/powerpoint/2010/main" val="1390363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7E38E6-99CF-A1B5-A749-CDA67312BC5B}"/>
              </a:ext>
            </a:extLst>
          </p:cNvPr>
          <p:cNvPicPr>
            <a:picLocks noChangeAspect="1"/>
          </p:cNvPicPr>
          <p:nvPr/>
        </p:nvPicPr>
        <p:blipFill>
          <a:blip r:embed="rId2"/>
          <a:stretch>
            <a:fillRect/>
          </a:stretch>
        </p:blipFill>
        <p:spPr>
          <a:xfrm>
            <a:off x="1445333" y="1165388"/>
            <a:ext cx="9301334" cy="5290176"/>
          </a:xfrm>
          <a:prstGeom prst="rect">
            <a:avLst/>
          </a:prstGeom>
        </p:spPr>
      </p:pic>
      <p:sp>
        <p:nvSpPr>
          <p:cNvPr id="4" name="TextBox 3">
            <a:extLst>
              <a:ext uri="{FF2B5EF4-FFF2-40B4-BE49-F238E27FC236}">
                <a16:creationId xmlns:a16="http://schemas.microsoft.com/office/drawing/2014/main" id="{C09820A7-FC32-5A5F-9262-500700093387}"/>
              </a:ext>
            </a:extLst>
          </p:cNvPr>
          <p:cNvSpPr txBox="1"/>
          <p:nvPr/>
        </p:nvSpPr>
        <p:spPr>
          <a:xfrm>
            <a:off x="3133143" y="420222"/>
            <a:ext cx="5925714" cy="1354217"/>
          </a:xfrm>
          <a:prstGeom prst="rect">
            <a:avLst/>
          </a:prstGeom>
          <a:noFill/>
        </p:spPr>
        <p:txBody>
          <a:bodyPr wrap="square" rtlCol="0">
            <a:spAutoFit/>
          </a:bodyPr>
          <a:lstStyle/>
          <a:p>
            <a:r>
              <a:rPr lang="en-US" sz="3200" dirty="0">
                <a:latin typeface="+mj-lt"/>
                <a:ea typeface="+mj-ea"/>
                <a:cs typeface="+mj-cs"/>
              </a:rPr>
              <a:t>Total </a:t>
            </a:r>
            <a:r>
              <a:rPr lang="en-US" sz="3200" dirty="0">
                <a:solidFill>
                  <a:srgbClr val="FF0000"/>
                </a:solidFill>
                <a:latin typeface="+mj-lt"/>
                <a:ea typeface="+mj-ea"/>
                <a:cs typeface="+mj-cs"/>
              </a:rPr>
              <a:t>Crime</a:t>
            </a:r>
            <a:r>
              <a:rPr lang="en-US" sz="3200" dirty="0">
                <a:latin typeface="+mj-lt"/>
                <a:ea typeface="+mj-ea"/>
                <a:cs typeface="+mj-cs"/>
              </a:rPr>
              <a:t> Count by Crime Head</a:t>
            </a:r>
          </a:p>
          <a:p>
            <a:endParaRPr lang="en-IN" sz="3200" dirty="0">
              <a:latin typeface="+mj-lt"/>
              <a:ea typeface="+mj-ea"/>
              <a:cs typeface="+mj-cs"/>
            </a:endParaRPr>
          </a:p>
          <a:p>
            <a:endParaRPr lang="en-IN" dirty="0"/>
          </a:p>
        </p:txBody>
      </p:sp>
    </p:spTree>
    <p:extLst>
      <p:ext uri="{BB962C8B-B14F-4D97-AF65-F5344CB8AC3E}">
        <p14:creationId xmlns:p14="http://schemas.microsoft.com/office/powerpoint/2010/main" val="3342309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7416F32-9D98-4340-82E8-E90CE00AD2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12191999" cy="6861601"/>
            <a:chOff x="0" y="-1"/>
            <a:chExt cx="12191999" cy="6861601"/>
          </a:xfrm>
        </p:grpSpPr>
        <p:sp>
          <p:nvSpPr>
            <p:cNvPr id="10" name="Rectangle 9">
              <a:extLst>
                <a:ext uri="{FF2B5EF4-FFF2-40B4-BE49-F238E27FC236}">
                  <a16:creationId xmlns:a16="http://schemas.microsoft.com/office/drawing/2014/main" id="{66375AB4-82BB-418F-A50F-6180F68724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3FDD54B2-4A3F-4BFE-8FF0-82CA73F4AE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30876F96-77AB-4E72-B1D2-FA45F4E3C04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B08A2E9-6518-449E-940B-8518A1D850B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0" y="-1"/>
              <a:ext cx="10800000" cy="6858000"/>
              <a:chOff x="2328000" y="0"/>
              <a:chExt cx="2880000" cy="1440000"/>
            </a:xfrm>
          </p:grpSpPr>
          <p:sp>
            <p:nvSpPr>
              <p:cNvPr id="15" name="Rectangle 14">
                <a:extLst>
                  <a:ext uri="{FF2B5EF4-FFF2-40B4-BE49-F238E27FC236}">
                    <a16:creationId xmlns:a16="http://schemas.microsoft.com/office/drawing/2014/main" id="{60A86BE0-76B3-4EA0-BA2D-05266013A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6BA13564-810C-4398-AA63-67B020811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3555E1EF-6216-47FA-BBCA-7C0C8C2DAB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8" name="Rectangle 17">
            <a:extLst>
              <a:ext uri="{FF2B5EF4-FFF2-40B4-BE49-F238E27FC236}">
                <a16:creationId xmlns:a16="http://schemas.microsoft.com/office/drawing/2014/main" id="{D8D85657-6A77-4466-887F-EE948B9CD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20" name="Rectangle 19">
            <a:extLst>
              <a:ext uri="{FF2B5EF4-FFF2-40B4-BE49-F238E27FC236}">
                <a16:creationId xmlns:a16="http://schemas.microsoft.com/office/drawing/2014/main" id="{B807C163-87AF-4BC4-ADE2-4E5EAFEEE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3F696E8E-5A50-4F12-9E0B-502F850615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23" name="Rectangle 22">
              <a:extLst>
                <a:ext uri="{FF2B5EF4-FFF2-40B4-BE49-F238E27FC236}">
                  <a16:creationId xmlns:a16="http://schemas.microsoft.com/office/drawing/2014/main" id="{AB8A07F7-656D-4B06-860B-4290325213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D932A44-B2F8-4EA5-A529-D1EF350CB6F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4211287-5AF6-4DE8-9550-CE2475D62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935D3D5B-2BDE-4FFA-AD19-2A6FA11B44F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1" name="Rectangle 30">
                <a:extLst>
                  <a:ext uri="{FF2B5EF4-FFF2-40B4-BE49-F238E27FC236}">
                    <a16:creationId xmlns:a16="http://schemas.microsoft.com/office/drawing/2014/main" id="{65141913-6183-49C2-BACE-61AF50181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CBF2F32-98FF-4601-8322-C5E0724D9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1AF3E2D8-35DA-4B2D-891A-A1594F7DB5D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9" name="Rectangle 28">
                <a:extLst>
                  <a:ext uri="{FF2B5EF4-FFF2-40B4-BE49-F238E27FC236}">
                    <a16:creationId xmlns:a16="http://schemas.microsoft.com/office/drawing/2014/main" id="{4543934E-E678-45FF-8C62-1EF71BABE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9B54ED7-1C7F-4C59-B1CB-84D3D9C21C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ABFC7E0-9992-4076-88C6-3354EB12EBA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19C03209-5BD8-4B0B-847E-430FFF592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100000">
                <a:schemeClr val="bg2">
                  <a:alpha val="80000"/>
                </a:scheme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extBox 1">
            <a:extLst>
              <a:ext uri="{FF2B5EF4-FFF2-40B4-BE49-F238E27FC236}">
                <a16:creationId xmlns:a16="http://schemas.microsoft.com/office/drawing/2014/main" id="{E312BB12-D907-4BB2-7B55-5E13D2D55675}"/>
              </a:ext>
            </a:extLst>
          </p:cNvPr>
          <p:cNvSpPr txBox="1"/>
          <p:nvPr/>
        </p:nvSpPr>
        <p:spPr>
          <a:xfrm>
            <a:off x="550863" y="540001"/>
            <a:ext cx="6553322" cy="18095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dirty="0">
                <a:latin typeface="+mj-lt"/>
                <a:ea typeface="+mj-ea"/>
                <a:cs typeface="+mj-cs"/>
              </a:rPr>
              <a:t>What do we conclude from the previous graphs:</a:t>
            </a:r>
          </a:p>
        </p:txBody>
      </p:sp>
      <p:graphicFrame>
        <p:nvGraphicFramePr>
          <p:cNvPr id="5" name="TextBox 2">
            <a:extLst>
              <a:ext uri="{FF2B5EF4-FFF2-40B4-BE49-F238E27FC236}">
                <a16:creationId xmlns:a16="http://schemas.microsoft.com/office/drawing/2014/main" id="{18A0ABC1-AA97-835C-FF50-E29ECA1CB2A7}"/>
              </a:ext>
            </a:extLst>
          </p:cNvPr>
          <p:cNvGraphicFramePr/>
          <p:nvPr>
            <p:extLst>
              <p:ext uri="{D42A27DB-BD31-4B8C-83A1-F6EECF244321}">
                <p14:modId xmlns:p14="http://schemas.microsoft.com/office/powerpoint/2010/main" val="2419669959"/>
              </p:ext>
            </p:extLst>
          </p:nvPr>
        </p:nvGraphicFramePr>
        <p:xfrm>
          <a:off x="462223" y="2190541"/>
          <a:ext cx="11404879" cy="45202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1037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398501-3988-E334-248E-061283D22B1B}"/>
              </a:ext>
            </a:extLst>
          </p:cNvPr>
          <p:cNvPicPr>
            <a:picLocks noChangeAspect="1"/>
          </p:cNvPicPr>
          <p:nvPr/>
        </p:nvPicPr>
        <p:blipFill>
          <a:blip r:embed="rId2"/>
          <a:srcRect b="50000"/>
          <a:stretch/>
        </p:blipFill>
        <p:spPr>
          <a:xfrm>
            <a:off x="142841" y="1168315"/>
            <a:ext cx="5923660" cy="3857087"/>
          </a:xfrm>
          <a:prstGeom prst="rect">
            <a:avLst/>
          </a:prstGeom>
        </p:spPr>
      </p:pic>
      <p:pic>
        <p:nvPicPr>
          <p:cNvPr id="5" name="Picture 4">
            <a:extLst>
              <a:ext uri="{FF2B5EF4-FFF2-40B4-BE49-F238E27FC236}">
                <a16:creationId xmlns:a16="http://schemas.microsoft.com/office/drawing/2014/main" id="{4461CA08-B925-0978-4E71-2F0CD80CB60E}"/>
              </a:ext>
            </a:extLst>
          </p:cNvPr>
          <p:cNvPicPr>
            <a:picLocks noChangeAspect="1"/>
          </p:cNvPicPr>
          <p:nvPr/>
        </p:nvPicPr>
        <p:blipFill>
          <a:blip r:embed="rId2"/>
          <a:srcRect t="50000"/>
          <a:stretch/>
        </p:blipFill>
        <p:spPr>
          <a:xfrm>
            <a:off x="6066501" y="1168314"/>
            <a:ext cx="5923661" cy="3857088"/>
          </a:xfrm>
          <a:prstGeom prst="rect">
            <a:avLst/>
          </a:prstGeom>
        </p:spPr>
      </p:pic>
      <p:sp>
        <p:nvSpPr>
          <p:cNvPr id="2" name="TextBox 1">
            <a:extLst>
              <a:ext uri="{FF2B5EF4-FFF2-40B4-BE49-F238E27FC236}">
                <a16:creationId xmlns:a16="http://schemas.microsoft.com/office/drawing/2014/main" id="{40AB8C75-931F-D613-21A7-1AC8FC65DC81}"/>
              </a:ext>
            </a:extLst>
          </p:cNvPr>
          <p:cNvSpPr txBox="1"/>
          <p:nvPr/>
        </p:nvSpPr>
        <p:spPr>
          <a:xfrm>
            <a:off x="201838" y="56473"/>
            <a:ext cx="11012129" cy="1077218"/>
          </a:xfrm>
          <a:prstGeom prst="rect">
            <a:avLst/>
          </a:prstGeom>
          <a:noFill/>
        </p:spPr>
        <p:txBody>
          <a:bodyPr wrap="square" rtlCol="0">
            <a:spAutoFit/>
          </a:bodyPr>
          <a:lstStyle/>
          <a:p>
            <a:r>
              <a:rPr lang="en-US" sz="1600" dirty="0"/>
              <a:t>This pie chart represents the percentage distribution of various crime categories for each year from 2001 to 2012. Each segment of the pie corresponds to a specific type of crime, illustrating how its proportion contributes to the total reported crimes for that year. It highlights changes in the prevalence of different crime categories over time, providing insight into trends and shifts in criminal activity.</a:t>
            </a:r>
            <a:endParaRPr lang="en-IN" sz="1600" dirty="0"/>
          </a:p>
        </p:txBody>
      </p:sp>
      <p:grpSp>
        <p:nvGrpSpPr>
          <p:cNvPr id="6" name="Group 5">
            <a:extLst>
              <a:ext uri="{FF2B5EF4-FFF2-40B4-BE49-F238E27FC236}">
                <a16:creationId xmlns:a16="http://schemas.microsoft.com/office/drawing/2014/main" id="{3FFBB47E-3C1D-DDFB-3CD2-F8341FF3592B}"/>
              </a:ext>
            </a:extLst>
          </p:cNvPr>
          <p:cNvGrpSpPr/>
          <p:nvPr/>
        </p:nvGrpSpPr>
        <p:grpSpPr>
          <a:xfrm>
            <a:off x="322162" y="5118715"/>
            <a:ext cx="1998251" cy="1567219"/>
            <a:chOff x="3552444" y="1270"/>
            <a:chExt cx="3996499" cy="858214"/>
          </a:xfrm>
        </p:grpSpPr>
        <p:sp>
          <p:nvSpPr>
            <p:cNvPr id="7" name="Rectangle: Rounded Corners 6">
              <a:extLst>
                <a:ext uri="{FF2B5EF4-FFF2-40B4-BE49-F238E27FC236}">
                  <a16:creationId xmlns:a16="http://schemas.microsoft.com/office/drawing/2014/main" id="{F1754B3B-24E2-0D7F-7C8B-DBDAEBEBD709}"/>
                </a:ext>
              </a:extLst>
            </p:cNvPr>
            <p:cNvSpPr/>
            <p:nvPr/>
          </p:nvSpPr>
          <p:spPr>
            <a:xfrm>
              <a:off x="3552444" y="1270"/>
              <a:ext cx="3996499" cy="858214"/>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A35301DB-440A-67EC-781D-FEF5813862CC}"/>
                </a:ext>
              </a:extLst>
            </p:cNvPr>
            <p:cNvSpPr txBox="1"/>
            <p:nvPr/>
          </p:nvSpPr>
          <p:spPr>
            <a:xfrm>
              <a:off x="3594339" y="43165"/>
              <a:ext cx="3912709" cy="7744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400" b="1" kern="1200" dirty="0">
                  <a:latin typeface="+mj-lt"/>
                </a:rPr>
                <a:t>"This category consistently accounts for the largest share, ranging from 35% in 2001 to 45% in 2012</a:t>
              </a:r>
              <a:endParaRPr lang="en-US" sz="1400" kern="1200" dirty="0">
                <a:latin typeface="+mj-lt"/>
              </a:endParaRPr>
            </a:p>
          </p:txBody>
        </p:sp>
      </p:grpSp>
      <p:grpSp>
        <p:nvGrpSpPr>
          <p:cNvPr id="9" name="Group 8">
            <a:extLst>
              <a:ext uri="{FF2B5EF4-FFF2-40B4-BE49-F238E27FC236}">
                <a16:creationId xmlns:a16="http://schemas.microsoft.com/office/drawing/2014/main" id="{0ADC31F4-B076-0830-D18B-D884232479A9}"/>
              </a:ext>
            </a:extLst>
          </p:cNvPr>
          <p:cNvGrpSpPr/>
          <p:nvPr/>
        </p:nvGrpSpPr>
        <p:grpSpPr>
          <a:xfrm>
            <a:off x="3282640" y="5195221"/>
            <a:ext cx="2425262" cy="1490713"/>
            <a:chOff x="3552444" y="305"/>
            <a:chExt cx="3992596" cy="1411106"/>
          </a:xfrm>
        </p:grpSpPr>
        <p:sp>
          <p:nvSpPr>
            <p:cNvPr id="10" name="Rectangle: Rounded Corners 9">
              <a:extLst>
                <a:ext uri="{FF2B5EF4-FFF2-40B4-BE49-F238E27FC236}">
                  <a16:creationId xmlns:a16="http://schemas.microsoft.com/office/drawing/2014/main" id="{1060AD8E-11BC-5362-E31F-08EF6CFA9169}"/>
                </a:ext>
              </a:extLst>
            </p:cNvPr>
            <p:cNvSpPr/>
            <p:nvPr/>
          </p:nvSpPr>
          <p:spPr>
            <a:xfrm>
              <a:off x="3552444" y="305"/>
              <a:ext cx="3992596" cy="1411106"/>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1" name="Rectangle: Rounded Corners 4">
              <a:extLst>
                <a:ext uri="{FF2B5EF4-FFF2-40B4-BE49-F238E27FC236}">
                  <a16:creationId xmlns:a16="http://schemas.microsoft.com/office/drawing/2014/main" id="{5A40B75B-FCAD-2499-80CF-53126E664CC5}"/>
                </a:ext>
              </a:extLst>
            </p:cNvPr>
            <p:cNvSpPr txBox="1"/>
            <p:nvPr/>
          </p:nvSpPr>
          <p:spPr>
            <a:xfrm>
              <a:off x="3621329" y="69190"/>
              <a:ext cx="3854826" cy="12733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mj-lt"/>
                </a:rPr>
                <a:t>"Assault on Women with Intent to Outrage Her Modesty"</a:t>
              </a:r>
              <a:r>
                <a:rPr lang="en-US" sz="1400" kern="1200" dirty="0">
                  <a:latin typeface="+mj-lt"/>
                </a:rPr>
                <a:t> </a:t>
              </a:r>
              <a:r>
                <a:rPr lang="en-US" sz="1500" kern="1200" dirty="0">
                  <a:solidFill>
                    <a:srgbClr val="FFFFFF"/>
                  </a:solidFill>
                  <a:latin typeface="Bell MT"/>
                  <a:ea typeface="+mn-ea"/>
                  <a:cs typeface="+mn-cs"/>
                </a:rPr>
                <a:t>The second most reported crime, contributing approximately 22%–25% of total cases.</a:t>
              </a:r>
            </a:p>
          </p:txBody>
        </p:sp>
      </p:grpSp>
      <p:grpSp>
        <p:nvGrpSpPr>
          <p:cNvPr id="12" name="Group 11">
            <a:extLst>
              <a:ext uri="{FF2B5EF4-FFF2-40B4-BE49-F238E27FC236}">
                <a16:creationId xmlns:a16="http://schemas.microsoft.com/office/drawing/2014/main" id="{C8E51320-DE51-E57A-54FB-40DEF39EA0AA}"/>
              </a:ext>
            </a:extLst>
          </p:cNvPr>
          <p:cNvGrpSpPr/>
          <p:nvPr/>
        </p:nvGrpSpPr>
        <p:grpSpPr>
          <a:xfrm>
            <a:off x="6603068" y="5171718"/>
            <a:ext cx="2425263" cy="1537717"/>
            <a:chOff x="3552444" y="46"/>
            <a:chExt cx="3996499" cy="1843777"/>
          </a:xfrm>
        </p:grpSpPr>
        <p:sp>
          <p:nvSpPr>
            <p:cNvPr id="13" name="Rectangle: Rounded Corners 12">
              <a:extLst>
                <a:ext uri="{FF2B5EF4-FFF2-40B4-BE49-F238E27FC236}">
                  <a16:creationId xmlns:a16="http://schemas.microsoft.com/office/drawing/2014/main" id="{1C7CD3BF-010E-1A1D-5840-9425DC0E95B5}"/>
                </a:ext>
              </a:extLst>
            </p:cNvPr>
            <p:cNvSpPr/>
            <p:nvPr/>
          </p:nvSpPr>
          <p:spPr>
            <a:xfrm>
              <a:off x="3552444" y="46"/>
              <a:ext cx="3996499" cy="1843777"/>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4" name="Rectangle: Rounded Corners 4">
              <a:extLst>
                <a:ext uri="{FF2B5EF4-FFF2-40B4-BE49-F238E27FC236}">
                  <a16:creationId xmlns:a16="http://schemas.microsoft.com/office/drawing/2014/main" id="{0B4268CA-1B55-F9BF-D50D-D77DDBF3D95D}"/>
                </a:ext>
              </a:extLst>
            </p:cNvPr>
            <p:cNvSpPr txBox="1"/>
            <p:nvPr/>
          </p:nvSpPr>
          <p:spPr>
            <a:xfrm>
              <a:off x="3642450" y="90052"/>
              <a:ext cx="3816487" cy="16637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mj-lt"/>
                </a:rPr>
                <a:t>"Rape" and "Kidnapping &amp; Abduction"</a:t>
              </a:r>
              <a:r>
                <a:rPr lang="en-US" sz="1500" kern="1200" dirty="0">
                  <a:latin typeface="+mj-lt"/>
                </a:rPr>
                <a:t> </a:t>
              </a:r>
              <a:r>
                <a:rPr lang="en-US" sz="1500" kern="1200" dirty="0">
                  <a:solidFill>
                    <a:srgbClr val="FFFFFF"/>
                  </a:solidFill>
                  <a:latin typeface="Bell MT"/>
                  <a:ea typeface="+mn-ea"/>
                  <a:cs typeface="+mn-cs"/>
                </a:rPr>
                <a:t>Together, they account for around 15%–20% of the total crimes</a:t>
              </a:r>
              <a:r>
                <a:rPr lang="en-US" sz="1500" b="1" kern="1200" dirty="0">
                  <a:solidFill>
                    <a:srgbClr val="FFFFFF"/>
                  </a:solidFill>
                  <a:latin typeface="Bell MT"/>
                  <a:ea typeface="+mn-ea"/>
                  <a:cs typeface="+mn-cs"/>
                </a:rPr>
                <a:t>.</a:t>
              </a:r>
            </a:p>
          </p:txBody>
        </p:sp>
      </p:grpSp>
      <p:grpSp>
        <p:nvGrpSpPr>
          <p:cNvPr id="15" name="Group 14">
            <a:extLst>
              <a:ext uri="{FF2B5EF4-FFF2-40B4-BE49-F238E27FC236}">
                <a16:creationId xmlns:a16="http://schemas.microsoft.com/office/drawing/2014/main" id="{004DD100-18C3-8873-968F-AAC0C97103DC}"/>
              </a:ext>
            </a:extLst>
          </p:cNvPr>
          <p:cNvGrpSpPr/>
          <p:nvPr/>
        </p:nvGrpSpPr>
        <p:grpSpPr>
          <a:xfrm>
            <a:off x="9714271" y="5246783"/>
            <a:ext cx="2314804" cy="1462652"/>
            <a:chOff x="3552444" y="0"/>
            <a:chExt cx="3996499" cy="3779837"/>
          </a:xfrm>
        </p:grpSpPr>
        <p:sp>
          <p:nvSpPr>
            <p:cNvPr id="16" name="Rectangle: Rounded Corners 15">
              <a:extLst>
                <a:ext uri="{FF2B5EF4-FFF2-40B4-BE49-F238E27FC236}">
                  <a16:creationId xmlns:a16="http://schemas.microsoft.com/office/drawing/2014/main" id="{1FAAC762-8074-0F53-5F17-8591C33A23C5}"/>
                </a:ext>
              </a:extLst>
            </p:cNvPr>
            <p:cNvSpPr/>
            <p:nvPr/>
          </p:nvSpPr>
          <p:spPr>
            <a:xfrm>
              <a:off x="3552444" y="0"/>
              <a:ext cx="3996499" cy="3779837"/>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Rectangle: Rounded Corners 4">
              <a:extLst>
                <a:ext uri="{FF2B5EF4-FFF2-40B4-BE49-F238E27FC236}">
                  <a16:creationId xmlns:a16="http://schemas.microsoft.com/office/drawing/2014/main" id="{B6F5B46F-9711-D7DD-3C85-362E42B2F4AB}"/>
                </a:ext>
              </a:extLst>
            </p:cNvPr>
            <p:cNvSpPr txBox="1"/>
            <p:nvPr/>
          </p:nvSpPr>
          <p:spPr>
            <a:xfrm>
              <a:off x="3736960" y="184516"/>
              <a:ext cx="3627467" cy="34108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1500" kern="1200" dirty="0">
                  <a:latin typeface="+mj-lt"/>
                </a:rPr>
                <a:t>Lesser-reported crimes, like </a:t>
              </a:r>
              <a:r>
                <a:rPr lang="en-US" sz="1500" b="1" kern="1200" dirty="0">
                  <a:latin typeface="+mj-lt"/>
                </a:rPr>
                <a:t>"Dowry Death"</a:t>
              </a:r>
              <a:r>
                <a:rPr lang="en-US" sz="1500" kern="1200" dirty="0">
                  <a:latin typeface="+mj-lt"/>
                </a:rPr>
                <a:t> and </a:t>
              </a:r>
              <a:r>
                <a:rPr lang="en-US" sz="1500" b="1" kern="1200" dirty="0">
                  <a:latin typeface="+mj-lt"/>
                </a:rPr>
                <a:t>"Immoral Traffic"</a:t>
              </a:r>
              <a:r>
                <a:rPr lang="en-US" sz="1500" kern="1200" dirty="0">
                  <a:latin typeface="+mj-lt"/>
                </a:rPr>
                <a:t>, show minimal variations but remain consistent concerns.</a:t>
              </a:r>
            </a:p>
          </p:txBody>
        </p:sp>
      </p:grpSp>
    </p:spTree>
    <p:extLst>
      <p:ext uri="{BB962C8B-B14F-4D97-AF65-F5344CB8AC3E}">
        <p14:creationId xmlns:p14="http://schemas.microsoft.com/office/powerpoint/2010/main" val="1809127976"/>
      </p:ext>
    </p:extLst>
  </p:cSld>
  <p:clrMapOvr>
    <a:masterClrMapping/>
  </p:clrMapOvr>
</p:sld>
</file>

<file path=ppt/theme/theme1.xml><?xml version="1.0" encoding="utf-8"?>
<a:theme xmlns:a="http://schemas.openxmlformats.org/drawingml/2006/main" name="Glow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emplate>TM03457515[[fn=View]]</Template>
  <TotalTime>436</TotalTime>
  <Words>1872</Words>
  <Application>Microsoft Office PowerPoint</Application>
  <PresentationFormat>Widescreen</PresentationFormat>
  <Paragraphs>141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Avenir Next LT Pro</vt:lpstr>
      <vt:lpstr>Bell MT</vt:lpstr>
      <vt:lpstr>GlowVTI</vt:lpstr>
      <vt:lpstr>PowerPoint Presentation</vt:lpstr>
      <vt:lpstr>Crime Against Women in India: Trends and Predictions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Aryankumar Panchasara</dc:creator>
  <cp:lastModifiedBy>zeel ghori</cp:lastModifiedBy>
  <cp:revision>3</cp:revision>
  <dcterms:created xsi:type="dcterms:W3CDTF">2024-12-01T22:01:59Z</dcterms:created>
  <dcterms:modified xsi:type="dcterms:W3CDTF">2024-12-02T08:51:41Z</dcterms:modified>
</cp:coreProperties>
</file>