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72" r:id="rId12"/>
    <p:sldId id="270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2175" y="401835"/>
            <a:ext cx="73596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0212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4649" y="697440"/>
            <a:ext cx="5414700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175" y="1776415"/>
            <a:ext cx="7359650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0212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ihirparmar123@gmail.com" TargetMode="External"/><Relationship Id="rId2" Type="http://schemas.openxmlformats.org/officeDocument/2006/relationships/hyperlink" Target="mailto:info@leafdriv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525" y="13728"/>
            <a:ext cx="9144000" cy="5144135"/>
            <a:chOff x="0" y="0"/>
            <a:chExt cx="9144000" cy="5144135"/>
          </a:xfrm>
        </p:grpSpPr>
        <p:sp>
          <p:nvSpPr>
            <p:cNvPr id="4" name="object 4"/>
            <p:cNvSpPr/>
            <p:nvPr/>
          </p:nvSpPr>
          <p:spPr>
            <a:xfrm>
              <a:off x="30" y="2824500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99" y="2318999"/>
                  </a:moveTo>
                  <a:lnTo>
                    <a:pt x="0" y="2318999"/>
                  </a:lnTo>
                  <a:lnTo>
                    <a:pt x="0" y="0"/>
                  </a:lnTo>
                  <a:lnTo>
                    <a:pt x="7370399" y="2318999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9" y="1550700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99" y="3592799"/>
                  </a:moveTo>
                  <a:lnTo>
                    <a:pt x="0" y="3592799"/>
                  </a:lnTo>
                  <a:lnTo>
                    <a:pt x="5561399" y="0"/>
                  </a:lnTo>
                  <a:lnTo>
                    <a:pt x="5561399" y="3592799"/>
                  </a:lnTo>
                  <a:close/>
                </a:path>
              </a:pathLst>
            </a:custGeom>
            <a:solidFill>
              <a:srgbClr val="C4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904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100" y="2052599"/>
                  </a:moveTo>
                  <a:lnTo>
                    <a:pt x="0" y="0"/>
                  </a:lnTo>
                  <a:lnTo>
                    <a:pt x="4085100" y="0"/>
                  </a:lnTo>
                  <a:lnTo>
                    <a:pt x="4085100" y="2052599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511" y="205663"/>
                  </a:moveTo>
                  <a:lnTo>
                    <a:pt x="1987232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25" y="205663"/>
                  </a:lnTo>
                  <a:lnTo>
                    <a:pt x="1732800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94" y="205663"/>
                  </a:lnTo>
                  <a:lnTo>
                    <a:pt x="1478368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62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511" y="4936655"/>
                  </a:lnTo>
                  <a:lnTo>
                    <a:pt x="8737511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308"/>
                  </a:lnTo>
                  <a:lnTo>
                    <a:pt x="141706" y="1044308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308"/>
                  </a:lnTo>
                  <a:lnTo>
                    <a:pt x="396138" y="1044308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63" y="0"/>
                  </a:moveTo>
                  <a:lnTo>
                    <a:pt x="2108657" y="0"/>
                  </a:lnTo>
                  <a:lnTo>
                    <a:pt x="508863" y="1044308"/>
                  </a:lnTo>
                  <a:lnTo>
                    <a:pt x="650570" y="1044308"/>
                  </a:lnTo>
                  <a:lnTo>
                    <a:pt x="2250363" y="0"/>
                  </a:lnTo>
                  <a:close/>
                </a:path>
              </a:pathLst>
            </a:custGeom>
            <a:solidFill>
              <a:srgbClr val="163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7466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35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35" y="0"/>
                  </a:lnTo>
                  <a:close/>
                </a:path>
                <a:path w="1851659" h="752475">
                  <a:moveTo>
                    <a:pt x="1550263" y="0"/>
                  </a:moveTo>
                  <a:lnTo>
                    <a:pt x="1489532" y="0"/>
                  </a:lnTo>
                  <a:lnTo>
                    <a:pt x="301015" y="752106"/>
                  </a:lnTo>
                  <a:lnTo>
                    <a:pt x="361746" y="752106"/>
                  </a:lnTo>
                  <a:lnTo>
                    <a:pt x="1550263" y="0"/>
                  </a:lnTo>
                  <a:close/>
                </a:path>
                <a:path w="1851659" h="752475">
                  <a:moveTo>
                    <a:pt x="1851279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62" y="752106"/>
                  </a:lnTo>
                  <a:lnTo>
                    <a:pt x="1851279" y="0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022" y="4217860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28"/>
                  </a:lnTo>
                  <a:lnTo>
                    <a:pt x="149250" y="925728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605" y="0"/>
                  </a:moveTo>
                  <a:lnTo>
                    <a:pt x="1851355" y="0"/>
                  </a:lnTo>
                  <a:lnTo>
                    <a:pt x="388467" y="925728"/>
                  </a:lnTo>
                  <a:lnTo>
                    <a:pt x="537718" y="925728"/>
                  </a:lnTo>
                  <a:lnTo>
                    <a:pt x="2000605" y="0"/>
                  </a:lnTo>
                  <a:close/>
                </a:path>
                <a:path w="2389504" h="925829">
                  <a:moveTo>
                    <a:pt x="2389073" y="0"/>
                  </a:moveTo>
                  <a:lnTo>
                    <a:pt x="2239822" y="0"/>
                  </a:lnTo>
                  <a:lnTo>
                    <a:pt x="776935" y="925728"/>
                  </a:lnTo>
                  <a:lnTo>
                    <a:pt x="926185" y="925728"/>
                  </a:lnTo>
                  <a:lnTo>
                    <a:pt x="2389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148" y="4055655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31" y="0"/>
                  </a:moveTo>
                  <a:lnTo>
                    <a:pt x="1711883" y="0"/>
                  </a:lnTo>
                  <a:lnTo>
                    <a:pt x="0" y="1083310"/>
                  </a:lnTo>
                  <a:lnTo>
                    <a:pt x="174447" y="1083310"/>
                  </a:lnTo>
                  <a:lnTo>
                    <a:pt x="1886331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16" y="0"/>
                  </a:lnTo>
                  <a:lnTo>
                    <a:pt x="454533" y="1083310"/>
                  </a:lnTo>
                  <a:lnTo>
                    <a:pt x="628980" y="1083310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09" y="0"/>
                  </a:moveTo>
                  <a:lnTo>
                    <a:pt x="2620949" y="0"/>
                  </a:lnTo>
                  <a:lnTo>
                    <a:pt x="909066" y="1083310"/>
                  </a:lnTo>
                  <a:lnTo>
                    <a:pt x="1083525" y="1083310"/>
                  </a:lnTo>
                  <a:lnTo>
                    <a:pt x="2795409" y="0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pc="40" dirty="0"/>
              <a:t>Navyug </a:t>
            </a:r>
            <a:r>
              <a:rPr spc="15" dirty="0"/>
              <a:t>vidhyabhavan </a:t>
            </a:r>
            <a:r>
              <a:rPr dirty="0"/>
              <a:t>Trust </a:t>
            </a:r>
            <a:r>
              <a:rPr spc="5" dirty="0"/>
              <a:t> </a:t>
            </a:r>
            <a:r>
              <a:rPr spc="15" dirty="0"/>
              <a:t>c.k.Pithawala</a:t>
            </a:r>
            <a:r>
              <a:rPr spc="-30" dirty="0"/>
              <a:t> </a:t>
            </a:r>
            <a:r>
              <a:rPr spc="30" dirty="0"/>
              <a:t>college</a:t>
            </a:r>
            <a:r>
              <a:rPr spc="-30" dirty="0"/>
              <a:t> </a:t>
            </a:r>
            <a:r>
              <a:rPr spc="75" dirty="0"/>
              <a:t>of</a:t>
            </a:r>
            <a:r>
              <a:rPr spc="-30" dirty="0"/>
              <a:t> </a:t>
            </a:r>
            <a:r>
              <a:rPr spc="5" dirty="0"/>
              <a:t>engg.</a:t>
            </a:r>
            <a:r>
              <a:rPr spc="-30" dirty="0"/>
              <a:t> </a:t>
            </a:r>
            <a:r>
              <a:rPr spc="80" dirty="0"/>
              <a:t>&amp; </a:t>
            </a:r>
            <a:r>
              <a:rPr spc="-700" dirty="0"/>
              <a:t> </a:t>
            </a:r>
            <a:r>
              <a:rPr spc="-10" dirty="0"/>
              <a:t>tech.</a:t>
            </a:r>
            <a:r>
              <a:rPr spc="-30" dirty="0"/>
              <a:t> </a:t>
            </a:r>
            <a:r>
              <a:rPr spc="20" dirty="0"/>
              <a:t>Computer</a:t>
            </a:r>
            <a:r>
              <a:rPr spc="-25" dirty="0"/>
              <a:t> </a:t>
            </a:r>
            <a:r>
              <a:rPr spc="65" dirty="0"/>
              <a:t>department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02198" y="2194636"/>
            <a:ext cx="314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3152"/>
                </a:solidFill>
                <a:latin typeface="Times New Roman"/>
                <a:cs typeface="Times New Roman"/>
              </a:rPr>
              <a:t>Intern</a:t>
            </a:r>
            <a:r>
              <a:rPr sz="2400" b="1" spc="-3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3152"/>
                </a:solidFill>
                <a:latin typeface="Times New Roman"/>
                <a:cs typeface="Times New Roman"/>
              </a:rPr>
              <a:t>as</a:t>
            </a:r>
            <a:r>
              <a:rPr sz="2400" b="1" spc="-2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3152"/>
                </a:solidFill>
                <a:latin typeface="Times New Roman"/>
                <a:cs typeface="Times New Roman"/>
              </a:rPr>
              <a:t>web</a:t>
            </a:r>
            <a:r>
              <a:rPr sz="2400" b="1" spc="-3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3152"/>
                </a:solidFill>
                <a:latin typeface="Times New Roman"/>
                <a:cs typeface="Times New Roman"/>
              </a:rPr>
              <a:t>developer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225" y="2955741"/>
            <a:ext cx="1824355" cy="651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spc="-10" dirty="0">
                <a:latin typeface="Times New Roman"/>
                <a:cs typeface="Times New Roman"/>
              </a:rPr>
              <a:t>Internship/Project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(3180701)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1579" y="2994275"/>
            <a:ext cx="2157095" cy="65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Faculty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Guide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55" dirty="0">
                <a:solidFill>
                  <a:srgbClr val="363636"/>
                </a:solidFill>
                <a:latin typeface="Microsoft Sans Serif"/>
                <a:cs typeface="Microsoft Sans Serif"/>
              </a:rPr>
              <a:t>P</a:t>
            </a:r>
            <a:r>
              <a:rPr sz="1600" spc="-65" dirty="0">
                <a:solidFill>
                  <a:srgbClr val="363636"/>
                </a:solidFill>
                <a:latin typeface="Microsoft Sans Serif"/>
                <a:cs typeface="Microsoft Sans Serif"/>
              </a:rPr>
              <a:t>R</a:t>
            </a:r>
            <a:r>
              <a:rPr sz="1600" spc="-50" dirty="0">
                <a:solidFill>
                  <a:srgbClr val="363636"/>
                </a:solidFill>
                <a:latin typeface="Microsoft Sans Serif"/>
                <a:cs typeface="Microsoft Sans Serif"/>
              </a:rPr>
              <a:t>O</a:t>
            </a:r>
            <a:r>
              <a:rPr sz="1600" spc="-75" dirty="0">
                <a:solidFill>
                  <a:srgbClr val="363636"/>
                </a:solidFill>
                <a:latin typeface="Microsoft Sans Serif"/>
                <a:cs typeface="Microsoft Sans Serif"/>
              </a:rPr>
              <a:t>F</a:t>
            </a:r>
            <a:r>
              <a:rPr sz="1600" spc="-60" dirty="0">
                <a:solidFill>
                  <a:srgbClr val="363636"/>
                </a:solidFill>
                <a:latin typeface="Microsoft Sans Serif"/>
                <a:cs typeface="Microsoft Sans Serif"/>
              </a:rPr>
              <a:t>.</a:t>
            </a:r>
            <a:r>
              <a:rPr sz="160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lang="en-IN" sz="1600" spc="-85" dirty="0">
                <a:solidFill>
                  <a:srgbClr val="363636"/>
                </a:solidFill>
                <a:latin typeface="Microsoft Sans Serif"/>
                <a:cs typeface="Microsoft Sans Serif"/>
              </a:rPr>
              <a:t>Supriya Pati 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3225" y="2931235"/>
            <a:ext cx="2452370" cy="159723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395"/>
              </a:spcBef>
            </a:pPr>
            <a:r>
              <a:rPr sz="2000" b="1" spc="-5" dirty="0">
                <a:latin typeface="Times New Roman"/>
                <a:cs typeface="Times New Roman"/>
              </a:rPr>
              <a:t>First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Presentation</a:t>
            </a:r>
            <a:endParaRPr sz="2000" dirty="0"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IV,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VIII</a:t>
            </a:r>
            <a:endParaRPr sz="18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1730"/>
              </a:lnSpc>
              <a:spcBef>
                <a:spcPts val="680"/>
              </a:spcBef>
            </a:pPr>
            <a:r>
              <a:rPr sz="1800" b="1" spc="-10" dirty="0">
                <a:latin typeface="Times New Roman"/>
                <a:cs typeface="Times New Roman"/>
              </a:rPr>
              <a:t>Presented </a:t>
            </a:r>
            <a:r>
              <a:rPr sz="1800" b="1" spc="-5" dirty="0">
                <a:latin typeface="Times New Roman"/>
                <a:cs typeface="Times New Roman"/>
              </a:rPr>
              <a:t>By</a:t>
            </a:r>
            <a:r>
              <a:rPr lang="en-IN" sz="1800" b="1" spc="-5" dirty="0">
                <a:latin typeface="Times New Roman"/>
                <a:cs typeface="Times New Roman"/>
              </a:rPr>
              <a:t>:</a:t>
            </a:r>
          </a:p>
          <a:p>
            <a:pPr marL="12700" marR="5080" algn="ctr">
              <a:lnSpc>
                <a:spcPts val="1730"/>
              </a:lnSpc>
              <a:spcBef>
                <a:spcPts val="680"/>
              </a:spcBef>
            </a:pPr>
            <a:r>
              <a:rPr lang="en-IN" sz="1800" b="1" spc="-5" dirty="0">
                <a:latin typeface="Times New Roman"/>
                <a:cs typeface="Times New Roman"/>
              </a:rPr>
              <a:t> </a:t>
            </a:r>
            <a:r>
              <a:rPr lang="en-IN" sz="1400" spc="-5" dirty="0">
                <a:latin typeface="Times New Roman"/>
                <a:cs typeface="Times New Roman"/>
              </a:rPr>
              <a:t>Zeel kaklotar</a:t>
            </a:r>
          </a:p>
          <a:p>
            <a:pPr marL="12700" marR="5080" algn="ctr">
              <a:lnSpc>
                <a:spcPts val="1730"/>
              </a:lnSpc>
              <a:spcBef>
                <a:spcPts val="680"/>
              </a:spcBef>
            </a:pP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lang="en-IN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0090107</a:t>
            </a:r>
            <a:r>
              <a:rPr lang="en-IN" sz="1800" dirty="0">
                <a:latin typeface="Times New Roman"/>
                <a:cs typeface="Times New Roman"/>
              </a:rPr>
              <a:t>505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7075" y="460950"/>
            <a:ext cx="8072120" cy="1362075"/>
            <a:chOff x="367075" y="460950"/>
            <a:chExt cx="8072120" cy="13620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075" y="460950"/>
              <a:ext cx="1219199" cy="12096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0000" y="603625"/>
              <a:ext cx="1219199" cy="1219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73D2-119B-2943-24DC-91846B5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4" y="697440"/>
            <a:ext cx="7359649" cy="415498"/>
          </a:xfrm>
        </p:spPr>
        <p:txBody>
          <a:bodyPr/>
          <a:lstStyle/>
          <a:p>
            <a:r>
              <a:rPr lang="en-IN" dirty="0"/>
              <a:t>Weekly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2CAC-656C-379B-1D76-DDEBF909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75" y="1504950"/>
            <a:ext cx="2917825" cy="2239844"/>
          </a:xfrm>
        </p:spPr>
        <p:txBody>
          <a:bodyPr/>
          <a:lstStyle/>
          <a:p>
            <a:r>
              <a:rPr lang="en-IN" sz="1600" spc="-10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r>
              <a:rPr lang="en-IN" sz="1600" spc="-35" dirty="0">
                <a:solidFill>
                  <a:srgbClr val="233944"/>
                </a:solidFill>
                <a:latin typeface="Calibri"/>
                <a:cs typeface="Calibri"/>
              </a:rPr>
              <a:t> (</a:t>
            </a:r>
            <a:r>
              <a:rPr lang="en-IN" sz="1600" spc="-5" dirty="0">
                <a:solidFill>
                  <a:srgbClr val="233944"/>
                </a:solidFill>
                <a:latin typeface="Calibri"/>
                <a:cs typeface="Calibri"/>
              </a:rPr>
              <a:t>1-3):</a:t>
            </a:r>
            <a:r>
              <a:rPr lang="en-IN"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IN" sz="1600" spc="-5" dirty="0">
                <a:solidFill>
                  <a:srgbClr val="233944"/>
                </a:solidFill>
                <a:latin typeface="Calibri"/>
                <a:cs typeface="Calibri"/>
              </a:rPr>
              <a:t>HTML</a:t>
            </a:r>
            <a:r>
              <a:rPr lang="en-IN"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IN" sz="1600" spc="-5" dirty="0">
                <a:solidFill>
                  <a:srgbClr val="233944"/>
                </a:solidFill>
                <a:latin typeface="Calibri"/>
                <a:cs typeface="Calibri"/>
              </a:rPr>
              <a:t>Basics</a:t>
            </a:r>
          </a:p>
          <a:p>
            <a:endParaRPr lang="en-IN" sz="1600" spc="-5" dirty="0">
              <a:solidFill>
                <a:srgbClr val="233944"/>
              </a:solidFill>
              <a:latin typeface="Calibri"/>
              <a:cs typeface="Calibri"/>
            </a:endParaRPr>
          </a:p>
          <a:p>
            <a:r>
              <a:rPr lang="en-GB" sz="1600" spc="-10" dirty="0">
                <a:solidFill>
                  <a:srgbClr val="233944"/>
                </a:solidFill>
                <a:latin typeface="Calibri"/>
                <a:cs typeface="Calibri"/>
              </a:rPr>
              <a:t>Basics of HTML</a:t>
            </a:r>
            <a:r>
              <a:rPr lang="en-GB" sz="1600" spc="-5" dirty="0">
                <a:solidFill>
                  <a:srgbClr val="233944"/>
                </a:solidFill>
                <a:latin typeface="Calibri"/>
                <a:cs typeface="Calibri"/>
              </a:rPr>
              <a:t>(tags, </a:t>
            </a:r>
            <a:r>
              <a:rPr lang="en-GB" sz="1600" spc="-10" dirty="0">
                <a:solidFill>
                  <a:srgbClr val="233944"/>
                </a:solidFill>
                <a:latin typeface="Calibri"/>
                <a:cs typeface="Calibri"/>
              </a:rPr>
              <a:t>elements,</a:t>
            </a:r>
          </a:p>
          <a:p>
            <a:r>
              <a:rPr lang="en-GB" sz="1600" spc="-28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GB" sz="1600" spc="-10" dirty="0">
                <a:solidFill>
                  <a:srgbClr val="233944"/>
                </a:solidFill>
                <a:latin typeface="Calibri"/>
                <a:cs typeface="Calibri"/>
              </a:rPr>
              <a:t>attributes).</a:t>
            </a:r>
            <a:endParaRPr lang="en-GB" sz="1600" dirty="0">
              <a:latin typeface="Calibri"/>
              <a:cs typeface="Calibri"/>
            </a:endParaRPr>
          </a:p>
          <a:p>
            <a:endParaRPr lang="en-IN" sz="1600" dirty="0">
              <a:latin typeface="Calibri"/>
              <a:cs typeface="Calibri"/>
            </a:endParaRPr>
          </a:p>
          <a:p>
            <a:r>
              <a:rPr lang="en-GB" sz="1600" spc="-10" dirty="0">
                <a:solidFill>
                  <a:srgbClr val="233944"/>
                </a:solidFill>
                <a:latin typeface="Calibri"/>
                <a:cs typeface="Calibri"/>
              </a:rPr>
              <a:t>Building a basic web page.</a:t>
            </a:r>
          </a:p>
          <a:p>
            <a:endParaRPr lang="en-GB" sz="1600" spc="-10" dirty="0">
              <a:solidFill>
                <a:srgbClr val="233944"/>
              </a:solidFill>
              <a:latin typeface="Calibri"/>
              <a:cs typeface="Calibri"/>
            </a:endParaRPr>
          </a:p>
          <a:p>
            <a:r>
              <a:rPr lang="en-GB" sz="1600" spc="-10" dirty="0">
                <a:solidFill>
                  <a:srgbClr val="233944"/>
                </a:solidFill>
                <a:latin typeface="Calibri"/>
                <a:cs typeface="Calibri"/>
              </a:rPr>
              <a:t>Creating Web page using HTML. </a:t>
            </a:r>
            <a:endParaRPr lang="en-GB" sz="1600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66957-CE68-0E01-7FF4-C54E112E6F30}"/>
              </a:ext>
            </a:extLst>
          </p:cNvPr>
          <p:cNvSpPr txBox="1"/>
          <p:nvPr/>
        </p:nvSpPr>
        <p:spPr>
          <a:xfrm>
            <a:off x="4495800" y="1428750"/>
            <a:ext cx="4572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spc="-10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r>
              <a:rPr lang="en-IN" sz="1600" spc="-30" dirty="0">
                <a:solidFill>
                  <a:srgbClr val="233944"/>
                </a:solidFill>
                <a:latin typeface="Calibri"/>
                <a:cs typeface="Calibri"/>
              </a:rPr>
              <a:t> (</a:t>
            </a:r>
            <a:r>
              <a:rPr lang="en-IN" sz="1600" spc="-5" dirty="0">
                <a:solidFill>
                  <a:srgbClr val="233944"/>
                </a:solidFill>
                <a:latin typeface="Calibri"/>
                <a:cs typeface="Calibri"/>
              </a:rPr>
              <a:t>4-7):</a:t>
            </a:r>
            <a:r>
              <a:rPr lang="en-IN"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IN" sz="1600" spc="-5" dirty="0">
                <a:solidFill>
                  <a:srgbClr val="233944"/>
                </a:solidFill>
                <a:latin typeface="Calibri"/>
                <a:cs typeface="Calibri"/>
              </a:rPr>
              <a:t>CSS</a:t>
            </a:r>
            <a:r>
              <a:rPr lang="en-IN"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IN" sz="1600" spc="-5" dirty="0">
                <a:solidFill>
                  <a:srgbClr val="233944"/>
                </a:solidFill>
                <a:latin typeface="Calibri"/>
                <a:cs typeface="Calibri"/>
              </a:rPr>
              <a:t>Basics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kern="1200" spc="-5" dirty="0">
              <a:solidFill>
                <a:srgbClr val="233944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144" marR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1600" kern="1200" spc="-5" dirty="0">
                <a:solidFill>
                  <a:srgbClr val="233944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Understand CSS selectors, properties, </a:t>
            </a:r>
            <a:endParaRPr lang="en-IN" sz="1600" dirty="0">
              <a:effectLst/>
            </a:endParaRPr>
          </a:p>
          <a:p>
            <a:pPr marL="9144" marR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1600" kern="1200" spc="-5" dirty="0">
                <a:solidFill>
                  <a:srgbClr val="233944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values.</a:t>
            </a:r>
          </a:p>
          <a:p>
            <a:pPr marL="9144" marR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endParaRPr lang="en-IN" sz="1600" dirty="0">
              <a:effectLst/>
            </a:endParaRPr>
          </a:p>
          <a:p>
            <a:pPr marL="9144" marR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1600" kern="1200" spc="-5" dirty="0">
                <a:solidFill>
                  <a:srgbClr val="233944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Styling the previous web page using CSS.</a:t>
            </a:r>
            <a:endParaRPr lang="en-IN" sz="1600" dirty="0">
              <a:effectLst/>
            </a:endParaRPr>
          </a:p>
          <a:p>
            <a:pPr marL="9144" marR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GB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Learn about CSS Box Model(margin, padding,</a:t>
            </a:r>
            <a:endParaRPr lang="en-IN" sz="1600" dirty="0">
              <a:effectLst/>
            </a:endParaRPr>
          </a:p>
          <a:p>
            <a:r>
              <a:rPr lang="en-GB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border).</a:t>
            </a:r>
            <a:endParaRPr lang="en-IN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32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EF88EBE-BD75-B7DC-F641-F2476094F7D5}"/>
              </a:ext>
            </a:extLst>
          </p:cNvPr>
          <p:cNvSpPr txBox="1">
            <a:spLocks/>
          </p:cNvSpPr>
          <p:nvPr/>
        </p:nvSpPr>
        <p:spPr>
          <a:xfrm>
            <a:off x="685800" y="1657350"/>
            <a:ext cx="291782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rgbClr val="202124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kern="0" spc="-10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r>
              <a:rPr lang="en-IN" sz="1600" kern="0" spc="-35" dirty="0">
                <a:solidFill>
                  <a:srgbClr val="233944"/>
                </a:solidFill>
                <a:latin typeface="Calibri"/>
                <a:cs typeface="Calibri"/>
              </a:rPr>
              <a:t> (</a:t>
            </a:r>
            <a:r>
              <a:rPr lang="en-IN" sz="1600" kern="0" spc="-5" dirty="0">
                <a:solidFill>
                  <a:srgbClr val="233944"/>
                </a:solidFill>
                <a:latin typeface="Calibri"/>
                <a:cs typeface="Calibri"/>
              </a:rPr>
              <a:t>8-10): JavaScript</a:t>
            </a:r>
          </a:p>
          <a:p>
            <a:pPr algn="l"/>
            <a:r>
              <a:rPr lang="en-IN" sz="1600" kern="0" spc="-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</a:p>
          <a:p>
            <a:pPr algn="l"/>
            <a:r>
              <a:rPr lang="en-IN" sz="1600" kern="0" spc="-5" dirty="0">
                <a:solidFill>
                  <a:srgbClr val="233944"/>
                </a:solidFill>
                <a:latin typeface="Calibri"/>
                <a:cs typeface="Calibri"/>
              </a:rPr>
              <a:t>Understand and utilization of JavaScript.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C937A9-9F76-93C1-66CC-33860D9DD2C4}"/>
              </a:ext>
            </a:extLst>
          </p:cNvPr>
          <p:cNvSpPr txBox="1">
            <a:spLocks/>
          </p:cNvSpPr>
          <p:nvPr/>
        </p:nvSpPr>
        <p:spPr>
          <a:xfrm>
            <a:off x="4572000" y="1581150"/>
            <a:ext cx="291782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rgbClr val="202124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kern="0" spc="-10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r>
              <a:rPr lang="en-IN" sz="1600" kern="0" spc="-35" dirty="0">
                <a:solidFill>
                  <a:srgbClr val="233944"/>
                </a:solidFill>
                <a:latin typeface="Calibri"/>
                <a:cs typeface="Calibri"/>
              </a:rPr>
              <a:t> (</a:t>
            </a:r>
            <a:r>
              <a:rPr lang="en-IN" sz="1600" kern="0" spc="-5" dirty="0">
                <a:solidFill>
                  <a:srgbClr val="233944"/>
                </a:solidFill>
                <a:latin typeface="Calibri"/>
                <a:cs typeface="Calibri"/>
              </a:rPr>
              <a:t>11-13): SEO </a:t>
            </a:r>
          </a:p>
          <a:p>
            <a:pPr algn="l"/>
            <a:endParaRPr lang="en-IN" sz="1600" kern="0" spc="-5" dirty="0">
              <a:solidFill>
                <a:srgbClr val="233944"/>
              </a:solidFill>
              <a:latin typeface="Calibri"/>
              <a:cs typeface="Calibri"/>
            </a:endParaRPr>
          </a:p>
          <a:p>
            <a:pPr algn="l"/>
            <a:r>
              <a:rPr lang="en-IN" sz="1600" kern="0" spc="-5" dirty="0">
                <a:solidFill>
                  <a:srgbClr val="233944"/>
                </a:solidFill>
                <a:latin typeface="Calibri"/>
                <a:cs typeface="Calibri"/>
              </a:rPr>
              <a:t>Introduction to SEO.</a:t>
            </a:r>
          </a:p>
          <a:p>
            <a:pPr algn="l"/>
            <a:endParaRPr lang="en-IN" sz="1600" kern="0" spc="-5" dirty="0">
              <a:solidFill>
                <a:srgbClr val="233944"/>
              </a:solidFill>
              <a:latin typeface="Calibri"/>
              <a:cs typeface="Calibri"/>
            </a:endParaRPr>
          </a:p>
          <a:p>
            <a:pPr algn="l"/>
            <a:r>
              <a:rPr lang="en-IN" sz="1600" kern="0" spc="-5" dirty="0">
                <a:solidFill>
                  <a:srgbClr val="233944"/>
                </a:solidFill>
                <a:latin typeface="Calibri"/>
                <a:cs typeface="Calibri"/>
              </a:rPr>
              <a:t>Working of SEO.</a:t>
            </a:r>
          </a:p>
        </p:txBody>
      </p:sp>
    </p:spTree>
    <p:extLst>
      <p:ext uri="{BB962C8B-B14F-4D97-AF65-F5344CB8AC3E}">
        <p14:creationId xmlns:p14="http://schemas.microsoft.com/office/powerpoint/2010/main" val="159362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484" y="1704501"/>
            <a:ext cx="4357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233944"/>
                </a:solidFill>
                <a:latin typeface="Calibri"/>
                <a:cs typeface="Calibri"/>
              </a:rPr>
              <a:t>THANK</a:t>
            </a:r>
            <a:r>
              <a:rPr sz="5600" spc="-8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5600" spc="-40" dirty="0">
                <a:solidFill>
                  <a:srgbClr val="233944"/>
                </a:solidFill>
                <a:latin typeface="Calibri"/>
                <a:cs typeface="Calibri"/>
              </a:rPr>
              <a:t>YOU</a:t>
            </a:r>
            <a:r>
              <a:rPr sz="5600" spc="-40" dirty="0">
                <a:solidFill>
                  <a:srgbClr val="233944"/>
                </a:solidFill>
                <a:latin typeface="Arial MT"/>
                <a:cs typeface="Arial MT"/>
              </a:rPr>
              <a:t>…</a:t>
            </a:r>
            <a:r>
              <a:rPr sz="5600" spc="-40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endParaRPr sz="5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391" y="640747"/>
            <a:ext cx="2746375" cy="31692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03835" indent="-19177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Company</a:t>
            </a:r>
            <a:r>
              <a:rPr sz="2400" spc="-5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Brief</a:t>
            </a:r>
            <a:endParaRPr sz="240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Company</a:t>
            </a:r>
            <a:r>
              <a:rPr sz="2400" spc="-4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Details</a:t>
            </a:r>
            <a:endParaRPr sz="240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25" dirty="0">
                <a:solidFill>
                  <a:srgbClr val="403152"/>
                </a:solidFill>
                <a:latin typeface="Times New Roman"/>
                <a:cs typeface="Times New Roman"/>
              </a:rPr>
              <a:t>Technology</a:t>
            </a:r>
            <a:r>
              <a:rPr sz="2400" spc="-3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50" dirty="0">
                <a:solidFill>
                  <a:srgbClr val="403152"/>
                </a:solidFill>
                <a:latin typeface="Times New Roman"/>
                <a:cs typeface="Times New Roman"/>
              </a:rPr>
              <a:t>Work</a:t>
            </a:r>
            <a:r>
              <a:rPr sz="2400" spc="-4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Profile</a:t>
            </a:r>
            <a:endParaRPr sz="240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45" dirty="0">
                <a:solidFill>
                  <a:srgbClr val="403152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403152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Engagement</a:t>
            </a:r>
            <a:endParaRPr sz="240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40" dirty="0">
                <a:solidFill>
                  <a:srgbClr val="403152"/>
                </a:solidFill>
                <a:latin typeface="Times New Roman"/>
                <a:cs typeface="Times New Roman"/>
              </a:rPr>
              <a:t>Weekly </a:t>
            </a: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Diary</a:t>
            </a:r>
            <a:endParaRPr sz="240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4470" algn="l"/>
              </a:tabLst>
            </a:pPr>
            <a:r>
              <a:rPr sz="2400" spc="-5" dirty="0">
                <a:solidFill>
                  <a:srgbClr val="403152"/>
                </a:solidFill>
                <a:latin typeface="Times New Roman"/>
                <a:cs typeface="Times New Roman"/>
              </a:rPr>
              <a:t>Documents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999" y="943252"/>
            <a:ext cx="6452235" cy="315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indent="-151130" algn="just">
              <a:lnSpc>
                <a:spcPts val="2220"/>
              </a:lnSpc>
              <a:spcBef>
                <a:spcPts val="95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b="1" spc="-10" dirty="0">
                <a:solidFill>
                  <a:srgbClr val="403152"/>
                </a:solidFill>
                <a:latin typeface="Times New Roman"/>
                <a:cs typeface="Times New Roman"/>
              </a:rPr>
              <a:t>Our</a:t>
            </a:r>
            <a:r>
              <a:rPr sz="1900" b="1" spc="-9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403152"/>
                </a:solidFill>
                <a:latin typeface="Times New Roman"/>
                <a:cs typeface="Times New Roman"/>
              </a:rPr>
              <a:t>Vision</a:t>
            </a:r>
            <a:r>
              <a:rPr sz="1900" b="1" spc="-3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endParaRPr sz="1900" dirty="0">
              <a:latin typeface="Times New Roman"/>
              <a:cs typeface="Times New Roman"/>
            </a:endParaRPr>
          </a:p>
          <a:p>
            <a:pPr marL="188595" marR="5080" indent="-188595" algn="just">
              <a:lnSpc>
                <a:spcPts val="1830"/>
              </a:lnSpc>
              <a:spcBef>
                <a:spcPts val="380"/>
              </a:spcBef>
              <a:buFont typeface="Arial MT"/>
              <a:buChar char="•"/>
              <a:tabLst>
                <a:tab pos="188595" algn="l"/>
              </a:tabLst>
            </a:pPr>
            <a:r>
              <a:rPr sz="1900" spc="-80" dirty="0">
                <a:solidFill>
                  <a:srgbClr val="604A7A"/>
                </a:solidFill>
                <a:latin typeface="Times New Roman"/>
                <a:cs typeface="Times New Roman"/>
              </a:rPr>
              <a:t>We 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Are a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Creative 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Digital Agency Based in India. Our Aim Is </a:t>
            </a:r>
            <a:r>
              <a:rPr sz="190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Provide</a:t>
            </a:r>
            <a:r>
              <a:rPr sz="190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Best</a:t>
            </a:r>
            <a:r>
              <a:rPr sz="190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Services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and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Knowledge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to</a:t>
            </a:r>
            <a:r>
              <a:rPr sz="190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Every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Client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and </a:t>
            </a:r>
            <a:r>
              <a:rPr sz="1900" spc="-459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Employee</a:t>
            </a:r>
            <a:r>
              <a:rPr sz="1900" spc="-4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604A7A"/>
                </a:solidFill>
                <a:latin typeface="Times New Roman"/>
                <a:cs typeface="Times New Roman"/>
              </a:rPr>
              <a:t>With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Our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Best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Guidance.</a:t>
            </a:r>
            <a:endParaRPr sz="1900" dirty="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b="1" spc="-10" dirty="0">
                <a:solidFill>
                  <a:srgbClr val="403152"/>
                </a:solidFill>
                <a:latin typeface="Times New Roman"/>
                <a:cs typeface="Times New Roman"/>
              </a:rPr>
              <a:t>Our</a:t>
            </a:r>
            <a:r>
              <a:rPr sz="1900" b="1" spc="-5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3152"/>
                </a:solidFill>
                <a:latin typeface="Times New Roman"/>
                <a:cs typeface="Times New Roman"/>
              </a:rPr>
              <a:t>Services</a:t>
            </a:r>
            <a:r>
              <a:rPr sz="1900" b="1" spc="-2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endParaRPr sz="1900" dirty="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spc="-60" dirty="0">
                <a:solidFill>
                  <a:srgbClr val="604A7A"/>
                </a:solidFill>
                <a:latin typeface="Times New Roman"/>
                <a:cs typeface="Times New Roman"/>
              </a:rPr>
              <a:t>Web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 Design and Development</a:t>
            </a:r>
            <a:endParaRPr sz="1900" dirty="0">
              <a:latin typeface="Times New Roman"/>
              <a:cs typeface="Times New Roman"/>
            </a:endParaRPr>
          </a:p>
          <a:p>
            <a:pPr marL="163830" indent="-1517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64465" algn="l"/>
              </a:tabLst>
            </a:pP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Mobile</a:t>
            </a:r>
            <a:r>
              <a:rPr sz="1900" spc="-114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Application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development</a:t>
            </a:r>
            <a:endParaRPr sz="1900" dirty="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E</a:t>
            </a:r>
            <a:r>
              <a:rPr sz="1900" spc="-1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–</a:t>
            </a:r>
            <a:r>
              <a:rPr sz="1900" spc="-1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Commerce</a:t>
            </a:r>
            <a:r>
              <a:rPr sz="1900" spc="-1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Services</a:t>
            </a:r>
            <a:endParaRPr sz="1900" dirty="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PHP</a:t>
            </a:r>
            <a:r>
              <a:rPr sz="1900" spc="-10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Development</a:t>
            </a:r>
            <a:endParaRPr sz="1900" dirty="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SEO(Search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Engine</a:t>
            </a:r>
            <a:r>
              <a:rPr sz="1900" spc="-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Optimization)</a:t>
            </a:r>
            <a:endParaRPr sz="1900" dirty="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63830" algn="l"/>
              </a:tabLst>
            </a:pP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Flutter</a:t>
            </a:r>
            <a:r>
              <a:rPr sz="1900" spc="-2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604A7A"/>
                </a:solidFill>
                <a:latin typeface="Times New Roman"/>
                <a:cs typeface="Times New Roman"/>
              </a:rPr>
              <a:t>Development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249" y="354634"/>
            <a:ext cx="2267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Company</a:t>
            </a:r>
            <a:r>
              <a:rPr spc="-80" dirty="0"/>
              <a:t> </a:t>
            </a:r>
            <a:r>
              <a:rPr spc="45" dirty="0"/>
              <a:t>brief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88735"/>
            <a:ext cx="2943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Company</a:t>
            </a:r>
            <a:r>
              <a:rPr sz="3000" spc="-75" dirty="0"/>
              <a:t> </a:t>
            </a:r>
            <a:r>
              <a:rPr sz="3000" spc="35" dirty="0"/>
              <a:t>Details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11222" y="1691755"/>
            <a:ext cx="5622290" cy="254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2010"/>
              </a:lnSpc>
              <a:spcBef>
                <a:spcPts val="100"/>
              </a:spcBef>
            </a:pP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Company</a:t>
            </a:r>
            <a:r>
              <a:rPr sz="1700" spc="-1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Name</a:t>
            </a:r>
            <a:r>
              <a:rPr sz="1700" spc="-1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r>
              <a:rPr sz="1700" spc="1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Leafdrive</a:t>
            </a:r>
            <a:r>
              <a:rPr sz="1700" spc="-15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04A7A"/>
                </a:solidFill>
                <a:latin typeface="Times New Roman"/>
                <a:cs typeface="Times New Roman"/>
              </a:rPr>
              <a:t>IT</a:t>
            </a:r>
            <a:r>
              <a:rPr sz="1700" spc="-4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Solution</a:t>
            </a:r>
            <a:endParaRPr sz="1700">
              <a:latin typeface="Times New Roman"/>
              <a:cs typeface="Times New Roman"/>
            </a:endParaRPr>
          </a:p>
          <a:p>
            <a:pPr marL="15240">
              <a:lnSpc>
                <a:spcPts val="1975"/>
              </a:lnSpc>
            </a:pP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Address</a:t>
            </a:r>
            <a:r>
              <a:rPr sz="1700" spc="-1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04A7A"/>
                </a:solidFill>
                <a:latin typeface="Times New Roman"/>
                <a:cs typeface="Times New Roman"/>
              </a:rPr>
              <a:t>102,Swastik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 Chambers,</a:t>
            </a:r>
            <a:r>
              <a:rPr sz="1700" spc="-1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Opp.</a:t>
            </a:r>
            <a:r>
              <a:rPr sz="1700" spc="-1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Kailash</a:t>
            </a:r>
            <a:r>
              <a:rPr sz="1700" spc="-1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Sweets,</a:t>
            </a:r>
            <a:endParaRPr sz="1700">
              <a:latin typeface="Times New Roman"/>
              <a:cs typeface="Times New Roman"/>
            </a:endParaRPr>
          </a:p>
          <a:p>
            <a:pPr marL="1496695" marR="5080" indent="-8890">
              <a:lnSpc>
                <a:spcPts val="1980"/>
              </a:lnSpc>
              <a:spcBef>
                <a:spcPts val="85"/>
              </a:spcBef>
            </a:pPr>
            <a:r>
              <a:rPr sz="1700" spc="-35" dirty="0">
                <a:solidFill>
                  <a:srgbClr val="604A7A"/>
                </a:solidFill>
                <a:latin typeface="Times New Roman"/>
                <a:cs typeface="Times New Roman"/>
              </a:rPr>
              <a:t>Nr.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Gokul Juice </a:t>
            </a:r>
            <a:r>
              <a:rPr sz="1700" spc="-15" dirty="0">
                <a:solidFill>
                  <a:srgbClr val="604A7A"/>
                </a:solidFill>
                <a:latin typeface="Times New Roman"/>
                <a:cs typeface="Times New Roman"/>
              </a:rPr>
              <a:t>Center, </a:t>
            </a:r>
            <a:r>
              <a:rPr sz="1700" spc="-10" dirty="0">
                <a:solidFill>
                  <a:srgbClr val="604A7A"/>
                </a:solidFill>
                <a:latin typeface="Times New Roman"/>
                <a:cs typeface="Times New Roman"/>
              </a:rPr>
              <a:t>Timaliyawad,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Nanpura, </a:t>
            </a:r>
            <a:r>
              <a:rPr sz="1700" spc="-409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Surat, Gujarat-395001</a:t>
            </a:r>
            <a:endParaRPr sz="1700">
              <a:latin typeface="Times New Roman"/>
              <a:cs typeface="Times New Roman"/>
            </a:endParaRPr>
          </a:p>
          <a:p>
            <a:pPr marL="14604">
              <a:lnSpc>
                <a:spcPts val="1880"/>
              </a:lnSpc>
            </a:pP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E-mail</a:t>
            </a:r>
            <a:r>
              <a:rPr sz="1700" spc="-2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  <a:hlinkClick r:id="rId2"/>
              </a:rPr>
              <a:t>info@leafdrive.com</a:t>
            </a:r>
            <a:endParaRPr sz="1700">
              <a:latin typeface="Times New Roman"/>
              <a:cs typeface="Times New Roman"/>
            </a:endParaRPr>
          </a:p>
          <a:p>
            <a:pPr marL="14604" marR="3055620" indent="-2540">
              <a:lnSpc>
                <a:spcPts val="1980"/>
              </a:lnSpc>
              <a:spcBef>
                <a:spcPts val="85"/>
              </a:spcBef>
            </a:pPr>
            <a:r>
              <a:rPr sz="1700" spc="-20" dirty="0">
                <a:solidFill>
                  <a:srgbClr val="403152"/>
                </a:solidFill>
                <a:latin typeface="Times New Roman"/>
                <a:cs typeface="Times New Roman"/>
              </a:rPr>
              <a:t>Website/URL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 </a:t>
            </a:r>
            <a:r>
              <a:rPr sz="1700" u="heavy" spc="-5" dirty="0">
                <a:solidFill>
                  <a:srgbClr val="604A7A"/>
                </a:solidFill>
                <a:uFill>
                  <a:solidFill>
                    <a:srgbClr val="604A7A"/>
                  </a:solidFill>
                </a:uFill>
                <a:latin typeface="Times New Roman"/>
                <a:cs typeface="Times New Roman"/>
              </a:rPr>
              <a:t>leafdrive.com </a:t>
            </a:r>
            <a:r>
              <a:rPr sz="1700" spc="-409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Mentor</a:t>
            </a:r>
            <a:r>
              <a:rPr sz="1700" spc="-2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Name</a:t>
            </a:r>
            <a:r>
              <a:rPr sz="1700" spc="-2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r>
              <a:rPr sz="1700" spc="-1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Mihir</a:t>
            </a:r>
            <a:r>
              <a:rPr sz="1700" spc="-2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Parmar</a:t>
            </a:r>
            <a:endParaRPr sz="1700">
              <a:latin typeface="Times New Roman"/>
              <a:cs typeface="Times New Roman"/>
            </a:endParaRPr>
          </a:p>
          <a:p>
            <a:pPr marL="14604">
              <a:lnSpc>
                <a:spcPts val="1880"/>
              </a:lnSpc>
            </a:pP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E-mail</a:t>
            </a:r>
            <a:r>
              <a:rPr sz="1700" spc="-2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  <a:hlinkClick r:id="rId3"/>
              </a:rPr>
              <a:t>mihirparmar123@gmail.com</a:t>
            </a:r>
            <a:endParaRPr sz="1700">
              <a:latin typeface="Times New Roman"/>
              <a:cs typeface="Times New Roman"/>
            </a:endParaRPr>
          </a:p>
          <a:p>
            <a:pPr marL="19050">
              <a:lnSpc>
                <a:spcPts val="1975"/>
              </a:lnSpc>
            </a:pP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Contact</a:t>
            </a:r>
            <a:r>
              <a:rPr sz="1700" spc="-2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No.</a:t>
            </a:r>
            <a:r>
              <a:rPr sz="1700" spc="-2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</a:t>
            </a:r>
            <a:r>
              <a:rPr sz="1700" spc="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04A7A"/>
                </a:solidFill>
                <a:latin typeface="Times New Roman"/>
                <a:cs typeface="Times New Roman"/>
              </a:rPr>
              <a:t>8866066301</a:t>
            </a:r>
            <a:endParaRPr sz="1700">
              <a:latin typeface="Times New Roman"/>
              <a:cs typeface="Times New Roman"/>
            </a:endParaRPr>
          </a:p>
          <a:p>
            <a:pPr marL="15875">
              <a:lnSpc>
                <a:spcPts val="2010"/>
              </a:lnSpc>
            </a:pP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Internship</a:t>
            </a:r>
            <a:r>
              <a:rPr sz="1700" spc="-1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Duration</a:t>
            </a:r>
            <a:r>
              <a:rPr sz="1700" spc="-1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in</a:t>
            </a:r>
            <a:r>
              <a:rPr sz="1700" spc="-10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3152"/>
                </a:solidFill>
                <a:latin typeface="Times New Roman"/>
                <a:cs typeface="Times New Roman"/>
              </a:rPr>
              <a:t>weeks</a:t>
            </a:r>
            <a:r>
              <a:rPr sz="1700" spc="-15" dirty="0">
                <a:solidFill>
                  <a:srgbClr val="4031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3152"/>
                </a:solidFill>
                <a:latin typeface="Times New Roman"/>
                <a:cs typeface="Times New Roman"/>
              </a:rPr>
              <a:t>: </a:t>
            </a:r>
            <a:r>
              <a:rPr sz="1700" dirty="0">
                <a:solidFill>
                  <a:srgbClr val="604A7A"/>
                </a:solidFill>
                <a:latin typeface="Times New Roman"/>
                <a:cs typeface="Times New Roman"/>
              </a:rPr>
              <a:t>2</a:t>
            </a:r>
            <a:r>
              <a:rPr sz="1700" spc="-10" dirty="0">
                <a:solidFill>
                  <a:srgbClr val="604A7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04A7A"/>
                </a:solidFill>
                <a:latin typeface="Times New Roman"/>
                <a:cs typeface="Times New Roman"/>
              </a:rPr>
              <a:t>weeks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99409"/>
            <a:ext cx="2846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Technology</a:t>
            </a:r>
            <a:r>
              <a:rPr spc="-70" dirty="0"/>
              <a:t> </a:t>
            </a:r>
            <a:r>
              <a:rPr spc="-10" dirty="0"/>
              <a:t>stack</a:t>
            </a:r>
            <a:r>
              <a:rPr spc="-65" dirty="0"/>
              <a:t> </a:t>
            </a:r>
            <a:r>
              <a:rPr spc="-135" dirty="0"/>
              <a:t>: </a:t>
            </a:r>
            <a:r>
              <a:rPr spc="-705" dirty="0"/>
              <a:t> </a:t>
            </a:r>
            <a:r>
              <a:rPr spc="100" dirty="0"/>
              <a:t>web</a:t>
            </a:r>
            <a:r>
              <a:rPr spc="-70" dirty="0"/>
              <a:t> </a:t>
            </a:r>
            <a:r>
              <a:rPr spc="35" dirty="0"/>
              <a:t>development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Full </a:t>
            </a:r>
            <a:r>
              <a:rPr dirty="0"/>
              <a:t>stack </a:t>
            </a:r>
            <a:r>
              <a:rPr spc="-5" dirty="0"/>
              <a:t>development is </a:t>
            </a:r>
            <a:r>
              <a:rPr spc="-5" dirty="0">
                <a:solidFill>
                  <a:srgbClr val="040C28"/>
                </a:solidFill>
              </a:rPr>
              <a:t>the process of designing, </a:t>
            </a:r>
            <a:r>
              <a:rPr dirty="0">
                <a:solidFill>
                  <a:srgbClr val="040C28"/>
                </a:solidFill>
              </a:rPr>
              <a:t>creating, </a:t>
            </a:r>
            <a:r>
              <a:rPr spc="-5" dirty="0">
                <a:solidFill>
                  <a:srgbClr val="040C28"/>
                </a:solidFill>
              </a:rPr>
              <a:t>testing, and deploying </a:t>
            </a:r>
            <a:r>
              <a:rPr dirty="0">
                <a:solidFill>
                  <a:srgbClr val="040C28"/>
                </a:solidFill>
              </a:rPr>
              <a:t>a </a:t>
            </a:r>
            <a:r>
              <a:rPr spc="-405" dirty="0">
                <a:solidFill>
                  <a:srgbClr val="040C28"/>
                </a:solidFill>
              </a:rPr>
              <a:t> </a:t>
            </a:r>
            <a:r>
              <a:rPr dirty="0">
                <a:solidFill>
                  <a:srgbClr val="040C28"/>
                </a:solidFill>
              </a:rPr>
              <a:t>complete </a:t>
            </a:r>
            <a:r>
              <a:rPr spc="-5" dirty="0">
                <a:solidFill>
                  <a:srgbClr val="040C28"/>
                </a:solidFill>
              </a:rPr>
              <a:t>web application from </a:t>
            </a:r>
            <a:r>
              <a:rPr dirty="0">
                <a:solidFill>
                  <a:srgbClr val="040C28"/>
                </a:solidFill>
              </a:rPr>
              <a:t>start </a:t>
            </a:r>
            <a:r>
              <a:rPr spc="-5" dirty="0">
                <a:solidFill>
                  <a:srgbClr val="040C28"/>
                </a:solidFill>
              </a:rPr>
              <a:t>to </a:t>
            </a:r>
            <a:r>
              <a:rPr dirty="0">
                <a:solidFill>
                  <a:srgbClr val="040C28"/>
                </a:solidFill>
              </a:rPr>
              <a:t>finish</a:t>
            </a:r>
            <a:r>
              <a:rPr dirty="0"/>
              <a:t>. </a:t>
            </a:r>
            <a:r>
              <a:rPr spc="-5" dirty="0"/>
              <a:t>It involves working with </a:t>
            </a:r>
            <a:r>
              <a:rPr dirty="0"/>
              <a:t>various </a:t>
            </a:r>
            <a:r>
              <a:rPr spc="5" dirty="0"/>
              <a:t> </a:t>
            </a:r>
            <a:r>
              <a:rPr spc="-5" dirty="0"/>
              <a:t>technologies and tools, including front-end web development, back-end web </a:t>
            </a:r>
            <a:r>
              <a:rPr dirty="0"/>
              <a:t> </a:t>
            </a:r>
            <a:r>
              <a:rPr spc="-5" dirty="0"/>
              <a:t>development,</a:t>
            </a:r>
            <a:r>
              <a:rPr spc="-10" dirty="0"/>
              <a:t> </a:t>
            </a:r>
            <a:r>
              <a:rPr spc="-5" dirty="0"/>
              <a:t>and database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47851"/>
            <a:ext cx="4428490" cy="465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5" dirty="0">
                <a:solidFill>
                  <a:srgbClr val="403152"/>
                </a:solidFill>
                <a:latin typeface="Calibri"/>
                <a:cs typeface="Calibri"/>
              </a:rPr>
              <a:t>Full</a:t>
            </a:r>
            <a:r>
              <a:rPr sz="2850" b="1" spc="-15" dirty="0">
                <a:solidFill>
                  <a:srgbClr val="403152"/>
                </a:solidFill>
                <a:latin typeface="Calibri"/>
                <a:cs typeface="Calibri"/>
              </a:rPr>
              <a:t> </a:t>
            </a:r>
            <a:r>
              <a:rPr sz="2850" b="1" spc="-5" dirty="0">
                <a:solidFill>
                  <a:srgbClr val="403152"/>
                </a:solidFill>
                <a:latin typeface="Calibri"/>
                <a:cs typeface="Calibri"/>
              </a:rPr>
              <a:t>stack</a:t>
            </a:r>
            <a:r>
              <a:rPr sz="2850" b="1" spc="-15" dirty="0">
                <a:solidFill>
                  <a:srgbClr val="403152"/>
                </a:solidFill>
                <a:latin typeface="Calibri"/>
                <a:cs typeface="Calibri"/>
              </a:rPr>
              <a:t> </a:t>
            </a:r>
            <a:r>
              <a:rPr sz="2850" b="1" spc="10" dirty="0">
                <a:solidFill>
                  <a:srgbClr val="403152"/>
                </a:solidFill>
                <a:latin typeface="Calibri"/>
                <a:cs typeface="Calibri"/>
              </a:rPr>
              <a:t>web</a:t>
            </a:r>
            <a:r>
              <a:rPr sz="2850" b="1" spc="-5" dirty="0">
                <a:solidFill>
                  <a:srgbClr val="403152"/>
                </a:solidFill>
                <a:latin typeface="Calibri"/>
                <a:cs typeface="Calibri"/>
              </a:rPr>
              <a:t> </a:t>
            </a:r>
            <a:r>
              <a:rPr sz="2850" b="1" spc="5" dirty="0">
                <a:solidFill>
                  <a:srgbClr val="403152"/>
                </a:solidFill>
                <a:latin typeface="Calibri"/>
                <a:cs typeface="Calibri"/>
              </a:rPr>
              <a:t>develepment</a:t>
            </a:r>
            <a:r>
              <a:rPr sz="2850" b="1" spc="-15" dirty="0">
                <a:solidFill>
                  <a:srgbClr val="403152"/>
                </a:solidFill>
                <a:latin typeface="Calibri"/>
                <a:cs typeface="Calibri"/>
              </a:rPr>
              <a:t> </a:t>
            </a:r>
            <a:r>
              <a:rPr sz="2850" b="1" spc="5" dirty="0">
                <a:solidFill>
                  <a:srgbClr val="403152"/>
                </a:solidFill>
                <a:latin typeface="Calibri"/>
                <a:cs typeface="Calibri"/>
              </a:rPr>
              <a:t>: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058" y="1392969"/>
            <a:ext cx="1351915" cy="27622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HTML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0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CSS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4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J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233944"/>
                </a:solidFill>
                <a:latin typeface="Calibri"/>
                <a:cs typeface="Calibri"/>
              </a:rPr>
              <a:t>v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ascri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p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4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20" dirty="0">
                <a:solidFill>
                  <a:srgbClr val="233944"/>
                </a:solidFill>
                <a:latin typeface="Calibri"/>
                <a:cs typeface="Calibri"/>
              </a:rPr>
              <a:t>Rest</a:t>
            </a:r>
            <a:r>
              <a:rPr sz="19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api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4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Ajax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5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Json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0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Mongodb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4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eac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 js</a:t>
            </a:r>
            <a:endParaRPr sz="1900" dirty="0">
              <a:latin typeface="Calibri"/>
              <a:cs typeface="Calibri"/>
            </a:endParaRPr>
          </a:p>
          <a:p>
            <a:pPr marL="386715" indent="-374650">
              <a:lnSpc>
                <a:spcPct val="100000"/>
              </a:lnSpc>
              <a:spcBef>
                <a:spcPts val="114"/>
              </a:spcBef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Node</a:t>
            </a:r>
            <a:r>
              <a:rPr sz="1900" spc="-1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33944"/>
                </a:solidFill>
                <a:latin typeface="Calibri"/>
                <a:cs typeface="Calibri"/>
              </a:rPr>
              <a:t>js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08560"/>
            <a:ext cx="2240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/>
              <a:t>Work</a:t>
            </a:r>
            <a:r>
              <a:rPr sz="3000" spc="-95" dirty="0"/>
              <a:t> </a:t>
            </a:r>
            <a:r>
              <a:rPr sz="3000" spc="35" dirty="0"/>
              <a:t>proﬁle:</a:t>
            </a:r>
            <a:endParaRPr sz="3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DD909-A27C-E3E5-DCE9-87223A95A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3352800" cy="1742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A961D-FB13-96AD-A3FA-634556B09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23950"/>
            <a:ext cx="3779872" cy="1742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89A71A-6DA6-4321-2519-B393CCC3E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81350"/>
            <a:ext cx="5486400" cy="1368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715585"/>
            <a:ext cx="3617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Type</a:t>
            </a:r>
            <a:r>
              <a:rPr sz="3000" spc="-55" dirty="0"/>
              <a:t> </a:t>
            </a:r>
            <a:r>
              <a:rPr sz="3000" spc="75" dirty="0"/>
              <a:t>of</a:t>
            </a:r>
            <a:r>
              <a:rPr sz="3000" spc="-55" dirty="0"/>
              <a:t> </a:t>
            </a:r>
            <a:r>
              <a:rPr sz="3000" spc="5" dirty="0"/>
              <a:t>engagement: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56200" y="1627756"/>
            <a:ext cx="174815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Offline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internship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70600"/>
              </a:lnSpc>
            </a:pP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Duration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2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weeks </a:t>
            </a:r>
            <a:r>
              <a:rPr sz="1800" spc="-39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7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 days </a:t>
            </a:r>
            <a:r>
              <a:rPr sz="1800" spc="-5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week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401835"/>
            <a:ext cx="2157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AE7A51"/>
                </a:solidFill>
                <a:latin typeface="Microsoft Sans Serif"/>
                <a:cs typeface="Microsoft Sans Serif"/>
              </a:rPr>
              <a:t>Documents</a:t>
            </a:r>
            <a:r>
              <a:rPr sz="3000" spc="-100" dirty="0">
                <a:solidFill>
                  <a:srgbClr val="AE7A51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AE7A51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5" y="1531730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Offer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letter: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D030A-51DC-34B6-FCF1-94418F834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93094"/>
            <a:ext cx="3227678" cy="3973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4A7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377</Words>
  <Application>Microsoft Office PowerPoint</Application>
  <PresentationFormat>On-screen Show (16:9)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Microsoft Sans Serif</vt:lpstr>
      <vt:lpstr>Times New Roman</vt:lpstr>
      <vt:lpstr>Office Theme</vt:lpstr>
      <vt:lpstr>Navyug vidhyabhavan Trust  c.k.Pithawala college of engg. &amp;  tech. Computer department</vt:lpstr>
      <vt:lpstr>PowerPoint Presentation</vt:lpstr>
      <vt:lpstr>Company brief</vt:lpstr>
      <vt:lpstr>Company Details</vt:lpstr>
      <vt:lpstr>Technology stack :  web development</vt:lpstr>
      <vt:lpstr>Full stack web develepment :</vt:lpstr>
      <vt:lpstr>Work proﬁle:</vt:lpstr>
      <vt:lpstr>Type of engagement:</vt:lpstr>
      <vt:lpstr>PowerPoint Presentation</vt:lpstr>
      <vt:lpstr>Weekly Details</vt:lpstr>
      <vt:lpstr>PowerPoint Presentation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abhi</dc:creator>
  <cp:lastModifiedBy>zeel kaklotar</cp:lastModifiedBy>
  <cp:revision>18</cp:revision>
  <dcterms:created xsi:type="dcterms:W3CDTF">2023-10-02T12:20:59Z</dcterms:created>
  <dcterms:modified xsi:type="dcterms:W3CDTF">2023-10-04T06:13:14Z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