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6" r:id="rId5"/>
    <p:sldId id="274" r:id="rId6"/>
    <p:sldId id="278" r:id="rId7"/>
    <p:sldId id="258" r:id="rId8"/>
    <p:sldId id="257" r:id="rId9"/>
    <p:sldId id="259" r:id="rId10"/>
    <p:sldId id="260" r:id="rId11"/>
    <p:sldId id="261" r:id="rId12"/>
    <p:sldId id="262" r:id="rId13"/>
    <p:sldId id="276" r:id="rId14"/>
    <p:sldId id="277" r:id="rId15"/>
    <p:sldId id="267" r:id="rId16"/>
    <p:sldId id="268" r:id="rId17"/>
    <p:sldId id="270" r:id="rId18"/>
    <p:sldId id="271" r:id="rId19"/>
    <p:sldId id="269" r:id="rId20"/>
    <p:sldId id="272"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167A4-8B46-4602-9328-E6EEB383E676}" v="1" dt="2021-11-11T23:54:03.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fyaan Junaidi" userId="d680164b07e519fe" providerId="LiveId" clId="{216167A4-8B46-4602-9328-E6EEB383E676}"/>
    <pc:docChg chg="undo custSel addSld modSld">
      <pc:chgData name="Sufyaan Junaidi" userId="d680164b07e519fe" providerId="LiveId" clId="{216167A4-8B46-4602-9328-E6EEB383E676}" dt="2021-11-11T23:56:53.775" v="1330" actId="20577"/>
      <pc:docMkLst>
        <pc:docMk/>
      </pc:docMkLst>
      <pc:sldChg chg="modSp mod">
        <pc:chgData name="Sufyaan Junaidi" userId="d680164b07e519fe" providerId="LiveId" clId="{216167A4-8B46-4602-9328-E6EEB383E676}" dt="2021-11-11T19:38:46.050" v="967" actId="20577"/>
        <pc:sldMkLst>
          <pc:docMk/>
          <pc:sldMk cId="3171450875" sldId="257"/>
        </pc:sldMkLst>
        <pc:spChg chg="mod">
          <ac:chgData name="Sufyaan Junaidi" userId="d680164b07e519fe" providerId="LiveId" clId="{216167A4-8B46-4602-9328-E6EEB383E676}" dt="2021-11-11T19:38:46.050" v="967" actId="20577"/>
          <ac:spMkLst>
            <pc:docMk/>
            <pc:sldMk cId="3171450875" sldId="257"/>
            <ac:spMk id="4" creationId="{72FF4EF7-4C39-4AF2-9CF0-6603B13E07C6}"/>
          </ac:spMkLst>
        </pc:spChg>
      </pc:sldChg>
      <pc:sldChg chg="modSp mod">
        <pc:chgData name="Sufyaan Junaidi" userId="d680164b07e519fe" providerId="LiveId" clId="{216167A4-8B46-4602-9328-E6EEB383E676}" dt="2021-11-11T19:37:24.216" v="860" actId="20577"/>
        <pc:sldMkLst>
          <pc:docMk/>
          <pc:sldMk cId="219918774" sldId="258"/>
        </pc:sldMkLst>
        <pc:spChg chg="mod">
          <ac:chgData name="Sufyaan Junaidi" userId="d680164b07e519fe" providerId="LiveId" clId="{216167A4-8B46-4602-9328-E6EEB383E676}" dt="2021-11-11T19:37:24.216" v="860" actId="20577"/>
          <ac:spMkLst>
            <pc:docMk/>
            <pc:sldMk cId="219918774" sldId="258"/>
            <ac:spMk id="7" creationId="{D7C4D4C3-D4F7-48AE-9D71-6B0DB5453195}"/>
          </ac:spMkLst>
        </pc:spChg>
      </pc:sldChg>
      <pc:sldChg chg="modSp mod">
        <pc:chgData name="Sufyaan Junaidi" userId="d680164b07e519fe" providerId="LiveId" clId="{216167A4-8B46-4602-9328-E6EEB383E676}" dt="2021-11-11T19:40:19.249" v="1150" actId="20577"/>
        <pc:sldMkLst>
          <pc:docMk/>
          <pc:sldMk cId="1733674660" sldId="259"/>
        </pc:sldMkLst>
        <pc:spChg chg="mod">
          <ac:chgData name="Sufyaan Junaidi" userId="d680164b07e519fe" providerId="LiveId" clId="{216167A4-8B46-4602-9328-E6EEB383E676}" dt="2021-11-11T19:40:19.249" v="1150" actId="20577"/>
          <ac:spMkLst>
            <pc:docMk/>
            <pc:sldMk cId="1733674660" sldId="259"/>
            <ac:spMk id="4" creationId="{A330DDFA-453D-4C70-B7C9-39AFD0AFD9C7}"/>
          </ac:spMkLst>
        </pc:spChg>
      </pc:sldChg>
      <pc:sldChg chg="modSp mod">
        <pc:chgData name="Sufyaan Junaidi" userId="d680164b07e519fe" providerId="LiveId" clId="{216167A4-8B46-4602-9328-E6EEB383E676}" dt="2021-11-11T23:56:53.775" v="1330" actId="20577"/>
        <pc:sldMkLst>
          <pc:docMk/>
          <pc:sldMk cId="2763605796" sldId="260"/>
        </pc:sldMkLst>
        <pc:spChg chg="mod">
          <ac:chgData name="Sufyaan Junaidi" userId="d680164b07e519fe" providerId="LiveId" clId="{216167A4-8B46-4602-9328-E6EEB383E676}" dt="2021-11-11T23:56:53.775" v="1330" actId="20577"/>
          <ac:spMkLst>
            <pc:docMk/>
            <pc:sldMk cId="2763605796" sldId="260"/>
            <ac:spMk id="4" creationId="{0DCBCED9-7AFD-4F30-9877-7221A4C02F40}"/>
          </ac:spMkLst>
        </pc:spChg>
      </pc:sldChg>
      <pc:sldChg chg="modSp mod">
        <pc:chgData name="Sufyaan Junaidi" userId="d680164b07e519fe" providerId="LiveId" clId="{216167A4-8B46-4602-9328-E6EEB383E676}" dt="2021-11-11T23:55:52.346" v="1303" actId="20577"/>
        <pc:sldMkLst>
          <pc:docMk/>
          <pc:sldMk cId="3892622372" sldId="266"/>
        </pc:sldMkLst>
        <pc:spChg chg="mod">
          <ac:chgData name="Sufyaan Junaidi" userId="d680164b07e519fe" providerId="LiveId" clId="{216167A4-8B46-4602-9328-E6EEB383E676}" dt="2021-11-11T23:55:52.346" v="1303" actId="20577"/>
          <ac:spMkLst>
            <pc:docMk/>
            <pc:sldMk cId="3892622372" sldId="266"/>
            <ac:spMk id="3" creationId="{24D5527F-A3DD-4AFD-9C24-2B1C6E123A41}"/>
          </ac:spMkLst>
        </pc:spChg>
      </pc:sldChg>
      <pc:sldChg chg="modSp mod">
        <pc:chgData name="Sufyaan Junaidi" userId="d680164b07e519fe" providerId="LiveId" clId="{216167A4-8B46-4602-9328-E6EEB383E676}" dt="2021-11-11T19:43:55.284" v="1209" actId="20577"/>
        <pc:sldMkLst>
          <pc:docMk/>
          <pc:sldMk cId="1549207129" sldId="267"/>
        </pc:sldMkLst>
        <pc:spChg chg="mod">
          <ac:chgData name="Sufyaan Junaidi" userId="d680164b07e519fe" providerId="LiveId" clId="{216167A4-8B46-4602-9328-E6EEB383E676}" dt="2021-11-11T19:43:55.284" v="1209" actId="20577"/>
          <ac:spMkLst>
            <pc:docMk/>
            <pc:sldMk cId="1549207129" sldId="267"/>
            <ac:spMk id="3" creationId="{CC5E3118-208E-48CD-88D4-A4C97338C770}"/>
          </ac:spMkLst>
        </pc:spChg>
      </pc:sldChg>
      <pc:sldChg chg="modSp mod">
        <pc:chgData name="Sufyaan Junaidi" userId="d680164b07e519fe" providerId="LiveId" clId="{216167A4-8B46-4602-9328-E6EEB383E676}" dt="2021-11-11T23:42:14.803" v="1270" actId="20577"/>
        <pc:sldMkLst>
          <pc:docMk/>
          <pc:sldMk cId="1871567615" sldId="269"/>
        </pc:sldMkLst>
        <pc:spChg chg="mod">
          <ac:chgData name="Sufyaan Junaidi" userId="d680164b07e519fe" providerId="LiveId" clId="{216167A4-8B46-4602-9328-E6EEB383E676}" dt="2021-11-11T23:42:14.803" v="1270" actId="20577"/>
          <ac:spMkLst>
            <pc:docMk/>
            <pc:sldMk cId="1871567615" sldId="269"/>
            <ac:spMk id="3" creationId="{74903CA7-6EE5-480D-8947-F09C28C9BB9F}"/>
          </ac:spMkLst>
        </pc:spChg>
      </pc:sldChg>
      <pc:sldChg chg="modSp mod">
        <pc:chgData name="Sufyaan Junaidi" userId="d680164b07e519fe" providerId="LiveId" clId="{216167A4-8B46-4602-9328-E6EEB383E676}" dt="2021-11-11T23:41:09.487" v="1225" actId="20577"/>
        <pc:sldMkLst>
          <pc:docMk/>
          <pc:sldMk cId="3176343885" sldId="272"/>
        </pc:sldMkLst>
        <pc:spChg chg="mod">
          <ac:chgData name="Sufyaan Junaidi" userId="d680164b07e519fe" providerId="LiveId" clId="{216167A4-8B46-4602-9328-E6EEB383E676}" dt="2021-11-11T23:41:09.487" v="1225" actId="20577"/>
          <ac:spMkLst>
            <pc:docMk/>
            <pc:sldMk cId="3176343885" sldId="272"/>
            <ac:spMk id="2" creationId="{4C02DAB7-4B65-41AC-8B1D-48E3A9D70ACA}"/>
          </ac:spMkLst>
        </pc:spChg>
      </pc:sldChg>
      <pc:sldChg chg="modSp new mod">
        <pc:chgData name="Sufyaan Junaidi" userId="d680164b07e519fe" providerId="LiveId" clId="{216167A4-8B46-4602-9328-E6EEB383E676}" dt="2021-11-11T23:41:56.177" v="1264" actId="20577"/>
        <pc:sldMkLst>
          <pc:docMk/>
          <pc:sldMk cId="2279632228" sldId="275"/>
        </pc:sldMkLst>
        <pc:spChg chg="mod">
          <ac:chgData name="Sufyaan Junaidi" userId="d680164b07e519fe" providerId="LiveId" clId="{216167A4-8B46-4602-9328-E6EEB383E676}" dt="2021-11-11T23:41:56.177" v="1264" actId="20577"/>
          <ac:spMkLst>
            <pc:docMk/>
            <pc:sldMk cId="2279632228" sldId="275"/>
            <ac:spMk id="3" creationId="{56F4AB7F-C329-4671-A950-2CBE80399520}"/>
          </ac:spMkLst>
        </pc:spChg>
      </pc:sldChg>
      <pc:sldChg chg="addSp delSp modSp new mod setBg setClrOvrMap">
        <pc:chgData name="Sufyaan Junaidi" userId="d680164b07e519fe" providerId="LiveId" clId="{216167A4-8B46-4602-9328-E6EEB383E676}" dt="2021-11-11T23:55:28.541" v="1302" actId="1076"/>
        <pc:sldMkLst>
          <pc:docMk/>
          <pc:sldMk cId="1308168957" sldId="276"/>
        </pc:sldMkLst>
        <pc:spChg chg="add del">
          <ac:chgData name="Sufyaan Junaidi" userId="d680164b07e519fe" providerId="LiveId" clId="{216167A4-8B46-4602-9328-E6EEB383E676}" dt="2021-11-11T23:55:04.586" v="1298" actId="26606"/>
          <ac:spMkLst>
            <pc:docMk/>
            <pc:sldMk cId="1308168957" sldId="276"/>
            <ac:spMk id="2" creationId="{635FAA89-6335-469B-8720-C266FFCD76B9}"/>
          </ac:spMkLst>
        </pc:spChg>
        <pc:spChg chg="del">
          <ac:chgData name="Sufyaan Junaidi" userId="d680164b07e519fe" providerId="LiveId" clId="{216167A4-8B46-4602-9328-E6EEB383E676}" dt="2021-11-11T23:54:03.221" v="1272" actId="931"/>
          <ac:spMkLst>
            <pc:docMk/>
            <pc:sldMk cId="1308168957" sldId="276"/>
            <ac:spMk id="3" creationId="{0BD2B9A2-D138-4E18-B358-A6B47921B759}"/>
          </ac:spMkLst>
        </pc:spChg>
        <pc:spChg chg="add del">
          <ac:chgData name="Sufyaan Junaidi" userId="d680164b07e519fe" providerId="LiveId" clId="{216167A4-8B46-4602-9328-E6EEB383E676}" dt="2021-11-11T23:54:40.196" v="1286" actId="26606"/>
          <ac:spMkLst>
            <pc:docMk/>
            <pc:sldMk cId="1308168957" sldId="276"/>
            <ac:spMk id="9" creationId="{8248E7F9-3BFB-46FA-A1DE-96438D06A28B}"/>
          </ac:spMkLst>
        </pc:spChg>
        <pc:spChg chg="add del">
          <ac:chgData name="Sufyaan Junaidi" userId="d680164b07e519fe" providerId="LiveId" clId="{216167A4-8B46-4602-9328-E6EEB383E676}" dt="2021-11-11T23:54:32.237" v="1282" actId="26606"/>
          <ac:spMkLst>
            <pc:docMk/>
            <pc:sldMk cId="1308168957" sldId="276"/>
            <ac:spMk id="10" creationId="{F9E75D15-CF17-4901-A858-1470ED65977D}"/>
          </ac:spMkLst>
        </pc:spChg>
        <pc:spChg chg="add del">
          <ac:chgData name="Sufyaan Junaidi" userId="d680164b07e519fe" providerId="LiveId" clId="{216167A4-8B46-4602-9328-E6EEB383E676}" dt="2021-11-11T23:54:32.237" v="1282" actId="26606"/>
          <ac:spMkLst>
            <pc:docMk/>
            <pc:sldMk cId="1308168957" sldId="276"/>
            <ac:spMk id="12" creationId="{BDF323B8-8C06-4F56-BB4B-B8857128A096}"/>
          </ac:spMkLst>
        </pc:spChg>
        <pc:spChg chg="add del">
          <ac:chgData name="Sufyaan Junaidi" userId="d680164b07e519fe" providerId="LiveId" clId="{216167A4-8B46-4602-9328-E6EEB383E676}" dt="2021-11-11T23:54:34.675" v="1284" actId="26606"/>
          <ac:spMkLst>
            <pc:docMk/>
            <pc:sldMk cId="1308168957" sldId="276"/>
            <ac:spMk id="14" creationId="{6A01907A-BF04-440F-BA0D-49BC9627344C}"/>
          </ac:spMkLst>
        </pc:spChg>
        <pc:spChg chg="add del">
          <ac:chgData name="Sufyaan Junaidi" userId="d680164b07e519fe" providerId="LiveId" clId="{216167A4-8B46-4602-9328-E6EEB383E676}" dt="2021-11-11T23:54:40.196" v="1286" actId="26606"/>
          <ac:spMkLst>
            <pc:docMk/>
            <pc:sldMk cId="1308168957" sldId="276"/>
            <ac:spMk id="16" creationId="{567B1EEF-AB32-40F7-AD5F-41E0EA001EBE}"/>
          </ac:spMkLst>
        </pc:spChg>
        <pc:spChg chg="add del">
          <ac:chgData name="Sufyaan Junaidi" userId="d680164b07e519fe" providerId="LiveId" clId="{216167A4-8B46-4602-9328-E6EEB383E676}" dt="2021-11-11T23:54:40.196" v="1286" actId="26606"/>
          <ac:spMkLst>
            <pc:docMk/>
            <pc:sldMk cId="1308168957" sldId="276"/>
            <ac:spMk id="17" creationId="{8C1FC8BA-94E6-44F7-B346-6A2215E66D2E}"/>
          </ac:spMkLst>
        </pc:spChg>
        <pc:spChg chg="add del">
          <ac:chgData name="Sufyaan Junaidi" userId="d680164b07e519fe" providerId="LiveId" clId="{216167A4-8B46-4602-9328-E6EEB383E676}" dt="2021-11-11T23:54:40.196" v="1286" actId="26606"/>
          <ac:spMkLst>
            <pc:docMk/>
            <pc:sldMk cId="1308168957" sldId="276"/>
            <ac:spMk id="18" creationId="{A8329D92-4903-43FF-90F4-878F5D3F1D22}"/>
          </ac:spMkLst>
        </pc:spChg>
        <pc:spChg chg="add del">
          <ac:chgData name="Sufyaan Junaidi" userId="d680164b07e519fe" providerId="LiveId" clId="{216167A4-8B46-4602-9328-E6EEB383E676}" dt="2021-11-11T23:54:40.196" v="1286" actId="26606"/>
          <ac:spMkLst>
            <pc:docMk/>
            <pc:sldMk cId="1308168957" sldId="276"/>
            <ac:spMk id="19" creationId="{635FAA89-6335-469B-8720-C266FFCD76B9}"/>
          </ac:spMkLst>
        </pc:spChg>
        <pc:spChg chg="add del">
          <ac:chgData name="Sufyaan Junaidi" userId="d680164b07e519fe" providerId="LiveId" clId="{216167A4-8B46-4602-9328-E6EEB383E676}" dt="2021-11-11T23:54:44.842" v="1288" actId="26606"/>
          <ac:spMkLst>
            <pc:docMk/>
            <pc:sldMk cId="1308168957" sldId="276"/>
            <ac:spMk id="21" creationId="{F9E75D15-CF17-4901-A858-1470ED65977D}"/>
          </ac:spMkLst>
        </pc:spChg>
        <pc:spChg chg="add del">
          <ac:chgData name="Sufyaan Junaidi" userId="d680164b07e519fe" providerId="LiveId" clId="{216167A4-8B46-4602-9328-E6EEB383E676}" dt="2021-11-11T23:54:44.842" v="1288" actId="26606"/>
          <ac:spMkLst>
            <pc:docMk/>
            <pc:sldMk cId="1308168957" sldId="276"/>
            <ac:spMk id="22" creationId="{BDF323B8-8C06-4F56-BB4B-B8857128A096}"/>
          </ac:spMkLst>
        </pc:spChg>
        <pc:spChg chg="add del">
          <ac:chgData name="Sufyaan Junaidi" userId="d680164b07e519fe" providerId="LiveId" clId="{216167A4-8B46-4602-9328-E6EEB383E676}" dt="2021-11-11T23:54:50.024" v="1290" actId="26606"/>
          <ac:spMkLst>
            <pc:docMk/>
            <pc:sldMk cId="1308168957" sldId="276"/>
            <ac:spMk id="24" creationId="{6A01907A-BF04-440F-BA0D-49BC9627344C}"/>
          </ac:spMkLst>
        </pc:spChg>
        <pc:spChg chg="add del">
          <ac:chgData name="Sufyaan Junaidi" userId="d680164b07e519fe" providerId="LiveId" clId="{216167A4-8B46-4602-9328-E6EEB383E676}" dt="2021-11-11T23:54:52.319" v="1292" actId="26606"/>
          <ac:spMkLst>
            <pc:docMk/>
            <pc:sldMk cId="1308168957" sldId="276"/>
            <ac:spMk id="26" creationId="{635FAA89-6335-469B-8720-C266FFCD76B9}"/>
          </ac:spMkLst>
        </pc:spChg>
        <pc:spChg chg="add del">
          <ac:chgData name="Sufyaan Junaidi" userId="d680164b07e519fe" providerId="LiveId" clId="{216167A4-8B46-4602-9328-E6EEB383E676}" dt="2021-11-11T23:54:52.319" v="1292" actId="26606"/>
          <ac:spMkLst>
            <pc:docMk/>
            <pc:sldMk cId="1308168957" sldId="276"/>
            <ac:spMk id="27" creationId="{8487711C-07FF-4584-BA0F-8233AF95BC21}"/>
          </ac:spMkLst>
        </pc:spChg>
        <pc:spChg chg="add del">
          <ac:chgData name="Sufyaan Junaidi" userId="d680164b07e519fe" providerId="LiveId" clId="{216167A4-8B46-4602-9328-E6EEB383E676}" dt="2021-11-11T23:54:55.984" v="1294" actId="26606"/>
          <ac:spMkLst>
            <pc:docMk/>
            <pc:sldMk cId="1308168957" sldId="276"/>
            <ac:spMk id="29" creationId="{A416E3E5-5186-46A4-AFBD-337387D3163D}"/>
          </ac:spMkLst>
        </pc:spChg>
        <pc:spChg chg="add del">
          <ac:chgData name="Sufyaan Junaidi" userId="d680164b07e519fe" providerId="LiveId" clId="{216167A4-8B46-4602-9328-E6EEB383E676}" dt="2021-11-11T23:54:55.984" v="1294" actId="26606"/>
          <ac:spMkLst>
            <pc:docMk/>
            <pc:sldMk cId="1308168957" sldId="276"/>
            <ac:spMk id="30" creationId="{7B8FAACC-353E-4F84-BA62-A5514185D9A9}"/>
          </ac:spMkLst>
        </pc:spChg>
        <pc:spChg chg="add del">
          <ac:chgData name="Sufyaan Junaidi" userId="d680164b07e519fe" providerId="LiveId" clId="{216167A4-8B46-4602-9328-E6EEB383E676}" dt="2021-11-11T23:54:55.984" v="1294" actId="26606"/>
          <ac:spMkLst>
            <pc:docMk/>
            <pc:sldMk cId="1308168957" sldId="276"/>
            <ac:spMk id="31" creationId="{635FAA89-6335-469B-8720-C266FFCD76B9}"/>
          </ac:spMkLst>
        </pc:spChg>
        <pc:spChg chg="add del">
          <ac:chgData name="Sufyaan Junaidi" userId="d680164b07e519fe" providerId="LiveId" clId="{216167A4-8B46-4602-9328-E6EEB383E676}" dt="2021-11-11T23:54:55.984" v="1294" actId="26606"/>
          <ac:spMkLst>
            <pc:docMk/>
            <pc:sldMk cId="1308168957" sldId="276"/>
            <ac:spMk id="32" creationId="{C057F1DC-4E93-4BD3-A5BC-C5CBC18C52D8}"/>
          </ac:spMkLst>
        </pc:spChg>
        <pc:spChg chg="add del">
          <ac:chgData name="Sufyaan Junaidi" userId="d680164b07e519fe" providerId="LiveId" clId="{216167A4-8B46-4602-9328-E6EEB383E676}" dt="2021-11-11T23:55:04.586" v="1298" actId="26606"/>
          <ac:spMkLst>
            <pc:docMk/>
            <pc:sldMk cId="1308168957" sldId="276"/>
            <ac:spMk id="34" creationId="{635FAA89-6335-469B-8720-C266FFCD76B9}"/>
          </ac:spMkLst>
        </pc:spChg>
        <pc:spChg chg="add del">
          <ac:chgData name="Sufyaan Junaidi" userId="d680164b07e519fe" providerId="LiveId" clId="{216167A4-8B46-4602-9328-E6EEB383E676}" dt="2021-11-11T23:55:04.586" v="1298" actId="26606"/>
          <ac:spMkLst>
            <pc:docMk/>
            <pc:sldMk cId="1308168957" sldId="276"/>
            <ac:spMk id="35" creationId="{B8017612-6202-474E-BEB8-C84C1D17C7AD}"/>
          </ac:spMkLst>
        </pc:spChg>
        <pc:picChg chg="add mod">
          <ac:chgData name="Sufyaan Junaidi" userId="d680164b07e519fe" providerId="LiveId" clId="{216167A4-8B46-4602-9328-E6EEB383E676}" dt="2021-11-11T23:55:28.541" v="1302" actId="1076"/>
          <ac:picMkLst>
            <pc:docMk/>
            <pc:sldMk cId="1308168957" sldId="276"/>
            <ac:picMk id="5" creationId="{090C7970-5FD7-4BA0-B76A-82A154F206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82089-9DE3-4111-AC28-0043A27A248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7E6C0E1-9560-4F6F-9BCA-D39F6E68B8AD}">
      <dgm:prSet/>
      <dgm:spPr/>
      <dgm:t>
        <a:bodyPr/>
        <a:lstStyle/>
        <a:p>
          <a:r>
            <a:rPr lang="en-CA" dirty="0"/>
            <a:t>01. </a:t>
          </a:r>
          <a:r>
            <a:rPr lang="en-US" dirty="0"/>
            <a:t>Background/Motivation</a:t>
          </a:r>
        </a:p>
      </dgm:t>
    </dgm:pt>
    <dgm:pt modelId="{3734BEEF-2AC5-476D-972A-642A74DF2DD0}" type="parTrans" cxnId="{034A0483-3C65-4B3B-ACAA-EDBB86933373}">
      <dgm:prSet/>
      <dgm:spPr/>
      <dgm:t>
        <a:bodyPr/>
        <a:lstStyle/>
        <a:p>
          <a:endParaRPr lang="en-US"/>
        </a:p>
      </dgm:t>
    </dgm:pt>
    <dgm:pt modelId="{D23BA30B-59E3-4ACE-9FC8-0A0A93E4FF01}" type="sibTrans" cxnId="{034A0483-3C65-4B3B-ACAA-EDBB86933373}">
      <dgm:prSet/>
      <dgm:spPr/>
      <dgm:t>
        <a:bodyPr/>
        <a:lstStyle/>
        <a:p>
          <a:endParaRPr lang="en-US"/>
        </a:p>
      </dgm:t>
    </dgm:pt>
    <dgm:pt modelId="{9B98CD1C-AB2B-4ED1-A6D5-051FC5CB3A9B}">
      <dgm:prSet/>
      <dgm:spPr/>
      <dgm:t>
        <a:bodyPr/>
        <a:lstStyle/>
        <a:p>
          <a:r>
            <a:rPr lang="en-CA" dirty="0"/>
            <a:t>02. </a:t>
          </a:r>
          <a:r>
            <a:rPr lang="en-US" dirty="0"/>
            <a:t>Problem Statement</a:t>
          </a:r>
        </a:p>
      </dgm:t>
    </dgm:pt>
    <dgm:pt modelId="{B27A3FE3-B803-4C66-A14D-563A5CEAFF60}" type="parTrans" cxnId="{87558333-289E-4982-851B-4722A92F4974}">
      <dgm:prSet/>
      <dgm:spPr/>
      <dgm:t>
        <a:bodyPr/>
        <a:lstStyle/>
        <a:p>
          <a:endParaRPr lang="en-US"/>
        </a:p>
      </dgm:t>
    </dgm:pt>
    <dgm:pt modelId="{2A6DFBF1-EEDA-44AE-B31B-CD898939F2BB}" type="sibTrans" cxnId="{87558333-289E-4982-851B-4722A92F4974}">
      <dgm:prSet/>
      <dgm:spPr/>
      <dgm:t>
        <a:bodyPr/>
        <a:lstStyle/>
        <a:p>
          <a:endParaRPr lang="en-US"/>
        </a:p>
      </dgm:t>
    </dgm:pt>
    <dgm:pt modelId="{AA1CC592-7119-4BB7-AF74-2936C00BB77B}">
      <dgm:prSet/>
      <dgm:spPr/>
      <dgm:t>
        <a:bodyPr/>
        <a:lstStyle/>
        <a:p>
          <a:r>
            <a:rPr lang="en-CA" dirty="0"/>
            <a:t>03. </a:t>
          </a:r>
          <a:r>
            <a:rPr lang="en-US" dirty="0"/>
            <a:t>Project Proposal</a:t>
          </a:r>
        </a:p>
      </dgm:t>
    </dgm:pt>
    <dgm:pt modelId="{DA720ED6-BCAC-4BF5-BA66-83083767732E}" type="parTrans" cxnId="{260362B1-D322-44FB-AF2B-546049AC48CE}">
      <dgm:prSet/>
      <dgm:spPr/>
      <dgm:t>
        <a:bodyPr/>
        <a:lstStyle/>
        <a:p>
          <a:endParaRPr lang="en-US"/>
        </a:p>
      </dgm:t>
    </dgm:pt>
    <dgm:pt modelId="{50712FD6-B138-4A60-9ECF-6F017F659A00}" type="sibTrans" cxnId="{260362B1-D322-44FB-AF2B-546049AC48CE}">
      <dgm:prSet/>
      <dgm:spPr/>
      <dgm:t>
        <a:bodyPr/>
        <a:lstStyle/>
        <a:p>
          <a:endParaRPr lang="en-US"/>
        </a:p>
      </dgm:t>
    </dgm:pt>
    <dgm:pt modelId="{8340ADC4-354E-4130-A90F-0B65C4011176}">
      <dgm:prSet/>
      <dgm:spPr/>
      <dgm:t>
        <a:bodyPr/>
        <a:lstStyle/>
        <a:p>
          <a:r>
            <a:rPr lang="en-CA" dirty="0"/>
            <a:t>04. </a:t>
          </a:r>
          <a:r>
            <a:rPr lang="en-US" dirty="0"/>
            <a:t>Analysis Questions</a:t>
          </a:r>
        </a:p>
      </dgm:t>
    </dgm:pt>
    <dgm:pt modelId="{B371BFBB-050C-4196-B5C8-DC438EBCF196}" type="parTrans" cxnId="{8E1C2AAF-0708-4F8D-B2DF-D3ECD18E450D}">
      <dgm:prSet/>
      <dgm:spPr/>
      <dgm:t>
        <a:bodyPr/>
        <a:lstStyle/>
        <a:p>
          <a:endParaRPr lang="en-US"/>
        </a:p>
      </dgm:t>
    </dgm:pt>
    <dgm:pt modelId="{1566B467-A40D-4FF3-8A08-C8904F2C35A8}" type="sibTrans" cxnId="{8E1C2AAF-0708-4F8D-B2DF-D3ECD18E450D}">
      <dgm:prSet/>
      <dgm:spPr/>
      <dgm:t>
        <a:bodyPr/>
        <a:lstStyle/>
        <a:p>
          <a:endParaRPr lang="en-US"/>
        </a:p>
      </dgm:t>
    </dgm:pt>
    <dgm:pt modelId="{B03C4C47-FE3A-441B-804B-6C9A04E3DD2B}">
      <dgm:prSet/>
      <dgm:spPr/>
      <dgm:t>
        <a:bodyPr/>
        <a:lstStyle/>
        <a:p>
          <a:r>
            <a:rPr lang="en-CA" dirty="0"/>
            <a:t>05. </a:t>
          </a:r>
          <a:r>
            <a:rPr lang="en-US" dirty="0"/>
            <a:t>Data Description</a:t>
          </a:r>
        </a:p>
      </dgm:t>
    </dgm:pt>
    <dgm:pt modelId="{536A59BA-CEB3-495C-B2FA-3D2674B9A503}" type="parTrans" cxnId="{B4E4CC85-EF6A-40C5-A796-E1829FEDB804}">
      <dgm:prSet/>
      <dgm:spPr/>
      <dgm:t>
        <a:bodyPr/>
        <a:lstStyle/>
        <a:p>
          <a:endParaRPr lang="en-US"/>
        </a:p>
      </dgm:t>
    </dgm:pt>
    <dgm:pt modelId="{1B6B1603-C069-45A7-AFF5-955C289631AE}" type="sibTrans" cxnId="{B4E4CC85-EF6A-40C5-A796-E1829FEDB804}">
      <dgm:prSet/>
      <dgm:spPr/>
      <dgm:t>
        <a:bodyPr/>
        <a:lstStyle/>
        <a:p>
          <a:endParaRPr lang="en-US"/>
        </a:p>
      </dgm:t>
    </dgm:pt>
    <dgm:pt modelId="{FBDA87B8-D06B-46BA-A6F6-76071481BED0}">
      <dgm:prSet/>
      <dgm:spPr/>
      <dgm:t>
        <a:bodyPr/>
        <a:lstStyle/>
        <a:p>
          <a:r>
            <a:rPr lang="en-CA" dirty="0"/>
            <a:t>06. Exploratory Data Analysis (EDA)</a:t>
          </a:r>
          <a:endParaRPr lang="en-US" dirty="0"/>
        </a:p>
      </dgm:t>
    </dgm:pt>
    <dgm:pt modelId="{D61569A9-A78B-4B54-A9C8-1A358D461CA3}" type="parTrans" cxnId="{EEC91C7E-0E9D-45F5-851C-C1F7F8D60197}">
      <dgm:prSet/>
      <dgm:spPr/>
      <dgm:t>
        <a:bodyPr/>
        <a:lstStyle/>
        <a:p>
          <a:endParaRPr lang="en-US"/>
        </a:p>
      </dgm:t>
    </dgm:pt>
    <dgm:pt modelId="{2ED8A82B-D443-4F1C-BDCE-37945647EEFE}" type="sibTrans" cxnId="{EEC91C7E-0E9D-45F5-851C-C1F7F8D60197}">
      <dgm:prSet/>
      <dgm:spPr/>
      <dgm:t>
        <a:bodyPr/>
        <a:lstStyle/>
        <a:p>
          <a:endParaRPr lang="en-US"/>
        </a:p>
      </dgm:t>
    </dgm:pt>
    <dgm:pt modelId="{A18F0109-C7DE-46E0-AC53-50CD6D363FFB}" type="pres">
      <dgm:prSet presAssocID="{FB582089-9DE3-4111-AC28-0043A27A2480}" presName="vert0" presStyleCnt="0">
        <dgm:presLayoutVars>
          <dgm:dir/>
          <dgm:animOne val="branch"/>
          <dgm:animLvl val="lvl"/>
        </dgm:presLayoutVars>
      </dgm:prSet>
      <dgm:spPr/>
      <dgm:t>
        <a:bodyPr/>
        <a:lstStyle/>
        <a:p>
          <a:endParaRPr lang="en-US"/>
        </a:p>
      </dgm:t>
    </dgm:pt>
    <dgm:pt modelId="{FA940742-EEA7-46F1-9806-9E52E597FE35}" type="pres">
      <dgm:prSet presAssocID="{D7E6C0E1-9560-4F6F-9BCA-D39F6E68B8AD}" presName="thickLine" presStyleLbl="alignNode1" presStyleIdx="0" presStyleCnt="6" custLinFactY="400000" custLinFactNeighborY="472865"/>
      <dgm:spPr/>
    </dgm:pt>
    <dgm:pt modelId="{531EACE5-B482-49B4-93F4-7703EE09494D}" type="pres">
      <dgm:prSet presAssocID="{D7E6C0E1-9560-4F6F-9BCA-D39F6E68B8AD}" presName="horz1" presStyleCnt="0"/>
      <dgm:spPr/>
    </dgm:pt>
    <dgm:pt modelId="{77B3FD54-4C79-487F-9368-18BCABCA1BC9}" type="pres">
      <dgm:prSet presAssocID="{D7E6C0E1-9560-4F6F-9BCA-D39F6E68B8AD}" presName="tx1" presStyleLbl="revTx" presStyleIdx="0" presStyleCnt="6"/>
      <dgm:spPr/>
      <dgm:t>
        <a:bodyPr/>
        <a:lstStyle/>
        <a:p>
          <a:endParaRPr lang="en-US"/>
        </a:p>
      </dgm:t>
    </dgm:pt>
    <dgm:pt modelId="{5A051464-2DDC-40D9-88BC-181BA5B0B3B7}" type="pres">
      <dgm:prSet presAssocID="{D7E6C0E1-9560-4F6F-9BCA-D39F6E68B8AD}" presName="vert1" presStyleCnt="0"/>
      <dgm:spPr/>
    </dgm:pt>
    <dgm:pt modelId="{C113B92F-3589-4AF1-B4D0-3D311A296F5D}" type="pres">
      <dgm:prSet presAssocID="{9B98CD1C-AB2B-4ED1-A6D5-051FC5CB3A9B}" presName="thickLine" presStyleLbl="alignNode1" presStyleIdx="1" presStyleCnt="6"/>
      <dgm:spPr/>
    </dgm:pt>
    <dgm:pt modelId="{21595661-2B59-4E88-81B1-DB27504771F1}" type="pres">
      <dgm:prSet presAssocID="{9B98CD1C-AB2B-4ED1-A6D5-051FC5CB3A9B}" presName="horz1" presStyleCnt="0"/>
      <dgm:spPr/>
    </dgm:pt>
    <dgm:pt modelId="{C44BFB6E-2A58-4B63-95C6-992445D268AD}" type="pres">
      <dgm:prSet presAssocID="{9B98CD1C-AB2B-4ED1-A6D5-051FC5CB3A9B}" presName="tx1" presStyleLbl="revTx" presStyleIdx="1" presStyleCnt="6"/>
      <dgm:spPr/>
      <dgm:t>
        <a:bodyPr/>
        <a:lstStyle/>
        <a:p>
          <a:endParaRPr lang="en-US"/>
        </a:p>
      </dgm:t>
    </dgm:pt>
    <dgm:pt modelId="{1ACD9669-CB4E-41FD-AB7C-4067E9ED03C7}" type="pres">
      <dgm:prSet presAssocID="{9B98CD1C-AB2B-4ED1-A6D5-051FC5CB3A9B}" presName="vert1" presStyleCnt="0"/>
      <dgm:spPr/>
    </dgm:pt>
    <dgm:pt modelId="{F15355DD-3EF5-42F9-BA6A-F5D54DA2C936}" type="pres">
      <dgm:prSet presAssocID="{AA1CC592-7119-4BB7-AF74-2936C00BB77B}" presName="thickLine" presStyleLbl="alignNode1" presStyleIdx="2" presStyleCnt="6"/>
      <dgm:spPr/>
    </dgm:pt>
    <dgm:pt modelId="{AD79D9FC-0760-4401-8821-FBCBCE0385C6}" type="pres">
      <dgm:prSet presAssocID="{AA1CC592-7119-4BB7-AF74-2936C00BB77B}" presName="horz1" presStyleCnt="0"/>
      <dgm:spPr/>
    </dgm:pt>
    <dgm:pt modelId="{34109371-B45B-4EEC-A246-E5DD4E63C40C}" type="pres">
      <dgm:prSet presAssocID="{AA1CC592-7119-4BB7-AF74-2936C00BB77B}" presName="tx1" presStyleLbl="revTx" presStyleIdx="2" presStyleCnt="6"/>
      <dgm:spPr/>
      <dgm:t>
        <a:bodyPr/>
        <a:lstStyle/>
        <a:p>
          <a:endParaRPr lang="en-US"/>
        </a:p>
      </dgm:t>
    </dgm:pt>
    <dgm:pt modelId="{8A981EC5-2649-448D-B8B4-22D2BACDF3D6}" type="pres">
      <dgm:prSet presAssocID="{AA1CC592-7119-4BB7-AF74-2936C00BB77B}" presName="vert1" presStyleCnt="0"/>
      <dgm:spPr/>
    </dgm:pt>
    <dgm:pt modelId="{982F78DA-BA5C-4B5A-AD8E-B54551AF834F}" type="pres">
      <dgm:prSet presAssocID="{8340ADC4-354E-4130-A90F-0B65C4011176}" presName="thickLine" presStyleLbl="alignNode1" presStyleIdx="3" presStyleCnt="6"/>
      <dgm:spPr/>
    </dgm:pt>
    <dgm:pt modelId="{430CFEE4-19D7-4CE6-B3A1-DBE12C180612}" type="pres">
      <dgm:prSet presAssocID="{8340ADC4-354E-4130-A90F-0B65C4011176}" presName="horz1" presStyleCnt="0"/>
      <dgm:spPr/>
    </dgm:pt>
    <dgm:pt modelId="{75CCAED2-0811-4AEA-BEA8-2383C27BCB39}" type="pres">
      <dgm:prSet presAssocID="{8340ADC4-354E-4130-A90F-0B65C4011176}" presName="tx1" presStyleLbl="revTx" presStyleIdx="3" presStyleCnt="6"/>
      <dgm:spPr/>
      <dgm:t>
        <a:bodyPr/>
        <a:lstStyle/>
        <a:p>
          <a:endParaRPr lang="en-US"/>
        </a:p>
      </dgm:t>
    </dgm:pt>
    <dgm:pt modelId="{ECD37444-0F03-4BDA-A05C-83D414847987}" type="pres">
      <dgm:prSet presAssocID="{8340ADC4-354E-4130-A90F-0B65C4011176}" presName="vert1" presStyleCnt="0"/>
      <dgm:spPr/>
    </dgm:pt>
    <dgm:pt modelId="{6155A7E0-D762-47E2-96A9-175A4FD56103}" type="pres">
      <dgm:prSet presAssocID="{B03C4C47-FE3A-441B-804B-6C9A04E3DD2B}" presName="thickLine" presStyleLbl="alignNode1" presStyleIdx="4" presStyleCnt="6"/>
      <dgm:spPr/>
    </dgm:pt>
    <dgm:pt modelId="{2EDA8AEF-6090-4AC2-BE5B-DE214A73DDF7}" type="pres">
      <dgm:prSet presAssocID="{B03C4C47-FE3A-441B-804B-6C9A04E3DD2B}" presName="horz1" presStyleCnt="0"/>
      <dgm:spPr/>
    </dgm:pt>
    <dgm:pt modelId="{F69CB278-3C6D-4D54-BA10-E95F6C98A735}" type="pres">
      <dgm:prSet presAssocID="{B03C4C47-FE3A-441B-804B-6C9A04E3DD2B}" presName="tx1" presStyleLbl="revTx" presStyleIdx="4" presStyleCnt="6"/>
      <dgm:spPr/>
      <dgm:t>
        <a:bodyPr/>
        <a:lstStyle/>
        <a:p>
          <a:endParaRPr lang="en-US"/>
        </a:p>
      </dgm:t>
    </dgm:pt>
    <dgm:pt modelId="{F9CF9A46-7069-471B-B8B7-F23C46F103AE}" type="pres">
      <dgm:prSet presAssocID="{B03C4C47-FE3A-441B-804B-6C9A04E3DD2B}" presName="vert1" presStyleCnt="0"/>
      <dgm:spPr/>
    </dgm:pt>
    <dgm:pt modelId="{BCB50DC2-C91D-4426-846D-950A9EEFF403}" type="pres">
      <dgm:prSet presAssocID="{FBDA87B8-D06B-46BA-A6F6-76071481BED0}" presName="thickLine" presStyleLbl="alignNode1" presStyleIdx="5" presStyleCnt="6" custLinFactNeighborX="-1493" custLinFactNeighborY="97370"/>
      <dgm:spPr/>
    </dgm:pt>
    <dgm:pt modelId="{1F2417C8-A959-4249-9DCD-78E0B78AEA23}" type="pres">
      <dgm:prSet presAssocID="{FBDA87B8-D06B-46BA-A6F6-76071481BED0}" presName="horz1" presStyleCnt="0"/>
      <dgm:spPr/>
    </dgm:pt>
    <dgm:pt modelId="{E69BAE1E-5422-4E33-8572-6106DC16BC9A}" type="pres">
      <dgm:prSet presAssocID="{FBDA87B8-D06B-46BA-A6F6-76071481BED0}" presName="tx1" presStyleLbl="revTx" presStyleIdx="5" presStyleCnt="6" custLinFactNeighborX="200" custLinFactNeighborY="97370"/>
      <dgm:spPr/>
      <dgm:t>
        <a:bodyPr/>
        <a:lstStyle/>
        <a:p>
          <a:endParaRPr lang="en-US"/>
        </a:p>
      </dgm:t>
    </dgm:pt>
    <dgm:pt modelId="{D76D7F9D-0D41-4BBE-A751-E5F77C5519D0}" type="pres">
      <dgm:prSet presAssocID="{FBDA87B8-D06B-46BA-A6F6-76071481BED0}" presName="vert1" presStyleCnt="0"/>
      <dgm:spPr/>
    </dgm:pt>
  </dgm:ptLst>
  <dgm:cxnLst>
    <dgm:cxn modelId="{EEC91C7E-0E9D-45F5-851C-C1F7F8D60197}" srcId="{FB582089-9DE3-4111-AC28-0043A27A2480}" destId="{FBDA87B8-D06B-46BA-A6F6-76071481BED0}" srcOrd="5" destOrd="0" parTransId="{D61569A9-A78B-4B54-A9C8-1A358D461CA3}" sibTransId="{2ED8A82B-D443-4F1C-BDCE-37945647EEFE}"/>
    <dgm:cxn modelId="{DF1EDA56-3E71-46E4-9F6B-F2F3B58E4903}" type="presOf" srcId="{FB582089-9DE3-4111-AC28-0043A27A2480}" destId="{A18F0109-C7DE-46E0-AC53-50CD6D363FFB}" srcOrd="0" destOrd="0" presId="urn:microsoft.com/office/officeart/2008/layout/LinedList"/>
    <dgm:cxn modelId="{034A0483-3C65-4B3B-ACAA-EDBB86933373}" srcId="{FB582089-9DE3-4111-AC28-0043A27A2480}" destId="{D7E6C0E1-9560-4F6F-9BCA-D39F6E68B8AD}" srcOrd="0" destOrd="0" parTransId="{3734BEEF-2AC5-476D-972A-642A74DF2DD0}" sibTransId="{D23BA30B-59E3-4ACE-9FC8-0A0A93E4FF01}"/>
    <dgm:cxn modelId="{96632342-10F0-40A8-8B0A-5D2BEFB4BE7F}" type="presOf" srcId="{AA1CC592-7119-4BB7-AF74-2936C00BB77B}" destId="{34109371-B45B-4EEC-A246-E5DD4E63C40C}" srcOrd="0" destOrd="0" presId="urn:microsoft.com/office/officeart/2008/layout/LinedList"/>
    <dgm:cxn modelId="{8E1C2AAF-0708-4F8D-B2DF-D3ECD18E450D}" srcId="{FB582089-9DE3-4111-AC28-0043A27A2480}" destId="{8340ADC4-354E-4130-A90F-0B65C4011176}" srcOrd="3" destOrd="0" parTransId="{B371BFBB-050C-4196-B5C8-DC438EBCF196}" sibTransId="{1566B467-A40D-4FF3-8A08-C8904F2C35A8}"/>
    <dgm:cxn modelId="{FA33050E-055F-4AEE-AF8F-2B142CAAB5E8}" type="presOf" srcId="{8340ADC4-354E-4130-A90F-0B65C4011176}" destId="{75CCAED2-0811-4AEA-BEA8-2383C27BCB39}" srcOrd="0" destOrd="0" presId="urn:microsoft.com/office/officeart/2008/layout/LinedList"/>
    <dgm:cxn modelId="{B4E4CC85-EF6A-40C5-A796-E1829FEDB804}" srcId="{FB582089-9DE3-4111-AC28-0043A27A2480}" destId="{B03C4C47-FE3A-441B-804B-6C9A04E3DD2B}" srcOrd="4" destOrd="0" parTransId="{536A59BA-CEB3-495C-B2FA-3D2674B9A503}" sibTransId="{1B6B1603-C069-45A7-AFF5-955C289631AE}"/>
    <dgm:cxn modelId="{A9E895E1-F9BD-443E-90FE-09FAF2D86B5D}" type="presOf" srcId="{B03C4C47-FE3A-441B-804B-6C9A04E3DD2B}" destId="{F69CB278-3C6D-4D54-BA10-E95F6C98A735}" srcOrd="0" destOrd="0" presId="urn:microsoft.com/office/officeart/2008/layout/LinedList"/>
    <dgm:cxn modelId="{FF931FF7-8092-4AB1-9493-A46BA2E84903}" type="presOf" srcId="{FBDA87B8-D06B-46BA-A6F6-76071481BED0}" destId="{E69BAE1E-5422-4E33-8572-6106DC16BC9A}" srcOrd="0" destOrd="0" presId="urn:microsoft.com/office/officeart/2008/layout/LinedList"/>
    <dgm:cxn modelId="{0D7EE451-0C07-4452-A5B5-19250BE7A58E}" type="presOf" srcId="{D7E6C0E1-9560-4F6F-9BCA-D39F6E68B8AD}" destId="{77B3FD54-4C79-487F-9368-18BCABCA1BC9}" srcOrd="0" destOrd="0" presId="urn:microsoft.com/office/officeart/2008/layout/LinedList"/>
    <dgm:cxn modelId="{260362B1-D322-44FB-AF2B-546049AC48CE}" srcId="{FB582089-9DE3-4111-AC28-0043A27A2480}" destId="{AA1CC592-7119-4BB7-AF74-2936C00BB77B}" srcOrd="2" destOrd="0" parTransId="{DA720ED6-BCAC-4BF5-BA66-83083767732E}" sibTransId="{50712FD6-B138-4A60-9ECF-6F017F659A00}"/>
    <dgm:cxn modelId="{87558333-289E-4982-851B-4722A92F4974}" srcId="{FB582089-9DE3-4111-AC28-0043A27A2480}" destId="{9B98CD1C-AB2B-4ED1-A6D5-051FC5CB3A9B}" srcOrd="1" destOrd="0" parTransId="{B27A3FE3-B803-4C66-A14D-563A5CEAFF60}" sibTransId="{2A6DFBF1-EEDA-44AE-B31B-CD898939F2BB}"/>
    <dgm:cxn modelId="{B5C333A4-E43B-4EE5-AD7E-515CDCC9A3F4}" type="presOf" srcId="{9B98CD1C-AB2B-4ED1-A6D5-051FC5CB3A9B}" destId="{C44BFB6E-2A58-4B63-95C6-992445D268AD}" srcOrd="0" destOrd="0" presId="urn:microsoft.com/office/officeart/2008/layout/LinedList"/>
    <dgm:cxn modelId="{F0508247-36E7-4B3E-A388-F1A3FB56D756}" type="presParOf" srcId="{A18F0109-C7DE-46E0-AC53-50CD6D363FFB}" destId="{FA940742-EEA7-46F1-9806-9E52E597FE35}" srcOrd="0" destOrd="0" presId="urn:microsoft.com/office/officeart/2008/layout/LinedList"/>
    <dgm:cxn modelId="{0115827B-E568-489C-8617-1E8202DEF16F}" type="presParOf" srcId="{A18F0109-C7DE-46E0-AC53-50CD6D363FFB}" destId="{531EACE5-B482-49B4-93F4-7703EE09494D}" srcOrd="1" destOrd="0" presId="urn:microsoft.com/office/officeart/2008/layout/LinedList"/>
    <dgm:cxn modelId="{85091FFF-0593-4D9C-BDBD-ED4ECC42A217}" type="presParOf" srcId="{531EACE5-B482-49B4-93F4-7703EE09494D}" destId="{77B3FD54-4C79-487F-9368-18BCABCA1BC9}" srcOrd="0" destOrd="0" presId="urn:microsoft.com/office/officeart/2008/layout/LinedList"/>
    <dgm:cxn modelId="{50BE3B28-B6BF-4630-8B73-5C67ABB75A5E}" type="presParOf" srcId="{531EACE5-B482-49B4-93F4-7703EE09494D}" destId="{5A051464-2DDC-40D9-88BC-181BA5B0B3B7}" srcOrd="1" destOrd="0" presId="urn:microsoft.com/office/officeart/2008/layout/LinedList"/>
    <dgm:cxn modelId="{5AB985B9-3B0A-46D0-8817-A9B6D7C887D1}" type="presParOf" srcId="{A18F0109-C7DE-46E0-AC53-50CD6D363FFB}" destId="{C113B92F-3589-4AF1-B4D0-3D311A296F5D}" srcOrd="2" destOrd="0" presId="urn:microsoft.com/office/officeart/2008/layout/LinedList"/>
    <dgm:cxn modelId="{08154368-4197-4703-B5E4-5A7B8E073567}" type="presParOf" srcId="{A18F0109-C7DE-46E0-AC53-50CD6D363FFB}" destId="{21595661-2B59-4E88-81B1-DB27504771F1}" srcOrd="3" destOrd="0" presId="urn:microsoft.com/office/officeart/2008/layout/LinedList"/>
    <dgm:cxn modelId="{F54CB0FF-D391-4EFF-8944-9A84F61E9B4E}" type="presParOf" srcId="{21595661-2B59-4E88-81B1-DB27504771F1}" destId="{C44BFB6E-2A58-4B63-95C6-992445D268AD}" srcOrd="0" destOrd="0" presId="urn:microsoft.com/office/officeart/2008/layout/LinedList"/>
    <dgm:cxn modelId="{FC29D164-6188-4F77-9BC7-39C810E536CD}" type="presParOf" srcId="{21595661-2B59-4E88-81B1-DB27504771F1}" destId="{1ACD9669-CB4E-41FD-AB7C-4067E9ED03C7}" srcOrd="1" destOrd="0" presId="urn:microsoft.com/office/officeart/2008/layout/LinedList"/>
    <dgm:cxn modelId="{C92AAAAC-A5A5-48F3-808C-9A4034506E53}" type="presParOf" srcId="{A18F0109-C7DE-46E0-AC53-50CD6D363FFB}" destId="{F15355DD-3EF5-42F9-BA6A-F5D54DA2C936}" srcOrd="4" destOrd="0" presId="urn:microsoft.com/office/officeart/2008/layout/LinedList"/>
    <dgm:cxn modelId="{5599BF4B-2EEE-4EA7-93EA-A4F46D7B98DD}" type="presParOf" srcId="{A18F0109-C7DE-46E0-AC53-50CD6D363FFB}" destId="{AD79D9FC-0760-4401-8821-FBCBCE0385C6}" srcOrd="5" destOrd="0" presId="urn:microsoft.com/office/officeart/2008/layout/LinedList"/>
    <dgm:cxn modelId="{2143AAFD-1F10-4205-894E-8C6817F64C8A}" type="presParOf" srcId="{AD79D9FC-0760-4401-8821-FBCBCE0385C6}" destId="{34109371-B45B-4EEC-A246-E5DD4E63C40C}" srcOrd="0" destOrd="0" presId="urn:microsoft.com/office/officeart/2008/layout/LinedList"/>
    <dgm:cxn modelId="{A2D81048-D14D-4724-9C30-3993B7773F83}" type="presParOf" srcId="{AD79D9FC-0760-4401-8821-FBCBCE0385C6}" destId="{8A981EC5-2649-448D-B8B4-22D2BACDF3D6}" srcOrd="1" destOrd="0" presId="urn:microsoft.com/office/officeart/2008/layout/LinedList"/>
    <dgm:cxn modelId="{23036FA0-5D07-48A3-B475-C2C4FBC6D20B}" type="presParOf" srcId="{A18F0109-C7DE-46E0-AC53-50CD6D363FFB}" destId="{982F78DA-BA5C-4B5A-AD8E-B54551AF834F}" srcOrd="6" destOrd="0" presId="urn:microsoft.com/office/officeart/2008/layout/LinedList"/>
    <dgm:cxn modelId="{66849C0F-B990-4801-B9B1-B8D1D97D95A2}" type="presParOf" srcId="{A18F0109-C7DE-46E0-AC53-50CD6D363FFB}" destId="{430CFEE4-19D7-4CE6-B3A1-DBE12C180612}" srcOrd="7" destOrd="0" presId="urn:microsoft.com/office/officeart/2008/layout/LinedList"/>
    <dgm:cxn modelId="{D7D52748-4348-4379-A186-B05744813DC6}" type="presParOf" srcId="{430CFEE4-19D7-4CE6-B3A1-DBE12C180612}" destId="{75CCAED2-0811-4AEA-BEA8-2383C27BCB39}" srcOrd="0" destOrd="0" presId="urn:microsoft.com/office/officeart/2008/layout/LinedList"/>
    <dgm:cxn modelId="{BEAD1576-375D-447E-A26E-C2854C09ABF7}" type="presParOf" srcId="{430CFEE4-19D7-4CE6-B3A1-DBE12C180612}" destId="{ECD37444-0F03-4BDA-A05C-83D414847987}" srcOrd="1" destOrd="0" presId="urn:microsoft.com/office/officeart/2008/layout/LinedList"/>
    <dgm:cxn modelId="{769FFC2A-199A-4F2A-86D0-524463394FA2}" type="presParOf" srcId="{A18F0109-C7DE-46E0-AC53-50CD6D363FFB}" destId="{6155A7E0-D762-47E2-96A9-175A4FD56103}" srcOrd="8" destOrd="0" presId="urn:microsoft.com/office/officeart/2008/layout/LinedList"/>
    <dgm:cxn modelId="{11CCC26D-7B2F-43A4-AFEA-4A4F11191AC8}" type="presParOf" srcId="{A18F0109-C7DE-46E0-AC53-50CD6D363FFB}" destId="{2EDA8AEF-6090-4AC2-BE5B-DE214A73DDF7}" srcOrd="9" destOrd="0" presId="urn:microsoft.com/office/officeart/2008/layout/LinedList"/>
    <dgm:cxn modelId="{4A1B7B0C-DC1E-44DE-8C33-5E5DD3153F6F}" type="presParOf" srcId="{2EDA8AEF-6090-4AC2-BE5B-DE214A73DDF7}" destId="{F69CB278-3C6D-4D54-BA10-E95F6C98A735}" srcOrd="0" destOrd="0" presId="urn:microsoft.com/office/officeart/2008/layout/LinedList"/>
    <dgm:cxn modelId="{3BE0285D-A7E0-45B9-B47B-4AD14F3B08C0}" type="presParOf" srcId="{2EDA8AEF-6090-4AC2-BE5B-DE214A73DDF7}" destId="{F9CF9A46-7069-471B-B8B7-F23C46F103AE}" srcOrd="1" destOrd="0" presId="urn:microsoft.com/office/officeart/2008/layout/LinedList"/>
    <dgm:cxn modelId="{6AAB0DCD-6A5F-448F-B876-F734A3FF05D5}" type="presParOf" srcId="{A18F0109-C7DE-46E0-AC53-50CD6D363FFB}" destId="{BCB50DC2-C91D-4426-846D-950A9EEFF403}" srcOrd="10" destOrd="0" presId="urn:microsoft.com/office/officeart/2008/layout/LinedList"/>
    <dgm:cxn modelId="{79FC2A4B-B989-4C2B-8219-13D24D56D29A}" type="presParOf" srcId="{A18F0109-C7DE-46E0-AC53-50CD6D363FFB}" destId="{1F2417C8-A959-4249-9DCD-78E0B78AEA23}" srcOrd="11" destOrd="0" presId="urn:microsoft.com/office/officeart/2008/layout/LinedList"/>
    <dgm:cxn modelId="{4428B382-D512-47E0-8849-9A9C31C456E0}" type="presParOf" srcId="{1F2417C8-A959-4249-9DCD-78E0B78AEA23}" destId="{E69BAE1E-5422-4E33-8572-6106DC16BC9A}" srcOrd="0" destOrd="0" presId="urn:microsoft.com/office/officeart/2008/layout/LinedList"/>
    <dgm:cxn modelId="{A470E05E-685C-4E41-9627-571A93CED2EF}" type="presParOf" srcId="{1F2417C8-A959-4249-9DCD-78E0B78AEA23}" destId="{D76D7F9D-0D41-4BBE-A751-E5F77C5519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582089-9DE3-4111-AC28-0043A27A248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7E6C0E1-9560-4F6F-9BCA-D39F6E68B8AD}">
      <dgm:prSet/>
      <dgm:spPr/>
      <dgm:t>
        <a:bodyPr/>
        <a:lstStyle/>
        <a:p>
          <a:r>
            <a:rPr lang="en-CA" dirty="0" err="1"/>
            <a:t>Avikumar</a:t>
          </a:r>
          <a:r>
            <a:rPr lang="en-CA" dirty="0"/>
            <a:t> Patel</a:t>
          </a:r>
          <a:endParaRPr lang="en-US" dirty="0"/>
        </a:p>
      </dgm:t>
    </dgm:pt>
    <dgm:pt modelId="{3734BEEF-2AC5-476D-972A-642A74DF2DD0}" type="parTrans" cxnId="{034A0483-3C65-4B3B-ACAA-EDBB86933373}">
      <dgm:prSet/>
      <dgm:spPr/>
      <dgm:t>
        <a:bodyPr/>
        <a:lstStyle/>
        <a:p>
          <a:endParaRPr lang="en-US"/>
        </a:p>
      </dgm:t>
    </dgm:pt>
    <dgm:pt modelId="{D23BA30B-59E3-4ACE-9FC8-0A0A93E4FF01}" type="sibTrans" cxnId="{034A0483-3C65-4B3B-ACAA-EDBB86933373}">
      <dgm:prSet/>
      <dgm:spPr/>
      <dgm:t>
        <a:bodyPr/>
        <a:lstStyle/>
        <a:p>
          <a:endParaRPr lang="en-US"/>
        </a:p>
      </dgm:t>
    </dgm:pt>
    <dgm:pt modelId="{9B98CD1C-AB2B-4ED1-A6D5-051FC5CB3A9B}">
      <dgm:prSet/>
      <dgm:spPr/>
      <dgm:t>
        <a:bodyPr/>
        <a:lstStyle/>
        <a:p>
          <a:r>
            <a:rPr lang="en-CA" dirty="0" err="1"/>
            <a:t>Rahulkumar</a:t>
          </a:r>
          <a:r>
            <a:rPr lang="en-CA" dirty="0"/>
            <a:t> Nasit</a:t>
          </a:r>
          <a:endParaRPr lang="en-US" dirty="0"/>
        </a:p>
      </dgm:t>
    </dgm:pt>
    <dgm:pt modelId="{B27A3FE3-B803-4C66-A14D-563A5CEAFF60}" type="parTrans" cxnId="{87558333-289E-4982-851B-4722A92F4974}">
      <dgm:prSet/>
      <dgm:spPr/>
      <dgm:t>
        <a:bodyPr/>
        <a:lstStyle/>
        <a:p>
          <a:endParaRPr lang="en-US"/>
        </a:p>
      </dgm:t>
    </dgm:pt>
    <dgm:pt modelId="{2A6DFBF1-EEDA-44AE-B31B-CD898939F2BB}" type="sibTrans" cxnId="{87558333-289E-4982-851B-4722A92F4974}">
      <dgm:prSet/>
      <dgm:spPr/>
      <dgm:t>
        <a:bodyPr/>
        <a:lstStyle/>
        <a:p>
          <a:endParaRPr lang="en-US"/>
        </a:p>
      </dgm:t>
    </dgm:pt>
    <dgm:pt modelId="{AA1CC592-7119-4BB7-AF74-2936C00BB77B}">
      <dgm:prSet/>
      <dgm:spPr/>
      <dgm:t>
        <a:bodyPr/>
        <a:lstStyle/>
        <a:p>
          <a:r>
            <a:rPr lang="en-CA" dirty="0" err="1"/>
            <a:t>Ramya</a:t>
          </a:r>
          <a:r>
            <a:rPr lang="en-CA" dirty="0"/>
            <a:t> </a:t>
          </a:r>
          <a:r>
            <a:rPr lang="en-CA" dirty="0" err="1"/>
            <a:t>Theegala</a:t>
          </a:r>
          <a:endParaRPr lang="en-US" dirty="0"/>
        </a:p>
      </dgm:t>
    </dgm:pt>
    <dgm:pt modelId="{DA720ED6-BCAC-4BF5-BA66-83083767732E}" type="parTrans" cxnId="{260362B1-D322-44FB-AF2B-546049AC48CE}">
      <dgm:prSet/>
      <dgm:spPr/>
      <dgm:t>
        <a:bodyPr/>
        <a:lstStyle/>
        <a:p>
          <a:endParaRPr lang="en-US"/>
        </a:p>
      </dgm:t>
    </dgm:pt>
    <dgm:pt modelId="{50712FD6-B138-4A60-9ECF-6F017F659A00}" type="sibTrans" cxnId="{260362B1-D322-44FB-AF2B-546049AC48CE}">
      <dgm:prSet/>
      <dgm:spPr/>
      <dgm:t>
        <a:bodyPr/>
        <a:lstStyle/>
        <a:p>
          <a:endParaRPr lang="en-US"/>
        </a:p>
      </dgm:t>
    </dgm:pt>
    <dgm:pt modelId="{8340ADC4-354E-4130-A90F-0B65C4011176}">
      <dgm:prSet/>
      <dgm:spPr/>
      <dgm:t>
        <a:bodyPr/>
        <a:lstStyle/>
        <a:p>
          <a:r>
            <a:rPr lang="en-CA" dirty="0" err="1"/>
            <a:t>Sufyaan</a:t>
          </a:r>
          <a:r>
            <a:rPr lang="en-CA" dirty="0"/>
            <a:t> </a:t>
          </a:r>
          <a:r>
            <a:rPr lang="en-CA" dirty="0" err="1"/>
            <a:t>Junaidi</a:t>
          </a:r>
          <a:endParaRPr lang="en-US" dirty="0"/>
        </a:p>
      </dgm:t>
    </dgm:pt>
    <dgm:pt modelId="{B371BFBB-050C-4196-B5C8-DC438EBCF196}" type="parTrans" cxnId="{8E1C2AAF-0708-4F8D-B2DF-D3ECD18E450D}">
      <dgm:prSet/>
      <dgm:spPr/>
      <dgm:t>
        <a:bodyPr/>
        <a:lstStyle/>
        <a:p>
          <a:endParaRPr lang="en-US"/>
        </a:p>
      </dgm:t>
    </dgm:pt>
    <dgm:pt modelId="{1566B467-A40D-4FF3-8A08-C8904F2C35A8}" type="sibTrans" cxnId="{8E1C2AAF-0708-4F8D-B2DF-D3ECD18E450D}">
      <dgm:prSet/>
      <dgm:spPr/>
      <dgm:t>
        <a:bodyPr/>
        <a:lstStyle/>
        <a:p>
          <a:endParaRPr lang="en-US"/>
        </a:p>
      </dgm:t>
    </dgm:pt>
    <dgm:pt modelId="{B03C4C47-FE3A-441B-804B-6C9A04E3DD2B}">
      <dgm:prSet/>
      <dgm:spPr/>
      <dgm:t>
        <a:bodyPr/>
        <a:lstStyle/>
        <a:p>
          <a:r>
            <a:rPr lang="en-CA" dirty="0" err="1"/>
            <a:t>Zeelkumar</a:t>
          </a:r>
          <a:r>
            <a:rPr lang="en-CA" dirty="0"/>
            <a:t> </a:t>
          </a:r>
          <a:r>
            <a:rPr lang="en-CA" dirty="0" err="1"/>
            <a:t>Mendpara</a:t>
          </a:r>
          <a:endParaRPr lang="en-US" dirty="0"/>
        </a:p>
      </dgm:t>
    </dgm:pt>
    <dgm:pt modelId="{536A59BA-CEB3-495C-B2FA-3D2674B9A503}" type="parTrans" cxnId="{B4E4CC85-EF6A-40C5-A796-E1829FEDB804}">
      <dgm:prSet/>
      <dgm:spPr/>
      <dgm:t>
        <a:bodyPr/>
        <a:lstStyle/>
        <a:p>
          <a:endParaRPr lang="en-US"/>
        </a:p>
      </dgm:t>
    </dgm:pt>
    <dgm:pt modelId="{1B6B1603-C069-45A7-AFF5-955C289631AE}" type="sibTrans" cxnId="{B4E4CC85-EF6A-40C5-A796-E1829FEDB804}">
      <dgm:prSet/>
      <dgm:spPr/>
      <dgm:t>
        <a:bodyPr/>
        <a:lstStyle/>
        <a:p>
          <a:endParaRPr lang="en-US"/>
        </a:p>
      </dgm:t>
    </dgm:pt>
    <dgm:pt modelId="{A18F0109-C7DE-46E0-AC53-50CD6D363FFB}" type="pres">
      <dgm:prSet presAssocID="{FB582089-9DE3-4111-AC28-0043A27A2480}" presName="vert0" presStyleCnt="0">
        <dgm:presLayoutVars>
          <dgm:dir/>
          <dgm:animOne val="branch"/>
          <dgm:animLvl val="lvl"/>
        </dgm:presLayoutVars>
      </dgm:prSet>
      <dgm:spPr/>
      <dgm:t>
        <a:bodyPr/>
        <a:lstStyle/>
        <a:p>
          <a:endParaRPr lang="en-US"/>
        </a:p>
      </dgm:t>
    </dgm:pt>
    <dgm:pt modelId="{FA940742-EEA7-46F1-9806-9E52E597FE35}" type="pres">
      <dgm:prSet presAssocID="{D7E6C0E1-9560-4F6F-9BCA-D39F6E68B8AD}" presName="thickLine" presStyleLbl="alignNode1" presStyleIdx="0" presStyleCnt="5" custLinFactY="400000" custLinFactNeighborY="472865"/>
      <dgm:spPr/>
    </dgm:pt>
    <dgm:pt modelId="{531EACE5-B482-49B4-93F4-7703EE09494D}" type="pres">
      <dgm:prSet presAssocID="{D7E6C0E1-9560-4F6F-9BCA-D39F6E68B8AD}" presName="horz1" presStyleCnt="0"/>
      <dgm:spPr/>
    </dgm:pt>
    <dgm:pt modelId="{77B3FD54-4C79-487F-9368-18BCABCA1BC9}" type="pres">
      <dgm:prSet presAssocID="{D7E6C0E1-9560-4F6F-9BCA-D39F6E68B8AD}" presName="tx1" presStyleLbl="revTx" presStyleIdx="0" presStyleCnt="5"/>
      <dgm:spPr/>
      <dgm:t>
        <a:bodyPr/>
        <a:lstStyle/>
        <a:p>
          <a:endParaRPr lang="en-US"/>
        </a:p>
      </dgm:t>
    </dgm:pt>
    <dgm:pt modelId="{5A051464-2DDC-40D9-88BC-181BA5B0B3B7}" type="pres">
      <dgm:prSet presAssocID="{D7E6C0E1-9560-4F6F-9BCA-D39F6E68B8AD}" presName="vert1" presStyleCnt="0"/>
      <dgm:spPr/>
    </dgm:pt>
    <dgm:pt modelId="{C113B92F-3589-4AF1-B4D0-3D311A296F5D}" type="pres">
      <dgm:prSet presAssocID="{9B98CD1C-AB2B-4ED1-A6D5-051FC5CB3A9B}" presName="thickLine" presStyleLbl="alignNode1" presStyleIdx="1" presStyleCnt="5"/>
      <dgm:spPr/>
    </dgm:pt>
    <dgm:pt modelId="{21595661-2B59-4E88-81B1-DB27504771F1}" type="pres">
      <dgm:prSet presAssocID="{9B98CD1C-AB2B-4ED1-A6D5-051FC5CB3A9B}" presName="horz1" presStyleCnt="0"/>
      <dgm:spPr/>
    </dgm:pt>
    <dgm:pt modelId="{C44BFB6E-2A58-4B63-95C6-992445D268AD}" type="pres">
      <dgm:prSet presAssocID="{9B98CD1C-AB2B-4ED1-A6D5-051FC5CB3A9B}" presName="tx1" presStyleLbl="revTx" presStyleIdx="1" presStyleCnt="5"/>
      <dgm:spPr/>
      <dgm:t>
        <a:bodyPr/>
        <a:lstStyle/>
        <a:p>
          <a:endParaRPr lang="en-US"/>
        </a:p>
      </dgm:t>
    </dgm:pt>
    <dgm:pt modelId="{1ACD9669-CB4E-41FD-AB7C-4067E9ED03C7}" type="pres">
      <dgm:prSet presAssocID="{9B98CD1C-AB2B-4ED1-A6D5-051FC5CB3A9B}" presName="vert1" presStyleCnt="0"/>
      <dgm:spPr/>
    </dgm:pt>
    <dgm:pt modelId="{F15355DD-3EF5-42F9-BA6A-F5D54DA2C936}" type="pres">
      <dgm:prSet presAssocID="{AA1CC592-7119-4BB7-AF74-2936C00BB77B}" presName="thickLine" presStyleLbl="alignNode1" presStyleIdx="2" presStyleCnt="5"/>
      <dgm:spPr/>
    </dgm:pt>
    <dgm:pt modelId="{AD79D9FC-0760-4401-8821-FBCBCE0385C6}" type="pres">
      <dgm:prSet presAssocID="{AA1CC592-7119-4BB7-AF74-2936C00BB77B}" presName="horz1" presStyleCnt="0"/>
      <dgm:spPr/>
    </dgm:pt>
    <dgm:pt modelId="{34109371-B45B-4EEC-A246-E5DD4E63C40C}" type="pres">
      <dgm:prSet presAssocID="{AA1CC592-7119-4BB7-AF74-2936C00BB77B}" presName="tx1" presStyleLbl="revTx" presStyleIdx="2" presStyleCnt="5"/>
      <dgm:spPr/>
      <dgm:t>
        <a:bodyPr/>
        <a:lstStyle/>
        <a:p>
          <a:endParaRPr lang="en-US"/>
        </a:p>
      </dgm:t>
    </dgm:pt>
    <dgm:pt modelId="{8A981EC5-2649-448D-B8B4-22D2BACDF3D6}" type="pres">
      <dgm:prSet presAssocID="{AA1CC592-7119-4BB7-AF74-2936C00BB77B}" presName="vert1" presStyleCnt="0"/>
      <dgm:spPr/>
    </dgm:pt>
    <dgm:pt modelId="{982F78DA-BA5C-4B5A-AD8E-B54551AF834F}" type="pres">
      <dgm:prSet presAssocID="{8340ADC4-354E-4130-A90F-0B65C4011176}" presName="thickLine" presStyleLbl="alignNode1" presStyleIdx="3" presStyleCnt="5"/>
      <dgm:spPr/>
    </dgm:pt>
    <dgm:pt modelId="{430CFEE4-19D7-4CE6-B3A1-DBE12C180612}" type="pres">
      <dgm:prSet presAssocID="{8340ADC4-354E-4130-A90F-0B65C4011176}" presName="horz1" presStyleCnt="0"/>
      <dgm:spPr/>
    </dgm:pt>
    <dgm:pt modelId="{75CCAED2-0811-4AEA-BEA8-2383C27BCB39}" type="pres">
      <dgm:prSet presAssocID="{8340ADC4-354E-4130-A90F-0B65C4011176}" presName="tx1" presStyleLbl="revTx" presStyleIdx="3" presStyleCnt="5"/>
      <dgm:spPr/>
      <dgm:t>
        <a:bodyPr/>
        <a:lstStyle/>
        <a:p>
          <a:endParaRPr lang="en-US"/>
        </a:p>
      </dgm:t>
    </dgm:pt>
    <dgm:pt modelId="{ECD37444-0F03-4BDA-A05C-83D414847987}" type="pres">
      <dgm:prSet presAssocID="{8340ADC4-354E-4130-A90F-0B65C4011176}" presName="vert1" presStyleCnt="0"/>
      <dgm:spPr/>
    </dgm:pt>
    <dgm:pt modelId="{6155A7E0-D762-47E2-96A9-175A4FD56103}" type="pres">
      <dgm:prSet presAssocID="{B03C4C47-FE3A-441B-804B-6C9A04E3DD2B}" presName="thickLine" presStyleLbl="alignNode1" presStyleIdx="4" presStyleCnt="5"/>
      <dgm:spPr/>
    </dgm:pt>
    <dgm:pt modelId="{2EDA8AEF-6090-4AC2-BE5B-DE214A73DDF7}" type="pres">
      <dgm:prSet presAssocID="{B03C4C47-FE3A-441B-804B-6C9A04E3DD2B}" presName="horz1" presStyleCnt="0"/>
      <dgm:spPr/>
    </dgm:pt>
    <dgm:pt modelId="{F69CB278-3C6D-4D54-BA10-E95F6C98A735}" type="pres">
      <dgm:prSet presAssocID="{B03C4C47-FE3A-441B-804B-6C9A04E3DD2B}" presName="tx1" presStyleLbl="revTx" presStyleIdx="4" presStyleCnt="5"/>
      <dgm:spPr/>
      <dgm:t>
        <a:bodyPr/>
        <a:lstStyle/>
        <a:p>
          <a:endParaRPr lang="en-US"/>
        </a:p>
      </dgm:t>
    </dgm:pt>
    <dgm:pt modelId="{F9CF9A46-7069-471B-B8B7-F23C46F103AE}" type="pres">
      <dgm:prSet presAssocID="{B03C4C47-FE3A-441B-804B-6C9A04E3DD2B}" presName="vert1" presStyleCnt="0"/>
      <dgm:spPr/>
    </dgm:pt>
  </dgm:ptLst>
  <dgm:cxnLst>
    <dgm:cxn modelId="{A149EE35-3243-4996-9342-FA7047FD4A66}" type="presOf" srcId="{8340ADC4-354E-4130-A90F-0B65C4011176}" destId="{75CCAED2-0811-4AEA-BEA8-2383C27BCB39}" srcOrd="0" destOrd="0" presId="urn:microsoft.com/office/officeart/2008/layout/LinedList"/>
    <dgm:cxn modelId="{F601D399-21B7-415C-95CC-7B6BDB64A01F}" type="presOf" srcId="{AA1CC592-7119-4BB7-AF74-2936C00BB77B}" destId="{34109371-B45B-4EEC-A246-E5DD4E63C40C}" srcOrd="0" destOrd="0" presId="urn:microsoft.com/office/officeart/2008/layout/LinedList"/>
    <dgm:cxn modelId="{998C38E0-E3DB-4EE4-BC82-FD9424EA95C3}" type="presOf" srcId="{D7E6C0E1-9560-4F6F-9BCA-D39F6E68B8AD}" destId="{77B3FD54-4C79-487F-9368-18BCABCA1BC9}" srcOrd="0" destOrd="0" presId="urn:microsoft.com/office/officeart/2008/layout/LinedList"/>
    <dgm:cxn modelId="{034A0483-3C65-4B3B-ACAA-EDBB86933373}" srcId="{FB582089-9DE3-4111-AC28-0043A27A2480}" destId="{D7E6C0E1-9560-4F6F-9BCA-D39F6E68B8AD}" srcOrd="0" destOrd="0" parTransId="{3734BEEF-2AC5-476D-972A-642A74DF2DD0}" sibTransId="{D23BA30B-59E3-4ACE-9FC8-0A0A93E4FF01}"/>
    <dgm:cxn modelId="{2A79C3A7-11EC-4FAB-AA60-2D0D916B7328}" type="presOf" srcId="{9B98CD1C-AB2B-4ED1-A6D5-051FC5CB3A9B}" destId="{C44BFB6E-2A58-4B63-95C6-992445D268AD}" srcOrd="0" destOrd="0" presId="urn:microsoft.com/office/officeart/2008/layout/LinedList"/>
    <dgm:cxn modelId="{8E1C2AAF-0708-4F8D-B2DF-D3ECD18E450D}" srcId="{FB582089-9DE3-4111-AC28-0043A27A2480}" destId="{8340ADC4-354E-4130-A90F-0B65C4011176}" srcOrd="3" destOrd="0" parTransId="{B371BFBB-050C-4196-B5C8-DC438EBCF196}" sibTransId="{1566B467-A40D-4FF3-8A08-C8904F2C35A8}"/>
    <dgm:cxn modelId="{B4E4CC85-EF6A-40C5-A796-E1829FEDB804}" srcId="{FB582089-9DE3-4111-AC28-0043A27A2480}" destId="{B03C4C47-FE3A-441B-804B-6C9A04E3DD2B}" srcOrd="4" destOrd="0" parTransId="{536A59BA-CEB3-495C-B2FA-3D2674B9A503}" sibTransId="{1B6B1603-C069-45A7-AFF5-955C289631AE}"/>
    <dgm:cxn modelId="{F0F5980F-3E69-4E07-888B-187131509759}" type="presOf" srcId="{FB582089-9DE3-4111-AC28-0043A27A2480}" destId="{A18F0109-C7DE-46E0-AC53-50CD6D363FFB}" srcOrd="0" destOrd="0" presId="urn:microsoft.com/office/officeart/2008/layout/LinedList"/>
    <dgm:cxn modelId="{8FABCFA7-12E7-45C2-BF95-403FBBCF6825}" type="presOf" srcId="{B03C4C47-FE3A-441B-804B-6C9A04E3DD2B}" destId="{F69CB278-3C6D-4D54-BA10-E95F6C98A735}" srcOrd="0" destOrd="0" presId="urn:microsoft.com/office/officeart/2008/layout/LinedList"/>
    <dgm:cxn modelId="{260362B1-D322-44FB-AF2B-546049AC48CE}" srcId="{FB582089-9DE3-4111-AC28-0043A27A2480}" destId="{AA1CC592-7119-4BB7-AF74-2936C00BB77B}" srcOrd="2" destOrd="0" parTransId="{DA720ED6-BCAC-4BF5-BA66-83083767732E}" sibTransId="{50712FD6-B138-4A60-9ECF-6F017F659A00}"/>
    <dgm:cxn modelId="{87558333-289E-4982-851B-4722A92F4974}" srcId="{FB582089-9DE3-4111-AC28-0043A27A2480}" destId="{9B98CD1C-AB2B-4ED1-A6D5-051FC5CB3A9B}" srcOrd="1" destOrd="0" parTransId="{B27A3FE3-B803-4C66-A14D-563A5CEAFF60}" sibTransId="{2A6DFBF1-EEDA-44AE-B31B-CD898939F2BB}"/>
    <dgm:cxn modelId="{A33A30DC-85F4-4555-B58A-722FF2309B5C}" type="presParOf" srcId="{A18F0109-C7DE-46E0-AC53-50CD6D363FFB}" destId="{FA940742-EEA7-46F1-9806-9E52E597FE35}" srcOrd="0" destOrd="0" presId="urn:microsoft.com/office/officeart/2008/layout/LinedList"/>
    <dgm:cxn modelId="{422B585D-73DF-4ED3-9A2A-8E207717E287}" type="presParOf" srcId="{A18F0109-C7DE-46E0-AC53-50CD6D363FFB}" destId="{531EACE5-B482-49B4-93F4-7703EE09494D}" srcOrd="1" destOrd="0" presId="urn:microsoft.com/office/officeart/2008/layout/LinedList"/>
    <dgm:cxn modelId="{511C3EDB-A6D5-473B-86B8-BFBF1AFD3E52}" type="presParOf" srcId="{531EACE5-B482-49B4-93F4-7703EE09494D}" destId="{77B3FD54-4C79-487F-9368-18BCABCA1BC9}" srcOrd="0" destOrd="0" presId="urn:microsoft.com/office/officeart/2008/layout/LinedList"/>
    <dgm:cxn modelId="{A8D29AE3-6F2E-4DE8-A4E6-E8B428D17F31}" type="presParOf" srcId="{531EACE5-B482-49B4-93F4-7703EE09494D}" destId="{5A051464-2DDC-40D9-88BC-181BA5B0B3B7}" srcOrd="1" destOrd="0" presId="urn:microsoft.com/office/officeart/2008/layout/LinedList"/>
    <dgm:cxn modelId="{55AF7991-3A6E-4FFD-9562-20E80F6476C1}" type="presParOf" srcId="{A18F0109-C7DE-46E0-AC53-50CD6D363FFB}" destId="{C113B92F-3589-4AF1-B4D0-3D311A296F5D}" srcOrd="2" destOrd="0" presId="urn:microsoft.com/office/officeart/2008/layout/LinedList"/>
    <dgm:cxn modelId="{8A6D290C-3FDF-4007-86A3-404B8562C52B}" type="presParOf" srcId="{A18F0109-C7DE-46E0-AC53-50CD6D363FFB}" destId="{21595661-2B59-4E88-81B1-DB27504771F1}" srcOrd="3" destOrd="0" presId="urn:microsoft.com/office/officeart/2008/layout/LinedList"/>
    <dgm:cxn modelId="{C122AB6B-ED99-456F-8418-D5A34FFB0D3C}" type="presParOf" srcId="{21595661-2B59-4E88-81B1-DB27504771F1}" destId="{C44BFB6E-2A58-4B63-95C6-992445D268AD}" srcOrd="0" destOrd="0" presId="urn:microsoft.com/office/officeart/2008/layout/LinedList"/>
    <dgm:cxn modelId="{15D815B5-4EDE-4CED-A69D-085790757C93}" type="presParOf" srcId="{21595661-2B59-4E88-81B1-DB27504771F1}" destId="{1ACD9669-CB4E-41FD-AB7C-4067E9ED03C7}" srcOrd="1" destOrd="0" presId="urn:microsoft.com/office/officeart/2008/layout/LinedList"/>
    <dgm:cxn modelId="{83D3E3DA-BB33-4C83-B37F-2936C2CFB3D0}" type="presParOf" srcId="{A18F0109-C7DE-46E0-AC53-50CD6D363FFB}" destId="{F15355DD-3EF5-42F9-BA6A-F5D54DA2C936}" srcOrd="4" destOrd="0" presId="urn:microsoft.com/office/officeart/2008/layout/LinedList"/>
    <dgm:cxn modelId="{40621002-A7F6-42B6-9CA6-2D74D07603C8}" type="presParOf" srcId="{A18F0109-C7DE-46E0-AC53-50CD6D363FFB}" destId="{AD79D9FC-0760-4401-8821-FBCBCE0385C6}" srcOrd="5" destOrd="0" presId="urn:microsoft.com/office/officeart/2008/layout/LinedList"/>
    <dgm:cxn modelId="{8FD3ECEA-6C8A-4D06-B070-0B82590082D2}" type="presParOf" srcId="{AD79D9FC-0760-4401-8821-FBCBCE0385C6}" destId="{34109371-B45B-4EEC-A246-E5DD4E63C40C}" srcOrd="0" destOrd="0" presId="urn:microsoft.com/office/officeart/2008/layout/LinedList"/>
    <dgm:cxn modelId="{CCAB2B6C-6547-448F-8BAC-E0EF97DACC43}" type="presParOf" srcId="{AD79D9FC-0760-4401-8821-FBCBCE0385C6}" destId="{8A981EC5-2649-448D-B8B4-22D2BACDF3D6}" srcOrd="1" destOrd="0" presId="urn:microsoft.com/office/officeart/2008/layout/LinedList"/>
    <dgm:cxn modelId="{1F50BAC6-CA70-491B-8331-F9481A3171E2}" type="presParOf" srcId="{A18F0109-C7DE-46E0-AC53-50CD6D363FFB}" destId="{982F78DA-BA5C-4B5A-AD8E-B54551AF834F}" srcOrd="6" destOrd="0" presId="urn:microsoft.com/office/officeart/2008/layout/LinedList"/>
    <dgm:cxn modelId="{F8F56E39-D7FA-4280-8D14-7A541188695A}" type="presParOf" srcId="{A18F0109-C7DE-46E0-AC53-50CD6D363FFB}" destId="{430CFEE4-19D7-4CE6-B3A1-DBE12C180612}" srcOrd="7" destOrd="0" presId="urn:microsoft.com/office/officeart/2008/layout/LinedList"/>
    <dgm:cxn modelId="{DD645898-B674-4DBC-BC29-9FB70490B1BA}" type="presParOf" srcId="{430CFEE4-19D7-4CE6-B3A1-DBE12C180612}" destId="{75CCAED2-0811-4AEA-BEA8-2383C27BCB39}" srcOrd="0" destOrd="0" presId="urn:microsoft.com/office/officeart/2008/layout/LinedList"/>
    <dgm:cxn modelId="{08844431-AC3C-4524-9B4C-07C09CB8CA09}" type="presParOf" srcId="{430CFEE4-19D7-4CE6-B3A1-DBE12C180612}" destId="{ECD37444-0F03-4BDA-A05C-83D414847987}" srcOrd="1" destOrd="0" presId="urn:microsoft.com/office/officeart/2008/layout/LinedList"/>
    <dgm:cxn modelId="{121F322A-2992-4E87-B5B8-B5583462D820}" type="presParOf" srcId="{A18F0109-C7DE-46E0-AC53-50CD6D363FFB}" destId="{6155A7E0-D762-47E2-96A9-175A4FD56103}" srcOrd="8" destOrd="0" presId="urn:microsoft.com/office/officeart/2008/layout/LinedList"/>
    <dgm:cxn modelId="{E5C5B941-0E27-445A-83ED-1AD2E63002B4}" type="presParOf" srcId="{A18F0109-C7DE-46E0-AC53-50CD6D363FFB}" destId="{2EDA8AEF-6090-4AC2-BE5B-DE214A73DDF7}" srcOrd="9" destOrd="0" presId="urn:microsoft.com/office/officeart/2008/layout/LinedList"/>
    <dgm:cxn modelId="{51A03845-BF61-4407-BDE5-40417A768538}" type="presParOf" srcId="{2EDA8AEF-6090-4AC2-BE5B-DE214A73DDF7}" destId="{F69CB278-3C6D-4D54-BA10-E95F6C98A735}" srcOrd="0" destOrd="0" presId="urn:microsoft.com/office/officeart/2008/layout/LinedList"/>
    <dgm:cxn modelId="{A83E9315-5010-4A5E-B55A-9E4DFA7800D5}" type="presParOf" srcId="{2EDA8AEF-6090-4AC2-BE5B-DE214A73DDF7}" destId="{F9CF9A46-7069-471B-B8B7-F23C46F103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40742-EEA7-46F1-9806-9E52E597FE35}">
      <dsp:nvSpPr>
        <dsp:cNvPr id="0" name=""/>
        <dsp:cNvSpPr/>
      </dsp:nvSpPr>
      <dsp:spPr>
        <a:xfrm>
          <a:off x="0" y="3010716"/>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3FD54-4C79-487F-9368-18BCABCA1BC9}">
      <dsp:nvSpPr>
        <dsp:cNvPr id="0" name=""/>
        <dsp:cNvSpPr/>
      </dsp:nvSpPr>
      <dsp:spPr>
        <a:xfrm>
          <a:off x="0" y="1776"/>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01. </a:t>
          </a:r>
          <a:r>
            <a:rPr lang="en-US" sz="2200" kern="1200" dirty="0"/>
            <a:t>Background/Motivation</a:t>
          </a:r>
        </a:p>
      </dsp:txBody>
      <dsp:txXfrm>
        <a:off x="0" y="1776"/>
        <a:ext cx="4909480" cy="605868"/>
      </dsp:txXfrm>
    </dsp:sp>
    <dsp:sp modelId="{C113B92F-3589-4AF1-B4D0-3D311A296F5D}">
      <dsp:nvSpPr>
        <dsp:cNvPr id="0" name=""/>
        <dsp:cNvSpPr/>
      </dsp:nvSpPr>
      <dsp:spPr>
        <a:xfrm>
          <a:off x="0" y="607645"/>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BFB6E-2A58-4B63-95C6-992445D268AD}">
      <dsp:nvSpPr>
        <dsp:cNvPr id="0" name=""/>
        <dsp:cNvSpPr/>
      </dsp:nvSpPr>
      <dsp:spPr>
        <a:xfrm>
          <a:off x="0" y="607645"/>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02. </a:t>
          </a:r>
          <a:r>
            <a:rPr lang="en-US" sz="2200" kern="1200" dirty="0"/>
            <a:t>Problem Statement</a:t>
          </a:r>
        </a:p>
      </dsp:txBody>
      <dsp:txXfrm>
        <a:off x="0" y="607645"/>
        <a:ext cx="4909480" cy="605868"/>
      </dsp:txXfrm>
    </dsp:sp>
    <dsp:sp modelId="{F15355DD-3EF5-42F9-BA6A-F5D54DA2C936}">
      <dsp:nvSpPr>
        <dsp:cNvPr id="0" name=""/>
        <dsp:cNvSpPr/>
      </dsp:nvSpPr>
      <dsp:spPr>
        <a:xfrm>
          <a:off x="0" y="1213513"/>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09371-B45B-4EEC-A246-E5DD4E63C40C}">
      <dsp:nvSpPr>
        <dsp:cNvPr id="0" name=""/>
        <dsp:cNvSpPr/>
      </dsp:nvSpPr>
      <dsp:spPr>
        <a:xfrm>
          <a:off x="0" y="1213513"/>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03. </a:t>
          </a:r>
          <a:r>
            <a:rPr lang="en-US" sz="2200" kern="1200" dirty="0"/>
            <a:t>Project Proposal</a:t>
          </a:r>
        </a:p>
      </dsp:txBody>
      <dsp:txXfrm>
        <a:off x="0" y="1213513"/>
        <a:ext cx="4909480" cy="605868"/>
      </dsp:txXfrm>
    </dsp:sp>
    <dsp:sp modelId="{982F78DA-BA5C-4B5A-AD8E-B54551AF834F}">
      <dsp:nvSpPr>
        <dsp:cNvPr id="0" name=""/>
        <dsp:cNvSpPr/>
      </dsp:nvSpPr>
      <dsp:spPr>
        <a:xfrm>
          <a:off x="0" y="1819381"/>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CAED2-0811-4AEA-BEA8-2383C27BCB39}">
      <dsp:nvSpPr>
        <dsp:cNvPr id="0" name=""/>
        <dsp:cNvSpPr/>
      </dsp:nvSpPr>
      <dsp:spPr>
        <a:xfrm>
          <a:off x="0" y="1819381"/>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04. </a:t>
          </a:r>
          <a:r>
            <a:rPr lang="en-US" sz="2200" kern="1200" dirty="0"/>
            <a:t>Analysis Questions</a:t>
          </a:r>
        </a:p>
      </dsp:txBody>
      <dsp:txXfrm>
        <a:off x="0" y="1819381"/>
        <a:ext cx="4909480" cy="605868"/>
      </dsp:txXfrm>
    </dsp:sp>
    <dsp:sp modelId="{6155A7E0-D762-47E2-96A9-175A4FD56103}">
      <dsp:nvSpPr>
        <dsp:cNvPr id="0" name=""/>
        <dsp:cNvSpPr/>
      </dsp:nvSpPr>
      <dsp:spPr>
        <a:xfrm>
          <a:off x="0" y="2425250"/>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CB278-3C6D-4D54-BA10-E95F6C98A735}">
      <dsp:nvSpPr>
        <dsp:cNvPr id="0" name=""/>
        <dsp:cNvSpPr/>
      </dsp:nvSpPr>
      <dsp:spPr>
        <a:xfrm>
          <a:off x="0" y="2425250"/>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05. </a:t>
          </a:r>
          <a:r>
            <a:rPr lang="en-US" sz="2200" kern="1200" dirty="0"/>
            <a:t>Data Description</a:t>
          </a:r>
        </a:p>
      </dsp:txBody>
      <dsp:txXfrm>
        <a:off x="0" y="2425250"/>
        <a:ext cx="4909480" cy="605868"/>
      </dsp:txXfrm>
    </dsp:sp>
    <dsp:sp modelId="{BCB50DC2-C91D-4426-846D-950A9EEFF403}">
      <dsp:nvSpPr>
        <dsp:cNvPr id="0" name=""/>
        <dsp:cNvSpPr/>
      </dsp:nvSpPr>
      <dsp:spPr>
        <a:xfrm>
          <a:off x="0" y="3621052"/>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9BAE1E-5422-4E33-8572-6106DC16BC9A}">
      <dsp:nvSpPr>
        <dsp:cNvPr id="0" name=""/>
        <dsp:cNvSpPr/>
      </dsp:nvSpPr>
      <dsp:spPr>
        <a:xfrm>
          <a:off x="0" y="3032895"/>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06. Exploratory Data Analysis (EDA)</a:t>
          </a:r>
          <a:endParaRPr lang="en-US" sz="2200" kern="1200" dirty="0"/>
        </a:p>
      </dsp:txBody>
      <dsp:txXfrm>
        <a:off x="0" y="3032895"/>
        <a:ext cx="4909480" cy="605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40742-EEA7-46F1-9806-9E52E597FE35}">
      <dsp:nvSpPr>
        <dsp:cNvPr id="0" name=""/>
        <dsp:cNvSpPr/>
      </dsp:nvSpPr>
      <dsp:spPr>
        <a:xfrm>
          <a:off x="0" y="3584892"/>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3FD54-4C79-487F-9368-18BCABCA1BC9}">
      <dsp:nvSpPr>
        <dsp:cNvPr id="0" name=""/>
        <dsp:cNvSpPr/>
      </dsp:nvSpPr>
      <dsp:spPr>
        <a:xfrm>
          <a:off x="0" y="44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Avikumar</a:t>
          </a:r>
          <a:r>
            <a:rPr lang="en-CA" sz="3300" kern="1200" dirty="0"/>
            <a:t> Patel</a:t>
          </a:r>
          <a:endParaRPr lang="en-US" sz="3300" kern="1200" dirty="0"/>
        </a:p>
      </dsp:txBody>
      <dsp:txXfrm>
        <a:off x="0" y="444"/>
        <a:ext cx="4909480" cy="727575"/>
      </dsp:txXfrm>
    </dsp:sp>
    <dsp:sp modelId="{C113B92F-3589-4AF1-B4D0-3D311A296F5D}">
      <dsp:nvSpPr>
        <dsp:cNvPr id="0" name=""/>
        <dsp:cNvSpPr/>
      </dsp:nvSpPr>
      <dsp:spPr>
        <a:xfrm>
          <a:off x="0" y="728019"/>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BFB6E-2A58-4B63-95C6-992445D268AD}">
      <dsp:nvSpPr>
        <dsp:cNvPr id="0" name=""/>
        <dsp:cNvSpPr/>
      </dsp:nvSpPr>
      <dsp:spPr>
        <a:xfrm>
          <a:off x="0" y="728019"/>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Rahulkumar</a:t>
          </a:r>
          <a:r>
            <a:rPr lang="en-CA" sz="3300" kern="1200" dirty="0"/>
            <a:t> Nasit</a:t>
          </a:r>
          <a:endParaRPr lang="en-US" sz="3300" kern="1200" dirty="0"/>
        </a:p>
      </dsp:txBody>
      <dsp:txXfrm>
        <a:off x="0" y="728019"/>
        <a:ext cx="4909480" cy="727575"/>
      </dsp:txXfrm>
    </dsp:sp>
    <dsp:sp modelId="{F15355DD-3EF5-42F9-BA6A-F5D54DA2C936}">
      <dsp:nvSpPr>
        <dsp:cNvPr id="0" name=""/>
        <dsp:cNvSpPr/>
      </dsp:nvSpPr>
      <dsp:spPr>
        <a:xfrm>
          <a:off x="0" y="1455594"/>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09371-B45B-4EEC-A246-E5DD4E63C40C}">
      <dsp:nvSpPr>
        <dsp:cNvPr id="0" name=""/>
        <dsp:cNvSpPr/>
      </dsp:nvSpPr>
      <dsp:spPr>
        <a:xfrm>
          <a:off x="0" y="145559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Ramya</a:t>
          </a:r>
          <a:r>
            <a:rPr lang="en-CA" sz="3300" kern="1200" dirty="0"/>
            <a:t> </a:t>
          </a:r>
          <a:r>
            <a:rPr lang="en-CA" sz="3300" kern="1200" dirty="0" err="1"/>
            <a:t>Theegala</a:t>
          </a:r>
          <a:endParaRPr lang="en-US" sz="3300" kern="1200" dirty="0"/>
        </a:p>
      </dsp:txBody>
      <dsp:txXfrm>
        <a:off x="0" y="1455594"/>
        <a:ext cx="4909480" cy="727575"/>
      </dsp:txXfrm>
    </dsp:sp>
    <dsp:sp modelId="{982F78DA-BA5C-4B5A-AD8E-B54551AF834F}">
      <dsp:nvSpPr>
        <dsp:cNvPr id="0" name=""/>
        <dsp:cNvSpPr/>
      </dsp:nvSpPr>
      <dsp:spPr>
        <a:xfrm>
          <a:off x="0" y="2183169"/>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CAED2-0811-4AEA-BEA8-2383C27BCB39}">
      <dsp:nvSpPr>
        <dsp:cNvPr id="0" name=""/>
        <dsp:cNvSpPr/>
      </dsp:nvSpPr>
      <dsp:spPr>
        <a:xfrm>
          <a:off x="0" y="2183169"/>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Sufyaan</a:t>
          </a:r>
          <a:r>
            <a:rPr lang="en-CA" sz="3300" kern="1200" dirty="0"/>
            <a:t> </a:t>
          </a:r>
          <a:r>
            <a:rPr lang="en-CA" sz="3300" kern="1200" dirty="0" err="1"/>
            <a:t>Junaidi</a:t>
          </a:r>
          <a:endParaRPr lang="en-US" sz="3300" kern="1200" dirty="0"/>
        </a:p>
      </dsp:txBody>
      <dsp:txXfrm>
        <a:off x="0" y="2183169"/>
        <a:ext cx="4909480" cy="727575"/>
      </dsp:txXfrm>
    </dsp:sp>
    <dsp:sp modelId="{6155A7E0-D762-47E2-96A9-175A4FD56103}">
      <dsp:nvSpPr>
        <dsp:cNvPr id="0" name=""/>
        <dsp:cNvSpPr/>
      </dsp:nvSpPr>
      <dsp:spPr>
        <a:xfrm>
          <a:off x="0" y="2910744"/>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CB278-3C6D-4D54-BA10-E95F6C98A735}">
      <dsp:nvSpPr>
        <dsp:cNvPr id="0" name=""/>
        <dsp:cNvSpPr/>
      </dsp:nvSpPr>
      <dsp:spPr>
        <a:xfrm>
          <a:off x="0" y="291074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Zeelkumar</a:t>
          </a:r>
          <a:r>
            <a:rPr lang="en-CA" sz="3300" kern="1200" dirty="0"/>
            <a:t> </a:t>
          </a:r>
          <a:r>
            <a:rPr lang="en-CA" sz="3300" kern="1200" dirty="0" err="1"/>
            <a:t>Mendpara</a:t>
          </a:r>
          <a:endParaRPr lang="en-US" sz="3300" kern="1200" dirty="0"/>
        </a:p>
      </dsp:txBody>
      <dsp:txXfrm>
        <a:off x="0" y="2910744"/>
        <a:ext cx="4909480" cy="7275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11/12/2021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11/12/2021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rushikeshghate/capstone-projectibm-employee-attrition-predi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rushikeshghate/capstone-projectibm-employee-attrition-predi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597EA66B-2AAB-42B0-9F9D-38920D8D82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810001" y="1943100"/>
            <a:ext cx="10572000" cy="2971425"/>
          </a:xfrm>
          <a:effectLst/>
        </p:spPr>
        <p:txBody>
          <a:bodyPr anchor="t">
            <a:normAutofit fontScale="90000"/>
          </a:bodyPr>
          <a:lstStyle/>
          <a:p>
            <a:pPr algn="ctr">
              <a:lnSpc>
                <a:spcPct val="90000"/>
              </a:lnSpc>
            </a:pPr>
            <a:r>
              <a:rPr lang="en-US" sz="3000" dirty="0">
                <a:solidFill>
                  <a:schemeClr val="tx1"/>
                </a:solidFill>
              </a:rPr>
              <a:t>DAB 103</a:t>
            </a:r>
            <a:br>
              <a:rPr lang="en-US" sz="3000" dirty="0">
                <a:solidFill>
                  <a:schemeClr val="tx1"/>
                </a:solidFill>
              </a:rPr>
            </a:br>
            <a:r>
              <a:rPr lang="en-US" sz="3000" dirty="0">
                <a:solidFill>
                  <a:schemeClr val="tx1"/>
                </a:solidFill>
              </a:rPr>
              <a:t/>
            </a:r>
            <a:br>
              <a:rPr lang="en-US" sz="3000" dirty="0">
                <a:solidFill>
                  <a:schemeClr val="tx1"/>
                </a:solidFill>
              </a:rPr>
            </a:br>
            <a:r>
              <a:rPr lang="en-US" sz="3000" dirty="0">
                <a:solidFill>
                  <a:schemeClr val="tx1"/>
                </a:solidFill>
              </a:rPr>
              <a:t>Analytic Tools &amp; Decision Making</a:t>
            </a:r>
            <a:br>
              <a:rPr lang="en-US" sz="3000" dirty="0">
                <a:solidFill>
                  <a:schemeClr val="tx1"/>
                </a:solidFill>
              </a:rPr>
            </a:br>
            <a:r>
              <a:rPr lang="en-US" sz="3000" dirty="0">
                <a:solidFill>
                  <a:schemeClr val="tx1"/>
                </a:solidFill>
              </a:rPr>
              <a:t/>
            </a:r>
            <a:br>
              <a:rPr lang="en-US" sz="3000" dirty="0">
                <a:solidFill>
                  <a:schemeClr val="tx1"/>
                </a:solidFill>
              </a:rPr>
            </a:br>
            <a:r>
              <a:rPr lang="en-US" sz="3000" dirty="0">
                <a:solidFill>
                  <a:schemeClr val="tx1"/>
                </a:solidFill>
              </a:rPr>
              <a:t>Team 5 - 002</a:t>
            </a:r>
            <a:br>
              <a:rPr lang="en-US" sz="3000" dirty="0">
                <a:solidFill>
                  <a:schemeClr val="tx1"/>
                </a:solidFill>
              </a:rPr>
            </a:br>
            <a:r>
              <a:rPr lang="en-US" sz="3000" dirty="0">
                <a:solidFill>
                  <a:schemeClr val="tx1"/>
                </a:solidFill>
              </a:rPr>
              <a:t/>
            </a:r>
            <a:br>
              <a:rPr lang="en-US" sz="3000" dirty="0">
                <a:solidFill>
                  <a:schemeClr val="tx1"/>
                </a:solidFill>
              </a:rPr>
            </a:br>
            <a:r>
              <a:rPr lang="en-US" sz="3000" dirty="0">
                <a:solidFill>
                  <a:schemeClr val="tx1"/>
                </a:solidFill>
              </a:rPr>
              <a:t>Project – First Submission</a:t>
            </a:r>
          </a:p>
        </p:txBody>
      </p:sp>
      <p:sp>
        <p:nvSpPr>
          <p:cNvPr id="34" name="Freeform: Shape 30">
            <a:extLst>
              <a:ext uri="{FF2B5EF4-FFF2-40B4-BE49-F238E27FC236}">
                <a16:creationId xmlns:a16="http://schemas.microsoft.com/office/drawing/2014/main" id="{D360EBE3-31BB-422F-AA87-FA3873DAE4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5477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3238187"/>
              </p:ext>
            </p:extLst>
          </p:nvPr>
        </p:nvGraphicFramePr>
        <p:xfrm>
          <a:off x="635348" y="376310"/>
          <a:ext cx="10939812" cy="6080760"/>
        </p:xfrm>
        <a:graphic>
          <a:graphicData uri="http://schemas.openxmlformats.org/drawingml/2006/table">
            <a:tbl>
              <a:tblPr firstRow="1" bandRow="1">
                <a:tableStyleId>{5C22544A-7EE6-4342-B048-85BDC9FD1C3A}</a:tableStyleId>
              </a:tblPr>
              <a:tblGrid>
                <a:gridCol w="2894433">
                  <a:extLst>
                    <a:ext uri="{9D8B030D-6E8A-4147-A177-3AD203B41FA5}">
                      <a16:colId xmlns:a16="http://schemas.microsoft.com/office/drawing/2014/main" val="379210536"/>
                    </a:ext>
                  </a:extLst>
                </a:gridCol>
                <a:gridCol w="1479986">
                  <a:extLst>
                    <a:ext uri="{9D8B030D-6E8A-4147-A177-3AD203B41FA5}">
                      <a16:colId xmlns:a16="http://schemas.microsoft.com/office/drawing/2014/main" val="345741536"/>
                    </a:ext>
                  </a:extLst>
                </a:gridCol>
                <a:gridCol w="6565393">
                  <a:extLst>
                    <a:ext uri="{9D8B030D-6E8A-4147-A177-3AD203B41FA5}">
                      <a16:colId xmlns:a16="http://schemas.microsoft.com/office/drawing/2014/main" val="2968291201"/>
                    </a:ext>
                  </a:extLst>
                </a:gridCol>
              </a:tblGrid>
              <a:tr h="370840">
                <a:tc>
                  <a:txBody>
                    <a:bodyPr/>
                    <a:lstStyle/>
                    <a:p>
                      <a:pPr algn="l"/>
                      <a:r>
                        <a:rPr lang="en-US" sz="1400">
                          <a:latin typeface="+mj-lt"/>
                        </a:rPr>
                        <a:t>Variable Name</a:t>
                      </a:r>
                      <a:endParaRPr lang="en-US" sz="1400" dirty="0">
                        <a:latin typeface="+mj-lt"/>
                      </a:endParaRPr>
                    </a:p>
                  </a:txBody>
                  <a:tcPr/>
                </a:tc>
                <a:tc>
                  <a:txBody>
                    <a:bodyPr/>
                    <a:lstStyle/>
                    <a:p>
                      <a:pPr algn="l"/>
                      <a:r>
                        <a:rPr lang="en-US" sz="1400">
                          <a:latin typeface="+mj-lt"/>
                        </a:rPr>
                        <a:t>Type</a:t>
                      </a:r>
                      <a:endParaRPr lang="en-US" sz="1400" dirty="0">
                        <a:latin typeface="+mj-lt"/>
                      </a:endParaRPr>
                    </a:p>
                  </a:txBody>
                  <a:tcPr/>
                </a:tc>
                <a:tc>
                  <a:txBody>
                    <a:bodyPr/>
                    <a:lstStyle/>
                    <a:p>
                      <a:pPr algn="l"/>
                      <a:r>
                        <a:rPr lang="en-US" sz="1400" dirty="0">
                          <a:latin typeface="+mj-lt"/>
                        </a:rPr>
                        <a:t>Description</a:t>
                      </a:r>
                    </a:p>
                  </a:txBody>
                  <a:tcPr/>
                </a:tc>
                <a:extLst>
                  <a:ext uri="{0D108BD9-81ED-4DB2-BD59-A6C34878D82A}">
                    <a16:rowId xmlns:a16="http://schemas.microsoft.com/office/drawing/2014/main" val="767404457"/>
                  </a:ext>
                </a:extLst>
              </a:tr>
              <a:tr h="370840">
                <a:tc>
                  <a:txBody>
                    <a:bodyPr/>
                    <a:lstStyle/>
                    <a:p>
                      <a:pPr algn="l"/>
                      <a:r>
                        <a:rPr lang="en-US" sz="1400" b="0" i="0" kern="1200" dirty="0" err="1">
                          <a:solidFill>
                            <a:schemeClr val="dk1"/>
                          </a:solidFill>
                          <a:effectLst/>
                          <a:latin typeface="+mj-lt"/>
                          <a:ea typeface="+mn-ea"/>
                          <a:cs typeface="+mn-cs"/>
                        </a:rPr>
                        <a:t>JobRole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Categorical</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Job Roll of employee</a:t>
                      </a:r>
                      <a:endParaRPr lang="en-US" sz="1400" dirty="0">
                        <a:latin typeface="+mj-lt"/>
                      </a:endParaRPr>
                    </a:p>
                  </a:txBody>
                  <a:tcPr/>
                </a:tc>
                <a:extLst>
                  <a:ext uri="{0D108BD9-81ED-4DB2-BD59-A6C34878D82A}">
                    <a16:rowId xmlns:a16="http://schemas.microsoft.com/office/drawing/2014/main" val="3984698135"/>
                  </a:ext>
                </a:extLst>
              </a:tr>
              <a:tr h="370840">
                <a:tc>
                  <a:txBody>
                    <a:bodyPr/>
                    <a:lstStyle/>
                    <a:p>
                      <a:pPr algn="l"/>
                      <a:r>
                        <a:rPr lang="en-US" sz="1400" b="0" i="0" kern="1200" dirty="0" err="1">
                          <a:solidFill>
                            <a:schemeClr val="dk1"/>
                          </a:solidFill>
                          <a:effectLst/>
                          <a:latin typeface="+mj-lt"/>
                          <a:ea typeface="+mn-ea"/>
                          <a:cs typeface="+mn-cs"/>
                        </a:rPr>
                        <a:t>JobSatisfaction</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Job satisfaction level</a:t>
                      </a:r>
                      <a:endParaRPr lang="en-US" sz="1400" dirty="0">
                        <a:latin typeface="+mj-lt"/>
                      </a:endParaRPr>
                    </a:p>
                  </a:txBody>
                  <a:tcPr/>
                </a:tc>
                <a:extLst>
                  <a:ext uri="{0D108BD9-81ED-4DB2-BD59-A6C34878D82A}">
                    <a16:rowId xmlns:a16="http://schemas.microsoft.com/office/drawing/2014/main" val="3108385287"/>
                  </a:ext>
                </a:extLst>
              </a:tr>
              <a:tr h="370840">
                <a:tc>
                  <a:txBody>
                    <a:bodyPr/>
                    <a:lstStyle/>
                    <a:p>
                      <a:pPr algn="l"/>
                      <a:r>
                        <a:rPr lang="en-US" sz="1400" b="0" i="0" kern="1200" dirty="0" err="1">
                          <a:solidFill>
                            <a:schemeClr val="dk1"/>
                          </a:solidFill>
                          <a:effectLst/>
                          <a:latin typeface="+mj-lt"/>
                          <a:ea typeface="+mn-ea"/>
                          <a:cs typeface="+mn-cs"/>
                        </a:rPr>
                        <a:t>MaritalStatus</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Martial Status of an employee </a:t>
                      </a:r>
                      <a:endParaRPr lang="en-US" sz="1400" dirty="0">
                        <a:latin typeface="+mj-lt"/>
                      </a:endParaRPr>
                    </a:p>
                  </a:txBody>
                  <a:tcPr/>
                </a:tc>
                <a:extLst>
                  <a:ext uri="{0D108BD9-81ED-4DB2-BD59-A6C34878D82A}">
                    <a16:rowId xmlns:a16="http://schemas.microsoft.com/office/drawing/2014/main" val="2991636979"/>
                  </a:ext>
                </a:extLst>
              </a:tr>
              <a:tr h="370840">
                <a:tc>
                  <a:txBody>
                    <a:bodyPr/>
                    <a:lstStyle/>
                    <a:p>
                      <a:pPr algn="l"/>
                      <a:r>
                        <a:rPr lang="en-US" sz="1400" b="0" i="0" kern="1200" dirty="0" err="1">
                          <a:solidFill>
                            <a:schemeClr val="dk1"/>
                          </a:solidFill>
                          <a:effectLst/>
                          <a:latin typeface="+mj-lt"/>
                          <a:ea typeface="+mn-ea"/>
                          <a:cs typeface="+mn-cs"/>
                        </a:rPr>
                        <a:t>MonthlyIncome</a:t>
                      </a:r>
                      <a:endParaRPr lang="en-US" sz="1400" b="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Monthly Income of Employee in USD</a:t>
                      </a:r>
                      <a:endParaRPr lang="en-US" sz="1400" dirty="0">
                        <a:latin typeface="+mj-lt"/>
                      </a:endParaRPr>
                    </a:p>
                  </a:txBody>
                  <a:tcPr/>
                </a:tc>
                <a:extLst>
                  <a:ext uri="{0D108BD9-81ED-4DB2-BD59-A6C34878D82A}">
                    <a16:rowId xmlns:a16="http://schemas.microsoft.com/office/drawing/2014/main" val="840972364"/>
                  </a:ext>
                </a:extLst>
              </a:tr>
              <a:tr h="370840">
                <a:tc>
                  <a:txBody>
                    <a:bodyPr/>
                    <a:lstStyle/>
                    <a:p>
                      <a:pPr algn="l"/>
                      <a:r>
                        <a:rPr lang="en-US" sz="1400" b="0" i="0" kern="1200" dirty="0" err="1">
                          <a:solidFill>
                            <a:schemeClr val="dk1"/>
                          </a:solidFill>
                          <a:effectLst/>
                          <a:latin typeface="+mj-lt"/>
                          <a:ea typeface="+mn-ea"/>
                          <a:cs typeface="+mn-cs"/>
                        </a:rPr>
                        <a:t>MonthlyRate</a:t>
                      </a:r>
                      <a:endParaRPr lang="en-US" sz="1400" dirty="0">
                        <a:latin typeface="+mj-lt"/>
                      </a:endParaRPr>
                    </a:p>
                  </a:txBody>
                  <a:tcPr/>
                </a:tc>
                <a:tc>
                  <a:txBody>
                    <a:bodyPr/>
                    <a:lstStyle/>
                    <a:p>
                      <a:pPr algn="l"/>
                      <a:r>
                        <a:rPr lang="en-US" sz="1400" dirty="0">
                          <a:latin typeface="+mj-lt"/>
                        </a:rPr>
                        <a:t>Numeric</a:t>
                      </a:r>
                    </a:p>
                  </a:txBody>
                  <a:tcPr/>
                </a:tc>
                <a:tc>
                  <a:txBody>
                    <a:bodyPr/>
                    <a:lstStyle/>
                    <a:p>
                      <a:pPr algn="l"/>
                      <a:r>
                        <a:rPr lang="en-US" sz="1400" b="0" i="0" dirty="0">
                          <a:effectLst/>
                          <a:latin typeface="+mj-lt"/>
                        </a:rPr>
                        <a:t>Monthly Pay rate of employee </a:t>
                      </a:r>
                      <a:endParaRPr lang="en-US" sz="1400" dirty="0">
                        <a:latin typeface="+mj-lt"/>
                      </a:endParaRPr>
                    </a:p>
                  </a:txBody>
                  <a:tcPr/>
                </a:tc>
                <a:extLst>
                  <a:ext uri="{0D108BD9-81ED-4DB2-BD59-A6C34878D82A}">
                    <a16:rowId xmlns:a16="http://schemas.microsoft.com/office/drawing/2014/main" val="2579402694"/>
                  </a:ext>
                </a:extLst>
              </a:tr>
              <a:tr h="370840">
                <a:tc>
                  <a:txBody>
                    <a:bodyPr/>
                    <a:lstStyle/>
                    <a:p>
                      <a:pPr algn="l"/>
                      <a:r>
                        <a:rPr lang="en-US" sz="1400" b="0" i="0" kern="1200" dirty="0" err="1">
                          <a:solidFill>
                            <a:schemeClr val="dk1"/>
                          </a:solidFill>
                          <a:effectLst/>
                          <a:latin typeface="+mj-lt"/>
                          <a:ea typeface="+mn-ea"/>
                          <a:cs typeface="+mn-cs"/>
                        </a:rPr>
                        <a:t>NumCompaniesWorked</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Number of Companies in which Employee has worked before joining this Company</a:t>
                      </a:r>
                      <a:endParaRPr lang="en-US" sz="1400" dirty="0">
                        <a:latin typeface="+mj-lt"/>
                      </a:endParaRPr>
                    </a:p>
                  </a:txBody>
                  <a:tcPr/>
                </a:tc>
                <a:extLst>
                  <a:ext uri="{0D108BD9-81ED-4DB2-BD59-A6C34878D82A}">
                    <a16:rowId xmlns:a16="http://schemas.microsoft.com/office/drawing/2014/main" val="2502334212"/>
                  </a:ext>
                </a:extLst>
              </a:tr>
              <a:tr h="370840">
                <a:tc>
                  <a:txBody>
                    <a:bodyPr/>
                    <a:lstStyle/>
                    <a:p>
                      <a:pPr algn="l"/>
                      <a:r>
                        <a:rPr lang="en-US" sz="1400" b="0" i="0" kern="1200" dirty="0">
                          <a:solidFill>
                            <a:schemeClr val="dk1"/>
                          </a:solidFill>
                          <a:effectLst/>
                          <a:latin typeface="+mj-lt"/>
                          <a:ea typeface="+mn-ea"/>
                          <a:cs typeface="+mn-cs"/>
                        </a:rPr>
                        <a:t>Over18</a:t>
                      </a:r>
                      <a:endParaRPr lang="en-US" sz="1400" dirty="0">
                        <a:latin typeface="+mj-lt"/>
                      </a:endParaRPr>
                    </a:p>
                  </a:txBody>
                  <a:tcPr/>
                </a:tc>
                <a:tc>
                  <a:txBody>
                    <a:bodyPr/>
                    <a:lstStyle/>
                    <a:p>
                      <a:pPr algn="l"/>
                      <a:r>
                        <a:rPr lang="en-US" sz="1400" kern="1200" dirty="0">
                          <a:solidFill>
                            <a:schemeClr val="dk1"/>
                          </a:solidFill>
                          <a:latin typeface="+mj-lt"/>
                          <a:ea typeface="+mn-ea"/>
                          <a:cs typeface="+mn-cs"/>
                        </a:rPr>
                        <a:t>Categorical</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Does The employee age over 18</a:t>
                      </a:r>
                      <a:endParaRPr lang="en-US" sz="1400" dirty="0">
                        <a:latin typeface="+mj-lt"/>
                      </a:endParaRPr>
                    </a:p>
                  </a:txBody>
                  <a:tcPr/>
                </a:tc>
                <a:extLst>
                  <a:ext uri="{0D108BD9-81ED-4DB2-BD59-A6C34878D82A}">
                    <a16:rowId xmlns:a16="http://schemas.microsoft.com/office/drawing/2014/main" val="1577100070"/>
                  </a:ext>
                </a:extLst>
              </a:tr>
              <a:tr h="370840">
                <a:tc>
                  <a:txBody>
                    <a:bodyPr/>
                    <a:lstStyle/>
                    <a:p>
                      <a:pPr algn="l"/>
                      <a:r>
                        <a:rPr lang="en-US" sz="1400" b="0" i="0" kern="1200" dirty="0" err="1">
                          <a:solidFill>
                            <a:schemeClr val="dk1"/>
                          </a:solidFill>
                          <a:effectLst/>
                          <a:latin typeface="+mj-lt"/>
                          <a:ea typeface="+mn-ea"/>
                          <a:cs typeface="+mn-cs"/>
                        </a:rPr>
                        <a:t>OverTime</a:t>
                      </a:r>
                      <a:endParaRPr lang="en-US" sz="1400" dirty="0">
                        <a:latin typeface="+mj-lt"/>
                      </a:endParaRPr>
                    </a:p>
                  </a:txBody>
                  <a:tcPr/>
                </a:tc>
                <a:tc>
                  <a:txBody>
                    <a:bodyPr/>
                    <a:lstStyle/>
                    <a:p>
                      <a:pPr algn="l"/>
                      <a:r>
                        <a:rPr lang="en-CA" sz="1400" b="0" i="0" dirty="0">
                          <a:effectLst/>
                          <a:latin typeface="+mj-lt"/>
                        </a:rPr>
                        <a:t>Categorical</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Does The employee work overtime</a:t>
                      </a:r>
                      <a:endParaRPr lang="en-US" sz="1400" dirty="0">
                        <a:latin typeface="+mj-lt"/>
                      </a:endParaRPr>
                    </a:p>
                  </a:txBody>
                  <a:tcPr/>
                </a:tc>
                <a:extLst>
                  <a:ext uri="{0D108BD9-81ED-4DB2-BD59-A6C34878D82A}">
                    <a16:rowId xmlns:a16="http://schemas.microsoft.com/office/drawing/2014/main" val="3770147693"/>
                  </a:ext>
                </a:extLst>
              </a:tr>
              <a:tr h="370840">
                <a:tc>
                  <a:txBody>
                    <a:bodyPr/>
                    <a:lstStyle/>
                    <a:p>
                      <a:pPr algn="l"/>
                      <a:r>
                        <a:rPr lang="en-US" sz="1400" b="0" i="0" kern="1200" dirty="0" err="1">
                          <a:solidFill>
                            <a:schemeClr val="dk1"/>
                          </a:solidFill>
                          <a:effectLst/>
                          <a:latin typeface="+mj-lt"/>
                          <a:ea typeface="+mn-ea"/>
                          <a:cs typeface="+mn-cs"/>
                        </a:rPr>
                        <a:t>PercentSalaryHike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Average annual salary hike in percentages </a:t>
                      </a:r>
                      <a:endParaRPr lang="en-US" sz="1400" dirty="0">
                        <a:latin typeface="+mj-lt"/>
                      </a:endParaRPr>
                    </a:p>
                  </a:txBody>
                  <a:tcPr/>
                </a:tc>
                <a:extLst>
                  <a:ext uri="{0D108BD9-81ED-4DB2-BD59-A6C34878D82A}">
                    <a16:rowId xmlns:a16="http://schemas.microsoft.com/office/drawing/2014/main" val="3379767830"/>
                  </a:ext>
                </a:extLst>
              </a:tr>
              <a:tr h="370840">
                <a:tc>
                  <a:txBody>
                    <a:bodyPr/>
                    <a:lstStyle/>
                    <a:p>
                      <a:pPr algn="l"/>
                      <a:r>
                        <a:rPr lang="en-US" sz="1400" b="0" i="0" kern="1200" dirty="0" err="1">
                          <a:solidFill>
                            <a:schemeClr val="dk1"/>
                          </a:solidFill>
                          <a:effectLst/>
                          <a:latin typeface="+mj-lt"/>
                          <a:ea typeface="+mn-ea"/>
                          <a:cs typeface="+mn-cs"/>
                        </a:rPr>
                        <a:t>PerformanceRating</a:t>
                      </a:r>
                      <a:endParaRPr lang="en-US" sz="140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Performance rating </a:t>
                      </a:r>
                      <a:endParaRPr lang="en-US" sz="1400" dirty="0">
                        <a:latin typeface="+mj-lt"/>
                      </a:endParaRPr>
                    </a:p>
                  </a:txBody>
                  <a:tcPr/>
                </a:tc>
                <a:extLst>
                  <a:ext uri="{0D108BD9-81ED-4DB2-BD59-A6C34878D82A}">
                    <a16:rowId xmlns:a16="http://schemas.microsoft.com/office/drawing/2014/main" val="1422482434"/>
                  </a:ext>
                </a:extLst>
              </a:tr>
              <a:tr h="370840">
                <a:tc>
                  <a:txBody>
                    <a:bodyPr/>
                    <a:lstStyle/>
                    <a:p>
                      <a:pPr algn="l"/>
                      <a:r>
                        <a:rPr lang="en-US" sz="1400" b="0" i="0" kern="1200" dirty="0" err="1">
                          <a:solidFill>
                            <a:schemeClr val="dk1"/>
                          </a:solidFill>
                          <a:effectLst/>
                          <a:latin typeface="+mj-lt"/>
                          <a:ea typeface="+mn-ea"/>
                          <a:cs typeface="+mn-cs"/>
                        </a:rPr>
                        <a:t>RelationshipSatisfaction</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Relationship satisfaction level</a:t>
                      </a:r>
                      <a:endParaRPr lang="en-US" sz="1400" kern="1200" dirty="0">
                        <a:solidFill>
                          <a:schemeClr val="dk1"/>
                        </a:solidFill>
                        <a:latin typeface="+mj-lt"/>
                        <a:ea typeface="+mn-ea"/>
                        <a:cs typeface="+mn-cs"/>
                      </a:endParaRPr>
                    </a:p>
                  </a:txBody>
                  <a:tcPr/>
                </a:tc>
                <a:extLst>
                  <a:ext uri="{0D108BD9-81ED-4DB2-BD59-A6C34878D82A}">
                    <a16:rowId xmlns:a16="http://schemas.microsoft.com/office/drawing/2014/main" val="3366573909"/>
                  </a:ext>
                </a:extLst>
              </a:tr>
              <a:tr h="370840">
                <a:tc>
                  <a:txBody>
                    <a:bodyPr/>
                    <a:lstStyle/>
                    <a:p>
                      <a:pPr algn="l"/>
                      <a:r>
                        <a:rPr lang="en-US" sz="1400" b="0" i="0" kern="1200" dirty="0" err="1">
                          <a:solidFill>
                            <a:schemeClr val="dk1"/>
                          </a:solidFill>
                          <a:effectLst/>
                          <a:latin typeface="+mj-lt"/>
                          <a:ea typeface="+mn-ea"/>
                          <a:cs typeface="+mn-cs"/>
                        </a:rPr>
                        <a:t>StandardHours</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Standard hours</a:t>
                      </a:r>
                      <a:r>
                        <a:rPr lang="en-US" sz="1400" kern="1200" baseline="0" dirty="0">
                          <a:solidFill>
                            <a:schemeClr val="dk1"/>
                          </a:solidFill>
                          <a:effectLst/>
                          <a:latin typeface="+mj-lt"/>
                          <a:ea typeface="+mn-ea"/>
                          <a:cs typeface="+mn-cs"/>
                        </a:rPr>
                        <a:t> employee is working</a:t>
                      </a:r>
                      <a:endParaRPr lang="en-US" sz="1400" dirty="0">
                        <a:latin typeface="+mj-lt"/>
                      </a:endParaRPr>
                    </a:p>
                  </a:txBody>
                  <a:tcPr/>
                </a:tc>
                <a:extLst>
                  <a:ext uri="{0D108BD9-81ED-4DB2-BD59-A6C34878D82A}">
                    <a16:rowId xmlns:a16="http://schemas.microsoft.com/office/drawing/2014/main" val="2455358236"/>
                  </a:ext>
                </a:extLst>
              </a:tr>
              <a:tr h="370840">
                <a:tc>
                  <a:txBody>
                    <a:bodyPr/>
                    <a:lstStyle/>
                    <a:p>
                      <a:pPr algn="l"/>
                      <a:r>
                        <a:rPr lang="en-US" sz="1400" b="0" i="0" kern="1200" dirty="0" err="1">
                          <a:solidFill>
                            <a:schemeClr val="dk1"/>
                          </a:solidFill>
                          <a:effectLst/>
                          <a:latin typeface="+mj-lt"/>
                          <a:ea typeface="+mn-ea"/>
                          <a:cs typeface="+mn-cs"/>
                        </a:rPr>
                        <a:t>StockOptionLevel</a:t>
                      </a:r>
                      <a:endParaRPr lang="en-US" sz="1400" dirty="0">
                        <a:latin typeface="+mj-lt"/>
                      </a:endParaRPr>
                    </a:p>
                  </a:txBody>
                  <a:tcPr/>
                </a:tc>
                <a:tc>
                  <a:txBody>
                    <a:bodyPr/>
                    <a:lstStyle/>
                    <a:p>
                      <a:pPr algn="l"/>
                      <a:r>
                        <a:rPr lang="en-US" sz="1400" dirty="0">
                          <a:latin typeface="+mj-lt"/>
                        </a:rPr>
                        <a:t>Numerical</a:t>
                      </a:r>
                    </a:p>
                  </a:txBody>
                  <a:tcPr/>
                </a:tc>
                <a:tc>
                  <a:txBody>
                    <a:bodyPr/>
                    <a:lstStyle/>
                    <a:p>
                      <a:pPr algn="l"/>
                      <a:r>
                        <a:rPr lang="en-US" sz="1400" kern="1200" dirty="0">
                          <a:solidFill>
                            <a:schemeClr val="dk1"/>
                          </a:solidFill>
                          <a:effectLst/>
                          <a:latin typeface="+mj-lt"/>
                          <a:ea typeface="+mn-ea"/>
                          <a:cs typeface="+mn-cs"/>
                        </a:rPr>
                        <a:t>Company stocks given to an Employee</a:t>
                      </a:r>
                      <a:endParaRPr lang="en-US" sz="1400" kern="1200" dirty="0">
                        <a:solidFill>
                          <a:schemeClr val="dk1"/>
                        </a:solidFill>
                        <a:latin typeface="+mj-lt"/>
                        <a:ea typeface="+mn-ea"/>
                        <a:cs typeface="+mn-cs"/>
                      </a:endParaRPr>
                    </a:p>
                  </a:txBody>
                  <a:tcPr/>
                </a:tc>
                <a:extLst>
                  <a:ext uri="{0D108BD9-81ED-4DB2-BD59-A6C34878D82A}">
                    <a16:rowId xmlns:a16="http://schemas.microsoft.com/office/drawing/2014/main" val="2864663539"/>
                  </a:ext>
                </a:extLst>
              </a:tr>
              <a:tr h="370840">
                <a:tc>
                  <a:txBody>
                    <a:bodyPr/>
                    <a:lstStyle/>
                    <a:p>
                      <a:pPr algn="l"/>
                      <a:r>
                        <a:rPr lang="en-US" sz="1400" b="0" i="0" kern="1200" dirty="0" err="1">
                          <a:solidFill>
                            <a:schemeClr val="dk1"/>
                          </a:solidFill>
                          <a:effectLst/>
                          <a:latin typeface="+mj-lt"/>
                          <a:ea typeface="+mn-ea"/>
                          <a:cs typeface="+mn-cs"/>
                        </a:rPr>
                        <a:t>TotalWorkingYears</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Total working experience of an employee </a:t>
                      </a:r>
                      <a:endParaRPr lang="en-US" sz="1400" dirty="0">
                        <a:latin typeface="+mj-lt"/>
                      </a:endParaRPr>
                    </a:p>
                  </a:txBody>
                  <a:tcPr/>
                </a:tc>
                <a:extLst>
                  <a:ext uri="{0D108BD9-81ED-4DB2-BD59-A6C34878D82A}">
                    <a16:rowId xmlns:a16="http://schemas.microsoft.com/office/drawing/2014/main" val="3294446976"/>
                  </a:ext>
                </a:extLst>
              </a:tr>
              <a:tr h="370840">
                <a:tc>
                  <a:txBody>
                    <a:bodyPr/>
                    <a:lstStyle/>
                    <a:p>
                      <a:pPr algn="l"/>
                      <a:r>
                        <a:rPr lang="en-US" sz="1400" b="0" i="0" kern="1200" dirty="0" err="1">
                          <a:solidFill>
                            <a:schemeClr val="dk1"/>
                          </a:solidFill>
                          <a:effectLst/>
                          <a:latin typeface="+mj-lt"/>
                          <a:ea typeface="+mn-ea"/>
                          <a:cs typeface="+mn-cs"/>
                        </a:rPr>
                        <a:t>TrainingTimesLastYear</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No. of trainings an employee went through last year </a:t>
                      </a:r>
                      <a:endParaRPr lang="en-US" sz="1400" dirty="0">
                        <a:latin typeface="+mj-lt"/>
                      </a:endParaRPr>
                    </a:p>
                  </a:txBody>
                  <a:tcPr/>
                </a:tc>
                <a:extLst>
                  <a:ext uri="{0D108BD9-81ED-4DB2-BD59-A6C34878D82A}">
                    <a16:rowId xmlns:a16="http://schemas.microsoft.com/office/drawing/2014/main" val="4176515698"/>
                  </a:ext>
                </a:extLst>
              </a:tr>
            </a:tbl>
          </a:graphicData>
        </a:graphic>
      </p:graphicFrame>
    </p:spTree>
    <p:extLst>
      <p:ext uri="{BB962C8B-B14F-4D97-AF65-F5344CB8AC3E}">
        <p14:creationId xmlns:p14="http://schemas.microsoft.com/office/powerpoint/2010/main" val="94047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55862275"/>
              </p:ext>
            </p:extLst>
          </p:nvPr>
        </p:nvGraphicFramePr>
        <p:xfrm>
          <a:off x="635348" y="678425"/>
          <a:ext cx="10939812" cy="2529840"/>
        </p:xfrm>
        <a:graphic>
          <a:graphicData uri="http://schemas.openxmlformats.org/drawingml/2006/table">
            <a:tbl>
              <a:tblPr firstRow="1" bandRow="1">
                <a:tableStyleId>{5C22544A-7EE6-4342-B048-85BDC9FD1C3A}</a:tableStyleId>
              </a:tblPr>
              <a:tblGrid>
                <a:gridCol w="2796110">
                  <a:extLst>
                    <a:ext uri="{9D8B030D-6E8A-4147-A177-3AD203B41FA5}">
                      <a16:colId xmlns:a16="http://schemas.microsoft.com/office/drawing/2014/main" val="379210536"/>
                    </a:ext>
                  </a:extLst>
                </a:gridCol>
                <a:gridCol w="1578309">
                  <a:extLst>
                    <a:ext uri="{9D8B030D-6E8A-4147-A177-3AD203B41FA5}">
                      <a16:colId xmlns:a16="http://schemas.microsoft.com/office/drawing/2014/main" val="345741536"/>
                    </a:ext>
                  </a:extLst>
                </a:gridCol>
                <a:gridCol w="6565393">
                  <a:extLst>
                    <a:ext uri="{9D8B030D-6E8A-4147-A177-3AD203B41FA5}">
                      <a16:colId xmlns:a16="http://schemas.microsoft.com/office/drawing/2014/main" val="2968291201"/>
                    </a:ext>
                  </a:extLst>
                </a:gridCol>
              </a:tblGrid>
              <a:tr h="196544">
                <a:tc>
                  <a:txBody>
                    <a:bodyPr/>
                    <a:lstStyle/>
                    <a:p>
                      <a:pPr algn="l"/>
                      <a:r>
                        <a:rPr lang="en-US" sz="1400">
                          <a:latin typeface="+mj-lt"/>
                        </a:rPr>
                        <a:t>Variable Name</a:t>
                      </a:r>
                      <a:endParaRPr lang="en-US" sz="1400" dirty="0">
                        <a:latin typeface="+mj-lt"/>
                      </a:endParaRPr>
                    </a:p>
                  </a:txBody>
                  <a:tcPr/>
                </a:tc>
                <a:tc>
                  <a:txBody>
                    <a:bodyPr/>
                    <a:lstStyle/>
                    <a:p>
                      <a:pPr algn="l"/>
                      <a:r>
                        <a:rPr lang="en-US" sz="1400" dirty="0">
                          <a:latin typeface="+mj-lt"/>
                        </a:rPr>
                        <a:t>Type</a:t>
                      </a:r>
                    </a:p>
                  </a:txBody>
                  <a:tcPr/>
                </a:tc>
                <a:tc>
                  <a:txBody>
                    <a:bodyPr/>
                    <a:lstStyle/>
                    <a:p>
                      <a:pPr algn="l"/>
                      <a:r>
                        <a:rPr lang="en-US" sz="1400" dirty="0">
                          <a:latin typeface="+mj-lt"/>
                        </a:rPr>
                        <a:t>Description</a:t>
                      </a:r>
                    </a:p>
                  </a:txBody>
                  <a:tcPr/>
                </a:tc>
                <a:extLst>
                  <a:ext uri="{0D108BD9-81ED-4DB2-BD59-A6C34878D82A}">
                    <a16:rowId xmlns:a16="http://schemas.microsoft.com/office/drawing/2014/main" val="767404457"/>
                  </a:ext>
                </a:extLst>
              </a:tr>
              <a:tr h="370840">
                <a:tc>
                  <a:txBody>
                    <a:bodyPr/>
                    <a:lstStyle/>
                    <a:p>
                      <a:pPr algn="l"/>
                      <a:r>
                        <a:rPr lang="en-US" sz="1400" b="0" i="0" kern="1200" dirty="0" err="1">
                          <a:solidFill>
                            <a:schemeClr val="dk1"/>
                          </a:solidFill>
                          <a:effectLst/>
                          <a:latin typeface="+mj-lt"/>
                          <a:ea typeface="+mn-ea"/>
                          <a:cs typeface="+mn-cs"/>
                        </a:rPr>
                        <a:t>WorkLifeBalance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Rating of work</a:t>
                      </a:r>
                      <a:r>
                        <a:rPr lang="en-US" sz="1400" kern="1200" baseline="0" dirty="0">
                          <a:solidFill>
                            <a:schemeClr val="dk1"/>
                          </a:solidFill>
                          <a:effectLst/>
                          <a:latin typeface="+mj-lt"/>
                          <a:ea typeface="+mn-ea"/>
                          <a:cs typeface="+mn-cs"/>
                        </a:rPr>
                        <a:t> life </a:t>
                      </a:r>
                      <a:r>
                        <a:rPr lang="en-US" sz="1400" kern="1200" baseline="0" dirty="0" err="1">
                          <a:solidFill>
                            <a:schemeClr val="dk1"/>
                          </a:solidFill>
                          <a:effectLst/>
                          <a:latin typeface="+mj-lt"/>
                          <a:ea typeface="+mn-ea"/>
                          <a:cs typeface="+mn-cs"/>
                        </a:rPr>
                        <a:t>ba;ance</a:t>
                      </a:r>
                      <a:endParaRPr lang="en-US" sz="1400" dirty="0">
                        <a:latin typeface="+mj-lt"/>
                      </a:endParaRPr>
                    </a:p>
                  </a:txBody>
                  <a:tcPr/>
                </a:tc>
                <a:extLst>
                  <a:ext uri="{0D108BD9-81ED-4DB2-BD59-A6C34878D82A}">
                    <a16:rowId xmlns:a16="http://schemas.microsoft.com/office/drawing/2014/main" val="3984698135"/>
                  </a:ext>
                </a:extLst>
              </a:tr>
              <a:tr h="370840">
                <a:tc>
                  <a:txBody>
                    <a:bodyPr/>
                    <a:lstStyle/>
                    <a:p>
                      <a:pPr algn="l"/>
                      <a:r>
                        <a:rPr lang="en-US" sz="1400" b="0" i="0" kern="1200" dirty="0" err="1">
                          <a:solidFill>
                            <a:schemeClr val="dk1"/>
                          </a:solidFill>
                          <a:effectLst/>
                          <a:latin typeface="+mj-lt"/>
                          <a:ea typeface="+mn-ea"/>
                          <a:cs typeface="+mn-cs"/>
                        </a:rPr>
                        <a:t>YearsAtCompany</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Number of years worked at this company </a:t>
                      </a:r>
                      <a:endParaRPr lang="en-US" sz="1400" dirty="0">
                        <a:latin typeface="+mj-lt"/>
                      </a:endParaRPr>
                    </a:p>
                  </a:txBody>
                  <a:tcPr/>
                </a:tc>
                <a:extLst>
                  <a:ext uri="{0D108BD9-81ED-4DB2-BD59-A6C34878D82A}">
                    <a16:rowId xmlns:a16="http://schemas.microsoft.com/office/drawing/2014/main" val="3108385287"/>
                  </a:ext>
                </a:extLst>
              </a:tr>
              <a:tr h="370840">
                <a:tc>
                  <a:txBody>
                    <a:bodyPr/>
                    <a:lstStyle/>
                    <a:p>
                      <a:pPr algn="l"/>
                      <a:r>
                        <a:rPr lang="en-US" sz="1400" b="0" i="0" kern="1200" dirty="0" err="1">
                          <a:solidFill>
                            <a:schemeClr val="dk1"/>
                          </a:solidFill>
                          <a:effectLst/>
                          <a:latin typeface="+mj-lt"/>
                          <a:ea typeface="+mn-ea"/>
                          <a:cs typeface="+mn-cs"/>
                        </a:rPr>
                        <a:t>YearsInCurrentRole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Number of years in current role</a:t>
                      </a:r>
                      <a:endParaRPr lang="en-US" sz="1400" dirty="0">
                        <a:latin typeface="+mj-lt"/>
                      </a:endParaRPr>
                    </a:p>
                  </a:txBody>
                  <a:tcPr/>
                </a:tc>
                <a:extLst>
                  <a:ext uri="{0D108BD9-81ED-4DB2-BD59-A6C34878D82A}">
                    <a16:rowId xmlns:a16="http://schemas.microsoft.com/office/drawing/2014/main" val="2991636979"/>
                  </a:ext>
                </a:extLst>
              </a:tr>
              <a:tr h="370840">
                <a:tc>
                  <a:txBody>
                    <a:bodyPr/>
                    <a:lstStyle/>
                    <a:p>
                      <a:pPr algn="l"/>
                      <a:r>
                        <a:rPr lang="en-US" sz="1400" b="0" i="0" kern="1200" dirty="0" err="1">
                          <a:solidFill>
                            <a:schemeClr val="dk1"/>
                          </a:solidFill>
                          <a:effectLst/>
                          <a:latin typeface="+mj-lt"/>
                          <a:ea typeface="+mn-ea"/>
                          <a:cs typeface="+mn-cs"/>
                        </a:rPr>
                        <a:t>YearsSinceLastPromotion</a:t>
                      </a:r>
                      <a:endParaRPr lang="en-US" sz="1400" b="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Number of years since last promotion</a:t>
                      </a:r>
                      <a:endParaRPr lang="en-US" sz="1400" dirty="0">
                        <a:latin typeface="+mj-lt"/>
                      </a:endParaRPr>
                    </a:p>
                  </a:txBody>
                  <a:tcPr/>
                </a:tc>
                <a:extLst>
                  <a:ext uri="{0D108BD9-81ED-4DB2-BD59-A6C34878D82A}">
                    <a16:rowId xmlns:a16="http://schemas.microsoft.com/office/drawing/2014/main" val="840972364"/>
                  </a:ext>
                </a:extLst>
              </a:tr>
              <a:tr h="370840">
                <a:tc>
                  <a:txBody>
                    <a:bodyPr/>
                    <a:lstStyle/>
                    <a:p>
                      <a:pPr algn="l"/>
                      <a:r>
                        <a:rPr lang="en-US" sz="1400" b="0" i="0" kern="1200" dirty="0" err="1">
                          <a:solidFill>
                            <a:schemeClr val="dk1"/>
                          </a:solidFill>
                          <a:effectLst/>
                          <a:latin typeface="+mj-lt"/>
                          <a:ea typeface="+mn-ea"/>
                          <a:cs typeface="+mn-cs"/>
                        </a:rPr>
                        <a:t>YearsWithCurrManager</a:t>
                      </a:r>
                      <a:endParaRPr lang="en-US" sz="140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Number of years with the current manager </a:t>
                      </a:r>
                      <a:endParaRPr lang="en-US" sz="1400" dirty="0">
                        <a:latin typeface="+mj-lt"/>
                      </a:endParaRPr>
                    </a:p>
                  </a:txBody>
                  <a:tcPr/>
                </a:tc>
                <a:extLst>
                  <a:ext uri="{0D108BD9-81ED-4DB2-BD59-A6C34878D82A}">
                    <a16:rowId xmlns:a16="http://schemas.microsoft.com/office/drawing/2014/main" val="2579402694"/>
                  </a:ext>
                </a:extLst>
              </a:tr>
              <a:tr h="370840">
                <a:tc>
                  <a:txBody>
                    <a:bodyPr/>
                    <a:lstStyle/>
                    <a:p>
                      <a:pPr algn="l"/>
                      <a:r>
                        <a:rPr lang="en-US" sz="1400" b="0" i="0" kern="1200" dirty="0">
                          <a:solidFill>
                            <a:schemeClr val="dk1"/>
                          </a:solidFill>
                          <a:effectLst/>
                          <a:latin typeface="+mj-lt"/>
                          <a:ea typeface="+mn-ea"/>
                          <a:cs typeface="+mn-cs"/>
                        </a:rPr>
                        <a:t>Employee Source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Categorical</a:t>
                      </a:r>
                    </a:p>
                  </a:txBody>
                  <a:tcPr/>
                </a:tc>
                <a:tc>
                  <a:txBody>
                    <a:bodyPr/>
                    <a:lstStyle/>
                    <a:p>
                      <a:pPr algn="l"/>
                      <a:r>
                        <a:rPr lang="en-US" sz="1400" kern="1200" dirty="0">
                          <a:solidFill>
                            <a:schemeClr val="dk1"/>
                          </a:solidFill>
                          <a:effectLst/>
                          <a:latin typeface="+mj-lt"/>
                          <a:ea typeface="+mn-ea"/>
                          <a:cs typeface="+mn-cs"/>
                        </a:rPr>
                        <a:t>Source of employee</a:t>
                      </a:r>
                      <a:endParaRPr lang="en-US" sz="1400" dirty="0">
                        <a:latin typeface="+mj-lt"/>
                      </a:endParaRPr>
                    </a:p>
                  </a:txBody>
                  <a:tcPr/>
                </a:tc>
                <a:extLst>
                  <a:ext uri="{0D108BD9-81ED-4DB2-BD59-A6C34878D82A}">
                    <a16:rowId xmlns:a16="http://schemas.microsoft.com/office/drawing/2014/main" val="2502334212"/>
                  </a:ext>
                </a:extLst>
              </a:tr>
            </a:tbl>
          </a:graphicData>
        </a:graphic>
      </p:graphicFrame>
    </p:spTree>
    <p:extLst>
      <p:ext uri="{BB962C8B-B14F-4D97-AF65-F5344CB8AC3E}">
        <p14:creationId xmlns:p14="http://schemas.microsoft.com/office/powerpoint/2010/main" val="237976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D87A-7231-4483-BFFA-9702E729AE88}"/>
              </a:ext>
            </a:extLst>
          </p:cNvPr>
          <p:cNvSpPr>
            <a:spLocks noGrp="1"/>
          </p:cNvSpPr>
          <p:nvPr>
            <p:ph type="title"/>
          </p:nvPr>
        </p:nvSpPr>
        <p:spPr/>
        <p:txBody>
          <a:bodyPr/>
          <a:lstStyle/>
          <a:p>
            <a:r>
              <a:rPr lang="en-CA" dirty="0"/>
              <a:t>Exploratory Data Analysis (EDA)</a:t>
            </a:r>
          </a:p>
        </p:txBody>
      </p:sp>
      <p:sp>
        <p:nvSpPr>
          <p:cNvPr id="3" name="Content Placeholder 2">
            <a:extLst>
              <a:ext uri="{FF2B5EF4-FFF2-40B4-BE49-F238E27FC236}">
                <a16:creationId xmlns:a16="http://schemas.microsoft.com/office/drawing/2014/main" id="{CC5E3118-208E-48CD-88D4-A4C97338C770}"/>
              </a:ext>
            </a:extLst>
          </p:cNvPr>
          <p:cNvSpPr>
            <a:spLocks noGrp="1"/>
          </p:cNvSpPr>
          <p:nvPr>
            <p:ph idx="1"/>
          </p:nvPr>
        </p:nvSpPr>
        <p:spPr/>
        <p:txBody>
          <a:bodyPr/>
          <a:lstStyle/>
          <a:p>
            <a:r>
              <a:rPr lang="en-CA" dirty="0"/>
              <a:t>Does the data include missing values or incomplete data?</a:t>
            </a:r>
          </a:p>
          <a:p>
            <a:r>
              <a:rPr lang="en-CA" dirty="0"/>
              <a:t>Does the data have outliers?</a:t>
            </a:r>
          </a:p>
          <a:p>
            <a:r>
              <a:rPr lang="en-CA" dirty="0"/>
              <a:t>Is the selected data imbalanced?</a:t>
            </a:r>
          </a:p>
          <a:p>
            <a:r>
              <a:rPr lang="en-CA" dirty="0"/>
              <a:t>How was the data collected?</a:t>
            </a:r>
          </a:p>
          <a:p>
            <a:r>
              <a:rPr lang="en-CA" dirty="0"/>
              <a:t>Can you generate preliminary visualization?</a:t>
            </a:r>
          </a:p>
        </p:txBody>
      </p:sp>
    </p:spTree>
    <p:extLst>
      <p:ext uri="{BB962C8B-B14F-4D97-AF65-F5344CB8AC3E}">
        <p14:creationId xmlns:p14="http://schemas.microsoft.com/office/powerpoint/2010/main" val="154920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58B9-C1EC-49FF-9C91-24742904BBEC}"/>
              </a:ext>
            </a:extLst>
          </p:cNvPr>
          <p:cNvSpPr>
            <a:spLocks noGrp="1"/>
          </p:cNvSpPr>
          <p:nvPr>
            <p:ph type="title"/>
          </p:nvPr>
        </p:nvSpPr>
        <p:spPr>
          <a:xfrm>
            <a:off x="810000" y="447188"/>
            <a:ext cx="10571998" cy="1049918"/>
          </a:xfrm>
        </p:spPr>
        <p:txBody>
          <a:bodyPr/>
          <a:lstStyle/>
          <a:p>
            <a:r>
              <a:rPr lang="en-CA" dirty="0"/>
              <a:t/>
            </a:r>
            <a:br>
              <a:rPr lang="en-CA" dirty="0"/>
            </a:br>
            <a:r>
              <a:rPr lang="en-CA" dirty="0"/>
              <a:t/>
            </a:r>
            <a:br>
              <a:rPr lang="en-CA" dirty="0"/>
            </a:br>
            <a:r>
              <a:rPr lang="en-CA" dirty="0"/>
              <a:t/>
            </a:r>
            <a:br>
              <a:rPr lang="en-CA" dirty="0"/>
            </a:br>
            <a:r>
              <a:rPr lang="en-CA" dirty="0"/>
              <a:t>Does the data include missing value or incomplete data or invalid data?</a:t>
            </a:r>
          </a:p>
        </p:txBody>
      </p:sp>
      <p:sp>
        <p:nvSpPr>
          <p:cNvPr id="3" name="Content Placeholder 2">
            <a:extLst>
              <a:ext uri="{FF2B5EF4-FFF2-40B4-BE49-F238E27FC236}">
                <a16:creationId xmlns:a16="http://schemas.microsoft.com/office/drawing/2014/main" id="{F80BE725-9542-4BFB-96FD-76BA55314447}"/>
              </a:ext>
            </a:extLst>
          </p:cNvPr>
          <p:cNvSpPr>
            <a:spLocks noGrp="1"/>
          </p:cNvSpPr>
          <p:nvPr>
            <p:ph idx="1"/>
          </p:nvPr>
        </p:nvSpPr>
        <p:spPr>
          <a:xfrm>
            <a:off x="810000" y="2733040"/>
            <a:ext cx="4493520" cy="3058160"/>
          </a:xfrm>
        </p:spPr>
        <p:txBody>
          <a:bodyPr>
            <a:normAutofit/>
          </a:bodyPr>
          <a:lstStyle/>
          <a:p>
            <a:r>
              <a:rPr lang="en-US" dirty="0"/>
              <a:t>Yes, there are lots of null or missing values in the dataset, like every column contains null values.</a:t>
            </a:r>
          </a:p>
          <a:p>
            <a:r>
              <a:rPr lang="en-US" dirty="0"/>
              <a:t>There is some invalid data like age. It’s never been a float, it should be an integer, so yes, there is some invalid data in the dataset.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48" y="2562496"/>
            <a:ext cx="5487650" cy="3658433"/>
          </a:xfrm>
          <a:prstGeom prst="rect">
            <a:avLst/>
          </a:prstGeom>
        </p:spPr>
      </p:pic>
    </p:spTree>
    <p:extLst>
      <p:ext uri="{BB962C8B-B14F-4D97-AF65-F5344CB8AC3E}">
        <p14:creationId xmlns:p14="http://schemas.microsoft.com/office/powerpoint/2010/main" val="244486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FC4A-4636-4074-9726-B99FA6218D84}"/>
              </a:ext>
            </a:extLst>
          </p:cNvPr>
          <p:cNvSpPr>
            <a:spLocks noGrp="1"/>
          </p:cNvSpPr>
          <p:nvPr>
            <p:ph type="title"/>
          </p:nvPr>
        </p:nvSpPr>
        <p:spPr/>
        <p:txBody>
          <a:bodyPr/>
          <a:lstStyle/>
          <a:p>
            <a:r>
              <a:rPr lang="en-CA" dirty="0"/>
              <a:t>Does the data have outliers?</a:t>
            </a:r>
          </a:p>
        </p:txBody>
      </p:sp>
      <p:sp>
        <p:nvSpPr>
          <p:cNvPr id="3" name="Content Placeholder 2">
            <a:extLst>
              <a:ext uri="{FF2B5EF4-FFF2-40B4-BE49-F238E27FC236}">
                <a16:creationId xmlns:a16="http://schemas.microsoft.com/office/drawing/2014/main" id="{7CCFC370-E083-4713-85A2-3C8DB216B5C0}"/>
              </a:ext>
            </a:extLst>
          </p:cNvPr>
          <p:cNvSpPr>
            <a:spLocks noGrp="1"/>
          </p:cNvSpPr>
          <p:nvPr>
            <p:ph idx="1"/>
          </p:nvPr>
        </p:nvSpPr>
        <p:spPr>
          <a:xfrm>
            <a:off x="6470472" y="2534503"/>
            <a:ext cx="4911526" cy="3636511"/>
          </a:xfrm>
        </p:spPr>
        <p:txBody>
          <a:bodyPr/>
          <a:lstStyle/>
          <a:p>
            <a:r>
              <a:rPr lang="en-US" dirty="0"/>
              <a:t>As you can see in the graph, there are lots of outliers contained within the data. The </a:t>
            </a:r>
            <a:r>
              <a:rPr lang="en-US" dirty="0" err="1"/>
              <a:t>EnvironmentSatisfaction</a:t>
            </a:r>
            <a:r>
              <a:rPr lang="en-US" dirty="0"/>
              <a:t> variable contains some invalid data, indicating that outliers are present in the data.</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49" y="2534503"/>
            <a:ext cx="5487650" cy="3658433"/>
          </a:xfrm>
          <a:prstGeom prst="rect">
            <a:avLst/>
          </a:prstGeom>
        </p:spPr>
      </p:pic>
    </p:spTree>
    <p:extLst>
      <p:ext uri="{BB962C8B-B14F-4D97-AF65-F5344CB8AC3E}">
        <p14:creationId xmlns:p14="http://schemas.microsoft.com/office/powerpoint/2010/main" val="322342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3ED6-FD83-464F-A262-B4372303B9D2}"/>
              </a:ext>
            </a:extLst>
          </p:cNvPr>
          <p:cNvSpPr>
            <a:spLocks noGrp="1"/>
          </p:cNvSpPr>
          <p:nvPr>
            <p:ph type="title"/>
          </p:nvPr>
        </p:nvSpPr>
        <p:spPr/>
        <p:txBody>
          <a:bodyPr/>
          <a:lstStyle/>
          <a:p>
            <a:r>
              <a:rPr lang="en-CA" dirty="0"/>
              <a:t>Is the selected data imbalance?</a:t>
            </a:r>
          </a:p>
        </p:txBody>
      </p:sp>
      <p:sp>
        <p:nvSpPr>
          <p:cNvPr id="3" name="Content Placeholder 2">
            <a:extLst>
              <a:ext uri="{FF2B5EF4-FFF2-40B4-BE49-F238E27FC236}">
                <a16:creationId xmlns:a16="http://schemas.microsoft.com/office/drawing/2014/main" id="{7FE0FD7B-5093-4335-B936-55DA28BD51CE}"/>
              </a:ext>
            </a:extLst>
          </p:cNvPr>
          <p:cNvSpPr>
            <a:spLocks noGrp="1"/>
          </p:cNvSpPr>
          <p:nvPr>
            <p:ph idx="1"/>
          </p:nvPr>
        </p:nvSpPr>
        <p:spPr>
          <a:xfrm>
            <a:off x="810000" y="2554823"/>
            <a:ext cx="4576248" cy="3636511"/>
          </a:xfrm>
        </p:spPr>
        <p:txBody>
          <a:bodyPr/>
          <a:lstStyle/>
          <a:p>
            <a:r>
              <a:rPr lang="en-CA" dirty="0"/>
              <a:t>Attrition is the target column of dataset as per graph, it is clearly seen that data is imbalance.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48" y="2554823"/>
            <a:ext cx="5487650" cy="3658433"/>
          </a:xfrm>
          <a:prstGeom prst="rect">
            <a:avLst/>
          </a:prstGeom>
        </p:spPr>
      </p:pic>
    </p:spTree>
    <p:extLst>
      <p:ext uri="{BB962C8B-B14F-4D97-AF65-F5344CB8AC3E}">
        <p14:creationId xmlns:p14="http://schemas.microsoft.com/office/powerpoint/2010/main" val="179380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054C-BF68-4540-B543-0931A488F08E}"/>
              </a:ext>
            </a:extLst>
          </p:cNvPr>
          <p:cNvSpPr>
            <a:spLocks noGrp="1"/>
          </p:cNvSpPr>
          <p:nvPr>
            <p:ph type="title"/>
          </p:nvPr>
        </p:nvSpPr>
        <p:spPr/>
        <p:txBody>
          <a:bodyPr/>
          <a:lstStyle/>
          <a:p>
            <a:r>
              <a:rPr lang="en-CA" dirty="0"/>
              <a:t>How was the data collected?</a:t>
            </a:r>
          </a:p>
        </p:txBody>
      </p:sp>
      <p:sp>
        <p:nvSpPr>
          <p:cNvPr id="3" name="Content Placeholder 2">
            <a:extLst>
              <a:ext uri="{FF2B5EF4-FFF2-40B4-BE49-F238E27FC236}">
                <a16:creationId xmlns:a16="http://schemas.microsoft.com/office/drawing/2014/main" id="{74903CA7-6EE5-480D-8947-F09C28C9BB9F}"/>
              </a:ext>
            </a:extLst>
          </p:cNvPr>
          <p:cNvSpPr>
            <a:spLocks noGrp="1"/>
          </p:cNvSpPr>
          <p:nvPr>
            <p:ph idx="1"/>
          </p:nvPr>
        </p:nvSpPr>
        <p:spPr/>
        <p:txBody>
          <a:bodyPr/>
          <a:lstStyle/>
          <a:p>
            <a:r>
              <a:rPr lang="en-CA" dirty="0"/>
              <a:t>We have use Kaggle.com for finding this dataset.</a:t>
            </a:r>
          </a:p>
          <a:p>
            <a:r>
              <a:rPr lang="en-CA" dirty="0"/>
              <a:t>Link for dataset : </a:t>
            </a:r>
            <a:r>
              <a:rPr lang="en-CA" dirty="0">
                <a:hlinkClick r:id="rId2"/>
              </a:rPr>
              <a:t>https://www.kaggle.com/rushikeshghate/capstone-projectibm-employee-attrition-prediction</a:t>
            </a:r>
            <a:endParaRPr lang="en-CA" dirty="0"/>
          </a:p>
          <a:p>
            <a:r>
              <a:rPr lang="en-CA" dirty="0"/>
              <a:t>This dataset is created by IBM data scientists.</a:t>
            </a:r>
          </a:p>
        </p:txBody>
      </p:sp>
    </p:spTree>
    <p:extLst>
      <p:ext uri="{BB962C8B-B14F-4D97-AF65-F5344CB8AC3E}">
        <p14:creationId xmlns:p14="http://schemas.microsoft.com/office/powerpoint/2010/main" val="187156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DAB7-4B65-41AC-8B1D-48E3A9D70ACA}"/>
              </a:ext>
            </a:extLst>
          </p:cNvPr>
          <p:cNvSpPr>
            <a:spLocks noGrp="1"/>
          </p:cNvSpPr>
          <p:nvPr>
            <p:ph type="title"/>
          </p:nvPr>
        </p:nvSpPr>
        <p:spPr/>
        <p:txBody>
          <a:bodyPr/>
          <a:lstStyle/>
          <a:p>
            <a:r>
              <a:rPr lang="en-CA" dirty="0"/>
              <a:t>Can you generate preliminary visualization?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2322576"/>
            <a:ext cx="6483477" cy="4158482"/>
          </a:xfrm>
          <a:prstGeom prst="rect">
            <a:avLst/>
          </a:prstGeom>
        </p:spPr>
      </p:pic>
      <p:sp>
        <p:nvSpPr>
          <p:cNvPr id="7" name="Content Placeholder 2">
            <a:extLst>
              <a:ext uri="{FF2B5EF4-FFF2-40B4-BE49-F238E27FC236}">
                <a16:creationId xmlns:a16="http://schemas.microsoft.com/office/drawing/2014/main" id="{74903CA7-6EE5-480D-8947-F09C28C9BB9F}"/>
              </a:ext>
            </a:extLst>
          </p:cNvPr>
          <p:cNvSpPr>
            <a:spLocks noGrp="1"/>
          </p:cNvSpPr>
          <p:nvPr>
            <p:ph idx="1"/>
          </p:nvPr>
        </p:nvSpPr>
        <p:spPr>
          <a:xfrm>
            <a:off x="7498080" y="2322576"/>
            <a:ext cx="3957502" cy="4158482"/>
          </a:xfrm>
        </p:spPr>
        <p:txBody>
          <a:bodyPr/>
          <a:lstStyle/>
          <a:p>
            <a:pPr marL="0" indent="0">
              <a:buNone/>
            </a:pPr>
            <a:endParaRPr lang="en-CA" dirty="0"/>
          </a:p>
          <a:p>
            <a:r>
              <a:rPr lang="en-US" dirty="0"/>
              <a:t>Here, a count plot is generated for every categorical data based on attrition type, which can give a glimpse of the data distribution of every data according to attrition type.</a:t>
            </a:r>
          </a:p>
        </p:txBody>
      </p:sp>
    </p:spTree>
    <p:extLst>
      <p:ext uri="{BB962C8B-B14F-4D97-AF65-F5344CB8AC3E}">
        <p14:creationId xmlns:p14="http://schemas.microsoft.com/office/powerpoint/2010/main" val="317634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4AB7F-C329-4671-A950-2CBE80399520}"/>
              </a:ext>
            </a:extLst>
          </p:cNvPr>
          <p:cNvSpPr>
            <a:spLocks noGrp="1"/>
          </p:cNvSpPr>
          <p:nvPr>
            <p:ph idx="4294967295"/>
          </p:nvPr>
        </p:nvSpPr>
        <p:spPr>
          <a:xfrm>
            <a:off x="717176" y="1765300"/>
            <a:ext cx="10553700" cy="3636963"/>
          </a:xfrm>
        </p:spPr>
        <p:txBody>
          <a:bodyPr>
            <a:normAutofit/>
          </a:bodyPr>
          <a:lstStyle/>
          <a:p>
            <a:pPr marL="0" indent="0" algn="ctr">
              <a:buNone/>
            </a:pPr>
            <a:r>
              <a:rPr lang="en-GB" sz="2800" dirty="0"/>
              <a:t>Thank you !!</a:t>
            </a:r>
            <a:endParaRPr lang="en-IN" sz="2800" dirty="0"/>
          </a:p>
        </p:txBody>
      </p:sp>
    </p:spTree>
    <p:extLst>
      <p:ext uri="{BB962C8B-B14F-4D97-AF65-F5344CB8AC3E}">
        <p14:creationId xmlns:p14="http://schemas.microsoft.com/office/powerpoint/2010/main" val="227963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5BEB-7B40-472B-AA96-89D5FDA5D8D6}"/>
              </a:ext>
            </a:extLst>
          </p:cNvPr>
          <p:cNvSpPr>
            <a:spLocks noGrp="1"/>
          </p:cNvSpPr>
          <p:nvPr>
            <p:ph type="title"/>
          </p:nvPr>
        </p:nvSpPr>
        <p:spPr/>
        <p:txBody>
          <a:bodyPr/>
          <a:lstStyle/>
          <a:p>
            <a:r>
              <a:rPr lang="en-CA" dirty="0"/>
              <a:t>Content of Report</a:t>
            </a:r>
          </a:p>
        </p:txBody>
      </p:sp>
      <p:graphicFrame>
        <p:nvGraphicFramePr>
          <p:cNvPr id="8" name="Content Placeholder 4">
            <a:extLst>
              <a:ext uri="{FF2B5EF4-FFF2-40B4-BE49-F238E27FC236}">
                <a16:creationId xmlns:a16="http://schemas.microsoft.com/office/drawing/2014/main" id="{CCAB6948-F0C4-4182-8D66-531DF68779A9}"/>
              </a:ext>
            </a:extLst>
          </p:cNvPr>
          <p:cNvGraphicFramePr>
            <a:graphicFrameLocks noGrp="1"/>
          </p:cNvGraphicFramePr>
          <p:nvPr>
            <p:ph sz="half" idx="2"/>
            <p:extLst>
              <p:ext uri="{D42A27DB-BD31-4B8C-83A1-F6EECF244321}">
                <p14:modId xmlns:p14="http://schemas.microsoft.com/office/powerpoint/2010/main" val="2158976178"/>
              </p:ext>
            </p:extLst>
          </p:nvPr>
        </p:nvGraphicFramePr>
        <p:xfrm>
          <a:off x="810000" y="2664541"/>
          <a:ext cx="4909481" cy="36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Business Reports | Business Communication Skills for Manag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1613" y="2627932"/>
            <a:ext cx="3339211" cy="367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33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5BEB-7B40-472B-AA96-89D5FDA5D8D6}"/>
              </a:ext>
            </a:extLst>
          </p:cNvPr>
          <p:cNvSpPr>
            <a:spLocks noGrp="1"/>
          </p:cNvSpPr>
          <p:nvPr>
            <p:ph type="title"/>
          </p:nvPr>
        </p:nvSpPr>
        <p:spPr/>
        <p:txBody>
          <a:bodyPr/>
          <a:lstStyle/>
          <a:p>
            <a:r>
              <a:rPr lang="en-CA" dirty="0"/>
              <a:t>Team Introduction</a:t>
            </a:r>
          </a:p>
        </p:txBody>
      </p:sp>
      <p:graphicFrame>
        <p:nvGraphicFramePr>
          <p:cNvPr id="8" name="Content Placeholder 4">
            <a:extLst>
              <a:ext uri="{FF2B5EF4-FFF2-40B4-BE49-F238E27FC236}">
                <a16:creationId xmlns:a16="http://schemas.microsoft.com/office/drawing/2014/main" id="{CCAB6948-F0C4-4182-8D66-531DF68779A9}"/>
              </a:ext>
            </a:extLst>
          </p:cNvPr>
          <p:cNvGraphicFramePr>
            <a:graphicFrameLocks noGrp="1"/>
          </p:cNvGraphicFramePr>
          <p:nvPr>
            <p:ph sz="half" idx="2"/>
            <p:extLst>
              <p:ext uri="{D42A27DB-BD31-4B8C-83A1-F6EECF244321}">
                <p14:modId xmlns:p14="http://schemas.microsoft.com/office/powerpoint/2010/main" val="3731223377"/>
              </p:ext>
            </p:extLst>
          </p:nvPr>
        </p:nvGraphicFramePr>
        <p:xfrm>
          <a:off x="6752733" y="2433101"/>
          <a:ext cx="4909481" cy="36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6" name="Picture 8" descr="https://cdn.iacsp.org/wp-content/uploads/2019/08/08174221/team.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026" y="2872561"/>
            <a:ext cx="5497973" cy="275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80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Background/Motivation</a:t>
            </a:r>
          </a:p>
        </p:txBody>
      </p:sp>
      <p:sp>
        <p:nvSpPr>
          <p:cNvPr id="7" name="Content Placeholder 6">
            <a:extLst>
              <a:ext uri="{FF2B5EF4-FFF2-40B4-BE49-F238E27FC236}">
                <a16:creationId xmlns:a16="http://schemas.microsoft.com/office/drawing/2014/main" id="{D7C4D4C3-D4F7-48AE-9D71-6B0DB5453195}"/>
              </a:ext>
            </a:extLst>
          </p:cNvPr>
          <p:cNvSpPr>
            <a:spLocks noGrp="1"/>
          </p:cNvSpPr>
          <p:nvPr>
            <p:ph idx="1"/>
          </p:nvPr>
        </p:nvSpPr>
        <p:spPr>
          <a:xfrm>
            <a:off x="554361" y="2517254"/>
            <a:ext cx="6706800" cy="3636511"/>
          </a:xfrm>
        </p:spPr>
        <p:txBody>
          <a:bodyPr>
            <a:normAutofit lnSpcReduction="10000"/>
          </a:bodyPr>
          <a:lstStyle/>
          <a:p>
            <a:pPr algn="just">
              <a:lnSpc>
                <a:spcPct val="110000"/>
              </a:lnSpc>
            </a:pPr>
            <a:r>
              <a:rPr lang="en-US" dirty="0"/>
              <a:t>There are many employees who get fired or they quit the jobs every month, and its difficult to maintain track of all employees who get fired and why they are fired for the big company’s HR.</a:t>
            </a:r>
          </a:p>
          <a:p>
            <a:pPr algn="just">
              <a:lnSpc>
                <a:spcPct val="110000"/>
              </a:lnSpc>
            </a:pPr>
            <a:r>
              <a:rPr lang="en-US" dirty="0"/>
              <a:t>For better retention and selecting new employees, it is important to know the characteristics and situations of the past ones, to make sure the company does not loose its employees.</a:t>
            </a:r>
          </a:p>
          <a:p>
            <a:pPr algn="just"/>
            <a:r>
              <a:rPr lang="en-US" dirty="0"/>
              <a:t>This situation will give us motivation to take this as our project, in the end, we will try to provide useful insights and solutions to mitigate these issues so that the company can benefit.</a:t>
            </a:r>
          </a:p>
        </p:txBody>
      </p:sp>
      <p:pic>
        <p:nvPicPr>
          <p:cNvPr id="1026" name="Picture 2" descr="4 Reasons NOT to Fire a Longtime Employ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047" y="3040109"/>
            <a:ext cx="3884258"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1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Problem Statement</a:t>
            </a:r>
          </a:p>
        </p:txBody>
      </p:sp>
      <p:sp>
        <p:nvSpPr>
          <p:cNvPr id="4" name="Content Placeholder 3">
            <a:extLst>
              <a:ext uri="{FF2B5EF4-FFF2-40B4-BE49-F238E27FC236}">
                <a16:creationId xmlns:a16="http://schemas.microsoft.com/office/drawing/2014/main" id="{72FF4EF7-4C39-4AF2-9CF0-6603B13E07C6}"/>
              </a:ext>
            </a:extLst>
          </p:cNvPr>
          <p:cNvSpPr>
            <a:spLocks noGrp="1"/>
          </p:cNvSpPr>
          <p:nvPr>
            <p:ph idx="1"/>
          </p:nvPr>
        </p:nvSpPr>
        <p:spPr>
          <a:xfrm>
            <a:off x="5331854" y="3169870"/>
            <a:ext cx="6207616" cy="2831685"/>
          </a:xfrm>
        </p:spPr>
        <p:txBody>
          <a:bodyPr>
            <a:normAutofit/>
          </a:bodyPr>
          <a:lstStyle/>
          <a:p>
            <a:pPr algn="just"/>
            <a:r>
              <a:rPr lang="en-US" dirty="0"/>
              <a:t>Any reputable company's HR department needs better insight into what types of employees were fired or resigned, and what characteristics to focus on in order to retain them.</a:t>
            </a:r>
          </a:p>
          <a:p>
            <a:pPr algn="just"/>
            <a:r>
              <a:rPr lang="en-US" dirty="0"/>
              <a:t>Identifying the most significant reasons for experienced and young people dropping out, as they are more important for the company's development.</a:t>
            </a:r>
          </a:p>
          <a:p>
            <a:pPr algn="just"/>
            <a:endParaRPr lang="en-CA" dirty="0"/>
          </a:p>
        </p:txBody>
      </p:sp>
      <p:pic>
        <p:nvPicPr>
          <p:cNvPr id="2050" name="Picture 2" descr="6 Tips for Hiring the Right Employees - Frugal Entrepren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00" y="3201304"/>
            <a:ext cx="4085748" cy="213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45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Project Proposal</a:t>
            </a:r>
          </a:p>
        </p:txBody>
      </p:sp>
      <p:sp>
        <p:nvSpPr>
          <p:cNvPr id="4" name="Content Placeholder 3">
            <a:extLst>
              <a:ext uri="{FF2B5EF4-FFF2-40B4-BE49-F238E27FC236}">
                <a16:creationId xmlns:a16="http://schemas.microsoft.com/office/drawing/2014/main" id="{A330DDFA-453D-4C70-B7C9-39AFD0AFD9C7}"/>
              </a:ext>
            </a:extLst>
          </p:cNvPr>
          <p:cNvSpPr>
            <a:spLocks noGrp="1"/>
          </p:cNvSpPr>
          <p:nvPr>
            <p:ph idx="1"/>
          </p:nvPr>
        </p:nvSpPr>
        <p:spPr>
          <a:xfrm>
            <a:off x="818712" y="2222287"/>
            <a:ext cx="7164000" cy="3636511"/>
          </a:xfrm>
        </p:spPr>
        <p:txBody>
          <a:bodyPr/>
          <a:lstStyle/>
          <a:p>
            <a:pPr algn="just"/>
            <a:r>
              <a:rPr lang="en-US" dirty="0"/>
              <a:t>Our project team will prepare a detailed analysis to examine the characteristics of the employees who were fired or who resigned to help organizations find the best employee for a certain position and retain them.</a:t>
            </a:r>
          </a:p>
          <a:p>
            <a:pPr algn="just"/>
            <a:r>
              <a:rPr lang="en-US" dirty="0"/>
              <a:t>By using EDA, Understanding the employee's existing condition and taking action to address controllable elements that can avoid employee turnover would be the key to success.</a:t>
            </a:r>
            <a:endParaRPr lang="en-CA" dirty="0"/>
          </a:p>
        </p:txBody>
      </p:sp>
      <p:pic>
        <p:nvPicPr>
          <p:cNvPr id="3074" name="Picture 2" descr="5 Characteristics To Look For In A Temporary Employee - All person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646" y="2871216"/>
            <a:ext cx="2834640" cy="283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7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Analysis Questions</a:t>
            </a:r>
          </a:p>
        </p:txBody>
      </p:sp>
      <p:sp>
        <p:nvSpPr>
          <p:cNvPr id="4" name="Content Placeholder 3">
            <a:extLst>
              <a:ext uri="{FF2B5EF4-FFF2-40B4-BE49-F238E27FC236}">
                <a16:creationId xmlns:a16="http://schemas.microsoft.com/office/drawing/2014/main" id="{0DCBCED9-7AFD-4F30-9877-7221A4C02F40}"/>
              </a:ext>
            </a:extLst>
          </p:cNvPr>
          <p:cNvSpPr>
            <a:spLocks noGrp="1"/>
          </p:cNvSpPr>
          <p:nvPr>
            <p:ph idx="1"/>
          </p:nvPr>
        </p:nvSpPr>
        <p:spPr>
          <a:xfrm>
            <a:off x="810000" y="2752639"/>
            <a:ext cx="10554574" cy="3636511"/>
          </a:xfrm>
        </p:spPr>
        <p:txBody>
          <a:bodyPr>
            <a:normAutofit lnSpcReduction="10000"/>
          </a:bodyPr>
          <a:lstStyle/>
          <a:p>
            <a:r>
              <a:rPr lang="en-CA" dirty="0"/>
              <a:t>What are the top most characterises of the employees who got fired?</a:t>
            </a:r>
          </a:p>
          <a:p>
            <a:r>
              <a:rPr lang="en-CA" dirty="0"/>
              <a:t>What are the top most departments and job role of the employees who got fired</a:t>
            </a:r>
            <a:r>
              <a:rPr lang="en-IN" dirty="0"/>
              <a:t>?</a:t>
            </a:r>
            <a:endParaRPr lang="en-CA" dirty="0"/>
          </a:p>
          <a:p>
            <a:r>
              <a:rPr lang="en-CA" dirty="0"/>
              <a:t>What number of employees were promoted and still got fired?</a:t>
            </a:r>
          </a:p>
          <a:p>
            <a:r>
              <a:rPr lang="en-CA" dirty="0"/>
              <a:t>What are the employee source who got fired?</a:t>
            </a:r>
          </a:p>
          <a:p>
            <a:r>
              <a:rPr lang="en-CA" dirty="0"/>
              <a:t>Find how much years employee work at company who got fired?</a:t>
            </a:r>
          </a:p>
          <a:p>
            <a:r>
              <a:rPr lang="en-CA" dirty="0"/>
              <a:t>What is the performance rating of rating who got </a:t>
            </a:r>
            <a:r>
              <a:rPr lang="en-US" dirty="0"/>
              <a:t>fired</a:t>
            </a:r>
            <a:r>
              <a:rPr lang="en-CA" dirty="0"/>
              <a:t>?</a:t>
            </a:r>
          </a:p>
          <a:p>
            <a:r>
              <a:rPr lang="en-CA" dirty="0"/>
              <a:t>What is the average pay rate of employee who got fired?</a:t>
            </a:r>
          </a:p>
          <a:p>
            <a:r>
              <a:rPr lang="en-CA" dirty="0"/>
              <a:t>What is the business travel type of employee who got fired?</a:t>
            </a:r>
          </a:p>
          <a:p>
            <a:r>
              <a:rPr lang="en-US" dirty="0"/>
              <a:t>what are the issue with experienced employee to submit resignation or to get fired?</a:t>
            </a:r>
            <a:endParaRPr lang="en-CA" dirty="0"/>
          </a:p>
          <a:p>
            <a:endParaRPr lang="en-CA" dirty="0"/>
          </a:p>
          <a:p>
            <a:endParaRPr lang="en-CA" dirty="0"/>
          </a:p>
        </p:txBody>
      </p:sp>
    </p:spTree>
    <p:extLst>
      <p:ext uri="{BB962C8B-B14F-4D97-AF65-F5344CB8AC3E}">
        <p14:creationId xmlns:p14="http://schemas.microsoft.com/office/powerpoint/2010/main" val="276360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Data Description</a:t>
            </a:r>
          </a:p>
        </p:txBody>
      </p:sp>
      <p:sp>
        <p:nvSpPr>
          <p:cNvPr id="4" name="Content Placeholder 3">
            <a:extLst>
              <a:ext uri="{FF2B5EF4-FFF2-40B4-BE49-F238E27FC236}">
                <a16:creationId xmlns:a16="http://schemas.microsoft.com/office/drawing/2014/main" id="{96688189-BBB9-4B72-93C7-B0BAEAAD9C64}"/>
              </a:ext>
            </a:extLst>
          </p:cNvPr>
          <p:cNvSpPr>
            <a:spLocks noGrp="1"/>
          </p:cNvSpPr>
          <p:nvPr>
            <p:ph idx="1"/>
          </p:nvPr>
        </p:nvSpPr>
        <p:spPr/>
        <p:txBody>
          <a:bodyPr/>
          <a:lstStyle/>
          <a:p>
            <a:r>
              <a:rPr lang="en-US" dirty="0"/>
              <a:t>This is an IBM data scientist-created fictitious dataset. The dataset (23436R X 37C) contains numeric and categorical data types defining each employee's background and attributes, and is labelled with whether they are still employed or have resigned.</a:t>
            </a:r>
          </a:p>
          <a:p>
            <a:r>
              <a:rPr lang="en-CA" dirty="0"/>
              <a:t>Source : </a:t>
            </a:r>
            <a:r>
              <a:rPr lang="en-CA" dirty="0">
                <a:hlinkClick r:id="rId2"/>
              </a:rPr>
              <a:t>https://www.kaggle.com/rushikeshghate/capstone-projectibm-employee-attrition-prediction</a:t>
            </a:r>
            <a:endParaRPr lang="en-US" b="0" i="0" dirty="0">
              <a:effectLst/>
            </a:endParaRPr>
          </a:p>
        </p:txBody>
      </p:sp>
    </p:spTree>
    <p:extLst>
      <p:ext uri="{BB962C8B-B14F-4D97-AF65-F5344CB8AC3E}">
        <p14:creationId xmlns:p14="http://schemas.microsoft.com/office/powerpoint/2010/main" val="309089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3055050"/>
              </p:ext>
            </p:extLst>
          </p:nvPr>
        </p:nvGraphicFramePr>
        <p:xfrm>
          <a:off x="596019" y="464800"/>
          <a:ext cx="10939812" cy="5933440"/>
        </p:xfrm>
        <a:graphic>
          <a:graphicData uri="http://schemas.openxmlformats.org/drawingml/2006/table">
            <a:tbl>
              <a:tblPr firstRow="1" bandRow="1">
                <a:tableStyleId>{5C22544A-7EE6-4342-B048-85BDC9FD1C3A}</a:tableStyleId>
              </a:tblPr>
              <a:tblGrid>
                <a:gridCol w="2894433">
                  <a:extLst>
                    <a:ext uri="{9D8B030D-6E8A-4147-A177-3AD203B41FA5}">
                      <a16:colId xmlns:a16="http://schemas.microsoft.com/office/drawing/2014/main" val="379210536"/>
                    </a:ext>
                  </a:extLst>
                </a:gridCol>
                <a:gridCol w="1479986">
                  <a:extLst>
                    <a:ext uri="{9D8B030D-6E8A-4147-A177-3AD203B41FA5}">
                      <a16:colId xmlns:a16="http://schemas.microsoft.com/office/drawing/2014/main" val="345741536"/>
                    </a:ext>
                  </a:extLst>
                </a:gridCol>
                <a:gridCol w="6565393">
                  <a:extLst>
                    <a:ext uri="{9D8B030D-6E8A-4147-A177-3AD203B41FA5}">
                      <a16:colId xmlns:a16="http://schemas.microsoft.com/office/drawing/2014/main" val="2968291201"/>
                    </a:ext>
                  </a:extLst>
                </a:gridCol>
              </a:tblGrid>
              <a:tr h="370840">
                <a:tc>
                  <a:txBody>
                    <a:bodyPr/>
                    <a:lstStyle/>
                    <a:p>
                      <a:r>
                        <a:rPr lang="en-US" sz="1400">
                          <a:latin typeface="+mj-lt"/>
                        </a:rPr>
                        <a:t>Variable Name</a:t>
                      </a:r>
                      <a:endParaRPr lang="en-US" sz="1400" dirty="0">
                        <a:latin typeface="+mj-lt"/>
                      </a:endParaRPr>
                    </a:p>
                  </a:txBody>
                  <a:tcPr/>
                </a:tc>
                <a:tc>
                  <a:txBody>
                    <a:bodyPr/>
                    <a:lstStyle/>
                    <a:p>
                      <a:r>
                        <a:rPr lang="en-US" sz="1400">
                          <a:latin typeface="+mj-lt"/>
                        </a:rPr>
                        <a:t>Type</a:t>
                      </a:r>
                      <a:endParaRPr lang="en-US" sz="1400" dirty="0">
                        <a:latin typeface="+mj-lt"/>
                      </a:endParaRPr>
                    </a:p>
                  </a:txBody>
                  <a:tcPr/>
                </a:tc>
                <a:tc>
                  <a:txBody>
                    <a:bodyPr/>
                    <a:lstStyle/>
                    <a:p>
                      <a:r>
                        <a:rPr lang="en-US" sz="1400" dirty="0">
                          <a:latin typeface="+mj-lt"/>
                        </a:rPr>
                        <a:t>Description</a:t>
                      </a:r>
                    </a:p>
                  </a:txBody>
                  <a:tcPr/>
                </a:tc>
                <a:extLst>
                  <a:ext uri="{0D108BD9-81ED-4DB2-BD59-A6C34878D82A}">
                    <a16:rowId xmlns:a16="http://schemas.microsoft.com/office/drawing/2014/main" val="767404457"/>
                  </a:ext>
                </a:extLst>
              </a:tr>
              <a:tr h="370840">
                <a:tc>
                  <a:txBody>
                    <a:bodyPr/>
                    <a:lstStyle/>
                    <a:p>
                      <a:r>
                        <a:rPr lang="en-US" sz="1400" dirty="0">
                          <a:latin typeface="+mj-lt"/>
                        </a:rPr>
                        <a:t>ID</a:t>
                      </a:r>
                    </a:p>
                  </a:txBody>
                  <a:tcPr/>
                </a:tc>
                <a:tc>
                  <a:txBody>
                    <a:bodyPr/>
                    <a:lstStyle/>
                    <a:p>
                      <a:r>
                        <a:rPr lang="en-US" sz="1400" dirty="0">
                          <a:latin typeface="+mj-lt"/>
                        </a:rPr>
                        <a:t>Numeric</a:t>
                      </a:r>
                    </a:p>
                  </a:txBody>
                  <a:tcPr/>
                </a:tc>
                <a:tc>
                  <a:txBody>
                    <a:bodyPr/>
                    <a:lstStyle/>
                    <a:p>
                      <a:r>
                        <a:rPr lang="en-US" sz="1400" b="0" i="0" dirty="0">
                          <a:effectLst/>
                          <a:latin typeface="+mj-lt"/>
                        </a:rPr>
                        <a:t>Id an anonymous id given to an Employee</a:t>
                      </a:r>
                      <a:endParaRPr lang="en-US" sz="1400" dirty="0">
                        <a:latin typeface="+mj-lt"/>
                      </a:endParaRPr>
                    </a:p>
                  </a:txBody>
                  <a:tcPr/>
                </a:tc>
                <a:extLst>
                  <a:ext uri="{0D108BD9-81ED-4DB2-BD59-A6C34878D82A}">
                    <a16:rowId xmlns:a16="http://schemas.microsoft.com/office/drawing/2014/main" val="3984698135"/>
                  </a:ext>
                </a:extLst>
              </a:tr>
              <a:tr h="370840">
                <a:tc>
                  <a:txBody>
                    <a:bodyPr/>
                    <a:lstStyle/>
                    <a:p>
                      <a:r>
                        <a:rPr lang="en-US" sz="1400" dirty="0">
                          <a:latin typeface="+mj-lt"/>
                        </a:rPr>
                        <a:t>Age</a:t>
                      </a:r>
                    </a:p>
                  </a:txBody>
                  <a:tcPr/>
                </a:tc>
                <a:tc>
                  <a:txBody>
                    <a:bodyPr/>
                    <a:lstStyle/>
                    <a:p>
                      <a:r>
                        <a:rPr lang="en-US" sz="1400" dirty="0">
                          <a:latin typeface="+mj-lt"/>
                        </a:rPr>
                        <a:t>Numeric</a:t>
                      </a:r>
                    </a:p>
                  </a:txBody>
                  <a:tcPr/>
                </a:tc>
                <a:tc>
                  <a:txBody>
                    <a:bodyPr/>
                    <a:lstStyle/>
                    <a:p>
                      <a:r>
                        <a:rPr lang="en-US" sz="1400" b="0" i="0" dirty="0">
                          <a:effectLst/>
                          <a:latin typeface="+mj-lt"/>
                        </a:rPr>
                        <a:t>Age of an Employee </a:t>
                      </a:r>
                      <a:endParaRPr lang="en-US" sz="1400" dirty="0">
                        <a:latin typeface="+mj-lt"/>
                      </a:endParaRPr>
                    </a:p>
                  </a:txBody>
                  <a:tcPr/>
                </a:tc>
                <a:extLst>
                  <a:ext uri="{0D108BD9-81ED-4DB2-BD59-A6C34878D82A}">
                    <a16:rowId xmlns:a16="http://schemas.microsoft.com/office/drawing/2014/main" val="3108385287"/>
                  </a:ext>
                </a:extLst>
              </a:tr>
              <a:tr h="370840">
                <a:tc>
                  <a:txBody>
                    <a:bodyPr/>
                    <a:lstStyle/>
                    <a:p>
                      <a:r>
                        <a:rPr lang="en-US" sz="1400" b="0" i="0" dirty="0">
                          <a:effectLst/>
                          <a:latin typeface="+mj-lt"/>
                        </a:rPr>
                        <a:t>Attrition</a:t>
                      </a:r>
                      <a:endParaRPr lang="en-US" sz="1400" dirty="0">
                        <a:latin typeface="+mj-lt"/>
                      </a:endParaRPr>
                    </a:p>
                  </a:txBody>
                  <a:tcPr/>
                </a:tc>
                <a:tc>
                  <a:txBody>
                    <a:bodyPr/>
                    <a:lstStyle/>
                    <a:p>
                      <a:r>
                        <a:rPr lang="en-US" sz="1400" dirty="0">
                          <a:latin typeface="+mj-lt"/>
                        </a:rPr>
                        <a:t>Categorical</a:t>
                      </a:r>
                    </a:p>
                  </a:txBody>
                  <a:tcPr/>
                </a:tc>
                <a:tc>
                  <a:txBody>
                    <a:bodyPr/>
                    <a:lstStyle/>
                    <a:p>
                      <a:r>
                        <a:rPr lang="en-US" sz="1400" b="0" i="0" dirty="0">
                          <a:effectLst/>
                          <a:latin typeface="+mj-lt"/>
                        </a:rPr>
                        <a:t>Did the Employee leave the company</a:t>
                      </a:r>
                      <a:endParaRPr lang="en-US" sz="1400" dirty="0">
                        <a:latin typeface="+mj-lt"/>
                      </a:endParaRPr>
                    </a:p>
                  </a:txBody>
                  <a:tcPr/>
                </a:tc>
                <a:extLst>
                  <a:ext uri="{0D108BD9-81ED-4DB2-BD59-A6C34878D82A}">
                    <a16:rowId xmlns:a16="http://schemas.microsoft.com/office/drawing/2014/main" val="2991636979"/>
                  </a:ext>
                </a:extLst>
              </a:tr>
              <a:tr h="370840">
                <a:tc>
                  <a:txBody>
                    <a:bodyPr/>
                    <a:lstStyle/>
                    <a:p>
                      <a:r>
                        <a:rPr lang="en-US" sz="1400" b="0" dirty="0" err="1">
                          <a:latin typeface="+mj-lt"/>
                        </a:rPr>
                        <a:t>Business</a:t>
                      </a:r>
                      <a:r>
                        <a:rPr lang="en-US" sz="1400" b="0" baseline="0" dirty="0" err="1">
                          <a:latin typeface="+mj-lt"/>
                        </a:rPr>
                        <a:t>Travel</a:t>
                      </a:r>
                      <a:endParaRPr lang="en-US" sz="1400" b="0" dirty="0">
                        <a:latin typeface="+mj-lt"/>
                      </a:endParaRPr>
                    </a:p>
                  </a:txBody>
                  <a:tcPr/>
                </a:tc>
                <a:tc>
                  <a:txBody>
                    <a:bodyPr/>
                    <a:lstStyle/>
                    <a:p>
                      <a:r>
                        <a:rPr lang="en-US" sz="1400" dirty="0">
                          <a:latin typeface="+mj-lt"/>
                        </a:rPr>
                        <a:t>Numeric</a:t>
                      </a:r>
                    </a:p>
                  </a:txBody>
                  <a:tcPr/>
                </a:tc>
                <a:tc>
                  <a:txBody>
                    <a:bodyPr/>
                    <a:lstStyle/>
                    <a:p>
                      <a:r>
                        <a:rPr lang="en-US" sz="1400" b="0" i="0" dirty="0">
                          <a:effectLst/>
                          <a:latin typeface="+mj-lt"/>
                        </a:rPr>
                        <a:t>Travelling frequency of an Employee </a:t>
                      </a:r>
                      <a:endParaRPr lang="en-US" sz="1400" dirty="0">
                        <a:latin typeface="+mj-lt"/>
                      </a:endParaRPr>
                    </a:p>
                  </a:txBody>
                  <a:tcPr/>
                </a:tc>
                <a:extLst>
                  <a:ext uri="{0D108BD9-81ED-4DB2-BD59-A6C34878D82A}">
                    <a16:rowId xmlns:a16="http://schemas.microsoft.com/office/drawing/2014/main" val="840972364"/>
                  </a:ext>
                </a:extLst>
              </a:tr>
              <a:tr h="370840">
                <a:tc>
                  <a:txBody>
                    <a:bodyPr/>
                    <a:lstStyle/>
                    <a:p>
                      <a:r>
                        <a:rPr lang="en-US" sz="1400" b="0" i="0" dirty="0" err="1">
                          <a:effectLst/>
                          <a:latin typeface="+mj-lt"/>
                        </a:rPr>
                        <a:t>DailyRate</a:t>
                      </a:r>
                      <a:endParaRPr lang="en-US" sz="1400" dirty="0">
                        <a:latin typeface="+mj-lt"/>
                      </a:endParaRPr>
                    </a:p>
                  </a:txBody>
                  <a:tcPr/>
                </a:tc>
                <a:tc>
                  <a:txBody>
                    <a:bodyPr/>
                    <a:lstStyle/>
                    <a:p>
                      <a:r>
                        <a:rPr lang="en-US" sz="1400" dirty="0">
                          <a:latin typeface="+mj-lt"/>
                        </a:rPr>
                        <a:t>Numeric</a:t>
                      </a:r>
                    </a:p>
                  </a:txBody>
                  <a:tcPr/>
                </a:tc>
                <a:tc>
                  <a:txBody>
                    <a:bodyPr/>
                    <a:lstStyle/>
                    <a:p>
                      <a:r>
                        <a:rPr lang="en-US" sz="1400" b="0" i="0" dirty="0">
                          <a:effectLst/>
                          <a:latin typeface="+mj-lt"/>
                        </a:rPr>
                        <a:t>Daily Pay rate of employee </a:t>
                      </a:r>
                      <a:endParaRPr lang="en-US" sz="1400" dirty="0">
                        <a:latin typeface="+mj-lt"/>
                      </a:endParaRPr>
                    </a:p>
                  </a:txBody>
                  <a:tcPr/>
                </a:tc>
                <a:extLst>
                  <a:ext uri="{0D108BD9-81ED-4DB2-BD59-A6C34878D82A}">
                    <a16:rowId xmlns:a16="http://schemas.microsoft.com/office/drawing/2014/main" val="2579402694"/>
                  </a:ext>
                </a:extLst>
              </a:tr>
              <a:tr h="370840">
                <a:tc>
                  <a:txBody>
                    <a:bodyPr/>
                    <a:lstStyle/>
                    <a:p>
                      <a:r>
                        <a:rPr lang="en-US" sz="1400" b="0" i="0" dirty="0">
                          <a:effectLst/>
                          <a:latin typeface="+mj-lt"/>
                        </a:rPr>
                        <a:t>Department</a:t>
                      </a:r>
                      <a:endParaRPr lang="en-US" sz="1400" dirty="0">
                        <a:latin typeface="+mj-lt"/>
                      </a:endParaRPr>
                    </a:p>
                  </a:txBody>
                  <a:tcPr/>
                </a:tc>
                <a:tc>
                  <a:txBody>
                    <a:bodyPr/>
                    <a:lstStyle/>
                    <a:p>
                      <a:r>
                        <a:rPr lang="en-US" sz="1400" dirty="0">
                          <a:latin typeface="+mj-lt"/>
                        </a:rPr>
                        <a:t>Categorical</a:t>
                      </a:r>
                    </a:p>
                  </a:txBody>
                  <a:tcPr/>
                </a:tc>
                <a:tc>
                  <a:txBody>
                    <a:bodyPr/>
                    <a:lstStyle/>
                    <a:p>
                      <a:r>
                        <a:rPr lang="en-US" sz="1400" b="0" i="0" dirty="0">
                          <a:effectLst/>
                          <a:latin typeface="+mj-lt"/>
                        </a:rPr>
                        <a:t>Work Department </a:t>
                      </a:r>
                      <a:endParaRPr lang="en-US" sz="1400" dirty="0">
                        <a:latin typeface="+mj-lt"/>
                      </a:endParaRPr>
                    </a:p>
                  </a:txBody>
                  <a:tcPr/>
                </a:tc>
                <a:extLst>
                  <a:ext uri="{0D108BD9-81ED-4DB2-BD59-A6C34878D82A}">
                    <a16:rowId xmlns:a16="http://schemas.microsoft.com/office/drawing/2014/main" val="2502334212"/>
                  </a:ext>
                </a:extLst>
              </a:tr>
              <a:tr h="370840">
                <a:tc>
                  <a:txBody>
                    <a:bodyPr/>
                    <a:lstStyle/>
                    <a:p>
                      <a:r>
                        <a:rPr lang="en-US" sz="1400" b="0" i="0" dirty="0" err="1">
                          <a:effectLst/>
                          <a:latin typeface="+mj-lt"/>
                        </a:rPr>
                        <a:t>DistanceFromHome</a:t>
                      </a:r>
                      <a:endParaRPr lang="en-US" sz="1400" dirty="0">
                        <a:latin typeface="+mj-lt"/>
                      </a:endParaRPr>
                    </a:p>
                  </a:txBody>
                  <a:tcPr/>
                </a:tc>
                <a:tc>
                  <a:txBody>
                    <a:bodyPr/>
                    <a:lstStyle/>
                    <a:p>
                      <a:r>
                        <a:rPr lang="en-US" sz="1400" b="0" i="0" dirty="0">
                          <a:effectLst/>
                          <a:latin typeface="+mj-lt"/>
                        </a:rPr>
                        <a:t>Numeric</a:t>
                      </a:r>
                      <a:endParaRPr lang="en-US" sz="1400" dirty="0">
                        <a:latin typeface="+mj-lt"/>
                      </a:endParaRPr>
                    </a:p>
                  </a:txBody>
                  <a:tcPr/>
                </a:tc>
                <a:tc>
                  <a:txBody>
                    <a:bodyPr/>
                    <a:lstStyle/>
                    <a:p>
                      <a:r>
                        <a:rPr lang="en-US" sz="1400" b="0" i="0" dirty="0">
                          <a:effectLst/>
                          <a:latin typeface="+mj-lt"/>
                        </a:rPr>
                        <a:t>Distance of office from home </a:t>
                      </a:r>
                      <a:endParaRPr lang="en-US" sz="1400" dirty="0">
                        <a:latin typeface="+mj-lt"/>
                      </a:endParaRPr>
                    </a:p>
                  </a:txBody>
                  <a:tcPr/>
                </a:tc>
                <a:extLst>
                  <a:ext uri="{0D108BD9-81ED-4DB2-BD59-A6C34878D82A}">
                    <a16:rowId xmlns:a16="http://schemas.microsoft.com/office/drawing/2014/main" val="1577100070"/>
                  </a:ext>
                </a:extLst>
              </a:tr>
              <a:tr h="370840">
                <a:tc>
                  <a:txBody>
                    <a:bodyPr/>
                    <a:lstStyle/>
                    <a:p>
                      <a:r>
                        <a:rPr lang="en-US" sz="1400" dirty="0">
                          <a:latin typeface="+mj-lt"/>
                        </a:rPr>
                        <a:t>Education</a:t>
                      </a: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US" sz="1400" dirty="0">
                          <a:latin typeface="+mj-lt"/>
                        </a:rPr>
                        <a:t>Level of education they have</a:t>
                      </a:r>
                    </a:p>
                  </a:txBody>
                  <a:tcPr/>
                </a:tc>
                <a:extLst>
                  <a:ext uri="{0D108BD9-81ED-4DB2-BD59-A6C34878D82A}">
                    <a16:rowId xmlns:a16="http://schemas.microsoft.com/office/drawing/2014/main" val="3770147693"/>
                  </a:ext>
                </a:extLst>
              </a:tr>
              <a:tr h="370840">
                <a:tc>
                  <a:txBody>
                    <a:bodyPr/>
                    <a:lstStyle/>
                    <a:p>
                      <a:r>
                        <a:rPr lang="en-US" sz="1400" b="0" i="0" kern="1200" dirty="0" err="1">
                          <a:solidFill>
                            <a:schemeClr val="dk1"/>
                          </a:solidFill>
                          <a:effectLst/>
                          <a:latin typeface="+mj-lt"/>
                          <a:ea typeface="+mn-ea"/>
                          <a:cs typeface="+mn-cs"/>
                        </a:rPr>
                        <a:t>EducationField</a:t>
                      </a:r>
                      <a:endParaRPr lang="en-US" sz="1400" dirty="0">
                        <a:latin typeface="+mj-lt"/>
                      </a:endParaRPr>
                    </a:p>
                  </a:txBody>
                  <a:tcPr/>
                </a:tc>
                <a:tc>
                  <a:txBody>
                    <a:bodyPr/>
                    <a:lstStyle/>
                    <a:p>
                      <a:r>
                        <a:rPr lang="en-US" sz="1400" kern="1200" dirty="0">
                          <a:solidFill>
                            <a:schemeClr val="dk1"/>
                          </a:solidFill>
                          <a:latin typeface="+mn-lt"/>
                          <a:ea typeface="+mn-ea"/>
                          <a:cs typeface="+mn-cs"/>
                        </a:rPr>
                        <a:t>Categorical</a:t>
                      </a:r>
                      <a:endParaRPr lang="en-US" sz="1400" dirty="0">
                        <a:latin typeface="+mj-lt"/>
                      </a:endParaRPr>
                    </a:p>
                  </a:txBody>
                  <a:tcPr/>
                </a:tc>
                <a:tc>
                  <a:txBody>
                    <a:bodyPr/>
                    <a:lstStyle/>
                    <a:p>
                      <a:r>
                        <a:rPr lang="en-US" sz="1400" b="0" i="0" dirty="0">
                          <a:effectLst/>
                          <a:latin typeface="+mj-lt"/>
                        </a:rPr>
                        <a:t>Field of Education</a:t>
                      </a:r>
                      <a:endParaRPr lang="en-US" sz="1400" dirty="0">
                        <a:latin typeface="+mj-lt"/>
                      </a:endParaRPr>
                    </a:p>
                  </a:txBody>
                  <a:tcPr/>
                </a:tc>
                <a:extLst>
                  <a:ext uri="{0D108BD9-81ED-4DB2-BD59-A6C34878D82A}">
                    <a16:rowId xmlns:a16="http://schemas.microsoft.com/office/drawing/2014/main" val="3379767830"/>
                  </a:ext>
                </a:extLst>
              </a:tr>
              <a:tr h="370840">
                <a:tc>
                  <a:txBody>
                    <a:bodyPr/>
                    <a:lstStyle/>
                    <a:p>
                      <a:r>
                        <a:rPr lang="en-US" sz="1400" b="0" i="0" kern="1200" dirty="0" err="1">
                          <a:solidFill>
                            <a:schemeClr val="dk1"/>
                          </a:solidFill>
                          <a:effectLst/>
                          <a:latin typeface="+mj-lt"/>
                          <a:ea typeface="+mn-ea"/>
                          <a:cs typeface="+mn-cs"/>
                        </a:rPr>
                        <a:t>EmployeeNumber</a:t>
                      </a:r>
                      <a:endParaRPr lang="en-US" sz="1400" dirty="0">
                        <a:latin typeface="+mj-lt"/>
                      </a:endParaRPr>
                    </a:p>
                  </a:txBody>
                  <a:tcPr/>
                </a:tc>
                <a:tc>
                  <a:txBody>
                    <a:bodyPr/>
                    <a:lstStyle/>
                    <a:p>
                      <a:r>
                        <a:rPr lang="en-US" sz="1400" dirty="0">
                          <a:latin typeface="+mj-lt"/>
                        </a:rPr>
                        <a:t>Numeric</a:t>
                      </a:r>
                    </a:p>
                  </a:txBody>
                  <a:tcPr/>
                </a:tc>
                <a:tc>
                  <a:txBody>
                    <a:bodyPr/>
                    <a:lstStyle/>
                    <a:p>
                      <a:r>
                        <a:rPr lang="en-US" sz="1400" b="0" i="0" dirty="0">
                          <a:effectLst/>
                          <a:latin typeface="+mj-lt"/>
                        </a:rPr>
                        <a:t>Number of Employees in the division of a given Employee</a:t>
                      </a:r>
                      <a:endParaRPr lang="en-US" sz="1400" dirty="0">
                        <a:latin typeface="+mj-lt"/>
                      </a:endParaRPr>
                    </a:p>
                  </a:txBody>
                  <a:tcPr/>
                </a:tc>
                <a:extLst>
                  <a:ext uri="{0D108BD9-81ED-4DB2-BD59-A6C34878D82A}">
                    <a16:rowId xmlns:a16="http://schemas.microsoft.com/office/drawing/2014/main" val="1422482434"/>
                  </a:ext>
                </a:extLst>
              </a:tr>
              <a:tr h="370840">
                <a:tc>
                  <a:txBody>
                    <a:bodyPr/>
                    <a:lstStyle/>
                    <a:p>
                      <a:r>
                        <a:rPr lang="en-US" sz="1400" b="0" i="0" kern="1200" dirty="0" err="1">
                          <a:solidFill>
                            <a:schemeClr val="dk1"/>
                          </a:solidFill>
                          <a:effectLst/>
                          <a:latin typeface="+mj-lt"/>
                          <a:ea typeface="+mn-ea"/>
                          <a:cs typeface="+mn-cs"/>
                        </a:rPr>
                        <a:t>EnvironmentSatisfaction</a:t>
                      </a:r>
                      <a:endParaRPr lang="en-US" sz="1400" dirty="0">
                        <a:latin typeface="+mj-lt"/>
                      </a:endParaRP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CA" sz="1400" b="0" i="0" dirty="0">
                          <a:effectLst/>
                          <a:latin typeface="+mj-lt"/>
                        </a:rPr>
                        <a:t>Work Environment Satisfaction</a:t>
                      </a:r>
                      <a:endParaRPr lang="en-US" sz="1400" dirty="0">
                        <a:latin typeface="+mj-lt"/>
                      </a:endParaRPr>
                    </a:p>
                  </a:txBody>
                  <a:tcPr/>
                </a:tc>
                <a:extLst>
                  <a:ext uri="{0D108BD9-81ED-4DB2-BD59-A6C34878D82A}">
                    <a16:rowId xmlns:a16="http://schemas.microsoft.com/office/drawing/2014/main" val="3366573909"/>
                  </a:ext>
                </a:extLst>
              </a:tr>
              <a:tr h="370840">
                <a:tc>
                  <a:txBody>
                    <a:bodyPr/>
                    <a:lstStyle/>
                    <a:p>
                      <a:r>
                        <a:rPr lang="en-US" sz="1400" b="0" i="0" kern="1200" dirty="0">
                          <a:solidFill>
                            <a:schemeClr val="dk1"/>
                          </a:solidFill>
                          <a:effectLst/>
                          <a:latin typeface="+mj-lt"/>
                          <a:ea typeface="+mn-ea"/>
                          <a:cs typeface="+mn-cs"/>
                        </a:rPr>
                        <a:t>Gender</a:t>
                      </a:r>
                      <a:endParaRPr lang="en-US" sz="1400" dirty="0">
                        <a:latin typeface="+mj-lt"/>
                      </a:endParaRPr>
                    </a:p>
                  </a:txBody>
                  <a:tcPr/>
                </a:tc>
                <a:tc>
                  <a:txBody>
                    <a:bodyPr/>
                    <a:lstStyle/>
                    <a:p>
                      <a:r>
                        <a:rPr lang="en-US" sz="1400" dirty="0">
                          <a:latin typeface="+mj-lt"/>
                        </a:rPr>
                        <a:t>Categorical</a:t>
                      </a:r>
                    </a:p>
                  </a:txBody>
                  <a:tcPr/>
                </a:tc>
                <a:tc>
                  <a:txBody>
                    <a:bodyPr/>
                    <a:lstStyle/>
                    <a:p>
                      <a:r>
                        <a:rPr lang="en-US" sz="1400" kern="1200" dirty="0">
                          <a:solidFill>
                            <a:schemeClr val="dk1"/>
                          </a:solidFill>
                          <a:effectLst/>
                          <a:latin typeface="+mj-lt"/>
                          <a:ea typeface="+mn-ea"/>
                          <a:cs typeface="+mn-cs"/>
                        </a:rPr>
                        <a:t>Gender of Employee</a:t>
                      </a:r>
                      <a:endParaRPr lang="en-US" sz="1400" dirty="0">
                        <a:latin typeface="+mj-lt"/>
                      </a:endParaRPr>
                    </a:p>
                  </a:txBody>
                  <a:tcPr/>
                </a:tc>
                <a:extLst>
                  <a:ext uri="{0D108BD9-81ED-4DB2-BD59-A6C34878D82A}">
                    <a16:rowId xmlns:a16="http://schemas.microsoft.com/office/drawing/2014/main" val="2455358236"/>
                  </a:ext>
                </a:extLst>
              </a:tr>
              <a:tr h="370840">
                <a:tc>
                  <a:txBody>
                    <a:bodyPr/>
                    <a:lstStyle/>
                    <a:p>
                      <a:r>
                        <a:rPr lang="en-US" sz="1400" b="0" i="0" kern="1200" dirty="0" err="1">
                          <a:solidFill>
                            <a:schemeClr val="dk1"/>
                          </a:solidFill>
                          <a:effectLst/>
                          <a:latin typeface="+mj-lt"/>
                          <a:ea typeface="+mn-ea"/>
                          <a:cs typeface="+mn-cs"/>
                        </a:rPr>
                        <a:t>HourlyRate</a:t>
                      </a:r>
                      <a:endParaRPr lang="en-US" sz="1400" dirty="0">
                        <a:latin typeface="+mj-lt"/>
                      </a:endParaRPr>
                    </a:p>
                  </a:txBody>
                  <a:tcPr/>
                </a:tc>
                <a:tc>
                  <a:txBody>
                    <a:bodyPr/>
                    <a:lstStyle/>
                    <a:p>
                      <a:r>
                        <a:rPr lang="en-US" sz="1400" dirty="0">
                          <a:latin typeface="+mj-lt"/>
                        </a:rPr>
                        <a:t>Numerical</a:t>
                      </a:r>
                    </a:p>
                  </a:txBody>
                  <a:tcPr/>
                </a:tc>
                <a:tc>
                  <a:txBody>
                    <a:bodyPr/>
                    <a:lstStyle/>
                    <a:p>
                      <a:r>
                        <a:rPr lang="en-US" sz="1400" dirty="0">
                          <a:latin typeface="+mj-lt"/>
                        </a:rPr>
                        <a:t>Hourly</a:t>
                      </a:r>
                      <a:r>
                        <a:rPr lang="en-US" sz="1400" baseline="0" dirty="0">
                          <a:latin typeface="+mj-lt"/>
                        </a:rPr>
                        <a:t> Rate of employee</a:t>
                      </a:r>
                      <a:endParaRPr lang="en-US" sz="1400" dirty="0">
                        <a:latin typeface="+mj-lt"/>
                      </a:endParaRPr>
                    </a:p>
                  </a:txBody>
                  <a:tcPr/>
                </a:tc>
                <a:extLst>
                  <a:ext uri="{0D108BD9-81ED-4DB2-BD59-A6C34878D82A}">
                    <a16:rowId xmlns:a16="http://schemas.microsoft.com/office/drawing/2014/main" val="2864663539"/>
                  </a:ext>
                </a:extLst>
              </a:tr>
              <a:tr h="370840">
                <a:tc>
                  <a:txBody>
                    <a:bodyPr/>
                    <a:lstStyle/>
                    <a:p>
                      <a:r>
                        <a:rPr lang="en-US" sz="1400" b="0" i="0" kern="1200" dirty="0" err="1">
                          <a:solidFill>
                            <a:schemeClr val="dk1"/>
                          </a:solidFill>
                          <a:effectLst/>
                          <a:latin typeface="+mj-lt"/>
                          <a:ea typeface="+mn-ea"/>
                          <a:cs typeface="+mn-cs"/>
                        </a:rPr>
                        <a:t>JobInvolvement</a:t>
                      </a:r>
                      <a:endParaRPr lang="en-US" sz="1400" dirty="0">
                        <a:latin typeface="+mj-lt"/>
                      </a:endParaRP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US" sz="1400" kern="1200" dirty="0">
                          <a:solidFill>
                            <a:schemeClr val="dk1"/>
                          </a:solidFill>
                          <a:effectLst/>
                          <a:latin typeface="+mj-lt"/>
                          <a:ea typeface="+mn-ea"/>
                          <a:cs typeface="+mn-cs"/>
                        </a:rPr>
                        <a:t>Level of job involvement</a:t>
                      </a:r>
                      <a:endParaRPr lang="en-US" sz="1400" dirty="0">
                        <a:latin typeface="+mj-lt"/>
                      </a:endParaRPr>
                    </a:p>
                  </a:txBody>
                  <a:tcPr/>
                </a:tc>
                <a:extLst>
                  <a:ext uri="{0D108BD9-81ED-4DB2-BD59-A6C34878D82A}">
                    <a16:rowId xmlns:a16="http://schemas.microsoft.com/office/drawing/2014/main" val="3294446976"/>
                  </a:ext>
                </a:extLst>
              </a:tr>
              <a:tr h="370840">
                <a:tc>
                  <a:txBody>
                    <a:bodyPr/>
                    <a:lstStyle/>
                    <a:p>
                      <a:r>
                        <a:rPr lang="en-US" sz="1400" b="0" i="0" kern="1200" dirty="0" err="1">
                          <a:solidFill>
                            <a:schemeClr val="dk1"/>
                          </a:solidFill>
                          <a:effectLst/>
                          <a:latin typeface="+mj-lt"/>
                          <a:ea typeface="+mn-ea"/>
                          <a:cs typeface="+mn-cs"/>
                        </a:rPr>
                        <a:t>JobLevel</a:t>
                      </a:r>
                      <a:endParaRPr lang="en-US" sz="1400" dirty="0">
                        <a:latin typeface="+mj-lt"/>
                      </a:endParaRP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US" sz="1400" dirty="0">
                          <a:latin typeface="+mj-lt"/>
                        </a:rPr>
                        <a:t>Level of job</a:t>
                      </a:r>
                    </a:p>
                  </a:txBody>
                  <a:tcPr/>
                </a:tc>
                <a:extLst>
                  <a:ext uri="{0D108BD9-81ED-4DB2-BD59-A6C34878D82A}">
                    <a16:rowId xmlns:a16="http://schemas.microsoft.com/office/drawing/2014/main" val="4176515698"/>
                  </a:ext>
                </a:extLst>
              </a:tr>
            </a:tbl>
          </a:graphicData>
        </a:graphic>
      </p:graphicFrame>
    </p:spTree>
    <p:extLst>
      <p:ext uri="{BB962C8B-B14F-4D97-AF65-F5344CB8AC3E}">
        <p14:creationId xmlns:p14="http://schemas.microsoft.com/office/powerpoint/2010/main" val="2169847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E96646-423E-4354-94C2-1A28227BF075}">
  <ds:schemaRefs>
    <ds:schemaRef ds:uri="http://purl.org/dc/elements/1.1/"/>
    <ds:schemaRef ds:uri="16c05727-aa75-4e4a-9b5f-8a80a1165891"/>
    <ds:schemaRef ds:uri="http://www.w3.org/XML/1998/namespace"/>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A2F4A21B-80B9-40F1-8308-E0B7F0FE0B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Quotable design</Template>
  <TotalTime>744</TotalTime>
  <Words>904</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Century Gothic</vt:lpstr>
      <vt:lpstr>Wingdings 2</vt:lpstr>
      <vt:lpstr>Quotable</vt:lpstr>
      <vt:lpstr>DAB 103  Analytic Tools &amp; Decision Making  Team 5 - 002  Project – First Submission</vt:lpstr>
      <vt:lpstr>Content of Report</vt:lpstr>
      <vt:lpstr>Team Introduction</vt:lpstr>
      <vt:lpstr>Background/Motivation</vt:lpstr>
      <vt:lpstr>Problem Statement</vt:lpstr>
      <vt:lpstr>Project Proposal</vt:lpstr>
      <vt:lpstr>Analysis Questions</vt:lpstr>
      <vt:lpstr>Data Description</vt:lpstr>
      <vt:lpstr>PowerPoint Presentation</vt:lpstr>
      <vt:lpstr>PowerPoint Presentation</vt:lpstr>
      <vt:lpstr>PowerPoint Presentation</vt:lpstr>
      <vt:lpstr>Exploratory Data Analysis (EDA)</vt:lpstr>
      <vt:lpstr>   Does the data include missing value or incomplete data or invalid data?</vt:lpstr>
      <vt:lpstr>Does the data have outliers?</vt:lpstr>
      <vt:lpstr>Is the selected data imbalance?</vt:lpstr>
      <vt:lpstr>How was the data collected?</vt:lpstr>
      <vt:lpstr>Can you generate preliminary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 Patel Rahulkumar Nasit Remya Reddy Sufiyan Zeelkumar Mendpara</dc:title>
  <dc:creator>nasitrahul@gmail.com</dc:creator>
  <cp:lastModifiedBy>ASUS</cp:lastModifiedBy>
  <cp:revision>71</cp:revision>
  <dcterms:created xsi:type="dcterms:W3CDTF">2021-11-11T16:02:25Z</dcterms:created>
  <dcterms:modified xsi:type="dcterms:W3CDTF">2021-11-13T01:40:31Z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