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166" r:id="rId1"/>
    <p:sldMasterId id="2147485255" r:id="rId2"/>
    <p:sldMasterId id="2147485458" r:id="rId3"/>
    <p:sldMasterId id="2147487332" r:id="rId4"/>
  </p:sldMasterIdLst>
  <p:notesMasterIdLst>
    <p:notesMasterId r:id="rId19"/>
  </p:notesMasterIdLst>
  <p:sldIdLst>
    <p:sldId id="1383" r:id="rId5"/>
    <p:sldId id="1129" r:id="rId6"/>
    <p:sldId id="1382" r:id="rId7"/>
    <p:sldId id="1358" r:id="rId8"/>
    <p:sldId id="1373" r:id="rId9"/>
    <p:sldId id="1374" r:id="rId10"/>
    <p:sldId id="1375" r:id="rId11"/>
    <p:sldId id="1376" r:id="rId12"/>
    <p:sldId id="1377" r:id="rId13"/>
    <p:sldId id="1361" r:id="rId14"/>
    <p:sldId id="1378" r:id="rId15"/>
    <p:sldId id="1379" r:id="rId16"/>
    <p:sldId id="1381" r:id="rId17"/>
    <p:sldId id="1357" r:id="rId1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3333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17" autoAdjust="0"/>
    <p:restoredTop sz="93807" autoAdjust="0"/>
  </p:normalViewPr>
  <p:slideViewPr>
    <p:cSldViewPr>
      <p:cViewPr varScale="1">
        <p:scale>
          <a:sx n="127" d="100"/>
          <a:sy n="127" d="100"/>
        </p:scale>
        <p:origin x="19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e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e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8.e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e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emf"/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FFA27-5CA2-4DFB-8D06-B9C664BB46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DF04B9-6AB1-409F-90C3-976FF0BAFD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05FE01-3CC2-481E-842A-EC3BCF9364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28854753"/>
      </p:ext>
    </p:extLst>
  </p:cSld>
  <p:clrMapOvr>
    <a:masterClrMapping/>
  </p:clrMapOvr>
  <p:transition spd="slow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1C77236-EEBB-4827-AD1E-537D08A338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69FFFD-5F56-4F25-B1AB-DE72DBCB49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116A906-E789-439C-BD58-729E2D76B5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6638746"/>
      </p:ext>
    </p:extLst>
  </p:cSld>
  <p:clrMapOvr>
    <a:masterClrMapping/>
  </p:clrMapOvr>
  <p:transition spd="slow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07258-1C0A-4346-809F-F31A32E6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36BFAF-6BC0-49F0-BC8C-FB800977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401784-8F1D-4904-B603-1F475985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860701"/>
      </p:ext>
    </p:extLst>
  </p:cSld>
  <p:clrMapOvr>
    <a:masterClrMapping/>
  </p:clrMapOvr>
  <p:transition spd="slow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CDAD0-9D64-4314-8793-8634F4D802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2A031-7B56-4E50-B06E-364E4CFB6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A571B-27BA-4C0A-8D4F-2B2E4019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67839"/>
      </p:ext>
    </p:extLst>
  </p:cSld>
  <p:clrMapOvr>
    <a:masterClrMapping/>
  </p:clrMapOvr>
  <p:transition spd="slow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1B3347-0CA6-4EE6-8E3C-7F647BA3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8B6C7-F2DA-4B00-8CA8-5826F1BE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D50E1-33F5-4F04-83D7-58255901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815764"/>
      </p:ext>
    </p:extLst>
  </p:cSld>
  <p:clrMapOvr>
    <a:masterClrMapping/>
  </p:clrMapOvr>
  <p:transition spd="slow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4855C45-E57E-45D8-8789-B08077A0B8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2AE40C-11D0-4D9D-B418-509A8A9A64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1C6E2B-2607-4AFD-9E50-1545AA41B1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1839351"/>
      </p:ext>
    </p:extLst>
  </p:cSld>
  <p:clrMapOvr>
    <a:masterClrMapping/>
  </p:clrMapOvr>
  <p:transition spd="slow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7F9A4D-341A-41CC-8F0F-E6924B9684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E33512-D5A8-47D0-B549-77A18A6ED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7CB67-BDC6-4137-BE93-338EAA114E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281611"/>
      </p:ext>
    </p:extLst>
  </p:cSld>
  <p:clrMapOvr>
    <a:masterClrMapping/>
  </p:clrMapOvr>
  <p:transition spd="slow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490AF2-F810-4172-8A48-87F8D5EF73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1F90D61-50CB-4D86-9EAC-B76F8A364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DFA323-8AFE-4021-A977-A60222BA2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80246"/>
      </p:ext>
    </p:extLst>
  </p:cSld>
  <p:clrMapOvr>
    <a:masterClrMapping/>
  </p:clrMapOvr>
  <p:transition spd="slow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019C-2D7F-4455-B3FB-C34607481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D3FD4-1623-45FB-96F8-F9285B879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F823D2-B9E7-4EED-9D1E-3AB8E17E3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92624"/>
      </p:ext>
    </p:extLst>
  </p:cSld>
  <p:clrMapOvr>
    <a:masterClrMapping/>
  </p:clrMapOvr>
  <p:transition spd="slow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2368DA-4B1A-424E-9857-B0A678FBC6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5B212B3-7550-4762-8B5E-CB91D5A8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4B8099-34BA-4920-84A9-9BA6EE4ED8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5246592"/>
      </p:ext>
    </p:extLst>
  </p:cSld>
  <p:clrMapOvr>
    <a:masterClrMapping/>
  </p:clrMapOvr>
  <p:transition spd="slow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6705-0B6D-45BC-8340-6A1E4EFD65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7C27C-6D02-42D6-BF81-983A2FCE65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602995-3DE2-4744-8539-2A7C1876E8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2001093"/>
      </p:ext>
    </p:extLst>
  </p:cSld>
  <p:clrMapOvr>
    <a:masterClrMapping/>
  </p:clrMapOvr>
  <p:transition spd="slow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C83651-720B-4544-B1BD-C9AE723969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CEA02A-0E2E-41CB-9FBA-094B1830C8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CBE20F-77C4-4DBD-B25D-3C6A4FEDB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0984384"/>
      </p:ext>
    </p:extLst>
  </p:cSld>
  <p:clrMapOvr>
    <a:masterClrMapping/>
  </p:clrMapOvr>
  <p:transition spd="slow">
    <p:split orient="vert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5B1FBF-7FD0-4CE2-A043-A41CE23630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7B4C19-C8A8-4CF8-9D44-5BAEBA2B52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25DFB-3070-475F-98EE-8E4F3A00E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1254375"/>
      </p:ext>
    </p:extLst>
  </p:cSld>
  <p:clrMapOvr>
    <a:masterClrMapping/>
  </p:clrMapOvr>
  <p:transition spd="slow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D6855A6-453A-47B3-8A92-0F1063C79A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04011F6-4D45-40E9-850B-FE8F767F9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23DB50-4002-46B4-810A-AA39BF83D1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6849363"/>
      </p:ext>
    </p:extLst>
  </p:cSld>
  <p:clrMapOvr>
    <a:masterClrMapping/>
  </p:clrMapOvr>
  <p:transition spd="slow">
    <p:split orient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BFA5EF-1425-4B28-9B7A-348002BF3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5E2916-713D-417C-8CEE-972575D27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A9639DA-65DE-4219-8B66-C96E3E8929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2288729"/>
      </p:ext>
    </p:extLst>
  </p:cSld>
  <p:clrMapOvr>
    <a:masterClrMapping/>
  </p:clrMapOvr>
  <p:transition spd="slow">
    <p:split orient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1F1D24E-58F4-416D-B9FF-CD0720AB9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816E313-3B04-41D1-A907-070FE2F11D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27B489-A529-4323-A27E-40A3A99864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11368"/>
      </p:ext>
    </p:extLst>
  </p:cSld>
  <p:clrMapOvr>
    <a:masterClrMapping/>
  </p:clrMapOvr>
  <p:transition spd="slow">
    <p:split orient="vert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B2289-983E-4EA7-8A84-119F4B9AA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A7B7F-14A2-4287-897C-E81797277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2ADFC2-E3A9-4650-B34E-E842FD3D3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605774"/>
      </p:ext>
    </p:extLst>
  </p:cSld>
  <p:clrMapOvr>
    <a:masterClrMapping/>
  </p:clrMapOvr>
  <p:transition spd="slow">
    <p:split orient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3E466-4F93-4E3A-A6F6-928A730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  <a:pPr>
                <a:defRPr/>
              </a:pPr>
              <a:t>2025/10/17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379F3-1B1D-4F43-97B0-BF8DC63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6F5286-0118-4D1C-85B9-22086D08D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62"/>
      </p:ext>
    </p:extLst>
  </p:cSld>
  <p:clrMapOvr>
    <a:masterClrMapping/>
  </p:clrMapOvr>
  <p:transition spd="slow">
    <p:split orient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DAEE5-B474-4771-8A83-AE3B97F8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21E6C-CD00-4620-991D-FDD21011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845B2-E858-4F40-8455-88DAA9C5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191635"/>
      </p:ext>
    </p:extLst>
  </p:cSld>
  <p:clrMapOvr>
    <a:masterClrMapping/>
  </p:clrMapOvr>
  <p:transition spd="slow">
    <p:split orient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54776585"/>
      </p:ext>
    </p:extLst>
  </p:cSld>
  <p:clrMapOvr>
    <a:masterClrMapping/>
  </p:clrMapOvr>
  <p:transition spd="slow">
    <p:split orient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85728393"/>
      </p:ext>
    </p:extLst>
  </p:cSld>
  <p:clrMapOvr>
    <a:masterClrMapping/>
  </p:clrMapOvr>
  <p:transition spd="slow">
    <p:split orient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3468895"/>
      </p:ext>
    </p:extLst>
  </p:cSld>
  <p:clrMapOvr>
    <a:masterClrMapping/>
  </p:clrMapOvr>
  <p:transition spd="slow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34230-2B39-4DDE-A231-57D9210317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7AA53C-2A84-42AC-8ABE-E3BCD725DC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D69738-E7EF-4239-9214-1338BEA229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8350978"/>
      </p:ext>
    </p:extLst>
  </p:cSld>
  <p:clrMapOvr>
    <a:masterClrMapping/>
  </p:clrMapOvr>
  <p:transition spd="slow">
    <p:split orient="vert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36832075"/>
      </p:ext>
    </p:extLst>
  </p:cSld>
  <p:clrMapOvr>
    <a:masterClrMapping/>
  </p:clrMapOvr>
  <p:transition spd="slow">
    <p:split orient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9343174"/>
      </p:ext>
    </p:extLst>
  </p:cSld>
  <p:clrMapOvr>
    <a:masterClrMapping/>
  </p:clrMapOvr>
  <p:transition spd="slow">
    <p:split orient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9D38C6D0-0704-4DD7-A5D2-05D8B59DF54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10390642"/>
      </p:ext>
    </p:extLst>
  </p:cSld>
  <p:clrMapOvr>
    <a:masterClrMapping/>
  </p:clrMapOvr>
  <p:transition spd="slow">
    <p:split orient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>
            <a:extLst>
              <a:ext uri="{FF2B5EF4-FFF2-40B4-BE49-F238E27FC236}">
                <a16:creationId xmlns:a16="http://schemas.microsoft.com/office/drawing/2014/main" id="{800D1F5D-422D-4A8C-894E-882E87AC8D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>
            <a:extLst>
              <a:ext uri="{FF2B5EF4-FFF2-40B4-BE49-F238E27FC236}">
                <a16:creationId xmlns:a16="http://schemas.microsoft.com/office/drawing/2014/main" id="{EF137D81-B658-44FA-9A20-BA5F241B50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717509"/>
      </p:ext>
    </p:extLst>
  </p:cSld>
  <p:clrMapOvr>
    <a:masterClrMapping/>
  </p:clrMapOvr>
  <p:transition spd="slow">
    <p:split orient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18230320"/>
      </p:ext>
    </p:extLst>
  </p:cSld>
  <p:clrMapOvr>
    <a:masterClrMapping/>
  </p:clrMapOvr>
  <p:transition spd="slow">
    <p:split orient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770882"/>
      </p:ext>
    </p:extLst>
  </p:cSld>
  <p:clrMapOvr>
    <a:masterClrMapping/>
  </p:clrMapOvr>
  <p:transition spd="slow">
    <p:split orient="vert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65221748"/>
      </p:ext>
    </p:extLst>
  </p:cSld>
  <p:clrMapOvr>
    <a:masterClrMapping/>
  </p:clrMapOvr>
  <p:transition spd="slow">
    <p:split orient="vert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14940593"/>
      </p:ext>
    </p:extLst>
  </p:cSld>
  <p:clrMapOvr>
    <a:masterClrMapping/>
  </p:clrMapOvr>
  <p:transition spd="slow">
    <p:split orient="vert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DCFD248-D6E9-42A7-9A08-4B322473B87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293EF1F-B996-4BF3-8545-1F8942B7465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8EF5DC4-DA6F-46DC-9D43-273DA325F56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B1A793CB-15AC-484F-9480-5EFAC00C87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3BF66AE4-90AD-4312-BBFB-E4BA8EC12AA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E36EAE0C-5BF4-4600-902D-FBFA900763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BD22F033-56C7-48BA-B9B5-90236C337C9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8BF0FAB-2F85-4929-AB2D-97A6311EFA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7AED698-0AAA-4BB6-9480-E7C85850634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095121D7-4C0F-44D8-B004-AA4D7911F70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01E34350-5B3C-4612-8690-23E0637F8F4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0559055E-3F93-4230-B16D-24149A55D54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C2B656F5-0850-4ED6-8F46-E13E0871EDF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66BC7D0B-5FDB-4195-99C3-ADEC8ADF119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99D42E93-D1A7-4D68-B8E9-89C548966C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7922CF7F-89E3-442B-8672-5D396583FC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42A8E2A3-1787-483E-8FA7-FB0A6EF2D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89805"/>
      </p:ext>
    </p:extLst>
  </p:cSld>
  <p:clrMapOvr>
    <a:masterClrMapping/>
  </p:clrMapOvr>
  <p:transition spd="slow">
    <p:split orient="vert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A66C85-B574-4B8B-AE29-7E83B531F4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030FC8-A8E8-4162-9EA0-532FE09A0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2FA7717-ADBA-4C62-B38A-CC9348FA09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678118"/>
      </p:ext>
    </p:extLst>
  </p:cSld>
  <p:clrMapOvr>
    <a:masterClrMapping/>
  </p:clrMapOvr>
  <p:transition spd="slow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A1BC0-DA59-4AE7-996B-37C7C52327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21AC6-AA19-4ACC-9723-B9CDDDC20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AA4EE-D3DA-43A0-BE88-D590F25B53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2712226"/>
      </p:ext>
    </p:extLst>
  </p:cSld>
  <p:clrMapOvr>
    <a:masterClrMapping/>
  </p:clrMapOvr>
  <p:transition spd="slow">
    <p:split orient="vert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981287-8B2B-4245-9470-3CF9571014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3EF4B9-8B57-4C03-A5F2-E2A17B23BB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6E8CF0E3-2389-4D18-BF8D-B3A042044D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016412"/>
      </p:ext>
    </p:extLst>
  </p:cSld>
  <p:clrMapOvr>
    <a:masterClrMapping/>
  </p:clrMapOvr>
  <p:transition spd="slow">
    <p:split orient="vert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794E05-3896-4D04-A78C-E206AC6065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1DBE9-298F-478C-AD0B-532137C528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550F8A-6CB3-4E1C-A335-52B52D50778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953128"/>
      </p:ext>
    </p:extLst>
  </p:cSld>
  <p:clrMapOvr>
    <a:masterClrMapping/>
  </p:clrMapOvr>
  <p:transition spd="slow">
    <p:split orient="vert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F3769CD0-67B4-4856-9B65-2233FAA50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975BFF0B-A76A-49AB-8E76-6E5D2EFECD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A425DD8-22B0-46CB-B651-717BE4798C7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11648"/>
      </p:ext>
    </p:extLst>
  </p:cSld>
  <p:clrMapOvr>
    <a:masterClrMapping/>
  </p:clrMapOvr>
  <p:transition spd="slow">
    <p:split orient="vert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219D1-EEA4-4CD4-9938-0B050D9E6E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84AD52-D808-48B6-B359-7D6F15F8C8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EB0461-4B86-42B0-AC4F-E5915068182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29802"/>
      </p:ext>
    </p:extLst>
  </p:cSld>
  <p:clrMapOvr>
    <a:masterClrMapping/>
  </p:clrMapOvr>
  <p:transition spd="slow">
    <p:split orient="vert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F30C0146-A287-4A3C-ADEE-2427F18CC1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713" y="0"/>
            <a:ext cx="509587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7">
            <a:extLst>
              <a:ext uri="{FF2B5EF4-FFF2-40B4-BE49-F238E27FC236}">
                <a16:creationId xmlns:a16="http://schemas.microsoft.com/office/drawing/2014/main" id="{26716C4E-EB24-4F65-9CCF-3C8B064C45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椭圆 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39F247-B378-4CAB-9973-FA7B49D9B974}"/>
              </a:ext>
            </a:extLst>
          </p:cNvPr>
          <p:cNvSpPr>
            <a:spLocks/>
          </p:cNvSpPr>
          <p:nvPr userDrawn="1"/>
        </p:nvSpPr>
        <p:spPr>
          <a:xfrm>
            <a:off x="7343775" y="6473825"/>
            <a:ext cx="334963" cy="3444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5" name="燕尾形 16">
            <a:hlinkClick r:id="" action="ppaction://hlinkshowjump?jump=previousslide" tooltip="上一页"/>
            <a:extLst>
              <a:ext uri="{FF2B5EF4-FFF2-40B4-BE49-F238E27FC236}">
                <a16:creationId xmlns:a16="http://schemas.microsoft.com/office/drawing/2014/main" id="{E868D851-0E7F-417F-A7BA-537E73D2A6F3}"/>
              </a:ext>
            </a:extLst>
          </p:cNvPr>
          <p:cNvSpPr/>
          <p:nvPr userDrawn="1"/>
        </p:nvSpPr>
        <p:spPr>
          <a:xfrm flipH="1">
            <a:off x="7380288" y="6534150"/>
            <a:ext cx="233362" cy="23495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椭圆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266CB4-9CD2-46C8-A46A-9C50467E7C1B}"/>
              </a:ext>
            </a:extLst>
          </p:cNvPr>
          <p:cNvSpPr>
            <a:spLocks/>
          </p:cNvSpPr>
          <p:nvPr userDrawn="1"/>
        </p:nvSpPr>
        <p:spPr>
          <a:xfrm>
            <a:off x="7799388" y="6473825"/>
            <a:ext cx="334962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7" name="燕尾形 18">
            <a:hlinkClick r:id="" action="ppaction://hlinkshowjump?jump=nextslide" tooltip="下一页"/>
            <a:extLst>
              <a:ext uri="{FF2B5EF4-FFF2-40B4-BE49-F238E27FC236}">
                <a16:creationId xmlns:a16="http://schemas.microsoft.com/office/drawing/2014/main" id="{12709413-AEBF-474E-85A5-9A05A52DCD51}"/>
              </a:ext>
            </a:extLst>
          </p:cNvPr>
          <p:cNvSpPr/>
          <p:nvPr userDrawn="1"/>
        </p:nvSpPr>
        <p:spPr>
          <a:xfrm>
            <a:off x="7862888" y="6546850"/>
            <a:ext cx="190500" cy="228600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椭圆 7">
            <a:hlinkClick r:id="" action="ppaction://hlinkshowjump?jump=firstslide" tooltip="返回首页"/>
            <a:extLst>
              <a:ext uri="{FF2B5EF4-FFF2-40B4-BE49-F238E27FC236}">
                <a16:creationId xmlns:a16="http://schemas.microsoft.com/office/drawing/2014/main" id="{FE8C5135-15CC-4E4E-8ECA-FE9D3BC8691D}"/>
              </a:ext>
            </a:extLst>
          </p:cNvPr>
          <p:cNvSpPr>
            <a:spLocks/>
          </p:cNvSpPr>
          <p:nvPr userDrawn="1"/>
        </p:nvSpPr>
        <p:spPr>
          <a:xfrm>
            <a:off x="8245475" y="6475413"/>
            <a:ext cx="349250" cy="3317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sp>
        <p:nvSpPr>
          <p:cNvPr id="9" name="椭圆 8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6997CF5-685F-4E5F-8BFF-905BADC2D5D9}"/>
              </a:ext>
            </a:extLst>
          </p:cNvPr>
          <p:cNvSpPr>
            <a:spLocks/>
          </p:cNvSpPr>
          <p:nvPr userDrawn="1"/>
        </p:nvSpPr>
        <p:spPr>
          <a:xfrm>
            <a:off x="8707438" y="6467475"/>
            <a:ext cx="349250" cy="355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zh-CN" altLang="en-US"/>
          </a:p>
        </p:txBody>
      </p:sp>
      <p:pic>
        <p:nvPicPr>
          <p:cNvPr id="10" name="图片 2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F2DAC1DB-8FDD-4047-841D-32196727DF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8" y="6526213"/>
            <a:ext cx="220662" cy="2381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25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F210A62-2BA0-4DDE-A37B-98491DB9A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6523038"/>
            <a:ext cx="290512" cy="2524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26">
            <a:extLst>
              <a:ext uri="{FF2B5EF4-FFF2-40B4-BE49-F238E27FC236}">
                <a16:creationId xmlns:a16="http://schemas.microsoft.com/office/drawing/2014/main" id="{AB6ABE37-5CF7-456C-9983-2007A7FD2B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页脚占位符 1">
            <a:extLst>
              <a:ext uri="{FF2B5EF4-FFF2-40B4-BE49-F238E27FC236}">
                <a16:creationId xmlns:a16="http://schemas.microsoft.com/office/drawing/2014/main" id="{3C341C7B-D148-4414-AA91-65A892CF25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灯片编号占位符 2">
            <a:extLst>
              <a:ext uri="{FF2B5EF4-FFF2-40B4-BE49-F238E27FC236}">
                <a16:creationId xmlns:a16="http://schemas.microsoft.com/office/drawing/2014/main" id="{D5F58521-311C-4635-AFA1-FD84A2FD2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550D-240D-4904-938E-B973E916CC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8FE20C34-27D7-4001-9CA0-97FAF946607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dirty="0"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9407819"/>
      </p:ext>
    </p:extLst>
  </p:cSld>
  <p:clrMapOvr>
    <a:masterClrMapping/>
  </p:clrMapOvr>
  <p:transition spd="slow">
    <p:split orient="vert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E3765A-DB92-4FEB-8586-5083F6941B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CFDF5F-9F14-49F7-82C6-42794CEB77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E2FBE0-19B5-43F0-A085-F9447004E6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1689859"/>
      </p:ext>
    </p:extLst>
  </p:cSld>
  <p:clrMapOvr>
    <a:masterClrMapping/>
  </p:clrMapOvr>
  <p:transition spd="slow">
    <p:split orient="vert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410B37-7628-4026-857E-D516CCF2F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7D3DD-3BAE-4A61-A547-EDCF67528B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4AD834-DC92-41E8-805C-D46D15F577F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4070184"/>
      </p:ext>
    </p:extLst>
  </p:cSld>
  <p:clrMapOvr>
    <a:masterClrMapping/>
  </p:clrMapOvr>
  <p:transition spd="slow">
    <p:split orient="vert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BBAE87-7E54-42AD-8D4E-64447FA738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049BAC-BDEE-41A8-B375-0C74582E8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9CB1ABFD-F109-4E5E-9750-C313A90A2B6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31748"/>
      </p:ext>
    </p:extLst>
  </p:cSld>
  <p:clrMapOvr>
    <a:masterClrMapping/>
  </p:clrMapOvr>
  <p:transition spd="slow">
    <p:split orient="vert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2F1A3-63B8-484C-A59C-FF6D582BD6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2D1A0B-715F-4734-BBC6-DCDD9A1A98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C229AB6B-AD64-4746-9E73-A20F5E2738C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7454006"/>
      </p:ext>
    </p:extLst>
  </p:cSld>
  <p:clrMapOvr>
    <a:masterClrMapping/>
  </p:clrMapOvr>
  <p:transition spd="slow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333DE-221B-451E-B3BA-71E82BEAC0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20BFB29-C645-4459-9FE3-FBD984899A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C3FE80-E225-4E0E-A4D4-9ED9C5527B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150248"/>
      </p:ext>
    </p:extLst>
  </p:cSld>
  <p:clrMapOvr>
    <a:masterClrMapping/>
  </p:clrMapOvr>
  <p:transition spd="slow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C59EC-2D83-4644-9FF6-91C5F0AB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83F13-0C98-4BF3-8523-314ACE8E1F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39952-6881-490F-B284-BB01028130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904448"/>
      </p:ext>
    </p:extLst>
  </p:cSld>
  <p:clrMapOvr>
    <a:masterClrMapping/>
  </p:clrMapOvr>
  <p:transition spd="slow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C9107-412D-42F2-A220-A25A218FDA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C7EFD-A8E4-4F78-90B4-0E1A3F97F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8D3B-A421-4610-91BC-08C96EAA9A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4945455"/>
      </p:ext>
    </p:extLst>
  </p:cSld>
  <p:clrMapOvr>
    <a:masterClrMapping/>
  </p:clrMapOvr>
  <p:transition spd="slow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130E1B-374D-48BA-A9A9-A9EB42C70E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D77BF4-B8D5-4759-A2CA-7E2D8DF1FF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BA1783-3E36-44DB-9B84-16EAF900E3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614326"/>
      </p:ext>
    </p:extLst>
  </p:cSld>
  <p:clrMapOvr>
    <a:masterClrMapping/>
  </p:clrMapOvr>
  <p:transition spd="slow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C1EB74-39EF-47DA-A763-FB37F9B13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D1B4E2-FAE7-4275-B658-CF563EF223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4AC064-1581-42FB-B0D3-948281D4CB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  <a:pPr>
                <a:defRPr/>
              </a:pPr>
              <a:t>‹#›</a:t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808084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37CA2716-81D1-4A33-8A7E-BA6EB9C611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13" r:id="rId1"/>
    <p:sldLayoutId id="2147487314" r:id="rId2"/>
    <p:sldLayoutId id="2147487315" r:id="rId3"/>
    <p:sldLayoutId id="2147487316" r:id="rId4"/>
    <p:sldLayoutId id="2147487317" r:id="rId5"/>
    <p:sldLayoutId id="2147487318" r:id="rId6"/>
    <p:sldLayoutId id="2147487319" r:id="rId7"/>
    <p:sldLayoutId id="2147487320" r:id="rId8"/>
    <p:sldLayoutId id="2147487321" r:id="rId9"/>
    <p:sldLayoutId id="2147487322" r:id="rId10"/>
    <p:sldLayoutId id="2147487323" r:id="rId11"/>
    <p:sldLayoutId id="2147487324" r:id="rId12"/>
    <p:sldLayoutId id="2147487325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BD8CAED-9733-4696-BE55-66C0F2E5FA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6D87927-EA0E-4567-A73F-EE5B25BEB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11A3E96-2188-405F-89D7-D3A22F3D4F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32AC8B-0C35-44F7-97D8-F789CAAB87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7CA088-137C-4D05-816B-160A5F146A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  <a:pPr>
                <a:defRPr/>
              </a:pPr>
              <a:t>‹#›</a:t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>
            <a:extLst>
              <a:ext uri="{FF2B5EF4-FFF2-40B4-BE49-F238E27FC236}">
                <a16:creationId xmlns:a16="http://schemas.microsoft.com/office/drawing/2014/main" id="{FEAC0F78-C0FC-4A92-AC28-83B0375BAE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  <p:sldLayoutId id="2147487284" r:id="rId2"/>
    <p:sldLayoutId id="2147487285" r:id="rId3"/>
    <p:sldLayoutId id="2147487286" r:id="rId4"/>
    <p:sldLayoutId id="2147487287" r:id="rId5"/>
    <p:sldLayoutId id="2147487288" r:id="rId6"/>
    <p:sldLayoutId id="2147487289" r:id="rId7"/>
    <p:sldLayoutId id="2147487290" r:id="rId8"/>
    <p:sldLayoutId id="2147487291" r:id="rId9"/>
    <p:sldLayoutId id="2147487292" r:id="rId10"/>
    <p:sldLayoutId id="2147487327" r:id="rId11"/>
    <p:sldLayoutId id="2147487328" r:id="rId12"/>
    <p:sldLayoutId id="2147487329" r:id="rId13"/>
  </p:sldLayoutIdLst>
  <p:transition spd="slow">
    <p:split orient="vert"/>
  </p:transition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93" r:id="rId1"/>
    <p:sldLayoutId id="2147487294" r:id="rId2"/>
    <p:sldLayoutId id="2147487295" r:id="rId3"/>
    <p:sldLayoutId id="2147487296" r:id="rId4"/>
    <p:sldLayoutId id="2147487297" r:id="rId5"/>
    <p:sldLayoutId id="2147487330" r:id="rId6"/>
    <p:sldLayoutId id="2147487331" r:id="rId7"/>
    <p:sldLayoutId id="2147487298" r:id="rId8"/>
    <p:sldLayoutId id="2147487299" r:id="rId9"/>
    <p:sldLayoutId id="2147487300" r:id="rId10"/>
    <p:sldLayoutId id="2147487301" r:id="rId1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FB02206-B27F-4E76-91B3-4EFD85BD430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B8FE99-AF5C-4D4C-93CD-8759798309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C76477D-BF5D-43C9-B67A-DA3CAB6BDED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>
              <a:extLst>
                <a:ext uri="{FF2B5EF4-FFF2-40B4-BE49-F238E27FC236}">
                  <a16:creationId xmlns:a16="http://schemas.microsoft.com/office/drawing/2014/main" id="{BAB928D6-5BF9-45A2-87AC-671B31498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>
              <a:extLst>
                <a:ext uri="{FF2B5EF4-FFF2-40B4-BE49-F238E27FC236}">
                  <a16:creationId xmlns:a16="http://schemas.microsoft.com/office/drawing/2014/main" id="{0DAE07E0-4410-415E-ADB7-B8F22AA39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>
              <a:extLst>
                <a:ext uri="{FF2B5EF4-FFF2-40B4-BE49-F238E27FC236}">
                  <a16:creationId xmlns:a16="http://schemas.microsoft.com/office/drawing/2014/main" id="{F98F35F0-3851-4629-B9AC-91B836166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>
              <a:extLst>
                <a:ext uri="{FF2B5EF4-FFF2-40B4-BE49-F238E27FC236}">
                  <a16:creationId xmlns:a16="http://schemas.microsoft.com/office/drawing/2014/main" id="{8ED0044A-21CE-45E6-9C31-02E7F31A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>
              <a:extLst>
                <a:ext uri="{FF2B5EF4-FFF2-40B4-BE49-F238E27FC236}">
                  <a16:creationId xmlns:a16="http://schemas.microsoft.com/office/drawing/2014/main" id="{97BFDF85-7F81-430A-A177-C2AF6AEFD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>
              <a:extLst>
                <a:ext uri="{FF2B5EF4-FFF2-40B4-BE49-F238E27FC236}">
                  <a16:creationId xmlns:a16="http://schemas.microsoft.com/office/drawing/2014/main" id="{D23C108B-AEFE-4427-9022-F93C356E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>
              <a:extLst>
                <a:ext uri="{FF2B5EF4-FFF2-40B4-BE49-F238E27FC236}">
                  <a16:creationId xmlns:a16="http://schemas.microsoft.com/office/drawing/2014/main" id="{C7B90104-A07F-46E6-9306-63B74F0F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>
              <a:extLst>
                <a:ext uri="{FF2B5EF4-FFF2-40B4-BE49-F238E27FC236}">
                  <a16:creationId xmlns:a16="http://schemas.microsoft.com/office/drawing/2014/main" id="{2B4E9ABA-0A63-420D-A603-037DC96F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>
              <a:extLst>
                <a:ext uri="{FF2B5EF4-FFF2-40B4-BE49-F238E27FC236}">
                  <a16:creationId xmlns:a16="http://schemas.microsoft.com/office/drawing/2014/main" id="{C2F95056-8353-4C51-9FDB-815AFD0FE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20A37B01-1D1B-477D-9302-81A19C62FC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685BA901-3641-49C6-B085-1EE89F61C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CBCD943A-D4CE-48C0-9D30-7E42EFF034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19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333" r:id="rId1"/>
    <p:sldLayoutId id="2147487334" r:id="rId2"/>
    <p:sldLayoutId id="2147487335" r:id="rId3"/>
    <p:sldLayoutId id="2147487336" r:id="rId4"/>
    <p:sldLayoutId id="2147487337" r:id="rId5"/>
    <p:sldLayoutId id="2147487338" r:id="rId6"/>
    <p:sldLayoutId id="2147487339" r:id="rId7"/>
    <p:sldLayoutId id="2147487340" r:id="rId8"/>
    <p:sldLayoutId id="2147487341" r:id="rId9"/>
    <p:sldLayoutId id="2147487342" r:id="rId10"/>
    <p:sldLayoutId id="2147487343" r:id="rId11"/>
  </p:sldLayoutIdLst>
  <p:transition spd="slow">
    <p:split orient="vert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slide" Target="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28.bin"/><Relationship Id="rId3" Type="http://schemas.openxmlformats.org/officeDocument/2006/relationships/slide" Target="slide5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7.wmf"/><Relationship Id="rId2" Type="http://schemas.openxmlformats.org/officeDocument/2006/relationships/slideLayout" Target="../slideLayouts/slideLayout44.xml"/><Relationship Id="rId16" Type="http://schemas.openxmlformats.org/officeDocument/2006/relationships/oleObject" Target="../embeddings/oleObject27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w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2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" Target="slide5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8.e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3.wmf"/><Relationship Id="rId3" Type="http://schemas.openxmlformats.org/officeDocument/2006/relationships/slide" Target="slide8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2.wmf"/><Relationship Id="rId5" Type="http://schemas.openxmlformats.org/officeDocument/2006/relationships/image" Target="../media/image18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007637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79"/>
            <a:ext cx="7907711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利用克拉默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法则求解线性方程组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37BBA9-378C-543D-156A-A0496102601E}"/>
              </a:ext>
            </a:extLst>
          </p:cNvPr>
          <p:cNvSpPr txBox="1"/>
          <p:nvPr/>
        </p:nvSpPr>
        <p:spPr>
          <a:xfrm>
            <a:off x="336002" y="1607899"/>
            <a:ext cx="37434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1.16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解线性方程组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4DD7194-43B0-A064-4E3B-E3DA5F9F2B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346000"/>
              </p:ext>
            </p:extLst>
          </p:nvPr>
        </p:nvGraphicFramePr>
        <p:xfrm>
          <a:off x="3803675" y="890213"/>
          <a:ext cx="3576637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4" imgW="3576867" imgH="2016432" progId="Equation.DSMT4">
                  <p:embed/>
                </p:oleObj>
              </mc:Choice>
              <mc:Fallback>
                <p:oleObj name="Equation" r:id="rId4" imgW="3576867" imgH="2016432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4DD7194-43B0-A064-4E3B-E3DA5F9F2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03675" y="890213"/>
                        <a:ext cx="3576637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958422A-742C-6635-286E-D97536E0F994}"/>
              </a:ext>
            </a:extLst>
          </p:cNvPr>
          <p:cNvSpPr txBox="1"/>
          <p:nvPr/>
        </p:nvSpPr>
        <p:spPr>
          <a:xfrm>
            <a:off x="777926" y="3018293"/>
            <a:ext cx="3317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3F882A0-59DA-598D-2820-C149E90AD8EF}"/>
              </a:ext>
            </a:extLst>
          </p:cNvPr>
          <p:cNvSpPr txBox="1"/>
          <p:nvPr/>
        </p:nvSpPr>
        <p:spPr>
          <a:xfrm>
            <a:off x="317111" y="5444567"/>
            <a:ext cx="3893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所以方程组有唯一解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0E0CF8-3271-55D6-4C60-26197C096A17}"/>
              </a:ext>
            </a:extLst>
          </p:cNvPr>
          <p:cNvSpPr txBox="1"/>
          <p:nvPr/>
        </p:nvSpPr>
        <p:spPr>
          <a:xfrm>
            <a:off x="317111" y="3018293"/>
            <a:ext cx="6365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C165483-6968-6412-0F94-48354D1A02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993010"/>
              </p:ext>
            </p:extLst>
          </p:nvPr>
        </p:nvGraphicFramePr>
        <p:xfrm>
          <a:off x="4427984" y="4266482"/>
          <a:ext cx="1272490" cy="433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6" imgW="596880" imgH="203040" progId="Equation.DSMT4">
                  <p:embed/>
                </p:oleObj>
              </mc:Choice>
              <mc:Fallback>
                <p:oleObj name="Equation" r:id="rId6" imgW="5968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C165483-6968-6412-0F94-48354D1A02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27984" y="4266482"/>
                        <a:ext cx="1272490" cy="433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5F5BAD1-017E-E70F-B95C-8DDC4C59D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714674"/>
              </p:ext>
            </p:extLst>
          </p:nvPr>
        </p:nvGraphicFramePr>
        <p:xfrm>
          <a:off x="1563688" y="3643289"/>
          <a:ext cx="2925762" cy="167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8" imgW="1371600" imgH="787320" progId="Equation.DSMT4">
                  <p:embed/>
                </p:oleObj>
              </mc:Choice>
              <mc:Fallback>
                <p:oleObj name="Equation" r:id="rId8" imgW="1371600" imgH="78732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5F5BAD1-017E-E70F-B95C-8DDC4C59D3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63688" y="3643289"/>
                        <a:ext cx="2925762" cy="167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9" y="-16506"/>
            <a:ext cx="7743318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利用克拉默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法则求解线性方程组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D769B53-A74D-1F89-FA2D-D8AC252E0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786004"/>
              </p:ext>
            </p:extLst>
          </p:nvPr>
        </p:nvGraphicFramePr>
        <p:xfrm>
          <a:off x="323726" y="720725"/>
          <a:ext cx="3957637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3958135" imgH="1688821" progId="Equation.DSMT4">
                  <p:embed/>
                </p:oleObj>
              </mc:Choice>
              <mc:Fallback>
                <p:oleObj name="Equation" r:id="rId4" imgW="3958135" imgH="1688821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D769B53-A74D-1F89-FA2D-D8AC252E05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726" y="720725"/>
                        <a:ext cx="3957637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B77F7465-10E1-A9E4-DBCD-51C8DD226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373189"/>
              </p:ext>
            </p:extLst>
          </p:nvPr>
        </p:nvGraphicFramePr>
        <p:xfrm>
          <a:off x="4355976" y="720725"/>
          <a:ext cx="41497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1930320" imgH="787320" progId="Equation.DSMT4">
                  <p:embed/>
                </p:oleObj>
              </mc:Choice>
              <mc:Fallback>
                <p:oleObj name="Equation" r:id="rId6" imgW="1930320" imgH="78732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B77F7465-10E1-A9E4-DBCD-51C8DD2267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720725"/>
                        <a:ext cx="414972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7E27A6D-2B22-82D0-2DE7-19A109514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390189"/>
              </p:ext>
            </p:extLst>
          </p:nvPr>
        </p:nvGraphicFramePr>
        <p:xfrm>
          <a:off x="323726" y="2464139"/>
          <a:ext cx="39862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8" imgW="3986937" imgH="1688821" progId="Equation.DSMT4">
                  <p:embed/>
                </p:oleObj>
              </mc:Choice>
              <mc:Fallback>
                <p:oleObj name="Equation" r:id="rId8" imgW="3986937" imgH="1688821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7E27A6D-2B22-82D0-2DE7-19A1095147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726" y="2464139"/>
                        <a:ext cx="3986213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20D2386-9456-E2E6-0FF3-B070502D0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7991675"/>
              </p:ext>
            </p:extLst>
          </p:nvPr>
        </p:nvGraphicFramePr>
        <p:xfrm>
          <a:off x="4438526" y="2468612"/>
          <a:ext cx="3795713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10" imgW="3795043" imgH="1688821" progId="Equation.DSMT4">
                  <p:embed/>
                </p:oleObj>
              </mc:Choice>
              <mc:Fallback>
                <p:oleObj name="Equation" r:id="rId10" imgW="3795043" imgH="1688821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20D2386-9456-E2E6-0FF3-B070502D0E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8526" y="2468612"/>
                        <a:ext cx="3795713" cy="168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B65B1896-7CEE-6FA6-81FA-FC8CD27132BC}"/>
              </a:ext>
            </a:extLst>
          </p:cNvPr>
          <p:cNvSpPr txBox="1"/>
          <p:nvPr/>
        </p:nvSpPr>
        <p:spPr>
          <a:xfrm>
            <a:off x="262062" y="4508452"/>
            <a:ext cx="130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所以有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EB2923E-90A4-65F3-4074-95B29C31D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194788"/>
              </p:ext>
            </p:extLst>
          </p:nvPr>
        </p:nvGraphicFramePr>
        <p:xfrm>
          <a:off x="5086598" y="5359718"/>
          <a:ext cx="29083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2" imgW="1155600" imgH="393480" progId="Equation.DSMT4">
                  <p:embed/>
                </p:oleObj>
              </mc:Choice>
              <mc:Fallback>
                <p:oleObj name="Equation" r:id="rId12" imgW="115560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EB2923E-90A4-65F3-4074-95B29C31D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98" y="5359718"/>
                        <a:ext cx="29083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50058EF5-A927-687E-92AE-984804ADBD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0992525"/>
              </p:ext>
            </p:extLst>
          </p:nvPr>
        </p:nvGraphicFramePr>
        <p:xfrm>
          <a:off x="1630214" y="4288098"/>
          <a:ext cx="29067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4" imgW="1155600" imgH="393480" progId="Equation.DSMT4">
                  <p:embed/>
                </p:oleObj>
              </mc:Choice>
              <mc:Fallback>
                <p:oleObj name="Equation" r:id="rId14" imgW="1155600" imgH="393480" progId="Equation.DSMT4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50058EF5-A927-687E-92AE-984804ADBD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214" y="4288098"/>
                        <a:ext cx="290671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5368D32-14FF-4CB5-DBE5-19DBB2A35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58077"/>
              </p:ext>
            </p:extLst>
          </p:nvPr>
        </p:nvGraphicFramePr>
        <p:xfrm>
          <a:off x="5086598" y="4244192"/>
          <a:ext cx="35782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16" imgW="1422360" imgH="393480" progId="Equation.DSMT4">
                  <p:embed/>
                </p:oleObj>
              </mc:Choice>
              <mc:Fallback>
                <p:oleObj name="Equation" r:id="rId16" imgW="1422360" imgH="39348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45368D32-14FF-4CB5-DBE5-19DBB2A35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598" y="4244192"/>
                        <a:ext cx="3578225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D441D3E1-F16D-A65E-F8FE-F2DAACE42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4587909"/>
              </p:ext>
            </p:extLst>
          </p:nvPr>
        </p:nvGraphicFramePr>
        <p:xfrm>
          <a:off x="1558206" y="5359718"/>
          <a:ext cx="3354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18" imgW="1333440" imgH="406080" progId="Equation.DSMT4">
                  <p:embed/>
                </p:oleObj>
              </mc:Choice>
              <mc:Fallback>
                <p:oleObj name="Equation" r:id="rId18" imgW="1333440" imgH="406080" progId="Equation.DSMT4">
                  <p:embed/>
                  <p:pic>
                    <p:nvPicPr>
                      <p:cNvPr id="8" name="Object 10">
                        <a:extLst>
                          <a:ext uri="{FF2B5EF4-FFF2-40B4-BE49-F238E27FC236}">
                            <a16:creationId xmlns:a16="http://schemas.microsoft.com/office/drawing/2014/main" id="{D441D3E1-F16D-A65E-F8FE-F2DAACE42B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206" y="5359718"/>
                        <a:ext cx="33543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42537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-8192"/>
            <a:ext cx="5962398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法则的</a:t>
            </a:r>
            <a:r>
              <a:rPr lang="zh-CN" altLang="en-US" sz="2600" b="1" kern="0" dirty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应用</a:t>
            </a:r>
            <a:endParaRPr kumimoji="1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80ECD8-53C1-D500-D3EE-ACB979770ED5}"/>
              </a:ext>
            </a:extLst>
          </p:cNvPr>
          <p:cNvSpPr txBox="1"/>
          <p:nvPr/>
        </p:nvSpPr>
        <p:spPr>
          <a:xfrm>
            <a:off x="323528" y="818564"/>
            <a:ext cx="81472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1.17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多项式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至多有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互异的零点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BE210D-523E-5C0C-0AB5-7E5CA5234D2C}"/>
              </a:ext>
            </a:extLst>
          </p:cNvPr>
          <p:cNvSpPr txBox="1"/>
          <p:nvPr/>
        </p:nvSpPr>
        <p:spPr>
          <a:xfrm>
            <a:off x="323528" y="1602467"/>
            <a:ext cx="8723314" cy="1394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 假设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次多项式</a:t>
            </a:r>
            <a:endParaRPr lang="en-US" altLang="zh-CN" b="1" i="1" dirty="0">
              <a:latin typeface="Cambria Math" panose="02040503050406030204" pitchFamily="18" charset="0"/>
            </a:endParaRPr>
          </a:p>
          <a:p>
            <a:pPr algn="ctr"/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30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30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endParaRPr lang="en-US" altLang="zh-CN" b="1" i="1" baseline="30000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个互异的零点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则有</a:t>
            </a:r>
          </a:p>
        </p:txBody>
      </p:sp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FB498D18-3EC1-04D0-2172-041E8CCA54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251518"/>
              </p:ext>
            </p:extLst>
          </p:nvPr>
        </p:nvGraphicFramePr>
        <p:xfrm>
          <a:off x="1845856" y="3040385"/>
          <a:ext cx="67484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4" imgW="2933640" imgH="253800" progId="Equation.DSMT4">
                  <p:embed/>
                </p:oleObj>
              </mc:Choice>
              <mc:Fallback>
                <p:oleObj name="Equation" r:id="rId4" imgW="2933640" imgH="253800" progId="Equation.DSMT4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FB498D18-3EC1-04D0-2172-041E8CCA54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856" y="3040385"/>
                        <a:ext cx="674846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FD6E831B-FEFA-237D-9D37-6EFCD13ABE37}"/>
              </a:ext>
            </a:extLst>
          </p:cNvPr>
          <p:cNvSpPr txBox="1"/>
          <p:nvPr/>
        </p:nvSpPr>
        <p:spPr>
          <a:xfrm>
            <a:off x="374781" y="3645024"/>
            <a:ext cx="941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C70CEA5-0173-B739-C44A-19A97686B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918608"/>
              </p:ext>
            </p:extLst>
          </p:nvPr>
        </p:nvGraphicFramePr>
        <p:xfrm>
          <a:off x="1650171" y="3750989"/>
          <a:ext cx="5946165" cy="251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6" imgW="5270073" imgH="2232800" progId="Equation.DSMT4">
                  <p:embed/>
                </p:oleObj>
              </mc:Choice>
              <mc:Fallback>
                <p:oleObj name="Equation" r:id="rId6" imgW="5270073" imgH="2232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AC70CEA5-0173-B739-C44A-19A97686B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0171" y="3750989"/>
                        <a:ext cx="5946165" cy="251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47D0434-DD77-9C97-24A2-69D6668E64F5}"/>
              </a:ext>
            </a:extLst>
          </p:cNvPr>
          <p:cNvSpPr txBox="1"/>
          <p:nvPr/>
        </p:nvSpPr>
        <p:spPr>
          <a:xfrm>
            <a:off x="323527" y="1607818"/>
            <a:ext cx="9636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86A8F1A3-1278-2E8A-A9DA-EADFE9473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481736"/>
              </p:ext>
            </p:extLst>
          </p:nvPr>
        </p:nvGraphicFramePr>
        <p:xfrm>
          <a:off x="899592" y="3099123"/>
          <a:ext cx="9636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8" imgW="419040" imgH="228600" progId="Equation.DSMT4">
                  <p:embed/>
                </p:oleObj>
              </mc:Choice>
              <mc:Fallback>
                <p:oleObj name="Equation" r:id="rId8" imgW="419040" imgH="2286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86A8F1A3-1278-2E8A-A9DA-EADFE9473D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099123"/>
                        <a:ext cx="9636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0326794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14" y="-16557"/>
            <a:ext cx="6472436" cy="493286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/>
                <a:cs typeface="Times New Roman" panose="02020603050405020304" pitchFamily="18" charset="0"/>
              </a:rPr>
              <a:t>法则的应用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FA180A1-1011-FE8A-75A7-D3C698B7A649}"/>
              </a:ext>
            </a:extLst>
          </p:cNvPr>
          <p:cNvSpPr txBox="1"/>
          <p:nvPr/>
        </p:nvSpPr>
        <p:spPr>
          <a:xfrm>
            <a:off x="230658" y="692696"/>
            <a:ext cx="845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/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以上方程组可看成关于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,…,a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的齐次线性方程组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1BEE75-60F7-E404-FA21-708970FA656D}"/>
              </a:ext>
            </a:extLst>
          </p:cNvPr>
          <p:cNvSpPr txBox="1"/>
          <p:nvPr/>
        </p:nvSpPr>
        <p:spPr>
          <a:xfrm>
            <a:off x="230658" y="3611148"/>
            <a:ext cx="85178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这是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n+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范德蒙德行列式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转置行列式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B572BA-727B-4647-77FB-70EE964DB768}"/>
              </a:ext>
            </a:extLst>
          </p:cNvPr>
          <p:cNvSpPr txBox="1"/>
          <p:nvPr/>
        </p:nvSpPr>
        <p:spPr>
          <a:xfrm>
            <a:off x="230658" y="4902916"/>
            <a:ext cx="89100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由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1.7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知上述方程组有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=…=a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这与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是一个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次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多项式矛盾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B19E47F-4A26-47CF-4501-B9F06D8E88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091801"/>
              </p:ext>
            </p:extLst>
          </p:nvPr>
        </p:nvGraphicFramePr>
        <p:xfrm>
          <a:off x="2369645" y="1646803"/>
          <a:ext cx="4404709" cy="1984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4232116" imgH="1906628" progId="Equation.DSMT4">
                  <p:embed/>
                </p:oleObj>
              </mc:Choice>
              <mc:Fallback>
                <p:oleObj name="Equation" r:id="rId4" imgW="4232116" imgH="1906628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B19E47F-4A26-47CF-4501-B9F06D8E88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69645" y="1646803"/>
                        <a:ext cx="4404709" cy="19842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9515D4D-A443-E093-FBA1-85AA7AC69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177748"/>
              </p:ext>
            </p:extLst>
          </p:nvPr>
        </p:nvGraphicFramePr>
        <p:xfrm>
          <a:off x="2457138" y="4139480"/>
          <a:ext cx="3870194" cy="891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3549505" imgH="816869" progId="Equation.DSMT4">
                  <p:embed/>
                </p:oleObj>
              </mc:Choice>
              <mc:Fallback>
                <p:oleObj name="Equation" r:id="rId6" imgW="3549505" imgH="816869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9515D4D-A443-E093-FBA1-85AA7AC69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7138" y="4139480"/>
                        <a:ext cx="3870194" cy="8913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B6A7F83-6BF7-B736-912C-9964AEBC8FDF}"/>
              </a:ext>
            </a:extLst>
          </p:cNvPr>
          <p:cNvSpPr txBox="1"/>
          <p:nvPr/>
        </p:nvSpPr>
        <p:spPr>
          <a:xfrm>
            <a:off x="875767" y="5833588"/>
            <a:ext cx="7368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至多有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个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互异的零点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120299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75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" y="1412776"/>
            <a:ext cx="758666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元线性方程组的解能否用 </a:t>
            </a:r>
            <a:r>
              <a:rPr lang="en-US" altLang="zh-CN" sz="2500" b="1" i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阶行列式</a:t>
            </a:r>
            <a:endParaRPr kumimoji="1" lang="zh-CN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>
            <a:extLst>
              <a:ext uri="{FF2B5EF4-FFF2-40B4-BE49-F238E27FC236}">
                <a16:creationId xmlns:a16="http://schemas.microsoft.com/office/drawing/2014/main" id="{80982FA9-26BC-4A95-9851-2F2FC5A7779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276" y="1895838"/>
            <a:ext cx="317110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表示呢</a:t>
            </a:r>
            <a:r>
              <a:rPr lang="en-US" altLang="zh-CN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5699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/>
            </a:pPr>
            <a:r>
              <a:rPr lang="zh-CN" altLang="en-US" sz="30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克拉默法则的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1067390" y="152167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489101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非齐次与齐次线性方程组的定义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以及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1067390" y="2627959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384" y="3387812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克拉默法则及其推论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1064613" y="353410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697" y="3987083"/>
            <a:ext cx="755967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利用克拉默法则求解线性方程组？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1071829" y="4094250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23" y="4581128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克拉默法则能否求解所有线性方程组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kumimoji="1" lang="en-US" alt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1069052" y="4725144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>
            <a:extLst>
              <a:ext uri="{FF2B5EF4-FFF2-40B4-BE49-F238E27FC236}">
                <a16:creationId xmlns:a16="http://schemas.microsoft.com/office/drawing/2014/main" id="{F6B0C0DB-4097-40EC-AC71-84AE9EC490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444F5E-3BBE-30FA-C598-02563E6FC8E2}"/>
              </a:ext>
            </a:extLst>
          </p:cNvPr>
          <p:cNvSpPr txBox="1"/>
          <p:nvPr/>
        </p:nvSpPr>
        <p:spPr>
          <a:xfrm>
            <a:off x="2636276" y="2916436"/>
            <a:ext cx="460337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5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24" grpId="0"/>
      <p:bldP spid="2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>
            <a:extLst>
              <a:ext uri="{FF2B5EF4-FFF2-40B4-BE49-F238E27FC236}">
                <a16:creationId xmlns:a16="http://schemas.microsoft.com/office/drawing/2014/main" id="{B23C083C-4786-427B-8023-7BCA8B81A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0"/>
            <a:ext cx="4105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68016E-F55E-2544-71B1-806EDEEE2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384C352-F7D0-42F7-AE9D-76C794EE3314}"/>
              </a:ext>
            </a:extLst>
          </p:cNvPr>
          <p:cNvSpPr/>
          <p:nvPr/>
        </p:nvSpPr>
        <p:spPr>
          <a:xfrm>
            <a:off x="2042728" y="1556792"/>
            <a:ext cx="5049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altLang="zh-CN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§1.5  </a:t>
            </a:r>
            <a:r>
              <a:rPr lang="zh-CN" altLang="en-US" sz="4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克拉默法则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7" name="Text Box 3">
            <a:extLst>
              <a:ext uri="{FF2B5EF4-FFF2-40B4-BE49-F238E27FC236}">
                <a16:creationId xmlns:a16="http://schemas.microsoft.com/office/drawing/2014/main" id="{3927D51B-06CD-4A18-9D05-14786A915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3" y="1359499"/>
            <a:ext cx="7309553" cy="1953868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noFill/>
            <a:miter lim="800000"/>
            <a:headEnd/>
            <a:tailEnd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 本节重点解决以下问题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: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克拉默法则及其推论的相关内容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利用克拉默法则求解线性方程组的实例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BC0AE3E4-4E9F-C319-92C9-0D821F5C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238278403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-1921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noProof="0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非齐次与齐次线性方程组的定义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1EB6ED-9DD7-B588-7759-282F4D854F20}"/>
              </a:ext>
            </a:extLst>
          </p:cNvPr>
          <p:cNvSpPr txBox="1"/>
          <p:nvPr/>
        </p:nvSpPr>
        <p:spPr>
          <a:xfrm>
            <a:off x="414250" y="848040"/>
            <a:ext cx="8262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含有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个元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 x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 …,</a:t>
            </a:r>
            <a:r>
              <a:rPr lang="zh-CN" altLang="en-US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个线性方程的方程组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5B7A99F-E4FB-F358-4FF0-EAC4CE3339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613897"/>
              </p:ext>
            </p:extLst>
          </p:nvPr>
        </p:nvGraphicFramePr>
        <p:xfrm>
          <a:off x="2014248" y="1460821"/>
          <a:ext cx="5115504" cy="1885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2171520" imgH="799920" progId="Equation.DSMT4">
                  <p:embed/>
                </p:oleObj>
              </mc:Choice>
              <mc:Fallback>
                <p:oleObj name="Equation" r:id="rId4" imgW="2171520" imgH="7999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5B7A99F-E4FB-F358-4FF0-EAC4CE3339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4248" y="1460821"/>
                        <a:ext cx="5115504" cy="1885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0F9731C-F291-8C7A-00D9-53A55BDABC1E}"/>
              </a:ext>
            </a:extLst>
          </p:cNvPr>
          <p:cNvSpPr txBox="1"/>
          <p:nvPr/>
        </p:nvSpPr>
        <p:spPr>
          <a:xfrm>
            <a:off x="7452320" y="2149227"/>
            <a:ext cx="12961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b="1" dirty="0"/>
              <a:t>(1.8)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04B1023-BBC6-6B96-205D-9F83A950D59B}"/>
              </a:ext>
            </a:extLst>
          </p:cNvPr>
          <p:cNvSpPr txBox="1"/>
          <p:nvPr/>
        </p:nvSpPr>
        <p:spPr>
          <a:xfrm>
            <a:off x="414250" y="3670858"/>
            <a:ext cx="76861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常数项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不全为零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该方程组称为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非齐次线性方程组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040AB0-1DAB-B3A4-EF94-4FCC40EBBCE7}"/>
              </a:ext>
            </a:extLst>
          </p:cNvPr>
          <p:cNvSpPr txBox="1"/>
          <p:nvPr/>
        </p:nvSpPr>
        <p:spPr>
          <a:xfrm>
            <a:off x="414250" y="4624965"/>
            <a:ext cx="75864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若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常数项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全为零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该方程组称为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                           齐次线性方程组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-18075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系数行列式的定义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62B99-D783-AEAA-A199-AC38BBDF6778}"/>
              </a:ext>
            </a:extLst>
          </p:cNvPr>
          <p:cNvSpPr txBox="1"/>
          <p:nvPr/>
        </p:nvSpPr>
        <p:spPr>
          <a:xfrm>
            <a:off x="179512" y="692696"/>
            <a:ext cx="813690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本节仅讨论方程组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m=n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时的情形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此时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方程组的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387F10E-97D6-5AD5-DA06-873C95E02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8276"/>
              </p:ext>
            </p:extLst>
          </p:nvPr>
        </p:nvGraphicFramePr>
        <p:xfrm>
          <a:off x="2523910" y="1670406"/>
          <a:ext cx="3488250" cy="1758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587240" imgH="799920" progId="Equation.DSMT4">
                  <p:embed/>
                </p:oleObj>
              </mc:Choice>
              <mc:Fallback>
                <p:oleObj name="Equation" r:id="rId3" imgW="1587240" imgH="79992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387F10E-97D6-5AD5-DA06-873C95E02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3910" y="1670406"/>
                        <a:ext cx="3488250" cy="1758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881BEF6-0B82-1833-83FD-0BB55D318D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521394"/>
              </p:ext>
            </p:extLst>
          </p:nvPr>
        </p:nvGraphicFramePr>
        <p:xfrm>
          <a:off x="1360282" y="4437112"/>
          <a:ext cx="6423435" cy="1957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5669343" imgH="1726982" progId="Equation.DSMT4">
                  <p:embed/>
                </p:oleObj>
              </mc:Choice>
              <mc:Fallback>
                <p:oleObj name="Equation" r:id="rId5" imgW="5669343" imgH="1726982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881BEF6-0B82-1833-83FD-0BB55D318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60282" y="4437112"/>
                        <a:ext cx="6423435" cy="1957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528B846-56B7-9A5D-DAEA-44B41B6A5307}"/>
              </a:ext>
            </a:extLst>
          </p:cNvPr>
          <p:cNvSpPr txBox="1"/>
          <p:nvPr/>
        </p:nvSpPr>
        <p:spPr>
          <a:xfrm>
            <a:off x="130446" y="3483005"/>
            <a:ext cx="85460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令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为常数项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,b</a:t>
            </a:r>
            <a:r>
              <a:rPr lang="en-US" altLang="zh-CN" b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,…,b</a:t>
            </a:r>
            <a:r>
              <a:rPr lang="en-US" altLang="zh-CN" b="1" i="1" baseline="-25000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替换系数行列式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中第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列元素而得到的行列式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</a:p>
        </p:txBody>
      </p:sp>
    </p:spTree>
    <p:extLst>
      <p:ext uri="{BB962C8B-B14F-4D97-AF65-F5344CB8AC3E}">
        <p14:creationId xmlns:p14="http://schemas.microsoft.com/office/powerpoint/2010/main" val="1154738741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416" y="512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点问题</a:t>
            </a:r>
            <a:r>
              <a:rPr lang="en-US" altLang="zh-CN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---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47F4A0-3420-4580-E9F6-B75E20B55EC3}"/>
              </a:ext>
            </a:extLst>
          </p:cNvPr>
          <p:cNvSpPr txBox="1"/>
          <p:nvPr/>
        </p:nvSpPr>
        <p:spPr>
          <a:xfrm>
            <a:off x="179512" y="1281488"/>
            <a:ext cx="853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则方程组有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AE8BD66-F467-F5B8-1762-24EDE9192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880486"/>
              </p:ext>
            </p:extLst>
          </p:nvPr>
        </p:nvGraphicFramePr>
        <p:xfrm>
          <a:off x="1231353" y="1823619"/>
          <a:ext cx="1514808" cy="997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596880" imgH="393480" progId="Equation.DSMT4">
                  <p:embed/>
                </p:oleObj>
              </mc:Choice>
              <mc:Fallback>
                <p:oleObj name="Equation" r:id="rId3" imgW="596880" imgH="39348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AE8BD66-F467-F5B8-1762-24EDE9192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1353" y="1823619"/>
                        <a:ext cx="1514808" cy="9974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A444EE33-5954-0CF4-82C5-6F9B2461BA10}"/>
              </a:ext>
            </a:extLst>
          </p:cNvPr>
          <p:cNvSpPr txBox="1"/>
          <p:nvPr/>
        </p:nvSpPr>
        <p:spPr>
          <a:xfrm>
            <a:off x="7956376" y="2101421"/>
            <a:ext cx="1187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30F6C16-0AD2-CF79-708B-AA5037346B35}"/>
              </a:ext>
            </a:extLst>
          </p:cNvPr>
          <p:cNvSpPr txBox="1"/>
          <p:nvPr/>
        </p:nvSpPr>
        <p:spPr>
          <a:xfrm>
            <a:off x="1365265" y="2948422"/>
            <a:ext cx="5078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先证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CD39B086-B0A8-9880-8C1D-7FECD4F2D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50105"/>
              </p:ext>
            </p:extLst>
          </p:nvPr>
        </p:nvGraphicFramePr>
        <p:xfrm>
          <a:off x="971600" y="3536402"/>
          <a:ext cx="7511766" cy="115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5323357" imgH="820109" progId="Equation.DSMT4">
                  <p:embed/>
                </p:oleObj>
              </mc:Choice>
              <mc:Fallback>
                <p:oleObj name="Equation" r:id="rId5" imgW="5323357" imgH="820109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CD39B086-B0A8-9880-8C1D-7FECD4F2D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600" y="3536402"/>
                        <a:ext cx="7511766" cy="1158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3B55B8D3-E847-B96C-B633-06966B123C43}"/>
              </a:ext>
            </a:extLst>
          </p:cNvPr>
          <p:cNvSpPr txBox="1"/>
          <p:nvPr/>
        </p:nvSpPr>
        <p:spPr>
          <a:xfrm>
            <a:off x="259232" y="491597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上式两端同时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乘以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得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999C3-029F-3C66-471E-757324FE55E0}"/>
              </a:ext>
            </a:extLst>
          </p:cNvPr>
          <p:cNvSpPr txBox="1"/>
          <p:nvPr/>
        </p:nvSpPr>
        <p:spPr>
          <a:xfrm>
            <a:off x="179512" y="796596"/>
            <a:ext cx="1432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定理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1.3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57114-E09F-93CF-95ED-578393B32B08}"/>
              </a:ext>
            </a:extLst>
          </p:cNvPr>
          <p:cNvSpPr txBox="1"/>
          <p:nvPr/>
        </p:nvSpPr>
        <p:spPr>
          <a:xfrm>
            <a:off x="1437273" y="764704"/>
            <a:ext cx="75992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克拉默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法则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EFCF6F-A609-258E-F4B0-C7679399C30D}"/>
              </a:ext>
            </a:extLst>
          </p:cNvPr>
          <p:cNvSpPr txBox="1"/>
          <p:nvPr/>
        </p:nvSpPr>
        <p:spPr>
          <a:xfrm>
            <a:off x="259232" y="2948422"/>
            <a:ext cx="1106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证明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C5B4453-51A9-B2DA-1481-B30FFEB1485E}"/>
              </a:ext>
            </a:extLst>
          </p:cNvPr>
          <p:cNvSpPr txBox="1"/>
          <p:nvPr/>
        </p:nvSpPr>
        <p:spPr>
          <a:xfrm>
            <a:off x="5769260" y="2952586"/>
            <a:ext cx="1611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即要证明</a:t>
            </a:r>
            <a:endParaRPr lang="zh-CN" altLang="en-US" dirty="0"/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B7CB3A9-257A-8D1D-322A-B7F87BA6ED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1128741"/>
              </p:ext>
            </p:extLst>
          </p:nvPr>
        </p:nvGraphicFramePr>
        <p:xfrm>
          <a:off x="3136909" y="1823731"/>
          <a:ext cx="1487218" cy="997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622080" imgH="393480" progId="Equation.DSMT4">
                  <p:embed/>
                </p:oleObj>
              </mc:Choice>
              <mc:Fallback>
                <p:oleObj name="Equation" r:id="rId7" imgW="622080" imgH="393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1B7CB3A9-257A-8D1D-322A-B7F87BA6ED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6909" y="1823731"/>
                        <a:ext cx="1487218" cy="997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62FE2F0-9CC4-36E9-757C-E3DB2A7A9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95315"/>
              </p:ext>
            </p:extLst>
          </p:nvPr>
        </p:nvGraphicFramePr>
        <p:xfrm>
          <a:off x="5837453" y="1791125"/>
          <a:ext cx="112077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9" imgW="622080" imgH="406080" progId="Equation.DSMT4">
                  <p:embed/>
                </p:oleObj>
              </mc:Choice>
              <mc:Fallback>
                <p:oleObj name="Equation" r:id="rId9" imgW="622080" imgH="4060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62FE2F0-9CC4-36E9-757C-E3DB2A7A9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837453" y="1791125"/>
                        <a:ext cx="1120775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BB6856B-4740-C7F1-81D8-0C9F02648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33639"/>
              </p:ext>
            </p:extLst>
          </p:nvPr>
        </p:nvGraphicFramePr>
        <p:xfrm>
          <a:off x="971600" y="5544459"/>
          <a:ext cx="7511766" cy="644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1" imgW="5366200" imgH="460457" progId="Equation.DSMT4">
                  <p:embed/>
                </p:oleObj>
              </mc:Choice>
              <mc:Fallback>
                <p:oleObj name="Equation" r:id="rId11" imgW="5366200" imgH="46045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3BB6856B-4740-C7F1-81D8-0C9F026489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600" y="5544459"/>
                        <a:ext cx="7511766" cy="644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864D76-64EA-7777-EF0F-5CE09C0AE8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74564"/>
              </p:ext>
            </p:extLst>
          </p:nvPr>
        </p:nvGraphicFramePr>
        <p:xfrm>
          <a:off x="5014875" y="2270837"/>
          <a:ext cx="463209" cy="24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3" imgW="177480" imgH="101520" progId="Equation.DSMT4">
                  <p:embed/>
                </p:oleObj>
              </mc:Choice>
              <mc:Fallback>
                <p:oleObj name="Equation" r:id="rId13" imgW="177480" imgH="10152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762FE2F0-9CC4-36E9-757C-E3DB2A7A91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14875" y="2270837"/>
                        <a:ext cx="463209" cy="249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20400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75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25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  <p:bldP spid="5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" y="-18806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法则的证明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720CC87-5A88-F1F3-0E63-664B4AA7A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4935136"/>
              </p:ext>
            </p:extLst>
          </p:nvPr>
        </p:nvGraphicFramePr>
        <p:xfrm>
          <a:off x="1043608" y="973162"/>
          <a:ext cx="6840760" cy="586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5366200" imgH="460457" progId="Equation.DSMT4">
                  <p:embed/>
                </p:oleObj>
              </mc:Choice>
              <mc:Fallback>
                <p:oleObj name="Equation" r:id="rId4" imgW="5366200" imgH="460457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720CC87-5A88-F1F3-0E63-664B4AA7AD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3608" y="973162"/>
                        <a:ext cx="6840760" cy="586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5194D5C-E66B-BAE2-321C-C54785E78235}"/>
              </a:ext>
            </a:extLst>
          </p:cNvPr>
          <p:cNvSpPr txBox="1"/>
          <p:nvPr/>
        </p:nvSpPr>
        <p:spPr>
          <a:xfrm>
            <a:off x="159491" y="1628800"/>
            <a:ext cx="8201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=b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+b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+…+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,(j=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,…,n)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代入上式左端得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E94189C-2074-975A-14A3-850440DF63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995230"/>
              </p:ext>
            </p:extLst>
          </p:nvPr>
        </p:nvGraphicFramePr>
        <p:xfrm>
          <a:off x="717387" y="2594948"/>
          <a:ext cx="3069740" cy="488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6" imgW="1638000" imgH="228600" progId="Equation.DSMT4">
                  <p:embed/>
                </p:oleObj>
              </mc:Choice>
              <mc:Fallback>
                <p:oleObj name="Equation" r:id="rId6" imgW="1638000" imgH="22860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9E94189C-2074-975A-14A3-850440DF63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87" y="2594948"/>
                        <a:ext cx="3069740" cy="488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24CA81D-C3B3-0F52-6477-C38466D460C1}"/>
              </a:ext>
            </a:extLst>
          </p:cNvPr>
          <p:cNvSpPr txBox="1"/>
          <p:nvPr/>
        </p:nvSpPr>
        <p:spPr>
          <a:xfrm>
            <a:off x="971600" y="4986646"/>
            <a:ext cx="5564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0">
            <a:extLst>
              <a:ext uri="{FF2B5EF4-FFF2-40B4-BE49-F238E27FC236}">
                <a16:creationId xmlns:a16="http://schemas.microsoft.com/office/drawing/2014/main" id="{3F429B39-9BD1-F102-A2A4-39FBFFEAC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693077"/>
              </p:ext>
            </p:extLst>
          </p:nvPr>
        </p:nvGraphicFramePr>
        <p:xfrm>
          <a:off x="450850" y="3055603"/>
          <a:ext cx="86756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8" imgW="4813200" imgH="228600" progId="Equation.DSMT4">
                  <p:embed/>
                </p:oleObj>
              </mc:Choice>
              <mc:Fallback>
                <p:oleObj name="Equation" r:id="rId8" imgW="4813200" imgH="228600" progId="Equation.DSMT4">
                  <p:embed/>
                  <p:pic>
                    <p:nvPicPr>
                      <p:cNvPr id="3" name="Object 10">
                        <a:extLst>
                          <a:ext uri="{FF2B5EF4-FFF2-40B4-BE49-F238E27FC236}">
                            <a16:creationId xmlns:a16="http://schemas.microsoft.com/office/drawing/2014/main" id="{3F429B39-9BD1-F102-A2A4-39FBFFEAC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055603"/>
                        <a:ext cx="86756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4A06444B-D7F1-73BE-2BE7-F09E947C93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763032"/>
              </p:ext>
            </p:extLst>
          </p:nvPr>
        </p:nvGraphicFramePr>
        <p:xfrm>
          <a:off x="450850" y="3583745"/>
          <a:ext cx="84915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0" imgW="4711680" imgH="457200" progId="Equation.DSMT4">
                  <p:embed/>
                </p:oleObj>
              </mc:Choice>
              <mc:Fallback>
                <p:oleObj name="Equation" r:id="rId10" imgW="4711680" imgH="457200" progId="Equation.DSMT4">
                  <p:embed/>
                  <p:pic>
                    <p:nvPicPr>
                      <p:cNvPr id="4" name="Object 10">
                        <a:extLst>
                          <a:ext uri="{FF2B5EF4-FFF2-40B4-BE49-F238E27FC236}">
                            <a16:creationId xmlns:a16="http://schemas.microsoft.com/office/drawing/2014/main" id="{4A06444B-D7F1-73BE-2BE7-F09E947C9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3583745"/>
                        <a:ext cx="849153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6680E260-1CF9-817A-A423-92AFD35256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013356"/>
              </p:ext>
            </p:extLst>
          </p:nvPr>
        </p:nvGraphicFramePr>
        <p:xfrm>
          <a:off x="465259" y="4482874"/>
          <a:ext cx="7778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2" imgW="431640" imgH="228600" progId="Equation.DSMT4">
                  <p:embed/>
                </p:oleObj>
              </mc:Choice>
              <mc:Fallback>
                <p:oleObj name="Equation" r:id="rId12" imgW="431640" imgH="2286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6680E260-1CF9-817A-A423-92AFD35256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59" y="4482874"/>
                        <a:ext cx="7778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68B9C75-C1F9-2C64-68A3-13B69561BB45}"/>
              </a:ext>
            </a:extLst>
          </p:cNvPr>
          <p:cNvSpPr txBox="1"/>
          <p:nvPr/>
        </p:nvSpPr>
        <p:spPr>
          <a:xfrm>
            <a:off x="907305" y="5631503"/>
            <a:ext cx="8489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再证若方程组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有解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则其解由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(1.9)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给出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0692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5830460-5D13-0C0B-CCD6-81EEC12BC6C4}"/>
              </a:ext>
            </a:extLst>
          </p:cNvPr>
          <p:cNvSpPr txBox="1"/>
          <p:nvPr/>
        </p:nvSpPr>
        <p:spPr>
          <a:xfrm>
            <a:off x="176363" y="3441970"/>
            <a:ext cx="87161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注意到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上式左端仅变量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的系数等于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其余系数均为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右端等于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上式可化为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Dx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j=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1,2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,…,n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i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56CB1545-C0D5-6E61-72DE-BBA3DEEC6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574303"/>
              </p:ext>
            </p:extLst>
          </p:nvPr>
        </p:nvGraphicFramePr>
        <p:xfrm>
          <a:off x="726427" y="2376822"/>
          <a:ext cx="6121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3" imgW="3390840" imgH="469800" progId="Equation.DSMT4">
                  <p:embed/>
                </p:oleObj>
              </mc:Choice>
              <mc:Fallback>
                <p:oleObj name="Equation" r:id="rId3" imgW="3390840" imgH="469800" progId="Equation.DSMT4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56CB1545-C0D5-6E61-72DE-BBA3DEEC6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427" y="2376822"/>
                        <a:ext cx="61214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0A36D93-4B68-6859-7A3E-3C8A2AD78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063636"/>
              </p:ext>
            </p:extLst>
          </p:nvPr>
        </p:nvGraphicFramePr>
        <p:xfrm>
          <a:off x="3184525" y="5013176"/>
          <a:ext cx="277495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1536480" imgH="419040" progId="Equation.DSMT4">
                  <p:embed/>
                </p:oleObj>
              </mc:Choice>
              <mc:Fallback>
                <p:oleObj name="Equation" r:id="rId5" imgW="1536480" imgH="419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0A36D93-4B68-6859-7A3E-3C8A2AD788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013176"/>
                        <a:ext cx="277495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BBA7414-1E2F-0F8B-A3A3-EB3C698BC047}"/>
              </a:ext>
            </a:extLst>
          </p:cNvPr>
          <p:cNvSpPr txBox="1"/>
          <p:nvPr/>
        </p:nvSpPr>
        <p:spPr>
          <a:xfrm>
            <a:off x="176363" y="5729335"/>
            <a:ext cx="1888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从而得证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215180-0AAA-D93A-EBB3-4484388844F4}"/>
              </a:ext>
            </a:extLst>
          </p:cNvPr>
          <p:cNvSpPr txBox="1"/>
          <p:nvPr/>
        </p:nvSpPr>
        <p:spPr>
          <a:xfrm>
            <a:off x="176363" y="1052736"/>
            <a:ext cx="84136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将方程组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(1.8)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个方程两端依次乘以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D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中第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列各元素的代数余子式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i="1" baseline="-25000" dirty="0">
                <a:ea typeface="华文中宋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ea typeface="华文中宋" panose="02010600040101010101" pitchFamily="2" charset="-122"/>
                <a:cs typeface="Times New Roman" panose="02020603050405020304" pitchFamily="18" charset="0"/>
              </a:rPr>
              <a:t>,…,</a:t>
            </a:r>
            <a:r>
              <a:rPr lang="en-US" altLang="zh-CN" b="1" i="1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ea typeface="华文中宋" panose="02010600040101010101" pitchFamily="2" charset="-122"/>
                <a:cs typeface="Times New Roman" panose="02020603050405020304" pitchFamily="18" charset="0"/>
              </a:rPr>
              <a:t>nj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再把它们相加可得</a:t>
            </a:r>
          </a:p>
        </p:txBody>
      </p:sp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2CBB453C-C584-6D0C-509F-CA2CB69B5A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262552"/>
              </p:ext>
            </p:extLst>
          </p:nvPr>
        </p:nvGraphicFramePr>
        <p:xfrm>
          <a:off x="6743841" y="2376822"/>
          <a:ext cx="13081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7" imgW="723600" imgH="469800" progId="Equation.DSMT4">
                  <p:embed/>
                </p:oleObj>
              </mc:Choice>
              <mc:Fallback>
                <p:oleObj name="Equation" r:id="rId7" imgW="723600" imgH="469800" progId="Equation.DSMT4">
                  <p:embed/>
                  <p:pic>
                    <p:nvPicPr>
                      <p:cNvPr id="5" name="Object 10">
                        <a:extLst>
                          <a:ext uri="{FF2B5EF4-FFF2-40B4-BE49-F238E27FC236}">
                            <a16:creationId xmlns:a16="http://schemas.microsoft.com/office/drawing/2014/main" id="{2CBB453C-C584-6D0C-509F-CA2CB69B5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841" y="2376822"/>
                        <a:ext cx="13081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581B24B8-C87F-666E-CEA8-5314771C658D}"/>
              </a:ext>
            </a:extLst>
          </p:cNvPr>
          <p:cNvSpPr txBox="1"/>
          <p:nvPr/>
        </p:nvSpPr>
        <p:spPr>
          <a:xfrm>
            <a:off x="176363" y="443509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由于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时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上式有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endParaRPr lang="zh-CN" altLang="en-US" dirty="0">
              <a:solidFill>
                <a:srgbClr val="0033CC"/>
              </a:solidFill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E0249B8B-A171-4000-87B7-D0908C2D6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81" y="-18806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法则的证明</a:t>
            </a:r>
          </a:p>
        </p:txBody>
      </p:sp>
    </p:spTree>
    <p:extLst>
      <p:ext uri="{BB962C8B-B14F-4D97-AF65-F5344CB8AC3E}">
        <p14:creationId xmlns:p14="http://schemas.microsoft.com/office/powerpoint/2010/main" val="251220626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925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3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3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94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600" b="1" dirty="0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克拉默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(Cramer)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法则的推论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2523D-4CB5-EC96-E05C-2869DEF94CFD}"/>
                  </a:ext>
                </a:extLst>
              </p:cNvPr>
              <p:cNvSpPr txBox="1"/>
              <p:nvPr/>
            </p:nvSpPr>
            <p:spPr>
              <a:xfrm>
                <a:off x="1547664" y="886143"/>
                <a:ext cx="48965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元齐次线性方程组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342523D-4CB5-EC96-E05C-2869DEF9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886143"/>
                <a:ext cx="4896544" cy="523220"/>
              </a:xfrm>
              <a:prstGeom prst="rect">
                <a:avLst/>
              </a:prstGeom>
              <a:blipFill>
                <a:blip r:embed="rId4"/>
                <a:stretch>
                  <a:fillRect l="-2615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F95DDA2-6FB1-09E0-9FAD-0EC95D38D815}"/>
              </a:ext>
            </a:extLst>
          </p:cNvPr>
          <p:cNvSpPr txBox="1"/>
          <p:nvPr/>
        </p:nvSpPr>
        <p:spPr>
          <a:xfrm>
            <a:off x="259232" y="3835746"/>
            <a:ext cx="67869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则该方程组有</a:t>
            </a:r>
            <a:r>
              <a:rPr lang="zh-CN" altLang="en-US" b="1" dirty="0">
                <a:solidFill>
                  <a:srgbClr val="0033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唯一解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95B536A1-BEA0-0C6D-4B4A-0B08D9AB7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7247069"/>
              </p:ext>
            </p:extLst>
          </p:nvPr>
        </p:nvGraphicFramePr>
        <p:xfrm>
          <a:off x="2196227" y="1559322"/>
          <a:ext cx="4751547" cy="2126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5" imgW="1993680" imgH="799920" progId="Equation.DSMT4">
                  <p:embed/>
                </p:oleObj>
              </mc:Choice>
              <mc:Fallback>
                <p:oleObj name="Equation" r:id="rId5" imgW="1993680" imgH="799920" progId="Equation.DSMT4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95B536A1-BEA0-0C6D-4B4A-0B08D9AB7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227" y="1559322"/>
                        <a:ext cx="4751547" cy="2126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86E4E717-2FC4-DCA3-937D-49BBE19D921C}"/>
              </a:ext>
            </a:extLst>
          </p:cNvPr>
          <p:cNvSpPr txBox="1"/>
          <p:nvPr/>
        </p:nvSpPr>
        <p:spPr>
          <a:xfrm>
            <a:off x="827584" y="4955425"/>
            <a:ext cx="8136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克拉默法则为行列式在求解线性方程组的一个应用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178C46-2899-3CC7-3A7E-DCDF9920ED35}"/>
              </a:ext>
            </a:extLst>
          </p:cNvPr>
          <p:cNvSpPr txBox="1"/>
          <p:nvPr/>
        </p:nvSpPr>
        <p:spPr>
          <a:xfrm>
            <a:off x="259232" y="886143"/>
            <a:ext cx="15044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推论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1.7</a:t>
            </a:r>
            <a:endParaRPr lang="zh-CN" altLang="en-US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6F0F7B-D349-80E0-6DCC-5EFD0554999C}"/>
              </a:ext>
            </a:extLst>
          </p:cNvPr>
          <p:cNvSpPr txBox="1"/>
          <p:nvPr/>
        </p:nvSpPr>
        <p:spPr>
          <a:xfrm>
            <a:off x="259232" y="4960518"/>
            <a:ext cx="91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注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77BEE08-703D-C5CB-33E6-48701CE63D67}"/>
              </a:ext>
            </a:extLst>
          </p:cNvPr>
          <p:cNvSpPr txBox="1"/>
          <p:nvPr/>
        </p:nvSpPr>
        <p:spPr>
          <a:xfrm>
            <a:off x="259232" y="5478645"/>
            <a:ext cx="870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它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仅在方程组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系数行列式</a:t>
            </a:r>
            <a:r>
              <a:rPr lang="en-US" altLang="zh-CN" b="1" i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≠ </a:t>
            </a:r>
            <a:r>
              <a:rPr lang="en-US" altLang="zh-CN" b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时适用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>
                <a:ea typeface="华文中宋" panose="02010600040101010101" pitchFamily="2" charset="-122"/>
                <a:cs typeface="Times New Roman" panose="02020603050405020304" pitchFamily="18" charset="0"/>
              </a:rPr>
              <a:t>D = 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情形见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2DAB04-00EA-935E-4C72-B7E96069B492}"/>
              </a:ext>
            </a:extLst>
          </p:cNvPr>
          <p:cNvSpPr txBox="1"/>
          <p:nvPr/>
        </p:nvSpPr>
        <p:spPr>
          <a:xfrm>
            <a:off x="259232" y="59967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第三章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3D940A-C661-4932-DC0E-15924B78DE76}"/>
              </a:ext>
            </a:extLst>
          </p:cNvPr>
          <p:cNvSpPr txBox="1"/>
          <p:nvPr/>
        </p:nvSpPr>
        <p:spPr>
          <a:xfrm>
            <a:off x="2195736" y="43459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x</a:t>
            </a:r>
            <a:r>
              <a:rPr lang="en-US" altLang="zh-CN" b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… = </a:t>
            </a:r>
            <a:r>
              <a:rPr lang="en-US" altLang="zh-CN" b="1" i="1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i="1" baseline="-25000" dirty="0" err="1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i="1" baseline="-25000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b="1" dirty="0">
                <a:solidFill>
                  <a:srgbClr val="0033CC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7405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25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75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675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/>
      <p:bldP spid="4" grpId="0"/>
      <p:bldP spid="8" grpId="0"/>
      <p:bldP spid="5" grpId="0"/>
      <p:bldP spid="10" grpId="0"/>
      <p:bldP spid="9" grpId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16065</TotalTime>
  <Words>800</Words>
  <Application>Microsoft Macintosh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黑体</vt:lpstr>
      <vt:lpstr>华文中宋</vt:lpstr>
      <vt:lpstr>Arial</vt:lpstr>
      <vt:lpstr>Arial Black</vt:lpstr>
      <vt:lpstr>Calibri</vt:lpstr>
      <vt:lpstr>Cambria Math</vt:lpstr>
      <vt:lpstr>Times New Roman</vt:lpstr>
      <vt:lpstr>Wingdings</vt:lpstr>
      <vt:lpstr>1_默认设计模板</vt:lpstr>
      <vt:lpstr>2_默认设计模板</vt:lpstr>
      <vt:lpstr>2_习题课模板</vt:lpstr>
      <vt:lpstr>2_Pixel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Microsoft Office User</cp:lastModifiedBy>
  <cp:revision>1064</cp:revision>
  <dcterms:created xsi:type="dcterms:W3CDTF">2012-06-17T01:12:18Z</dcterms:created>
  <dcterms:modified xsi:type="dcterms:W3CDTF">2025-10-17T10:12:39Z</dcterms:modified>
</cp:coreProperties>
</file>