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av" ContentType="audio/x-wav"/>
  <Default Extension="jpeg" ContentType="image/jpeg"/>
  <Default Extension="JPG" ContentType="image/.jpg"/>
  <Default Extension="wmf" ContentType="image/x-wmf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29"/>
  </p:notesMasterIdLst>
  <p:handoutMasterIdLst>
    <p:handoutMasterId r:id="rId30"/>
  </p:handoutMasterIdLst>
  <p:sldIdLst>
    <p:sldId id="1129" r:id="rId6"/>
    <p:sldId id="1498" r:id="rId7"/>
    <p:sldId id="1414" r:id="rId8"/>
    <p:sldId id="1473" r:id="rId9"/>
    <p:sldId id="1472" r:id="rId10"/>
    <p:sldId id="1475" r:id="rId11"/>
    <p:sldId id="1476" r:id="rId12"/>
    <p:sldId id="1478" r:id="rId13"/>
    <p:sldId id="1477" r:id="rId14"/>
    <p:sldId id="1480" r:id="rId15"/>
    <p:sldId id="1479" r:id="rId16"/>
    <p:sldId id="1481" r:id="rId17"/>
    <p:sldId id="1482" r:id="rId18"/>
    <p:sldId id="1484" r:id="rId19"/>
    <p:sldId id="1485" r:id="rId20"/>
    <p:sldId id="1490" r:id="rId21"/>
    <p:sldId id="1486" r:id="rId22"/>
    <p:sldId id="1487" r:id="rId23"/>
    <p:sldId id="1488" r:id="rId24"/>
    <p:sldId id="1489" r:id="rId25"/>
    <p:sldId id="1469" r:id="rId26"/>
    <p:sldId id="1470" r:id="rId27"/>
    <p:sldId id="849" r:id="rId28"/>
  </p:sldIdLst>
  <p:sldSz cx="9144000" cy="6858000" type="screen4x3"/>
  <p:notesSz cx="6858000" cy="9144000"/>
  <p:custDataLst>
    <p:tags r:id="rId3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2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333FF"/>
    <a:srgbClr val="0033CC"/>
    <a:srgbClr val="0000FF"/>
    <a:srgbClr val="C7E6A4"/>
    <a:srgbClr val="FF0066"/>
    <a:srgbClr val="6666FF"/>
    <a:srgbClr val="969696"/>
    <a:srgbClr val="2B2B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3807" autoAdjust="0"/>
  </p:normalViewPr>
  <p:slideViewPr>
    <p:cSldViewPr showGuides="1">
      <p:cViewPr varScale="1">
        <p:scale>
          <a:sx n="76" d="100"/>
          <a:sy n="76" d="100"/>
        </p:scale>
        <p:origin x="1532" y="36"/>
      </p:cViewPr>
      <p:guideLst>
        <p:guide orient="horz" pos="2183"/>
        <p:guide pos="283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829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4" Type="http://schemas.openxmlformats.org/officeDocument/2006/relationships/tags" Target="tags/tag3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handoutMaster" Target="handoutMasters/handoutMaster1.xml"/><Relationship Id="rId3" Type="http://schemas.openxmlformats.org/officeDocument/2006/relationships/slideMaster" Target="slideMasters/slideMaster2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2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18.wmf"/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cs typeface="华文中宋" panose="02010600040101010101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cs typeface="华文中宋" panose="02010600040101010101" pitchFamily="2" charset="-122"/>
              </a:rPr>
            </a:fld>
            <a:endParaRPr lang="zh-CN" altLang="en-US">
              <a:cs typeface="华文中宋" panose="0201060004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cs typeface="华文中宋" panose="0201060004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cs typeface="华文中宋" panose="02010600040101010101" pitchFamily="2" charset="-122"/>
              </a:rPr>
            </a:fld>
            <a:endParaRPr lang="zh-CN" altLang="en-US">
              <a:cs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ea typeface="宋体" panose="02010600030101010101" pitchFamily="2" charset="-122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ea typeface="宋体" panose="02010600030101010101" pitchFamily="2" charset="-122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D2B7DC5F-3EFA-4251-8C20-6E9EC7819C7B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ea typeface="宋体" panose="02010600030101010101" pitchFamily="2" charset="-122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5EECF8E6-7687-4417-B0A4-6F969A7F5643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华文中宋" panose="02010600040101010101" pitchFamily="2" charset="-122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华文中宋" panose="02010600040101010101" pitchFamily="2" charset="-122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华文中宋" panose="02010600040101010101" pitchFamily="2" charset="-122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华文中宋" panose="02010600040101010101" pitchFamily="2" charset="-122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华文中宋" panose="02010600040101010101" pitchFamily="2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E5C615-27DC-4BF8-A59E-3AA49FB0D5E8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B24609-233C-4051-A6FF-16711CDE0657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A8F56CD3-B855-4099-A6DC-544CDEEBCED0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A9CB58C0-F69D-4AAE-A851-DF9D55456620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buFont typeface="Arial" panose="020B0604020202020204" pitchFamily="34" charset="0"/>
              <a:buNone/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8E63F919-ACE6-499C-B04E-6F37524E2A44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D7788AB1-6F8F-4880-A2F2-6438CF0D6A2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953664-7945-4AD5-AF54-C8983D411A1E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76212E-F15C-4F9E-AD83-F17D9A8F846C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2D0075-AF19-4B1B-8011-58A6AB795AD5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444D41-A3C1-4F4A-A879-73119D3260B5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10F8A1-99AE-4343-9EF8-7AC2031B1C11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240E5-FDED-47C5-BE2C-DF3B3D01D70B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B0E9A-86DB-4D24-B690-7EB825DC079D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9BCF9-9D56-4431-ADCF-17A2E61D8B5B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C3078C-7EAC-411A-B198-BA9F1B1734ED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6B9937-D75B-494B-97E0-CD8A7339E004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77787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A460E3-F074-47B4-96DD-BC52E33C0F01}" type="slidenum">
              <a:rPr lang="zh-CN" altLang="en-US"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+mn-lt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086A95-86B7-4F54-92AB-60B264BB6D59}" type="datetimeFigureOut">
              <a:rPr lang="zh-CN" altLang="en-US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华文中宋" panose="02010600040101010101" pitchFamily="2" charset="-122"/>
                <a:sym typeface="华文中宋" panose="02010600040101010101" pitchFamily="2" charset="-122"/>
              </a:defRPr>
            </a:lvl1pPr>
          </a:lstStyle>
          <a:p>
            <a:pPr>
              <a:defRPr/>
            </a:pPr>
            <a:fld id="{2E415841-6B32-4D7D-ADE2-76473CE275CB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E35D83A0-80DF-4DEC-9C63-42FBF4325AC9}" type="datetime1">
              <a:rPr lang="zh-CN" altLang="en-US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华文中宋" panose="02010600040101010101" pitchFamily="2" charset="-122"/>
                <a:sym typeface="华文中宋" panose="02010600040101010101" pitchFamily="2" charset="-122"/>
              </a:defRPr>
            </a:lvl1pPr>
          </a:lstStyle>
          <a:p>
            <a:pPr>
              <a:defRPr/>
            </a:pPr>
            <a:fld id="{B33F6EC3-AABE-42C7-BDC1-3B47FDB7D279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/>
          <a:lstStyle>
            <a:lvl1pPr eaLnBrk="0" hangingPunct="0">
              <a:defRPr>
                <a:solidFill>
                  <a:prstClr val="black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cs typeface="华文中宋" panose="02010600040101010101" pitchFamily="2" charset="-122"/>
                <a:sym typeface="华文中宋" panose="02010600040101010101" pitchFamily="2" charset="-122"/>
              </a:defRPr>
            </a:lvl1pPr>
          </a:lstStyle>
          <a:p>
            <a:pPr>
              <a:defRPr/>
            </a:pPr>
            <a:fld id="{C4B39F2B-6D2D-42CF-BE86-44F3C34AB1F5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cs typeface="华文中宋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  <a:lvl2pPr>
              <a:defRPr>
                <a:cs typeface="华文中宋" panose="02010600040101010101" pitchFamily="2" charset="-122"/>
              </a:defRPr>
            </a:lvl2pPr>
            <a:lvl3pPr>
              <a:defRPr>
                <a:cs typeface="华文中宋" panose="02010600040101010101" pitchFamily="2" charset="-122"/>
              </a:defRPr>
            </a:lvl3pPr>
            <a:lvl4pPr>
              <a:defRPr>
                <a:cs typeface="华文中宋" panose="02010600040101010101" pitchFamily="2" charset="-122"/>
              </a:defRPr>
            </a:lvl4pPr>
            <a:lvl5pPr>
              <a:defRPr>
                <a:cs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cs typeface="华文中宋" panose="02010600040101010101" pitchFamily="2" charset="-122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230BC-C4BF-4D06-8DEA-E30815249296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  <a:lvl2pPr>
              <a:defRPr>
                <a:cs typeface="华文中宋" panose="02010600040101010101" pitchFamily="2" charset="-122"/>
              </a:defRPr>
            </a:lvl2pPr>
            <a:lvl3pPr>
              <a:defRPr>
                <a:cs typeface="华文中宋" panose="02010600040101010101" pitchFamily="2" charset="-122"/>
              </a:defRPr>
            </a:lvl3pPr>
            <a:lvl4pPr>
              <a:defRPr>
                <a:cs typeface="华文中宋" panose="02010600040101010101" pitchFamily="2" charset="-122"/>
              </a:defRPr>
            </a:lvl4pPr>
            <a:lvl5pPr>
              <a:defRPr>
                <a:cs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  <a:lvl2pPr>
              <a:defRPr>
                <a:cs typeface="华文中宋" panose="02010600040101010101" pitchFamily="2" charset="-122"/>
              </a:defRPr>
            </a:lvl2pPr>
            <a:lvl3pPr>
              <a:defRPr>
                <a:cs typeface="华文中宋" panose="02010600040101010101" pitchFamily="2" charset="-122"/>
              </a:defRPr>
            </a:lvl3pPr>
            <a:lvl4pPr>
              <a:defRPr>
                <a:cs typeface="华文中宋" panose="02010600040101010101" pitchFamily="2" charset="-122"/>
              </a:defRPr>
            </a:lvl4pPr>
            <a:lvl5pPr>
              <a:defRPr>
                <a:cs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华文中宋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  <a:lvl2pPr>
              <a:defRPr>
                <a:cs typeface="华文中宋" panose="02010600040101010101" pitchFamily="2" charset="-122"/>
              </a:defRPr>
            </a:lvl2pPr>
            <a:lvl3pPr>
              <a:defRPr>
                <a:cs typeface="华文中宋" panose="02010600040101010101" pitchFamily="2" charset="-122"/>
              </a:defRPr>
            </a:lvl3pPr>
            <a:lvl4pPr>
              <a:defRPr>
                <a:cs typeface="华文中宋" panose="02010600040101010101" pitchFamily="2" charset="-122"/>
              </a:defRPr>
            </a:lvl4pPr>
            <a:lvl5pPr>
              <a:defRPr>
                <a:cs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cs typeface="华文中宋" panose="02010600040101010101" pitchFamily="2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  <a:lvl2pPr>
              <a:defRPr>
                <a:cs typeface="华文中宋" panose="02010600040101010101" pitchFamily="2" charset="-122"/>
              </a:defRPr>
            </a:lvl2pPr>
            <a:lvl3pPr>
              <a:defRPr>
                <a:cs typeface="华文中宋" panose="02010600040101010101" pitchFamily="2" charset="-122"/>
              </a:defRPr>
            </a:lvl3pPr>
            <a:lvl4pPr>
              <a:defRPr>
                <a:cs typeface="华文中宋" panose="02010600040101010101" pitchFamily="2" charset="-122"/>
              </a:defRPr>
            </a:lvl4pPr>
            <a:lvl5pPr>
              <a:defRPr>
                <a:cs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75" y="0"/>
            <a:ext cx="630238" cy="63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17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13" y="0"/>
            <a:ext cx="763587" cy="746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图片 26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857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cs typeface="华文中宋" panose="02010600040101010101" pitchFamily="2" charset="-122"/>
              </a:defRPr>
            </a:lvl1pPr>
            <a:lvl2pPr>
              <a:defRPr sz="2800">
                <a:cs typeface="华文中宋" panose="02010600040101010101" pitchFamily="2" charset="-122"/>
              </a:defRPr>
            </a:lvl2pPr>
            <a:lvl3pPr>
              <a:defRPr sz="2400">
                <a:cs typeface="华文中宋" panose="02010600040101010101" pitchFamily="2" charset="-122"/>
              </a:defRPr>
            </a:lvl3pPr>
            <a:lvl4pPr>
              <a:defRPr sz="2000">
                <a:cs typeface="华文中宋" panose="02010600040101010101" pitchFamily="2" charset="-122"/>
              </a:defRPr>
            </a:lvl4pPr>
            <a:lvl5pPr>
              <a:defRPr sz="2000">
                <a:cs typeface="华文中宋" panose="0201060004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华文中宋" panose="0201060004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cs typeface="华文中宋" panose="02010600040101010101" pitchFamily="2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华文中宋" panose="02010600040101010101" pitchFamily="2" charset="-122"/>
              </a:defRPr>
            </a:lvl1pPr>
            <a:lvl2pPr>
              <a:defRPr>
                <a:cs typeface="华文中宋" panose="02010600040101010101" pitchFamily="2" charset="-122"/>
              </a:defRPr>
            </a:lvl2pPr>
            <a:lvl3pPr>
              <a:defRPr>
                <a:cs typeface="华文中宋" panose="02010600040101010101" pitchFamily="2" charset="-122"/>
              </a:defRPr>
            </a:lvl3pPr>
            <a:lvl4pPr>
              <a:defRPr>
                <a:cs typeface="华文中宋" panose="02010600040101010101" pitchFamily="2" charset="-122"/>
              </a:defRPr>
            </a:lvl4pPr>
            <a:lvl5pPr>
              <a:defRPr>
                <a:cs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华文中宋" panose="02010600040101010101" pitchFamily="2" charset="-122"/>
              </a:defRPr>
            </a:lvl1pPr>
            <a:lvl2pPr>
              <a:defRPr>
                <a:cs typeface="华文中宋" panose="02010600040101010101" pitchFamily="2" charset="-122"/>
              </a:defRPr>
            </a:lvl2pPr>
            <a:lvl3pPr>
              <a:defRPr>
                <a:cs typeface="华文中宋" panose="02010600040101010101" pitchFamily="2" charset="-122"/>
              </a:defRPr>
            </a:lvl3pPr>
            <a:lvl4pPr>
              <a:defRPr>
                <a:cs typeface="华文中宋" panose="02010600040101010101" pitchFamily="2" charset="-122"/>
              </a:defRPr>
            </a:lvl4pPr>
            <a:lvl5pPr>
              <a:defRPr>
                <a:cs typeface="华文中宋" panose="02010600040101010101" pitchFamily="2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  <a:cs typeface="华文中宋" panose="02010600040101010101" pitchFamily="2" charset="-122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华文中宋" panose="02010600040101010101" pitchFamily="2" charset="-122"/>
              </a:endParaRPr>
            </a:p>
          </p:txBody>
        </p:sp>
        <p:grpSp>
          <p:nvGrpSpPr>
            <p:cNvPr id="7" name="Group 5"/>
            <p:cNvGrpSpPr/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800">
                    <a:solidFill>
                      <a:schemeClr val="tx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>
                  <a:defRPr/>
                </a:pPr>
                <a:endParaRPr lang="zh-CN" altLang="zh-CN">
                  <a:solidFill>
                    <a:srgbClr val="000000"/>
                  </a:solidFill>
                  <a:cs typeface="华文中宋" panose="02010600040101010101" pitchFamily="2" charset="-122"/>
                </a:endParaRPr>
              </a:p>
            </p:txBody>
          </p:sp>
        </p:grpSp>
      </p:grpSp>
      <p:sp>
        <p:nvSpPr>
          <p:cNvPr id="17427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7428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8" name="Rectangle 16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FE78-55F7-431F-BCD8-F3E0D0F5D7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DEF225-F500-4420-A403-553EDAA46BD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125539"/>
            <a:ext cx="4038600" cy="50006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8A078-8F53-4DD8-99BE-6937C29878CC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D10590-E611-40D8-BC78-27420DD68B89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594E81-E1D8-45D8-9C37-5E31D1C2C214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5A2442-AFC7-4FFD-82F8-524F2229C181}" type="slidenum">
              <a:rPr lang="en-US" altLang="zh-CN"/>
            </a:fld>
            <a:endParaRPr lang="en-US" altLang="zh-CN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A9A7B-6518-4705-B33A-BF06ABC47328}" type="slidenum">
              <a:rPr lang="en-US" altLang="zh-CN"/>
            </a:fld>
            <a:endParaRPr lang="en-US" alt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EDC4BB-AB2F-46F7-AF26-133DAD60E8EE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E518AF-6C9F-4F47-B896-EB22B9855F7A}" type="slidenum">
              <a:rPr lang="en-US" altLang="zh-CN"/>
            </a:fld>
            <a:endParaRPr lang="en-US" alt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6A6D19-00A4-4745-9E70-FDB09DCE2DCF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38A8F0-77B5-4BCF-8040-6A35B75A6023}" type="slidenum">
              <a:rPr lang="en-US" altLang="zh-CN"/>
            </a:fld>
            <a:endParaRPr lang="en-US" altLang="zh-CN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4D90F-E331-47DC-92F1-E62695D6C2EE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B5CD7D-56B0-4C13-84D6-F0DB2E473BD9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>
              <a:sym typeface="Arial" panose="020B0604020202020204" pitchFamily="34" charset="0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F3216-45D4-4224-B7C6-5D94FF958E90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7875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125538"/>
            <a:ext cx="8229600" cy="50006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E28436-CF71-46CC-B37F-786C39E55141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019925" y="6524625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01C669-4DB4-4AE4-93DC-BF8A4974A3A8}" type="slidenum">
              <a:rPr lang="zh-CN" altLang="en-US">
                <a:cs typeface="华文中宋" panose="02010600040101010101" pitchFamily="2" charset="-122"/>
              </a:rPr>
            </a:fld>
            <a:endParaRPr lang="en-US" sz="1800">
              <a:solidFill>
                <a:schemeClr val="tx1"/>
              </a:solidFill>
              <a:latin typeface="+mn-lt"/>
              <a:cs typeface="华文中宋" panose="02010600040101010101" pitchFamily="2" charset="-122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5" Type="http://schemas.openxmlformats.org/officeDocument/2006/relationships/image" Target="../media/image2.png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888" y="85725"/>
            <a:ext cx="63182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+mj-ea"/>
          <a:cs typeface="+mj-cs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+mn-lt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>
                <a:sym typeface="Times New Roman" panose="02020603050405020304" pitchFamily="18" charset="0"/>
              </a:rPr>
              <a:t>单击此处编辑母版标题样式</a:t>
            </a:r>
            <a:endParaRPr lang="zh-CN" altLang="zh-CN">
              <a:sym typeface="Times New Roman" panose="02020603050405020304" pitchFamily="18" charset="0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00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>
                <a:sym typeface="Arial" panose="020B0604020202020204" pitchFamily="34" charset="0"/>
              </a:rPr>
              <a:t>单击此处编辑母版文本样式</a:t>
            </a:r>
            <a:endParaRPr lang="zh-CN" altLang="zh-CN">
              <a:sym typeface="Arial" panose="020B0604020202020204" pitchFamily="34" charset="0"/>
            </a:endParaRPr>
          </a:p>
          <a:p>
            <a:pPr lvl="1"/>
            <a:r>
              <a:rPr lang="zh-CN" altLang="zh-CN">
                <a:sym typeface="Arial" panose="020B0604020202020204" pitchFamily="34" charset="0"/>
              </a:rPr>
              <a:t>第二级</a:t>
            </a:r>
            <a:endParaRPr lang="zh-CN" altLang="zh-CN">
              <a:sym typeface="Arial" panose="020B0604020202020204" pitchFamily="34" charset="0"/>
            </a:endParaRPr>
          </a:p>
          <a:p>
            <a:pPr lvl="2"/>
            <a:r>
              <a:rPr lang="zh-CN" altLang="zh-CN">
                <a:sym typeface="Arial" panose="020B0604020202020204" pitchFamily="34" charset="0"/>
              </a:rPr>
              <a:t>第三级</a:t>
            </a:r>
            <a:endParaRPr lang="zh-CN" altLang="zh-CN">
              <a:sym typeface="Arial" panose="020B0604020202020204" pitchFamily="34" charset="0"/>
            </a:endParaRPr>
          </a:p>
          <a:p>
            <a:pPr lvl="3"/>
            <a:r>
              <a:rPr lang="zh-CN" altLang="zh-CN">
                <a:sym typeface="Arial" panose="020B0604020202020204" pitchFamily="34" charset="0"/>
              </a:rPr>
              <a:t>第四级</a:t>
            </a:r>
            <a:endParaRPr lang="zh-CN" altLang="zh-CN">
              <a:sym typeface="Arial" panose="020B0604020202020204" pitchFamily="34" charset="0"/>
            </a:endParaRPr>
          </a:p>
          <a:p>
            <a:pPr lvl="4"/>
            <a:r>
              <a:rPr lang="zh-CN" altLang="zh-CN">
                <a:sym typeface="Arial" panose="020B0604020202020204" pitchFamily="34" charset="0"/>
              </a:rPr>
              <a:t>第五级</a:t>
            </a:r>
            <a:endParaRPr lang="zh-CN" altLang="zh-CN">
              <a:sym typeface="Arial" panose="020B0604020202020204" pitchFamily="34" charset="0"/>
            </a:endParaRP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 typeface="Arial" panose="020B0604020202020204" pitchFamily="34" charset="0"/>
              <a:buNone/>
              <a:defRPr sz="1400">
                <a:cs typeface="华文中宋" panose="02010600040101010101" pitchFamily="2" charset="-122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buFont typeface="Arial" panose="020B0604020202020204" pitchFamily="34" charset="0"/>
              <a:buNone/>
              <a:defRPr sz="1400">
                <a:cs typeface="华文中宋" panose="02010600040101010101" pitchFamily="2" charset="-122"/>
                <a:sym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9925" y="6524625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 typeface="Arial" panose="020B0604020202020204" pitchFamily="34" charset="0"/>
              <a:buNone/>
              <a:defRPr sz="1600" b="1">
                <a:solidFill>
                  <a:srgbClr val="FFFF99"/>
                </a:solidFill>
                <a:latin typeface="+mj-ea"/>
                <a:ea typeface="+mj-ea"/>
                <a:sym typeface="黑体" panose="02010609060101010101" pitchFamily="49" charset="-122"/>
              </a:defRPr>
            </a:lvl1pPr>
          </a:lstStyle>
          <a:p>
            <a:pPr>
              <a:defRPr/>
            </a:pPr>
            <a:fld id="{2BA5B29F-AC96-412D-BF2C-3AFF6CC73BBE}" type="slidenum">
              <a:rPr lang="zh-CN" altLang="en-US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华文中宋" panose="02010600040101010101" pitchFamily="2" charset="-122"/>
              </a:rPr>
            </a:fld>
            <a:endParaRPr lang="en-US" sz="1800" b="0">
              <a:solidFill>
                <a:schemeClr val="tx1"/>
              </a:solidFill>
              <a:latin typeface="华文中宋" panose="02010600040101010101" pitchFamily="2" charset="-122"/>
              <a:ea typeface="宋体" panose="02010600030101010101" pitchFamily="2" charset="-122"/>
              <a:cs typeface="华文中宋" panose="02010600040101010101" pitchFamily="2" charset="-122"/>
              <a:sym typeface="华文中宋" panose="02010600040101010101" pitchFamily="2" charset="-122"/>
            </a:endParaRPr>
          </a:p>
        </p:txBody>
      </p:sp>
      <p:pic>
        <p:nvPicPr>
          <p:cNvPr id="3079" name="Picture 2" descr="E:\党办校办\党办校办文件夹\学校资料\学校标志\校徽透明_蓝_完美版-2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5475" y="187325"/>
            <a:ext cx="630238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+mj-lt"/>
          <a:ea typeface="华文中宋" panose="02010600040101010101" pitchFamily="2" charset="-122"/>
          <a:cs typeface="华文中宋" panose="02010600040101010101" pitchFamily="2" charset="-122"/>
          <a:sym typeface="Times New Roman" panose="02020603050405020304" pitchFamily="18" charset="0"/>
        </a:defRPr>
      </a:lvl1pPr>
      <a:lvl2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2pPr>
      <a:lvl3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3pPr>
      <a:lvl4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4pPr>
      <a:lvl5pPr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5pPr>
      <a:lvl6pPr marL="4572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6pPr>
      <a:lvl7pPr marL="9144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7pPr>
      <a:lvl8pPr marL="13716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8pPr>
      <a:lvl9pPr marL="1828800" algn="l" rtl="0" eaLnBrk="0" fontAlgn="base" hangingPunct="0">
        <a:spcBef>
          <a:spcPts val="1700"/>
        </a:spcBef>
        <a:spcAft>
          <a:spcPts val="1650"/>
        </a:spcAft>
        <a:defRPr sz="3200" b="1">
          <a:solidFill>
            <a:srgbClr val="0000FF"/>
          </a:solidFill>
          <a:latin typeface="Times New Roman" panose="02020603050405020304" pitchFamily="18" charset="0"/>
          <a:ea typeface="黑体" panose="02010609060101010101" pitchFamily="49" charset="-122"/>
          <a:sym typeface="Times New Roman" panose="02020603050405020304" pitchFamily="18" charset="0"/>
        </a:defRPr>
      </a:lvl9pPr>
    </p:titleStyle>
    <p:bodyStyle>
      <a:lvl1pPr marL="342900" indent="-342900" algn="just" defTabSz="0" rtl="0" eaLnBrk="0" fontAlgn="base" hangingPunct="0">
        <a:lnSpc>
          <a:spcPct val="105000"/>
        </a:lnSpc>
        <a:spcBef>
          <a:spcPts val="1300"/>
        </a:spcBef>
        <a:spcAft>
          <a:spcPts val="1300"/>
        </a:spcAft>
        <a:buClr>
          <a:srgbClr val="0000FF"/>
        </a:buClr>
        <a:buFont typeface="Wingdings" panose="05000000000000000000" pitchFamily="2" charset="2"/>
        <a:buChar char="u"/>
        <a:defRPr sz="2800" b="1">
          <a:solidFill>
            <a:srgbClr val="0C00AC"/>
          </a:solidFill>
          <a:latin typeface="华文中宋" panose="02010600040101010101" pitchFamily="2" charset="-122"/>
          <a:ea typeface="+mn-ea"/>
          <a:cs typeface="楷体_GB2312" panose="02010609030101010101" charset="-122"/>
          <a:sym typeface="Arial" panose="020B0604020202020204" pitchFamily="34" charset="0"/>
        </a:defRPr>
      </a:lvl1pPr>
      <a:lvl2pPr marL="742950" indent="-285750" algn="just" defTabSz="0" rtl="0" eaLnBrk="0" fontAlgn="base" hangingPunct="0">
        <a:spcBef>
          <a:spcPts val="1300"/>
        </a:spcBef>
        <a:spcAft>
          <a:spcPts val="1300"/>
        </a:spcAft>
        <a:buClr>
          <a:srgbClr val="FF6600"/>
        </a:buClr>
        <a:buFont typeface="Wingdings" panose="05000000000000000000" pitchFamily="2" charset="2"/>
        <a:buChar char="Ø"/>
        <a:defRPr sz="2800" b="1">
          <a:solidFill>
            <a:schemeClr val="tx1"/>
          </a:solidFill>
          <a:latin typeface="+mj-lt"/>
          <a:ea typeface="+mn-ea"/>
          <a:cs typeface="楷体_GB2312" panose="02010609030101010101" charset="-122"/>
          <a:sym typeface="Arial" panose="020B0604020202020204" pitchFamily="34" charset="0"/>
        </a:defRPr>
      </a:lvl2pPr>
      <a:lvl3pPr marL="1143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•"/>
        <a:defRPr sz="2400" b="1">
          <a:solidFill>
            <a:schemeClr val="tx1"/>
          </a:solidFill>
          <a:latin typeface="华文中宋" panose="02010600040101010101" pitchFamily="2" charset="-122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3pPr>
      <a:lvl4pPr marL="1600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–"/>
        <a:defRPr sz="2000" b="1">
          <a:solidFill>
            <a:schemeClr val="tx1"/>
          </a:solidFill>
          <a:latin typeface="华文中宋" panose="02010600040101010101" pitchFamily="2" charset="-122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4pPr>
      <a:lvl5pPr marL="20574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华文中宋" panose="02010600040101010101" pitchFamily="2" charset="-122"/>
          <a:ea typeface="宋体" panose="02010600030101010101" pitchFamily="2" charset="-122"/>
          <a:cs typeface="楷体_GB2312" panose="02010609030101010101" charset="-122"/>
          <a:sym typeface="Arial" panose="020B0604020202020204" pitchFamily="34" charset="0"/>
        </a:defRPr>
      </a:lvl5pPr>
      <a:lvl6pPr marL="25146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6pPr>
      <a:lvl7pPr marL="29718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7pPr>
      <a:lvl8pPr marL="34290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8pPr>
      <a:lvl9pPr marL="3886200" indent="-228600" algn="just" defTabSz="0" rtl="0" eaLnBrk="0" fontAlgn="base" hangingPunct="0">
        <a:spcBef>
          <a:spcPct val="20000"/>
        </a:spcBef>
        <a:spcAft>
          <a:spcPct val="0"/>
        </a:spcAft>
        <a:buClr>
          <a:srgbClr val="FF6600"/>
        </a:buClr>
        <a:buFont typeface="Wingdings" panose="05000000000000000000" pitchFamily="2" charset="2"/>
        <a:buChar char="»"/>
        <a:defRPr sz="2000" b="1">
          <a:solidFill>
            <a:schemeClr val="tx1"/>
          </a:solidFill>
          <a:latin typeface="+mn-lt"/>
          <a:ea typeface="宋体" panose="02010600030101010101" pitchFamily="2" charset="-122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9"/>
          <p:cNvSpPr>
            <a:spLocks noChangeArrowheads="1"/>
          </p:cNvSpPr>
          <p:nvPr userDrawn="1"/>
        </p:nvSpPr>
        <p:spPr bwMode="auto">
          <a:xfrm>
            <a:off x="611188" y="188913"/>
            <a:ext cx="3241675" cy="144462"/>
          </a:xfrm>
          <a:prstGeom prst="cloudCallout">
            <a:avLst>
              <a:gd name="adj1" fmla="val 49019"/>
              <a:gd name="adj2" fmla="val 604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27" name="AutoShape 27"/>
          <p:cNvSpPr>
            <a:spLocks noChangeArrowheads="1"/>
          </p:cNvSpPr>
          <p:nvPr userDrawn="1"/>
        </p:nvSpPr>
        <p:spPr bwMode="auto">
          <a:xfrm>
            <a:off x="4140200" y="115888"/>
            <a:ext cx="1223963" cy="142875"/>
          </a:xfrm>
          <a:prstGeom prst="cloudCallout">
            <a:avLst>
              <a:gd name="adj1" fmla="val 36639"/>
              <a:gd name="adj2" fmla="val 3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28" name="AutoShape 8"/>
          <p:cNvSpPr>
            <a:spLocks noChangeArrowheads="1"/>
          </p:cNvSpPr>
          <p:nvPr userDrawn="1"/>
        </p:nvSpPr>
        <p:spPr bwMode="auto">
          <a:xfrm>
            <a:off x="358775" y="114300"/>
            <a:ext cx="2519363" cy="312738"/>
          </a:xfrm>
          <a:prstGeom prst="cloudCallout">
            <a:avLst>
              <a:gd name="adj1" fmla="val -7907"/>
              <a:gd name="adj2" fmla="val 279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29" name="AutoShape 10"/>
          <p:cNvSpPr>
            <a:spLocks noChangeArrowheads="1"/>
          </p:cNvSpPr>
          <p:nvPr userDrawn="1"/>
        </p:nvSpPr>
        <p:spPr bwMode="auto">
          <a:xfrm>
            <a:off x="3924300" y="0"/>
            <a:ext cx="3887788" cy="188913"/>
          </a:xfrm>
          <a:prstGeom prst="cloudCallout">
            <a:avLst>
              <a:gd name="adj1" fmla="val 17782"/>
              <a:gd name="adj2" fmla="val -34032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30" name="AutoShape 24"/>
          <p:cNvSpPr>
            <a:spLocks noChangeArrowheads="1"/>
          </p:cNvSpPr>
          <p:nvPr userDrawn="1"/>
        </p:nvSpPr>
        <p:spPr bwMode="auto">
          <a:xfrm>
            <a:off x="1547813" y="115888"/>
            <a:ext cx="1655762" cy="144462"/>
          </a:xfrm>
          <a:prstGeom prst="cloudCallout">
            <a:avLst>
              <a:gd name="adj1" fmla="val 14046"/>
              <a:gd name="adj2" fmla="val -15935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031" name="AutoShape 26"/>
          <p:cNvSpPr>
            <a:spLocks noChangeArrowheads="1"/>
          </p:cNvSpPr>
          <p:nvPr userDrawn="1"/>
        </p:nvSpPr>
        <p:spPr bwMode="auto">
          <a:xfrm>
            <a:off x="0" y="-71438"/>
            <a:ext cx="1223963" cy="142876"/>
          </a:xfrm>
          <a:prstGeom prst="cloudCallout">
            <a:avLst>
              <a:gd name="adj1" fmla="val 36639"/>
              <a:gd name="adj2" fmla="val -15556"/>
            </a:avLst>
          </a:prstGeom>
          <a:gradFill rotWithShape="1">
            <a:gsLst>
              <a:gs pos="0">
                <a:schemeClr val="bg1"/>
              </a:gs>
              <a:gs pos="100000">
                <a:schemeClr val="bg1">
                  <a:alpha val="32001"/>
                </a:schemeClr>
              </a:gs>
            </a:gsLst>
            <a:path path="rect">
              <a:fillToRect l="50000" t="50000" r="50000" b="50000"/>
            </a:path>
          </a:gradFill>
          <a:ln>
            <a:noFill/>
          </a:ln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0" lang="zh-CN" altLang="zh-CN" sz="1800">
              <a:solidFill>
                <a:srgbClr val="000000"/>
              </a:solidFill>
              <a:latin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200">
                <a:solidFill>
                  <a:srgbClr val="000000"/>
                </a:solidFill>
                <a:latin typeface="华文中宋" panose="02010600040101010101" pitchFamily="2" charset="-122"/>
                <a:ea typeface="+mn-ea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solidFill>
                  <a:srgbClr val="000000"/>
                </a:solidFill>
                <a:latin typeface="Arial Black" panose="020B0A04020102020204" pitchFamily="34" charset="0"/>
                <a:ea typeface="宋体" panose="02010600030101010101" pitchFamily="2" charset="-122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fld id="{18D3D8D6-D2D6-43CF-91A8-D9580B07DE9B}" type="slidenum">
              <a:rPr lang="en-US" altLang="zh-CN"/>
            </a:fld>
            <a:endParaRPr lang="en-US" altLang="zh-CN"/>
          </a:p>
        </p:txBody>
      </p:sp>
      <p:grpSp>
        <p:nvGrpSpPr>
          <p:cNvPr id="1028" name="Group 4"/>
          <p:cNvGrpSpPr/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2056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lang="zh-CN" altLang="zh-CN">
                <a:solidFill>
                  <a:srgbClr val="000000"/>
                </a:solidFill>
                <a:cs typeface="华文中宋" panose="02010600040101010101" pitchFamily="2" charset="-122"/>
              </a:endParaRPr>
            </a:p>
          </p:txBody>
        </p:sp>
        <p:sp>
          <p:nvSpPr>
            <p:cNvPr id="2057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华文中宋" panose="02010600040101010101" pitchFamily="2" charset="-122"/>
              </a:endParaRPr>
            </a:p>
          </p:txBody>
        </p:sp>
        <p:sp>
          <p:nvSpPr>
            <p:cNvPr id="2058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059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060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061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666699"/>
                </a:solidFill>
                <a:latin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06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>
                <a:solidFill>
                  <a:srgbClr val="000000"/>
                </a:solidFill>
                <a:cs typeface="华文中宋" panose="02010600040101010101" pitchFamily="2" charset="-122"/>
              </a:endParaRPr>
            </a:p>
          </p:txBody>
        </p:sp>
        <p:sp>
          <p:nvSpPr>
            <p:cNvPr id="206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064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endParaRPr lang="zh-CN" altLang="zh-CN" sz="1800">
                <a:solidFill>
                  <a:srgbClr val="9999CC"/>
                </a:solidFill>
                <a:latin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</p:grpSp>
      <p:sp>
        <p:nvSpPr>
          <p:cNvPr id="1029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30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981200"/>
            <a:ext cx="82296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6400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solidFill>
                  <a:srgbClr val="000000"/>
                </a:solidFill>
                <a:latin typeface="华文中宋" panose="02010600040101010101" pitchFamily="2" charset="-122"/>
                <a:ea typeface="+mn-ea"/>
                <a:cs typeface="华文中宋" panose="0201060004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ransition spd="slow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华文中宋" panose="02010600040101010101" pitchFamily="2" charset="-122"/>
          <a:ea typeface="+mj-ea"/>
          <a:cs typeface="华文中宋" panose="02010600040101010101" pitchFamily="2" charset="-122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华文中宋" panose="02010600040101010101" pitchFamily="2" charset="-122"/>
          <a:ea typeface="+mn-ea"/>
          <a:cs typeface="华文中宋" panose="02010600040101010101" pitchFamily="2" charset="-12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华文中宋" panose="02010600040101010101" pitchFamily="2" charset="-122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华文中宋" panose="02010600040101010101" pitchFamily="2" charset="-122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华文中宋" panose="02010600040101010101" pitchFamily="2" charset="-122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华文中宋" panose="02010600040101010101" pitchFamily="2" charset="-122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4.xml"/><Relationship Id="rId3" Type="http://schemas.openxmlformats.org/officeDocument/2006/relationships/audio" Target="../media/audio1.wav"/><Relationship Id="rId2" Type="http://schemas.openxmlformats.org/officeDocument/2006/relationships/image" Target="../media/image5.jpeg"/><Relationship Id="rId1" Type="http://schemas.openxmlformats.org/officeDocument/2006/relationships/slide" Target="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44.x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.bin"/><Relationship Id="rId8" Type="http://schemas.openxmlformats.org/officeDocument/2006/relationships/image" Target="../media/image17.wmf"/><Relationship Id="rId7" Type="http://schemas.openxmlformats.org/officeDocument/2006/relationships/oleObject" Target="../embeddings/oleObject11.bin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15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44.xml"/><Relationship Id="rId10" Type="http://schemas.openxmlformats.org/officeDocument/2006/relationships/image" Target="../media/image18.wmf"/><Relationship Id="rId1" Type="http://schemas.openxmlformats.org/officeDocument/2006/relationships/slide" Target="slide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2" Type="http://schemas.openxmlformats.org/officeDocument/2006/relationships/slideLayout" Target="../slideLayouts/slideLayout44.xml"/><Relationship Id="rId21" Type="http://schemas.openxmlformats.org/officeDocument/2006/relationships/tags" Target="../tags/tag110.xml"/><Relationship Id="rId20" Type="http://schemas.openxmlformats.org/officeDocument/2006/relationships/tags" Target="../tags/tag109.xml"/><Relationship Id="rId2" Type="http://schemas.openxmlformats.org/officeDocument/2006/relationships/image" Target="../media/image6.png"/><Relationship Id="rId19" Type="http://schemas.openxmlformats.org/officeDocument/2006/relationships/tags" Target="../tags/tag108.xml"/><Relationship Id="rId18" Type="http://schemas.openxmlformats.org/officeDocument/2006/relationships/tags" Target="../tags/tag107.xml"/><Relationship Id="rId17" Type="http://schemas.openxmlformats.org/officeDocument/2006/relationships/tags" Target="../tags/tag106.xml"/><Relationship Id="rId16" Type="http://schemas.openxmlformats.org/officeDocument/2006/relationships/tags" Target="../tags/tag105.xml"/><Relationship Id="rId15" Type="http://schemas.openxmlformats.org/officeDocument/2006/relationships/tags" Target="../tags/tag104.xml"/><Relationship Id="rId14" Type="http://schemas.openxmlformats.org/officeDocument/2006/relationships/tags" Target="../tags/tag103.xml"/><Relationship Id="rId13" Type="http://schemas.openxmlformats.org/officeDocument/2006/relationships/tags" Target="../tags/tag102.xml"/><Relationship Id="rId12" Type="http://schemas.openxmlformats.org/officeDocument/2006/relationships/tags" Target="../tags/tag101.xml"/><Relationship Id="rId11" Type="http://schemas.openxmlformats.org/officeDocument/2006/relationships/tags" Target="../tags/tag100.xml"/><Relationship Id="rId10" Type="http://schemas.openxmlformats.org/officeDocument/2006/relationships/tags" Target="../tags/tag99.xml"/><Relationship Id="rId1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8" Type="http://schemas.openxmlformats.org/officeDocument/2006/relationships/slideLayout" Target="../slideLayouts/slideLayout44.xml"/><Relationship Id="rId47" Type="http://schemas.openxmlformats.org/officeDocument/2006/relationships/tags" Target="../tags/tag155.xml"/><Relationship Id="rId46" Type="http://schemas.openxmlformats.org/officeDocument/2006/relationships/tags" Target="../tags/tag154.xml"/><Relationship Id="rId45" Type="http://schemas.openxmlformats.org/officeDocument/2006/relationships/tags" Target="../tags/tag153.xml"/><Relationship Id="rId44" Type="http://schemas.openxmlformats.org/officeDocument/2006/relationships/tags" Target="../tags/tag152.xml"/><Relationship Id="rId43" Type="http://schemas.openxmlformats.org/officeDocument/2006/relationships/tags" Target="../tags/tag151.xml"/><Relationship Id="rId42" Type="http://schemas.openxmlformats.org/officeDocument/2006/relationships/tags" Target="../tags/tag150.xml"/><Relationship Id="rId41" Type="http://schemas.openxmlformats.org/officeDocument/2006/relationships/tags" Target="../tags/tag149.xml"/><Relationship Id="rId40" Type="http://schemas.openxmlformats.org/officeDocument/2006/relationships/tags" Target="../tags/tag148.xml"/><Relationship Id="rId4" Type="http://schemas.openxmlformats.org/officeDocument/2006/relationships/tags" Target="../tags/tag112.xml"/><Relationship Id="rId39" Type="http://schemas.openxmlformats.org/officeDocument/2006/relationships/tags" Target="../tags/tag147.xml"/><Relationship Id="rId38" Type="http://schemas.openxmlformats.org/officeDocument/2006/relationships/tags" Target="../tags/tag146.xml"/><Relationship Id="rId37" Type="http://schemas.openxmlformats.org/officeDocument/2006/relationships/tags" Target="../tags/tag145.xml"/><Relationship Id="rId36" Type="http://schemas.openxmlformats.org/officeDocument/2006/relationships/tags" Target="../tags/tag144.xml"/><Relationship Id="rId35" Type="http://schemas.openxmlformats.org/officeDocument/2006/relationships/tags" Target="../tags/tag143.xml"/><Relationship Id="rId34" Type="http://schemas.openxmlformats.org/officeDocument/2006/relationships/tags" Target="../tags/tag142.xml"/><Relationship Id="rId33" Type="http://schemas.openxmlformats.org/officeDocument/2006/relationships/tags" Target="../tags/tag141.xml"/><Relationship Id="rId32" Type="http://schemas.openxmlformats.org/officeDocument/2006/relationships/tags" Target="../tags/tag140.xml"/><Relationship Id="rId31" Type="http://schemas.openxmlformats.org/officeDocument/2006/relationships/tags" Target="../tags/tag139.xml"/><Relationship Id="rId30" Type="http://schemas.openxmlformats.org/officeDocument/2006/relationships/tags" Target="../tags/tag138.xml"/><Relationship Id="rId3" Type="http://schemas.openxmlformats.org/officeDocument/2006/relationships/tags" Target="../tags/tag111.xml"/><Relationship Id="rId29" Type="http://schemas.openxmlformats.org/officeDocument/2006/relationships/tags" Target="../tags/tag137.xml"/><Relationship Id="rId28" Type="http://schemas.openxmlformats.org/officeDocument/2006/relationships/tags" Target="../tags/tag136.xml"/><Relationship Id="rId27" Type="http://schemas.openxmlformats.org/officeDocument/2006/relationships/tags" Target="../tags/tag135.xml"/><Relationship Id="rId26" Type="http://schemas.openxmlformats.org/officeDocument/2006/relationships/tags" Target="../tags/tag134.xml"/><Relationship Id="rId25" Type="http://schemas.openxmlformats.org/officeDocument/2006/relationships/tags" Target="../tags/tag133.xml"/><Relationship Id="rId24" Type="http://schemas.openxmlformats.org/officeDocument/2006/relationships/tags" Target="../tags/tag132.xml"/><Relationship Id="rId23" Type="http://schemas.openxmlformats.org/officeDocument/2006/relationships/tags" Target="../tags/tag131.xml"/><Relationship Id="rId22" Type="http://schemas.openxmlformats.org/officeDocument/2006/relationships/tags" Target="../tags/tag130.xml"/><Relationship Id="rId21" Type="http://schemas.openxmlformats.org/officeDocument/2006/relationships/tags" Target="../tags/tag129.xml"/><Relationship Id="rId20" Type="http://schemas.openxmlformats.org/officeDocument/2006/relationships/tags" Target="../tags/tag128.xml"/><Relationship Id="rId2" Type="http://schemas.openxmlformats.org/officeDocument/2006/relationships/image" Target="../media/image6.png"/><Relationship Id="rId19" Type="http://schemas.openxmlformats.org/officeDocument/2006/relationships/tags" Target="../tags/tag127.xml"/><Relationship Id="rId18" Type="http://schemas.openxmlformats.org/officeDocument/2006/relationships/tags" Target="../tags/tag126.xml"/><Relationship Id="rId17" Type="http://schemas.openxmlformats.org/officeDocument/2006/relationships/tags" Target="../tags/tag125.xml"/><Relationship Id="rId16" Type="http://schemas.openxmlformats.org/officeDocument/2006/relationships/tags" Target="../tags/tag124.xml"/><Relationship Id="rId15" Type="http://schemas.openxmlformats.org/officeDocument/2006/relationships/tags" Target="../tags/tag123.xml"/><Relationship Id="rId14" Type="http://schemas.openxmlformats.org/officeDocument/2006/relationships/tags" Target="../tags/tag122.xml"/><Relationship Id="rId13" Type="http://schemas.openxmlformats.org/officeDocument/2006/relationships/tags" Target="../tags/tag121.xml"/><Relationship Id="rId12" Type="http://schemas.openxmlformats.org/officeDocument/2006/relationships/tags" Target="../tags/tag12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" Target="slide1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62.xml"/><Relationship Id="rId8" Type="http://schemas.openxmlformats.org/officeDocument/2006/relationships/tags" Target="../tags/tag161.xml"/><Relationship Id="rId7" Type="http://schemas.openxmlformats.org/officeDocument/2006/relationships/tags" Target="../tags/tag160.xml"/><Relationship Id="rId6" Type="http://schemas.openxmlformats.org/officeDocument/2006/relationships/tags" Target="../tags/tag159.xml"/><Relationship Id="rId55" Type="http://schemas.openxmlformats.org/officeDocument/2006/relationships/slideLayout" Target="../slideLayouts/slideLayout44.xml"/><Relationship Id="rId54" Type="http://schemas.openxmlformats.org/officeDocument/2006/relationships/tags" Target="../tags/tag207.xml"/><Relationship Id="rId53" Type="http://schemas.openxmlformats.org/officeDocument/2006/relationships/tags" Target="../tags/tag206.xml"/><Relationship Id="rId52" Type="http://schemas.openxmlformats.org/officeDocument/2006/relationships/tags" Target="../tags/tag205.xml"/><Relationship Id="rId51" Type="http://schemas.openxmlformats.org/officeDocument/2006/relationships/tags" Target="../tags/tag204.xml"/><Relationship Id="rId50" Type="http://schemas.openxmlformats.org/officeDocument/2006/relationships/tags" Target="../tags/tag203.xml"/><Relationship Id="rId5" Type="http://schemas.openxmlformats.org/officeDocument/2006/relationships/tags" Target="../tags/tag158.xml"/><Relationship Id="rId49" Type="http://schemas.openxmlformats.org/officeDocument/2006/relationships/tags" Target="../tags/tag202.xml"/><Relationship Id="rId48" Type="http://schemas.openxmlformats.org/officeDocument/2006/relationships/tags" Target="../tags/tag201.xml"/><Relationship Id="rId47" Type="http://schemas.openxmlformats.org/officeDocument/2006/relationships/tags" Target="../tags/tag200.xml"/><Relationship Id="rId46" Type="http://schemas.openxmlformats.org/officeDocument/2006/relationships/tags" Target="../tags/tag199.xml"/><Relationship Id="rId45" Type="http://schemas.openxmlformats.org/officeDocument/2006/relationships/tags" Target="../tags/tag198.xml"/><Relationship Id="rId44" Type="http://schemas.openxmlformats.org/officeDocument/2006/relationships/tags" Target="../tags/tag197.xml"/><Relationship Id="rId43" Type="http://schemas.openxmlformats.org/officeDocument/2006/relationships/tags" Target="../tags/tag196.xml"/><Relationship Id="rId42" Type="http://schemas.openxmlformats.org/officeDocument/2006/relationships/tags" Target="../tags/tag195.xml"/><Relationship Id="rId41" Type="http://schemas.openxmlformats.org/officeDocument/2006/relationships/tags" Target="../tags/tag194.xml"/><Relationship Id="rId40" Type="http://schemas.openxmlformats.org/officeDocument/2006/relationships/tags" Target="../tags/tag193.xml"/><Relationship Id="rId4" Type="http://schemas.openxmlformats.org/officeDocument/2006/relationships/tags" Target="../tags/tag157.xml"/><Relationship Id="rId39" Type="http://schemas.openxmlformats.org/officeDocument/2006/relationships/tags" Target="../tags/tag192.xml"/><Relationship Id="rId38" Type="http://schemas.openxmlformats.org/officeDocument/2006/relationships/tags" Target="../tags/tag191.xml"/><Relationship Id="rId37" Type="http://schemas.openxmlformats.org/officeDocument/2006/relationships/tags" Target="../tags/tag190.xml"/><Relationship Id="rId36" Type="http://schemas.openxmlformats.org/officeDocument/2006/relationships/tags" Target="../tags/tag189.xml"/><Relationship Id="rId35" Type="http://schemas.openxmlformats.org/officeDocument/2006/relationships/tags" Target="../tags/tag188.xml"/><Relationship Id="rId34" Type="http://schemas.openxmlformats.org/officeDocument/2006/relationships/tags" Target="../tags/tag187.xml"/><Relationship Id="rId33" Type="http://schemas.openxmlformats.org/officeDocument/2006/relationships/tags" Target="../tags/tag186.xml"/><Relationship Id="rId32" Type="http://schemas.openxmlformats.org/officeDocument/2006/relationships/tags" Target="../tags/tag185.xml"/><Relationship Id="rId31" Type="http://schemas.openxmlformats.org/officeDocument/2006/relationships/tags" Target="../tags/tag184.xml"/><Relationship Id="rId30" Type="http://schemas.openxmlformats.org/officeDocument/2006/relationships/tags" Target="../tags/tag183.xml"/><Relationship Id="rId3" Type="http://schemas.openxmlformats.org/officeDocument/2006/relationships/tags" Target="../tags/tag156.xml"/><Relationship Id="rId29" Type="http://schemas.openxmlformats.org/officeDocument/2006/relationships/tags" Target="../tags/tag182.xml"/><Relationship Id="rId28" Type="http://schemas.openxmlformats.org/officeDocument/2006/relationships/tags" Target="../tags/tag181.xml"/><Relationship Id="rId27" Type="http://schemas.openxmlformats.org/officeDocument/2006/relationships/tags" Target="../tags/tag180.xml"/><Relationship Id="rId26" Type="http://schemas.openxmlformats.org/officeDocument/2006/relationships/tags" Target="../tags/tag179.xml"/><Relationship Id="rId25" Type="http://schemas.openxmlformats.org/officeDocument/2006/relationships/tags" Target="../tags/tag178.xml"/><Relationship Id="rId24" Type="http://schemas.openxmlformats.org/officeDocument/2006/relationships/tags" Target="../tags/tag177.xml"/><Relationship Id="rId23" Type="http://schemas.openxmlformats.org/officeDocument/2006/relationships/tags" Target="../tags/tag176.xml"/><Relationship Id="rId22" Type="http://schemas.openxmlformats.org/officeDocument/2006/relationships/tags" Target="../tags/tag175.xml"/><Relationship Id="rId21" Type="http://schemas.openxmlformats.org/officeDocument/2006/relationships/tags" Target="../tags/tag174.xml"/><Relationship Id="rId20" Type="http://schemas.openxmlformats.org/officeDocument/2006/relationships/tags" Target="../tags/tag173.xml"/><Relationship Id="rId2" Type="http://schemas.openxmlformats.org/officeDocument/2006/relationships/image" Target="../media/image6.png"/><Relationship Id="rId19" Type="http://schemas.openxmlformats.org/officeDocument/2006/relationships/tags" Target="../tags/tag172.xml"/><Relationship Id="rId18" Type="http://schemas.openxmlformats.org/officeDocument/2006/relationships/tags" Target="../tags/tag171.xml"/><Relationship Id="rId17" Type="http://schemas.openxmlformats.org/officeDocument/2006/relationships/tags" Target="../tags/tag170.xml"/><Relationship Id="rId16" Type="http://schemas.openxmlformats.org/officeDocument/2006/relationships/tags" Target="../tags/tag169.xml"/><Relationship Id="rId15" Type="http://schemas.openxmlformats.org/officeDocument/2006/relationships/tags" Target="../tags/tag168.xml"/><Relationship Id="rId14" Type="http://schemas.openxmlformats.org/officeDocument/2006/relationships/tags" Target="../tags/tag167.xml"/><Relationship Id="rId13" Type="http://schemas.openxmlformats.org/officeDocument/2006/relationships/tags" Target="../tags/tag166.xml"/><Relationship Id="rId12" Type="http://schemas.openxmlformats.org/officeDocument/2006/relationships/tags" Target="../tags/tag165.xml"/><Relationship Id="rId11" Type="http://schemas.openxmlformats.org/officeDocument/2006/relationships/tags" Target="../tags/tag164.xml"/><Relationship Id="rId10" Type="http://schemas.openxmlformats.org/officeDocument/2006/relationships/tags" Target="../tags/tag163.xml"/><Relationship Id="rId1" Type="http://schemas.openxmlformats.org/officeDocument/2006/relationships/slide" Target="slide1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7" Type="http://schemas.openxmlformats.org/officeDocument/2006/relationships/slideLayout" Target="../slideLayouts/slideLayout44.xml"/><Relationship Id="rId66" Type="http://schemas.openxmlformats.org/officeDocument/2006/relationships/tags" Target="../tags/tag271.xml"/><Relationship Id="rId65" Type="http://schemas.openxmlformats.org/officeDocument/2006/relationships/tags" Target="../tags/tag270.xml"/><Relationship Id="rId64" Type="http://schemas.openxmlformats.org/officeDocument/2006/relationships/tags" Target="../tags/tag269.xml"/><Relationship Id="rId63" Type="http://schemas.openxmlformats.org/officeDocument/2006/relationships/tags" Target="../tags/tag268.xml"/><Relationship Id="rId62" Type="http://schemas.openxmlformats.org/officeDocument/2006/relationships/tags" Target="../tags/tag267.xml"/><Relationship Id="rId61" Type="http://schemas.openxmlformats.org/officeDocument/2006/relationships/tags" Target="../tags/tag266.xml"/><Relationship Id="rId60" Type="http://schemas.openxmlformats.org/officeDocument/2006/relationships/tags" Target="../tags/tag265.xml"/><Relationship Id="rId6" Type="http://schemas.openxmlformats.org/officeDocument/2006/relationships/tags" Target="../tags/tag211.xml"/><Relationship Id="rId59" Type="http://schemas.openxmlformats.org/officeDocument/2006/relationships/tags" Target="../tags/tag264.xml"/><Relationship Id="rId58" Type="http://schemas.openxmlformats.org/officeDocument/2006/relationships/tags" Target="../tags/tag263.xml"/><Relationship Id="rId57" Type="http://schemas.openxmlformats.org/officeDocument/2006/relationships/tags" Target="../tags/tag262.xml"/><Relationship Id="rId56" Type="http://schemas.openxmlformats.org/officeDocument/2006/relationships/tags" Target="../tags/tag261.xml"/><Relationship Id="rId55" Type="http://schemas.openxmlformats.org/officeDocument/2006/relationships/tags" Target="../tags/tag260.xml"/><Relationship Id="rId54" Type="http://schemas.openxmlformats.org/officeDocument/2006/relationships/tags" Target="../tags/tag259.xml"/><Relationship Id="rId53" Type="http://schemas.openxmlformats.org/officeDocument/2006/relationships/tags" Target="../tags/tag258.xml"/><Relationship Id="rId52" Type="http://schemas.openxmlformats.org/officeDocument/2006/relationships/tags" Target="../tags/tag257.xml"/><Relationship Id="rId51" Type="http://schemas.openxmlformats.org/officeDocument/2006/relationships/tags" Target="../tags/tag256.xml"/><Relationship Id="rId50" Type="http://schemas.openxmlformats.org/officeDocument/2006/relationships/tags" Target="../tags/tag255.xml"/><Relationship Id="rId5" Type="http://schemas.openxmlformats.org/officeDocument/2006/relationships/tags" Target="../tags/tag210.xml"/><Relationship Id="rId49" Type="http://schemas.openxmlformats.org/officeDocument/2006/relationships/tags" Target="../tags/tag254.xml"/><Relationship Id="rId48" Type="http://schemas.openxmlformats.org/officeDocument/2006/relationships/tags" Target="../tags/tag253.xml"/><Relationship Id="rId47" Type="http://schemas.openxmlformats.org/officeDocument/2006/relationships/tags" Target="../tags/tag252.xml"/><Relationship Id="rId46" Type="http://schemas.openxmlformats.org/officeDocument/2006/relationships/tags" Target="../tags/tag251.xml"/><Relationship Id="rId45" Type="http://schemas.openxmlformats.org/officeDocument/2006/relationships/tags" Target="../tags/tag250.xml"/><Relationship Id="rId44" Type="http://schemas.openxmlformats.org/officeDocument/2006/relationships/tags" Target="../tags/tag249.xml"/><Relationship Id="rId43" Type="http://schemas.openxmlformats.org/officeDocument/2006/relationships/tags" Target="../tags/tag248.xml"/><Relationship Id="rId42" Type="http://schemas.openxmlformats.org/officeDocument/2006/relationships/tags" Target="../tags/tag247.xml"/><Relationship Id="rId41" Type="http://schemas.openxmlformats.org/officeDocument/2006/relationships/tags" Target="../tags/tag246.xml"/><Relationship Id="rId40" Type="http://schemas.openxmlformats.org/officeDocument/2006/relationships/tags" Target="../tags/tag245.xml"/><Relationship Id="rId4" Type="http://schemas.openxmlformats.org/officeDocument/2006/relationships/tags" Target="../tags/tag209.xml"/><Relationship Id="rId39" Type="http://schemas.openxmlformats.org/officeDocument/2006/relationships/tags" Target="../tags/tag244.xml"/><Relationship Id="rId38" Type="http://schemas.openxmlformats.org/officeDocument/2006/relationships/tags" Target="../tags/tag243.xml"/><Relationship Id="rId37" Type="http://schemas.openxmlformats.org/officeDocument/2006/relationships/tags" Target="../tags/tag242.xml"/><Relationship Id="rId36" Type="http://schemas.openxmlformats.org/officeDocument/2006/relationships/tags" Target="../tags/tag241.xml"/><Relationship Id="rId35" Type="http://schemas.openxmlformats.org/officeDocument/2006/relationships/tags" Target="../tags/tag240.xml"/><Relationship Id="rId34" Type="http://schemas.openxmlformats.org/officeDocument/2006/relationships/tags" Target="../tags/tag239.xml"/><Relationship Id="rId33" Type="http://schemas.openxmlformats.org/officeDocument/2006/relationships/tags" Target="../tags/tag238.xml"/><Relationship Id="rId32" Type="http://schemas.openxmlformats.org/officeDocument/2006/relationships/tags" Target="../tags/tag237.xml"/><Relationship Id="rId31" Type="http://schemas.openxmlformats.org/officeDocument/2006/relationships/tags" Target="../tags/tag236.xml"/><Relationship Id="rId30" Type="http://schemas.openxmlformats.org/officeDocument/2006/relationships/tags" Target="../tags/tag235.xml"/><Relationship Id="rId3" Type="http://schemas.openxmlformats.org/officeDocument/2006/relationships/tags" Target="../tags/tag208.xml"/><Relationship Id="rId29" Type="http://schemas.openxmlformats.org/officeDocument/2006/relationships/tags" Target="../tags/tag234.xml"/><Relationship Id="rId28" Type="http://schemas.openxmlformats.org/officeDocument/2006/relationships/tags" Target="../tags/tag233.xml"/><Relationship Id="rId27" Type="http://schemas.openxmlformats.org/officeDocument/2006/relationships/tags" Target="../tags/tag232.xml"/><Relationship Id="rId26" Type="http://schemas.openxmlformats.org/officeDocument/2006/relationships/tags" Target="../tags/tag231.xml"/><Relationship Id="rId25" Type="http://schemas.openxmlformats.org/officeDocument/2006/relationships/tags" Target="../tags/tag230.xml"/><Relationship Id="rId24" Type="http://schemas.openxmlformats.org/officeDocument/2006/relationships/tags" Target="../tags/tag229.xml"/><Relationship Id="rId23" Type="http://schemas.openxmlformats.org/officeDocument/2006/relationships/tags" Target="../tags/tag228.xml"/><Relationship Id="rId22" Type="http://schemas.openxmlformats.org/officeDocument/2006/relationships/tags" Target="../tags/tag227.xml"/><Relationship Id="rId21" Type="http://schemas.openxmlformats.org/officeDocument/2006/relationships/tags" Target="../tags/tag226.xml"/><Relationship Id="rId20" Type="http://schemas.openxmlformats.org/officeDocument/2006/relationships/tags" Target="../tags/tag225.xml"/><Relationship Id="rId2" Type="http://schemas.openxmlformats.org/officeDocument/2006/relationships/image" Target="../media/image6.png"/><Relationship Id="rId19" Type="http://schemas.openxmlformats.org/officeDocument/2006/relationships/tags" Target="../tags/tag224.xml"/><Relationship Id="rId18" Type="http://schemas.openxmlformats.org/officeDocument/2006/relationships/tags" Target="../tags/tag223.xml"/><Relationship Id="rId17" Type="http://schemas.openxmlformats.org/officeDocument/2006/relationships/tags" Target="../tags/tag222.xml"/><Relationship Id="rId16" Type="http://schemas.openxmlformats.org/officeDocument/2006/relationships/tags" Target="../tags/tag221.xml"/><Relationship Id="rId15" Type="http://schemas.openxmlformats.org/officeDocument/2006/relationships/tags" Target="../tags/tag220.xml"/><Relationship Id="rId14" Type="http://schemas.openxmlformats.org/officeDocument/2006/relationships/tags" Target="../tags/tag219.xml"/><Relationship Id="rId13" Type="http://schemas.openxmlformats.org/officeDocument/2006/relationships/tags" Target="../tags/tag218.xml"/><Relationship Id="rId12" Type="http://schemas.openxmlformats.org/officeDocument/2006/relationships/tags" Target="../tags/tag217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44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276.xml"/><Relationship Id="rId8" Type="http://schemas.openxmlformats.org/officeDocument/2006/relationships/tags" Target="../tags/tag275.xml"/><Relationship Id="rId7" Type="http://schemas.openxmlformats.org/officeDocument/2006/relationships/tags" Target="../tags/tag274.xml"/><Relationship Id="rId6" Type="http://schemas.openxmlformats.org/officeDocument/2006/relationships/image" Target="../media/image21.wmf"/><Relationship Id="rId5" Type="http://schemas.openxmlformats.org/officeDocument/2006/relationships/oleObject" Target="../embeddings/oleObject15.bin"/><Relationship Id="rId4" Type="http://schemas.openxmlformats.org/officeDocument/2006/relationships/tags" Target="../tags/tag273.xml"/><Relationship Id="rId3" Type="http://schemas.openxmlformats.org/officeDocument/2006/relationships/tags" Target="../tags/tag272.xml"/><Relationship Id="rId2" Type="http://schemas.openxmlformats.org/officeDocument/2006/relationships/image" Target="../media/image6.png"/><Relationship Id="rId13" Type="http://schemas.openxmlformats.org/officeDocument/2006/relationships/vmlDrawing" Target="../drawings/vmlDrawing7.vml"/><Relationship Id="rId12" Type="http://schemas.openxmlformats.org/officeDocument/2006/relationships/slideLayout" Target="../slideLayouts/slideLayout44.xml"/><Relationship Id="rId11" Type="http://schemas.openxmlformats.org/officeDocument/2006/relationships/tags" Target="../tags/tag278.xml"/><Relationship Id="rId10" Type="http://schemas.openxmlformats.org/officeDocument/2006/relationships/tags" Target="../tags/tag277.xml"/><Relationship Id="rId1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image" Target="../media/image22.wmf"/><Relationship Id="rId6" Type="http://schemas.openxmlformats.org/officeDocument/2006/relationships/oleObject" Target="../embeddings/oleObject16.bin"/><Relationship Id="rId5" Type="http://schemas.openxmlformats.org/officeDocument/2006/relationships/tags" Target="../tags/tag281.xml"/><Relationship Id="rId4" Type="http://schemas.openxmlformats.org/officeDocument/2006/relationships/tags" Target="../tags/tag280.xml"/><Relationship Id="rId3" Type="http://schemas.openxmlformats.org/officeDocument/2006/relationships/tags" Target="../tags/tag279.xml"/><Relationship Id="rId2" Type="http://schemas.openxmlformats.org/officeDocument/2006/relationships/image" Target="../media/image6.png"/><Relationship Id="rId14" Type="http://schemas.openxmlformats.org/officeDocument/2006/relationships/vmlDrawing" Target="../drawings/vmlDrawing8.vml"/><Relationship Id="rId13" Type="http://schemas.openxmlformats.org/officeDocument/2006/relationships/slideLayout" Target="../slideLayouts/slideLayout44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7.bin"/><Relationship Id="rId10" Type="http://schemas.openxmlformats.org/officeDocument/2006/relationships/tags" Target="../tags/tag284.xml"/><Relationship Id="rId1" Type="http://schemas.openxmlformats.org/officeDocument/2006/relationships/slide" Target="slide1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8.bin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image" Target="../media/image6.png"/><Relationship Id="rId14" Type="http://schemas.openxmlformats.org/officeDocument/2006/relationships/vmlDrawing" Target="../drawings/vmlDrawing9.vml"/><Relationship Id="rId13" Type="http://schemas.openxmlformats.org/officeDocument/2006/relationships/slideLayout" Target="../slideLayouts/slideLayout44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slide" Target="slid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tags" Target="../tags/tag293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1.bin"/><Relationship Id="rId6" Type="http://schemas.openxmlformats.org/officeDocument/2006/relationships/tags" Target="../tags/tag292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0.bin"/><Relationship Id="rId3" Type="http://schemas.openxmlformats.org/officeDocument/2006/relationships/tags" Target="../tags/tag291.xml"/><Relationship Id="rId28" Type="http://schemas.openxmlformats.org/officeDocument/2006/relationships/vmlDrawing" Target="../drawings/vmlDrawing10.vml"/><Relationship Id="rId27" Type="http://schemas.openxmlformats.org/officeDocument/2006/relationships/slideLayout" Target="../slideLayouts/slideLayout44.xml"/><Relationship Id="rId26" Type="http://schemas.openxmlformats.org/officeDocument/2006/relationships/tags" Target="../tags/tag300.xml"/><Relationship Id="rId25" Type="http://schemas.openxmlformats.org/officeDocument/2006/relationships/tags" Target="../tags/tag299.xml"/><Relationship Id="rId24" Type="http://schemas.openxmlformats.org/officeDocument/2006/relationships/tags" Target="../tags/tag298.xml"/><Relationship Id="rId23" Type="http://schemas.openxmlformats.org/officeDocument/2006/relationships/tags" Target="../tags/tag297.xml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26.bin"/><Relationship Id="rId20" Type="http://schemas.openxmlformats.org/officeDocument/2006/relationships/image" Target="../media/image31.wmf"/><Relationship Id="rId2" Type="http://schemas.openxmlformats.org/officeDocument/2006/relationships/image" Target="../media/image6.png"/><Relationship Id="rId19" Type="http://schemas.openxmlformats.org/officeDocument/2006/relationships/oleObject" Target="../embeddings/oleObject25.bin"/><Relationship Id="rId18" Type="http://schemas.openxmlformats.org/officeDocument/2006/relationships/tags" Target="../tags/tag296.xml"/><Relationship Id="rId17" Type="http://schemas.openxmlformats.org/officeDocument/2006/relationships/image" Target="../media/image30.wmf"/><Relationship Id="rId16" Type="http://schemas.openxmlformats.org/officeDocument/2006/relationships/oleObject" Target="../embeddings/oleObject24.bin"/><Relationship Id="rId15" Type="http://schemas.openxmlformats.org/officeDocument/2006/relationships/tags" Target="../tags/tag295.xml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23.bin"/><Relationship Id="rId12" Type="http://schemas.openxmlformats.org/officeDocument/2006/relationships/tags" Target="../tags/tag294.xml"/><Relationship Id="rId11" Type="http://schemas.openxmlformats.org/officeDocument/2006/relationships/image" Target="../media/image28.wmf"/><Relationship Id="rId10" Type="http://schemas.openxmlformats.org/officeDocument/2006/relationships/oleObject" Target="../embeddings/oleObject22.bin"/><Relationship Id="rId1" Type="http://schemas.openxmlformats.org/officeDocument/2006/relationships/slide" Target="slide1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44.xml"/><Relationship Id="rId4" Type="http://schemas.openxmlformats.org/officeDocument/2006/relationships/tags" Target="../tags/tag302.xml"/><Relationship Id="rId3" Type="http://schemas.openxmlformats.org/officeDocument/2006/relationships/tags" Target="../tags/tag301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4.xml"/><Relationship Id="rId1" Type="http://schemas.openxmlformats.org/officeDocument/2006/relationships/image" Target="../media/image33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3.xml"/><Relationship Id="rId2" Type="http://schemas.openxmlformats.org/officeDocument/2006/relationships/slide" Target="slide1.xml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8" Type="http://schemas.openxmlformats.org/officeDocument/2006/relationships/slideLayout" Target="../slideLayouts/slideLayout44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openxmlformats.org/officeDocument/2006/relationships/image" Target="../media/image6.png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slide" Target="slide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0" Type="http://schemas.openxmlformats.org/officeDocument/2006/relationships/slideLayout" Target="../slideLayouts/slideLayout44.xml"/><Relationship Id="rId3" Type="http://schemas.openxmlformats.org/officeDocument/2006/relationships/tags" Target="../tags/tag26.xml"/><Relationship Id="rId29" Type="http://schemas.openxmlformats.org/officeDocument/2006/relationships/tags" Target="../tags/tag52.xml"/><Relationship Id="rId28" Type="http://schemas.openxmlformats.org/officeDocument/2006/relationships/tags" Target="../tags/tag51.xml"/><Relationship Id="rId27" Type="http://schemas.openxmlformats.org/officeDocument/2006/relationships/tags" Target="../tags/tag50.xml"/><Relationship Id="rId26" Type="http://schemas.openxmlformats.org/officeDocument/2006/relationships/tags" Target="../tags/tag49.xml"/><Relationship Id="rId25" Type="http://schemas.openxmlformats.org/officeDocument/2006/relationships/tags" Target="../tags/tag48.xml"/><Relationship Id="rId24" Type="http://schemas.openxmlformats.org/officeDocument/2006/relationships/tags" Target="../tags/tag47.xml"/><Relationship Id="rId23" Type="http://schemas.openxmlformats.org/officeDocument/2006/relationships/tags" Target="../tags/tag46.xml"/><Relationship Id="rId22" Type="http://schemas.openxmlformats.org/officeDocument/2006/relationships/tags" Target="../tags/tag45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image" Target="../media/image6.png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slide" Target="slide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8" Type="http://schemas.openxmlformats.org/officeDocument/2006/relationships/slideLayout" Target="../slideLayouts/slideLayout44.xml"/><Relationship Id="rId27" Type="http://schemas.openxmlformats.org/officeDocument/2006/relationships/tags" Target="../tags/tag77.xml"/><Relationship Id="rId26" Type="http://schemas.openxmlformats.org/officeDocument/2006/relationships/tags" Target="../tags/tag76.xml"/><Relationship Id="rId25" Type="http://schemas.openxmlformats.org/officeDocument/2006/relationships/tags" Target="../tags/tag75.xml"/><Relationship Id="rId24" Type="http://schemas.openxmlformats.org/officeDocument/2006/relationships/tags" Target="../tags/tag74.xml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image" Target="../media/image6.png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slide" Target="slide1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image" Target="../media/image7.wmf"/><Relationship Id="rId6" Type="http://schemas.openxmlformats.org/officeDocument/2006/relationships/oleObject" Target="../embeddings/oleObject1.bin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image" Target="../media/image6.png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44.xml"/><Relationship Id="rId13" Type="http://schemas.openxmlformats.org/officeDocument/2006/relationships/image" Target="../media/image8.wmf"/><Relationship Id="rId12" Type="http://schemas.openxmlformats.org/officeDocument/2006/relationships/oleObject" Target="../embeddings/oleObject2.bin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slide" Target="slide1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image" Target="../media/image9.wmf"/><Relationship Id="rId6" Type="http://schemas.openxmlformats.org/officeDocument/2006/relationships/oleObject" Target="../embeddings/oleObject3.bin"/><Relationship Id="rId5" Type="http://schemas.openxmlformats.org/officeDocument/2006/relationships/tags" Target="../tags/tag87.xml"/><Relationship Id="rId4" Type="http://schemas.openxmlformats.org/officeDocument/2006/relationships/tags" Target="../tags/tag86.xml"/><Relationship Id="rId3" Type="http://schemas.openxmlformats.org/officeDocument/2006/relationships/tags" Target="../tags/tag85.xml"/><Relationship Id="rId2" Type="http://schemas.openxmlformats.org/officeDocument/2006/relationships/image" Target="../media/image6.png"/><Relationship Id="rId15" Type="http://schemas.openxmlformats.org/officeDocument/2006/relationships/vmlDrawing" Target="../drawings/vmlDrawing2.vml"/><Relationship Id="rId14" Type="http://schemas.openxmlformats.org/officeDocument/2006/relationships/slideLayout" Target="../slideLayouts/slideLayout44.xml"/><Relationship Id="rId13" Type="http://schemas.openxmlformats.org/officeDocument/2006/relationships/image" Target="../media/image10.wmf"/><Relationship Id="rId12" Type="http://schemas.openxmlformats.org/officeDocument/2006/relationships/oleObject" Target="../embeddings/oleObject4.bin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slide" Target="sl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4.xml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44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6.png"/><Relationship Id="rId1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Line 2"/>
          <p:cNvSpPr>
            <a:spLocks noChangeShapeType="1"/>
          </p:cNvSpPr>
          <p:nvPr/>
        </p:nvSpPr>
        <p:spPr bwMode="auto">
          <a:xfrm>
            <a:off x="0" y="808038"/>
            <a:ext cx="9144000" cy="0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2267585" y="44768"/>
            <a:ext cx="5108575" cy="7067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第二章  矩阵及其运算</a:t>
            </a:r>
            <a:endParaRPr kumimoji="1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4" name="Text Box 4103">
            <a:hlinkClick r:id="rId1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2627630" y="1628775"/>
            <a:ext cx="3864610" cy="64516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§2.4 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分块矩阵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6450" y="0"/>
            <a:ext cx="1008112" cy="771926"/>
          </a:xfrm>
          <a:prstGeom prst="rect">
            <a:avLst/>
          </a:prstGeom>
        </p:spPr>
      </p:pic>
    </p:spTree>
  </p:cSld>
  <p:clrMapOvr>
    <a:masterClrMapping/>
  </p:clrMapOvr>
  <p:transition spd="slow"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/>
        </p:nvSpPr>
        <p:spPr>
          <a:xfrm>
            <a:off x="539433" y="872490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分块矩阵的乘法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如下所示，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k</a:t>
            </a:r>
            <a:r>
              <a:rPr lang="en-US" altLang="zh-CN" sz="2800" b="1" i="1" dirty="0"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为常数，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645478" y="3644900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则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与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k</a:t>
            </a:r>
            <a:r>
              <a:rPr lang="en-US" altLang="zh-CN" sz="2800" b="1" i="1" dirty="0"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的数乘运算为：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79688" y="1557338"/>
          <a:ext cx="3429000" cy="177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3" imgW="32918400" imgH="17068800" progId="Equation.DSMT4">
                  <p:embed/>
                </p:oleObj>
              </mc:Choice>
              <mc:Fallback>
                <p:oleObj name="Equation" r:id="rId3" imgW="32918400" imgH="17068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79688" y="1557338"/>
                        <a:ext cx="3429000" cy="177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43088" y="4437063"/>
          <a:ext cx="5267325" cy="192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46634400" imgH="17068800" progId="Equation.DSMT4">
                  <p:embed/>
                </p:oleObj>
              </mc:Choice>
              <mc:Fallback>
                <p:oleObj name="Equation" r:id="rId5" imgW="46634400" imgH="17068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43088" y="4437063"/>
                        <a:ext cx="5267325" cy="19288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8" grpId="1"/>
      <p:bldP spid="4" grpId="0"/>
      <p:bldP spid="4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/>
        </p:nvSpPr>
        <p:spPr>
          <a:xfrm>
            <a:off x="539433" y="872490"/>
            <a:ext cx="80010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分块矩阵的乘法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r>
              <a:rPr lang="zh-CN" altLang="en-US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 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= (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ij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m</a:t>
            </a:r>
            <a:r>
              <a:rPr lang="en-US" altLang="zh-CN" sz="2800" b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×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l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, 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= (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ij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l</a:t>
            </a:r>
            <a:r>
              <a:rPr lang="en-US" altLang="zh-CN" sz="2800" b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×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n</a:t>
            </a:r>
            <a:r>
              <a:rPr lang="en-US" altLang="zh-CN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zh-CN" altLang="en-US" sz="2800" b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，分块为</a:t>
            </a:r>
            <a:endParaRPr lang="zh-CN" altLang="en-US" sz="2800" b="1" noProof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645478" y="3789045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且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ik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的列数等于</a:t>
            </a:r>
            <a:r>
              <a:rPr lang="en-US" altLang="zh-CN" sz="2800" b="1" i="1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B</a:t>
            </a:r>
            <a:r>
              <a:rPr lang="en-US" altLang="zh-CN" sz="2800" b="1" i="1" baseline="-25000" noProof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k</a:t>
            </a:r>
            <a:r>
              <a:rPr lang="en-US" altLang="zh-CN" sz="2800" b="1" i="1" baseline="-250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i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的行数（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k=</a:t>
            </a:r>
            <a:r>
              <a:rPr lang="en-US" altLang="zh-CN" sz="2800" b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1</a:t>
            </a:r>
            <a:r>
              <a:rPr lang="zh-CN" altLang="en-US" sz="2800" b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2</a:t>
            </a:r>
            <a:r>
              <a:rPr lang="zh-CN" altLang="en-US" sz="2800" b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……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t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），则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2" name="对象 -2147482059"/>
          <p:cNvGraphicFramePr>
            <a:graphicFrameLocks noChangeAspect="1"/>
          </p:cNvGraphicFramePr>
          <p:nvPr/>
        </p:nvGraphicFramePr>
        <p:xfrm>
          <a:off x="1475740" y="1988820"/>
          <a:ext cx="633476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3" imgW="2628900" imgH="711200" progId="Equation.DSMT4">
                  <p:embed/>
                </p:oleObj>
              </mc:Choice>
              <mc:Fallback>
                <p:oleObj name="Equation" r:id="rId3" imgW="2628900" imgH="711200" progId="Equation.DSMT4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75740" y="1988820"/>
                        <a:ext cx="6334760" cy="169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-2147482056"/>
          <p:cNvGraphicFramePr>
            <a:graphicFrameLocks noChangeAspect="1"/>
          </p:cNvGraphicFramePr>
          <p:nvPr/>
        </p:nvGraphicFramePr>
        <p:xfrm>
          <a:off x="967740" y="4437380"/>
          <a:ext cx="2998470" cy="146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1447800" imgH="711200" progId="Equation.DSMT4">
                  <p:embed/>
                </p:oleObj>
              </mc:Choice>
              <mc:Fallback>
                <p:oleObj name="Equation" r:id="rId5" imgW="1447800" imgH="711200" progId="Equation.DSMT4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740" y="4437380"/>
                        <a:ext cx="2998470" cy="1463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83710" y="4509135"/>
          <a:ext cx="2731135" cy="1268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7" imgW="927100" imgH="431800" progId="Equation.DSMT4">
                  <p:embed/>
                </p:oleObj>
              </mc:Choice>
              <mc:Fallback>
                <p:oleObj name="Equation" r:id="rId7" imgW="927100" imgH="4318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83710" y="4509135"/>
                        <a:ext cx="2731135" cy="1268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-2147482054"/>
          <p:cNvGraphicFramePr>
            <a:graphicFrameLocks noChangeAspect="1"/>
          </p:cNvGraphicFramePr>
          <p:nvPr/>
        </p:nvGraphicFramePr>
        <p:xfrm>
          <a:off x="4137025" y="5876925"/>
          <a:ext cx="395922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9" imgW="39319200" imgH="6096000" progId="Equation.DSMT4">
                  <p:embed/>
                </p:oleObj>
              </mc:Choice>
              <mc:Fallback>
                <p:oleObj name="Equation" r:id="rId9" imgW="39319200" imgH="6096000" progId="Equation.DSMT4">
                  <p:embed/>
                  <p:pic>
                    <p:nvPicPr>
                      <p:cNvPr id="0" name="图片 1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37025" y="5876925"/>
                        <a:ext cx="3959225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8" grpId="1"/>
      <p:bldP spid="4" grpId="0"/>
      <p:bldP spid="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2"/>
          <p:cNvSpPr txBox="1"/>
          <p:nvPr>
            <p:custDataLst>
              <p:tags r:id="rId3"/>
            </p:custDataLst>
          </p:nvPr>
        </p:nvSpPr>
        <p:spPr>
          <a:xfrm>
            <a:off x="394970" y="1052830"/>
            <a:ext cx="8239760" cy="16414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l" eaLnBrk="1" hangingPunct="1">
              <a:lnSpc>
                <a:spcPct val="120000"/>
              </a:lnSpc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注：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在进行乘法运算时，右矩阵的行分法要与左矩阵的列分法相同。选用的分块形式要以进行的运算来确定。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98780" y="2781300"/>
            <a:ext cx="372300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29" name="Group 5"/>
          <p:cNvGrpSpPr/>
          <p:nvPr/>
        </p:nvGrpSpPr>
        <p:grpSpPr>
          <a:xfrm>
            <a:off x="2215198" y="2921318"/>
            <a:ext cx="3143250" cy="1625600"/>
            <a:chOff x="1615" y="938"/>
            <a:chExt cx="1980" cy="1024"/>
          </a:xfrm>
        </p:grpSpPr>
        <p:sp>
          <p:nvSpPr>
            <p:cNvPr id="25648" name="Text Box 6"/>
            <p:cNvSpPr txBox="1"/>
            <p:nvPr>
              <p:custDataLst>
                <p:tags r:id="rId5"/>
              </p:custDataLst>
            </p:nvPr>
          </p:nvSpPr>
          <p:spPr>
            <a:xfrm>
              <a:off x="2116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9" name="Text Box 7"/>
            <p:cNvSpPr txBox="1"/>
            <p:nvPr>
              <p:custDataLst>
                <p:tags r:id="rId6"/>
              </p:custDataLst>
            </p:nvPr>
          </p:nvSpPr>
          <p:spPr>
            <a:xfrm>
              <a:off x="236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0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2912" y="938"/>
              <a:ext cx="27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4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1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2605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2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1615" y="1292"/>
              <a:ext cx="19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A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3" name="AutoShape 11"/>
            <p:cNvSpPr/>
            <p:nvPr>
              <p:custDataLst>
                <p:tags r:id="rId10"/>
              </p:custDataLst>
            </p:nvPr>
          </p:nvSpPr>
          <p:spPr>
            <a:xfrm>
              <a:off x="1998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2236" name="Group 12"/>
          <p:cNvGrpSpPr/>
          <p:nvPr/>
        </p:nvGrpSpPr>
        <p:grpSpPr>
          <a:xfrm>
            <a:off x="5440998" y="2921318"/>
            <a:ext cx="3125787" cy="1625600"/>
            <a:chOff x="3647" y="938"/>
            <a:chExt cx="1969" cy="1024"/>
          </a:xfrm>
        </p:grpSpPr>
        <p:sp>
          <p:nvSpPr>
            <p:cNvPr id="25642" name="Text Box 13"/>
            <p:cNvSpPr txBox="1"/>
            <p:nvPr>
              <p:custDataLst>
                <p:tags r:id="rId11"/>
              </p:custDataLst>
            </p:nvPr>
          </p:nvSpPr>
          <p:spPr>
            <a:xfrm>
              <a:off x="421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6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3" name="Text Box 14"/>
            <p:cNvSpPr txBox="1"/>
            <p:nvPr>
              <p:custDataLst>
                <p:tags r:id="rId12"/>
              </p:custDataLst>
            </p:nvPr>
          </p:nvSpPr>
          <p:spPr>
            <a:xfrm>
              <a:off x="4460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4" name="Text Box 15"/>
            <p:cNvSpPr txBox="1"/>
            <p:nvPr>
              <p:custDataLst>
                <p:tags r:id="rId13"/>
              </p:custDataLst>
            </p:nvPr>
          </p:nvSpPr>
          <p:spPr>
            <a:xfrm>
              <a:off x="507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5" name="Text Box 16"/>
            <p:cNvSpPr txBox="1"/>
            <p:nvPr>
              <p:custDataLst>
                <p:tags r:id="rId14"/>
              </p:custDataLst>
            </p:nvPr>
          </p:nvSpPr>
          <p:spPr>
            <a:xfrm>
              <a:off x="482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6" name="Text Box 17"/>
            <p:cNvSpPr txBox="1"/>
            <p:nvPr>
              <p:custDataLst>
                <p:tags r:id="rId15"/>
              </p:custDataLst>
            </p:nvPr>
          </p:nvSpPr>
          <p:spPr>
            <a:xfrm>
              <a:off x="3647" y="1292"/>
              <a:ext cx="196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B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7" name="AutoShape 18"/>
            <p:cNvSpPr/>
            <p:nvPr>
              <p:custDataLst>
                <p:tags r:id="rId16"/>
              </p:custDataLst>
            </p:nvPr>
          </p:nvSpPr>
          <p:spPr>
            <a:xfrm>
              <a:off x="4042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2271" name="Line 47"/>
          <p:cNvSpPr/>
          <p:nvPr>
            <p:custDataLst>
              <p:tags r:id="rId17"/>
            </p:custDataLst>
          </p:nvPr>
        </p:nvSpPr>
        <p:spPr>
          <a:xfrm>
            <a:off x="2896235" y="3723005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2" name="Line 48"/>
          <p:cNvSpPr/>
          <p:nvPr>
            <p:custDataLst>
              <p:tags r:id="rId18"/>
            </p:custDataLst>
          </p:nvPr>
        </p:nvSpPr>
        <p:spPr>
          <a:xfrm>
            <a:off x="6139498" y="3723005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3" name="Line 49"/>
          <p:cNvSpPr/>
          <p:nvPr>
            <p:custDataLst>
              <p:tags r:id="rId19"/>
            </p:custDataLst>
          </p:nvPr>
        </p:nvSpPr>
        <p:spPr>
          <a:xfrm>
            <a:off x="3739198" y="2987993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4" name="Line 50"/>
          <p:cNvSpPr/>
          <p:nvPr>
            <p:custDataLst>
              <p:tags r:id="rId20"/>
            </p:custDataLst>
          </p:nvPr>
        </p:nvSpPr>
        <p:spPr>
          <a:xfrm>
            <a:off x="7163435" y="2987993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4" name="Rectangle 4"/>
          <p:cNvSpPr/>
          <p:nvPr>
            <p:custDataLst>
              <p:tags r:id="rId21"/>
            </p:custDataLst>
          </p:nvPr>
        </p:nvSpPr>
        <p:spPr>
          <a:xfrm>
            <a:off x="533400" y="4642803"/>
            <a:ext cx="495998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用分块矩阵计算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及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780" y="1130935"/>
            <a:ext cx="372300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" y="393319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29" name="Group 5"/>
          <p:cNvGrpSpPr/>
          <p:nvPr/>
        </p:nvGrpSpPr>
        <p:grpSpPr>
          <a:xfrm>
            <a:off x="2215198" y="1270953"/>
            <a:ext cx="3143250" cy="1625600"/>
            <a:chOff x="1615" y="938"/>
            <a:chExt cx="1980" cy="1024"/>
          </a:xfrm>
        </p:grpSpPr>
        <p:sp>
          <p:nvSpPr>
            <p:cNvPr id="25648" name="Text Box 6"/>
            <p:cNvSpPr txBox="1"/>
            <p:nvPr>
              <p:custDataLst>
                <p:tags r:id="rId5"/>
              </p:custDataLst>
            </p:nvPr>
          </p:nvSpPr>
          <p:spPr>
            <a:xfrm>
              <a:off x="2116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9" name="Text Box 7"/>
            <p:cNvSpPr txBox="1"/>
            <p:nvPr>
              <p:custDataLst>
                <p:tags r:id="rId6"/>
              </p:custDataLst>
            </p:nvPr>
          </p:nvSpPr>
          <p:spPr>
            <a:xfrm>
              <a:off x="236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0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2912" y="938"/>
              <a:ext cx="27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4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1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2605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2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1615" y="1292"/>
              <a:ext cx="19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A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3" name="AutoShape 11"/>
            <p:cNvSpPr/>
            <p:nvPr>
              <p:custDataLst>
                <p:tags r:id="rId10"/>
              </p:custDataLst>
            </p:nvPr>
          </p:nvSpPr>
          <p:spPr>
            <a:xfrm>
              <a:off x="1998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2236" name="Group 12"/>
          <p:cNvGrpSpPr/>
          <p:nvPr/>
        </p:nvGrpSpPr>
        <p:grpSpPr>
          <a:xfrm>
            <a:off x="5440998" y="1270953"/>
            <a:ext cx="3125787" cy="1625600"/>
            <a:chOff x="3647" y="938"/>
            <a:chExt cx="1969" cy="1024"/>
          </a:xfrm>
        </p:grpSpPr>
        <p:sp>
          <p:nvSpPr>
            <p:cNvPr id="25642" name="Text Box 13"/>
            <p:cNvSpPr txBox="1"/>
            <p:nvPr>
              <p:custDataLst>
                <p:tags r:id="rId11"/>
              </p:custDataLst>
            </p:nvPr>
          </p:nvSpPr>
          <p:spPr>
            <a:xfrm>
              <a:off x="421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6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3" name="Text Box 14"/>
            <p:cNvSpPr txBox="1"/>
            <p:nvPr>
              <p:custDataLst>
                <p:tags r:id="rId12"/>
              </p:custDataLst>
            </p:nvPr>
          </p:nvSpPr>
          <p:spPr>
            <a:xfrm>
              <a:off x="4460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4" name="Text Box 15"/>
            <p:cNvSpPr txBox="1"/>
            <p:nvPr>
              <p:custDataLst>
                <p:tags r:id="rId13"/>
              </p:custDataLst>
            </p:nvPr>
          </p:nvSpPr>
          <p:spPr>
            <a:xfrm>
              <a:off x="507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5" name="Text Box 16"/>
            <p:cNvSpPr txBox="1"/>
            <p:nvPr>
              <p:custDataLst>
                <p:tags r:id="rId14"/>
              </p:custDataLst>
            </p:nvPr>
          </p:nvSpPr>
          <p:spPr>
            <a:xfrm>
              <a:off x="482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6" name="Text Box 17"/>
            <p:cNvSpPr txBox="1"/>
            <p:nvPr>
              <p:custDataLst>
                <p:tags r:id="rId15"/>
              </p:custDataLst>
            </p:nvPr>
          </p:nvSpPr>
          <p:spPr>
            <a:xfrm>
              <a:off x="3647" y="1292"/>
              <a:ext cx="196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B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7" name="AutoShape 18"/>
            <p:cNvSpPr/>
            <p:nvPr>
              <p:custDataLst>
                <p:tags r:id="rId16"/>
              </p:custDataLst>
            </p:nvPr>
          </p:nvSpPr>
          <p:spPr>
            <a:xfrm>
              <a:off x="4042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2271" name="Line 47"/>
          <p:cNvSpPr/>
          <p:nvPr>
            <p:custDataLst>
              <p:tags r:id="rId17"/>
            </p:custDataLst>
          </p:nvPr>
        </p:nvSpPr>
        <p:spPr>
          <a:xfrm>
            <a:off x="2896235" y="2072640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2" name="Line 48"/>
          <p:cNvSpPr/>
          <p:nvPr>
            <p:custDataLst>
              <p:tags r:id="rId18"/>
            </p:custDataLst>
          </p:nvPr>
        </p:nvSpPr>
        <p:spPr>
          <a:xfrm>
            <a:off x="6139498" y="2072640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3" name="Line 49"/>
          <p:cNvSpPr/>
          <p:nvPr>
            <p:custDataLst>
              <p:tags r:id="rId19"/>
            </p:custDataLst>
          </p:nvPr>
        </p:nvSpPr>
        <p:spPr>
          <a:xfrm>
            <a:off x="3739198" y="1337628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4" name="Line 50"/>
          <p:cNvSpPr/>
          <p:nvPr>
            <p:custDataLst>
              <p:tags r:id="rId20"/>
            </p:custDataLst>
          </p:nvPr>
        </p:nvSpPr>
        <p:spPr>
          <a:xfrm>
            <a:off x="7163435" y="1337628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8" name="Rectangle 4"/>
          <p:cNvSpPr/>
          <p:nvPr>
            <p:custDataLst>
              <p:tags r:id="rId21"/>
            </p:custDataLst>
          </p:nvPr>
        </p:nvSpPr>
        <p:spPr>
          <a:xfrm>
            <a:off x="533400" y="3207703"/>
            <a:ext cx="495998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用分块矩阵计算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及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43" name="Text Box 19"/>
          <p:cNvSpPr txBox="1"/>
          <p:nvPr>
            <p:custDataLst>
              <p:tags r:id="rId22"/>
            </p:custDataLst>
          </p:nvPr>
        </p:nvSpPr>
        <p:spPr>
          <a:xfrm>
            <a:off x="731997" y="4004945"/>
            <a:ext cx="407860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将矩阵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进行分块：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44" name="Group 20"/>
          <p:cNvGrpSpPr/>
          <p:nvPr/>
        </p:nvGrpSpPr>
        <p:grpSpPr>
          <a:xfrm>
            <a:off x="4884103" y="3916045"/>
            <a:ext cx="1905000" cy="793750"/>
            <a:chOff x="1020" y="2823"/>
            <a:chExt cx="1200" cy="500"/>
          </a:xfrm>
        </p:grpSpPr>
        <p:sp>
          <p:nvSpPr>
            <p:cNvPr id="25638" name="Text Box 21"/>
            <p:cNvSpPr txBox="1"/>
            <p:nvPr>
              <p:custDataLst>
                <p:tags r:id="rId23"/>
              </p:custDataLst>
            </p:nvPr>
          </p:nvSpPr>
          <p:spPr>
            <a:xfrm>
              <a:off x="1020" y="2882"/>
              <a:ext cx="12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9" name="Text Box 22"/>
            <p:cNvSpPr txBox="1"/>
            <p:nvPr>
              <p:custDataLst>
                <p:tags r:id="rId24"/>
              </p:custDataLst>
            </p:nvPr>
          </p:nvSpPr>
          <p:spPr>
            <a:xfrm>
              <a:off x="1408" y="2823"/>
              <a:ext cx="202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E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0" name="Text Box 23"/>
            <p:cNvSpPr txBox="1"/>
            <p:nvPr>
              <p:custDataLst>
                <p:tags r:id="rId25"/>
              </p:custDataLst>
            </p:nvPr>
          </p:nvSpPr>
          <p:spPr>
            <a:xfrm>
              <a:off x="1577" y="2823"/>
              <a:ext cx="253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C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E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1" name="AutoShape 24"/>
            <p:cNvSpPr/>
            <p:nvPr>
              <p:custDataLst>
                <p:tags r:id="rId26"/>
              </p:custDataLst>
            </p:nvPr>
          </p:nvSpPr>
          <p:spPr>
            <a:xfrm flipH="1">
              <a:off x="1309" y="2868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2249" name="Group 25"/>
          <p:cNvGrpSpPr/>
          <p:nvPr/>
        </p:nvGrpSpPr>
        <p:grpSpPr>
          <a:xfrm>
            <a:off x="6754178" y="3916045"/>
            <a:ext cx="1887537" cy="793750"/>
            <a:chOff x="1020" y="2823"/>
            <a:chExt cx="1189" cy="500"/>
          </a:xfrm>
        </p:grpSpPr>
        <p:sp>
          <p:nvSpPr>
            <p:cNvPr id="25634" name="Text Box 26"/>
            <p:cNvSpPr txBox="1"/>
            <p:nvPr>
              <p:custDataLst>
                <p:tags r:id="rId27"/>
              </p:custDataLst>
            </p:nvPr>
          </p:nvSpPr>
          <p:spPr>
            <a:xfrm>
              <a:off x="1020" y="2882"/>
              <a:ext cx="118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B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5" name="Text Box 27"/>
            <p:cNvSpPr txBox="1"/>
            <p:nvPr>
              <p:custDataLst>
                <p:tags r:id="rId28"/>
              </p:custDataLst>
            </p:nvPr>
          </p:nvSpPr>
          <p:spPr>
            <a:xfrm>
              <a:off x="1408" y="2823"/>
              <a:ext cx="168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D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F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6" name="Text Box 28"/>
            <p:cNvSpPr txBox="1"/>
            <p:nvPr>
              <p:custDataLst>
                <p:tags r:id="rId29"/>
              </p:custDataLst>
            </p:nvPr>
          </p:nvSpPr>
          <p:spPr>
            <a:xfrm>
              <a:off x="1680" y="2823"/>
              <a:ext cx="150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E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7" name="AutoShape 29"/>
            <p:cNvSpPr/>
            <p:nvPr>
              <p:custDataLst>
                <p:tags r:id="rId30"/>
              </p:custDataLst>
            </p:nvPr>
          </p:nvSpPr>
          <p:spPr>
            <a:xfrm flipH="1">
              <a:off x="1309" y="2868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2254" name="Text Box 30"/>
          <p:cNvSpPr txBox="1"/>
          <p:nvPr>
            <p:custDataLst>
              <p:tags r:id="rId31"/>
            </p:custDataLst>
          </p:nvPr>
        </p:nvSpPr>
        <p:spPr>
          <a:xfrm>
            <a:off x="682625" y="5448300"/>
            <a:ext cx="330200" cy="5222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则</a:t>
            </a:r>
            <a:endParaRPr lang="zh-CN" altLang="en-US" sz="2600" b="1" dirty="0">
              <a:latin typeface="Symbol" panose="05050102010706020507" pitchFamily="18" charset="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55" name="Text Box 31"/>
          <p:cNvSpPr txBox="1"/>
          <p:nvPr>
            <p:custDataLst>
              <p:tags r:id="rId32"/>
            </p:custDataLst>
          </p:nvPr>
        </p:nvSpPr>
        <p:spPr>
          <a:xfrm>
            <a:off x="2235200" y="5329238"/>
            <a:ext cx="3857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kE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56" name="Text Box 32"/>
          <p:cNvSpPr txBox="1"/>
          <p:nvPr>
            <p:custDataLst>
              <p:tags r:id="rId33"/>
            </p:custDataLst>
          </p:nvPr>
        </p:nvSpPr>
        <p:spPr>
          <a:xfrm>
            <a:off x="2763838" y="5329238"/>
            <a:ext cx="3857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kC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57" name="Rectangle 33"/>
          <p:cNvSpPr/>
          <p:nvPr>
            <p:custDataLst>
              <p:tags r:id="rId34"/>
            </p:custDataLst>
          </p:nvPr>
        </p:nvSpPr>
        <p:spPr>
          <a:xfrm>
            <a:off x="1412875" y="5453063"/>
            <a:ext cx="403225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kA</a:t>
            </a:r>
            <a:endParaRPr lang="en-US" altLang="zh-CN" sz="2600" b="1" dirty="0">
              <a:latin typeface="Symbol" panose="05050102010706020507" pitchFamily="18" charset="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58" name="Group 34"/>
          <p:cNvGrpSpPr/>
          <p:nvPr/>
        </p:nvGrpSpPr>
        <p:grpSpPr>
          <a:xfrm>
            <a:off x="1784350" y="5400675"/>
            <a:ext cx="1547813" cy="663575"/>
            <a:chOff x="838" y="3082"/>
            <a:chExt cx="975" cy="418"/>
          </a:xfrm>
        </p:grpSpPr>
        <p:sp>
          <p:nvSpPr>
            <p:cNvPr id="25632" name="AutoShape 35"/>
            <p:cNvSpPr/>
            <p:nvPr>
              <p:custDataLst>
                <p:tags r:id="rId35"/>
              </p:custDataLst>
            </p:nvPr>
          </p:nvSpPr>
          <p:spPr>
            <a:xfrm flipH="1">
              <a:off x="1001" y="3082"/>
              <a:ext cx="81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  <p:sp>
          <p:nvSpPr>
            <p:cNvPr id="25633" name="Rectangle 36"/>
            <p:cNvSpPr/>
            <p:nvPr>
              <p:custDataLst>
                <p:tags r:id="rId36"/>
              </p:custDataLst>
            </p:nvPr>
          </p:nvSpPr>
          <p:spPr>
            <a:xfrm>
              <a:off x="838" y="3115"/>
              <a:ext cx="114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</a:t>
              </a:r>
              <a:endParaRPr lang="en-US" altLang="zh-CN" sz="2600" b="1" i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</p:grpSp>
      <p:sp>
        <p:nvSpPr>
          <p:cNvPr id="52261" name="Rectangle 37"/>
          <p:cNvSpPr/>
          <p:nvPr>
            <p:custDataLst>
              <p:tags r:id="rId37"/>
            </p:custDataLst>
          </p:nvPr>
        </p:nvSpPr>
        <p:spPr>
          <a:xfrm>
            <a:off x="2235200" y="5749925"/>
            <a:ext cx="238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O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62" name="Rectangle 38"/>
          <p:cNvSpPr/>
          <p:nvPr>
            <p:custDataLst>
              <p:tags r:id="rId38"/>
            </p:custDataLst>
          </p:nvPr>
        </p:nvSpPr>
        <p:spPr>
          <a:xfrm>
            <a:off x="2643188" y="5749925"/>
            <a:ext cx="566737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kE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63" name="Group 39"/>
          <p:cNvGrpSpPr/>
          <p:nvPr/>
        </p:nvGrpSpPr>
        <p:grpSpPr>
          <a:xfrm>
            <a:off x="3454400" y="4992688"/>
            <a:ext cx="2500313" cy="1541462"/>
            <a:chOff x="2473" y="2825"/>
            <a:chExt cx="1575" cy="971"/>
          </a:xfrm>
        </p:grpSpPr>
        <p:sp>
          <p:nvSpPr>
            <p:cNvPr id="25630" name="Text Box 40"/>
            <p:cNvSpPr txBox="1"/>
            <p:nvPr>
              <p:custDataLst>
                <p:tags r:id="rId39"/>
              </p:custDataLst>
            </p:nvPr>
          </p:nvSpPr>
          <p:spPr>
            <a:xfrm>
              <a:off x="2473" y="3115"/>
              <a:ext cx="1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5631" name="AutoShape 41"/>
            <p:cNvSpPr/>
            <p:nvPr>
              <p:custDataLst>
                <p:tags r:id="rId40"/>
              </p:custDataLst>
            </p:nvPr>
          </p:nvSpPr>
          <p:spPr>
            <a:xfrm>
              <a:off x="2636" y="2825"/>
              <a:ext cx="1412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2266" name="Text Box 42"/>
          <p:cNvSpPr txBox="1"/>
          <p:nvPr>
            <p:custDataLst>
              <p:tags r:id="rId41"/>
            </p:custDataLst>
          </p:nvPr>
        </p:nvSpPr>
        <p:spPr>
          <a:xfrm>
            <a:off x="3900488" y="4908550"/>
            <a:ext cx="66040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0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0    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67" name="Text Box 43"/>
          <p:cNvSpPr txBox="1"/>
          <p:nvPr>
            <p:custDataLst>
              <p:tags r:id="rId42"/>
            </p:custDataLst>
          </p:nvPr>
        </p:nvSpPr>
        <p:spPr>
          <a:xfrm>
            <a:off x="3900488" y="5732463"/>
            <a:ext cx="66040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0    0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0    0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</p:txBody>
      </p:sp>
      <p:sp>
        <p:nvSpPr>
          <p:cNvPr id="52268" name="Text Box 44"/>
          <p:cNvSpPr txBox="1"/>
          <p:nvPr>
            <p:custDataLst>
              <p:tags r:id="rId43"/>
            </p:custDataLst>
          </p:nvPr>
        </p:nvSpPr>
        <p:spPr>
          <a:xfrm>
            <a:off x="4849813" y="4908550"/>
            <a:ext cx="90805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k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3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4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69" name="Text Box 45"/>
          <p:cNvSpPr txBox="1"/>
          <p:nvPr>
            <p:custDataLst>
              <p:tags r:id="rId44"/>
            </p:custDataLst>
          </p:nvPr>
        </p:nvSpPr>
        <p:spPr>
          <a:xfrm>
            <a:off x="4849813" y="5726113"/>
            <a:ext cx="923925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k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    0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  0   </a:t>
            </a: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k</a:t>
            </a:r>
            <a:endParaRPr lang="en-US" altLang="zh-CN" sz="2600" b="1" i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</p:txBody>
      </p:sp>
      <p:sp>
        <p:nvSpPr>
          <p:cNvPr id="52270" name="Text Box 46"/>
          <p:cNvSpPr txBox="1"/>
          <p:nvPr>
            <p:custDataLst>
              <p:tags r:id="rId45"/>
            </p:custDataLst>
          </p:nvPr>
        </p:nvSpPr>
        <p:spPr>
          <a:xfrm>
            <a:off x="6096000" y="5453063"/>
            <a:ext cx="3302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76" name="Line 52"/>
          <p:cNvSpPr/>
          <p:nvPr>
            <p:custDataLst>
              <p:tags r:id="rId46"/>
            </p:custDataLst>
          </p:nvPr>
        </p:nvSpPr>
        <p:spPr>
          <a:xfrm>
            <a:off x="3859213" y="5743575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7" name="Line 53"/>
          <p:cNvSpPr/>
          <p:nvPr>
            <p:custDataLst>
              <p:tags r:id="rId47"/>
            </p:custDataLst>
          </p:nvPr>
        </p:nvSpPr>
        <p:spPr>
          <a:xfrm>
            <a:off x="4703763" y="5026025"/>
            <a:ext cx="0" cy="1506538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2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2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22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52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2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22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22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52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2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2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2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52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43" grpId="0" build="p"/>
      <p:bldP spid="52254" grpId="0" build="p"/>
      <p:bldP spid="52255" grpId="0" build="p"/>
      <p:bldP spid="52256" grpId="0" build="p"/>
      <p:bldP spid="52257" grpId="0" build="p"/>
      <p:bldP spid="52261" grpId="0" build="p"/>
      <p:bldP spid="52262" grpId="0" build="p"/>
      <p:bldP spid="52266" grpId="0"/>
      <p:bldP spid="52267" grpId="0"/>
      <p:bldP spid="52268" grpId="0"/>
      <p:bldP spid="52269" grpId="0"/>
      <p:bldP spid="52270" grpId="0" advAuto="100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780" y="1130935"/>
            <a:ext cx="372300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" y="393319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29" name="Group 5"/>
          <p:cNvGrpSpPr/>
          <p:nvPr/>
        </p:nvGrpSpPr>
        <p:grpSpPr>
          <a:xfrm>
            <a:off x="2215198" y="1270953"/>
            <a:ext cx="3143250" cy="1625600"/>
            <a:chOff x="1615" y="938"/>
            <a:chExt cx="1980" cy="1024"/>
          </a:xfrm>
        </p:grpSpPr>
        <p:sp>
          <p:nvSpPr>
            <p:cNvPr id="25648" name="Text Box 6"/>
            <p:cNvSpPr txBox="1"/>
            <p:nvPr>
              <p:custDataLst>
                <p:tags r:id="rId5"/>
              </p:custDataLst>
            </p:nvPr>
          </p:nvSpPr>
          <p:spPr>
            <a:xfrm>
              <a:off x="2116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9" name="Text Box 7"/>
            <p:cNvSpPr txBox="1"/>
            <p:nvPr>
              <p:custDataLst>
                <p:tags r:id="rId6"/>
              </p:custDataLst>
            </p:nvPr>
          </p:nvSpPr>
          <p:spPr>
            <a:xfrm>
              <a:off x="236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0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2912" y="938"/>
              <a:ext cx="27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4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1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2605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2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1615" y="1292"/>
              <a:ext cx="19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A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3" name="AutoShape 11"/>
            <p:cNvSpPr/>
            <p:nvPr>
              <p:custDataLst>
                <p:tags r:id="rId10"/>
              </p:custDataLst>
            </p:nvPr>
          </p:nvSpPr>
          <p:spPr>
            <a:xfrm>
              <a:off x="1998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2236" name="Group 12"/>
          <p:cNvGrpSpPr/>
          <p:nvPr/>
        </p:nvGrpSpPr>
        <p:grpSpPr>
          <a:xfrm>
            <a:off x="5440998" y="1270953"/>
            <a:ext cx="3125787" cy="1625600"/>
            <a:chOff x="3647" y="938"/>
            <a:chExt cx="1969" cy="1024"/>
          </a:xfrm>
        </p:grpSpPr>
        <p:sp>
          <p:nvSpPr>
            <p:cNvPr id="25642" name="Text Box 13"/>
            <p:cNvSpPr txBox="1"/>
            <p:nvPr>
              <p:custDataLst>
                <p:tags r:id="rId11"/>
              </p:custDataLst>
            </p:nvPr>
          </p:nvSpPr>
          <p:spPr>
            <a:xfrm>
              <a:off x="421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6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3" name="Text Box 14"/>
            <p:cNvSpPr txBox="1"/>
            <p:nvPr>
              <p:custDataLst>
                <p:tags r:id="rId12"/>
              </p:custDataLst>
            </p:nvPr>
          </p:nvSpPr>
          <p:spPr>
            <a:xfrm>
              <a:off x="4460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4" name="Text Box 15"/>
            <p:cNvSpPr txBox="1"/>
            <p:nvPr>
              <p:custDataLst>
                <p:tags r:id="rId13"/>
              </p:custDataLst>
            </p:nvPr>
          </p:nvSpPr>
          <p:spPr>
            <a:xfrm>
              <a:off x="507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5" name="Text Box 16"/>
            <p:cNvSpPr txBox="1"/>
            <p:nvPr>
              <p:custDataLst>
                <p:tags r:id="rId14"/>
              </p:custDataLst>
            </p:nvPr>
          </p:nvSpPr>
          <p:spPr>
            <a:xfrm>
              <a:off x="482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6" name="Text Box 17"/>
            <p:cNvSpPr txBox="1"/>
            <p:nvPr>
              <p:custDataLst>
                <p:tags r:id="rId15"/>
              </p:custDataLst>
            </p:nvPr>
          </p:nvSpPr>
          <p:spPr>
            <a:xfrm>
              <a:off x="3647" y="1292"/>
              <a:ext cx="196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B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7" name="AutoShape 18"/>
            <p:cNvSpPr/>
            <p:nvPr>
              <p:custDataLst>
                <p:tags r:id="rId16"/>
              </p:custDataLst>
            </p:nvPr>
          </p:nvSpPr>
          <p:spPr>
            <a:xfrm>
              <a:off x="4042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2271" name="Line 47"/>
          <p:cNvSpPr/>
          <p:nvPr>
            <p:custDataLst>
              <p:tags r:id="rId17"/>
            </p:custDataLst>
          </p:nvPr>
        </p:nvSpPr>
        <p:spPr>
          <a:xfrm>
            <a:off x="2896235" y="2072640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2" name="Line 48"/>
          <p:cNvSpPr/>
          <p:nvPr>
            <p:custDataLst>
              <p:tags r:id="rId18"/>
            </p:custDataLst>
          </p:nvPr>
        </p:nvSpPr>
        <p:spPr>
          <a:xfrm>
            <a:off x="6139498" y="2072640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3" name="Line 49"/>
          <p:cNvSpPr/>
          <p:nvPr>
            <p:custDataLst>
              <p:tags r:id="rId19"/>
            </p:custDataLst>
          </p:nvPr>
        </p:nvSpPr>
        <p:spPr>
          <a:xfrm>
            <a:off x="3739198" y="1337628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4" name="Line 50"/>
          <p:cNvSpPr/>
          <p:nvPr>
            <p:custDataLst>
              <p:tags r:id="rId20"/>
            </p:custDataLst>
          </p:nvPr>
        </p:nvSpPr>
        <p:spPr>
          <a:xfrm>
            <a:off x="7163435" y="1337628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8" name="Rectangle 4"/>
          <p:cNvSpPr/>
          <p:nvPr>
            <p:custDataLst>
              <p:tags r:id="rId21"/>
            </p:custDataLst>
          </p:nvPr>
        </p:nvSpPr>
        <p:spPr>
          <a:xfrm>
            <a:off x="533400" y="3207703"/>
            <a:ext cx="495998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用分块矩阵计算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及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43" name="Text Box 19"/>
          <p:cNvSpPr txBox="1"/>
          <p:nvPr>
            <p:custDataLst>
              <p:tags r:id="rId22"/>
            </p:custDataLst>
          </p:nvPr>
        </p:nvSpPr>
        <p:spPr>
          <a:xfrm>
            <a:off x="731997" y="4004945"/>
            <a:ext cx="407860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将矩阵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进行分块：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44" name="Group 20"/>
          <p:cNvGrpSpPr/>
          <p:nvPr/>
        </p:nvGrpSpPr>
        <p:grpSpPr>
          <a:xfrm>
            <a:off x="4884103" y="3916045"/>
            <a:ext cx="1905000" cy="800100"/>
            <a:chOff x="1020" y="2823"/>
            <a:chExt cx="1200" cy="504"/>
          </a:xfrm>
        </p:grpSpPr>
        <p:sp>
          <p:nvSpPr>
            <p:cNvPr id="25638" name="Text Box 21"/>
            <p:cNvSpPr txBox="1"/>
            <p:nvPr>
              <p:custDataLst>
                <p:tags r:id="rId23"/>
              </p:custDataLst>
            </p:nvPr>
          </p:nvSpPr>
          <p:spPr>
            <a:xfrm>
              <a:off x="1020" y="2882"/>
              <a:ext cx="12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9" name="Text Box 22"/>
            <p:cNvSpPr txBox="1"/>
            <p:nvPr>
              <p:custDataLst>
                <p:tags r:id="rId24"/>
              </p:custDataLst>
            </p:nvPr>
          </p:nvSpPr>
          <p:spPr>
            <a:xfrm>
              <a:off x="1408" y="2823"/>
              <a:ext cx="202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I</a:t>
              </a:r>
              <a:endPara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0" name="Text Box 23"/>
            <p:cNvSpPr txBox="1"/>
            <p:nvPr>
              <p:custDataLst>
                <p:tags r:id="rId25"/>
              </p:custDataLst>
            </p:nvPr>
          </p:nvSpPr>
          <p:spPr>
            <a:xfrm>
              <a:off x="1635" y="2823"/>
              <a:ext cx="195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C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I</a:t>
              </a:r>
              <a:endPara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1" name="AutoShape 24"/>
            <p:cNvSpPr/>
            <p:nvPr>
              <p:custDataLst>
                <p:tags r:id="rId26"/>
              </p:custDataLst>
            </p:nvPr>
          </p:nvSpPr>
          <p:spPr>
            <a:xfrm flipH="1">
              <a:off x="1309" y="2868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2249" name="Group 25"/>
          <p:cNvGrpSpPr/>
          <p:nvPr/>
        </p:nvGrpSpPr>
        <p:grpSpPr>
          <a:xfrm>
            <a:off x="6754178" y="3916045"/>
            <a:ext cx="1887537" cy="800100"/>
            <a:chOff x="1020" y="2823"/>
            <a:chExt cx="1189" cy="504"/>
          </a:xfrm>
        </p:grpSpPr>
        <p:sp>
          <p:nvSpPr>
            <p:cNvPr id="25634" name="Text Box 26"/>
            <p:cNvSpPr txBox="1"/>
            <p:nvPr>
              <p:custDataLst>
                <p:tags r:id="rId27"/>
              </p:custDataLst>
            </p:nvPr>
          </p:nvSpPr>
          <p:spPr>
            <a:xfrm>
              <a:off x="1020" y="2882"/>
              <a:ext cx="118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B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5" name="Text Box 27"/>
            <p:cNvSpPr txBox="1"/>
            <p:nvPr>
              <p:custDataLst>
                <p:tags r:id="rId28"/>
              </p:custDataLst>
            </p:nvPr>
          </p:nvSpPr>
          <p:spPr>
            <a:xfrm>
              <a:off x="1408" y="2823"/>
              <a:ext cx="168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D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F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6" name="Text Box 28"/>
            <p:cNvSpPr txBox="1"/>
            <p:nvPr>
              <p:custDataLst>
                <p:tags r:id="rId29"/>
              </p:custDataLst>
            </p:nvPr>
          </p:nvSpPr>
          <p:spPr>
            <a:xfrm>
              <a:off x="1680" y="2823"/>
              <a:ext cx="150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I</a:t>
              </a:r>
              <a:endPara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7" name="AutoShape 29"/>
            <p:cNvSpPr/>
            <p:nvPr>
              <p:custDataLst>
                <p:tags r:id="rId30"/>
              </p:custDataLst>
            </p:nvPr>
          </p:nvSpPr>
          <p:spPr>
            <a:xfrm flipH="1">
              <a:off x="1309" y="2868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3279" name="Text Box 31"/>
          <p:cNvSpPr txBox="1"/>
          <p:nvPr>
            <p:custDataLst>
              <p:tags r:id="rId31"/>
            </p:custDataLst>
          </p:nvPr>
        </p:nvSpPr>
        <p:spPr>
          <a:xfrm>
            <a:off x="4524693" y="5312728"/>
            <a:ext cx="631190" cy="4000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I 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D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80" name="Text Box 32"/>
          <p:cNvSpPr txBox="1"/>
          <p:nvPr>
            <p:custDataLst>
              <p:tags r:id="rId32"/>
            </p:custDataLst>
          </p:nvPr>
        </p:nvSpPr>
        <p:spPr>
          <a:xfrm>
            <a:off x="5372418" y="5319078"/>
            <a:ext cx="2206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81" name="Rectangle 33"/>
          <p:cNvSpPr/>
          <p:nvPr>
            <p:custDataLst>
              <p:tags r:id="rId33"/>
            </p:custDataLst>
          </p:nvPr>
        </p:nvSpPr>
        <p:spPr>
          <a:xfrm>
            <a:off x="960755" y="5500053"/>
            <a:ext cx="639763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endParaRPr lang="en-US" altLang="zh-CN" sz="2600" b="1" dirty="0">
              <a:latin typeface="Symbol" panose="05050102010706020507" pitchFamily="18" charset="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82" name="Rectangle 34"/>
          <p:cNvSpPr/>
          <p:nvPr>
            <p:custDataLst>
              <p:tags r:id="rId34"/>
            </p:custDataLst>
          </p:nvPr>
        </p:nvSpPr>
        <p:spPr>
          <a:xfrm>
            <a:off x="4688205" y="5739765"/>
            <a:ext cx="184150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F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83" name="Rectangle 35"/>
          <p:cNvSpPr/>
          <p:nvPr>
            <p:custDataLst>
              <p:tags r:id="rId35"/>
            </p:custDataLst>
          </p:nvPr>
        </p:nvSpPr>
        <p:spPr>
          <a:xfrm>
            <a:off x="5362893" y="5746115"/>
            <a:ext cx="238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O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3284" name="Group 36"/>
          <p:cNvGrpSpPr/>
          <p:nvPr/>
        </p:nvGrpSpPr>
        <p:grpSpPr>
          <a:xfrm>
            <a:off x="5901055" y="4982528"/>
            <a:ext cx="2268538" cy="1541462"/>
            <a:chOff x="3672" y="2825"/>
            <a:chExt cx="1429" cy="971"/>
          </a:xfrm>
        </p:grpSpPr>
        <p:sp>
          <p:nvSpPr>
            <p:cNvPr id="26665" name="Text Box 37"/>
            <p:cNvSpPr txBox="1"/>
            <p:nvPr>
              <p:custDataLst>
                <p:tags r:id="rId36"/>
              </p:custDataLst>
            </p:nvPr>
          </p:nvSpPr>
          <p:spPr>
            <a:xfrm>
              <a:off x="3672" y="3115"/>
              <a:ext cx="1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6666" name="AutoShape 38"/>
            <p:cNvSpPr/>
            <p:nvPr>
              <p:custDataLst>
                <p:tags r:id="rId37"/>
              </p:custDataLst>
            </p:nvPr>
          </p:nvSpPr>
          <p:spPr>
            <a:xfrm>
              <a:off x="3835" y="2825"/>
              <a:ext cx="1266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3287" name="Text Box 39"/>
          <p:cNvSpPr txBox="1"/>
          <p:nvPr>
            <p:custDataLst>
              <p:tags r:id="rId38"/>
            </p:custDataLst>
          </p:nvPr>
        </p:nvSpPr>
        <p:spPr>
          <a:xfrm>
            <a:off x="6347143" y="4898390"/>
            <a:ext cx="66040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2    2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2    1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88" name="Text Box 40"/>
          <p:cNvSpPr txBox="1"/>
          <p:nvPr>
            <p:custDataLst>
              <p:tags r:id="rId39"/>
            </p:custDataLst>
          </p:nvPr>
        </p:nvSpPr>
        <p:spPr>
          <a:xfrm>
            <a:off x="6347143" y="5722303"/>
            <a:ext cx="676275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6    3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0  </a:t>
            </a: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2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</p:txBody>
      </p:sp>
      <p:sp>
        <p:nvSpPr>
          <p:cNvPr id="53289" name="Text Box 41"/>
          <p:cNvSpPr txBox="1"/>
          <p:nvPr>
            <p:custDataLst>
              <p:tags r:id="rId40"/>
            </p:custDataLst>
          </p:nvPr>
        </p:nvSpPr>
        <p:spPr>
          <a:xfrm>
            <a:off x="7366318" y="4898390"/>
            <a:ext cx="57785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1   3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2   4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3290" name="Text Box 42"/>
          <p:cNvSpPr txBox="1"/>
          <p:nvPr>
            <p:custDataLst>
              <p:tags r:id="rId41"/>
            </p:custDataLst>
          </p:nvPr>
        </p:nvSpPr>
        <p:spPr>
          <a:xfrm>
            <a:off x="7366318" y="5722303"/>
            <a:ext cx="57785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0   0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0   0</a:t>
            </a:r>
            <a:endParaRPr lang="en-US" altLang="zh-CN" sz="2600" b="1" i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</p:txBody>
      </p:sp>
      <p:sp>
        <p:nvSpPr>
          <p:cNvPr id="53291" name="Text Box 43"/>
          <p:cNvSpPr txBox="1"/>
          <p:nvPr>
            <p:custDataLst>
              <p:tags r:id="rId42"/>
            </p:custDataLst>
          </p:nvPr>
        </p:nvSpPr>
        <p:spPr>
          <a:xfrm>
            <a:off x="8333105" y="5442903"/>
            <a:ext cx="3302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3296" name="Group 48"/>
          <p:cNvGrpSpPr/>
          <p:nvPr/>
        </p:nvGrpSpPr>
        <p:grpSpPr>
          <a:xfrm>
            <a:off x="1571943" y="5314315"/>
            <a:ext cx="2478087" cy="800100"/>
            <a:chOff x="945" y="3034"/>
            <a:chExt cx="1561" cy="504"/>
          </a:xfrm>
        </p:grpSpPr>
        <p:sp>
          <p:nvSpPr>
            <p:cNvPr id="26657" name="Text Box 49"/>
            <p:cNvSpPr txBox="1"/>
            <p:nvPr>
              <p:custDataLst>
                <p:tags r:id="rId43"/>
              </p:custDataLst>
            </p:nvPr>
          </p:nvSpPr>
          <p:spPr>
            <a:xfrm>
              <a:off x="945" y="3115"/>
              <a:ext cx="1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6658" name="Text Box 50"/>
            <p:cNvSpPr txBox="1"/>
            <p:nvPr>
              <p:custDataLst>
                <p:tags r:id="rId44"/>
              </p:custDataLst>
            </p:nvPr>
          </p:nvSpPr>
          <p:spPr>
            <a:xfrm>
              <a:off x="1190" y="3034"/>
              <a:ext cx="202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I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6659" name="Text Box 51"/>
            <p:cNvSpPr txBox="1"/>
            <p:nvPr>
              <p:custDataLst>
                <p:tags r:id="rId45"/>
              </p:custDataLst>
            </p:nvPr>
          </p:nvSpPr>
          <p:spPr>
            <a:xfrm>
              <a:off x="1417" y="3034"/>
              <a:ext cx="195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C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I</a:t>
              </a:r>
              <a:endPara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6660" name="AutoShape 52"/>
            <p:cNvSpPr/>
            <p:nvPr>
              <p:custDataLst>
                <p:tags r:id="rId46"/>
              </p:custDataLst>
            </p:nvPr>
          </p:nvSpPr>
          <p:spPr>
            <a:xfrm flipH="1">
              <a:off x="1091" y="3079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  <p:sp>
          <p:nvSpPr>
            <p:cNvPr id="26661" name="Text Box 53"/>
            <p:cNvSpPr txBox="1"/>
            <p:nvPr>
              <p:custDataLst>
                <p:tags r:id="rId47"/>
              </p:custDataLst>
            </p:nvPr>
          </p:nvSpPr>
          <p:spPr>
            <a:xfrm>
              <a:off x="1749" y="3156"/>
              <a:ext cx="114" cy="27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+</a:t>
              </a:r>
              <a:endPara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6662" name="Text Box 54"/>
            <p:cNvSpPr txBox="1"/>
            <p:nvPr>
              <p:custDataLst>
                <p:tags r:id="rId48"/>
              </p:custDataLst>
            </p:nvPr>
          </p:nvSpPr>
          <p:spPr>
            <a:xfrm>
              <a:off x="1983" y="3034"/>
              <a:ext cx="168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D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F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6663" name="Text Box 55"/>
            <p:cNvSpPr txBox="1"/>
            <p:nvPr>
              <p:custDataLst>
                <p:tags r:id="rId49"/>
              </p:custDataLst>
            </p:nvPr>
          </p:nvSpPr>
          <p:spPr>
            <a:xfrm>
              <a:off x="2255" y="3034"/>
              <a:ext cx="150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I</a:t>
              </a:r>
              <a:endPara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6664" name="AutoShape 56"/>
            <p:cNvSpPr/>
            <p:nvPr>
              <p:custDataLst>
                <p:tags r:id="rId50"/>
              </p:custDataLst>
            </p:nvPr>
          </p:nvSpPr>
          <p:spPr>
            <a:xfrm flipH="1">
              <a:off x="1884" y="3079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3305" name="Group 57"/>
          <p:cNvGrpSpPr/>
          <p:nvPr/>
        </p:nvGrpSpPr>
        <p:grpSpPr>
          <a:xfrm>
            <a:off x="4100830" y="5385753"/>
            <a:ext cx="1689100" cy="663575"/>
            <a:chOff x="2538" y="3079"/>
            <a:chExt cx="1064" cy="418"/>
          </a:xfrm>
        </p:grpSpPr>
        <p:sp>
          <p:nvSpPr>
            <p:cNvPr id="26655" name="Text Box 58"/>
            <p:cNvSpPr txBox="1"/>
            <p:nvPr>
              <p:custDataLst>
                <p:tags r:id="rId51"/>
              </p:custDataLst>
            </p:nvPr>
          </p:nvSpPr>
          <p:spPr>
            <a:xfrm>
              <a:off x="2538" y="3115"/>
              <a:ext cx="1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6656" name="AutoShape 59"/>
            <p:cNvSpPr/>
            <p:nvPr>
              <p:custDataLst>
                <p:tags r:id="rId52"/>
              </p:custDataLst>
            </p:nvPr>
          </p:nvSpPr>
          <p:spPr>
            <a:xfrm flipH="1">
              <a:off x="2686" y="3079"/>
              <a:ext cx="916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3309" name="Line 61"/>
          <p:cNvSpPr/>
          <p:nvPr>
            <p:custDataLst>
              <p:tags r:id="rId53"/>
            </p:custDataLst>
          </p:nvPr>
        </p:nvSpPr>
        <p:spPr>
          <a:xfrm>
            <a:off x="6221730" y="5733415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3310" name="Line 62"/>
          <p:cNvSpPr/>
          <p:nvPr>
            <p:custDataLst>
              <p:tags r:id="rId54"/>
            </p:custDataLst>
          </p:nvPr>
        </p:nvSpPr>
        <p:spPr>
          <a:xfrm>
            <a:off x="7136130" y="5015865"/>
            <a:ext cx="0" cy="1506538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3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3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3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3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3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3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3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79" grpId="0" build="p"/>
      <p:bldP spid="53280" grpId="0" build="p"/>
      <p:bldP spid="53281" grpId="0" build="p"/>
      <p:bldP spid="53282" grpId="0" build="p"/>
      <p:bldP spid="53283" grpId="0" build="p"/>
      <p:bldP spid="53287" grpId="0"/>
      <p:bldP spid="53288" grpId="0"/>
      <p:bldP spid="53289" grpId="0"/>
      <p:bldP spid="53290" grpId="0"/>
      <p:bldP spid="53291" grpId="0" advAuto="100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98780" y="1130935"/>
            <a:ext cx="3723005" cy="1124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539750" y="393319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29" name="Group 5"/>
          <p:cNvGrpSpPr/>
          <p:nvPr/>
        </p:nvGrpSpPr>
        <p:grpSpPr>
          <a:xfrm>
            <a:off x="2215198" y="1270953"/>
            <a:ext cx="3143250" cy="1625600"/>
            <a:chOff x="1615" y="938"/>
            <a:chExt cx="1980" cy="1024"/>
          </a:xfrm>
        </p:grpSpPr>
        <p:sp>
          <p:nvSpPr>
            <p:cNvPr id="25648" name="Text Box 6"/>
            <p:cNvSpPr txBox="1"/>
            <p:nvPr>
              <p:custDataLst>
                <p:tags r:id="rId5"/>
              </p:custDataLst>
            </p:nvPr>
          </p:nvSpPr>
          <p:spPr>
            <a:xfrm>
              <a:off x="2116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9" name="Text Box 7"/>
            <p:cNvSpPr txBox="1"/>
            <p:nvPr>
              <p:custDataLst>
                <p:tags r:id="rId6"/>
              </p:custDataLst>
            </p:nvPr>
          </p:nvSpPr>
          <p:spPr>
            <a:xfrm>
              <a:off x="236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0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2912" y="938"/>
              <a:ext cx="27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4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1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2605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2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1615" y="1292"/>
              <a:ext cx="198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A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53" name="AutoShape 11"/>
            <p:cNvSpPr/>
            <p:nvPr>
              <p:custDataLst>
                <p:tags r:id="rId10"/>
              </p:custDataLst>
            </p:nvPr>
          </p:nvSpPr>
          <p:spPr>
            <a:xfrm>
              <a:off x="1998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2236" name="Group 12"/>
          <p:cNvGrpSpPr/>
          <p:nvPr/>
        </p:nvGrpSpPr>
        <p:grpSpPr>
          <a:xfrm>
            <a:off x="5440998" y="1270953"/>
            <a:ext cx="3125787" cy="1625600"/>
            <a:chOff x="3647" y="938"/>
            <a:chExt cx="1969" cy="1024"/>
          </a:xfrm>
        </p:grpSpPr>
        <p:sp>
          <p:nvSpPr>
            <p:cNvPr id="25642" name="Text Box 13"/>
            <p:cNvSpPr txBox="1"/>
            <p:nvPr>
              <p:custDataLst>
                <p:tags r:id="rId11"/>
              </p:custDataLst>
            </p:nvPr>
          </p:nvSpPr>
          <p:spPr>
            <a:xfrm>
              <a:off x="421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6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3" name="Text Box 14"/>
            <p:cNvSpPr txBox="1"/>
            <p:nvPr>
              <p:custDataLst>
                <p:tags r:id="rId12"/>
              </p:custDataLst>
            </p:nvPr>
          </p:nvSpPr>
          <p:spPr>
            <a:xfrm>
              <a:off x="4460" y="93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2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4" name="Text Box 15"/>
            <p:cNvSpPr txBox="1"/>
            <p:nvPr>
              <p:custDataLst>
                <p:tags r:id="rId13"/>
              </p:custDataLst>
            </p:nvPr>
          </p:nvSpPr>
          <p:spPr>
            <a:xfrm>
              <a:off x="5070" y="93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5" name="Text Box 16"/>
            <p:cNvSpPr txBox="1"/>
            <p:nvPr>
              <p:custDataLst>
                <p:tags r:id="rId14"/>
              </p:custDataLst>
            </p:nvPr>
          </p:nvSpPr>
          <p:spPr>
            <a:xfrm>
              <a:off x="4822" y="938"/>
              <a:ext cx="104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6" name="Text Box 17"/>
            <p:cNvSpPr txBox="1"/>
            <p:nvPr>
              <p:custDataLst>
                <p:tags r:id="rId15"/>
              </p:custDataLst>
            </p:nvPr>
          </p:nvSpPr>
          <p:spPr>
            <a:xfrm>
              <a:off x="3647" y="1292"/>
              <a:ext cx="196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B 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              </a:t>
              </a:r>
              <a:r>
                <a:rPr lang="zh-CN" altLang="en-US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7" name="AutoShape 18"/>
            <p:cNvSpPr/>
            <p:nvPr>
              <p:custDataLst>
                <p:tags r:id="rId16"/>
              </p:custDataLst>
            </p:nvPr>
          </p:nvSpPr>
          <p:spPr>
            <a:xfrm>
              <a:off x="4042" y="991"/>
              <a:ext cx="1299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2271" name="Line 47"/>
          <p:cNvSpPr/>
          <p:nvPr>
            <p:custDataLst>
              <p:tags r:id="rId17"/>
            </p:custDataLst>
          </p:nvPr>
        </p:nvSpPr>
        <p:spPr>
          <a:xfrm>
            <a:off x="2896235" y="2072640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2" name="Line 48"/>
          <p:cNvSpPr/>
          <p:nvPr>
            <p:custDataLst>
              <p:tags r:id="rId18"/>
            </p:custDataLst>
          </p:nvPr>
        </p:nvSpPr>
        <p:spPr>
          <a:xfrm>
            <a:off x="6139498" y="2072640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3" name="Line 49"/>
          <p:cNvSpPr/>
          <p:nvPr>
            <p:custDataLst>
              <p:tags r:id="rId19"/>
            </p:custDataLst>
          </p:nvPr>
        </p:nvSpPr>
        <p:spPr>
          <a:xfrm>
            <a:off x="3739198" y="1337628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74" name="Line 50"/>
          <p:cNvSpPr/>
          <p:nvPr>
            <p:custDataLst>
              <p:tags r:id="rId20"/>
            </p:custDataLst>
          </p:nvPr>
        </p:nvSpPr>
        <p:spPr>
          <a:xfrm>
            <a:off x="7163435" y="1337628"/>
            <a:ext cx="0" cy="150653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2228" name="Rectangle 4"/>
          <p:cNvSpPr/>
          <p:nvPr>
            <p:custDataLst>
              <p:tags r:id="rId21"/>
            </p:custDataLst>
          </p:nvPr>
        </p:nvSpPr>
        <p:spPr>
          <a:xfrm>
            <a:off x="533400" y="3207703"/>
            <a:ext cx="4959985" cy="51625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用分块矩阵计算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kA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及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2243" name="Text Box 19"/>
          <p:cNvSpPr txBox="1"/>
          <p:nvPr>
            <p:custDataLst>
              <p:tags r:id="rId22"/>
            </p:custDataLst>
          </p:nvPr>
        </p:nvSpPr>
        <p:spPr>
          <a:xfrm>
            <a:off x="731997" y="4004945"/>
            <a:ext cx="407860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将矩阵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，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B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进行分块：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2244" name="Group 20"/>
          <p:cNvGrpSpPr/>
          <p:nvPr/>
        </p:nvGrpSpPr>
        <p:grpSpPr>
          <a:xfrm>
            <a:off x="4884103" y="3916045"/>
            <a:ext cx="1905000" cy="1200150"/>
            <a:chOff x="1020" y="2823"/>
            <a:chExt cx="1200" cy="756"/>
          </a:xfrm>
        </p:grpSpPr>
        <p:sp>
          <p:nvSpPr>
            <p:cNvPr id="25638" name="Text Box 21"/>
            <p:cNvSpPr txBox="1"/>
            <p:nvPr>
              <p:custDataLst>
                <p:tags r:id="rId23"/>
              </p:custDataLst>
            </p:nvPr>
          </p:nvSpPr>
          <p:spPr>
            <a:xfrm>
              <a:off x="1020" y="2882"/>
              <a:ext cx="120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9" name="Text Box 22"/>
            <p:cNvSpPr txBox="1"/>
            <p:nvPr>
              <p:custDataLst>
                <p:tags r:id="rId24"/>
              </p:custDataLst>
            </p:nvPr>
          </p:nvSpPr>
          <p:spPr>
            <a:xfrm>
              <a:off x="1408" y="2823"/>
              <a:ext cx="202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E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0" name="Text Box 23"/>
            <p:cNvSpPr txBox="1"/>
            <p:nvPr>
              <p:custDataLst>
                <p:tags r:id="rId25"/>
              </p:custDataLst>
            </p:nvPr>
          </p:nvSpPr>
          <p:spPr>
            <a:xfrm>
              <a:off x="1635" y="2823"/>
              <a:ext cx="195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C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  <a:sym typeface="+mn-ea"/>
                </a:rPr>
                <a:t>I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41" name="AutoShape 24"/>
            <p:cNvSpPr/>
            <p:nvPr>
              <p:custDataLst>
                <p:tags r:id="rId26"/>
              </p:custDataLst>
            </p:nvPr>
          </p:nvSpPr>
          <p:spPr>
            <a:xfrm flipH="1">
              <a:off x="1309" y="2868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2249" name="Group 25"/>
          <p:cNvGrpSpPr/>
          <p:nvPr/>
        </p:nvGrpSpPr>
        <p:grpSpPr>
          <a:xfrm>
            <a:off x="6754178" y="3916045"/>
            <a:ext cx="1887537" cy="1200150"/>
            <a:chOff x="1020" y="2823"/>
            <a:chExt cx="1189" cy="756"/>
          </a:xfrm>
        </p:grpSpPr>
        <p:sp>
          <p:nvSpPr>
            <p:cNvPr id="25634" name="Text Box 26"/>
            <p:cNvSpPr txBox="1"/>
            <p:nvPr>
              <p:custDataLst>
                <p:tags r:id="rId27"/>
              </p:custDataLst>
            </p:nvPr>
          </p:nvSpPr>
          <p:spPr>
            <a:xfrm>
              <a:off x="1020" y="2882"/>
              <a:ext cx="1189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B</a:t>
              </a: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5" name="Text Box 27"/>
            <p:cNvSpPr txBox="1"/>
            <p:nvPr>
              <p:custDataLst>
                <p:tags r:id="rId28"/>
              </p:custDataLst>
            </p:nvPr>
          </p:nvSpPr>
          <p:spPr>
            <a:xfrm>
              <a:off x="1408" y="2823"/>
              <a:ext cx="168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D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F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6" name="Text Box 28"/>
            <p:cNvSpPr txBox="1"/>
            <p:nvPr>
              <p:custDataLst>
                <p:tags r:id="rId29"/>
              </p:custDataLst>
            </p:nvPr>
          </p:nvSpPr>
          <p:spPr>
            <a:xfrm>
              <a:off x="1680" y="2823"/>
              <a:ext cx="150" cy="75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  <a:sym typeface="+mn-ea"/>
                </a:rPr>
                <a:t>I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5637" name="AutoShape 29"/>
            <p:cNvSpPr/>
            <p:nvPr>
              <p:custDataLst>
                <p:tags r:id="rId30"/>
              </p:custDataLst>
            </p:nvPr>
          </p:nvSpPr>
          <p:spPr>
            <a:xfrm flipH="1">
              <a:off x="1309" y="2868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27658" name="Text Box 30"/>
          <p:cNvSpPr txBox="1"/>
          <p:nvPr>
            <p:custDataLst>
              <p:tags r:id="rId31"/>
            </p:custDataLst>
          </p:nvPr>
        </p:nvSpPr>
        <p:spPr>
          <a:xfrm>
            <a:off x="554355" y="5284470"/>
            <a:ext cx="330200" cy="5222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则</a:t>
            </a:r>
            <a:endParaRPr lang="zh-CN" altLang="en-US" sz="2600" b="1" dirty="0">
              <a:latin typeface="Symbol" panose="05050102010706020507" pitchFamily="18" charset="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4303" name="Text Box 31"/>
          <p:cNvSpPr txBox="1"/>
          <p:nvPr>
            <p:custDataLst>
              <p:tags r:id="rId32"/>
            </p:custDataLst>
          </p:nvPr>
        </p:nvSpPr>
        <p:spPr>
          <a:xfrm>
            <a:off x="4499293" y="5159058"/>
            <a:ext cx="9064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D 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+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CF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4304" name="Text Box 32"/>
          <p:cNvSpPr txBox="1"/>
          <p:nvPr>
            <p:custDataLst>
              <p:tags r:id="rId33"/>
            </p:custDataLst>
          </p:nvPr>
        </p:nvSpPr>
        <p:spPr>
          <a:xfrm>
            <a:off x="5616893" y="5165408"/>
            <a:ext cx="220662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C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4305" name="Rectangle 33"/>
          <p:cNvSpPr/>
          <p:nvPr>
            <p:custDataLst>
              <p:tags r:id="rId34"/>
            </p:custDataLst>
          </p:nvPr>
        </p:nvSpPr>
        <p:spPr>
          <a:xfrm>
            <a:off x="1214755" y="5352733"/>
            <a:ext cx="458788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AB</a:t>
            </a:r>
            <a:endParaRPr lang="en-US" altLang="zh-CN" sz="2600" b="1" dirty="0">
              <a:latin typeface="Symbol" panose="05050102010706020507" pitchFamily="18" charset="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4306" name="Rectangle 34"/>
          <p:cNvSpPr/>
          <p:nvPr>
            <p:custDataLst>
              <p:tags r:id="rId35"/>
            </p:custDataLst>
          </p:nvPr>
        </p:nvSpPr>
        <p:spPr>
          <a:xfrm>
            <a:off x="4729480" y="5579745"/>
            <a:ext cx="365125" cy="39687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F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4307" name="Rectangle 35"/>
          <p:cNvSpPr/>
          <p:nvPr>
            <p:custDataLst>
              <p:tags r:id="rId36"/>
            </p:custDataLst>
          </p:nvPr>
        </p:nvSpPr>
        <p:spPr>
          <a:xfrm>
            <a:off x="5662772" y="5586095"/>
            <a:ext cx="309880" cy="8001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-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I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lvl="0" indent="0" algn="just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4308" name="Group 36"/>
          <p:cNvGrpSpPr/>
          <p:nvPr/>
        </p:nvGrpSpPr>
        <p:grpSpPr>
          <a:xfrm>
            <a:off x="6155055" y="4828858"/>
            <a:ext cx="2268538" cy="1541462"/>
            <a:chOff x="3672" y="2825"/>
            <a:chExt cx="1429" cy="971"/>
          </a:xfrm>
        </p:grpSpPr>
        <p:sp>
          <p:nvSpPr>
            <p:cNvPr id="27705" name="Text Box 37"/>
            <p:cNvSpPr txBox="1"/>
            <p:nvPr>
              <p:custDataLst>
                <p:tags r:id="rId37"/>
              </p:custDataLst>
            </p:nvPr>
          </p:nvSpPr>
          <p:spPr>
            <a:xfrm>
              <a:off x="3672" y="3115"/>
              <a:ext cx="1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7706" name="AutoShape 38"/>
            <p:cNvSpPr/>
            <p:nvPr>
              <p:custDataLst>
                <p:tags r:id="rId38"/>
              </p:custDataLst>
            </p:nvPr>
          </p:nvSpPr>
          <p:spPr>
            <a:xfrm>
              <a:off x="3835" y="2825"/>
              <a:ext cx="1266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4311" name="Text Box 39"/>
          <p:cNvSpPr txBox="1"/>
          <p:nvPr>
            <p:custDataLst>
              <p:tags r:id="rId39"/>
            </p:custDataLst>
          </p:nvPr>
        </p:nvSpPr>
        <p:spPr>
          <a:xfrm>
            <a:off x="6583680" y="4738370"/>
            <a:ext cx="758825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7  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14 </a:t>
            </a:r>
            <a:r>
              <a: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  </a:t>
            </a: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4</a:t>
            </a:r>
            <a:endParaRPr lang="en-US" altLang="zh-CN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4312" name="Text Box 40"/>
          <p:cNvSpPr txBox="1"/>
          <p:nvPr>
            <p:custDataLst>
              <p:tags r:id="rId40"/>
            </p:custDataLst>
          </p:nvPr>
        </p:nvSpPr>
        <p:spPr>
          <a:xfrm>
            <a:off x="6513830" y="5562283"/>
            <a:ext cx="85725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6  </a:t>
            </a: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3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  0    2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</p:txBody>
      </p:sp>
      <p:sp>
        <p:nvSpPr>
          <p:cNvPr id="54313" name="Text Box 41"/>
          <p:cNvSpPr txBox="1"/>
          <p:nvPr>
            <p:custDataLst>
              <p:tags r:id="rId41"/>
            </p:custDataLst>
          </p:nvPr>
        </p:nvSpPr>
        <p:spPr>
          <a:xfrm>
            <a:off x="7672705" y="4744720"/>
            <a:ext cx="577850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1   3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2   4</a:t>
            </a:r>
            <a:endParaRPr lang="en-US" altLang="zh-CN" sz="2600" b="1" i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54314" name="Text Box 42"/>
          <p:cNvSpPr txBox="1"/>
          <p:nvPr>
            <p:custDataLst>
              <p:tags r:id="rId42"/>
            </p:custDataLst>
          </p:nvPr>
        </p:nvSpPr>
        <p:spPr>
          <a:xfrm>
            <a:off x="7515543" y="5562283"/>
            <a:ext cx="758825" cy="7937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1   0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  0 </a:t>
            </a: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-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1</a:t>
            </a:r>
            <a:endParaRPr lang="en-US" altLang="zh-CN" sz="2600" b="1" dirty="0">
              <a:latin typeface="Times New Roman" panose="02020603050405020304" pitchFamily="18" charset="0"/>
              <a:cs typeface="华文中宋" panose="02010600040101010101" pitchFamily="2" charset="-122"/>
            </a:endParaRPr>
          </a:p>
        </p:txBody>
      </p:sp>
      <p:sp>
        <p:nvSpPr>
          <p:cNvPr id="54315" name="Text Box 43"/>
          <p:cNvSpPr txBox="1"/>
          <p:nvPr>
            <p:custDataLst>
              <p:tags r:id="rId43"/>
            </p:custDataLst>
          </p:nvPr>
        </p:nvSpPr>
        <p:spPr>
          <a:xfrm>
            <a:off x="8587105" y="5289233"/>
            <a:ext cx="3302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4320" name="Group 48"/>
          <p:cNvGrpSpPr/>
          <p:nvPr/>
        </p:nvGrpSpPr>
        <p:grpSpPr>
          <a:xfrm>
            <a:off x="1668780" y="5160645"/>
            <a:ext cx="2303463" cy="800100"/>
            <a:chOff x="846" y="3034"/>
            <a:chExt cx="1451" cy="504"/>
          </a:xfrm>
        </p:grpSpPr>
        <p:sp>
          <p:nvSpPr>
            <p:cNvPr id="27698" name="Text Box 49"/>
            <p:cNvSpPr txBox="1"/>
            <p:nvPr>
              <p:custDataLst>
                <p:tags r:id="rId44"/>
              </p:custDataLst>
            </p:nvPr>
          </p:nvSpPr>
          <p:spPr>
            <a:xfrm>
              <a:off x="846" y="3115"/>
              <a:ext cx="114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7699" name="Text Box 50"/>
            <p:cNvSpPr txBox="1"/>
            <p:nvPr>
              <p:custDataLst>
                <p:tags r:id="rId45"/>
              </p:custDataLst>
            </p:nvPr>
          </p:nvSpPr>
          <p:spPr>
            <a:xfrm>
              <a:off x="1091" y="3034"/>
              <a:ext cx="202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I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7700" name="Text Box 51"/>
            <p:cNvSpPr txBox="1"/>
            <p:nvPr>
              <p:custDataLst>
                <p:tags r:id="rId46"/>
              </p:custDataLst>
            </p:nvPr>
          </p:nvSpPr>
          <p:spPr>
            <a:xfrm>
              <a:off x="1318" y="3034"/>
              <a:ext cx="195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C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-</a:t>
              </a: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  <a:sym typeface="+mn-ea"/>
                </a:rPr>
                <a:t>I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7701" name="AutoShape 52"/>
            <p:cNvSpPr/>
            <p:nvPr>
              <p:custDataLst>
                <p:tags r:id="rId47"/>
              </p:custDataLst>
            </p:nvPr>
          </p:nvSpPr>
          <p:spPr>
            <a:xfrm flipH="1">
              <a:off x="992" y="3079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  <p:sp>
          <p:nvSpPr>
            <p:cNvPr id="27702" name="Text Box 53"/>
            <p:cNvSpPr txBox="1"/>
            <p:nvPr>
              <p:custDataLst>
                <p:tags r:id="rId48"/>
              </p:custDataLst>
            </p:nvPr>
          </p:nvSpPr>
          <p:spPr>
            <a:xfrm>
              <a:off x="1774" y="3034"/>
              <a:ext cx="168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D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F</a:t>
              </a:r>
              <a:r>
                <a:rPr lang="en-US" altLang="zh-CN" sz="2600" b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 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7703" name="Text Box 54"/>
            <p:cNvSpPr txBox="1"/>
            <p:nvPr>
              <p:custDataLst>
                <p:tags r:id="rId49"/>
              </p:custDataLst>
            </p:nvPr>
          </p:nvSpPr>
          <p:spPr>
            <a:xfrm>
              <a:off x="2046" y="3034"/>
              <a:ext cx="150" cy="5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</a:rPr>
                <a:t>O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ea typeface="华文中宋" panose="02010600040101010101" pitchFamily="2" charset="-122"/>
                  <a:cs typeface="华文中宋" panose="02010600040101010101" pitchFamily="2" charset="-122"/>
                  <a:sym typeface="+mn-ea"/>
                </a:rPr>
                <a:t>I</a:t>
              </a:r>
              <a:endPara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7704" name="AutoShape 55"/>
            <p:cNvSpPr/>
            <p:nvPr>
              <p:custDataLst>
                <p:tags r:id="rId50"/>
              </p:custDataLst>
            </p:nvPr>
          </p:nvSpPr>
          <p:spPr>
            <a:xfrm flipH="1">
              <a:off x="1675" y="3079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4328" name="Group 56"/>
          <p:cNvGrpSpPr/>
          <p:nvPr/>
        </p:nvGrpSpPr>
        <p:grpSpPr>
          <a:xfrm>
            <a:off x="4059555" y="5232083"/>
            <a:ext cx="1984375" cy="663575"/>
            <a:chOff x="2538" y="3079"/>
            <a:chExt cx="1064" cy="418"/>
          </a:xfrm>
        </p:grpSpPr>
        <p:sp>
          <p:nvSpPr>
            <p:cNvPr id="27696" name="Text Box 57"/>
            <p:cNvSpPr txBox="1"/>
            <p:nvPr>
              <p:custDataLst>
                <p:tags r:id="rId51"/>
              </p:custDataLst>
            </p:nvPr>
          </p:nvSpPr>
          <p:spPr>
            <a:xfrm>
              <a:off x="2538" y="3115"/>
              <a:ext cx="97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ea typeface="华文中宋" panose="02010600040101010101" pitchFamily="2" charset="-12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endParaRPr>
            </a:p>
          </p:txBody>
        </p:sp>
        <p:sp>
          <p:nvSpPr>
            <p:cNvPr id="27697" name="AutoShape 58"/>
            <p:cNvSpPr/>
            <p:nvPr>
              <p:custDataLst>
                <p:tags r:id="rId52"/>
              </p:custDataLst>
            </p:nvPr>
          </p:nvSpPr>
          <p:spPr>
            <a:xfrm flipH="1">
              <a:off x="2686" y="3079"/>
              <a:ext cx="916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4331" name="Group 59"/>
          <p:cNvGrpSpPr/>
          <p:nvPr/>
        </p:nvGrpSpPr>
        <p:grpSpPr>
          <a:xfrm>
            <a:off x="1289368" y="6025833"/>
            <a:ext cx="3806825" cy="800100"/>
            <a:chOff x="607" y="3579"/>
            <a:chExt cx="2398" cy="504"/>
          </a:xfrm>
        </p:grpSpPr>
        <p:sp>
          <p:nvSpPr>
            <p:cNvPr id="27680" name="Text Box 60"/>
            <p:cNvSpPr txBox="1"/>
            <p:nvPr>
              <p:custDataLst>
                <p:tags r:id="rId53"/>
              </p:custDataLst>
            </p:nvPr>
          </p:nvSpPr>
          <p:spPr>
            <a:xfrm>
              <a:off x="607" y="3693"/>
              <a:ext cx="255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CF</a:t>
              </a:r>
              <a:endParaRPr lang="en-US" altLang="zh-CN" sz="2600" b="1" i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grpSp>
          <p:nvGrpSpPr>
            <p:cNvPr id="27681" name="Group 61"/>
            <p:cNvGrpSpPr/>
            <p:nvPr/>
          </p:nvGrpSpPr>
          <p:grpSpPr>
            <a:xfrm>
              <a:off x="911" y="3583"/>
              <a:ext cx="1242" cy="500"/>
              <a:chOff x="911" y="3583"/>
              <a:chExt cx="1242" cy="500"/>
            </a:xfrm>
          </p:grpSpPr>
          <p:sp>
            <p:nvSpPr>
              <p:cNvPr id="27687" name="Text Box 62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11" y="3653"/>
                <a:ext cx="114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Symbol" panose="05050102010706020507" pitchFamily="18" charset="2"/>
                    <a:cs typeface="华文中宋" panose="02010600040101010101" pitchFamily="2" charset="-122"/>
                  </a:rPr>
                  <a:t>=</a:t>
                </a:r>
                <a:endPara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endParaRPr>
              </a:p>
            </p:txBody>
          </p:sp>
          <p:grpSp>
            <p:nvGrpSpPr>
              <p:cNvPr id="27688" name="Group 63"/>
              <p:cNvGrpSpPr/>
              <p:nvPr/>
            </p:nvGrpSpPr>
            <p:grpSpPr>
              <a:xfrm>
                <a:off x="1090" y="3583"/>
                <a:ext cx="498" cy="500"/>
                <a:chOff x="1090" y="3583"/>
                <a:chExt cx="498" cy="500"/>
              </a:xfrm>
            </p:grpSpPr>
            <p:sp>
              <p:nvSpPr>
                <p:cNvPr id="27693" name="Text Box 64"/>
                <p:cNvSpPr txBox="1"/>
                <p:nvPr>
                  <p:custDataLst>
                    <p:tags r:id="rId55"/>
                  </p:custDataLst>
                </p:nvPr>
              </p:nvSpPr>
              <p:spPr>
                <a:xfrm>
                  <a:off x="1187" y="3583"/>
                  <a:ext cx="156" cy="5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Times New Roman" panose="02020603050405020304" pitchFamily="18" charset="0"/>
                      <a:cs typeface="华文中宋" panose="02010600040101010101" pitchFamily="2" charset="-122"/>
                    </a:rPr>
                    <a:t>1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Times New Roman" panose="02020603050405020304" pitchFamily="18" charset="0"/>
                      <a:cs typeface="华文中宋" panose="02010600040101010101" pitchFamily="2" charset="-122"/>
                    </a:rPr>
                    <a:t>2 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</p:txBody>
            </p:sp>
            <p:sp>
              <p:nvSpPr>
                <p:cNvPr id="27694" name="Text Box 65"/>
                <p:cNvSpPr txBox="1"/>
                <p:nvPr>
                  <p:custDataLst>
                    <p:tags r:id="rId56"/>
                  </p:custDataLst>
                </p:nvPr>
              </p:nvSpPr>
              <p:spPr>
                <a:xfrm>
                  <a:off x="1430" y="3583"/>
                  <a:ext cx="104" cy="5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Times New Roman" panose="02020603050405020304" pitchFamily="18" charset="0"/>
                      <a:cs typeface="华文中宋" panose="02010600040101010101" pitchFamily="2" charset="-122"/>
                    </a:rPr>
                    <a:t>3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  <a:p>
                  <a:pPr marL="0" lvl="0" indent="0"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Symbol" panose="05050102010706020507" pitchFamily="18" charset="2"/>
                      <a:cs typeface="华文中宋" panose="02010600040101010101" pitchFamily="2" charset="-122"/>
                    </a:rPr>
                    <a:t>1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</p:txBody>
            </p:sp>
            <p:sp>
              <p:nvSpPr>
                <p:cNvPr id="27695" name="AutoShape 66"/>
                <p:cNvSpPr/>
                <p:nvPr>
                  <p:custDataLst>
                    <p:tags r:id="rId57"/>
                  </p:custDataLst>
                </p:nvPr>
              </p:nvSpPr>
              <p:spPr>
                <a:xfrm flipH="1">
                  <a:off x="1090" y="3628"/>
                  <a:ext cx="498" cy="418"/>
                </a:xfrm>
                <a:prstGeom prst="bracketPair">
                  <a:avLst>
                    <a:gd name="adj" fmla="val 647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>
                    <a:cs typeface="华文中宋" panose="02010600040101010101" pitchFamily="2" charset="-122"/>
                  </a:endParaRPr>
                </a:p>
              </p:txBody>
            </p:sp>
          </p:grpSp>
          <p:grpSp>
            <p:nvGrpSpPr>
              <p:cNvPr id="27689" name="Group 67"/>
              <p:cNvGrpSpPr/>
              <p:nvPr/>
            </p:nvGrpSpPr>
            <p:grpSpPr>
              <a:xfrm>
                <a:off x="1655" y="3583"/>
                <a:ext cx="498" cy="500"/>
                <a:chOff x="1090" y="3583"/>
                <a:chExt cx="498" cy="500"/>
              </a:xfrm>
            </p:grpSpPr>
            <p:sp>
              <p:nvSpPr>
                <p:cNvPr id="27690" name="Text Box 68"/>
                <p:cNvSpPr txBox="1"/>
                <p:nvPr>
                  <p:custDataLst>
                    <p:tags r:id="rId58"/>
                  </p:custDataLst>
                </p:nvPr>
              </p:nvSpPr>
              <p:spPr>
                <a:xfrm>
                  <a:off x="1187" y="3583"/>
                  <a:ext cx="156" cy="5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Times New Roman" panose="02020603050405020304" pitchFamily="18" charset="0"/>
                      <a:cs typeface="华文中宋" panose="02010600040101010101" pitchFamily="2" charset="-122"/>
                    </a:rPr>
                    <a:t>6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Times New Roman" panose="02020603050405020304" pitchFamily="18" charset="0"/>
                      <a:cs typeface="华文中宋" panose="02010600040101010101" pitchFamily="2" charset="-122"/>
                    </a:rPr>
                    <a:t>0 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</p:txBody>
            </p:sp>
            <p:sp>
              <p:nvSpPr>
                <p:cNvPr id="27691" name="Text Box 69"/>
                <p:cNvSpPr txBox="1"/>
                <p:nvPr>
                  <p:custDataLst>
                    <p:tags r:id="rId59"/>
                  </p:custDataLst>
                </p:nvPr>
              </p:nvSpPr>
              <p:spPr>
                <a:xfrm>
                  <a:off x="1316" y="3583"/>
                  <a:ext cx="218" cy="5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 lIns="0" tIns="0" rIns="0" bIns="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Times New Roman" panose="02020603050405020304" pitchFamily="18" charset="0"/>
                      <a:cs typeface="华文中宋" panose="02010600040101010101" pitchFamily="2" charset="-122"/>
                    </a:rPr>
                    <a:t>3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  <a:p>
                  <a:pPr marL="0" lvl="0" indent="0" algn="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600" b="1" dirty="0">
                      <a:latin typeface="Symbol" panose="05050102010706020507" pitchFamily="18" charset="2"/>
                      <a:cs typeface="华文中宋" panose="02010600040101010101" pitchFamily="2" charset="-122"/>
                    </a:rPr>
                    <a:t>-</a:t>
                  </a:r>
                  <a:r>
                    <a:rPr lang="en-US" altLang="zh-CN" sz="2600" b="1" dirty="0">
                      <a:latin typeface="Times New Roman" panose="02020603050405020304" pitchFamily="18" charset="0"/>
                      <a:cs typeface="华文中宋" panose="02010600040101010101" pitchFamily="2" charset="-122"/>
                    </a:rPr>
                    <a:t>2</a:t>
                  </a:r>
                  <a:endPara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endParaRPr>
                </a:p>
              </p:txBody>
            </p:sp>
            <p:sp>
              <p:nvSpPr>
                <p:cNvPr id="27692" name="AutoShape 70"/>
                <p:cNvSpPr/>
                <p:nvPr>
                  <p:custDataLst>
                    <p:tags r:id="rId60"/>
                  </p:custDataLst>
                </p:nvPr>
              </p:nvSpPr>
              <p:spPr>
                <a:xfrm flipH="1">
                  <a:off x="1090" y="3628"/>
                  <a:ext cx="498" cy="418"/>
                </a:xfrm>
                <a:prstGeom prst="bracketPair">
                  <a:avLst>
                    <a:gd name="adj" fmla="val 6477"/>
                  </a:avLst>
                </a:prstGeom>
                <a:noFill/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75000"/>
                    <a:buFont typeface="Wingdings" panose="05000000000000000000" pitchFamily="2" charset="2"/>
                    <a:buChar char="v"/>
                    <a:defRPr sz="32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85000"/>
                    <a:buFont typeface="Wingdings" panose="05000000000000000000" pitchFamily="2" charset="2"/>
                    <a:buChar char="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2"/>
                    </a:buClr>
                    <a:buSzPct val="90000"/>
                    <a:buFont typeface="Wingdings" panose="05000000000000000000" pitchFamily="2" charset="2"/>
                    <a:buChar char="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hlink"/>
                    </a:buClr>
                    <a:buSzPct val="85000"/>
                    <a:buFont typeface="Wingdings" panose="05000000000000000000" pitchFamily="2" charset="2"/>
                    <a:buChar char="v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</a:lstStyle>
                <a:p>
                  <a:pPr marL="0" lvl="0" indent="0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1800" dirty="0">
                    <a:cs typeface="华文中宋" panose="02010600040101010101" pitchFamily="2" charset="-122"/>
                  </a:endParaRPr>
                </a:p>
              </p:txBody>
            </p:sp>
          </p:grpSp>
        </p:grpSp>
        <p:grpSp>
          <p:nvGrpSpPr>
            <p:cNvPr id="27682" name="Group 71"/>
            <p:cNvGrpSpPr/>
            <p:nvPr/>
          </p:nvGrpSpPr>
          <p:grpSpPr>
            <a:xfrm>
              <a:off x="2238" y="3579"/>
              <a:ext cx="767" cy="504"/>
              <a:chOff x="2238" y="3579"/>
              <a:chExt cx="767" cy="504"/>
            </a:xfrm>
          </p:grpSpPr>
          <p:sp>
            <p:nvSpPr>
              <p:cNvPr id="27683" name="Text Box 72"/>
              <p:cNvSpPr txBox="1"/>
              <p:nvPr>
                <p:custDataLst>
                  <p:tags r:id="rId61"/>
                </p:custDataLst>
              </p:nvPr>
            </p:nvSpPr>
            <p:spPr>
              <a:xfrm>
                <a:off x="2492" y="3583"/>
                <a:ext cx="260" cy="5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 6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12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7684" name="Text Box 73"/>
              <p:cNvSpPr txBox="1"/>
              <p:nvPr>
                <p:custDataLst>
                  <p:tags r:id="rId62"/>
                </p:custDataLst>
              </p:nvPr>
            </p:nvSpPr>
            <p:spPr>
              <a:xfrm>
                <a:off x="2731" y="3579"/>
                <a:ext cx="218" cy="5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Symbol" panose="05050102010706020507" pitchFamily="18" charset="2"/>
                    <a:cs typeface="华文中宋" panose="02010600040101010101" pitchFamily="2" charset="-122"/>
                  </a:rPr>
                  <a:t>-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4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7685" name="Text Box 74"/>
              <p:cNvSpPr txBox="1"/>
              <p:nvPr>
                <p:custDataLst>
                  <p:tags r:id="rId63"/>
                </p:custDataLst>
              </p:nvPr>
            </p:nvSpPr>
            <p:spPr>
              <a:xfrm>
                <a:off x="2238" y="3653"/>
                <a:ext cx="114" cy="329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just" eaLnBrk="1" hangingPunct="1">
                  <a:lnSpc>
                    <a:spcPct val="12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Symbol" panose="05050102010706020507" pitchFamily="18" charset="2"/>
                    <a:cs typeface="华文中宋" panose="02010600040101010101" pitchFamily="2" charset="-122"/>
                  </a:rPr>
                  <a:t>=</a:t>
                </a:r>
                <a:endPara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endParaRPr>
              </a:p>
            </p:txBody>
          </p:sp>
          <p:sp>
            <p:nvSpPr>
              <p:cNvPr id="27686" name="AutoShape 75"/>
              <p:cNvSpPr/>
              <p:nvPr>
                <p:custDataLst>
                  <p:tags r:id="rId64"/>
                </p:custDataLst>
              </p:nvPr>
            </p:nvSpPr>
            <p:spPr>
              <a:xfrm flipH="1">
                <a:off x="2417" y="3628"/>
                <a:ext cx="588" cy="418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  <p:sp>
        <p:nvSpPr>
          <p:cNvPr id="54349" name="Line 77"/>
          <p:cNvSpPr/>
          <p:nvPr>
            <p:custDataLst>
              <p:tags r:id="rId65"/>
            </p:custDataLst>
          </p:nvPr>
        </p:nvSpPr>
        <p:spPr>
          <a:xfrm>
            <a:off x="6458268" y="5579745"/>
            <a:ext cx="1936750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4350" name="Line 78"/>
          <p:cNvSpPr/>
          <p:nvPr>
            <p:custDataLst>
              <p:tags r:id="rId66"/>
            </p:custDataLst>
          </p:nvPr>
        </p:nvSpPr>
        <p:spPr>
          <a:xfrm>
            <a:off x="7442518" y="4862195"/>
            <a:ext cx="0" cy="1506538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4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43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4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4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4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03" grpId="0" build="p"/>
      <p:bldP spid="54304" grpId="0" build="p"/>
      <p:bldP spid="54305" grpId="0" build="p"/>
      <p:bldP spid="54306" grpId="0" build="p"/>
      <p:bldP spid="54307" grpId="0" build="p"/>
      <p:bldP spid="54311" grpId="0"/>
      <p:bldP spid="54312" grpId="0"/>
      <p:bldP spid="54313" grpId="0"/>
      <p:bldP spid="54314" grpId="0"/>
      <p:bldP spid="54315" grpId="0" advAuto="100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/>
        </p:nvSpPr>
        <p:spPr>
          <a:xfrm>
            <a:off x="539433" y="872490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分块矩阵的转置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如下所示，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sp>
        <p:nvSpPr>
          <p:cNvPr id="4" name="Text Box 2"/>
          <p:cNvSpPr txBox="1"/>
          <p:nvPr/>
        </p:nvSpPr>
        <p:spPr>
          <a:xfrm>
            <a:off x="755333" y="4221480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则其转置为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00020" y="1653540"/>
          <a:ext cx="3340735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3" imgW="1333500" imgH="711200" progId="Equation.DSMT4">
                  <p:embed/>
                </p:oleObj>
              </mc:Choice>
              <mc:Fallback>
                <p:oleObj name="Equation" r:id="rId3" imgW="1333500" imgH="711200" progId="Equation.DSMT4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00020" y="1653540"/>
                        <a:ext cx="3340735" cy="178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052"/>
          <p:cNvGraphicFramePr>
            <a:graphicFrameLocks noChangeAspect="1"/>
          </p:cNvGraphicFramePr>
          <p:nvPr/>
        </p:nvGraphicFramePr>
        <p:xfrm>
          <a:off x="2988310" y="4077335"/>
          <a:ext cx="3597275" cy="175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11300" imgH="736600" progId="Equation.DSMT4">
                  <p:embed/>
                </p:oleObj>
              </mc:Choice>
              <mc:Fallback>
                <p:oleObj name="Equation" r:id="rId5" imgW="1511300" imgH="736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988310" y="4077335"/>
                        <a:ext cx="3597275" cy="17538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8" grpId="1"/>
      <p:bldP spid="4" grpId="0"/>
      <p:bldP spid="4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特殊分块矩阵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539433" y="842010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2.11 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（分块对角矩阵）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62466" name="Object 2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468563" y="3213100"/>
          <a:ext cx="4421187" cy="242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5" imgW="37185600" imgH="22555200" progId="Equation.DSMT4">
                  <p:embed/>
                </p:oleObj>
              </mc:Choice>
              <mc:Fallback>
                <p:oleObj name="Equation" r:id="rId5" imgW="37185600" imgH="225552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68563" y="3213100"/>
                        <a:ext cx="4421187" cy="2428875"/>
                      </a:xfrm>
                      <a:prstGeom prst="rect">
                        <a:avLst/>
                      </a:prstGeom>
                      <a:noFill/>
                      <a:ln w="25400" cap="flat" cmpd="sng">
                        <a:noFill/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/>
          <p:nvPr>
            <p:custDataLst>
              <p:tags r:id="rId7"/>
            </p:custDataLst>
          </p:nvPr>
        </p:nvSpPr>
        <p:spPr>
          <a:xfrm>
            <a:off x="1395095" y="1432243"/>
            <a:ext cx="71929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为</a:t>
            </a:r>
            <a:r>
              <a:rPr lang="zh-CN" altLang="en-US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阶矩阵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若 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的分块矩阵只有在主对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2469" name="Rectangle 5"/>
          <p:cNvSpPr/>
          <p:nvPr>
            <p:custDataLst>
              <p:tags r:id="rId8"/>
            </p:custDataLst>
          </p:nvPr>
        </p:nvSpPr>
        <p:spPr>
          <a:xfrm>
            <a:off x="683895" y="2041843"/>
            <a:ext cx="7683500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角线上有非零子块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其余子块都为零矩阵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且非零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2470" name="Rectangle 6"/>
          <p:cNvSpPr/>
          <p:nvPr>
            <p:custDataLst>
              <p:tags r:id="rId9"/>
            </p:custDataLst>
          </p:nvPr>
        </p:nvSpPr>
        <p:spPr>
          <a:xfrm>
            <a:off x="683895" y="2660968"/>
            <a:ext cx="2773363" cy="51911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子块都是方阵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,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即</a:t>
            </a:r>
            <a:endParaRPr lang="zh-CN" altLang="en-US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2471" name="Rectangle 7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685007" y="5663248"/>
            <a:ext cx="7908290" cy="60769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algn="just" rtl="0" eaLnBrk="1" fontAlgn="base" latinLnBrk="0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其中</a:t>
            </a:r>
            <a:r>
              <a:rPr kumimoji="1" lang="zh-CN" altLang="en-US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kumimoji="1" lang="en-US" altLang="zh-CN" sz="2800" b="1" i="1" u="none" strike="noStrike" kern="1200" cap="none" spc="0" normalizeH="0" baseline="-2500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i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(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i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= 1, 2, … ,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s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)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都是方阵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,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那么称 </a:t>
            </a:r>
            <a:r>
              <a:rPr kumimoji="1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为</a:t>
            </a:r>
            <a:r>
              <a:rPr kumimoji="1" lang="zh-CN" altLang="en-US" sz="2800" b="1" i="0" u="none" strike="noStrike" kern="1200" cap="none" spc="0" normalizeH="0" baseline="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分块</a:t>
            </a:r>
            <a:endParaRPr kumimoji="1" lang="zh-CN" altLang="en-US" sz="2800" b="1" i="0" u="none" strike="noStrike" kern="1200" cap="none" spc="0" normalizeH="0" baseline="0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2472" name="Rectangle 8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683895" y="6239510"/>
            <a:ext cx="1696720" cy="52197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对角矩阵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.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24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24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24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8" grpId="1"/>
      <p:bldP spid="62468" grpId="0" build="p"/>
      <p:bldP spid="62469" grpId="0" advAuto="1000" build="p"/>
      <p:bldP spid="62470" grpId="0" advAuto="1000" build="p"/>
      <p:bldP spid="62471" grpId="0" build="p"/>
      <p:bldP spid="62472" grpId="0" advAuto="100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特殊分块矩阵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539433" y="842010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分块对角矩阵的性质</a:t>
            </a:r>
            <a:endParaRPr lang="zh-CN" altLang="en-US" sz="2800" b="1" dirty="0">
              <a:solidFill>
                <a:srgbClr val="C00000"/>
              </a:solidFill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sp>
        <p:nvSpPr>
          <p:cNvPr id="64523" name="Rectangle 11"/>
          <p:cNvSpPr/>
          <p:nvPr>
            <p:custDataLst>
              <p:tags r:id="rId4"/>
            </p:custDataLst>
          </p:nvPr>
        </p:nvSpPr>
        <p:spPr>
          <a:xfrm>
            <a:off x="643255" y="1799590"/>
            <a:ext cx="10756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651000" y="1636713"/>
          <a:ext cx="4294188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6" imgW="28346400" imgH="6096000" progId="Equation.DSMT4">
                  <p:embed/>
                </p:oleObj>
              </mc:Choice>
              <mc:Fallback>
                <p:oleObj name="Equation" r:id="rId6" imgW="28346400" imgH="60960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51000" y="1636713"/>
                        <a:ext cx="4294188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1"/>
          <p:cNvSpPr/>
          <p:nvPr>
            <p:custDataLst>
              <p:tags r:id="rId8"/>
            </p:custDataLst>
          </p:nvPr>
        </p:nvSpPr>
        <p:spPr>
          <a:xfrm>
            <a:off x="612775" y="2781300"/>
            <a:ext cx="107569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Rectangle 11"/>
          <p:cNvSpPr/>
          <p:nvPr>
            <p:custDataLst>
              <p:tags r:id="rId9"/>
            </p:custDataLst>
          </p:nvPr>
        </p:nvSpPr>
        <p:spPr>
          <a:xfrm>
            <a:off x="1476375" y="2781300"/>
            <a:ext cx="713422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当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Symbol" panose="05050102010706020507" pitchFamily="18" charset="2"/>
              </a:rPr>
              <a:t>i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Symbol" panose="05050102010706020507" pitchFamily="18" charset="2"/>
              </a:rPr>
              <a:t>|</a:t>
            </a:r>
            <a:r>
              <a:rPr lang="en-US" altLang="zh-CN" sz="2800" b="1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≠0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Symbol" panose="05050102010706020507" pitchFamily="18" charset="2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（</a:t>
            </a:r>
            <a:r>
              <a:rPr lang="en-US" altLang="zh-CN" sz="2800" b="1" i="1" noProof="0" dirty="0" err="1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i</a:t>
            </a:r>
            <a:r>
              <a:rPr lang="en-US" altLang="zh-CN" sz="2800" b="1" i="1" noProof="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=</a:t>
            </a:r>
            <a:r>
              <a:rPr lang="en-US" altLang="zh-CN" sz="2800" b="1" noProof="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1</a:t>
            </a:r>
            <a:r>
              <a:rPr lang="zh-CN" altLang="en-US" sz="2800" b="1" noProof="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noProof="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2</a:t>
            </a:r>
            <a:r>
              <a:rPr lang="zh-CN" altLang="en-US" sz="2800" b="1" noProof="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</a:t>
            </a:r>
            <a:r>
              <a:rPr lang="en-US" altLang="zh-CN" sz="2800" b="1" noProof="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……</a:t>
            </a:r>
            <a:r>
              <a:rPr lang="en-US" altLang="zh-CN" sz="2800" b="1" i="1" noProof="0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s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）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时，</a:t>
            </a:r>
            <a:r>
              <a:rPr lang="en-US" altLang="zh-CN" sz="28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可逆，并有</a:t>
            </a:r>
            <a:endParaRPr lang="zh-CN" altLang="en-US" sz="2800" b="1" dirty="0">
              <a:solidFill>
                <a:schemeClr val="tx1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65543" name="Object 7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2527300" y="3595688"/>
          <a:ext cx="4086225" cy="224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41757600" imgH="24384000" progId="Equation.DSMT4">
                  <p:embed/>
                </p:oleObj>
              </mc:Choice>
              <mc:Fallback>
                <p:oleObj name="Equation" r:id="rId11" imgW="41757600" imgH="243840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527300" y="3595688"/>
                        <a:ext cx="4086225" cy="2249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8" grpId="1"/>
      <p:bldP spid="64523" grpId="0"/>
      <p:bldP spid="2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特殊分块矩阵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" name="矩形 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18160" y="1673225"/>
            <a:ext cx="1851025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例</a:t>
            </a:r>
            <a:r>
              <a:rPr kumimoji="1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2.14</a:t>
            </a:r>
            <a:endParaRPr kumimoji="1" lang="en-US" altLang="zh-CN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1690370" y="1758950"/>
            <a:ext cx="1128395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设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8916" name="Rectangle 4"/>
          <p:cNvSpPr/>
          <p:nvPr/>
        </p:nvSpPr>
        <p:spPr>
          <a:xfrm>
            <a:off x="5722620" y="1758950"/>
            <a:ext cx="143573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求</a:t>
            </a:r>
            <a:r>
              <a:rPr lang="en-US" altLang="zh-CN" sz="2800" b="1" i="1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A</a:t>
            </a:r>
            <a:r>
              <a:rPr lang="en-US" altLang="zh-CN" sz="2800" b="1" baseline="30000" noProof="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-1</a:t>
            </a: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13" name="矩形 12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60400" y="3192780"/>
            <a:ext cx="1225550" cy="607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解：</a:t>
            </a:r>
            <a:endParaRPr kumimoji="1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82850" y="1033780"/>
          <a:ext cx="2715895" cy="21247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5" imgW="1459865" imgH="1143000" progId="Equation.DSMT4">
                  <p:embed/>
                </p:oleObj>
              </mc:Choice>
              <mc:Fallback>
                <p:oleObj name="Equation" r:id="rId5" imgW="1459865" imgH="11430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482850" y="1033780"/>
                        <a:ext cx="2715895" cy="21247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331595" y="3276600"/>
            <a:ext cx="30734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noProof="0"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对</a:t>
            </a:r>
            <a:r>
              <a:rPr lang="en-US" altLang="zh-CN" b="1" i="1" dirty="0">
                <a:ea typeface="华文中宋" panose="02010600040101010101" pitchFamily="2" charset="-122"/>
                <a:cs typeface="华文中宋" panose="02010600040101010101" pitchFamily="2" charset="-122"/>
                <a:sym typeface="Symbol" panose="05050102010706020507" pitchFamily="18" charset="2"/>
              </a:rPr>
              <a:t>A</a:t>
            </a:r>
            <a:r>
              <a:rPr kumimoji="1" lang="en-US" altLang="zh-CN" sz="2800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</a:t>
            </a:r>
            <a:r>
              <a:rPr kumimoji="1" lang="zh-CN" altLang="en-US" sz="2800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分块如下：</a:t>
            </a:r>
            <a:endParaRPr kumimoji="1" lang="zh-CN" altLang="en-US" sz="2800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188085" y="3916680"/>
          <a:ext cx="5866765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7" imgW="2501900" imgH="1143000" progId="Equation.DSMT4">
                  <p:embed/>
                </p:oleObj>
              </mc:Choice>
              <mc:Fallback>
                <p:oleObj name="Equation" r:id="rId7" imgW="2501900" imgH="11430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188085" y="3916680"/>
                        <a:ext cx="5866765" cy="2686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组合 13"/>
          <p:cNvGrpSpPr/>
          <p:nvPr/>
        </p:nvGrpSpPr>
        <p:grpSpPr>
          <a:xfrm>
            <a:off x="1845310" y="3999230"/>
            <a:ext cx="2651760" cy="2527300"/>
            <a:chOff x="7168" y="5628"/>
            <a:chExt cx="4176" cy="3980"/>
          </a:xfrm>
        </p:grpSpPr>
        <p:sp>
          <p:nvSpPr>
            <p:cNvPr id="33799" name="Line 7"/>
            <p:cNvSpPr/>
            <p:nvPr>
              <p:custDataLst>
                <p:tags r:id="rId9"/>
              </p:custDataLst>
            </p:nvPr>
          </p:nvSpPr>
          <p:spPr>
            <a:xfrm>
              <a:off x="7168" y="6250"/>
              <a:ext cx="4138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02" name="Line 10"/>
            <p:cNvSpPr/>
            <p:nvPr>
              <p:custDataLst>
                <p:tags r:id="rId10"/>
              </p:custDataLst>
            </p:nvPr>
          </p:nvSpPr>
          <p:spPr>
            <a:xfrm>
              <a:off x="7994" y="5638"/>
              <a:ext cx="1" cy="397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1" name="Line 7"/>
            <p:cNvSpPr/>
            <p:nvPr>
              <p:custDataLst>
                <p:tags r:id="rId11"/>
              </p:custDataLst>
            </p:nvPr>
          </p:nvSpPr>
          <p:spPr>
            <a:xfrm>
              <a:off x="7206" y="8064"/>
              <a:ext cx="4138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2" name="Line 10"/>
            <p:cNvSpPr/>
            <p:nvPr>
              <p:custDataLst>
                <p:tags r:id="rId12"/>
              </p:custDataLst>
            </p:nvPr>
          </p:nvSpPr>
          <p:spPr>
            <a:xfrm>
              <a:off x="9622" y="5628"/>
              <a:ext cx="1" cy="397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bldLvl="0" animBg="1"/>
      <p:bldP spid="64514" grpId="1" animBg="1"/>
      <p:bldP spid="38916" grpId="0"/>
      <p:bldP spid="38916" grpId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前言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Text Box 3"/>
          <p:cNvSpPr>
            <a:spLocks noChangeArrowheads="1"/>
          </p:cNvSpPr>
          <p:nvPr/>
        </p:nvSpPr>
        <p:spPr bwMode="auto">
          <a:xfrm>
            <a:off x="755650" y="1628775"/>
            <a:ext cx="7835265" cy="1470025"/>
          </a:xfrm>
          <a:prstGeom prst="rect">
            <a:avLst/>
          </a:prstGeom>
          <a:solidFill>
            <a:schemeClr val="bg1">
              <a:alpha val="56078"/>
            </a:schemeClr>
          </a:solidFill>
          <a:ln w="38100">
            <a:solidFill>
              <a:schemeClr val="bg1"/>
            </a:solidFill>
            <a:miter lim="800000"/>
          </a:ln>
        </p:spPr>
        <p:txBody>
          <a:bodyPr wrap="square" anchor="ctr" anchorCtr="1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华文中宋" panose="02010600040101010101" pitchFamily="2" charset="-122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矩阵</a:t>
            </a: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+mn-ea"/>
              </a:rPr>
              <a:t>分块能使得矩阵的结构显得简单而清晰.</a:t>
            </a:r>
            <a:endParaRPr lang="zh-CN" altLang="en-US" sz="28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sym typeface="+mn-ea"/>
            </a:endParaRPr>
          </a:p>
          <a:p>
            <a:pPr marL="0" marR="0" lvl="0" algn="l" defTabSz="914400" rtl="0" eaLnBrk="1" fontAlgn="base" latinLnBrk="0" hangingPunct="1">
              <a:lnSpc>
                <a:spcPct val="150000"/>
              </a:lnSpc>
              <a:buClrTx/>
              <a:buSzTx/>
              <a:buFont typeface="华文中宋" panose="02010600040101010101" pitchFamily="2" charset="-122"/>
              <a:buChar char="•"/>
              <a:defRPr/>
            </a:pPr>
            <a:r>
              <a:rPr lang="zh-CN" altLang="en-US" sz="28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sym typeface="Arial" panose="020B0604020202020204" pitchFamily="34" charset="0"/>
              </a:rPr>
              <a:t>本节讨论分块矩阵的定义、运算和分块对角矩阵</a:t>
            </a:r>
            <a:endParaRPr kumimoji="1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+mn-cs"/>
              <a:sym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实践问题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特殊分块矩阵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899160" y="1124585"/>
            <a:ext cx="30734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noProof="0"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其中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：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68616" name="Object 8"/>
          <p:cNvGraphicFramePr>
            <a:graphicFrameLocks noChangeAspect="1"/>
          </p:cNvGraphicFramePr>
          <p:nvPr>
            <p:custDataLst>
              <p:tags r:id="rId3"/>
            </p:custDataLst>
          </p:nvPr>
        </p:nvGraphicFramePr>
        <p:xfrm>
          <a:off x="3621088" y="879475"/>
          <a:ext cx="1973262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4" imgW="21336000" imgH="10972800" progId="Equation.DSMT4">
                  <p:embed/>
                </p:oleObj>
              </mc:Choice>
              <mc:Fallback>
                <p:oleObj name="Equation" r:id="rId4" imgW="21336000" imgH="10972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1088" y="879475"/>
                        <a:ext cx="1973262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Object 9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1930400" y="1079500"/>
          <a:ext cx="1466850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14630400" imgH="6096000" progId="Equation.DSMT4">
                  <p:embed/>
                </p:oleObj>
              </mc:Choice>
              <mc:Fallback>
                <p:oleObj name="Equation" r:id="rId7" imgW="14630400" imgH="60960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30400" y="1079500"/>
                        <a:ext cx="1466850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8"/>
          <p:cNvGraphicFramePr>
            <a:graphicFrameLocks noChangeAspect="1"/>
          </p:cNvGraphicFramePr>
          <p:nvPr>
            <p:custDataLst>
              <p:tags r:id="rId9"/>
            </p:custDataLst>
          </p:nvPr>
        </p:nvGraphicFramePr>
        <p:xfrm>
          <a:off x="6127750" y="879475"/>
          <a:ext cx="177482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0" imgW="19202400" imgH="10972800" progId="Equation.DSMT4">
                  <p:embed/>
                </p:oleObj>
              </mc:Choice>
              <mc:Fallback>
                <p:oleObj name="Equation" r:id="rId10" imgW="19202400" imgH="10972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27750" y="879475"/>
                        <a:ext cx="1774825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868680" y="2277110"/>
            <a:ext cx="30734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noProof="0"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由于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：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custDataLst>
              <p:tags r:id="rId12"/>
            </p:custDataLst>
          </p:nvPr>
        </p:nvGraphicFramePr>
        <p:xfrm>
          <a:off x="1752600" y="2017713"/>
          <a:ext cx="1744663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17373600" imgH="10363200" progId="Equation.DSMT4">
                  <p:embed/>
                </p:oleObj>
              </mc:Choice>
              <mc:Fallback>
                <p:oleObj name="Equation" r:id="rId13" imgW="17373600" imgH="103632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52600" y="2017713"/>
                        <a:ext cx="1744663" cy="1041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custDataLst>
              <p:tags r:id="rId15"/>
            </p:custDataLst>
          </p:nvPr>
        </p:nvGraphicFramePr>
        <p:xfrm>
          <a:off x="3497263" y="1805305"/>
          <a:ext cx="4564062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6" imgW="49377600" imgH="15849600" progId="Equation.DSMT4">
                  <p:embed/>
                </p:oleObj>
              </mc:Choice>
              <mc:Fallback>
                <p:oleObj name="Equation" r:id="rId16" imgW="49377600" imgH="158496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497263" y="1805305"/>
                        <a:ext cx="4564062" cy="146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1017588" y="3213100"/>
          <a:ext cx="1857375" cy="1014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9" imgW="20116800" imgH="10972800" progId="Equation.DSMT4">
                  <p:embed/>
                </p:oleObj>
              </mc:Choice>
              <mc:Fallback>
                <p:oleObj name="Equation" r:id="rId19" imgW="20116800" imgH="10972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017588" y="3213100"/>
                        <a:ext cx="1857375" cy="1014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2"/>
          <p:cNvSpPr txBox="1">
            <a:spLocks noChangeArrowheads="1"/>
          </p:cNvSpPr>
          <p:nvPr/>
        </p:nvSpPr>
        <p:spPr bwMode="auto">
          <a:xfrm>
            <a:off x="899160" y="4774565"/>
            <a:ext cx="3073400" cy="52197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lang="zh-CN" altLang="en-US" b="1" noProof="0"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因此</a:t>
            </a:r>
            <a:r>
              <a:rPr kumimoji="1" lang="zh-CN" altLang="en-US" b="1" kern="1200" cap="none" spc="0" normalizeH="0" baseline="0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：</a:t>
            </a:r>
            <a:endParaRPr kumimoji="1" lang="zh-CN" altLang="en-US" b="1" kern="1200" cap="none" spc="0" normalizeH="0" baseline="0" noProof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1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834833" y="3430588"/>
          <a:ext cx="6743700" cy="321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1" imgW="76809600" imgH="36576000" progId="Equation.DSMT4">
                  <p:embed/>
                </p:oleObj>
              </mc:Choice>
              <mc:Fallback>
                <p:oleObj name="Equation" r:id="rId21" imgW="76809600" imgH="36576000" progId="Equation.DSMT4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34833" y="3430588"/>
                        <a:ext cx="6743700" cy="3213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5772150" y="3804100"/>
            <a:ext cx="2891155" cy="2660650"/>
            <a:chOff x="7168" y="5414"/>
            <a:chExt cx="4176" cy="3980"/>
          </a:xfrm>
        </p:grpSpPr>
        <p:sp>
          <p:nvSpPr>
            <p:cNvPr id="33799" name="Line 7"/>
            <p:cNvSpPr/>
            <p:nvPr>
              <p:custDataLst>
                <p:tags r:id="rId23"/>
              </p:custDataLst>
            </p:nvPr>
          </p:nvSpPr>
          <p:spPr>
            <a:xfrm>
              <a:off x="7168" y="6250"/>
              <a:ext cx="4138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33802" name="Line 10"/>
            <p:cNvSpPr/>
            <p:nvPr>
              <p:custDataLst>
                <p:tags r:id="rId24"/>
              </p:custDataLst>
            </p:nvPr>
          </p:nvSpPr>
          <p:spPr>
            <a:xfrm>
              <a:off x="7994" y="5424"/>
              <a:ext cx="1" cy="397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8" name="Line 7"/>
            <p:cNvSpPr/>
            <p:nvPr>
              <p:custDataLst>
                <p:tags r:id="rId25"/>
              </p:custDataLst>
            </p:nvPr>
          </p:nvSpPr>
          <p:spPr>
            <a:xfrm>
              <a:off x="7206" y="8064"/>
              <a:ext cx="4138" cy="1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  <p:sp>
          <p:nvSpPr>
            <p:cNvPr id="19" name="Line 10"/>
            <p:cNvSpPr/>
            <p:nvPr>
              <p:custDataLst>
                <p:tags r:id="rId26"/>
              </p:custDataLst>
            </p:nvPr>
          </p:nvSpPr>
          <p:spPr>
            <a:xfrm>
              <a:off x="9622" y="5414"/>
              <a:ext cx="1" cy="3970"/>
            </a:xfrm>
            <a:prstGeom prst="line">
              <a:avLst/>
            </a:prstGeom>
            <a:ln w="25400" cap="flat" cmpd="sng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752475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拓展问题</a:t>
            </a:r>
            <a:r>
              <a:rPr lang="zh-CN" sz="2600" b="1" kern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：矩阵的应用</a:t>
            </a:r>
            <a:endParaRPr lang="zh-CN" sz="2600" b="1" kern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06502" name="Text Box 6"/>
          <p:cNvSpPr txBox="1"/>
          <p:nvPr>
            <p:custDataLst>
              <p:tags r:id="rId3"/>
            </p:custDataLst>
          </p:nvPr>
        </p:nvSpPr>
        <p:spPr>
          <a:xfrm>
            <a:off x="517843" y="980758"/>
            <a:ext cx="80010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拓展思考</a:t>
            </a:r>
            <a:r>
              <a:rPr lang="zh-CN" altLang="en-US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</a:t>
            </a:r>
            <a:endParaRPr lang="zh-CN" altLang="en-US" sz="2800" b="1" dirty="0">
              <a:solidFill>
                <a:srgbClr val="006600"/>
              </a:solidFill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467995" y="1628775"/>
            <a:ext cx="8114665" cy="2408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  <a:spcBef>
                <a:spcPct val="50000"/>
              </a:spcBef>
              <a:buClrTx/>
              <a:buSzTx/>
              <a:buNone/>
            </a:pP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你知道计算机是如何实现图像压缩的吗？阅读知网中分块矩阵相关的快速算法文献及应用文献，体会分块矩阵的应用。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 uiExpand="1" build="p"/>
      <p:bldP spid="16" grpId="0" autoUpdateAnimBg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930465" y="1628041"/>
            <a:ext cx="7586663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 </a:t>
            </a: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分块矩阵的定义</a:t>
            </a:r>
            <a:endParaRPr kumimoji="1" lang="zh-CN" altLang="en-US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035" name="Line 12"/>
          <p:cNvSpPr>
            <a:spLocks noChangeShapeType="1"/>
          </p:cNvSpPr>
          <p:nvPr/>
        </p:nvSpPr>
        <p:spPr bwMode="auto">
          <a:xfrm>
            <a:off x="0" y="836613"/>
            <a:ext cx="9144000" cy="0"/>
          </a:xfrm>
          <a:prstGeom prst="line">
            <a:avLst/>
          </a:prstGeom>
          <a:noFill/>
          <a:ln w="25400">
            <a:solidFill>
              <a:srgbClr val="C0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4037" name="Text Box 2"/>
          <p:cNvSpPr txBox="1">
            <a:spLocks noChangeArrowheads="1"/>
          </p:cNvSpPr>
          <p:nvPr/>
        </p:nvSpPr>
        <p:spPr bwMode="auto">
          <a:xfrm>
            <a:off x="1835785" y="185120"/>
            <a:ext cx="5407025" cy="645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30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</a:t>
            </a:r>
            <a:r>
              <a:rPr kumimoji="1" lang="zh-CN" alt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小结</a:t>
            </a:r>
            <a:endParaRPr kumimoji="1" lang="zh-CN" altLang="en-US" sz="3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爆炸形: 8 pt  1"/>
          <p:cNvSpPr/>
          <p:nvPr/>
        </p:nvSpPr>
        <p:spPr bwMode="auto">
          <a:xfrm>
            <a:off x="684070" y="178134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2" name="Rectangle 1"/>
          <p:cNvSpPr>
            <a:spLocks noChangeArrowheads="1"/>
          </p:cNvSpPr>
          <p:nvPr/>
        </p:nvSpPr>
        <p:spPr bwMode="auto">
          <a:xfrm>
            <a:off x="997141" y="2345591"/>
            <a:ext cx="7303839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重点问题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</a:t>
            </a: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分块矩阵的运算</a:t>
            </a:r>
            <a:endParaRPr kumimoji="1" 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爆炸形: 8 pt  27"/>
          <p:cNvSpPr/>
          <p:nvPr/>
        </p:nvSpPr>
        <p:spPr bwMode="auto">
          <a:xfrm>
            <a:off x="676632" y="24846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9" name="Rectangle 1"/>
          <p:cNvSpPr>
            <a:spLocks noChangeArrowheads="1"/>
          </p:cNvSpPr>
          <p:nvPr/>
        </p:nvSpPr>
        <p:spPr bwMode="auto">
          <a:xfrm>
            <a:off x="997141" y="3109814"/>
            <a:ext cx="758666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难点问题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分块对角</a:t>
            </a:r>
            <a:r>
              <a:rPr lang="zh-CN"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矩</a:t>
            </a: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阵</a:t>
            </a:r>
            <a:r>
              <a:rPr lang="zh-CN"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性质</a:t>
            </a:r>
            <a:r>
              <a:rPr sz="2500" b="1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.</a:t>
            </a:r>
            <a:endParaRPr sz="2500" b="1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爆炸形: 8 pt  33"/>
          <p:cNvSpPr/>
          <p:nvPr/>
        </p:nvSpPr>
        <p:spPr bwMode="auto">
          <a:xfrm>
            <a:off x="696219" y="3230885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4" name="Rectangle 1"/>
          <p:cNvSpPr>
            <a:spLocks noChangeArrowheads="1"/>
          </p:cNvSpPr>
          <p:nvPr/>
        </p:nvSpPr>
        <p:spPr bwMode="auto">
          <a:xfrm>
            <a:off x="957454" y="3813394"/>
            <a:ext cx="748754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实践问题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分块矩阵的计算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.</a:t>
            </a:r>
            <a:endParaRPr kumimoji="1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爆炸形: 8 pt  25"/>
          <p:cNvSpPr/>
          <p:nvPr/>
        </p:nvSpPr>
        <p:spPr bwMode="auto">
          <a:xfrm>
            <a:off x="734618" y="3698787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7" name="Rectangle 1"/>
          <p:cNvSpPr>
            <a:spLocks noChangeArrowheads="1"/>
          </p:cNvSpPr>
          <p:nvPr/>
        </p:nvSpPr>
        <p:spPr bwMode="auto">
          <a:xfrm>
            <a:off x="951104" y="4457284"/>
            <a:ext cx="7745412" cy="475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拓展问题</a:t>
            </a:r>
            <a:r>
              <a:rPr kumimoji="1" lang="en-US" alt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分块矩阵的</a:t>
            </a:r>
            <a:r>
              <a:rPr kumimoji="1" lang="zh-CN" sz="2500" b="1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应用</a:t>
            </a:r>
            <a:endParaRPr kumimoji="1" lang="zh-CN" sz="2500" b="1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爆炸形: 8 pt  29"/>
          <p:cNvSpPr/>
          <p:nvPr/>
        </p:nvSpPr>
        <p:spPr bwMode="auto">
          <a:xfrm>
            <a:off x="661601" y="4457378"/>
            <a:ext cx="213994" cy="259253"/>
          </a:xfrm>
          <a:prstGeom prst="irregularSeal1">
            <a:avLst/>
          </a:prstGeom>
          <a:solidFill>
            <a:srgbClr val="969696"/>
          </a:solidFill>
          <a:ln w="28575" cap="flat" cmpd="sng" algn="ctr">
            <a:solidFill>
              <a:srgbClr val="3333FF"/>
            </a:solidFill>
            <a:prstDash val="solid"/>
            <a:round/>
            <a:headEnd type="none" w="med" len="med"/>
            <a:tailEnd type="triangle" w="med" len="med"/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1" i="0" u="none" strike="noStrike" kern="1200" cap="none" spc="0" normalizeH="0" baseline="0" noProof="0">
              <a:ln w="22225">
                <a:solidFill>
                  <a:srgbClr val="0000FF"/>
                </a:solidFill>
                <a:prstDash val="solid"/>
              </a:ln>
              <a:solidFill>
                <a:srgbClr val="B2B2B2">
                  <a:lumMod val="40000"/>
                  <a:lumOff val="60000"/>
                </a:srgbClr>
              </a:solidFill>
              <a:effectLst>
                <a:glow rad="228600">
                  <a:srgbClr val="B2B2B2">
                    <a:satMod val="175000"/>
                    <a:alpha val="40000"/>
                  </a:srgbClr>
                </a:glo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华文中宋" panose="02010600040101010101" pitchFamily="2" charset="-122"/>
            </a:endParaRPr>
          </a:p>
        </p:txBody>
      </p:sp>
      <p:pic>
        <p:nvPicPr>
          <p:cNvPr id="44059" name="Picture 11"/>
          <p:cNvPicPr>
            <a:picLocks noChangeAspect="1" noChangeArrowheads="1" noCrop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-42863" y="-9525"/>
            <a:ext cx="1014413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2" grpId="0"/>
      <p:bldP spid="29" grpId="0"/>
      <p:bldP spid="24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548130" y="2205355"/>
            <a:ext cx="5718810" cy="6076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  <a:defRPr/>
            </a:pPr>
            <a:r>
              <a:rPr kumimoji="0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习题二：</a:t>
            </a:r>
            <a:r>
              <a:rPr kumimoji="0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18</a:t>
            </a:r>
            <a:r>
              <a:rPr kumimoji="0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kumimoji="0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</a:t>
            </a:r>
            <a:r>
              <a:rPr kumimoji="0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）、</a:t>
            </a:r>
            <a:r>
              <a:rPr kumimoji="0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19</a:t>
            </a:r>
            <a:r>
              <a:rPr kumimoji="0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、</a:t>
            </a:r>
            <a:r>
              <a:rPr kumimoji="0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20</a:t>
            </a:r>
            <a:r>
              <a:rPr kumimoji="0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（</a:t>
            </a:r>
            <a:r>
              <a:rPr kumimoji="0" lang="en-US" altLang="zh-CN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2</a:t>
            </a:r>
            <a:r>
              <a:rPr kumimoji="0" lang="zh-CN" altLang="en-US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</a:rPr>
              <a:t>）</a:t>
            </a:r>
            <a:endParaRPr kumimoji="0" lang="zh-CN" altLang="en-US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62467" name="Group 29"/>
          <p:cNvGrpSpPr/>
          <p:nvPr/>
        </p:nvGrpSpPr>
        <p:grpSpPr bwMode="auto">
          <a:xfrm>
            <a:off x="60325" y="136525"/>
            <a:ext cx="2497934" cy="825500"/>
            <a:chOff x="51" y="0"/>
            <a:chExt cx="881" cy="246"/>
          </a:xfrm>
        </p:grpSpPr>
        <p:sp>
          <p:nvSpPr>
            <p:cNvPr id="62475" name="Rectangle 30"/>
            <p:cNvSpPr>
              <a:spLocks noChangeArrowheads="1"/>
            </p:cNvSpPr>
            <p:nvPr/>
          </p:nvSpPr>
          <p:spPr bwMode="auto">
            <a:xfrm>
              <a:off x="349" y="9"/>
              <a:ext cx="583" cy="1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80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lang="zh-CN" altLang="en-US" sz="2600" b="1" dirty="0">
                  <a:solidFill>
                    <a:srgbClr val="C00000"/>
                  </a:solidFill>
                  <a:latin typeface="华文中宋" panose="02010600040101010101" pitchFamily="2" charset="-122"/>
                  <a:ea typeface="华文中宋" panose="02010600040101010101" pitchFamily="2" charset="-122"/>
                  <a:cs typeface="Times New Roman" panose="02020603050405020304" pitchFamily="18" charset="0"/>
                </a:rPr>
                <a:t>作  业</a:t>
              </a:r>
              <a:endParaRPr lang="zh-CN" altLang="en-US" sz="26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62476" name="Group 31"/>
            <p:cNvGrpSpPr/>
            <p:nvPr/>
          </p:nvGrpSpPr>
          <p:grpSpPr bwMode="auto">
            <a:xfrm>
              <a:off x="51" y="0"/>
              <a:ext cx="829" cy="246"/>
              <a:chOff x="51" y="0"/>
              <a:chExt cx="829" cy="246"/>
            </a:xfrm>
          </p:grpSpPr>
          <p:sp>
            <p:nvSpPr>
              <p:cNvPr id="62477" name="Line 32"/>
              <p:cNvSpPr>
                <a:spLocks noChangeShapeType="1"/>
              </p:cNvSpPr>
              <p:nvPr/>
            </p:nvSpPr>
            <p:spPr bwMode="auto">
              <a:xfrm flipV="1">
                <a:off x="96" y="198"/>
                <a:ext cx="784" cy="4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>
                  <a:cs typeface="华文中宋" panose="02010600040101010101" pitchFamily="2" charset="-122"/>
                </a:endParaRPr>
              </a:p>
            </p:txBody>
          </p:sp>
          <p:pic>
            <p:nvPicPr>
              <p:cNvPr id="62478" name="Picture 33" descr="BD10263_"/>
              <p:cNvPicPr>
                <a:picLocks noChangeAspect="1" noChangeArrowheads="1"/>
              </p:cNvPicPr>
              <p:nvPr/>
            </p:nvPicPr>
            <p:blipFill>
              <a:blip r:embed="rId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" y="0"/>
                <a:ext cx="246" cy="2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2" name="Text Box 4103">
            <a:hlinkClick r:id="rId2" action="ppaction://hlinksldjump" highlightClick="1"/>
            <a:hlinkHover r:id="" action="ppaction://macro?name=Macro1" highlightClick="1"/>
          </p:cNvPr>
          <p:cNvSpPr txBox="1">
            <a:spLocks noChangeArrowheads="1"/>
          </p:cNvSpPr>
          <p:nvPr/>
        </p:nvSpPr>
        <p:spPr bwMode="auto">
          <a:xfrm>
            <a:off x="7150814" y="6237312"/>
            <a:ext cx="1997088" cy="5232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线性代数</a:t>
            </a:r>
            <a:endParaRPr kumimoji="1" lang="zh-CN" altLang="en-US" b="1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分块矩阵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611188" y="836930"/>
            <a:ext cx="80010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在矩阵的讨论和运算中，有时需要将一个矩阵分成若干个“子块”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子矩阵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，使原矩阵显得结构简单而清晰。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9156" name="Text Box 4"/>
          <p:cNvSpPr txBox="1"/>
          <p:nvPr>
            <p:custDataLst>
              <p:tags r:id="rId4"/>
            </p:custDataLst>
          </p:nvPr>
        </p:nvSpPr>
        <p:spPr>
          <a:xfrm>
            <a:off x="626110" y="3148965"/>
            <a:ext cx="16510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例如：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49157" name="Group 5"/>
          <p:cNvGrpSpPr/>
          <p:nvPr/>
        </p:nvGrpSpPr>
        <p:grpSpPr>
          <a:xfrm>
            <a:off x="2227898" y="2564765"/>
            <a:ext cx="2867025" cy="1625600"/>
            <a:chOff x="1153" y="1128"/>
            <a:chExt cx="1806" cy="1024"/>
          </a:xfrm>
        </p:grpSpPr>
        <p:sp>
          <p:nvSpPr>
            <p:cNvPr id="22557" name="Text Box 6"/>
            <p:cNvSpPr txBox="1"/>
            <p:nvPr>
              <p:custDataLst>
                <p:tags r:id="rId5"/>
              </p:custDataLst>
            </p:nvPr>
          </p:nvSpPr>
          <p:spPr>
            <a:xfrm>
              <a:off x="1621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2558" name="Text Box 7"/>
            <p:cNvSpPr txBox="1"/>
            <p:nvPr>
              <p:custDataLst>
                <p:tags r:id="rId6"/>
              </p:custDataLst>
            </p:nvPr>
          </p:nvSpPr>
          <p:spPr>
            <a:xfrm>
              <a:off x="1984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2559" name="Text Box 8"/>
            <p:cNvSpPr txBox="1"/>
            <p:nvPr>
              <p:custDataLst>
                <p:tags r:id="rId7"/>
              </p:custDataLst>
            </p:nvPr>
          </p:nvSpPr>
          <p:spPr>
            <a:xfrm>
              <a:off x="2634" y="112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 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2560" name="Text Box 9"/>
            <p:cNvSpPr txBox="1"/>
            <p:nvPr>
              <p:custDataLst>
                <p:tags r:id="rId8"/>
              </p:custDataLst>
            </p:nvPr>
          </p:nvSpPr>
          <p:spPr>
            <a:xfrm>
              <a:off x="2347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2561" name="Text Box 10"/>
            <p:cNvSpPr txBox="1"/>
            <p:nvPr>
              <p:custDataLst>
                <p:tags r:id="rId9"/>
              </p:custDataLst>
            </p:nvPr>
          </p:nvSpPr>
          <p:spPr>
            <a:xfrm>
              <a:off x="1153" y="1482"/>
              <a:ext cx="3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A 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2562" name="AutoShape 11"/>
            <p:cNvSpPr/>
            <p:nvPr>
              <p:custDataLst>
                <p:tags r:id="rId10"/>
              </p:custDataLst>
            </p:nvPr>
          </p:nvSpPr>
          <p:spPr>
            <a:xfrm>
              <a:off x="1536" y="1181"/>
              <a:ext cx="1423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49164" name="Text Box 12"/>
          <p:cNvSpPr txBox="1"/>
          <p:nvPr>
            <p:custDataLst>
              <p:tags r:id="rId11"/>
            </p:custDataLst>
          </p:nvPr>
        </p:nvSpPr>
        <p:spPr>
          <a:xfrm>
            <a:off x="626110" y="4661853"/>
            <a:ext cx="6604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其中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49165" name="Text Box 13"/>
          <p:cNvSpPr txBox="1"/>
          <p:nvPr>
            <p:custDataLst>
              <p:tags r:id="rId12"/>
            </p:custDataLst>
          </p:nvPr>
        </p:nvSpPr>
        <p:spPr>
          <a:xfrm>
            <a:off x="5702935" y="4661853"/>
            <a:ext cx="2041525" cy="482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O</a:t>
            </a: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(0   0    0)</a:t>
            </a:r>
            <a:r>
              <a: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，</a:t>
            </a:r>
            <a:endParaRPr lang="zh-CN" altLang="en-US" sz="2600" b="1" dirty="0">
              <a:latin typeface="Symbol" panose="05050102010706020507" pitchFamily="18" charset="2"/>
              <a:cs typeface="华文中宋" panose="02010600040101010101" pitchFamily="2" charset="-122"/>
            </a:endParaRPr>
          </a:p>
        </p:txBody>
      </p:sp>
      <p:sp>
        <p:nvSpPr>
          <p:cNvPr id="49166" name="Text Box 14"/>
          <p:cNvSpPr txBox="1"/>
          <p:nvPr>
            <p:custDataLst>
              <p:tags r:id="rId13"/>
            </p:custDataLst>
          </p:nvPr>
        </p:nvSpPr>
        <p:spPr>
          <a:xfrm>
            <a:off x="7801610" y="4661853"/>
            <a:ext cx="1241425" cy="482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1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i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A</a:t>
            </a:r>
            <a:r>
              <a: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rPr>
              <a:t>2</a:t>
            </a: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(1)</a:t>
            </a:r>
            <a:r>
              <a:rPr lang="zh-CN" altLang="en-US" sz="2600" b="1" dirty="0">
                <a:latin typeface="Symbol" panose="05050102010706020507" pitchFamily="18" charset="2"/>
                <a:ea typeface="华文中宋" panose="02010600040101010101" pitchFamily="2" charset="-122"/>
                <a:cs typeface="华文中宋" panose="02010600040101010101" pitchFamily="2" charset="-122"/>
              </a:rPr>
              <a:t>。</a:t>
            </a:r>
            <a:endParaRPr lang="zh-CN" altLang="en-US" sz="2600" b="1" dirty="0">
              <a:latin typeface="Symbol" panose="05050102010706020507" pitchFamily="18" charset="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49167" name="Group 15"/>
          <p:cNvGrpSpPr/>
          <p:nvPr/>
        </p:nvGrpSpPr>
        <p:grpSpPr>
          <a:xfrm>
            <a:off x="1619885" y="4330065"/>
            <a:ext cx="2495550" cy="1190625"/>
            <a:chOff x="770" y="2240"/>
            <a:chExt cx="1572" cy="750"/>
          </a:xfrm>
        </p:grpSpPr>
        <p:sp>
          <p:nvSpPr>
            <p:cNvPr id="22551" name="Text Box 16"/>
            <p:cNvSpPr txBox="1"/>
            <p:nvPr>
              <p:custDataLst>
                <p:tags r:id="rId14"/>
              </p:custDataLst>
            </p:nvPr>
          </p:nvSpPr>
          <p:spPr>
            <a:xfrm>
              <a:off x="770" y="2449"/>
              <a:ext cx="1572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I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     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grpSp>
          <p:nvGrpSpPr>
            <p:cNvPr id="22552" name="Group 17"/>
            <p:cNvGrpSpPr/>
            <p:nvPr/>
          </p:nvGrpSpPr>
          <p:grpSpPr>
            <a:xfrm>
              <a:off x="1050" y="2240"/>
              <a:ext cx="991" cy="750"/>
              <a:chOff x="929" y="2901"/>
              <a:chExt cx="991" cy="750"/>
            </a:xfrm>
          </p:grpSpPr>
          <p:sp>
            <p:nvSpPr>
              <p:cNvPr id="22553" name="Text Box 18"/>
              <p:cNvSpPr txBox="1"/>
              <p:nvPr>
                <p:custDataLst>
                  <p:tags r:id="rId15"/>
                </p:custDataLst>
              </p:nvPr>
            </p:nvSpPr>
            <p:spPr>
              <a:xfrm>
                <a:off x="1014" y="2901"/>
                <a:ext cx="156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2554" name="Text Box 19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1377" y="2901"/>
                <a:ext cx="156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</a:t>
                </a:r>
                <a:endPara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2555" name="Text Box 20"/>
              <p:cNvSpPr txBox="1"/>
              <p:nvPr>
                <p:custDataLst>
                  <p:tags r:id="rId17"/>
                </p:custDataLst>
              </p:nvPr>
            </p:nvSpPr>
            <p:spPr>
              <a:xfrm>
                <a:off x="1740" y="2901"/>
                <a:ext cx="156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2556" name="AutoShape 21"/>
              <p:cNvSpPr/>
              <p:nvPr>
                <p:custDataLst>
                  <p:tags r:id="rId18"/>
                </p:custDataLst>
              </p:nvPr>
            </p:nvSpPr>
            <p:spPr>
              <a:xfrm>
                <a:off x="929" y="2943"/>
                <a:ext cx="991" cy="666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49174" name="Group 22"/>
          <p:cNvGrpSpPr/>
          <p:nvPr/>
        </p:nvGrpSpPr>
        <p:grpSpPr>
          <a:xfrm>
            <a:off x="4142423" y="4330065"/>
            <a:ext cx="1517650" cy="1190625"/>
            <a:chOff x="2359" y="2240"/>
            <a:chExt cx="956" cy="750"/>
          </a:xfrm>
        </p:grpSpPr>
        <p:sp>
          <p:nvSpPr>
            <p:cNvPr id="22547" name="Text Box 23"/>
            <p:cNvSpPr txBox="1"/>
            <p:nvPr>
              <p:custDataLst>
                <p:tags r:id="rId19"/>
              </p:custDataLst>
            </p:nvPr>
          </p:nvSpPr>
          <p:spPr>
            <a:xfrm>
              <a:off x="2359" y="2449"/>
              <a:ext cx="95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A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grpSp>
          <p:nvGrpSpPr>
            <p:cNvPr id="22548" name="Group 24"/>
            <p:cNvGrpSpPr/>
            <p:nvPr/>
          </p:nvGrpSpPr>
          <p:grpSpPr>
            <a:xfrm>
              <a:off x="2722" y="2240"/>
              <a:ext cx="302" cy="750"/>
              <a:chOff x="1739" y="3200"/>
              <a:chExt cx="302" cy="750"/>
            </a:xfrm>
          </p:grpSpPr>
          <p:sp>
            <p:nvSpPr>
              <p:cNvPr id="22549" name="Text Box 25"/>
              <p:cNvSpPr txBox="1"/>
              <p:nvPr>
                <p:custDataLst>
                  <p:tags r:id="rId20"/>
                </p:custDataLst>
              </p:nvPr>
            </p:nvSpPr>
            <p:spPr>
              <a:xfrm>
                <a:off x="1784" y="3200"/>
                <a:ext cx="218" cy="75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Symbol" panose="05050102010706020507" pitchFamily="18" charset="2"/>
                    <a:cs typeface="华文中宋" panose="02010600040101010101" pitchFamily="2" charset="-122"/>
                  </a:rPr>
                  <a:t>-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</a:t>
                </a:r>
                <a:endPara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2550" name="AutoShape 26"/>
              <p:cNvSpPr/>
              <p:nvPr>
                <p:custDataLst>
                  <p:tags r:id="rId21"/>
                </p:custDataLst>
              </p:nvPr>
            </p:nvSpPr>
            <p:spPr>
              <a:xfrm>
                <a:off x="1739" y="3242"/>
                <a:ext cx="302" cy="666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  <p:sp>
        <p:nvSpPr>
          <p:cNvPr id="49179" name="Line 27"/>
          <p:cNvSpPr/>
          <p:nvPr>
            <p:custDataLst>
              <p:tags r:id="rId22"/>
            </p:custDataLst>
          </p:nvPr>
        </p:nvSpPr>
        <p:spPr>
          <a:xfrm>
            <a:off x="2924810" y="3768090"/>
            <a:ext cx="2062163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49180" name="Line 28"/>
          <p:cNvSpPr/>
          <p:nvPr>
            <p:custDataLst>
              <p:tags r:id="rId23"/>
            </p:custDataLst>
          </p:nvPr>
        </p:nvSpPr>
        <p:spPr>
          <a:xfrm>
            <a:off x="4485323" y="2656840"/>
            <a:ext cx="0" cy="1487488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49181" name="Group 29"/>
          <p:cNvGrpSpPr/>
          <p:nvPr/>
        </p:nvGrpSpPr>
        <p:grpSpPr>
          <a:xfrm>
            <a:off x="5185410" y="3033078"/>
            <a:ext cx="1666875" cy="800100"/>
            <a:chOff x="3016" y="1423"/>
            <a:chExt cx="1050" cy="504"/>
          </a:xfrm>
        </p:grpSpPr>
        <p:sp>
          <p:nvSpPr>
            <p:cNvPr id="22542" name="Text Box 30"/>
            <p:cNvSpPr txBox="1"/>
            <p:nvPr>
              <p:custDataLst>
                <p:tags r:id="rId24"/>
              </p:custDataLst>
            </p:nvPr>
          </p:nvSpPr>
          <p:spPr>
            <a:xfrm>
              <a:off x="3016" y="1482"/>
              <a:ext cx="105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grpSp>
          <p:nvGrpSpPr>
            <p:cNvPr id="22543" name="Group 31"/>
            <p:cNvGrpSpPr/>
            <p:nvPr/>
          </p:nvGrpSpPr>
          <p:grpSpPr>
            <a:xfrm>
              <a:off x="3195" y="1423"/>
              <a:ext cx="655" cy="504"/>
              <a:chOff x="3195" y="1423"/>
              <a:chExt cx="655" cy="504"/>
            </a:xfrm>
          </p:grpSpPr>
          <p:sp>
            <p:nvSpPr>
              <p:cNvPr id="22544" name="Text Box 32"/>
              <p:cNvSpPr txBox="1"/>
              <p:nvPr>
                <p:custDataLst>
                  <p:tags r:id="rId25"/>
                </p:custDataLst>
              </p:nvPr>
            </p:nvSpPr>
            <p:spPr>
              <a:xfrm>
                <a:off x="3294" y="1423"/>
                <a:ext cx="202" cy="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I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O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2545" name="Text Box 33"/>
              <p:cNvSpPr txBox="1"/>
              <p:nvPr>
                <p:custDataLst>
                  <p:tags r:id="rId26"/>
                </p:custDataLst>
              </p:nvPr>
            </p:nvSpPr>
            <p:spPr>
              <a:xfrm>
                <a:off x="3580" y="1423"/>
                <a:ext cx="270" cy="5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A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A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2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2546" name="AutoShape 34"/>
              <p:cNvSpPr/>
              <p:nvPr>
                <p:custDataLst>
                  <p:tags r:id="rId27"/>
                </p:custDataLst>
              </p:nvPr>
            </p:nvSpPr>
            <p:spPr>
              <a:xfrm flipH="1">
                <a:off x="3195" y="1468"/>
                <a:ext cx="622" cy="418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9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9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9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9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9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9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9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 build="p"/>
      <p:bldP spid="49156" grpId="0" build="p"/>
      <p:bldP spid="49164" grpId="0" build="p"/>
      <p:bldP spid="49165" grpId="0" build="p"/>
      <p:bldP spid="4916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分块矩阵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611188" y="836930"/>
            <a:ext cx="80010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在矩阵的讨论和运算中，有时需要将一个矩阵分成若干个“子块”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子矩阵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，使原矩阵显得结构简单而清晰。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23554" name="Group 2"/>
          <p:cNvGrpSpPr/>
          <p:nvPr/>
        </p:nvGrpSpPr>
        <p:grpSpPr>
          <a:xfrm>
            <a:off x="2679383" y="2407603"/>
            <a:ext cx="2867025" cy="1625600"/>
            <a:chOff x="1153" y="1128"/>
            <a:chExt cx="1806" cy="1024"/>
          </a:xfrm>
        </p:grpSpPr>
        <p:sp>
          <p:nvSpPr>
            <p:cNvPr id="23582" name="Text Box 3"/>
            <p:cNvSpPr txBox="1"/>
            <p:nvPr>
              <p:custDataLst>
                <p:tags r:id="rId4"/>
              </p:custDataLst>
            </p:nvPr>
          </p:nvSpPr>
          <p:spPr>
            <a:xfrm>
              <a:off x="1621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83" name="Text Box 4"/>
            <p:cNvSpPr txBox="1"/>
            <p:nvPr>
              <p:custDataLst>
                <p:tags r:id="rId5"/>
              </p:custDataLst>
            </p:nvPr>
          </p:nvSpPr>
          <p:spPr>
            <a:xfrm>
              <a:off x="1984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84" name="Text Box 5"/>
            <p:cNvSpPr txBox="1"/>
            <p:nvPr>
              <p:custDataLst>
                <p:tags r:id="rId6"/>
              </p:custDataLst>
            </p:nvPr>
          </p:nvSpPr>
          <p:spPr>
            <a:xfrm>
              <a:off x="2634" y="112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 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85" name="Text Box 6"/>
            <p:cNvSpPr txBox="1"/>
            <p:nvPr>
              <p:custDataLst>
                <p:tags r:id="rId7"/>
              </p:custDataLst>
            </p:nvPr>
          </p:nvSpPr>
          <p:spPr>
            <a:xfrm>
              <a:off x="2347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86" name="Text Box 7"/>
            <p:cNvSpPr txBox="1"/>
            <p:nvPr>
              <p:custDataLst>
                <p:tags r:id="rId8"/>
              </p:custDataLst>
            </p:nvPr>
          </p:nvSpPr>
          <p:spPr>
            <a:xfrm>
              <a:off x="1153" y="1482"/>
              <a:ext cx="3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A 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3587" name="AutoShape 8"/>
            <p:cNvSpPr/>
            <p:nvPr>
              <p:custDataLst>
                <p:tags r:id="rId9"/>
              </p:custDataLst>
            </p:nvPr>
          </p:nvSpPr>
          <p:spPr>
            <a:xfrm>
              <a:off x="1536" y="1181"/>
              <a:ext cx="1423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0185" name="Text Box 9"/>
          <p:cNvSpPr txBox="1"/>
          <p:nvPr>
            <p:custDataLst>
              <p:tags r:id="rId10"/>
            </p:custDataLst>
          </p:nvPr>
        </p:nvSpPr>
        <p:spPr>
          <a:xfrm>
            <a:off x="1077595" y="4504690"/>
            <a:ext cx="6604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其中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0186" name="Group 10"/>
          <p:cNvGrpSpPr/>
          <p:nvPr/>
        </p:nvGrpSpPr>
        <p:grpSpPr>
          <a:xfrm>
            <a:off x="2074545" y="4364990"/>
            <a:ext cx="1914525" cy="793750"/>
            <a:chOff x="772" y="2361"/>
            <a:chExt cx="1206" cy="500"/>
          </a:xfrm>
        </p:grpSpPr>
        <p:sp>
          <p:nvSpPr>
            <p:cNvPr id="23578" name="Text Box 11"/>
            <p:cNvSpPr txBox="1"/>
            <p:nvPr>
              <p:custDataLst>
                <p:tags r:id="rId11"/>
              </p:custDataLst>
            </p:nvPr>
          </p:nvSpPr>
          <p:spPr>
            <a:xfrm>
              <a:off x="772" y="2449"/>
              <a:ext cx="120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I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2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3579" name="Text Box 12"/>
            <p:cNvSpPr txBox="1"/>
            <p:nvPr>
              <p:custDataLst>
                <p:tags r:id="rId12"/>
              </p:custDataLst>
            </p:nvPr>
          </p:nvSpPr>
          <p:spPr>
            <a:xfrm>
              <a:off x="1157" y="2361"/>
              <a:ext cx="156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80" name="Text Box 13"/>
            <p:cNvSpPr txBox="1"/>
            <p:nvPr>
              <p:custDataLst>
                <p:tags r:id="rId13"/>
              </p:custDataLst>
            </p:nvPr>
          </p:nvSpPr>
          <p:spPr>
            <a:xfrm>
              <a:off x="1465" y="2361"/>
              <a:ext cx="156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81" name="AutoShape 14"/>
            <p:cNvSpPr/>
            <p:nvPr>
              <p:custDataLst>
                <p:tags r:id="rId14"/>
              </p:custDataLst>
            </p:nvPr>
          </p:nvSpPr>
          <p:spPr>
            <a:xfrm flipH="1">
              <a:off x="1036" y="2406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0191" name="Line 15"/>
          <p:cNvSpPr/>
          <p:nvPr>
            <p:custDataLst>
              <p:tags r:id="rId15"/>
            </p:custDataLst>
          </p:nvPr>
        </p:nvSpPr>
        <p:spPr>
          <a:xfrm>
            <a:off x="3409633" y="3217228"/>
            <a:ext cx="2062162" cy="0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0192" name="Line 16"/>
          <p:cNvSpPr/>
          <p:nvPr>
            <p:custDataLst>
              <p:tags r:id="rId16"/>
            </p:custDataLst>
          </p:nvPr>
        </p:nvSpPr>
        <p:spPr>
          <a:xfrm>
            <a:off x="4360545" y="2499678"/>
            <a:ext cx="0" cy="148748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0193" name="Group 17"/>
          <p:cNvGrpSpPr/>
          <p:nvPr/>
        </p:nvGrpSpPr>
        <p:grpSpPr>
          <a:xfrm>
            <a:off x="4017645" y="4364990"/>
            <a:ext cx="2012950" cy="793750"/>
            <a:chOff x="1996" y="2361"/>
            <a:chExt cx="1268" cy="500"/>
          </a:xfrm>
        </p:grpSpPr>
        <p:sp>
          <p:nvSpPr>
            <p:cNvPr id="23574" name="Text Box 18"/>
            <p:cNvSpPr txBox="1"/>
            <p:nvPr>
              <p:custDataLst>
                <p:tags r:id="rId17"/>
              </p:custDataLst>
            </p:nvPr>
          </p:nvSpPr>
          <p:spPr>
            <a:xfrm>
              <a:off x="1996" y="2449"/>
              <a:ext cx="126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A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3575" name="Text Box 19"/>
            <p:cNvSpPr txBox="1"/>
            <p:nvPr>
              <p:custDataLst>
                <p:tags r:id="rId18"/>
              </p:custDataLst>
            </p:nvPr>
          </p:nvSpPr>
          <p:spPr>
            <a:xfrm>
              <a:off x="2471" y="2361"/>
              <a:ext cx="156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76" name="Text Box 20"/>
            <p:cNvSpPr txBox="1"/>
            <p:nvPr>
              <p:custDataLst>
                <p:tags r:id="rId19"/>
              </p:custDataLst>
            </p:nvPr>
          </p:nvSpPr>
          <p:spPr>
            <a:xfrm>
              <a:off x="2677" y="2361"/>
              <a:ext cx="218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77" name="AutoShape 21"/>
            <p:cNvSpPr/>
            <p:nvPr>
              <p:custDataLst>
                <p:tags r:id="rId20"/>
              </p:custDataLst>
            </p:nvPr>
          </p:nvSpPr>
          <p:spPr>
            <a:xfrm flipH="1">
              <a:off x="2350" y="2406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grpSp>
        <p:nvGrpSpPr>
          <p:cNvPr id="50198" name="Group 22"/>
          <p:cNvGrpSpPr/>
          <p:nvPr/>
        </p:nvGrpSpPr>
        <p:grpSpPr>
          <a:xfrm>
            <a:off x="6127433" y="4364990"/>
            <a:ext cx="1914525" cy="793750"/>
            <a:chOff x="772" y="2361"/>
            <a:chExt cx="1206" cy="500"/>
          </a:xfrm>
        </p:grpSpPr>
        <p:sp>
          <p:nvSpPr>
            <p:cNvPr id="23570" name="Text Box 23"/>
            <p:cNvSpPr txBox="1"/>
            <p:nvPr>
              <p:custDataLst>
                <p:tags r:id="rId21"/>
              </p:custDataLst>
            </p:nvPr>
          </p:nvSpPr>
          <p:spPr>
            <a:xfrm>
              <a:off x="772" y="2449"/>
              <a:ext cx="1206" cy="30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I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2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。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3571" name="Text Box 24"/>
            <p:cNvSpPr txBox="1"/>
            <p:nvPr>
              <p:custDataLst>
                <p:tags r:id="rId22"/>
              </p:custDataLst>
            </p:nvPr>
          </p:nvSpPr>
          <p:spPr>
            <a:xfrm>
              <a:off x="1157" y="2361"/>
              <a:ext cx="156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72" name="Text Box 25"/>
            <p:cNvSpPr txBox="1"/>
            <p:nvPr>
              <p:custDataLst>
                <p:tags r:id="rId23"/>
              </p:custDataLst>
            </p:nvPr>
          </p:nvSpPr>
          <p:spPr>
            <a:xfrm>
              <a:off x="1465" y="2361"/>
              <a:ext cx="156" cy="5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3573" name="AutoShape 26"/>
            <p:cNvSpPr/>
            <p:nvPr>
              <p:custDataLst>
                <p:tags r:id="rId24"/>
              </p:custDataLst>
            </p:nvPr>
          </p:nvSpPr>
          <p:spPr>
            <a:xfrm flipH="1">
              <a:off x="1036" y="2406"/>
              <a:ext cx="622" cy="418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23562" name="Text Box 28"/>
          <p:cNvSpPr txBox="1"/>
          <p:nvPr>
            <p:custDataLst>
              <p:tags r:id="rId25"/>
            </p:custDataLst>
          </p:nvPr>
        </p:nvSpPr>
        <p:spPr>
          <a:xfrm>
            <a:off x="1077595" y="2991803"/>
            <a:ext cx="16510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例如：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0205" name="Group 29"/>
          <p:cNvGrpSpPr/>
          <p:nvPr/>
        </p:nvGrpSpPr>
        <p:grpSpPr>
          <a:xfrm>
            <a:off x="5636895" y="2875915"/>
            <a:ext cx="1666875" cy="800100"/>
            <a:chOff x="3016" y="1423"/>
            <a:chExt cx="1050" cy="504"/>
          </a:xfrm>
        </p:grpSpPr>
        <p:sp>
          <p:nvSpPr>
            <p:cNvPr id="23565" name="Text Box 30"/>
            <p:cNvSpPr txBox="1"/>
            <p:nvPr>
              <p:custDataLst>
                <p:tags r:id="rId26"/>
              </p:custDataLst>
            </p:nvPr>
          </p:nvSpPr>
          <p:spPr>
            <a:xfrm>
              <a:off x="3016" y="1482"/>
              <a:ext cx="1050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      </a:t>
              </a:r>
              <a:r>
                <a:rPr lang="zh-CN" altLang="en-US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grpSp>
          <p:nvGrpSpPr>
            <p:cNvPr id="23566" name="Group 31"/>
            <p:cNvGrpSpPr/>
            <p:nvPr/>
          </p:nvGrpSpPr>
          <p:grpSpPr>
            <a:xfrm>
              <a:off x="3195" y="1423"/>
              <a:ext cx="622" cy="504"/>
              <a:chOff x="3195" y="1423"/>
              <a:chExt cx="622" cy="504"/>
            </a:xfrm>
          </p:grpSpPr>
          <p:sp>
            <p:nvSpPr>
              <p:cNvPr id="23567" name="Text Box 32"/>
              <p:cNvSpPr txBox="1"/>
              <p:nvPr>
                <p:custDataLst>
                  <p:tags r:id="rId27"/>
                </p:custDataLst>
              </p:nvPr>
            </p:nvSpPr>
            <p:spPr>
              <a:xfrm>
                <a:off x="3294" y="1423"/>
                <a:ext cx="202" cy="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I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2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O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3568" name="Text Box 33"/>
              <p:cNvSpPr txBox="1"/>
              <p:nvPr>
                <p:custDataLst>
                  <p:tags r:id="rId28"/>
                </p:custDataLst>
              </p:nvPr>
            </p:nvSpPr>
            <p:spPr>
              <a:xfrm>
                <a:off x="3580" y="1423"/>
                <a:ext cx="206" cy="5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A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3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i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I</a:t>
                </a:r>
                <a:r>
                  <a:rPr lang="en-US" altLang="zh-CN" sz="2600" b="1" baseline="-25000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2</a:t>
                </a: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 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3569" name="AutoShape 34"/>
              <p:cNvSpPr/>
              <p:nvPr>
                <p:custDataLst>
                  <p:tags r:id="rId29"/>
                </p:custDataLst>
              </p:nvPr>
            </p:nvSpPr>
            <p:spPr>
              <a:xfrm flipH="1">
                <a:off x="3195" y="1468"/>
                <a:ext cx="622" cy="418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分块矩阵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611188" y="836930"/>
            <a:ext cx="80010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在矩阵的讨论和运算中，有时需要将一个矩阵分成若干个“子块”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子矩阵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，使原矩阵显得结构简单而清晰。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24578" name="Group 2"/>
          <p:cNvGrpSpPr/>
          <p:nvPr/>
        </p:nvGrpSpPr>
        <p:grpSpPr>
          <a:xfrm>
            <a:off x="2359343" y="2287588"/>
            <a:ext cx="2867025" cy="1625600"/>
            <a:chOff x="1153" y="1128"/>
            <a:chExt cx="1806" cy="1024"/>
          </a:xfrm>
        </p:grpSpPr>
        <p:sp>
          <p:nvSpPr>
            <p:cNvPr id="24607" name="Text Box 3"/>
            <p:cNvSpPr txBox="1"/>
            <p:nvPr>
              <p:custDataLst>
                <p:tags r:id="rId4"/>
              </p:custDataLst>
            </p:nvPr>
          </p:nvSpPr>
          <p:spPr>
            <a:xfrm>
              <a:off x="1621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4608" name="Text Box 4"/>
            <p:cNvSpPr txBox="1"/>
            <p:nvPr>
              <p:custDataLst>
                <p:tags r:id="rId5"/>
              </p:custDataLst>
            </p:nvPr>
          </p:nvSpPr>
          <p:spPr>
            <a:xfrm>
              <a:off x="1984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4609" name="Text Box 5"/>
            <p:cNvSpPr txBox="1"/>
            <p:nvPr>
              <p:custDataLst>
                <p:tags r:id="rId6"/>
              </p:custDataLst>
            </p:nvPr>
          </p:nvSpPr>
          <p:spPr>
            <a:xfrm>
              <a:off x="2634" y="1128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 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4610" name="Text Box 6"/>
            <p:cNvSpPr txBox="1"/>
            <p:nvPr>
              <p:custDataLst>
                <p:tags r:id="rId7"/>
              </p:custDataLst>
            </p:nvPr>
          </p:nvSpPr>
          <p:spPr>
            <a:xfrm>
              <a:off x="2347" y="1128"/>
              <a:ext cx="156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 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4611" name="Text Box 7"/>
            <p:cNvSpPr txBox="1"/>
            <p:nvPr>
              <p:custDataLst>
                <p:tags r:id="rId8"/>
              </p:custDataLst>
            </p:nvPr>
          </p:nvSpPr>
          <p:spPr>
            <a:xfrm>
              <a:off x="1153" y="1482"/>
              <a:ext cx="316" cy="329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2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A 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</a:t>
              </a:r>
              <a:endPara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4612" name="AutoShape 8"/>
            <p:cNvSpPr/>
            <p:nvPr>
              <p:custDataLst>
                <p:tags r:id="rId9"/>
              </p:custDataLst>
            </p:nvPr>
          </p:nvSpPr>
          <p:spPr>
            <a:xfrm>
              <a:off x="1536" y="1181"/>
              <a:ext cx="1423" cy="971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51209" name="Text Box 9"/>
          <p:cNvSpPr txBox="1"/>
          <p:nvPr>
            <p:custDataLst>
              <p:tags r:id="rId10"/>
            </p:custDataLst>
          </p:nvPr>
        </p:nvSpPr>
        <p:spPr>
          <a:xfrm>
            <a:off x="757555" y="4594225"/>
            <a:ext cx="6604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其中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pSp>
        <p:nvGrpSpPr>
          <p:cNvPr id="51210" name="Group 10"/>
          <p:cNvGrpSpPr/>
          <p:nvPr/>
        </p:nvGrpSpPr>
        <p:grpSpPr>
          <a:xfrm>
            <a:off x="1724343" y="4070350"/>
            <a:ext cx="1425575" cy="1587500"/>
            <a:chOff x="753" y="2119"/>
            <a:chExt cx="898" cy="1000"/>
          </a:xfrm>
        </p:grpSpPr>
        <p:sp>
          <p:nvSpPr>
            <p:cNvPr id="24603" name="Text Box 11"/>
            <p:cNvSpPr txBox="1"/>
            <p:nvPr>
              <p:custDataLst>
                <p:tags r:id="rId11"/>
              </p:custDataLst>
            </p:nvPr>
          </p:nvSpPr>
          <p:spPr>
            <a:xfrm>
              <a:off x="753" y="2449"/>
              <a:ext cx="89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Symbol" panose="05050102010706020507" pitchFamily="18" charset="2"/>
                  <a:cs typeface="华文中宋" panose="02010600040101010101" pitchFamily="2" charset="-122"/>
                </a:rPr>
                <a:t>e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grpSp>
          <p:nvGrpSpPr>
            <p:cNvPr id="24604" name="Group 12"/>
            <p:cNvGrpSpPr/>
            <p:nvPr/>
          </p:nvGrpSpPr>
          <p:grpSpPr>
            <a:xfrm>
              <a:off x="1116" y="2119"/>
              <a:ext cx="302" cy="1000"/>
              <a:chOff x="1116" y="2240"/>
              <a:chExt cx="302" cy="1000"/>
            </a:xfrm>
          </p:grpSpPr>
          <p:sp>
            <p:nvSpPr>
              <p:cNvPr id="24605" name="Text Box 13"/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1215" y="2240"/>
                <a:ext cx="104" cy="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4606" name="AutoShape 14"/>
              <p:cNvSpPr/>
              <p:nvPr>
                <p:custDataLst>
                  <p:tags r:id="rId13"/>
                </p:custDataLst>
              </p:nvPr>
            </p:nvSpPr>
            <p:spPr>
              <a:xfrm>
                <a:off x="1116" y="2282"/>
                <a:ext cx="302" cy="926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  <p:sp>
        <p:nvSpPr>
          <p:cNvPr id="51215" name="Line 15"/>
          <p:cNvSpPr/>
          <p:nvPr>
            <p:custDataLst>
              <p:tags r:id="rId14"/>
            </p:custDataLst>
          </p:nvPr>
        </p:nvSpPr>
        <p:spPr>
          <a:xfrm>
            <a:off x="3434080" y="2398713"/>
            <a:ext cx="0" cy="148748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16" name="Text Box 16"/>
          <p:cNvSpPr txBox="1"/>
          <p:nvPr>
            <p:custDataLst>
              <p:tags r:id="rId15"/>
            </p:custDataLst>
          </p:nvPr>
        </p:nvSpPr>
        <p:spPr>
          <a:xfrm>
            <a:off x="5316855" y="2849563"/>
            <a:ext cx="2235200" cy="522287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Symbol" panose="05050102010706020507" pitchFamily="18" charset="2"/>
                <a:cs typeface="华文中宋" panose="02010600040101010101" pitchFamily="2" charset="-122"/>
              </a:rPr>
              <a:t>=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(</a:t>
            </a:r>
            <a:r>
              <a:rPr lang="en-US" altLang="zh-CN" sz="2600" b="1" i="1" dirty="0">
                <a:latin typeface="Symbol" panose="05050102010706020507" pitchFamily="18" charset="2"/>
                <a:cs typeface="华文中宋" panose="02010600040101010101" pitchFamily="2" charset="-122"/>
              </a:rPr>
              <a:t>e</a:t>
            </a:r>
            <a:r>
              <a:rPr lang="en-US" altLang="zh-CN" sz="2600" b="1" baseline="-25000" dirty="0">
                <a:latin typeface="Symbol" panose="05050102010706020507" pitchFamily="18" charset="2"/>
                <a:cs typeface="华文中宋" panose="02010600040101010101" pitchFamily="2" charset="-122"/>
              </a:rPr>
              <a:t>1   </a:t>
            </a:r>
            <a:r>
              <a:rPr lang="en-US" altLang="zh-CN" sz="2600" b="1" i="1" dirty="0">
                <a:latin typeface="Symbol" panose="05050102010706020507" pitchFamily="18" charset="2"/>
                <a:cs typeface="华文中宋" panose="02010600040101010101" pitchFamily="2" charset="-122"/>
              </a:rPr>
              <a:t>e</a:t>
            </a:r>
            <a:r>
              <a:rPr lang="en-US" altLang="zh-CN" sz="2600" b="1" baseline="-25000" dirty="0">
                <a:latin typeface="Symbol" panose="05050102010706020507" pitchFamily="18" charset="2"/>
                <a:cs typeface="华文中宋" panose="02010600040101010101" pitchFamily="2" charset="-122"/>
              </a:rPr>
              <a:t>2   </a:t>
            </a:r>
            <a:r>
              <a:rPr lang="en-US" altLang="zh-CN" sz="2600" b="1" i="1" dirty="0">
                <a:latin typeface="Symbol" panose="05050102010706020507" pitchFamily="18" charset="2"/>
                <a:cs typeface="华文中宋" panose="02010600040101010101" pitchFamily="2" charset="-122"/>
              </a:rPr>
              <a:t>e</a:t>
            </a:r>
            <a:r>
              <a:rPr lang="en-US" altLang="zh-CN" sz="2600" b="1" baseline="-25000" dirty="0">
                <a:latin typeface="Symbol" panose="05050102010706020507" pitchFamily="18" charset="2"/>
                <a:cs typeface="华文中宋" panose="02010600040101010101" pitchFamily="2" charset="-122"/>
              </a:rPr>
              <a:t>3   </a:t>
            </a:r>
            <a:r>
              <a:rPr lang="en-US" altLang="zh-CN" sz="2600" b="1" i="1" dirty="0">
                <a:latin typeface="Symbol" panose="05050102010706020507" pitchFamily="18" charset="2"/>
                <a:cs typeface="华文中宋" panose="02010600040101010101" pitchFamily="2" charset="-122"/>
              </a:rPr>
              <a:t>a</a:t>
            </a:r>
            <a:r>
              <a: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)</a:t>
            </a:r>
            <a:r>
              <a:rPr lang="zh-CN" altLang="en-US" sz="2600" b="1" dirty="0">
                <a:latin typeface="Times New Roman" panose="02020603050405020304" pitchFamily="18" charset="0"/>
                <a:cs typeface="华文中宋" panose="02010600040101010101" pitchFamily="2" charset="-122"/>
              </a:rPr>
              <a:t>，</a:t>
            </a:r>
            <a:r>
              <a:rPr lang="zh-CN" altLang="en-US" sz="2600" b="1" baseline="-25000" dirty="0">
                <a:latin typeface="Symbol" panose="05050102010706020507" pitchFamily="18" charset="2"/>
                <a:cs typeface="华文中宋" panose="02010600040101010101" pitchFamily="2" charset="-122"/>
              </a:rPr>
              <a:t> </a:t>
            </a:r>
            <a:endParaRPr lang="zh-CN" altLang="en-US" sz="2600" b="1" baseline="-25000" dirty="0">
              <a:latin typeface="Symbol" panose="05050102010706020507" pitchFamily="18" charset="2"/>
              <a:cs typeface="华文中宋" panose="02010600040101010101" pitchFamily="2" charset="-122"/>
            </a:endParaRPr>
          </a:p>
        </p:txBody>
      </p:sp>
      <p:sp>
        <p:nvSpPr>
          <p:cNvPr id="51217" name="Line 17"/>
          <p:cNvSpPr/>
          <p:nvPr>
            <p:custDataLst>
              <p:tags r:id="rId16"/>
            </p:custDataLst>
          </p:nvPr>
        </p:nvSpPr>
        <p:spPr>
          <a:xfrm>
            <a:off x="4005580" y="2398713"/>
            <a:ext cx="0" cy="148748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218" name="Line 18"/>
          <p:cNvSpPr/>
          <p:nvPr>
            <p:custDataLst>
              <p:tags r:id="rId17"/>
            </p:custDataLst>
          </p:nvPr>
        </p:nvSpPr>
        <p:spPr>
          <a:xfrm>
            <a:off x="4578668" y="2398713"/>
            <a:ext cx="0" cy="1487487"/>
          </a:xfrm>
          <a:prstGeom prst="line">
            <a:avLst/>
          </a:prstGeom>
          <a:ln w="952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pSp>
        <p:nvGrpSpPr>
          <p:cNvPr id="51219" name="Group 19"/>
          <p:cNvGrpSpPr/>
          <p:nvPr/>
        </p:nvGrpSpPr>
        <p:grpSpPr>
          <a:xfrm>
            <a:off x="3224530" y="4070350"/>
            <a:ext cx="1425575" cy="1587500"/>
            <a:chOff x="753" y="2119"/>
            <a:chExt cx="898" cy="1000"/>
          </a:xfrm>
        </p:grpSpPr>
        <p:sp>
          <p:nvSpPr>
            <p:cNvPr id="24599" name="Text Box 20"/>
            <p:cNvSpPr txBox="1"/>
            <p:nvPr>
              <p:custDataLst>
                <p:tags r:id="rId18"/>
              </p:custDataLst>
            </p:nvPr>
          </p:nvSpPr>
          <p:spPr>
            <a:xfrm>
              <a:off x="753" y="2449"/>
              <a:ext cx="89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Symbol" panose="05050102010706020507" pitchFamily="18" charset="2"/>
                  <a:cs typeface="华文中宋" panose="02010600040101010101" pitchFamily="2" charset="-122"/>
                </a:rPr>
                <a:t>e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2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grpSp>
          <p:nvGrpSpPr>
            <p:cNvPr id="24600" name="Group 21"/>
            <p:cNvGrpSpPr/>
            <p:nvPr/>
          </p:nvGrpSpPr>
          <p:grpSpPr>
            <a:xfrm>
              <a:off x="1116" y="2119"/>
              <a:ext cx="302" cy="1000"/>
              <a:chOff x="1116" y="2240"/>
              <a:chExt cx="302" cy="1000"/>
            </a:xfrm>
          </p:grpSpPr>
          <p:sp>
            <p:nvSpPr>
              <p:cNvPr id="24601" name="Text Box 22"/>
              <p:cNvSpPr txBox="1"/>
              <p:nvPr>
                <p:custDataLst>
                  <p:tags r:id="rId19"/>
                </p:custDataLst>
              </p:nvPr>
            </p:nvSpPr>
            <p:spPr>
              <a:xfrm>
                <a:off x="1215" y="2240"/>
                <a:ext cx="104" cy="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</a:t>
                </a:r>
                <a:endPara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4602" name="AutoShape 23"/>
              <p:cNvSpPr/>
              <p:nvPr>
                <p:custDataLst>
                  <p:tags r:id="rId20"/>
                </p:custDataLst>
              </p:nvPr>
            </p:nvSpPr>
            <p:spPr>
              <a:xfrm>
                <a:off x="1116" y="2282"/>
                <a:ext cx="302" cy="926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51224" name="Group 24"/>
          <p:cNvGrpSpPr/>
          <p:nvPr/>
        </p:nvGrpSpPr>
        <p:grpSpPr>
          <a:xfrm>
            <a:off x="4724718" y="4070350"/>
            <a:ext cx="1425575" cy="1587500"/>
            <a:chOff x="753" y="2119"/>
            <a:chExt cx="898" cy="1000"/>
          </a:xfrm>
        </p:grpSpPr>
        <p:sp>
          <p:nvSpPr>
            <p:cNvPr id="24595" name="Text Box 25"/>
            <p:cNvSpPr txBox="1"/>
            <p:nvPr>
              <p:custDataLst>
                <p:tags r:id="rId21"/>
              </p:custDataLst>
            </p:nvPr>
          </p:nvSpPr>
          <p:spPr>
            <a:xfrm>
              <a:off x="753" y="2449"/>
              <a:ext cx="89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Symbol" panose="05050102010706020507" pitchFamily="18" charset="2"/>
                  <a:cs typeface="华文中宋" panose="02010600040101010101" pitchFamily="2" charset="-122"/>
                </a:rPr>
                <a:t>e</a:t>
              </a:r>
              <a:r>
                <a: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，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grpSp>
          <p:nvGrpSpPr>
            <p:cNvPr id="24596" name="Group 26"/>
            <p:cNvGrpSpPr/>
            <p:nvPr/>
          </p:nvGrpSpPr>
          <p:grpSpPr>
            <a:xfrm>
              <a:off x="1116" y="2119"/>
              <a:ext cx="302" cy="1000"/>
              <a:chOff x="1116" y="2240"/>
              <a:chExt cx="302" cy="1000"/>
            </a:xfrm>
          </p:grpSpPr>
          <p:sp>
            <p:nvSpPr>
              <p:cNvPr id="24597" name="Text Box 27"/>
              <p:cNvSpPr txBox="1"/>
              <p:nvPr>
                <p:custDataLst>
                  <p:tags r:id="rId22"/>
                </p:custDataLst>
              </p:nvPr>
            </p:nvSpPr>
            <p:spPr>
              <a:xfrm>
                <a:off x="1215" y="2240"/>
                <a:ext cx="104" cy="10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baseline="-25000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1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  <a:p>
                <a:pPr marL="0" lvl="0" indent="0" algn="r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600" b="1" dirty="0">
                    <a:latin typeface="Times New Roman" panose="02020603050405020304" pitchFamily="18" charset="0"/>
                    <a:cs typeface="华文中宋" panose="02010600040101010101" pitchFamily="2" charset="-122"/>
                  </a:rPr>
                  <a:t>0</a:t>
                </a:r>
                <a:endPara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endParaRPr>
              </a:p>
            </p:txBody>
          </p:sp>
          <p:sp>
            <p:nvSpPr>
              <p:cNvPr id="24598" name="AutoShape 28"/>
              <p:cNvSpPr/>
              <p:nvPr>
                <p:custDataLst>
                  <p:tags r:id="rId23"/>
                </p:custDataLst>
              </p:nvPr>
            </p:nvSpPr>
            <p:spPr>
              <a:xfrm>
                <a:off x="1116" y="2282"/>
                <a:ext cx="302" cy="926"/>
              </a:xfrm>
              <a:prstGeom prst="bracketPair">
                <a:avLst>
                  <a:gd name="adj" fmla="val 6477"/>
                </a:avLst>
              </a:prstGeom>
              <a:noFill/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75000"/>
                  <a:buFont typeface="Wingdings" panose="05000000000000000000" pitchFamily="2" charset="2"/>
                  <a:buChar char="v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85000"/>
                  <a:buFont typeface="Wingdings" panose="05000000000000000000" pitchFamily="2" charset="2"/>
                  <a:buChar char="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90000"/>
                  <a:buFont typeface="Wingdings" panose="05000000000000000000" pitchFamily="2" charset="2"/>
                  <a:buChar char="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85000"/>
                  <a:buFont typeface="Wingdings" panose="05000000000000000000" pitchFamily="2" charset="2"/>
                  <a:buChar char="v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zh-CN" altLang="en-US" sz="1800" dirty="0">
                  <a:cs typeface="华文中宋" panose="02010600040101010101" pitchFamily="2" charset="-122"/>
                </a:endParaRPr>
              </a:p>
            </p:txBody>
          </p:sp>
        </p:grpSp>
      </p:grpSp>
      <p:grpSp>
        <p:nvGrpSpPr>
          <p:cNvPr id="51229" name="Group 29"/>
          <p:cNvGrpSpPr/>
          <p:nvPr/>
        </p:nvGrpSpPr>
        <p:grpSpPr>
          <a:xfrm>
            <a:off x="6226493" y="4070350"/>
            <a:ext cx="1462087" cy="1587500"/>
            <a:chOff x="3589" y="2119"/>
            <a:chExt cx="921" cy="1000"/>
          </a:xfrm>
        </p:grpSpPr>
        <p:sp>
          <p:nvSpPr>
            <p:cNvPr id="24592" name="Text Box 30"/>
            <p:cNvSpPr txBox="1"/>
            <p:nvPr>
              <p:custDataLst>
                <p:tags r:id="rId24"/>
              </p:custDataLst>
            </p:nvPr>
          </p:nvSpPr>
          <p:spPr>
            <a:xfrm>
              <a:off x="3589" y="2449"/>
              <a:ext cx="921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just" eaLnBrk="1" hangingPunct="1">
                <a:lnSpc>
                  <a:spcPct val="11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i="1" dirty="0">
                  <a:latin typeface="Symbol" panose="05050102010706020507" pitchFamily="18" charset="2"/>
                  <a:cs typeface="华文中宋" panose="02010600040101010101" pitchFamily="2" charset="-122"/>
                </a:rPr>
                <a:t>a</a:t>
              </a: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=         </a:t>
              </a:r>
              <a:r>
                <a:rPr lang="zh-CN" altLang="en-US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。</a:t>
              </a:r>
              <a:endParaRPr lang="zh-CN" altLang="en-US" sz="2600" b="1" dirty="0">
                <a:latin typeface="Symbol" panose="05050102010706020507" pitchFamily="18" charset="2"/>
                <a:cs typeface="华文中宋" panose="02010600040101010101" pitchFamily="2" charset="-122"/>
              </a:endParaRPr>
            </a:p>
          </p:txBody>
        </p:sp>
        <p:sp>
          <p:nvSpPr>
            <p:cNvPr id="24593" name="Text Box 31"/>
            <p:cNvSpPr txBox="1"/>
            <p:nvPr>
              <p:custDataLst>
                <p:tags r:id="rId25"/>
              </p:custDataLst>
            </p:nvPr>
          </p:nvSpPr>
          <p:spPr>
            <a:xfrm>
              <a:off x="3937" y="2119"/>
              <a:ext cx="218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3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Symbol" panose="05050102010706020507" pitchFamily="18" charset="2"/>
                  <a:cs typeface="华文中宋" panose="02010600040101010101" pitchFamily="2" charset="-122"/>
                </a:rPr>
                <a:t>-</a:t>
              </a: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baseline="-25000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0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  <a:p>
              <a:pPr marL="0" lvl="0" indent="0"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600" b="1" dirty="0">
                  <a:latin typeface="Times New Roman" panose="02020603050405020304" pitchFamily="18" charset="0"/>
                  <a:cs typeface="华文中宋" panose="02010600040101010101" pitchFamily="2" charset="-122"/>
                </a:rPr>
                <a:t>1</a:t>
              </a:r>
              <a:endParaRPr lang="en-US" altLang="zh-CN" sz="2600" b="1" dirty="0">
                <a:latin typeface="Times New Roman" panose="02020603050405020304" pitchFamily="18" charset="0"/>
                <a:cs typeface="华文中宋" panose="02010600040101010101" pitchFamily="2" charset="-122"/>
              </a:endParaRPr>
            </a:p>
          </p:txBody>
        </p:sp>
        <p:sp>
          <p:nvSpPr>
            <p:cNvPr id="24594" name="AutoShape 32"/>
            <p:cNvSpPr/>
            <p:nvPr>
              <p:custDataLst>
                <p:tags r:id="rId26"/>
              </p:custDataLst>
            </p:nvPr>
          </p:nvSpPr>
          <p:spPr>
            <a:xfrm>
              <a:off x="3884" y="2161"/>
              <a:ext cx="370" cy="926"/>
            </a:xfrm>
            <a:prstGeom prst="bracketPair">
              <a:avLst>
                <a:gd name="adj" fmla="val 6477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75000"/>
                <a:buFont typeface="Wingdings" panose="05000000000000000000" pitchFamily="2" charset="2"/>
                <a:buChar char="v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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90000"/>
                <a:buFont typeface="Wingdings" panose="05000000000000000000" pitchFamily="2" charset="2"/>
                <a:buChar char="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85000"/>
                <a:buFont typeface="Wingdings" panose="05000000000000000000" pitchFamily="2" charset="2"/>
                <a:buChar char="v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 dirty="0">
                <a:cs typeface="华文中宋" panose="02010600040101010101" pitchFamily="2" charset="-122"/>
              </a:endParaRPr>
            </a:p>
          </p:txBody>
        </p:sp>
      </p:grpSp>
      <p:sp>
        <p:nvSpPr>
          <p:cNvPr id="24590" name="Text Box 35"/>
          <p:cNvSpPr txBox="1"/>
          <p:nvPr>
            <p:custDataLst>
              <p:tags r:id="rId27"/>
            </p:custDataLst>
          </p:nvPr>
        </p:nvSpPr>
        <p:spPr>
          <a:xfrm>
            <a:off x="757555" y="2871788"/>
            <a:ext cx="1651000" cy="47625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例如：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1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1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1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9" grpId="0" build="p"/>
      <p:bldP spid="51216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分块矩阵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611188" y="836930"/>
            <a:ext cx="80010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在矩阵的讨论和运算中，有时需要将一个矩阵分成若干个“子块”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子矩阵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，使原矩阵显得结构简单而清晰。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4590" name="Text Box 35"/>
          <p:cNvSpPr txBox="1"/>
          <p:nvPr>
            <p:custDataLst>
              <p:tags r:id="rId4"/>
            </p:custDataLst>
          </p:nvPr>
        </p:nvSpPr>
        <p:spPr>
          <a:xfrm>
            <a:off x="69533" y="2565083"/>
            <a:ext cx="418909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又如将矩阵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按行分块：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137603" y="2997200"/>
          <a:ext cx="4378960" cy="268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6" imgW="1651000" imgH="939800" progId="Equation.DSMT4">
                  <p:embed/>
                </p:oleObj>
              </mc:Choice>
              <mc:Fallback>
                <p:oleObj name="Equation" r:id="rId6" imgW="1651000" imgH="939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137603" y="2997200"/>
                        <a:ext cx="4378960" cy="2686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4"/>
          <p:cNvSpPr/>
          <p:nvPr>
            <p:custDataLst>
              <p:tags r:id="rId8"/>
            </p:custDataLst>
          </p:nvPr>
        </p:nvSpPr>
        <p:spPr>
          <a:xfrm>
            <a:off x="2123758" y="3789045"/>
            <a:ext cx="30241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" name="Line 5"/>
          <p:cNvSpPr/>
          <p:nvPr>
            <p:custDataLst>
              <p:tags r:id="rId9"/>
            </p:custDataLst>
          </p:nvPr>
        </p:nvSpPr>
        <p:spPr>
          <a:xfrm>
            <a:off x="2123440" y="4364673"/>
            <a:ext cx="3024188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 dirty="0"/>
          </a:p>
        </p:txBody>
      </p:sp>
      <p:sp>
        <p:nvSpPr>
          <p:cNvPr id="4" name="Line 6"/>
          <p:cNvSpPr/>
          <p:nvPr>
            <p:custDataLst>
              <p:tags r:id="rId10"/>
            </p:custDataLst>
          </p:nvPr>
        </p:nvSpPr>
        <p:spPr>
          <a:xfrm>
            <a:off x="2051368" y="5073968"/>
            <a:ext cx="3024187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383213" y="2997200"/>
          <a:ext cx="1280160" cy="2686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2" imgW="482600" imgH="939800" progId="Equation.DSMT4">
                  <p:embed/>
                </p:oleObj>
              </mc:Choice>
              <mc:Fallback>
                <p:oleObj name="Equation" r:id="rId12" imgW="482600" imgH="939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83213" y="2997200"/>
                        <a:ext cx="1280160" cy="2686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基本问题</a:t>
            </a:r>
            <a:r>
              <a:rPr kumimoji="1" lang="en-US" altLang="zh-CN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:  </a:t>
            </a:r>
            <a:r>
              <a:rPr kumimoji="1" lang="zh-CN" altLang="en-US" sz="2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</a:rPr>
              <a:t>分块矩阵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的定义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>
            <p:custDataLst>
              <p:tags r:id="rId3"/>
            </p:custDataLst>
          </p:nvPr>
        </p:nvSpPr>
        <p:spPr>
          <a:xfrm>
            <a:off x="611188" y="836930"/>
            <a:ext cx="80010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在矩阵的讨论和运算中，有时需要将一个矩阵分成若干个“子块”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(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子矩阵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)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，使原矩阵显得结构简单而清晰。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24590" name="Text Box 35"/>
          <p:cNvSpPr txBox="1"/>
          <p:nvPr>
            <p:custDataLst>
              <p:tags r:id="rId4"/>
            </p:custDataLst>
          </p:nvPr>
        </p:nvSpPr>
        <p:spPr>
          <a:xfrm>
            <a:off x="400368" y="2565083"/>
            <a:ext cx="3527425" cy="4794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        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将矩阵</a:t>
            </a:r>
            <a:r>
              <a:rPr lang="en-US" altLang="zh-CN" sz="2600" b="1" i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</a:t>
            </a:r>
            <a:r>
              <a:rPr lang="zh-CN" altLang="en-US" sz="2600" b="1" dirty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</a:rPr>
              <a:t>按列分块：</a:t>
            </a:r>
            <a:endParaRPr lang="zh-CN" altLang="en-US" sz="2600" b="1" dirty="0">
              <a:latin typeface="Times New Roman" panose="02020603050405020304" pitchFamily="18" charset="0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58372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798830" y="2960370"/>
          <a:ext cx="4264660" cy="2617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6" imgW="1651000" imgH="939800" progId="Equation.DSMT4">
                  <p:embed/>
                </p:oleObj>
              </mc:Choice>
              <mc:Fallback>
                <p:oleObj name="Equation" r:id="rId6" imgW="1651000" imgH="9398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8830" y="2960370"/>
                        <a:ext cx="4264660" cy="26174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ine 4"/>
          <p:cNvSpPr/>
          <p:nvPr>
            <p:custDataLst>
              <p:tags r:id="rId8"/>
            </p:custDataLst>
          </p:nvPr>
        </p:nvSpPr>
        <p:spPr>
          <a:xfrm rot="5400000" flipV="1">
            <a:off x="1266825" y="4357370"/>
            <a:ext cx="2366010" cy="25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3" name="Line 4"/>
          <p:cNvSpPr/>
          <p:nvPr>
            <p:custDataLst>
              <p:tags r:id="rId9"/>
            </p:custDataLst>
          </p:nvPr>
        </p:nvSpPr>
        <p:spPr>
          <a:xfrm rot="5400000" flipV="1">
            <a:off x="2024380" y="4357370"/>
            <a:ext cx="2366010" cy="25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4" name="Line 4"/>
          <p:cNvSpPr/>
          <p:nvPr>
            <p:custDataLst>
              <p:tags r:id="rId10"/>
            </p:custDataLst>
          </p:nvPr>
        </p:nvSpPr>
        <p:spPr>
          <a:xfrm rot="5400000" flipV="1">
            <a:off x="2969895" y="4311650"/>
            <a:ext cx="2366010" cy="25400"/>
          </a:xfrm>
          <a:prstGeom prst="line">
            <a:avLst/>
          </a:prstGeom>
          <a:ln w="38100" cap="flat" cmpd="sng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</p:sp>
      <p:graphicFrame>
        <p:nvGraphicFramePr>
          <p:cNvPr id="5" name="Object 4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5085715" y="3933190"/>
          <a:ext cx="307213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2" imgW="1308100" imgH="254000" progId="Equation.DSMT4">
                  <p:embed/>
                </p:oleObj>
              </mc:Choice>
              <mc:Fallback>
                <p:oleObj name="Equation" r:id="rId12" imgW="1308100" imgH="2540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085715" y="3933190"/>
                        <a:ext cx="3072130" cy="641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基本问题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分块矩阵的定义</a:t>
            </a:r>
            <a:endParaRPr lang="zh-CN" altLang="en-US" sz="2600" b="1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70658" name="Text Box 2"/>
          <p:cNvSpPr txBox="1"/>
          <p:nvPr/>
        </p:nvSpPr>
        <p:spPr>
          <a:xfrm>
            <a:off x="539433" y="872490"/>
            <a:ext cx="8001000" cy="1641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定义</a:t>
            </a:r>
            <a:r>
              <a:rPr lang="en-US" altLang="zh-CN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2.10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像这样用若干条，纵线和横线将一个矩阵分成若干块(称为子块或子矩阵)，并以所分的子块（子矩阵）为元素的矩阵称为</a:t>
            </a: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分块矩阵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。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17843" y="2853055"/>
            <a:ext cx="80010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注：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究竟采用哪种方式分块，要根据矩阵的具体结构和运算来确定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.</a:t>
            </a:r>
            <a:endParaRPr lang="en-US" altLang="zh-CN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8" grpId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0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450850" y="393700"/>
            <a:ext cx="4032250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Gulim" panose="020B0600000101010101" pitchFamily="34" charset="-127"/>
              <a:cs typeface="Times New Roman" panose="02020603050405020304" pitchFamily="18" charset="0"/>
            </a:endParaRPr>
          </a:p>
        </p:txBody>
      </p:sp>
      <p:grpSp>
        <p:nvGrpSpPr>
          <p:cNvPr id="45059" name="Group 31"/>
          <p:cNvGrpSpPr/>
          <p:nvPr/>
        </p:nvGrpSpPr>
        <p:grpSpPr bwMode="auto">
          <a:xfrm>
            <a:off x="0" y="0"/>
            <a:ext cx="6371219" cy="825500"/>
            <a:chOff x="51" y="0"/>
            <a:chExt cx="3023" cy="246"/>
          </a:xfrm>
        </p:grpSpPr>
        <p:sp>
          <p:nvSpPr>
            <p:cNvPr id="23" name="Line 32"/>
            <p:cNvSpPr>
              <a:spLocks noChangeShapeType="1"/>
            </p:cNvSpPr>
            <p:nvPr/>
          </p:nvSpPr>
          <p:spPr bwMode="auto">
            <a:xfrm flipV="1">
              <a:off x="96" y="202"/>
              <a:ext cx="297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ffectLst>
              <a:glow rad="63500">
                <a:schemeClr val="accent3">
                  <a:satMod val="175000"/>
                  <a:alpha val="40000"/>
                </a:schemeClr>
              </a:glow>
            </a:effectLst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pic>
          <p:nvPicPr>
            <p:cNvPr id="45076" name="Picture 33" descr="BD10263_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" y="0"/>
              <a:ext cx="246" cy="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5060" name="Rectangle 30"/>
          <p:cNvSpPr>
            <a:spLocks noChangeArrowheads="1"/>
          </p:cNvSpPr>
          <p:nvPr/>
        </p:nvSpPr>
        <p:spPr bwMode="auto">
          <a:xfrm>
            <a:off x="518465" y="163830"/>
            <a:ext cx="6537325" cy="49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重（难）点问题</a:t>
            </a:r>
            <a:r>
              <a:rPr lang="en-US" altLang="zh-CN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:  </a:t>
            </a:r>
            <a:r>
              <a:rPr lang="zh-CN" altLang="en-US" sz="2600" b="1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Times New Roman" panose="02020603050405020304" pitchFamily="18" charset="0"/>
                <a:sym typeface="+mn-ea"/>
              </a:rPr>
              <a:t>分块矩阵的运算</a:t>
            </a:r>
            <a:endParaRPr kumimoji="1" lang="zh-CN" altLang="en-US" sz="2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658" name="Text Box 2"/>
          <p:cNvSpPr txBox="1"/>
          <p:nvPr/>
        </p:nvSpPr>
        <p:spPr>
          <a:xfrm>
            <a:off x="539433" y="872490"/>
            <a:ext cx="8001000" cy="11245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分块矩阵的加法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 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设矩阵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A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与</a:t>
            </a:r>
            <a:r>
              <a:rPr lang="en-US" altLang="zh-CN" sz="2800" b="1" i="1" noProof="0">
                <a:latin typeface="Times New Roman" panose="02020603050405020304" pitchFamily="18" charset="0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B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的行数相同、列数相同，采用是相同的分块法，有：</a:t>
            </a:r>
            <a:endParaRPr lang="zh-CN" altLang="en-US" sz="2800" b="1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  <p:graphicFrame>
        <p:nvGraphicFramePr>
          <p:cNvPr id="2" name="对象 -2147482070"/>
          <p:cNvGraphicFramePr>
            <a:graphicFrameLocks noChangeAspect="1"/>
          </p:cNvGraphicFramePr>
          <p:nvPr/>
        </p:nvGraphicFramePr>
        <p:xfrm>
          <a:off x="1403350" y="2014855"/>
          <a:ext cx="6018530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3" imgW="2641600" imgH="711200" progId="Equation.DSMT4">
                  <p:embed/>
                </p:oleObj>
              </mc:Choice>
              <mc:Fallback>
                <p:oleObj name="Equation" r:id="rId3" imgW="2641600" imgH="7112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03350" y="2014855"/>
                        <a:ext cx="6018530" cy="161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 Box 2"/>
          <p:cNvSpPr txBox="1"/>
          <p:nvPr/>
        </p:nvSpPr>
        <p:spPr>
          <a:xfrm>
            <a:off x="645478" y="3789045"/>
            <a:ext cx="8001000" cy="6076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且各对应位置的子块有相同的行数和列数，则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  <a:sym typeface="+mn-ea"/>
            </a:endParaRPr>
          </a:p>
        </p:txBody>
      </p:sp>
      <p:graphicFrame>
        <p:nvGraphicFramePr>
          <p:cNvPr id="3" name="对象 -2147482067"/>
          <p:cNvGraphicFramePr>
            <a:graphicFrameLocks noChangeAspect="1"/>
          </p:cNvGraphicFramePr>
          <p:nvPr/>
        </p:nvGraphicFramePr>
        <p:xfrm>
          <a:off x="1600835" y="4377055"/>
          <a:ext cx="5381625" cy="1720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5" imgW="2209800" imgH="711200" progId="Equation.DSMT4">
                  <p:embed/>
                </p:oleObj>
              </mc:Choice>
              <mc:Fallback>
                <p:oleObj name="Equation" r:id="rId5" imgW="2209800" imgH="711200" progId="Equation.DSMT4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00835" y="4377055"/>
                        <a:ext cx="5381625" cy="17202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/>
          <p:nvPr/>
        </p:nvSpPr>
        <p:spPr>
          <a:xfrm>
            <a:off x="518160" y="6021705"/>
            <a:ext cx="8239760" cy="6076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algn="just" eaLnBrk="1" hangingPunct="1">
              <a:lnSpc>
                <a:spcPct val="12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rgbClr val="C0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注：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  <a:cs typeface="华文中宋" panose="02010600040101010101" pitchFamily="2" charset="-122"/>
                <a:sym typeface="+mn-ea"/>
              </a:rPr>
              <a:t>在进行加法运算时，两个矩阵要有相同的分法。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  <a:cs typeface="华文中宋" panose="02010600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8" grpId="1"/>
      <p:bldP spid="4" grpId="0"/>
      <p:bldP spid="4" grpId="1"/>
      <p:bldP spid="6" grpId="0"/>
      <p:bldP spid="6" grpId="1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"/>
</p:tagLst>
</file>

<file path=ppt/tags/tag267.xml><?xml version="1.0" encoding="utf-8"?>
<p:tagLst xmlns:p="http://schemas.openxmlformats.org/presentationml/2006/main">
  <p:tag name="KSO_WM_BEAUTIFY_FLAG" val="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80.xml><?xml version="1.0" encoding="utf-8"?>
<p:tagLst xmlns:p="http://schemas.openxmlformats.org/presentationml/2006/main">
  <p:tag name="KSO_WM_BEAUTIFY_FLAG" val=""/>
</p:tagLst>
</file>

<file path=ppt/tags/tag281.xml><?xml version="1.0" encoding="utf-8"?>
<p:tagLst xmlns:p="http://schemas.openxmlformats.org/presentationml/2006/main">
  <p:tag name="KSO_WM_BEAUTIFY_FLAG" val=""/>
</p:tagLst>
</file>

<file path=ppt/tags/tag282.xml><?xml version="1.0" encoding="utf-8"?>
<p:tagLst xmlns:p="http://schemas.openxmlformats.org/presentationml/2006/main">
  <p:tag name="KSO_WM_BEAUTIFY_FLAG" val=""/>
</p:tagLst>
</file>

<file path=ppt/tags/tag283.xml><?xml version="1.0" encoding="utf-8"?>
<p:tagLst xmlns:p="http://schemas.openxmlformats.org/presentationml/2006/main">
  <p:tag name="KSO_WM_BEAUTIFY_FLAG" val=""/>
</p:tagLst>
</file>

<file path=ppt/tags/tag284.xml><?xml version="1.0" encoding="utf-8"?>
<p:tagLst xmlns:p="http://schemas.openxmlformats.org/presentationml/2006/main">
  <p:tag name="KSO_WM_BEAUTIFY_FLAG" val=""/>
</p:tagLst>
</file>

<file path=ppt/tags/tag285.xml><?xml version="1.0" encoding="utf-8"?>
<p:tagLst xmlns:p="http://schemas.openxmlformats.org/presentationml/2006/main">
  <p:tag name="KSO_WM_BEAUTIFY_FLAG" val=""/>
</p:tagLst>
</file>

<file path=ppt/tags/tag286.xml><?xml version="1.0" encoding="utf-8"?>
<p:tagLst xmlns:p="http://schemas.openxmlformats.org/presentationml/2006/main">
  <p:tag name="KSO_WM_BEAUTIFY_FLAG" val=""/>
</p:tagLst>
</file>

<file path=ppt/tags/tag287.xml><?xml version="1.0" encoding="utf-8"?>
<p:tagLst xmlns:p="http://schemas.openxmlformats.org/presentationml/2006/main">
  <p:tag name="KSO_WM_BEAUTIFY_FLAG" val=""/>
</p:tagLst>
</file>

<file path=ppt/tags/tag288.xml><?xml version="1.0" encoding="utf-8"?>
<p:tagLst xmlns:p="http://schemas.openxmlformats.org/presentationml/2006/main">
  <p:tag name="KSO_WM_BEAUTIFY_FLAG" val=""/>
</p:tagLst>
</file>

<file path=ppt/tags/tag289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290.xml><?xml version="1.0" encoding="utf-8"?>
<p:tagLst xmlns:p="http://schemas.openxmlformats.org/presentationml/2006/main">
  <p:tag name="KSO_WM_BEAUTIFY_FLAG" val=""/>
</p:tagLst>
</file>

<file path=ppt/tags/tag291.xml><?xml version="1.0" encoding="utf-8"?>
<p:tagLst xmlns:p="http://schemas.openxmlformats.org/presentationml/2006/main">
  <p:tag name="KSO_WM_BEAUTIFY_FLAG" val=""/>
</p:tagLst>
</file>

<file path=ppt/tags/tag292.xml><?xml version="1.0" encoding="utf-8"?>
<p:tagLst xmlns:p="http://schemas.openxmlformats.org/presentationml/2006/main">
  <p:tag name="KSO_WM_BEAUTIFY_FLAG" val=""/>
</p:tagLst>
</file>

<file path=ppt/tags/tag293.xml><?xml version="1.0" encoding="utf-8"?>
<p:tagLst xmlns:p="http://schemas.openxmlformats.org/presentationml/2006/main">
  <p:tag name="KSO_WM_BEAUTIFY_FLAG" val=""/>
</p:tagLst>
</file>

<file path=ppt/tags/tag294.xml><?xml version="1.0" encoding="utf-8"?>
<p:tagLst xmlns:p="http://schemas.openxmlformats.org/presentationml/2006/main">
  <p:tag name="KSO_WM_BEAUTIFY_FLAG" val=""/>
</p:tagLst>
</file>

<file path=ppt/tags/tag295.xml><?xml version="1.0" encoding="utf-8"?>
<p:tagLst xmlns:p="http://schemas.openxmlformats.org/presentationml/2006/main">
  <p:tag name="KSO_WM_BEAUTIFY_FLAG" val=""/>
</p:tagLst>
</file>

<file path=ppt/tags/tag296.xml><?xml version="1.0" encoding="utf-8"?>
<p:tagLst xmlns:p="http://schemas.openxmlformats.org/presentationml/2006/main">
  <p:tag name="KSO_WM_BEAUTIFY_FLAG" val=""/>
</p:tagLst>
</file>

<file path=ppt/tags/tag297.xml><?xml version="1.0" encoding="utf-8"?>
<p:tagLst xmlns:p="http://schemas.openxmlformats.org/presentationml/2006/main">
  <p:tag name="KSO_WM_BEAUTIFY_FLAG" val=""/>
</p:tagLst>
</file>

<file path=ppt/tags/tag298.xml><?xml version="1.0" encoding="utf-8"?>
<p:tagLst xmlns:p="http://schemas.openxmlformats.org/presentationml/2006/main">
  <p:tag name="KSO_WM_BEAUTIFY_FLAG" val=""/>
</p:tagLst>
</file>

<file path=ppt/tags/tag29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00.xml><?xml version="1.0" encoding="utf-8"?>
<p:tagLst xmlns:p="http://schemas.openxmlformats.org/presentationml/2006/main">
  <p:tag name="KSO_WM_BEAUTIFY_FLAG" val=""/>
</p:tagLst>
</file>

<file path=ppt/tags/tag301.xml><?xml version="1.0" encoding="utf-8"?>
<p:tagLst xmlns:p="http://schemas.openxmlformats.org/presentationml/2006/main">
  <p:tag name="KSO_WM_BEAUTIFY_FLAG" val=""/>
</p:tagLst>
</file>

<file path=ppt/tags/tag302.xml><?xml version="1.0" encoding="utf-8"?>
<p:tagLst xmlns:p="http://schemas.openxmlformats.org/presentationml/2006/main">
  <p:tag name="KSO_WM_BEAUTIFY_FLAG" val=""/>
</p:tagLst>
</file>

<file path=ppt/tags/tag303.xml><?xml version="1.0" encoding="utf-8"?>
<p:tagLst xmlns:p="http://schemas.openxmlformats.org/presentationml/2006/main">
  <p:tag name="KSO_WPP_MARK_KEY" val="f47fcc34-08aa-4d11-ab19-1f61cfe44d19"/>
  <p:tag name="COMMONDATA" val="eyJoZGlkIjoiZmRhY2I1Yzc3MDRmODQ3NWQxMWUzOTBiYTliNDAwZTcifQ==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华文中宋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FFFFF"/>
      </a:accent3>
      <a:accent4>
        <a:srgbClr val="000000"/>
      </a:accent4>
      <a:accent5>
        <a:srgbClr val="C0E5AF"/>
      </a:accent5>
      <a:accent6>
        <a:srgbClr val="D4126E"/>
      </a:accent6>
      <a:hlink>
        <a:srgbClr val="EB8803"/>
      </a:hlink>
      <a:folHlink>
        <a:srgbClr val="5F7791"/>
      </a:folHlink>
    </a:clrScheme>
    <a:fontScheme name="默认设计模板">
      <a:majorFont>
        <a:latin typeface="Times New Roman"/>
        <a:ea typeface="华文中宋"/>
        <a:cs typeface=""/>
      </a:majorFont>
      <a:minorFont>
        <a:latin typeface="华文中宋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习题课模板">
  <a:themeElements>
    <a:clrScheme name="2_习题课模板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2_习题课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857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习题课模板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习题课模板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习题课模板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华文中宋"/>
        <a:ea typeface="宋体"/>
        <a:cs typeface=""/>
      </a:majorFont>
      <a:minorFont>
        <a:latin typeface="华文中宋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华文中宋"/>
        <a:font script="Hebr" typeface="华文中宋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华文中宋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华文中宋"/>
        <a:font script="Hebr" typeface="华文中宋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华文中宋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0</TotalTime>
  <Words>2747</Words>
  <Application>WPS 演示</Application>
  <PresentationFormat>全屏显示(4:3)</PresentationFormat>
  <Paragraphs>716</Paragraphs>
  <Slides>23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26</vt:i4>
      </vt:variant>
      <vt:variant>
        <vt:lpstr>幻灯片标题</vt:lpstr>
      </vt:variant>
      <vt:variant>
        <vt:i4>23</vt:i4>
      </vt:variant>
    </vt:vector>
  </HeadingPairs>
  <TitlesOfParts>
    <vt:vector size="68" baseType="lpstr">
      <vt:lpstr>Arial</vt:lpstr>
      <vt:lpstr>宋体</vt:lpstr>
      <vt:lpstr>Wingdings</vt:lpstr>
      <vt:lpstr>Times New Roman</vt:lpstr>
      <vt:lpstr>黑体</vt:lpstr>
      <vt:lpstr>楷体_GB2312</vt:lpstr>
      <vt:lpstr>新宋体</vt:lpstr>
      <vt:lpstr>华文中宋</vt:lpstr>
      <vt:lpstr>Arial Black</vt:lpstr>
      <vt:lpstr>Gulim</vt:lpstr>
      <vt:lpstr>Symbol</vt:lpstr>
      <vt:lpstr>微软雅黑</vt:lpstr>
      <vt:lpstr>Arial Unicode MS</vt:lpstr>
      <vt:lpstr>Calibri</vt:lpstr>
      <vt:lpstr>Malgun Gothic</vt:lpstr>
      <vt:lpstr>1_默认设计模板</vt:lpstr>
      <vt:lpstr>2_默认设计模板</vt:lpstr>
      <vt:lpstr>2_习题课模板</vt:lpstr>
      <vt:lpstr>2_Pixel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chen lilian</dc:creator>
  <cp:lastModifiedBy>梁燕</cp:lastModifiedBy>
  <cp:revision>1135</cp:revision>
  <dcterms:created xsi:type="dcterms:W3CDTF">2012-06-17T01:12:00Z</dcterms:created>
  <dcterms:modified xsi:type="dcterms:W3CDTF">2023-08-16T03:01:38Z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0A460C84AE7C407781C56B737EA358EF_13</vt:lpwstr>
  </property>
  <property fmtid="{D5CDD505-2E9C-101B-9397-08002B2CF9AE}" pid="3" name="KSOProductBuildVer">
    <vt:lpwstr>2052-12.1.0.15120</vt:lpwstr>
  </property>
</Properties>
</file>