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JPG" ContentType="image/.jpg"/>
  <Default Extension="wmf" ContentType="image/x-wmf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  <p:sldMasterId id="2147483688" r:id="rId5"/>
  </p:sldMasterIdLst>
  <p:notesMasterIdLst>
    <p:notesMasterId r:id="rId31"/>
  </p:notesMasterIdLst>
  <p:sldIdLst>
    <p:sldId id="1129" r:id="rId6"/>
    <p:sldId id="1551" r:id="rId7"/>
    <p:sldId id="1499" r:id="rId8"/>
    <p:sldId id="1500" r:id="rId9"/>
    <p:sldId id="1501" r:id="rId10"/>
    <p:sldId id="1502" r:id="rId11"/>
    <p:sldId id="1503" r:id="rId12"/>
    <p:sldId id="1507" r:id="rId13"/>
    <p:sldId id="1504" r:id="rId14"/>
    <p:sldId id="1505" r:id="rId15"/>
    <p:sldId id="1508" r:id="rId16"/>
    <p:sldId id="1509" r:id="rId17"/>
    <p:sldId id="1510" r:id="rId18"/>
    <p:sldId id="1512" r:id="rId19"/>
    <p:sldId id="1511" r:id="rId20"/>
    <p:sldId id="1513" r:id="rId21"/>
    <p:sldId id="1514" r:id="rId22"/>
    <p:sldId id="1515" r:id="rId23"/>
    <p:sldId id="1516" r:id="rId24"/>
    <p:sldId id="1517" r:id="rId25"/>
    <p:sldId id="1518" r:id="rId26"/>
    <p:sldId id="1519" r:id="rId27"/>
    <p:sldId id="1520" r:id="rId28"/>
    <p:sldId id="1521" r:id="rId29"/>
    <p:sldId id="1522" r:id="rId30"/>
    <p:sldId id="1523" r:id="rId32"/>
    <p:sldId id="1524" r:id="rId33"/>
    <p:sldId id="1525" r:id="rId34"/>
    <p:sldId id="1530" r:id="rId35"/>
    <p:sldId id="1541" r:id="rId36"/>
    <p:sldId id="1531" r:id="rId37"/>
    <p:sldId id="1532" r:id="rId38"/>
    <p:sldId id="1533" r:id="rId39"/>
    <p:sldId id="1534" r:id="rId40"/>
    <p:sldId id="1536" r:id="rId41"/>
    <p:sldId id="1537" r:id="rId42"/>
    <p:sldId id="1538" r:id="rId43"/>
    <p:sldId id="1470" r:id="rId44"/>
    <p:sldId id="849" r:id="rId45"/>
  </p:sldIdLst>
  <p:sldSz cx="9144000" cy="6858000" type="screen4x3"/>
  <p:notesSz cx="6858000" cy="9144000"/>
  <p:custDataLst>
    <p:tags r:id="rId4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2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3333FF"/>
    <a:srgbClr val="0033CC"/>
    <a:srgbClr val="0000FF"/>
    <a:srgbClr val="C7E6A4"/>
    <a:srgbClr val="FF0066"/>
    <a:srgbClr val="6666FF"/>
    <a:srgbClr val="969696"/>
    <a:srgbClr val="2B2B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3807" autoAdjust="0"/>
  </p:normalViewPr>
  <p:slideViewPr>
    <p:cSldViewPr showGuides="1">
      <p:cViewPr varScale="1">
        <p:scale>
          <a:sx n="88" d="100"/>
          <a:sy n="88" d="100"/>
        </p:scale>
        <p:origin x="1050" y="57"/>
      </p:cViewPr>
      <p:guideLst>
        <p:guide orient="horz" pos="2148"/>
        <p:guide pos="2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9" Type="http://schemas.openxmlformats.org/officeDocument/2006/relationships/tags" Target="tags/tag600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2B7DC5F-3EFA-4251-8C20-6E9EC7819C7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EECF8E6-7687-4417-B0A4-6F969A7F56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5C615-27DC-4BF8-A59E-3AA49FB0D5E8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24609-233C-4051-A6FF-16711CDE0657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56CD3-B855-4099-A6DC-544CDEEBCED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58C0-F69D-4AAE-A851-DF9D554566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35D83A0-80DF-4DEC-9C63-42FBF4325AC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3F919-ACE6-499C-B04E-6F37524E2A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88AB1-6F8F-4880-A2F2-6438CF0D6A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53664-7945-4AD5-AF54-C8983D411A1E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6212E-F15C-4F9E-AD83-F17D9A8F846C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D0075-AF19-4B1B-8011-58A6AB795AD5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44D41-A3C1-4F4A-A879-73119D3260B5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0F8A1-99AE-4343-9EF8-7AC2031B1C11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240E5-FDED-47C5-BE2C-DF3B3D01D70B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B0E9A-86DB-4D24-B690-7EB825DC079D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9BCF9-9D56-4431-ADCF-17A2E61D8B5B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3078C-7EAC-411A-B198-BA9F1B1734ED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B9937-D75B-494B-97E0-CD8A7339E004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460E3-F074-47B4-96DD-BC52E33C0F01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86A95-86B7-4F54-92AB-60B264BB6D5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5841-6B32-4D7D-ADE2-76473CE275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35D83A0-80DF-4DEC-9C63-42FBF4325AC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F6EC3-AABE-42C7-BDC1-3B47FDB7D2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39F2B-6D2D-42CF-BE86-44F3C34AB1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230BC-C4BF-4D06-8DEA-E30815249296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党办校办\党办校办文件夹\学校资料\学校标志\校徽透明_蓝_完美版-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0"/>
            <a:ext cx="6302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0"/>
            <a:ext cx="76358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2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85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74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74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FFE78-55F7-431F-BCD8-F3E0D0F5D7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EF225-F500-4420-A403-553EDAA46BDF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8A078-8F53-4DD8-99BE-6937C29878CC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10590-E611-40D8-BC78-27420DD68B89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94E81-E1D8-45D8-9C37-5E31D1C2C214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A2442-AFC7-4FFD-82F8-524F2229C181}" type="slidenum">
              <a:rPr lang="en-US" altLang="zh-CN"/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A9A7B-6518-4705-B33A-BF06ABC47328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DC4BB-AB2F-46F7-AF26-133DAD60E8EE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518AF-6C9F-4F47-B896-EB22B9855F7A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6D19-00A4-4745-9E70-FDB09DCE2DCF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A8F0-77B5-4BCF-8040-6A35B75A6023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4D90F-E331-47DC-92F1-E62695D6C2EE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CD7D-56B0-4C13-84D6-F0DB2E473BD9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F3216-45D4-4224-B7C6-5D94FF958E90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28436-CF71-46CC-B37F-786C39E55141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1C669-4DB4-4AE4-93DC-BF8A4974A3A8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党办校办\党办校办文件夹\学校资料\学校标志\校徽透明_蓝_完美版-2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85725"/>
            <a:ext cx="631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+mn-lt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Times New Roman" panose="02020603050405020304" pitchFamily="18" charset="0"/>
              </a:rPr>
              <a:t>单击此处编辑母版标题样式</a:t>
            </a:r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  <a:endParaRPr lang="zh-CN" altLang="zh-CN">
              <a:sym typeface="Arial" panose="020B0604020202020204" pitchFamily="34" charset="0"/>
            </a:endParaRP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  <a:endParaRPr lang="zh-CN" altLang="zh-CN">
              <a:sym typeface="Arial" panose="020B0604020202020204" pitchFamily="34" charset="0"/>
            </a:endParaRP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  <a:endParaRPr lang="zh-CN" altLang="zh-CN">
              <a:sym typeface="Arial" panose="020B0604020202020204" pitchFamily="34" charset="0"/>
            </a:endParaRP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  <a:endParaRPr lang="zh-CN" altLang="zh-CN">
              <a:sym typeface="Arial" panose="020B0604020202020204" pitchFamily="34" charset="0"/>
            </a:endParaRP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400"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246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600" b="1">
                <a:solidFill>
                  <a:srgbClr val="FFFF99"/>
                </a:solidFill>
                <a:latin typeface="+mj-ea"/>
                <a:ea typeface="+mj-ea"/>
                <a:sym typeface="黑体" panose="02010609060101010101" pitchFamily="49" charset="-122"/>
              </a:defRPr>
            </a:lvl1pPr>
          </a:lstStyle>
          <a:p>
            <a:pPr>
              <a:defRPr/>
            </a:pPr>
            <a:fld id="{2BA5B29F-AC96-412D-BF2C-3AFF6CC73BBE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079" name="Picture 2" descr="E:\党办校办\党办校办文件夹\学校资料\学校标志\校徽透明_蓝_完美版-2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5" y="187325"/>
            <a:ext cx="630238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+mn-lt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9"/>
          <p:cNvSpPr>
            <a:spLocks noChangeArrowheads="1"/>
          </p:cNvSpPr>
          <p:nvPr userDrawn="1"/>
        </p:nvSpPr>
        <p:spPr bwMode="auto">
          <a:xfrm>
            <a:off x="611188" y="188913"/>
            <a:ext cx="3241675" cy="144462"/>
          </a:xfrm>
          <a:prstGeom prst="cloudCallout">
            <a:avLst>
              <a:gd name="adj1" fmla="val 49019"/>
              <a:gd name="adj2" fmla="val 604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AutoShape 27"/>
          <p:cNvSpPr>
            <a:spLocks noChangeArrowheads="1"/>
          </p:cNvSpPr>
          <p:nvPr userDrawn="1"/>
        </p:nvSpPr>
        <p:spPr bwMode="auto">
          <a:xfrm>
            <a:off x="4140200" y="115888"/>
            <a:ext cx="1223963" cy="142875"/>
          </a:xfrm>
          <a:prstGeom prst="cloudCallout">
            <a:avLst>
              <a:gd name="adj1" fmla="val 36639"/>
              <a:gd name="adj2" fmla="val 3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AutoShape 8"/>
          <p:cNvSpPr>
            <a:spLocks noChangeArrowheads="1"/>
          </p:cNvSpPr>
          <p:nvPr userDrawn="1"/>
        </p:nvSpPr>
        <p:spPr bwMode="auto">
          <a:xfrm>
            <a:off x="358775" y="114300"/>
            <a:ext cx="2519363" cy="312738"/>
          </a:xfrm>
          <a:prstGeom prst="cloudCallout">
            <a:avLst>
              <a:gd name="adj1" fmla="val -7907"/>
              <a:gd name="adj2" fmla="val 279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10"/>
          <p:cNvSpPr>
            <a:spLocks noChangeArrowheads="1"/>
          </p:cNvSpPr>
          <p:nvPr userDrawn="1"/>
        </p:nvSpPr>
        <p:spPr bwMode="auto">
          <a:xfrm>
            <a:off x="3924300" y="0"/>
            <a:ext cx="3887788" cy="188913"/>
          </a:xfrm>
          <a:prstGeom prst="cloudCallout">
            <a:avLst>
              <a:gd name="adj1" fmla="val 17782"/>
              <a:gd name="adj2" fmla="val -3403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0" name="AutoShape 24"/>
          <p:cNvSpPr>
            <a:spLocks noChangeArrowheads="1"/>
          </p:cNvSpPr>
          <p:nvPr userDrawn="1"/>
        </p:nvSpPr>
        <p:spPr bwMode="auto">
          <a:xfrm>
            <a:off x="1547813" y="115888"/>
            <a:ext cx="1655762" cy="144462"/>
          </a:xfrm>
          <a:prstGeom prst="cloudCallout">
            <a:avLst>
              <a:gd name="adj1" fmla="val 14046"/>
              <a:gd name="adj2" fmla="val -15935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AutoShape 26"/>
          <p:cNvSpPr>
            <a:spLocks noChangeArrowheads="1"/>
          </p:cNvSpPr>
          <p:nvPr userDrawn="1"/>
        </p:nvSpPr>
        <p:spPr bwMode="auto">
          <a:xfrm>
            <a:off x="0" y="-71438"/>
            <a:ext cx="1223963" cy="142876"/>
          </a:xfrm>
          <a:prstGeom prst="cloudCallout">
            <a:avLst>
              <a:gd name="adj1" fmla="val 36639"/>
              <a:gd name="adj2" fmla="val -1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D8D6-D2D6-43CF-91A8-D9580B07DE9B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64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4.xml"/><Relationship Id="rId4" Type="http://schemas.openxmlformats.org/officeDocument/2006/relationships/audio" Target="../media/audio1.wav"/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image" Target="../media/image7.png"/><Relationship Id="rId11" Type="http://schemas.openxmlformats.org/officeDocument/2006/relationships/slideLayout" Target="../slideLayouts/slideLayout44.xml"/><Relationship Id="rId10" Type="http://schemas.openxmlformats.org/officeDocument/2006/relationships/tags" Target="../tags/tag87.xml"/><Relationship Id="rId1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image" Target="../media/image7.png"/><Relationship Id="rId12" Type="http://schemas.openxmlformats.org/officeDocument/2006/relationships/slideLayout" Target="../slideLayouts/slideLayout44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image" Target="../media/image22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7.png"/><Relationship Id="rId10" Type="http://schemas.openxmlformats.org/officeDocument/2006/relationships/vmlDrawing" Target="../drawings/vmlDrawing7.vml"/><Relationship Id="rId1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oleObject" Target="../embeddings/oleObject19.bin"/><Relationship Id="rId7" Type="http://schemas.openxmlformats.org/officeDocument/2006/relationships/oleObject" Target="../embeddings/oleObject18.bin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Relationship Id="rId3" Type="http://schemas.openxmlformats.org/officeDocument/2006/relationships/tags" Target="../tags/tag97.xml"/><Relationship Id="rId2" Type="http://schemas.openxmlformats.org/officeDocument/2006/relationships/image" Target="../media/image7.png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44.xml"/><Relationship Id="rId10" Type="http://schemas.openxmlformats.org/officeDocument/2006/relationships/oleObject" Target="../embeddings/oleObject21.bin"/><Relationship Id="rId1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44.xml"/><Relationship Id="rId7" Type="http://schemas.openxmlformats.org/officeDocument/2006/relationships/image" Target="../media/image24.wmf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Relationship Id="rId3" Type="http://schemas.openxmlformats.org/officeDocument/2006/relationships/tags" Target="../tags/tag98.xml"/><Relationship Id="rId2" Type="http://schemas.openxmlformats.org/officeDocument/2006/relationships/image" Target="../media/image7.png"/><Relationship Id="rId1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image" Target="../media/image7.png"/><Relationship Id="rId15" Type="http://schemas.openxmlformats.org/officeDocument/2006/relationships/vmlDrawing" Target="../drawings/vmlDrawing10.vml"/><Relationship Id="rId14" Type="http://schemas.openxmlformats.org/officeDocument/2006/relationships/slideLayout" Target="../slideLayouts/slideLayout44.xml"/><Relationship Id="rId13" Type="http://schemas.openxmlformats.org/officeDocument/2006/relationships/image" Target="../media/image25.wmf"/><Relationship Id="rId12" Type="http://schemas.openxmlformats.org/officeDocument/2006/relationships/oleObject" Target="../embeddings/oleObject24.bin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44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Relationship Id="rId3" Type="http://schemas.openxmlformats.org/officeDocument/2006/relationships/tags" Target="../tags/tag108.xml"/><Relationship Id="rId2" Type="http://schemas.openxmlformats.org/officeDocument/2006/relationships/image" Target="../media/image7.png"/><Relationship Id="rId1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image" Target="../media/image7.png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44.xml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26.bin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44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7.bin"/><Relationship Id="rId3" Type="http://schemas.openxmlformats.org/officeDocument/2006/relationships/tags" Target="../tags/tag119.xml"/><Relationship Id="rId2" Type="http://schemas.openxmlformats.org/officeDocument/2006/relationships/image" Target="../media/image7.png"/><Relationship Id="rId1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oleObject" Target="../embeddings/oleObject28.bin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image" Target="../media/image7.png"/><Relationship Id="rId11" Type="http://schemas.openxmlformats.org/officeDocument/2006/relationships/vmlDrawing" Target="../drawings/vmlDrawing14.vml"/><Relationship Id="rId10" Type="http://schemas.openxmlformats.org/officeDocument/2006/relationships/slideLayout" Target="../slideLayouts/slideLayout44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image" Target="../media/image7.png"/><Relationship Id="rId13" Type="http://schemas.openxmlformats.org/officeDocument/2006/relationships/slideLayout" Target="../slideLayouts/slideLayout44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0.bin"/><Relationship Id="rId6" Type="http://schemas.openxmlformats.org/officeDocument/2006/relationships/tags" Target="../tags/tag136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Relationship Id="rId31" Type="http://schemas.openxmlformats.org/officeDocument/2006/relationships/vmlDrawing" Target="../drawings/vmlDrawing15.vml"/><Relationship Id="rId30" Type="http://schemas.openxmlformats.org/officeDocument/2006/relationships/slideLayout" Target="../slideLayouts/slideLayout44.xml"/><Relationship Id="rId3" Type="http://schemas.openxmlformats.org/officeDocument/2006/relationships/tags" Target="../tags/tag135.xml"/><Relationship Id="rId29" Type="http://schemas.openxmlformats.org/officeDocument/2006/relationships/tags" Target="../tags/tag155.xml"/><Relationship Id="rId28" Type="http://schemas.openxmlformats.org/officeDocument/2006/relationships/tags" Target="../tags/tag154.xml"/><Relationship Id="rId27" Type="http://schemas.openxmlformats.org/officeDocument/2006/relationships/tags" Target="../tags/tag153.xml"/><Relationship Id="rId26" Type="http://schemas.openxmlformats.org/officeDocument/2006/relationships/tags" Target="../tags/tag152.xml"/><Relationship Id="rId25" Type="http://schemas.openxmlformats.org/officeDocument/2006/relationships/tags" Target="../tags/tag151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image" Target="../media/image7.png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image" Target="../media/image32.wmf"/><Relationship Id="rId10" Type="http://schemas.openxmlformats.org/officeDocument/2006/relationships/oleObject" Target="../embeddings/oleObject31.bin"/><Relationship Id="rId1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4" Type="http://schemas.openxmlformats.org/officeDocument/2006/relationships/slideLayout" Target="../slideLayouts/slideLayout44.xml"/><Relationship Id="rId83" Type="http://schemas.openxmlformats.org/officeDocument/2006/relationships/tags" Target="../tags/tag236.xml"/><Relationship Id="rId82" Type="http://schemas.openxmlformats.org/officeDocument/2006/relationships/tags" Target="../tags/tag235.xml"/><Relationship Id="rId81" Type="http://schemas.openxmlformats.org/officeDocument/2006/relationships/tags" Target="../tags/tag234.xml"/><Relationship Id="rId80" Type="http://schemas.openxmlformats.org/officeDocument/2006/relationships/tags" Target="../tags/tag233.xml"/><Relationship Id="rId8" Type="http://schemas.openxmlformats.org/officeDocument/2006/relationships/tags" Target="../tags/tag161.xml"/><Relationship Id="rId79" Type="http://schemas.openxmlformats.org/officeDocument/2006/relationships/tags" Target="../tags/tag232.xml"/><Relationship Id="rId78" Type="http://schemas.openxmlformats.org/officeDocument/2006/relationships/tags" Target="../tags/tag231.xml"/><Relationship Id="rId77" Type="http://schemas.openxmlformats.org/officeDocument/2006/relationships/tags" Target="../tags/tag230.xml"/><Relationship Id="rId76" Type="http://schemas.openxmlformats.org/officeDocument/2006/relationships/tags" Target="../tags/tag229.xml"/><Relationship Id="rId75" Type="http://schemas.openxmlformats.org/officeDocument/2006/relationships/tags" Target="../tags/tag228.xml"/><Relationship Id="rId74" Type="http://schemas.openxmlformats.org/officeDocument/2006/relationships/tags" Target="../tags/tag227.xml"/><Relationship Id="rId73" Type="http://schemas.openxmlformats.org/officeDocument/2006/relationships/tags" Target="../tags/tag226.xml"/><Relationship Id="rId72" Type="http://schemas.openxmlformats.org/officeDocument/2006/relationships/tags" Target="../tags/tag225.xml"/><Relationship Id="rId71" Type="http://schemas.openxmlformats.org/officeDocument/2006/relationships/tags" Target="../tags/tag224.xml"/><Relationship Id="rId70" Type="http://schemas.openxmlformats.org/officeDocument/2006/relationships/tags" Target="../tags/tag223.xml"/><Relationship Id="rId7" Type="http://schemas.openxmlformats.org/officeDocument/2006/relationships/tags" Target="../tags/tag160.xml"/><Relationship Id="rId69" Type="http://schemas.openxmlformats.org/officeDocument/2006/relationships/tags" Target="../tags/tag222.xml"/><Relationship Id="rId68" Type="http://schemas.openxmlformats.org/officeDocument/2006/relationships/tags" Target="../tags/tag221.xml"/><Relationship Id="rId67" Type="http://schemas.openxmlformats.org/officeDocument/2006/relationships/tags" Target="../tags/tag220.xml"/><Relationship Id="rId66" Type="http://schemas.openxmlformats.org/officeDocument/2006/relationships/tags" Target="../tags/tag219.xml"/><Relationship Id="rId65" Type="http://schemas.openxmlformats.org/officeDocument/2006/relationships/tags" Target="../tags/tag218.xml"/><Relationship Id="rId64" Type="http://schemas.openxmlformats.org/officeDocument/2006/relationships/tags" Target="../tags/tag217.xml"/><Relationship Id="rId63" Type="http://schemas.openxmlformats.org/officeDocument/2006/relationships/tags" Target="../tags/tag216.xml"/><Relationship Id="rId62" Type="http://schemas.openxmlformats.org/officeDocument/2006/relationships/tags" Target="../tags/tag215.xml"/><Relationship Id="rId61" Type="http://schemas.openxmlformats.org/officeDocument/2006/relationships/tags" Target="../tags/tag214.xml"/><Relationship Id="rId60" Type="http://schemas.openxmlformats.org/officeDocument/2006/relationships/tags" Target="../tags/tag213.xml"/><Relationship Id="rId6" Type="http://schemas.openxmlformats.org/officeDocument/2006/relationships/tags" Target="../tags/tag159.xml"/><Relationship Id="rId59" Type="http://schemas.openxmlformats.org/officeDocument/2006/relationships/tags" Target="../tags/tag212.xml"/><Relationship Id="rId58" Type="http://schemas.openxmlformats.org/officeDocument/2006/relationships/tags" Target="../tags/tag211.xml"/><Relationship Id="rId57" Type="http://schemas.openxmlformats.org/officeDocument/2006/relationships/tags" Target="../tags/tag210.xml"/><Relationship Id="rId56" Type="http://schemas.openxmlformats.org/officeDocument/2006/relationships/tags" Target="../tags/tag209.xml"/><Relationship Id="rId55" Type="http://schemas.openxmlformats.org/officeDocument/2006/relationships/tags" Target="../tags/tag208.xml"/><Relationship Id="rId54" Type="http://schemas.openxmlformats.org/officeDocument/2006/relationships/tags" Target="../tags/tag207.xml"/><Relationship Id="rId53" Type="http://schemas.openxmlformats.org/officeDocument/2006/relationships/tags" Target="../tags/tag206.xml"/><Relationship Id="rId52" Type="http://schemas.openxmlformats.org/officeDocument/2006/relationships/tags" Target="../tags/tag205.xml"/><Relationship Id="rId51" Type="http://schemas.openxmlformats.org/officeDocument/2006/relationships/tags" Target="../tags/tag204.xml"/><Relationship Id="rId50" Type="http://schemas.openxmlformats.org/officeDocument/2006/relationships/tags" Target="../tags/tag203.xml"/><Relationship Id="rId5" Type="http://schemas.openxmlformats.org/officeDocument/2006/relationships/tags" Target="../tags/tag158.xml"/><Relationship Id="rId49" Type="http://schemas.openxmlformats.org/officeDocument/2006/relationships/tags" Target="../tags/tag202.xml"/><Relationship Id="rId48" Type="http://schemas.openxmlformats.org/officeDocument/2006/relationships/tags" Target="../tags/tag201.xml"/><Relationship Id="rId47" Type="http://schemas.openxmlformats.org/officeDocument/2006/relationships/tags" Target="../tags/tag200.xml"/><Relationship Id="rId46" Type="http://schemas.openxmlformats.org/officeDocument/2006/relationships/tags" Target="../tags/tag199.xml"/><Relationship Id="rId45" Type="http://schemas.openxmlformats.org/officeDocument/2006/relationships/tags" Target="../tags/tag198.xml"/><Relationship Id="rId44" Type="http://schemas.openxmlformats.org/officeDocument/2006/relationships/tags" Target="../tags/tag197.xml"/><Relationship Id="rId43" Type="http://schemas.openxmlformats.org/officeDocument/2006/relationships/tags" Target="../tags/tag196.xml"/><Relationship Id="rId42" Type="http://schemas.openxmlformats.org/officeDocument/2006/relationships/tags" Target="../tags/tag195.xml"/><Relationship Id="rId41" Type="http://schemas.openxmlformats.org/officeDocument/2006/relationships/tags" Target="../tags/tag194.xml"/><Relationship Id="rId40" Type="http://schemas.openxmlformats.org/officeDocument/2006/relationships/tags" Target="../tags/tag193.xml"/><Relationship Id="rId4" Type="http://schemas.openxmlformats.org/officeDocument/2006/relationships/tags" Target="../tags/tag157.xml"/><Relationship Id="rId39" Type="http://schemas.openxmlformats.org/officeDocument/2006/relationships/tags" Target="../tags/tag192.xml"/><Relationship Id="rId38" Type="http://schemas.openxmlformats.org/officeDocument/2006/relationships/tags" Target="../tags/tag191.xml"/><Relationship Id="rId37" Type="http://schemas.openxmlformats.org/officeDocument/2006/relationships/tags" Target="../tags/tag190.xml"/><Relationship Id="rId36" Type="http://schemas.openxmlformats.org/officeDocument/2006/relationships/tags" Target="../tags/tag189.xml"/><Relationship Id="rId35" Type="http://schemas.openxmlformats.org/officeDocument/2006/relationships/tags" Target="../tags/tag188.xml"/><Relationship Id="rId34" Type="http://schemas.openxmlformats.org/officeDocument/2006/relationships/tags" Target="../tags/tag187.xml"/><Relationship Id="rId33" Type="http://schemas.openxmlformats.org/officeDocument/2006/relationships/tags" Target="../tags/tag186.xml"/><Relationship Id="rId32" Type="http://schemas.openxmlformats.org/officeDocument/2006/relationships/tags" Target="../tags/tag185.xml"/><Relationship Id="rId31" Type="http://schemas.openxmlformats.org/officeDocument/2006/relationships/tags" Target="../tags/tag184.xml"/><Relationship Id="rId30" Type="http://schemas.openxmlformats.org/officeDocument/2006/relationships/tags" Target="../tags/tag183.xml"/><Relationship Id="rId3" Type="http://schemas.openxmlformats.org/officeDocument/2006/relationships/tags" Target="../tags/tag156.xml"/><Relationship Id="rId29" Type="http://schemas.openxmlformats.org/officeDocument/2006/relationships/tags" Target="../tags/tag182.xml"/><Relationship Id="rId28" Type="http://schemas.openxmlformats.org/officeDocument/2006/relationships/tags" Target="../tags/tag181.xml"/><Relationship Id="rId27" Type="http://schemas.openxmlformats.org/officeDocument/2006/relationships/tags" Target="../tags/tag180.xml"/><Relationship Id="rId26" Type="http://schemas.openxmlformats.org/officeDocument/2006/relationships/tags" Target="../tags/tag179.xml"/><Relationship Id="rId25" Type="http://schemas.openxmlformats.org/officeDocument/2006/relationships/tags" Target="../tags/tag178.xml"/><Relationship Id="rId24" Type="http://schemas.openxmlformats.org/officeDocument/2006/relationships/tags" Target="../tags/tag177.xml"/><Relationship Id="rId23" Type="http://schemas.openxmlformats.org/officeDocument/2006/relationships/tags" Target="../tags/tag176.xml"/><Relationship Id="rId22" Type="http://schemas.openxmlformats.org/officeDocument/2006/relationships/tags" Target="../tags/tag175.xml"/><Relationship Id="rId21" Type="http://schemas.openxmlformats.org/officeDocument/2006/relationships/tags" Target="../tags/tag174.xml"/><Relationship Id="rId20" Type="http://schemas.openxmlformats.org/officeDocument/2006/relationships/tags" Target="../tags/tag173.xml"/><Relationship Id="rId2" Type="http://schemas.openxmlformats.org/officeDocument/2006/relationships/image" Target="../media/image7.png"/><Relationship Id="rId19" Type="http://schemas.openxmlformats.org/officeDocument/2006/relationships/tags" Target="../tags/tag172.xml"/><Relationship Id="rId18" Type="http://schemas.openxmlformats.org/officeDocument/2006/relationships/tags" Target="../tags/tag171.xml"/><Relationship Id="rId17" Type="http://schemas.openxmlformats.org/officeDocument/2006/relationships/tags" Target="../tags/tag170.xml"/><Relationship Id="rId16" Type="http://schemas.openxmlformats.org/officeDocument/2006/relationships/tags" Target="../tags/tag169.xml"/><Relationship Id="rId15" Type="http://schemas.openxmlformats.org/officeDocument/2006/relationships/tags" Target="../tags/tag168.xml"/><Relationship Id="rId14" Type="http://schemas.openxmlformats.org/officeDocument/2006/relationships/tags" Target="../tags/tag167.xml"/><Relationship Id="rId13" Type="http://schemas.openxmlformats.org/officeDocument/2006/relationships/tags" Target="../tags/tag166.xml"/><Relationship Id="rId12" Type="http://schemas.openxmlformats.org/officeDocument/2006/relationships/tags" Target="../tags/tag16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4" Type="http://schemas.openxmlformats.org/officeDocument/2006/relationships/slideLayout" Target="../slideLayouts/slideLayout44.xml"/><Relationship Id="rId83" Type="http://schemas.openxmlformats.org/officeDocument/2006/relationships/tags" Target="../tags/tag317.xml"/><Relationship Id="rId82" Type="http://schemas.openxmlformats.org/officeDocument/2006/relationships/tags" Target="../tags/tag316.xml"/><Relationship Id="rId81" Type="http://schemas.openxmlformats.org/officeDocument/2006/relationships/tags" Target="../tags/tag315.xml"/><Relationship Id="rId80" Type="http://schemas.openxmlformats.org/officeDocument/2006/relationships/tags" Target="../tags/tag314.xml"/><Relationship Id="rId8" Type="http://schemas.openxmlformats.org/officeDocument/2006/relationships/tags" Target="../tags/tag242.xml"/><Relationship Id="rId79" Type="http://schemas.openxmlformats.org/officeDocument/2006/relationships/tags" Target="../tags/tag313.xml"/><Relationship Id="rId78" Type="http://schemas.openxmlformats.org/officeDocument/2006/relationships/tags" Target="../tags/tag312.xml"/><Relationship Id="rId77" Type="http://schemas.openxmlformats.org/officeDocument/2006/relationships/tags" Target="../tags/tag311.xml"/><Relationship Id="rId76" Type="http://schemas.openxmlformats.org/officeDocument/2006/relationships/tags" Target="../tags/tag310.xml"/><Relationship Id="rId75" Type="http://schemas.openxmlformats.org/officeDocument/2006/relationships/tags" Target="../tags/tag309.xml"/><Relationship Id="rId74" Type="http://schemas.openxmlformats.org/officeDocument/2006/relationships/tags" Target="../tags/tag308.xml"/><Relationship Id="rId73" Type="http://schemas.openxmlformats.org/officeDocument/2006/relationships/tags" Target="../tags/tag307.xml"/><Relationship Id="rId72" Type="http://schemas.openxmlformats.org/officeDocument/2006/relationships/tags" Target="../tags/tag306.xml"/><Relationship Id="rId71" Type="http://schemas.openxmlformats.org/officeDocument/2006/relationships/tags" Target="../tags/tag305.xml"/><Relationship Id="rId70" Type="http://schemas.openxmlformats.org/officeDocument/2006/relationships/tags" Target="../tags/tag304.xml"/><Relationship Id="rId7" Type="http://schemas.openxmlformats.org/officeDocument/2006/relationships/tags" Target="../tags/tag241.xml"/><Relationship Id="rId69" Type="http://schemas.openxmlformats.org/officeDocument/2006/relationships/tags" Target="../tags/tag303.xml"/><Relationship Id="rId68" Type="http://schemas.openxmlformats.org/officeDocument/2006/relationships/tags" Target="../tags/tag302.xml"/><Relationship Id="rId67" Type="http://schemas.openxmlformats.org/officeDocument/2006/relationships/tags" Target="../tags/tag301.xml"/><Relationship Id="rId66" Type="http://schemas.openxmlformats.org/officeDocument/2006/relationships/tags" Target="../tags/tag300.xml"/><Relationship Id="rId65" Type="http://schemas.openxmlformats.org/officeDocument/2006/relationships/tags" Target="../tags/tag299.xml"/><Relationship Id="rId64" Type="http://schemas.openxmlformats.org/officeDocument/2006/relationships/tags" Target="../tags/tag298.xml"/><Relationship Id="rId63" Type="http://schemas.openxmlformats.org/officeDocument/2006/relationships/tags" Target="../tags/tag297.xml"/><Relationship Id="rId62" Type="http://schemas.openxmlformats.org/officeDocument/2006/relationships/tags" Target="../tags/tag296.xml"/><Relationship Id="rId61" Type="http://schemas.openxmlformats.org/officeDocument/2006/relationships/tags" Target="../tags/tag295.xml"/><Relationship Id="rId60" Type="http://schemas.openxmlformats.org/officeDocument/2006/relationships/tags" Target="../tags/tag294.xml"/><Relationship Id="rId6" Type="http://schemas.openxmlformats.org/officeDocument/2006/relationships/tags" Target="../tags/tag240.xml"/><Relationship Id="rId59" Type="http://schemas.openxmlformats.org/officeDocument/2006/relationships/tags" Target="../tags/tag293.xml"/><Relationship Id="rId58" Type="http://schemas.openxmlformats.org/officeDocument/2006/relationships/tags" Target="../tags/tag292.xml"/><Relationship Id="rId57" Type="http://schemas.openxmlformats.org/officeDocument/2006/relationships/tags" Target="../tags/tag291.xml"/><Relationship Id="rId56" Type="http://schemas.openxmlformats.org/officeDocument/2006/relationships/tags" Target="../tags/tag290.xml"/><Relationship Id="rId55" Type="http://schemas.openxmlformats.org/officeDocument/2006/relationships/tags" Target="../tags/tag289.xml"/><Relationship Id="rId54" Type="http://schemas.openxmlformats.org/officeDocument/2006/relationships/tags" Target="../tags/tag288.xml"/><Relationship Id="rId53" Type="http://schemas.openxmlformats.org/officeDocument/2006/relationships/tags" Target="../tags/tag287.xml"/><Relationship Id="rId52" Type="http://schemas.openxmlformats.org/officeDocument/2006/relationships/tags" Target="../tags/tag286.xml"/><Relationship Id="rId51" Type="http://schemas.openxmlformats.org/officeDocument/2006/relationships/tags" Target="../tags/tag285.xml"/><Relationship Id="rId50" Type="http://schemas.openxmlformats.org/officeDocument/2006/relationships/tags" Target="../tags/tag284.xml"/><Relationship Id="rId5" Type="http://schemas.openxmlformats.org/officeDocument/2006/relationships/tags" Target="../tags/tag239.xml"/><Relationship Id="rId49" Type="http://schemas.openxmlformats.org/officeDocument/2006/relationships/tags" Target="../tags/tag283.xml"/><Relationship Id="rId48" Type="http://schemas.openxmlformats.org/officeDocument/2006/relationships/tags" Target="../tags/tag282.xml"/><Relationship Id="rId47" Type="http://schemas.openxmlformats.org/officeDocument/2006/relationships/tags" Target="../tags/tag281.xml"/><Relationship Id="rId46" Type="http://schemas.openxmlformats.org/officeDocument/2006/relationships/tags" Target="../tags/tag280.xml"/><Relationship Id="rId45" Type="http://schemas.openxmlformats.org/officeDocument/2006/relationships/tags" Target="../tags/tag279.xml"/><Relationship Id="rId44" Type="http://schemas.openxmlformats.org/officeDocument/2006/relationships/tags" Target="../tags/tag278.xml"/><Relationship Id="rId43" Type="http://schemas.openxmlformats.org/officeDocument/2006/relationships/tags" Target="../tags/tag277.xml"/><Relationship Id="rId42" Type="http://schemas.openxmlformats.org/officeDocument/2006/relationships/tags" Target="../tags/tag276.xml"/><Relationship Id="rId41" Type="http://schemas.openxmlformats.org/officeDocument/2006/relationships/tags" Target="../tags/tag275.xml"/><Relationship Id="rId40" Type="http://schemas.openxmlformats.org/officeDocument/2006/relationships/tags" Target="../tags/tag274.xml"/><Relationship Id="rId4" Type="http://schemas.openxmlformats.org/officeDocument/2006/relationships/tags" Target="../tags/tag238.xml"/><Relationship Id="rId39" Type="http://schemas.openxmlformats.org/officeDocument/2006/relationships/tags" Target="../tags/tag273.xml"/><Relationship Id="rId38" Type="http://schemas.openxmlformats.org/officeDocument/2006/relationships/tags" Target="../tags/tag272.xml"/><Relationship Id="rId37" Type="http://schemas.openxmlformats.org/officeDocument/2006/relationships/tags" Target="../tags/tag271.xml"/><Relationship Id="rId36" Type="http://schemas.openxmlformats.org/officeDocument/2006/relationships/tags" Target="../tags/tag270.xml"/><Relationship Id="rId35" Type="http://schemas.openxmlformats.org/officeDocument/2006/relationships/tags" Target="../tags/tag269.xml"/><Relationship Id="rId34" Type="http://schemas.openxmlformats.org/officeDocument/2006/relationships/tags" Target="../tags/tag268.xml"/><Relationship Id="rId33" Type="http://schemas.openxmlformats.org/officeDocument/2006/relationships/tags" Target="../tags/tag267.xml"/><Relationship Id="rId32" Type="http://schemas.openxmlformats.org/officeDocument/2006/relationships/tags" Target="../tags/tag266.xml"/><Relationship Id="rId31" Type="http://schemas.openxmlformats.org/officeDocument/2006/relationships/tags" Target="../tags/tag265.xml"/><Relationship Id="rId30" Type="http://schemas.openxmlformats.org/officeDocument/2006/relationships/tags" Target="../tags/tag264.xml"/><Relationship Id="rId3" Type="http://schemas.openxmlformats.org/officeDocument/2006/relationships/tags" Target="../tags/tag237.xml"/><Relationship Id="rId29" Type="http://schemas.openxmlformats.org/officeDocument/2006/relationships/tags" Target="../tags/tag263.xml"/><Relationship Id="rId28" Type="http://schemas.openxmlformats.org/officeDocument/2006/relationships/tags" Target="../tags/tag262.xml"/><Relationship Id="rId27" Type="http://schemas.openxmlformats.org/officeDocument/2006/relationships/tags" Target="../tags/tag261.xml"/><Relationship Id="rId26" Type="http://schemas.openxmlformats.org/officeDocument/2006/relationships/tags" Target="../tags/tag260.xml"/><Relationship Id="rId25" Type="http://schemas.openxmlformats.org/officeDocument/2006/relationships/tags" Target="../tags/tag259.xml"/><Relationship Id="rId24" Type="http://schemas.openxmlformats.org/officeDocument/2006/relationships/tags" Target="../tags/tag258.xml"/><Relationship Id="rId23" Type="http://schemas.openxmlformats.org/officeDocument/2006/relationships/tags" Target="../tags/tag257.xml"/><Relationship Id="rId22" Type="http://schemas.openxmlformats.org/officeDocument/2006/relationships/tags" Target="../tags/tag256.xml"/><Relationship Id="rId21" Type="http://schemas.openxmlformats.org/officeDocument/2006/relationships/tags" Target="../tags/tag255.xml"/><Relationship Id="rId20" Type="http://schemas.openxmlformats.org/officeDocument/2006/relationships/tags" Target="../tags/tag254.xml"/><Relationship Id="rId2" Type="http://schemas.openxmlformats.org/officeDocument/2006/relationships/image" Target="../media/image7.png"/><Relationship Id="rId19" Type="http://schemas.openxmlformats.org/officeDocument/2006/relationships/tags" Target="../tags/tag253.xml"/><Relationship Id="rId18" Type="http://schemas.openxmlformats.org/officeDocument/2006/relationships/tags" Target="../tags/tag252.xml"/><Relationship Id="rId17" Type="http://schemas.openxmlformats.org/officeDocument/2006/relationships/tags" Target="../tags/tag251.xml"/><Relationship Id="rId16" Type="http://schemas.openxmlformats.org/officeDocument/2006/relationships/tags" Target="../tags/tag250.xml"/><Relationship Id="rId15" Type="http://schemas.openxmlformats.org/officeDocument/2006/relationships/tags" Target="../tags/tag249.xml"/><Relationship Id="rId14" Type="http://schemas.openxmlformats.org/officeDocument/2006/relationships/tags" Target="../tags/tag248.xml"/><Relationship Id="rId13" Type="http://schemas.openxmlformats.org/officeDocument/2006/relationships/tags" Target="../tags/tag247.xml"/><Relationship Id="rId12" Type="http://schemas.openxmlformats.org/officeDocument/2006/relationships/tags" Target="../tags/tag246.xml"/><Relationship Id="rId11" Type="http://schemas.openxmlformats.org/officeDocument/2006/relationships/tags" Target="../tags/tag245.xml"/><Relationship Id="rId10" Type="http://schemas.openxmlformats.org/officeDocument/2006/relationships/tags" Target="../tags/tag244.xml"/><Relationship Id="rId1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4" Type="http://schemas.openxmlformats.org/officeDocument/2006/relationships/slideLayout" Target="../slideLayouts/slideLayout44.xml"/><Relationship Id="rId83" Type="http://schemas.openxmlformats.org/officeDocument/2006/relationships/tags" Target="../tags/tag398.xml"/><Relationship Id="rId82" Type="http://schemas.openxmlformats.org/officeDocument/2006/relationships/tags" Target="../tags/tag397.xml"/><Relationship Id="rId81" Type="http://schemas.openxmlformats.org/officeDocument/2006/relationships/tags" Target="../tags/tag396.xml"/><Relationship Id="rId80" Type="http://schemas.openxmlformats.org/officeDocument/2006/relationships/tags" Target="../tags/tag395.xml"/><Relationship Id="rId8" Type="http://schemas.openxmlformats.org/officeDocument/2006/relationships/tags" Target="../tags/tag323.xml"/><Relationship Id="rId79" Type="http://schemas.openxmlformats.org/officeDocument/2006/relationships/tags" Target="../tags/tag394.xml"/><Relationship Id="rId78" Type="http://schemas.openxmlformats.org/officeDocument/2006/relationships/tags" Target="../tags/tag393.xml"/><Relationship Id="rId77" Type="http://schemas.openxmlformats.org/officeDocument/2006/relationships/tags" Target="../tags/tag392.xml"/><Relationship Id="rId76" Type="http://schemas.openxmlformats.org/officeDocument/2006/relationships/tags" Target="../tags/tag391.xml"/><Relationship Id="rId75" Type="http://schemas.openxmlformats.org/officeDocument/2006/relationships/tags" Target="../tags/tag390.xml"/><Relationship Id="rId74" Type="http://schemas.openxmlformats.org/officeDocument/2006/relationships/tags" Target="../tags/tag389.xml"/><Relationship Id="rId73" Type="http://schemas.openxmlformats.org/officeDocument/2006/relationships/tags" Target="../tags/tag388.xml"/><Relationship Id="rId72" Type="http://schemas.openxmlformats.org/officeDocument/2006/relationships/tags" Target="../tags/tag387.xml"/><Relationship Id="rId71" Type="http://schemas.openxmlformats.org/officeDocument/2006/relationships/tags" Target="../tags/tag386.xml"/><Relationship Id="rId70" Type="http://schemas.openxmlformats.org/officeDocument/2006/relationships/tags" Target="../tags/tag385.xml"/><Relationship Id="rId7" Type="http://schemas.openxmlformats.org/officeDocument/2006/relationships/tags" Target="../tags/tag322.xml"/><Relationship Id="rId69" Type="http://schemas.openxmlformats.org/officeDocument/2006/relationships/tags" Target="../tags/tag384.xml"/><Relationship Id="rId68" Type="http://schemas.openxmlformats.org/officeDocument/2006/relationships/tags" Target="../tags/tag383.xml"/><Relationship Id="rId67" Type="http://schemas.openxmlformats.org/officeDocument/2006/relationships/tags" Target="../tags/tag382.xml"/><Relationship Id="rId66" Type="http://schemas.openxmlformats.org/officeDocument/2006/relationships/tags" Target="../tags/tag381.xml"/><Relationship Id="rId65" Type="http://schemas.openxmlformats.org/officeDocument/2006/relationships/tags" Target="../tags/tag380.xml"/><Relationship Id="rId64" Type="http://schemas.openxmlformats.org/officeDocument/2006/relationships/tags" Target="../tags/tag379.xml"/><Relationship Id="rId63" Type="http://schemas.openxmlformats.org/officeDocument/2006/relationships/tags" Target="../tags/tag378.xml"/><Relationship Id="rId62" Type="http://schemas.openxmlformats.org/officeDocument/2006/relationships/tags" Target="../tags/tag377.xml"/><Relationship Id="rId61" Type="http://schemas.openxmlformats.org/officeDocument/2006/relationships/tags" Target="../tags/tag376.xml"/><Relationship Id="rId60" Type="http://schemas.openxmlformats.org/officeDocument/2006/relationships/tags" Target="../tags/tag375.xml"/><Relationship Id="rId6" Type="http://schemas.openxmlformats.org/officeDocument/2006/relationships/tags" Target="../tags/tag321.xml"/><Relationship Id="rId59" Type="http://schemas.openxmlformats.org/officeDocument/2006/relationships/tags" Target="../tags/tag374.xml"/><Relationship Id="rId58" Type="http://schemas.openxmlformats.org/officeDocument/2006/relationships/tags" Target="../tags/tag373.xml"/><Relationship Id="rId57" Type="http://schemas.openxmlformats.org/officeDocument/2006/relationships/tags" Target="../tags/tag372.xml"/><Relationship Id="rId56" Type="http://schemas.openxmlformats.org/officeDocument/2006/relationships/tags" Target="../tags/tag371.xml"/><Relationship Id="rId55" Type="http://schemas.openxmlformats.org/officeDocument/2006/relationships/tags" Target="../tags/tag370.xml"/><Relationship Id="rId54" Type="http://schemas.openxmlformats.org/officeDocument/2006/relationships/tags" Target="../tags/tag369.xml"/><Relationship Id="rId53" Type="http://schemas.openxmlformats.org/officeDocument/2006/relationships/tags" Target="../tags/tag368.xml"/><Relationship Id="rId52" Type="http://schemas.openxmlformats.org/officeDocument/2006/relationships/tags" Target="../tags/tag367.xml"/><Relationship Id="rId51" Type="http://schemas.openxmlformats.org/officeDocument/2006/relationships/tags" Target="../tags/tag366.xml"/><Relationship Id="rId50" Type="http://schemas.openxmlformats.org/officeDocument/2006/relationships/tags" Target="../tags/tag365.xml"/><Relationship Id="rId5" Type="http://schemas.openxmlformats.org/officeDocument/2006/relationships/tags" Target="../tags/tag320.xml"/><Relationship Id="rId49" Type="http://schemas.openxmlformats.org/officeDocument/2006/relationships/tags" Target="../tags/tag364.xml"/><Relationship Id="rId48" Type="http://schemas.openxmlformats.org/officeDocument/2006/relationships/tags" Target="../tags/tag363.xml"/><Relationship Id="rId47" Type="http://schemas.openxmlformats.org/officeDocument/2006/relationships/tags" Target="../tags/tag362.xml"/><Relationship Id="rId46" Type="http://schemas.openxmlformats.org/officeDocument/2006/relationships/tags" Target="../tags/tag361.xml"/><Relationship Id="rId45" Type="http://schemas.openxmlformats.org/officeDocument/2006/relationships/tags" Target="../tags/tag360.xml"/><Relationship Id="rId44" Type="http://schemas.openxmlformats.org/officeDocument/2006/relationships/tags" Target="../tags/tag359.xml"/><Relationship Id="rId43" Type="http://schemas.openxmlformats.org/officeDocument/2006/relationships/tags" Target="../tags/tag358.xml"/><Relationship Id="rId42" Type="http://schemas.openxmlformats.org/officeDocument/2006/relationships/tags" Target="../tags/tag357.xml"/><Relationship Id="rId41" Type="http://schemas.openxmlformats.org/officeDocument/2006/relationships/tags" Target="../tags/tag356.xml"/><Relationship Id="rId40" Type="http://schemas.openxmlformats.org/officeDocument/2006/relationships/tags" Target="../tags/tag355.xml"/><Relationship Id="rId4" Type="http://schemas.openxmlformats.org/officeDocument/2006/relationships/tags" Target="../tags/tag319.xml"/><Relationship Id="rId39" Type="http://schemas.openxmlformats.org/officeDocument/2006/relationships/tags" Target="../tags/tag354.xml"/><Relationship Id="rId38" Type="http://schemas.openxmlformats.org/officeDocument/2006/relationships/tags" Target="../tags/tag353.xml"/><Relationship Id="rId37" Type="http://schemas.openxmlformats.org/officeDocument/2006/relationships/tags" Target="../tags/tag352.xml"/><Relationship Id="rId36" Type="http://schemas.openxmlformats.org/officeDocument/2006/relationships/tags" Target="../tags/tag351.xml"/><Relationship Id="rId35" Type="http://schemas.openxmlformats.org/officeDocument/2006/relationships/tags" Target="../tags/tag350.xml"/><Relationship Id="rId34" Type="http://schemas.openxmlformats.org/officeDocument/2006/relationships/tags" Target="../tags/tag349.xml"/><Relationship Id="rId33" Type="http://schemas.openxmlformats.org/officeDocument/2006/relationships/tags" Target="../tags/tag348.xml"/><Relationship Id="rId32" Type="http://schemas.openxmlformats.org/officeDocument/2006/relationships/tags" Target="../tags/tag347.xml"/><Relationship Id="rId31" Type="http://schemas.openxmlformats.org/officeDocument/2006/relationships/tags" Target="../tags/tag346.xml"/><Relationship Id="rId30" Type="http://schemas.openxmlformats.org/officeDocument/2006/relationships/tags" Target="../tags/tag345.xml"/><Relationship Id="rId3" Type="http://schemas.openxmlformats.org/officeDocument/2006/relationships/tags" Target="../tags/tag318.xml"/><Relationship Id="rId29" Type="http://schemas.openxmlformats.org/officeDocument/2006/relationships/tags" Target="../tags/tag344.xml"/><Relationship Id="rId28" Type="http://schemas.openxmlformats.org/officeDocument/2006/relationships/tags" Target="../tags/tag343.xml"/><Relationship Id="rId27" Type="http://schemas.openxmlformats.org/officeDocument/2006/relationships/tags" Target="../tags/tag342.xml"/><Relationship Id="rId26" Type="http://schemas.openxmlformats.org/officeDocument/2006/relationships/tags" Target="../tags/tag341.xml"/><Relationship Id="rId25" Type="http://schemas.openxmlformats.org/officeDocument/2006/relationships/tags" Target="../tags/tag340.xml"/><Relationship Id="rId24" Type="http://schemas.openxmlformats.org/officeDocument/2006/relationships/tags" Target="../tags/tag339.xml"/><Relationship Id="rId23" Type="http://schemas.openxmlformats.org/officeDocument/2006/relationships/tags" Target="../tags/tag338.xml"/><Relationship Id="rId22" Type="http://schemas.openxmlformats.org/officeDocument/2006/relationships/tags" Target="../tags/tag337.xml"/><Relationship Id="rId21" Type="http://schemas.openxmlformats.org/officeDocument/2006/relationships/tags" Target="../tags/tag336.xml"/><Relationship Id="rId20" Type="http://schemas.openxmlformats.org/officeDocument/2006/relationships/tags" Target="../tags/tag335.xml"/><Relationship Id="rId2" Type="http://schemas.openxmlformats.org/officeDocument/2006/relationships/image" Target="../media/image7.png"/><Relationship Id="rId19" Type="http://schemas.openxmlformats.org/officeDocument/2006/relationships/tags" Target="../tags/tag334.xml"/><Relationship Id="rId18" Type="http://schemas.openxmlformats.org/officeDocument/2006/relationships/tags" Target="../tags/tag333.xml"/><Relationship Id="rId17" Type="http://schemas.openxmlformats.org/officeDocument/2006/relationships/tags" Target="../tags/tag332.xml"/><Relationship Id="rId16" Type="http://schemas.openxmlformats.org/officeDocument/2006/relationships/tags" Target="../tags/tag331.xml"/><Relationship Id="rId15" Type="http://schemas.openxmlformats.org/officeDocument/2006/relationships/tags" Target="../tags/tag330.xml"/><Relationship Id="rId14" Type="http://schemas.openxmlformats.org/officeDocument/2006/relationships/tags" Target="../tags/tag329.xml"/><Relationship Id="rId13" Type="http://schemas.openxmlformats.org/officeDocument/2006/relationships/tags" Target="../tags/tag328.xml"/><Relationship Id="rId12" Type="http://schemas.openxmlformats.org/officeDocument/2006/relationships/tags" Target="../tags/tag327.xml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405.xml"/><Relationship Id="rId85" Type="http://schemas.openxmlformats.org/officeDocument/2006/relationships/notesSlide" Target="../notesSlides/notesSlide1.xml"/><Relationship Id="rId84" Type="http://schemas.openxmlformats.org/officeDocument/2006/relationships/slideLayout" Target="../slideLayouts/slideLayout44.xml"/><Relationship Id="rId83" Type="http://schemas.openxmlformats.org/officeDocument/2006/relationships/tags" Target="../tags/tag479.xml"/><Relationship Id="rId82" Type="http://schemas.openxmlformats.org/officeDocument/2006/relationships/tags" Target="../tags/tag478.xml"/><Relationship Id="rId81" Type="http://schemas.openxmlformats.org/officeDocument/2006/relationships/tags" Target="../tags/tag477.xml"/><Relationship Id="rId80" Type="http://schemas.openxmlformats.org/officeDocument/2006/relationships/tags" Target="../tags/tag476.xml"/><Relationship Id="rId8" Type="http://schemas.openxmlformats.org/officeDocument/2006/relationships/tags" Target="../tags/tag404.xml"/><Relationship Id="rId79" Type="http://schemas.openxmlformats.org/officeDocument/2006/relationships/tags" Target="../tags/tag475.xml"/><Relationship Id="rId78" Type="http://schemas.openxmlformats.org/officeDocument/2006/relationships/tags" Target="../tags/tag474.xml"/><Relationship Id="rId77" Type="http://schemas.openxmlformats.org/officeDocument/2006/relationships/tags" Target="../tags/tag473.xml"/><Relationship Id="rId76" Type="http://schemas.openxmlformats.org/officeDocument/2006/relationships/tags" Target="../tags/tag472.xml"/><Relationship Id="rId75" Type="http://schemas.openxmlformats.org/officeDocument/2006/relationships/tags" Target="../tags/tag471.xml"/><Relationship Id="rId74" Type="http://schemas.openxmlformats.org/officeDocument/2006/relationships/tags" Target="../tags/tag470.xml"/><Relationship Id="rId73" Type="http://schemas.openxmlformats.org/officeDocument/2006/relationships/tags" Target="../tags/tag469.xml"/><Relationship Id="rId72" Type="http://schemas.openxmlformats.org/officeDocument/2006/relationships/tags" Target="../tags/tag468.xml"/><Relationship Id="rId71" Type="http://schemas.openxmlformats.org/officeDocument/2006/relationships/tags" Target="../tags/tag467.xml"/><Relationship Id="rId70" Type="http://schemas.openxmlformats.org/officeDocument/2006/relationships/tags" Target="../tags/tag466.xml"/><Relationship Id="rId7" Type="http://schemas.openxmlformats.org/officeDocument/2006/relationships/tags" Target="../tags/tag403.xml"/><Relationship Id="rId69" Type="http://schemas.openxmlformats.org/officeDocument/2006/relationships/tags" Target="../tags/tag465.xml"/><Relationship Id="rId68" Type="http://schemas.openxmlformats.org/officeDocument/2006/relationships/tags" Target="../tags/tag464.xml"/><Relationship Id="rId67" Type="http://schemas.openxmlformats.org/officeDocument/2006/relationships/tags" Target="../tags/tag463.xml"/><Relationship Id="rId66" Type="http://schemas.openxmlformats.org/officeDocument/2006/relationships/tags" Target="../tags/tag462.xml"/><Relationship Id="rId65" Type="http://schemas.openxmlformats.org/officeDocument/2006/relationships/tags" Target="../tags/tag461.xml"/><Relationship Id="rId64" Type="http://schemas.openxmlformats.org/officeDocument/2006/relationships/tags" Target="../tags/tag460.xml"/><Relationship Id="rId63" Type="http://schemas.openxmlformats.org/officeDocument/2006/relationships/tags" Target="../tags/tag459.xml"/><Relationship Id="rId62" Type="http://schemas.openxmlformats.org/officeDocument/2006/relationships/tags" Target="../tags/tag458.xml"/><Relationship Id="rId61" Type="http://schemas.openxmlformats.org/officeDocument/2006/relationships/tags" Target="../tags/tag457.xml"/><Relationship Id="rId60" Type="http://schemas.openxmlformats.org/officeDocument/2006/relationships/tags" Target="../tags/tag456.xml"/><Relationship Id="rId6" Type="http://schemas.openxmlformats.org/officeDocument/2006/relationships/tags" Target="../tags/tag402.xml"/><Relationship Id="rId59" Type="http://schemas.openxmlformats.org/officeDocument/2006/relationships/tags" Target="../tags/tag455.xml"/><Relationship Id="rId58" Type="http://schemas.openxmlformats.org/officeDocument/2006/relationships/tags" Target="../tags/tag454.xml"/><Relationship Id="rId57" Type="http://schemas.openxmlformats.org/officeDocument/2006/relationships/tags" Target="../tags/tag453.xml"/><Relationship Id="rId56" Type="http://schemas.openxmlformats.org/officeDocument/2006/relationships/tags" Target="../tags/tag452.xml"/><Relationship Id="rId55" Type="http://schemas.openxmlformats.org/officeDocument/2006/relationships/tags" Target="../tags/tag451.xml"/><Relationship Id="rId54" Type="http://schemas.openxmlformats.org/officeDocument/2006/relationships/tags" Target="../tags/tag450.xml"/><Relationship Id="rId53" Type="http://schemas.openxmlformats.org/officeDocument/2006/relationships/tags" Target="../tags/tag449.xml"/><Relationship Id="rId52" Type="http://schemas.openxmlformats.org/officeDocument/2006/relationships/tags" Target="../tags/tag448.xml"/><Relationship Id="rId51" Type="http://schemas.openxmlformats.org/officeDocument/2006/relationships/tags" Target="../tags/tag447.xml"/><Relationship Id="rId50" Type="http://schemas.openxmlformats.org/officeDocument/2006/relationships/tags" Target="../tags/tag446.xml"/><Relationship Id="rId5" Type="http://schemas.openxmlformats.org/officeDocument/2006/relationships/tags" Target="../tags/tag401.xml"/><Relationship Id="rId49" Type="http://schemas.openxmlformats.org/officeDocument/2006/relationships/tags" Target="../tags/tag445.xml"/><Relationship Id="rId48" Type="http://schemas.openxmlformats.org/officeDocument/2006/relationships/tags" Target="../tags/tag444.xml"/><Relationship Id="rId47" Type="http://schemas.openxmlformats.org/officeDocument/2006/relationships/tags" Target="../tags/tag443.xml"/><Relationship Id="rId46" Type="http://schemas.openxmlformats.org/officeDocument/2006/relationships/tags" Target="../tags/tag442.xml"/><Relationship Id="rId45" Type="http://schemas.openxmlformats.org/officeDocument/2006/relationships/tags" Target="../tags/tag441.xml"/><Relationship Id="rId44" Type="http://schemas.openxmlformats.org/officeDocument/2006/relationships/tags" Target="../tags/tag440.xml"/><Relationship Id="rId43" Type="http://schemas.openxmlformats.org/officeDocument/2006/relationships/tags" Target="../tags/tag439.xml"/><Relationship Id="rId42" Type="http://schemas.openxmlformats.org/officeDocument/2006/relationships/tags" Target="../tags/tag438.xml"/><Relationship Id="rId41" Type="http://schemas.openxmlformats.org/officeDocument/2006/relationships/tags" Target="../tags/tag437.xml"/><Relationship Id="rId40" Type="http://schemas.openxmlformats.org/officeDocument/2006/relationships/tags" Target="../tags/tag436.xml"/><Relationship Id="rId4" Type="http://schemas.openxmlformats.org/officeDocument/2006/relationships/tags" Target="../tags/tag400.xml"/><Relationship Id="rId39" Type="http://schemas.openxmlformats.org/officeDocument/2006/relationships/tags" Target="../tags/tag435.xml"/><Relationship Id="rId38" Type="http://schemas.openxmlformats.org/officeDocument/2006/relationships/tags" Target="../tags/tag434.xml"/><Relationship Id="rId37" Type="http://schemas.openxmlformats.org/officeDocument/2006/relationships/tags" Target="../tags/tag433.xml"/><Relationship Id="rId36" Type="http://schemas.openxmlformats.org/officeDocument/2006/relationships/tags" Target="../tags/tag432.xml"/><Relationship Id="rId35" Type="http://schemas.openxmlformats.org/officeDocument/2006/relationships/tags" Target="../tags/tag431.xml"/><Relationship Id="rId34" Type="http://schemas.openxmlformats.org/officeDocument/2006/relationships/tags" Target="../tags/tag430.xml"/><Relationship Id="rId33" Type="http://schemas.openxmlformats.org/officeDocument/2006/relationships/tags" Target="../tags/tag429.xml"/><Relationship Id="rId32" Type="http://schemas.openxmlformats.org/officeDocument/2006/relationships/tags" Target="../tags/tag428.xml"/><Relationship Id="rId31" Type="http://schemas.openxmlformats.org/officeDocument/2006/relationships/tags" Target="../tags/tag427.xml"/><Relationship Id="rId30" Type="http://schemas.openxmlformats.org/officeDocument/2006/relationships/tags" Target="../tags/tag426.xml"/><Relationship Id="rId3" Type="http://schemas.openxmlformats.org/officeDocument/2006/relationships/tags" Target="../tags/tag399.xml"/><Relationship Id="rId29" Type="http://schemas.openxmlformats.org/officeDocument/2006/relationships/tags" Target="../tags/tag425.xml"/><Relationship Id="rId28" Type="http://schemas.openxmlformats.org/officeDocument/2006/relationships/tags" Target="../tags/tag424.xml"/><Relationship Id="rId27" Type="http://schemas.openxmlformats.org/officeDocument/2006/relationships/tags" Target="../tags/tag423.xml"/><Relationship Id="rId26" Type="http://schemas.openxmlformats.org/officeDocument/2006/relationships/tags" Target="../tags/tag422.xml"/><Relationship Id="rId25" Type="http://schemas.openxmlformats.org/officeDocument/2006/relationships/tags" Target="../tags/tag421.xml"/><Relationship Id="rId24" Type="http://schemas.openxmlformats.org/officeDocument/2006/relationships/tags" Target="../tags/tag420.xml"/><Relationship Id="rId23" Type="http://schemas.openxmlformats.org/officeDocument/2006/relationships/tags" Target="../tags/tag419.xml"/><Relationship Id="rId22" Type="http://schemas.openxmlformats.org/officeDocument/2006/relationships/tags" Target="../tags/tag418.xml"/><Relationship Id="rId21" Type="http://schemas.openxmlformats.org/officeDocument/2006/relationships/tags" Target="../tags/tag417.xml"/><Relationship Id="rId20" Type="http://schemas.openxmlformats.org/officeDocument/2006/relationships/tags" Target="../tags/tag416.xml"/><Relationship Id="rId2" Type="http://schemas.openxmlformats.org/officeDocument/2006/relationships/image" Target="../media/image7.png"/><Relationship Id="rId19" Type="http://schemas.openxmlformats.org/officeDocument/2006/relationships/tags" Target="../tags/tag415.xml"/><Relationship Id="rId18" Type="http://schemas.openxmlformats.org/officeDocument/2006/relationships/tags" Target="../tags/tag414.xml"/><Relationship Id="rId17" Type="http://schemas.openxmlformats.org/officeDocument/2006/relationships/tags" Target="../tags/tag413.xml"/><Relationship Id="rId16" Type="http://schemas.openxmlformats.org/officeDocument/2006/relationships/tags" Target="../tags/tag412.xml"/><Relationship Id="rId15" Type="http://schemas.openxmlformats.org/officeDocument/2006/relationships/tags" Target="../tags/tag411.xml"/><Relationship Id="rId14" Type="http://schemas.openxmlformats.org/officeDocument/2006/relationships/tags" Target="../tags/tag410.xml"/><Relationship Id="rId13" Type="http://schemas.openxmlformats.org/officeDocument/2006/relationships/tags" Target="../tags/tag409.xml"/><Relationship Id="rId12" Type="http://schemas.openxmlformats.org/officeDocument/2006/relationships/tags" Target="../tags/tag408.xml"/><Relationship Id="rId11" Type="http://schemas.openxmlformats.org/officeDocument/2006/relationships/tags" Target="../tags/tag407.xml"/><Relationship Id="rId10" Type="http://schemas.openxmlformats.org/officeDocument/2006/relationships/tags" Target="../tags/tag406.xml"/><Relationship Id="rId1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486.xml"/><Relationship Id="rId85" Type="http://schemas.openxmlformats.org/officeDocument/2006/relationships/notesSlide" Target="../notesSlides/notesSlide2.xml"/><Relationship Id="rId84" Type="http://schemas.openxmlformats.org/officeDocument/2006/relationships/slideLayout" Target="../slideLayouts/slideLayout44.xml"/><Relationship Id="rId83" Type="http://schemas.openxmlformats.org/officeDocument/2006/relationships/tags" Target="../tags/tag560.xml"/><Relationship Id="rId82" Type="http://schemas.openxmlformats.org/officeDocument/2006/relationships/tags" Target="../tags/tag559.xml"/><Relationship Id="rId81" Type="http://schemas.openxmlformats.org/officeDocument/2006/relationships/tags" Target="../tags/tag558.xml"/><Relationship Id="rId80" Type="http://schemas.openxmlformats.org/officeDocument/2006/relationships/tags" Target="../tags/tag557.xml"/><Relationship Id="rId8" Type="http://schemas.openxmlformats.org/officeDocument/2006/relationships/tags" Target="../tags/tag485.xml"/><Relationship Id="rId79" Type="http://schemas.openxmlformats.org/officeDocument/2006/relationships/tags" Target="../tags/tag556.xml"/><Relationship Id="rId78" Type="http://schemas.openxmlformats.org/officeDocument/2006/relationships/tags" Target="../tags/tag555.xml"/><Relationship Id="rId77" Type="http://schemas.openxmlformats.org/officeDocument/2006/relationships/tags" Target="../tags/tag554.xml"/><Relationship Id="rId76" Type="http://schemas.openxmlformats.org/officeDocument/2006/relationships/tags" Target="../tags/tag553.xml"/><Relationship Id="rId75" Type="http://schemas.openxmlformats.org/officeDocument/2006/relationships/tags" Target="../tags/tag552.xml"/><Relationship Id="rId74" Type="http://schemas.openxmlformats.org/officeDocument/2006/relationships/tags" Target="../tags/tag551.xml"/><Relationship Id="rId73" Type="http://schemas.openxmlformats.org/officeDocument/2006/relationships/tags" Target="../tags/tag550.xml"/><Relationship Id="rId72" Type="http://schemas.openxmlformats.org/officeDocument/2006/relationships/tags" Target="../tags/tag549.xml"/><Relationship Id="rId71" Type="http://schemas.openxmlformats.org/officeDocument/2006/relationships/tags" Target="../tags/tag548.xml"/><Relationship Id="rId70" Type="http://schemas.openxmlformats.org/officeDocument/2006/relationships/tags" Target="../tags/tag547.xml"/><Relationship Id="rId7" Type="http://schemas.openxmlformats.org/officeDocument/2006/relationships/tags" Target="../tags/tag484.xml"/><Relationship Id="rId69" Type="http://schemas.openxmlformats.org/officeDocument/2006/relationships/tags" Target="../tags/tag546.xml"/><Relationship Id="rId68" Type="http://schemas.openxmlformats.org/officeDocument/2006/relationships/tags" Target="../tags/tag545.xml"/><Relationship Id="rId67" Type="http://schemas.openxmlformats.org/officeDocument/2006/relationships/tags" Target="../tags/tag544.xml"/><Relationship Id="rId66" Type="http://schemas.openxmlformats.org/officeDocument/2006/relationships/tags" Target="../tags/tag543.xml"/><Relationship Id="rId65" Type="http://schemas.openxmlformats.org/officeDocument/2006/relationships/tags" Target="../tags/tag542.xml"/><Relationship Id="rId64" Type="http://schemas.openxmlformats.org/officeDocument/2006/relationships/tags" Target="../tags/tag541.xml"/><Relationship Id="rId63" Type="http://schemas.openxmlformats.org/officeDocument/2006/relationships/tags" Target="../tags/tag540.xml"/><Relationship Id="rId62" Type="http://schemas.openxmlformats.org/officeDocument/2006/relationships/tags" Target="../tags/tag539.xml"/><Relationship Id="rId61" Type="http://schemas.openxmlformats.org/officeDocument/2006/relationships/tags" Target="../tags/tag538.xml"/><Relationship Id="rId60" Type="http://schemas.openxmlformats.org/officeDocument/2006/relationships/tags" Target="../tags/tag537.xml"/><Relationship Id="rId6" Type="http://schemas.openxmlformats.org/officeDocument/2006/relationships/tags" Target="../tags/tag483.xml"/><Relationship Id="rId59" Type="http://schemas.openxmlformats.org/officeDocument/2006/relationships/tags" Target="../tags/tag536.xml"/><Relationship Id="rId58" Type="http://schemas.openxmlformats.org/officeDocument/2006/relationships/tags" Target="../tags/tag535.xml"/><Relationship Id="rId57" Type="http://schemas.openxmlformats.org/officeDocument/2006/relationships/tags" Target="../tags/tag534.xml"/><Relationship Id="rId56" Type="http://schemas.openxmlformats.org/officeDocument/2006/relationships/tags" Target="../tags/tag533.xml"/><Relationship Id="rId55" Type="http://schemas.openxmlformats.org/officeDocument/2006/relationships/tags" Target="../tags/tag532.xml"/><Relationship Id="rId54" Type="http://schemas.openxmlformats.org/officeDocument/2006/relationships/tags" Target="../tags/tag531.xml"/><Relationship Id="rId53" Type="http://schemas.openxmlformats.org/officeDocument/2006/relationships/tags" Target="../tags/tag530.xml"/><Relationship Id="rId52" Type="http://schemas.openxmlformats.org/officeDocument/2006/relationships/tags" Target="../tags/tag529.xml"/><Relationship Id="rId51" Type="http://schemas.openxmlformats.org/officeDocument/2006/relationships/tags" Target="../tags/tag528.xml"/><Relationship Id="rId50" Type="http://schemas.openxmlformats.org/officeDocument/2006/relationships/tags" Target="../tags/tag527.xml"/><Relationship Id="rId5" Type="http://schemas.openxmlformats.org/officeDocument/2006/relationships/tags" Target="../tags/tag482.xml"/><Relationship Id="rId49" Type="http://schemas.openxmlformats.org/officeDocument/2006/relationships/tags" Target="../tags/tag526.xml"/><Relationship Id="rId48" Type="http://schemas.openxmlformats.org/officeDocument/2006/relationships/tags" Target="../tags/tag525.xml"/><Relationship Id="rId47" Type="http://schemas.openxmlformats.org/officeDocument/2006/relationships/tags" Target="../tags/tag524.xml"/><Relationship Id="rId46" Type="http://schemas.openxmlformats.org/officeDocument/2006/relationships/tags" Target="../tags/tag523.xml"/><Relationship Id="rId45" Type="http://schemas.openxmlformats.org/officeDocument/2006/relationships/tags" Target="../tags/tag522.xml"/><Relationship Id="rId44" Type="http://schemas.openxmlformats.org/officeDocument/2006/relationships/tags" Target="../tags/tag521.xml"/><Relationship Id="rId43" Type="http://schemas.openxmlformats.org/officeDocument/2006/relationships/tags" Target="../tags/tag520.xml"/><Relationship Id="rId42" Type="http://schemas.openxmlformats.org/officeDocument/2006/relationships/tags" Target="../tags/tag519.xml"/><Relationship Id="rId41" Type="http://schemas.openxmlformats.org/officeDocument/2006/relationships/tags" Target="../tags/tag518.xml"/><Relationship Id="rId40" Type="http://schemas.openxmlformats.org/officeDocument/2006/relationships/tags" Target="../tags/tag517.xml"/><Relationship Id="rId4" Type="http://schemas.openxmlformats.org/officeDocument/2006/relationships/tags" Target="../tags/tag481.xml"/><Relationship Id="rId39" Type="http://schemas.openxmlformats.org/officeDocument/2006/relationships/tags" Target="../tags/tag516.xml"/><Relationship Id="rId38" Type="http://schemas.openxmlformats.org/officeDocument/2006/relationships/tags" Target="../tags/tag515.xml"/><Relationship Id="rId37" Type="http://schemas.openxmlformats.org/officeDocument/2006/relationships/tags" Target="../tags/tag514.xml"/><Relationship Id="rId36" Type="http://schemas.openxmlformats.org/officeDocument/2006/relationships/tags" Target="../tags/tag513.xml"/><Relationship Id="rId35" Type="http://schemas.openxmlformats.org/officeDocument/2006/relationships/tags" Target="../tags/tag512.xml"/><Relationship Id="rId34" Type="http://schemas.openxmlformats.org/officeDocument/2006/relationships/tags" Target="../tags/tag511.xml"/><Relationship Id="rId33" Type="http://schemas.openxmlformats.org/officeDocument/2006/relationships/tags" Target="../tags/tag510.xml"/><Relationship Id="rId32" Type="http://schemas.openxmlformats.org/officeDocument/2006/relationships/tags" Target="../tags/tag509.xml"/><Relationship Id="rId31" Type="http://schemas.openxmlformats.org/officeDocument/2006/relationships/tags" Target="../tags/tag508.xml"/><Relationship Id="rId30" Type="http://schemas.openxmlformats.org/officeDocument/2006/relationships/tags" Target="../tags/tag507.xml"/><Relationship Id="rId3" Type="http://schemas.openxmlformats.org/officeDocument/2006/relationships/tags" Target="../tags/tag480.xml"/><Relationship Id="rId29" Type="http://schemas.openxmlformats.org/officeDocument/2006/relationships/tags" Target="../tags/tag506.xml"/><Relationship Id="rId28" Type="http://schemas.openxmlformats.org/officeDocument/2006/relationships/tags" Target="../tags/tag505.xml"/><Relationship Id="rId27" Type="http://schemas.openxmlformats.org/officeDocument/2006/relationships/tags" Target="../tags/tag504.xml"/><Relationship Id="rId26" Type="http://schemas.openxmlformats.org/officeDocument/2006/relationships/tags" Target="../tags/tag503.xml"/><Relationship Id="rId25" Type="http://schemas.openxmlformats.org/officeDocument/2006/relationships/tags" Target="../tags/tag502.xml"/><Relationship Id="rId24" Type="http://schemas.openxmlformats.org/officeDocument/2006/relationships/tags" Target="../tags/tag501.xml"/><Relationship Id="rId23" Type="http://schemas.openxmlformats.org/officeDocument/2006/relationships/tags" Target="../tags/tag500.xml"/><Relationship Id="rId22" Type="http://schemas.openxmlformats.org/officeDocument/2006/relationships/tags" Target="../tags/tag499.xml"/><Relationship Id="rId21" Type="http://schemas.openxmlformats.org/officeDocument/2006/relationships/tags" Target="../tags/tag498.xml"/><Relationship Id="rId20" Type="http://schemas.openxmlformats.org/officeDocument/2006/relationships/tags" Target="../tags/tag497.xml"/><Relationship Id="rId2" Type="http://schemas.openxmlformats.org/officeDocument/2006/relationships/image" Target="../media/image7.png"/><Relationship Id="rId19" Type="http://schemas.openxmlformats.org/officeDocument/2006/relationships/tags" Target="../tags/tag496.xml"/><Relationship Id="rId18" Type="http://schemas.openxmlformats.org/officeDocument/2006/relationships/tags" Target="../tags/tag495.xml"/><Relationship Id="rId17" Type="http://schemas.openxmlformats.org/officeDocument/2006/relationships/tags" Target="../tags/tag494.xml"/><Relationship Id="rId16" Type="http://schemas.openxmlformats.org/officeDocument/2006/relationships/tags" Target="../tags/tag493.xml"/><Relationship Id="rId15" Type="http://schemas.openxmlformats.org/officeDocument/2006/relationships/tags" Target="../tags/tag492.xml"/><Relationship Id="rId14" Type="http://schemas.openxmlformats.org/officeDocument/2006/relationships/tags" Target="../tags/tag491.xml"/><Relationship Id="rId13" Type="http://schemas.openxmlformats.org/officeDocument/2006/relationships/tags" Target="../tags/tag490.xml"/><Relationship Id="rId12" Type="http://schemas.openxmlformats.org/officeDocument/2006/relationships/tags" Target="../tags/tag489.xml"/><Relationship Id="rId11" Type="http://schemas.openxmlformats.org/officeDocument/2006/relationships/tags" Target="../tags/tag488.xml"/><Relationship Id="rId10" Type="http://schemas.openxmlformats.org/officeDocument/2006/relationships/tags" Target="../tags/tag487.xml"/><Relationship Id="rId1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tags" Target="../tags/tag564.xml"/><Relationship Id="rId7" Type="http://schemas.openxmlformats.org/officeDocument/2006/relationships/image" Target="../media/image33.wmf"/><Relationship Id="rId6" Type="http://schemas.openxmlformats.org/officeDocument/2006/relationships/oleObject" Target="../embeddings/oleObject32.bin"/><Relationship Id="rId5" Type="http://schemas.openxmlformats.org/officeDocument/2006/relationships/tags" Target="../tags/tag563.xml"/><Relationship Id="rId4" Type="http://schemas.openxmlformats.org/officeDocument/2006/relationships/tags" Target="../tags/tag562.xml"/><Relationship Id="rId3" Type="http://schemas.openxmlformats.org/officeDocument/2006/relationships/tags" Target="../tags/tag561.xml"/><Relationship Id="rId25" Type="http://schemas.openxmlformats.org/officeDocument/2006/relationships/notesSlide" Target="../notesSlides/notesSlide3.xml"/><Relationship Id="rId24" Type="http://schemas.openxmlformats.org/officeDocument/2006/relationships/vmlDrawing" Target="../drawings/vmlDrawing16.vml"/><Relationship Id="rId23" Type="http://schemas.openxmlformats.org/officeDocument/2006/relationships/slideLayout" Target="../slideLayouts/slideLayout44.xml"/><Relationship Id="rId22" Type="http://schemas.openxmlformats.org/officeDocument/2006/relationships/image" Target="../media/image38.wmf"/><Relationship Id="rId21" Type="http://schemas.openxmlformats.org/officeDocument/2006/relationships/oleObject" Target="../embeddings/oleObject37.bin"/><Relationship Id="rId20" Type="http://schemas.openxmlformats.org/officeDocument/2006/relationships/tags" Target="../tags/tag568.xml"/><Relationship Id="rId2" Type="http://schemas.openxmlformats.org/officeDocument/2006/relationships/image" Target="../media/image7.png"/><Relationship Id="rId19" Type="http://schemas.openxmlformats.org/officeDocument/2006/relationships/image" Target="../media/image37.wmf"/><Relationship Id="rId18" Type="http://schemas.openxmlformats.org/officeDocument/2006/relationships/oleObject" Target="../embeddings/oleObject36.bin"/><Relationship Id="rId17" Type="http://schemas.openxmlformats.org/officeDocument/2006/relationships/tags" Target="../tags/tag567.xml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35.bin"/><Relationship Id="rId14" Type="http://schemas.openxmlformats.org/officeDocument/2006/relationships/tags" Target="../tags/tag566.xml"/><Relationship Id="rId13" Type="http://schemas.openxmlformats.org/officeDocument/2006/relationships/image" Target="../media/image35.wmf"/><Relationship Id="rId12" Type="http://schemas.openxmlformats.org/officeDocument/2006/relationships/oleObject" Target="../embeddings/oleObject34.bin"/><Relationship Id="rId11" Type="http://schemas.openxmlformats.org/officeDocument/2006/relationships/tags" Target="../tags/tag565.xml"/><Relationship Id="rId10" Type="http://schemas.openxmlformats.org/officeDocument/2006/relationships/image" Target="../media/image34.wmf"/><Relationship Id="rId1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575.xml"/><Relationship Id="rId8" Type="http://schemas.openxmlformats.org/officeDocument/2006/relationships/tags" Target="../tags/tag574.xml"/><Relationship Id="rId7" Type="http://schemas.openxmlformats.org/officeDocument/2006/relationships/tags" Target="../tags/tag573.xml"/><Relationship Id="rId6" Type="http://schemas.openxmlformats.org/officeDocument/2006/relationships/tags" Target="../tags/tag572.xml"/><Relationship Id="rId5" Type="http://schemas.openxmlformats.org/officeDocument/2006/relationships/tags" Target="../tags/tag571.xml"/><Relationship Id="rId4" Type="http://schemas.openxmlformats.org/officeDocument/2006/relationships/tags" Target="../tags/tag570.xml"/><Relationship Id="rId3" Type="http://schemas.openxmlformats.org/officeDocument/2006/relationships/tags" Target="../tags/tag569.xml"/><Relationship Id="rId2" Type="http://schemas.openxmlformats.org/officeDocument/2006/relationships/image" Target="../media/image7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44.xml"/><Relationship Id="rId1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44.xml"/><Relationship Id="rId7" Type="http://schemas.openxmlformats.org/officeDocument/2006/relationships/tags" Target="../tags/tag580.xml"/><Relationship Id="rId6" Type="http://schemas.openxmlformats.org/officeDocument/2006/relationships/tags" Target="../tags/tag579.xml"/><Relationship Id="rId5" Type="http://schemas.openxmlformats.org/officeDocument/2006/relationships/tags" Target="../tags/tag578.xml"/><Relationship Id="rId4" Type="http://schemas.openxmlformats.org/officeDocument/2006/relationships/tags" Target="../tags/tag577.xml"/><Relationship Id="rId3" Type="http://schemas.openxmlformats.org/officeDocument/2006/relationships/tags" Target="../tags/tag576.xml"/><Relationship Id="rId2" Type="http://schemas.openxmlformats.org/officeDocument/2006/relationships/image" Target="../media/image7.png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7.png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44.xml"/><Relationship Id="rId16" Type="http://schemas.openxmlformats.org/officeDocument/2006/relationships/tags" Target="../tags/tag10.xml"/><Relationship Id="rId15" Type="http://schemas.openxmlformats.org/officeDocument/2006/relationships/image" Target="../media/image9.wmf"/><Relationship Id="rId14" Type="http://schemas.openxmlformats.org/officeDocument/2006/relationships/oleObject" Target="../embeddings/oleObject2.bin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44.x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38.bin"/><Relationship Id="rId3" Type="http://schemas.openxmlformats.org/officeDocument/2006/relationships/tags" Target="../tags/tag581.xml"/><Relationship Id="rId2" Type="http://schemas.openxmlformats.org/officeDocument/2006/relationships/image" Target="../media/image7.png"/><Relationship Id="rId1" Type="http://schemas.openxmlformats.org/officeDocument/2006/relationships/slide" Target="slide1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image" Target="../media/image41.wmf"/><Relationship Id="rId7" Type="http://schemas.openxmlformats.org/officeDocument/2006/relationships/oleObject" Target="../embeddings/oleObject40.bin"/><Relationship Id="rId6" Type="http://schemas.openxmlformats.org/officeDocument/2006/relationships/tags" Target="../tags/tag583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9.bin"/><Relationship Id="rId3" Type="http://schemas.openxmlformats.org/officeDocument/2006/relationships/tags" Target="../tags/tag582.xml"/><Relationship Id="rId2" Type="http://schemas.openxmlformats.org/officeDocument/2006/relationships/image" Target="../media/image7.png"/><Relationship Id="rId11" Type="http://schemas.openxmlformats.org/officeDocument/2006/relationships/notesSlide" Target="../notesSlides/notesSlide7.xml"/><Relationship Id="rId10" Type="http://schemas.openxmlformats.org/officeDocument/2006/relationships/vmlDrawing" Target="../drawings/vmlDrawing18.vml"/><Relationship Id="rId1" Type="http://schemas.openxmlformats.org/officeDocument/2006/relationships/slide" Target="slide1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590.xml"/><Relationship Id="rId8" Type="http://schemas.openxmlformats.org/officeDocument/2006/relationships/tags" Target="../tags/tag589.xml"/><Relationship Id="rId7" Type="http://schemas.openxmlformats.org/officeDocument/2006/relationships/tags" Target="../tags/tag588.xml"/><Relationship Id="rId6" Type="http://schemas.openxmlformats.org/officeDocument/2006/relationships/tags" Target="../tags/tag587.xml"/><Relationship Id="rId5" Type="http://schemas.openxmlformats.org/officeDocument/2006/relationships/tags" Target="../tags/tag586.xml"/><Relationship Id="rId4" Type="http://schemas.openxmlformats.org/officeDocument/2006/relationships/tags" Target="../tags/tag585.xml"/><Relationship Id="rId3" Type="http://schemas.openxmlformats.org/officeDocument/2006/relationships/tags" Target="../tags/tag584.xml"/><Relationship Id="rId20" Type="http://schemas.openxmlformats.org/officeDocument/2006/relationships/notesSlide" Target="../notesSlides/notesSlide8.xml"/><Relationship Id="rId2" Type="http://schemas.openxmlformats.org/officeDocument/2006/relationships/image" Target="../media/image7.png"/><Relationship Id="rId19" Type="http://schemas.openxmlformats.org/officeDocument/2006/relationships/vmlDrawing" Target="../drawings/vmlDrawing19.vml"/><Relationship Id="rId18" Type="http://schemas.openxmlformats.org/officeDocument/2006/relationships/slideLayout" Target="../slideLayouts/slideLayout44.xml"/><Relationship Id="rId17" Type="http://schemas.openxmlformats.org/officeDocument/2006/relationships/image" Target="../media/image43.wmf"/><Relationship Id="rId16" Type="http://schemas.openxmlformats.org/officeDocument/2006/relationships/oleObject" Target="../embeddings/oleObject42.bin"/><Relationship Id="rId15" Type="http://schemas.openxmlformats.org/officeDocument/2006/relationships/image" Target="../media/image42.wmf"/><Relationship Id="rId14" Type="http://schemas.openxmlformats.org/officeDocument/2006/relationships/oleObject" Target="../embeddings/oleObject41.bin"/><Relationship Id="rId13" Type="http://schemas.openxmlformats.org/officeDocument/2006/relationships/tags" Target="../tags/tag594.xml"/><Relationship Id="rId12" Type="http://schemas.openxmlformats.org/officeDocument/2006/relationships/tags" Target="../tags/tag593.xml"/><Relationship Id="rId11" Type="http://schemas.openxmlformats.org/officeDocument/2006/relationships/tags" Target="../tags/tag592.xml"/><Relationship Id="rId10" Type="http://schemas.openxmlformats.org/officeDocument/2006/relationships/tags" Target="../tags/tag591.xml"/><Relationship Id="rId1" Type="http://schemas.openxmlformats.org/officeDocument/2006/relationships/slide" Target="slide1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7.png"/><Relationship Id="rId11" Type="http://schemas.openxmlformats.org/officeDocument/2006/relationships/notesSlide" Target="../notesSlides/notesSlide9.xml"/><Relationship Id="rId10" Type="http://schemas.openxmlformats.org/officeDocument/2006/relationships/vmlDrawing" Target="../drawings/vmlDrawing20.vml"/><Relationship Id="rId1" Type="http://schemas.openxmlformats.org/officeDocument/2006/relationships/slide" Target="slide1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4.xml"/><Relationship Id="rId2" Type="http://schemas.openxmlformats.org/officeDocument/2006/relationships/image" Target="../media/image7.png"/><Relationship Id="rId1" Type="http://schemas.openxmlformats.org/officeDocument/2006/relationships/slide" Target="slide1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7.png"/><Relationship Id="rId11" Type="http://schemas.openxmlformats.org/officeDocument/2006/relationships/notesSlide" Target="../notesSlides/notesSlide11.xml"/><Relationship Id="rId10" Type="http://schemas.openxmlformats.org/officeDocument/2006/relationships/vmlDrawing" Target="../drawings/vmlDrawing21.vml"/><Relationship Id="rId1" Type="http://schemas.openxmlformats.org/officeDocument/2006/relationships/slide" Target="slide1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oleObject" Target="../embeddings/oleObject50.bin"/><Relationship Id="rId7" Type="http://schemas.openxmlformats.org/officeDocument/2006/relationships/image" Target="../media/image50.wmf"/><Relationship Id="rId6" Type="http://schemas.openxmlformats.org/officeDocument/2006/relationships/oleObject" Target="../embeddings/oleObject49.bin"/><Relationship Id="rId5" Type="http://schemas.openxmlformats.org/officeDocument/2006/relationships/tags" Target="../tags/tag597.xml"/><Relationship Id="rId4" Type="http://schemas.openxmlformats.org/officeDocument/2006/relationships/tags" Target="../tags/tag596.xml"/><Relationship Id="rId3" Type="http://schemas.openxmlformats.org/officeDocument/2006/relationships/tags" Target="../tags/tag595.xml"/><Relationship Id="rId2" Type="http://schemas.openxmlformats.org/officeDocument/2006/relationships/image" Target="../media/image7.png"/><Relationship Id="rId16" Type="http://schemas.openxmlformats.org/officeDocument/2006/relationships/notesSlide" Target="../notesSlides/notesSlide12.xml"/><Relationship Id="rId15" Type="http://schemas.openxmlformats.org/officeDocument/2006/relationships/vmlDrawing" Target="../drawings/vmlDrawing22.vml"/><Relationship Id="rId14" Type="http://schemas.openxmlformats.org/officeDocument/2006/relationships/slideLayout" Target="../slideLayouts/slideLayout44.xml"/><Relationship Id="rId13" Type="http://schemas.openxmlformats.org/officeDocument/2006/relationships/image" Target="../media/image53.wmf"/><Relationship Id="rId12" Type="http://schemas.openxmlformats.org/officeDocument/2006/relationships/oleObject" Target="../embeddings/oleObject52.bin"/><Relationship Id="rId11" Type="http://schemas.openxmlformats.org/officeDocument/2006/relationships/image" Target="../media/image52.wmf"/><Relationship Id="rId10" Type="http://schemas.openxmlformats.org/officeDocument/2006/relationships/oleObject" Target="../embeddings/oleObject51.bin"/><Relationship Id="rId1" Type="http://schemas.openxmlformats.org/officeDocument/2006/relationships/slide" Target="slide1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4.xml"/><Relationship Id="rId4" Type="http://schemas.openxmlformats.org/officeDocument/2006/relationships/tags" Target="../tags/tag599.xml"/><Relationship Id="rId3" Type="http://schemas.openxmlformats.org/officeDocument/2006/relationships/tags" Target="../tags/tag598.xml"/><Relationship Id="rId2" Type="http://schemas.openxmlformats.org/officeDocument/2006/relationships/image" Target="../media/image7.png"/><Relationship Id="rId1" Type="http://schemas.openxmlformats.org/officeDocument/2006/relationships/slide" Target="slide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54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" Target="slide1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44.xml"/><Relationship Id="rId20" Type="http://schemas.openxmlformats.org/officeDocument/2006/relationships/tags" Target="../tags/tag22.xml"/><Relationship Id="rId2" Type="http://schemas.openxmlformats.org/officeDocument/2006/relationships/image" Target="../media/image7.png"/><Relationship Id="rId19" Type="http://schemas.openxmlformats.org/officeDocument/2006/relationships/image" Target="../media/image12.wmf"/><Relationship Id="rId18" Type="http://schemas.openxmlformats.org/officeDocument/2006/relationships/oleObject" Target="../embeddings/oleObject5.bin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image" Target="../media/image11.wmf"/><Relationship Id="rId14" Type="http://schemas.openxmlformats.org/officeDocument/2006/relationships/oleObject" Target="../embeddings/oleObject4.bin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image" Target="../media/image10.wmf"/><Relationship Id="rId1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1" Type="http://schemas.openxmlformats.org/officeDocument/2006/relationships/vmlDrawing" Target="../drawings/vmlDrawing3.vml"/><Relationship Id="rId30" Type="http://schemas.openxmlformats.org/officeDocument/2006/relationships/slideLayout" Target="../slideLayouts/slideLayout44.xml"/><Relationship Id="rId3" Type="http://schemas.openxmlformats.org/officeDocument/2006/relationships/tags" Target="../tags/tag23.xml"/><Relationship Id="rId29" Type="http://schemas.openxmlformats.org/officeDocument/2006/relationships/tags" Target="../tags/tag43.xml"/><Relationship Id="rId28" Type="http://schemas.openxmlformats.org/officeDocument/2006/relationships/image" Target="../media/image15.wmf"/><Relationship Id="rId27" Type="http://schemas.openxmlformats.org/officeDocument/2006/relationships/oleObject" Target="../embeddings/oleObject8.bin"/><Relationship Id="rId26" Type="http://schemas.openxmlformats.org/officeDocument/2006/relationships/tags" Target="../tags/tag42.xml"/><Relationship Id="rId25" Type="http://schemas.openxmlformats.org/officeDocument/2006/relationships/tags" Target="../tags/tag41.xml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image" Target="../media/image14.wmf"/><Relationship Id="rId2" Type="http://schemas.openxmlformats.org/officeDocument/2006/relationships/image" Target="../media/image7.png"/><Relationship Id="rId19" Type="http://schemas.openxmlformats.org/officeDocument/2006/relationships/oleObject" Target="../embeddings/oleObject7.bin"/><Relationship Id="rId18" Type="http://schemas.openxmlformats.org/officeDocument/2006/relationships/tags" Target="../tags/tag36.xml"/><Relationship Id="rId17" Type="http://schemas.openxmlformats.org/officeDocument/2006/relationships/tags" Target="../tags/tag35.xml"/><Relationship Id="rId16" Type="http://schemas.openxmlformats.org/officeDocument/2006/relationships/tags" Target="../tags/tag34.xml"/><Relationship Id="rId15" Type="http://schemas.openxmlformats.org/officeDocument/2006/relationships/tags" Target="../tags/tag33.xml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6.bin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6" Type="http://schemas.openxmlformats.org/officeDocument/2006/relationships/vmlDrawing" Target="../drawings/vmlDrawing4.vml"/><Relationship Id="rId25" Type="http://schemas.openxmlformats.org/officeDocument/2006/relationships/slideLayout" Target="../slideLayouts/slideLayout44.xml"/><Relationship Id="rId24" Type="http://schemas.openxmlformats.org/officeDocument/2006/relationships/tags" Target="../tags/tag61.xml"/><Relationship Id="rId23" Type="http://schemas.openxmlformats.org/officeDocument/2006/relationships/tags" Target="../tags/tag60.xml"/><Relationship Id="rId22" Type="http://schemas.openxmlformats.org/officeDocument/2006/relationships/image" Target="../media/image17.wmf"/><Relationship Id="rId21" Type="http://schemas.openxmlformats.org/officeDocument/2006/relationships/oleObject" Target="../embeddings/oleObject10.bin"/><Relationship Id="rId20" Type="http://schemas.openxmlformats.org/officeDocument/2006/relationships/tags" Target="../tags/tag59.xml"/><Relationship Id="rId2" Type="http://schemas.openxmlformats.org/officeDocument/2006/relationships/image" Target="../media/image7.png"/><Relationship Id="rId19" Type="http://schemas.openxmlformats.org/officeDocument/2006/relationships/tags" Target="../tags/tag58.xml"/><Relationship Id="rId18" Type="http://schemas.openxmlformats.org/officeDocument/2006/relationships/tags" Target="../tags/tag57.xml"/><Relationship Id="rId17" Type="http://schemas.openxmlformats.org/officeDocument/2006/relationships/tags" Target="../tags/tag56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image" Target="../media/image16.wmf"/><Relationship Id="rId10" Type="http://schemas.openxmlformats.org/officeDocument/2006/relationships/oleObject" Target="../embeddings/oleObject9.bin"/><Relationship Id="rId1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image" Target="../media/image7.png"/><Relationship Id="rId10" Type="http://schemas.openxmlformats.org/officeDocument/2006/relationships/vmlDrawing" Target="../drawings/vmlDrawing5.vml"/><Relationship Id="rId1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7.png"/><Relationship Id="rId15" Type="http://schemas.openxmlformats.org/officeDocument/2006/relationships/vmlDrawing" Target="../drawings/vmlDrawing6.vml"/><Relationship Id="rId14" Type="http://schemas.openxmlformats.org/officeDocument/2006/relationships/slideLayout" Target="../slideLayouts/slideLayout44.xml"/><Relationship Id="rId13" Type="http://schemas.openxmlformats.org/officeDocument/2006/relationships/tags" Target="../tags/tag74.xml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2.bin"/><Relationship Id="rId10" Type="http://schemas.openxmlformats.org/officeDocument/2006/relationships/tags" Target="../tags/tag73.xml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image" Target="../media/image7.png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0" y="808038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67585" y="44768"/>
            <a:ext cx="510857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第二章  矩阵及其运算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4" name="Text Box 4103">
            <a:hlinkClick r:id="rId1" action="ppaction://hlinksldjump" highlightClick="1"/>
            <a:hlinkHover r:id="" action="ppaction://macro?name=Macro1" highlightClick="1"/>
          </p:cNvPr>
          <p:cNvSpPr txBox="1">
            <a:spLocks noChangeArrowheads="1"/>
          </p:cNvSpPr>
          <p:nvPr/>
        </p:nvSpPr>
        <p:spPr bwMode="auto">
          <a:xfrm>
            <a:off x="2267585" y="1701165"/>
            <a:ext cx="4719320" cy="6451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§2.5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矩阵的初等变换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3016" name="Picture 13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523" y="260668"/>
            <a:ext cx="38576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50" y="0"/>
            <a:ext cx="1008112" cy="771926"/>
          </a:xfrm>
          <a:prstGeom prst="rect">
            <a:avLst/>
          </a:prstGeom>
        </p:spPr>
      </p:pic>
    </p:spTree>
  </p:cSld>
  <p:clrMapOvr>
    <a:masterClrMapping/>
  </p:clrMapOvr>
  <p:transition spd="slow">
    <p:sndAc>
      <p:stSnd>
        <p:snd r:embed="rId4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初等变换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71780" y="1031875"/>
            <a:ext cx="170942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2.12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" name="Text Box 2"/>
          <p:cNvSpPr txBox="1"/>
          <p:nvPr>
            <p:custDataLst>
              <p:tags r:id="rId4"/>
            </p:custDataLst>
          </p:nvPr>
        </p:nvSpPr>
        <p:spPr>
          <a:xfrm>
            <a:off x="2008505" y="5218113"/>
            <a:ext cx="6477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第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 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行的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倍加到第</a:t>
            </a:r>
            <a:r>
              <a:rPr lang="zh-CN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行上,记作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+kr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).      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" name="Rectangle 4"/>
          <p:cNvSpPr/>
          <p:nvPr>
            <p:custDataLst>
              <p:tags r:id="rId5"/>
            </p:custDataLst>
          </p:nvPr>
        </p:nvSpPr>
        <p:spPr>
          <a:xfrm>
            <a:off x="1906905" y="1103630"/>
            <a:ext cx="65335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下面三种变换称为矩阵的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初等行变换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Rectangle 5"/>
          <p:cNvSpPr/>
          <p:nvPr>
            <p:custDataLst>
              <p:tags r:id="rId6"/>
            </p:custDataLst>
          </p:nvPr>
        </p:nvSpPr>
        <p:spPr>
          <a:xfrm>
            <a:off x="540068" y="1774825"/>
            <a:ext cx="80645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(i)  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互换两行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对调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记作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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);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918" name="Rectangle 6"/>
          <p:cNvSpPr/>
          <p:nvPr>
            <p:custDataLst>
              <p:tags r:id="rId7"/>
            </p:custDataLst>
          </p:nvPr>
        </p:nvSpPr>
        <p:spPr>
          <a:xfrm>
            <a:off x="540068" y="2460625"/>
            <a:ext cx="84963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(ii) 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以数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 0 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乘以某一行中的所有元素</a:t>
            </a:r>
            <a:endParaRPr sz="2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" name="Rectangle 7"/>
          <p:cNvSpPr/>
          <p:nvPr>
            <p:custDataLst>
              <p:tags r:id="rId8"/>
            </p:custDataLst>
          </p:nvPr>
        </p:nvSpPr>
        <p:spPr>
          <a:xfrm>
            <a:off x="2008505" y="3160713"/>
            <a:ext cx="49974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(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第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行乘以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, 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记作</a:t>
            </a:r>
            <a:r>
              <a:rPr lang="zh-CN" alt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 r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);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" name="Rectangle 8"/>
          <p:cNvSpPr/>
          <p:nvPr>
            <p:custDataLst>
              <p:tags r:id="rId9"/>
            </p:custDataLst>
          </p:nvPr>
        </p:nvSpPr>
        <p:spPr>
          <a:xfrm>
            <a:off x="540068" y="3846513"/>
            <a:ext cx="73818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(iii) 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把某一行所有元素的</a:t>
            </a:r>
            <a:r>
              <a:rPr lang="zh-CN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倍加到另一行对应</a:t>
            </a:r>
            <a:endParaRPr sz="2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" name="Rectangle 9"/>
          <p:cNvSpPr/>
          <p:nvPr>
            <p:custDataLst>
              <p:tags r:id="rId10"/>
            </p:custDataLst>
          </p:nvPr>
        </p:nvSpPr>
        <p:spPr>
          <a:xfrm>
            <a:off x="681355" y="4510088"/>
            <a:ext cx="53308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的元素上去</a:t>
            </a:r>
            <a:endParaRPr sz="2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8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dvAuto="1000" build="p"/>
      <p:bldP spid="3" grpId="0" build="p"/>
      <p:bldP spid="4" grpId="0" build="p"/>
      <p:bldP spid="38918" grpId="0" build="p"/>
      <p:bldP spid="5" grpId="0" advAuto="1000" build="p"/>
      <p:bldP spid="6" grpId="0" build="p"/>
      <p:bldP spid="7" grpId="0" advAuto="100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初等变换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4213" y="1036638"/>
            <a:ext cx="7853363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sz="2800" b="1" i="0" u="none" strike="noStrike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把定义中的“行”换成“列”,即得矩阵的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初等列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9939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1654175"/>
            <a:ext cx="2365375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变换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的</a:t>
            </a:r>
            <a:r>
              <a:rPr kumimoji="1" sz="2800" b="1" i="0" u="none" strike="noStrike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定义. </a:t>
            </a:r>
            <a:endParaRPr kumimoji="1" sz="2800" b="1" i="0" u="none" strike="noStrike" kern="1200" cap="none" spc="0" normalizeH="0" baseline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9940" name="Rectangle 4"/>
          <p:cNvSpPr/>
          <p:nvPr>
            <p:custDataLst>
              <p:tags r:id="rId5"/>
            </p:custDataLst>
          </p:nvPr>
        </p:nvSpPr>
        <p:spPr>
          <a:xfrm>
            <a:off x="2657475" y="1654175"/>
            <a:ext cx="59563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矩阵的初等行变换与初等列变换, 统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9941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" y="2354263"/>
            <a:ext cx="228600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sz="2800" b="1" i="0" u="none" strike="noStrike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称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初等变换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.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9942" name="Rectangle 6"/>
          <p:cNvSpPr/>
          <p:nvPr>
            <p:custDataLst>
              <p:tags r:id="rId7"/>
            </p:custDataLst>
          </p:nvPr>
        </p:nvSpPr>
        <p:spPr>
          <a:xfrm>
            <a:off x="612775" y="2924175"/>
            <a:ext cx="43037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(i) 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 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                 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8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 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8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endParaRPr lang="en-US" altLang="zh-CN" sz="2800" b="1" i="1" baseline="-25000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943" name="Rectangle 7"/>
          <p:cNvSpPr/>
          <p:nvPr>
            <p:custDataLst>
              <p:tags r:id="rId8"/>
            </p:custDataLst>
          </p:nvPr>
        </p:nvSpPr>
        <p:spPr>
          <a:xfrm>
            <a:off x="612775" y="3609975"/>
            <a:ext cx="45354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(ii) 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 r</a:t>
            </a:r>
            <a:r>
              <a:rPr lang="en-US" altLang="zh-CN" sz="28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                       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 c</a:t>
            </a:r>
            <a:r>
              <a:rPr lang="en-US" altLang="zh-CN" sz="28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 </a:t>
            </a:r>
            <a:endParaRPr lang="en-US" altLang="zh-CN" sz="2800" b="1" i="1" baseline="-25000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9944" name="Rectangle 8"/>
          <p:cNvSpPr/>
          <p:nvPr>
            <p:custDataLst>
              <p:tags r:id="rId9"/>
            </p:custDataLst>
          </p:nvPr>
        </p:nvSpPr>
        <p:spPr>
          <a:xfrm>
            <a:off x="612775" y="4292600"/>
            <a:ext cx="39417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(iii) 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+kr</a:t>
            </a:r>
            <a:r>
              <a:rPr lang="en-US" altLang="zh-CN" sz="28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8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+kc</a:t>
            </a:r>
            <a:r>
              <a:rPr lang="en-US" altLang="zh-CN" sz="28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endParaRPr lang="en-US" altLang="zh-CN" sz="2800" b="1" i="1" baseline="-25000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8" name="矩形 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55650" y="4906645"/>
            <a:ext cx="1225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注：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99390" y="4916805"/>
            <a:ext cx="8726170" cy="16414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p>
            <a:pPr marL="0" marR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              </a:t>
            </a:r>
            <a:r>
              <a:rPr kumimoji="1" sz="2800" b="1" i="0" u="none" strike="noStrike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初等变换的逆变换仍是初等变换，且变换类型相同。例如变换的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 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j </a:t>
            </a:r>
            <a:r>
              <a:rPr kumimoji="1" sz="2800" b="1" i="0" u="none" strike="noStrike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逆变换为本身</a:t>
            </a:r>
            <a:r>
              <a:rPr kumimoji="1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；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k r</a:t>
            </a:r>
            <a:r>
              <a:rPr lang="en-US" altLang="zh-CN" b="1" i="1" baseline="-25000" dirty="0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i  </a:t>
            </a:r>
            <a:r>
              <a:rPr kumimoji="1" sz="2800" b="1" i="0" u="none" strike="noStrike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变换的逆变换为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b="1" baseline="30000" dirty="0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r</a:t>
            </a:r>
            <a:r>
              <a:rPr lang="en-US" altLang="zh-CN" b="1" i="1" baseline="-25000" dirty="0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i  </a:t>
            </a:r>
            <a:r>
              <a:rPr kumimoji="1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；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+kr</a:t>
            </a:r>
            <a:r>
              <a:rPr lang="en-US" altLang="zh-CN" b="1" i="1" baseline="-25000" dirty="0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kumimoji="1" sz="2800" b="1" i="0" u="none" strike="noStrike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变换逆变换为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-kr</a:t>
            </a:r>
            <a:r>
              <a:rPr lang="en-US" altLang="zh-CN" b="1" i="1" baseline="-25000" dirty="0">
                <a:solidFill>
                  <a:schemeClr val="tx1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kumimoji="1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.</a:t>
            </a:r>
            <a:endParaRPr kumimoji="1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4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94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94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942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943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944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/>
      <p:bldP spid="39939" grpId="0" advAuto="1000" build="p"/>
      <p:bldP spid="39940" grpId="0" build="p"/>
      <p:bldP spid="39941" grpId="0" advAuto="1000" build="p"/>
      <p:bldP spid="39942" grpId="0" build="p"/>
      <p:bldP spid="39943" grpId="0" build="p"/>
      <p:bldP spid="39944" grpId="0" build="p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初等变换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683895" y="981075"/>
            <a:ext cx="424434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2.13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（矩阵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等价）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Rectangle 4"/>
          <p:cNvSpPr/>
          <p:nvPr/>
        </p:nvSpPr>
        <p:spPr>
          <a:xfrm>
            <a:off x="467360" y="1557655"/>
            <a:ext cx="842327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如果矩阵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经有限次初等行变换变成矩阵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则称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行等价,记为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marL="0" lvl="0" algn="l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若矩阵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经过有限次初等列变换变成矩阵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则称与列等价，记为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marL="0" lvl="0" algn="l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若矩阵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经过有限次初等变换变成矩阵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则称与等价，记为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．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5311" name="Object 7"/>
          <p:cNvGraphicFramePr>
            <a:graphicFrameLocks noChangeAspect="1"/>
          </p:cNvGraphicFramePr>
          <p:nvPr/>
        </p:nvGraphicFramePr>
        <p:xfrm>
          <a:off x="3637915" y="2205355"/>
          <a:ext cx="36957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" imgW="177165" imgH="316865" progId="Equation.DSMT4">
                  <p:embed/>
                </p:oleObj>
              </mc:Choice>
              <mc:Fallback>
                <p:oleObj name="" r:id="rId3" imgW="177165" imgH="316865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7915" y="2205355"/>
                        <a:ext cx="369570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059430" y="3717925"/>
          <a:ext cx="36957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77165" imgH="316865" progId="Equation.DSMT4">
                  <p:embed/>
                </p:oleObj>
              </mc:Choice>
              <mc:Fallback>
                <p:oleObj name="" r:id="rId5" imgW="177165" imgH="316865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9430" y="3717925"/>
                        <a:ext cx="369570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343785" y="5518150"/>
          <a:ext cx="3905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139700" imgH="101600" progId="Equation.DSMT4">
                  <p:embed/>
                </p:oleObj>
              </mc:Choice>
              <mc:Fallback>
                <p:oleObj name="" r:id="rId7" imgW="139700" imgH="1016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3785" y="5518150"/>
                        <a:ext cx="390525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初等变换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4213" y="1036638"/>
            <a:ext cx="7853363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sz="2800" b="1" i="0" u="none" strike="noStrike" kern="1200" cap="none" spc="0" normalizeH="0" baseline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矩阵等价是矩阵的一种重要关系，具有以下性质：</a:t>
            </a:r>
            <a:endParaRPr kumimoji="1" sz="2800" b="1" i="0" u="none" strike="noStrike" kern="1200" cap="none" spc="0" normalizeH="0" baseline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5303" name="Text Box 9"/>
          <p:cNvSpPr txBox="1"/>
          <p:nvPr/>
        </p:nvSpPr>
        <p:spPr>
          <a:xfrm>
            <a:off x="323533" y="1918335"/>
            <a:ext cx="8135937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3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(i)    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反身性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(ii)   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对称性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则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(iii)  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传递性  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则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       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996055" y="2061210"/>
          <a:ext cx="3905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139700" imgH="101600" progId="Equation.DSMT4">
                  <p:embed/>
                </p:oleObj>
              </mc:Choice>
              <mc:Fallback>
                <p:oleObj name="" r:id="rId4" imgW="139700" imgH="1016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6055" y="2061210"/>
                        <a:ext cx="390525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4483100" y="2745740"/>
          <a:ext cx="3905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139700" imgH="101600" progId="Equation.DSMT4">
                  <p:embed/>
                </p:oleObj>
              </mc:Choice>
              <mc:Fallback>
                <p:oleObj name="" r:id="rId6" imgW="139700" imgH="1016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83100" y="2745740"/>
                        <a:ext cx="390525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5980430" y="2781300"/>
          <a:ext cx="3905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39700" imgH="101600" progId="Equation.DSMT4">
                  <p:embed/>
                </p:oleObj>
              </mc:Choice>
              <mc:Fallback>
                <p:oleObj name="" r:id="rId7" imgW="139700" imgH="1016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80430" y="2781300"/>
                        <a:ext cx="390525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0" y="3429000"/>
          <a:ext cx="3905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8" imgW="139700" imgH="101600" progId="Equation.DSMT4">
                  <p:embed/>
                </p:oleObj>
              </mc:Choice>
              <mc:Fallback>
                <p:oleObj name="" r:id="rId8" imgW="139700" imgH="1016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3429000"/>
                        <a:ext cx="390525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5724525" y="3429000"/>
          <a:ext cx="3905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139700" imgH="101600" progId="Equation.DSMT4">
                  <p:embed/>
                </p:oleObj>
              </mc:Choice>
              <mc:Fallback>
                <p:oleObj name="" r:id="rId9" imgW="139700" imgH="1016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4525" y="3429000"/>
                        <a:ext cx="390525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7236460" y="3429000"/>
          <a:ext cx="3905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0" imgW="139700" imgH="101600" progId="Equation.DSMT4">
                  <p:embed/>
                </p:oleObj>
              </mc:Choice>
              <mc:Fallback>
                <p:oleObj name="" r:id="rId10" imgW="139700" imgH="1016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36460" y="3429000"/>
                        <a:ext cx="390525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几种特殊结构的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" y="836930"/>
            <a:ext cx="1225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引例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930" y="922655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对矩阵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A 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作初等变换</a:t>
            </a:r>
            <a:endParaRPr lang="zh-CN" altLang="en-US" b="1" dirty="0"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对象 -2147481919"/>
          <p:cNvGraphicFramePr>
            <a:graphicFrameLocks noChangeAspect="1"/>
          </p:cNvGraphicFramePr>
          <p:nvPr/>
        </p:nvGraphicFramePr>
        <p:xfrm>
          <a:off x="583248" y="1557020"/>
          <a:ext cx="7566660" cy="202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3416300" imgH="914400" progId="Equation.DSMT4">
                  <p:embed/>
                </p:oleObj>
              </mc:Choice>
              <mc:Fallback>
                <p:oleObj name="" r:id="rId4" imgW="3416300" imgH="914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3248" y="1557020"/>
                        <a:ext cx="7566660" cy="2021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1918"/>
          <p:cNvGraphicFramePr>
            <a:graphicFrameLocks noChangeAspect="1"/>
          </p:cNvGraphicFramePr>
          <p:nvPr/>
        </p:nvGraphicFramePr>
        <p:xfrm>
          <a:off x="553403" y="3717290"/>
          <a:ext cx="8399145" cy="205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6" imgW="3721100" imgH="914400" progId="Equation.DSMT4">
                  <p:embed/>
                </p:oleObj>
              </mc:Choice>
              <mc:Fallback>
                <p:oleObj name="" r:id="rId6" imgW="3721100" imgH="9144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3403" y="3717290"/>
                        <a:ext cx="8399145" cy="2059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27405" y="6021705"/>
            <a:ext cx="76936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这里矩阵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B 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依其形状的特征称为</a:t>
            </a:r>
            <a:r>
              <a:rPr lang="zh-CN" altLang="en-US" b="1" dirty="0">
                <a:solidFill>
                  <a:srgbClr val="C00000"/>
                </a:solidFill>
                <a:ea typeface="黑体" panose="02010609060101010101" pitchFamily="49" charset="-122"/>
                <a:sym typeface="+mn-ea"/>
              </a:rPr>
              <a:t>行阶梯形矩阵</a:t>
            </a:r>
            <a:r>
              <a:rPr lang="zh-CN" altLang="en-US" b="1" dirty="0">
                <a:ea typeface="黑体" panose="02010609060101010101" pitchFamily="49" charset="-122"/>
                <a:sym typeface="+mn-ea"/>
              </a:rPr>
              <a:t>.</a:t>
            </a:r>
            <a:endParaRPr lang="zh-CN" altLang="en-US" b="1" dirty="0"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" grpId="1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几种特殊结构的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2750" y="1031875"/>
            <a:ext cx="19621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2.14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Rectangle 4"/>
          <p:cNvSpPr/>
          <p:nvPr>
            <p:custDataLst>
              <p:tags r:id="rId4"/>
            </p:custDataLst>
          </p:nvPr>
        </p:nvSpPr>
        <p:spPr>
          <a:xfrm>
            <a:off x="2122170" y="1103630"/>
            <a:ext cx="67271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满足下列条件的矩阵为</a:t>
            </a:r>
            <a:r>
              <a:rPr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行阶梯形矩阵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endParaRPr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Rectangle 4"/>
          <p:cNvSpPr/>
          <p:nvPr>
            <p:custDataLst>
              <p:tags r:id="rId5"/>
            </p:custDataLst>
          </p:nvPr>
        </p:nvSpPr>
        <p:spPr>
          <a:xfrm>
            <a:off x="397510" y="1772920"/>
            <a:ext cx="80352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零行（元素全为零的行）位于非零行的下方；</a:t>
            </a:r>
            <a:endParaRPr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Rectangle 4"/>
          <p:cNvSpPr/>
          <p:nvPr>
            <p:custDataLst>
              <p:tags r:id="rId6"/>
            </p:custDataLst>
          </p:nvPr>
        </p:nvSpPr>
        <p:spPr>
          <a:xfrm>
            <a:off x="388620" y="2344420"/>
            <a:ext cx="8311515" cy="1210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各非零行的首非零元(从左至右的第一个不为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零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的元素)所在列在上一行的首非零元所在列的右面. 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46104" name="Group 24"/>
          <p:cNvGrpSpPr/>
          <p:nvPr/>
        </p:nvGrpSpPr>
        <p:grpSpPr>
          <a:xfrm>
            <a:off x="2813685" y="4137660"/>
            <a:ext cx="3299460" cy="1219200"/>
            <a:chOff x="1968" y="2208"/>
            <a:chExt cx="2304" cy="768"/>
          </a:xfrm>
        </p:grpSpPr>
        <p:sp>
          <p:nvSpPr>
            <p:cNvPr id="20490" name="Line 25"/>
            <p:cNvSpPr/>
            <p:nvPr>
              <p:custDataLst>
                <p:tags r:id="rId7"/>
              </p:custDataLst>
            </p:nvPr>
          </p:nvSpPr>
          <p:spPr>
            <a:xfrm>
              <a:off x="1968" y="2208"/>
              <a:ext cx="336" cy="0"/>
            </a:xfrm>
            <a:prstGeom prst="line">
              <a:avLst/>
            </a:prstGeom>
            <a:ln w="38100" cap="flat" cmpd="sng">
              <a:solidFill>
                <a:srgbClr val="2B2B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0491" name="Line 26"/>
            <p:cNvSpPr/>
            <p:nvPr>
              <p:custDataLst>
                <p:tags r:id="rId8"/>
              </p:custDataLst>
            </p:nvPr>
          </p:nvSpPr>
          <p:spPr>
            <a:xfrm>
              <a:off x="2304" y="2208"/>
              <a:ext cx="0" cy="384"/>
            </a:xfrm>
            <a:prstGeom prst="line">
              <a:avLst/>
            </a:prstGeom>
            <a:ln w="38100" cap="flat" cmpd="sng">
              <a:solidFill>
                <a:srgbClr val="2B2B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0492" name="Line 27"/>
            <p:cNvSpPr/>
            <p:nvPr>
              <p:custDataLst>
                <p:tags r:id="rId9"/>
              </p:custDataLst>
            </p:nvPr>
          </p:nvSpPr>
          <p:spPr>
            <a:xfrm>
              <a:off x="2304" y="2592"/>
              <a:ext cx="912" cy="0"/>
            </a:xfrm>
            <a:prstGeom prst="line">
              <a:avLst/>
            </a:prstGeom>
            <a:ln w="38100" cap="flat" cmpd="sng">
              <a:solidFill>
                <a:srgbClr val="2B2B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0493" name="Line 28"/>
            <p:cNvSpPr/>
            <p:nvPr>
              <p:custDataLst>
                <p:tags r:id="rId10"/>
              </p:custDataLst>
            </p:nvPr>
          </p:nvSpPr>
          <p:spPr>
            <a:xfrm>
              <a:off x="3216" y="2592"/>
              <a:ext cx="0" cy="384"/>
            </a:xfrm>
            <a:prstGeom prst="line">
              <a:avLst/>
            </a:prstGeom>
            <a:ln w="38100" cap="flat" cmpd="sng">
              <a:solidFill>
                <a:srgbClr val="2B2B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0494" name="Line 29"/>
            <p:cNvSpPr/>
            <p:nvPr>
              <p:custDataLst>
                <p:tags r:id="rId11"/>
              </p:custDataLst>
            </p:nvPr>
          </p:nvSpPr>
          <p:spPr>
            <a:xfrm>
              <a:off x="3216" y="2976"/>
              <a:ext cx="1056" cy="0"/>
            </a:xfrm>
            <a:prstGeom prst="line">
              <a:avLst/>
            </a:prstGeom>
            <a:ln w="38100" cap="flat" cmpd="sng">
              <a:solidFill>
                <a:srgbClr val="2B2BFF"/>
              </a:solidFill>
              <a:prstDash val="sysDot"/>
              <a:headEnd type="none" w="med" len="med"/>
              <a:tailEnd type="none" w="med" len="med"/>
            </a:ln>
          </p:spPr>
        </p:sp>
      </p:grpSp>
      <p:graphicFrame>
        <p:nvGraphicFramePr>
          <p:cNvPr id="5" name="对象 -2147481918"/>
          <p:cNvGraphicFramePr>
            <a:graphicFrameLocks noChangeAspect="1"/>
          </p:cNvGraphicFramePr>
          <p:nvPr/>
        </p:nvGraphicFramePr>
        <p:xfrm>
          <a:off x="2108518" y="3717290"/>
          <a:ext cx="3927475" cy="205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2" imgW="1739900" imgH="914400" progId="Equation.DSMT4">
                  <p:embed/>
                </p:oleObj>
              </mc:Choice>
              <mc:Fallback>
                <p:oleObj name="" r:id="rId12" imgW="1739900" imgH="9144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08518" y="3717290"/>
                        <a:ext cx="3927475" cy="2059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build="p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几种特殊结构的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/>
          <p:nvPr>
            <p:custDataLst>
              <p:tags r:id="rId3"/>
            </p:custDataLst>
          </p:nvPr>
        </p:nvSpPr>
        <p:spPr>
          <a:xfrm>
            <a:off x="611505" y="1052830"/>
            <a:ext cx="67271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对上述矩阵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B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再作初等行变换：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2" name="对象 -2147481915"/>
          <p:cNvGraphicFramePr>
            <a:graphicFrameLocks noChangeAspect="1"/>
          </p:cNvGraphicFramePr>
          <p:nvPr/>
        </p:nvGraphicFramePr>
        <p:xfrm>
          <a:off x="548005" y="1701165"/>
          <a:ext cx="8047990" cy="308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3848100" imgH="1473200" progId="Equation.DSMT4">
                  <p:embed/>
                </p:oleObj>
              </mc:Choice>
              <mc:Fallback>
                <p:oleObj name="" r:id="rId4" imgW="3848100" imgH="147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005" y="1701165"/>
                        <a:ext cx="8047990" cy="3081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83895" y="5013325"/>
            <a:ext cx="76936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称这种特殊形状的阶梯形矩阵为行</a:t>
            </a:r>
            <a:r>
              <a:rPr lang="zh-CN" altLang="en-US" b="1" dirty="0">
                <a:solidFill>
                  <a:srgbClr val="C00000"/>
                </a:solidFill>
                <a:ea typeface="黑体" panose="02010609060101010101" pitchFamily="49" charset="-122"/>
                <a:sym typeface="+mn-ea"/>
              </a:rPr>
              <a:t>最简形矩阵</a:t>
            </a:r>
            <a:r>
              <a:rPr lang="zh-CN" altLang="en-US" b="1" dirty="0">
                <a:ea typeface="黑体" panose="02010609060101010101" pitchFamily="49" charset="-122"/>
                <a:sym typeface="+mn-ea"/>
              </a:rPr>
              <a:t>.</a:t>
            </a:r>
            <a:endParaRPr lang="zh-CN" altLang="en-US" b="1" dirty="0"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几种特殊结构的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5650" y="1031875"/>
            <a:ext cx="208470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2.15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Rectangle 4"/>
          <p:cNvSpPr/>
          <p:nvPr>
            <p:custDataLst>
              <p:tags r:id="rId4"/>
            </p:custDataLst>
          </p:nvPr>
        </p:nvSpPr>
        <p:spPr>
          <a:xfrm>
            <a:off x="2337435" y="1103630"/>
            <a:ext cx="67271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满足下列条件的矩阵为</a:t>
            </a:r>
            <a:r>
              <a:rPr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行最简形矩阵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endParaRPr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Rectangle 4"/>
          <p:cNvSpPr/>
          <p:nvPr>
            <p:custDataLst>
              <p:tags r:id="rId5"/>
            </p:custDataLst>
          </p:nvPr>
        </p:nvSpPr>
        <p:spPr>
          <a:xfrm>
            <a:off x="397510" y="1772920"/>
            <a:ext cx="80352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各非零行的首非零元都是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1；</a:t>
            </a:r>
            <a:endParaRPr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Rectangle 4"/>
          <p:cNvSpPr/>
          <p:nvPr>
            <p:custDataLst>
              <p:tags r:id="rId6"/>
            </p:custDataLst>
          </p:nvPr>
        </p:nvSpPr>
        <p:spPr>
          <a:xfrm>
            <a:off x="388620" y="2344420"/>
            <a:ext cx="8311515" cy="6508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每个首非零元所在列的其余元素都是零. 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46104" name="Group 24"/>
          <p:cNvGrpSpPr/>
          <p:nvPr/>
        </p:nvGrpSpPr>
        <p:grpSpPr>
          <a:xfrm>
            <a:off x="3411855" y="4167505"/>
            <a:ext cx="2551430" cy="1659890"/>
            <a:chOff x="1968" y="2208"/>
            <a:chExt cx="2304" cy="768"/>
          </a:xfrm>
        </p:grpSpPr>
        <p:sp>
          <p:nvSpPr>
            <p:cNvPr id="20490" name="Line 25"/>
            <p:cNvSpPr/>
            <p:nvPr>
              <p:custDataLst>
                <p:tags r:id="rId7"/>
              </p:custDataLst>
            </p:nvPr>
          </p:nvSpPr>
          <p:spPr>
            <a:xfrm>
              <a:off x="1968" y="2208"/>
              <a:ext cx="336" cy="0"/>
            </a:xfrm>
            <a:prstGeom prst="line">
              <a:avLst/>
            </a:prstGeom>
            <a:ln w="38100" cap="flat" cmpd="sng">
              <a:solidFill>
                <a:srgbClr val="2B2B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0491" name="Line 26"/>
            <p:cNvSpPr/>
            <p:nvPr>
              <p:custDataLst>
                <p:tags r:id="rId8"/>
              </p:custDataLst>
            </p:nvPr>
          </p:nvSpPr>
          <p:spPr>
            <a:xfrm>
              <a:off x="2304" y="2208"/>
              <a:ext cx="0" cy="384"/>
            </a:xfrm>
            <a:prstGeom prst="line">
              <a:avLst/>
            </a:prstGeom>
            <a:ln w="38100" cap="flat" cmpd="sng">
              <a:solidFill>
                <a:srgbClr val="2B2B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0492" name="Line 27"/>
            <p:cNvSpPr/>
            <p:nvPr>
              <p:custDataLst>
                <p:tags r:id="rId9"/>
              </p:custDataLst>
            </p:nvPr>
          </p:nvSpPr>
          <p:spPr>
            <a:xfrm>
              <a:off x="2304" y="2592"/>
              <a:ext cx="912" cy="0"/>
            </a:xfrm>
            <a:prstGeom prst="line">
              <a:avLst/>
            </a:prstGeom>
            <a:ln w="38100" cap="flat" cmpd="sng">
              <a:solidFill>
                <a:srgbClr val="2B2B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0493" name="Line 28"/>
            <p:cNvSpPr/>
            <p:nvPr>
              <p:custDataLst>
                <p:tags r:id="rId10"/>
              </p:custDataLst>
            </p:nvPr>
          </p:nvSpPr>
          <p:spPr>
            <a:xfrm>
              <a:off x="3216" y="2592"/>
              <a:ext cx="0" cy="384"/>
            </a:xfrm>
            <a:prstGeom prst="line">
              <a:avLst/>
            </a:prstGeom>
            <a:ln w="38100" cap="flat" cmpd="sng">
              <a:solidFill>
                <a:srgbClr val="2B2B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20494" name="Line 29"/>
            <p:cNvSpPr/>
            <p:nvPr>
              <p:custDataLst>
                <p:tags r:id="rId11"/>
              </p:custDataLst>
            </p:nvPr>
          </p:nvSpPr>
          <p:spPr>
            <a:xfrm>
              <a:off x="3216" y="2976"/>
              <a:ext cx="1056" cy="0"/>
            </a:xfrm>
            <a:prstGeom prst="line">
              <a:avLst/>
            </a:prstGeom>
            <a:ln w="38100" cap="flat" cmpd="sng">
              <a:solidFill>
                <a:srgbClr val="2B2BFF"/>
              </a:solidFill>
              <a:prstDash val="sysDot"/>
              <a:headEnd type="none" w="med" len="med"/>
              <a:tailEnd type="none" w="med" len="med"/>
            </a:ln>
          </p:spPr>
        </p:sp>
      </p:grpSp>
      <p:graphicFrame>
        <p:nvGraphicFramePr>
          <p:cNvPr id="7" name="对象 -2147481915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703196" y="3268980"/>
          <a:ext cx="3267710" cy="308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1562100" imgH="1473200" progId="Equation.DSMT4">
                  <p:embed/>
                </p:oleObj>
              </mc:Choice>
              <mc:Fallback>
                <p:oleObj name="" r:id="rId13" imgW="1562100" imgH="147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03196" y="3268980"/>
                        <a:ext cx="3267710" cy="3081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build="p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几种特殊结构的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/>
          <p:nvPr>
            <p:custDataLst>
              <p:tags r:id="rId3"/>
            </p:custDataLst>
          </p:nvPr>
        </p:nvSpPr>
        <p:spPr>
          <a:xfrm>
            <a:off x="611505" y="1052830"/>
            <a:ext cx="67271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如果上述矩阵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再作初等列变换：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3895" y="5013325"/>
            <a:ext cx="76936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称矩阵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为原矩阵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ea typeface="黑体" panose="02010609060101010101" pitchFamily="49" charset="-122"/>
                <a:sym typeface="+mn-ea"/>
              </a:rPr>
              <a:t>标准形</a:t>
            </a:r>
            <a:r>
              <a:rPr lang="zh-CN" altLang="en-US" b="1" dirty="0">
                <a:ea typeface="黑体" panose="02010609060101010101" pitchFamily="49" charset="-122"/>
                <a:sym typeface="+mn-ea"/>
              </a:rPr>
              <a:t>.</a:t>
            </a:r>
            <a:endParaRPr lang="zh-CN" altLang="en-US" b="1" dirty="0"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2" name="对象 -2147481913"/>
          <p:cNvGraphicFramePr>
            <a:graphicFrameLocks noChangeAspect="1"/>
          </p:cNvGraphicFramePr>
          <p:nvPr/>
        </p:nvGraphicFramePr>
        <p:xfrm>
          <a:off x="1318578" y="1772920"/>
          <a:ext cx="6304915" cy="299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3098800" imgH="1473200" progId="Equation.DSMT4">
                  <p:embed/>
                </p:oleObj>
              </mc:Choice>
              <mc:Fallback>
                <p:oleObj name="" r:id="rId4" imgW="3098800" imgH="14732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8578" y="1772920"/>
                        <a:ext cx="6304915" cy="2997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几种特殊结构的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5650" y="1031875"/>
            <a:ext cx="192214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2.16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Rectangle 4"/>
          <p:cNvSpPr/>
          <p:nvPr>
            <p:custDataLst>
              <p:tags r:id="rId4"/>
            </p:custDataLst>
          </p:nvPr>
        </p:nvSpPr>
        <p:spPr>
          <a:xfrm>
            <a:off x="2482850" y="1103630"/>
            <a:ext cx="67271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如果一个矩阵的左上角为单位矩阵,其 </a:t>
            </a:r>
            <a:endParaRPr sz="2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Rectangle 4"/>
          <p:cNvSpPr/>
          <p:nvPr>
            <p:custDataLst>
              <p:tags r:id="rId5"/>
            </p:custDataLst>
          </p:nvPr>
        </p:nvSpPr>
        <p:spPr>
          <a:xfrm>
            <a:off x="397510" y="1772920"/>
            <a:ext cx="8035290" cy="1168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它位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置的元素都为零, 则称这个矩阵为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标准形矩阵</a:t>
            </a:r>
            <a:r>
              <a:rPr lang="en-US" altLang="zh-CN" sz="2800" b="1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.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5302" name="Text Box 6"/>
          <p:cNvSpPr txBox="1"/>
          <p:nvPr>
            <p:custDataLst>
              <p:tags r:id="rId6"/>
            </p:custDataLst>
          </p:nvPr>
        </p:nvSpPr>
        <p:spPr>
          <a:xfrm>
            <a:off x="898843" y="2927033"/>
            <a:ext cx="1981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形如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825308" y="3646012"/>
          <a:ext cx="5570220" cy="157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8" imgW="1701800" imgH="482600" progId="Equation.3">
                  <p:embed/>
                </p:oleObj>
              </mc:Choice>
              <mc:Fallback>
                <p:oleObj name="" r:id="rId8" imgW="1701800" imgH="4826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25308" y="3646012"/>
                        <a:ext cx="5570220" cy="1579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build="p"/>
      <p:bldP spid="5530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前言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 Box 3"/>
          <p:cNvSpPr>
            <a:spLocks noChangeArrowheads="1"/>
          </p:cNvSpPr>
          <p:nvPr/>
        </p:nvSpPr>
        <p:spPr bwMode="auto">
          <a:xfrm>
            <a:off x="611505" y="1477328"/>
            <a:ext cx="7835265" cy="2762250"/>
          </a:xfrm>
          <a:prstGeom prst="rect">
            <a:avLst/>
          </a:prstGeom>
          <a:solidFill>
            <a:schemeClr val="bg1">
              <a:alpha val="56078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algn="l" defTabSz="914400" rtl="0" eaLnBrk="1" fontAlgn="base" latinLnBrk="0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矩阵</a:t>
            </a:r>
            <a:r>
              <a:rPr lang="zh-CN" altLang="en-US" sz="28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的初等变换是矩阵的一种十分重要的运算，它是解线性方程组、求逆矩阵及矩阵理论的探讨中都可起重要的作用.</a:t>
            </a:r>
            <a:endParaRPr lang="zh-CN" altLang="en-US" sz="2800" b="1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sym typeface="+mn-ea"/>
            </a:endParaRPr>
          </a:p>
          <a:p>
            <a:pPr marL="0" marR="0" lvl="0" algn="l" defTabSz="914400" rtl="0" eaLnBrk="1" fontAlgn="base" latinLnBrk="0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Arial" panose="020B0604020202020204" pitchFamily="34" charset="0"/>
              </a:rPr>
              <a:t>本节讨论初等变换的定义及应用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几种特殊结构的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5650" y="1031875"/>
            <a:ext cx="1225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结论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Rectangle 4"/>
          <p:cNvSpPr/>
          <p:nvPr>
            <p:custDataLst>
              <p:tags r:id="rId4"/>
            </p:custDataLst>
          </p:nvPr>
        </p:nvSpPr>
        <p:spPr>
          <a:xfrm>
            <a:off x="1691640" y="1103630"/>
            <a:ext cx="67271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对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于任意矩阵总可经过有限次初等行变换，</a:t>
            </a:r>
            <a:endParaRPr sz="2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2" name="Rectangle 4"/>
          <p:cNvSpPr/>
          <p:nvPr>
            <p:custDataLst>
              <p:tags r:id="rId5"/>
            </p:custDataLst>
          </p:nvPr>
        </p:nvSpPr>
        <p:spPr>
          <a:xfrm>
            <a:off x="397510" y="1772920"/>
            <a:ext cx="80352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可以化为行阶梯形矩阵和行最简形矩阵.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5302" name="Text Box 6"/>
          <p:cNvSpPr txBox="1"/>
          <p:nvPr>
            <p:custDataLst>
              <p:tags r:id="rId6"/>
            </p:custDataLst>
          </p:nvPr>
        </p:nvSpPr>
        <p:spPr>
          <a:xfrm>
            <a:off x="579755" y="2442210"/>
            <a:ext cx="7853045" cy="1641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0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用初等行变换，把一个矩阵化为行阶梯形矩阵和行最简形矩阵，是一种重要的运算，后面解线性方程组需要把增广矩阵化为行最简形矩阵.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41680" y="4149090"/>
            <a:ext cx="1225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结论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5" name="Rectangle 4"/>
          <p:cNvSpPr/>
          <p:nvPr>
            <p:custDataLst>
              <p:tags r:id="rId8"/>
            </p:custDataLst>
          </p:nvPr>
        </p:nvSpPr>
        <p:spPr>
          <a:xfrm>
            <a:off x="1677670" y="4220845"/>
            <a:ext cx="67271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任何一个矩阵经过有限次初等变换，可以</a:t>
            </a:r>
            <a:endParaRPr sz="2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6" name="Rectangle 4"/>
          <p:cNvSpPr/>
          <p:nvPr>
            <p:custDataLst>
              <p:tags r:id="rId9"/>
            </p:custDataLst>
          </p:nvPr>
        </p:nvSpPr>
        <p:spPr>
          <a:xfrm>
            <a:off x="383540" y="4890135"/>
            <a:ext cx="80352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化为标准形矩阵.</a:t>
            </a:r>
            <a:endParaRPr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55650" y="5349240"/>
            <a:ext cx="1225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推论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8" name="Rectangle 4"/>
          <p:cNvSpPr/>
          <p:nvPr>
            <p:custDataLst>
              <p:tags r:id="rId11"/>
            </p:custDataLst>
          </p:nvPr>
        </p:nvSpPr>
        <p:spPr>
          <a:xfrm>
            <a:off x="1691640" y="5420995"/>
            <a:ext cx="67271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任何一个可逆矩阵经过有限次初等变换可</a:t>
            </a:r>
            <a:endParaRPr sz="2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9" name="Rectangle 4"/>
          <p:cNvSpPr/>
          <p:nvPr>
            <p:custDataLst>
              <p:tags r:id="rId12"/>
            </p:custDataLst>
          </p:nvPr>
        </p:nvSpPr>
        <p:spPr>
          <a:xfrm>
            <a:off x="397510" y="6090285"/>
            <a:ext cx="80352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化为单位矩阵.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build="p"/>
      <p:bldP spid="55302" grpId="0" build="p"/>
      <p:bldP spid="5" grpId="0" build="p"/>
      <p:bldP spid="6" grpId="0" build="p"/>
      <p:bldP spid="8" grpId="0" build="p"/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几种特殊结构的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97389" y="641350"/>
          <a:ext cx="345186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4" imgW="1663700" imgH="914400" progId="Equation.3">
                  <p:embed/>
                </p:oleObj>
              </mc:Choice>
              <mc:Fallback>
                <p:oleObj name="" r:id="rId4" imgW="1663700" imgH="9144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7389" y="641350"/>
                        <a:ext cx="3451860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711200" y="2674938"/>
          <a:ext cx="34512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7" imgW="1663700" imgH="914400" progId="Equation.3">
                  <p:embed/>
                </p:oleObj>
              </mc:Choice>
              <mc:Fallback>
                <p:oleObj name="" r:id="rId7" imgW="1663700" imgH="9144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1200" y="2674938"/>
                        <a:ext cx="3451225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687547" y="4732338"/>
          <a:ext cx="347472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0" imgW="1447800" imgH="914400" progId="Equation.3">
                  <p:embed/>
                </p:oleObj>
              </mc:Choice>
              <mc:Fallback>
                <p:oleObj name="" r:id="rId10" imgW="1447800" imgH="9144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7547" y="4732338"/>
                        <a:ext cx="3474720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70" name="Group 6"/>
          <p:cNvGrpSpPr/>
          <p:nvPr/>
        </p:nvGrpSpPr>
        <p:grpSpPr>
          <a:xfrm>
            <a:off x="1433513" y="1098550"/>
            <a:ext cx="2667000" cy="914400"/>
            <a:chOff x="1056" y="288"/>
            <a:chExt cx="1680" cy="576"/>
          </a:xfrm>
        </p:grpSpPr>
        <p:sp>
          <p:nvSpPr>
            <p:cNvPr id="34856" name="Line 7"/>
            <p:cNvSpPr/>
            <p:nvPr>
              <p:custDataLst>
                <p:tags r:id="rId12"/>
              </p:custDataLst>
            </p:nvPr>
          </p:nvSpPr>
          <p:spPr>
            <a:xfrm>
              <a:off x="1056" y="288"/>
              <a:ext cx="240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4857" name="Line 8"/>
            <p:cNvSpPr/>
            <p:nvPr>
              <p:custDataLst>
                <p:tags r:id="rId13"/>
              </p:custDataLst>
            </p:nvPr>
          </p:nvSpPr>
          <p:spPr>
            <a:xfrm>
              <a:off x="1296" y="288"/>
              <a:ext cx="0" cy="28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4858" name="Line 9"/>
            <p:cNvSpPr/>
            <p:nvPr>
              <p:custDataLst>
                <p:tags r:id="rId14"/>
              </p:custDataLst>
            </p:nvPr>
          </p:nvSpPr>
          <p:spPr>
            <a:xfrm>
              <a:off x="1296" y="576"/>
              <a:ext cx="720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4859" name="Line 10"/>
            <p:cNvSpPr/>
            <p:nvPr>
              <p:custDataLst>
                <p:tags r:id="rId15"/>
              </p:custDataLst>
            </p:nvPr>
          </p:nvSpPr>
          <p:spPr>
            <a:xfrm>
              <a:off x="2016" y="576"/>
              <a:ext cx="0" cy="28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4860" name="Line 11"/>
            <p:cNvSpPr/>
            <p:nvPr>
              <p:custDataLst>
                <p:tags r:id="rId16"/>
              </p:custDataLst>
            </p:nvPr>
          </p:nvSpPr>
          <p:spPr>
            <a:xfrm>
              <a:off x="2016" y="864"/>
              <a:ext cx="720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62482" name="Group 18"/>
          <p:cNvGrpSpPr/>
          <p:nvPr/>
        </p:nvGrpSpPr>
        <p:grpSpPr>
          <a:xfrm>
            <a:off x="1587500" y="5189538"/>
            <a:ext cx="2438400" cy="1066800"/>
            <a:chOff x="1104" y="2976"/>
            <a:chExt cx="1536" cy="672"/>
          </a:xfrm>
        </p:grpSpPr>
        <p:sp>
          <p:nvSpPr>
            <p:cNvPr id="34846" name="Line 19"/>
            <p:cNvSpPr/>
            <p:nvPr>
              <p:custDataLst>
                <p:tags r:id="rId17"/>
              </p:custDataLst>
            </p:nvPr>
          </p:nvSpPr>
          <p:spPr>
            <a:xfrm>
              <a:off x="1104" y="2976"/>
              <a:ext cx="336" cy="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4847" name="Line 20"/>
            <p:cNvSpPr/>
            <p:nvPr>
              <p:custDataLst>
                <p:tags r:id="rId18"/>
              </p:custDataLst>
            </p:nvPr>
          </p:nvSpPr>
          <p:spPr>
            <a:xfrm>
              <a:off x="1440" y="2976"/>
              <a:ext cx="0" cy="336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4848" name="Line 21"/>
            <p:cNvSpPr/>
            <p:nvPr>
              <p:custDataLst>
                <p:tags r:id="rId19"/>
              </p:custDataLst>
            </p:nvPr>
          </p:nvSpPr>
          <p:spPr>
            <a:xfrm>
              <a:off x="1440" y="3312"/>
              <a:ext cx="288" cy="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4849" name="Line 22"/>
            <p:cNvSpPr/>
            <p:nvPr>
              <p:custDataLst>
                <p:tags r:id="rId20"/>
              </p:custDataLst>
            </p:nvPr>
          </p:nvSpPr>
          <p:spPr>
            <a:xfrm>
              <a:off x="1728" y="3312"/>
              <a:ext cx="0" cy="336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4850" name="Line 23"/>
            <p:cNvSpPr/>
            <p:nvPr>
              <p:custDataLst>
                <p:tags r:id="rId21"/>
              </p:custDataLst>
            </p:nvPr>
          </p:nvSpPr>
          <p:spPr>
            <a:xfrm>
              <a:off x="1728" y="3648"/>
              <a:ext cx="912" cy="0"/>
            </a:xfrm>
            <a:prstGeom prst="line">
              <a:avLst/>
            </a:prstGeom>
            <a:ln w="28575" cap="flat" cmpd="sng">
              <a:solidFill>
                <a:srgbClr val="006600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62494" name="Group 30"/>
          <p:cNvGrpSpPr/>
          <p:nvPr/>
        </p:nvGrpSpPr>
        <p:grpSpPr>
          <a:xfrm>
            <a:off x="1574800" y="3259138"/>
            <a:ext cx="2667000" cy="914400"/>
            <a:chOff x="1056" y="288"/>
            <a:chExt cx="1680" cy="576"/>
          </a:xfrm>
        </p:grpSpPr>
        <p:sp>
          <p:nvSpPr>
            <p:cNvPr id="34836" name="Line 31"/>
            <p:cNvSpPr/>
            <p:nvPr>
              <p:custDataLst>
                <p:tags r:id="rId22"/>
              </p:custDataLst>
            </p:nvPr>
          </p:nvSpPr>
          <p:spPr>
            <a:xfrm>
              <a:off x="1056" y="288"/>
              <a:ext cx="24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4837" name="Line 32"/>
            <p:cNvSpPr/>
            <p:nvPr>
              <p:custDataLst>
                <p:tags r:id="rId23"/>
              </p:custDataLst>
            </p:nvPr>
          </p:nvSpPr>
          <p:spPr>
            <a:xfrm>
              <a:off x="1296" y="288"/>
              <a:ext cx="0" cy="28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4838" name="Line 33"/>
            <p:cNvSpPr/>
            <p:nvPr>
              <p:custDataLst>
                <p:tags r:id="rId24"/>
              </p:custDataLst>
            </p:nvPr>
          </p:nvSpPr>
          <p:spPr>
            <a:xfrm>
              <a:off x="1296" y="576"/>
              <a:ext cx="72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4839" name="Line 34"/>
            <p:cNvSpPr/>
            <p:nvPr>
              <p:custDataLst>
                <p:tags r:id="rId25"/>
              </p:custDataLst>
            </p:nvPr>
          </p:nvSpPr>
          <p:spPr>
            <a:xfrm>
              <a:off x="2016" y="576"/>
              <a:ext cx="0" cy="28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4840" name="Line 35"/>
            <p:cNvSpPr/>
            <p:nvPr>
              <p:custDataLst>
                <p:tags r:id="rId26"/>
              </p:custDataLst>
            </p:nvPr>
          </p:nvSpPr>
          <p:spPr>
            <a:xfrm>
              <a:off x="2016" y="864"/>
              <a:ext cx="72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62506" name="AutoShape 42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000625" y="922338"/>
            <a:ext cx="3429000" cy="1905000"/>
          </a:xfrm>
          <a:prstGeom prst="wedgeRectCallout">
            <a:avLst>
              <a:gd name="adj1" fmla="val -76343"/>
              <a:gd name="adj2" fmla="val -19000"/>
            </a:avLst>
          </a:prstGeom>
          <a:solidFill>
            <a:srgbClr val="C0C0C0"/>
          </a:solidFill>
          <a:ln>
            <a:noFill/>
          </a:ln>
          <a:effectLst>
            <a:prstShdw prst="shdw17" dist="17961" dir="2700000">
              <a:srgbClr val="C0C0C0">
                <a:gamma/>
                <a:shade val="60000"/>
                <a:invGamma/>
              </a:srgbClr>
            </a:prstShdw>
          </a:effectLst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行阶梯形矩阵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其特点是：阶梯线以下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的元素全是０，台阶数即为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非零行数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竖线后面的第一个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元素为非零元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2507" name="AutoShape 43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000625" y="2903538"/>
            <a:ext cx="3429000" cy="1905000"/>
          </a:xfrm>
          <a:prstGeom prst="wedgeRectCallout">
            <a:avLst>
              <a:gd name="adj1" fmla="val -77685"/>
              <a:gd name="adj2" fmla="val -5750"/>
            </a:avLst>
          </a:prstGeom>
          <a:solidFill>
            <a:srgbClr val="C0C0C0"/>
          </a:solidFill>
          <a:ln>
            <a:noFill/>
          </a:ln>
          <a:effectLst>
            <a:prstShdw prst="shdw17" dist="17961" dir="2700000">
              <a:srgbClr val="C0C0C0">
                <a:gamma/>
                <a:shade val="60000"/>
                <a:invGamma/>
              </a:srgbClr>
            </a:prstShdw>
          </a:effectLst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行最简形矩阵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其特点是：非零行的第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一个非零元为１，且这些非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零元所在的列的其它元素都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为０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2508" name="AutoShape 44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000625" y="4886325"/>
            <a:ext cx="3429000" cy="1903413"/>
          </a:xfrm>
          <a:prstGeom prst="wedgeRectCallout">
            <a:avLst>
              <a:gd name="adj1" fmla="val -77870"/>
              <a:gd name="adj2" fmla="val 7880"/>
            </a:avLst>
          </a:prstGeom>
          <a:solidFill>
            <a:srgbClr val="C0C0C0"/>
          </a:solidFill>
          <a:ln>
            <a:noFill/>
          </a:ln>
          <a:effectLst>
            <a:prstShdw prst="shdw17" dist="17961" dir="2700000">
              <a:srgbClr val="C0C0C0">
                <a:gamma/>
                <a:shade val="60000"/>
                <a:invGamma/>
              </a:srgbClr>
            </a:prstShdw>
          </a:effectLst>
        </p:spPr>
        <p:txBody>
          <a:bodyPr wrap="none" anchor="ctr"/>
          <a:p>
            <a: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标准形矩阵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其特点是：左上角为一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单位矩阵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其它位置上的元素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全都为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0 .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3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06" grpId="0" bldLvl="0" animBg="1"/>
      <p:bldP spid="62507" grpId="0" bldLvl="0" animBg="1"/>
      <p:bldP spid="62508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初等矩阵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3895" y="673100"/>
            <a:ext cx="215646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2.17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Rectangle 4"/>
          <p:cNvSpPr/>
          <p:nvPr>
            <p:custDataLst>
              <p:tags r:id="rId4"/>
            </p:custDataLst>
          </p:nvPr>
        </p:nvSpPr>
        <p:spPr>
          <a:xfrm>
            <a:off x="2337435" y="744855"/>
            <a:ext cx="67271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对单位矩阵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施以一次初等变换得到的矩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Rectangle 4"/>
          <p:cNvSpPr/>
          <p:nvPr>
            <p:custDataLst>
              <p:tags r:id="rId5"/>
            </p:custDataLst>
          </p:nvPr>
        </p:nvSpPr>
        <p:spPr>
          <a:xfrm>
            <a:off x="325755" y="1414145"/>
            <a:ext cx="8035290" cy="1168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阵称为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初等矩阵</a:t>
            </a:r>
            <a:r>
              <a:rPr lang="en-US" altLang="zh-CN" sz="2800" b="1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.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5302" name="Text Box 6"/>
          <p:cNvSpPr txBox="1"/>
          <p:nvPr>
            <p:custDataLst>
              <p:tags r:id="rId6"/>
            </p:custDataLst>
          </p:nvPr>
        </p:nvSpPr>
        <p:spPr>
          <a:xfrm>
            <a:off x="395605" y="1990090"/>
            <a:ext cx="82384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初等矩阵对应有下列三种：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(i,j) 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(i(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))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(i,j(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))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893" name="Text Box 5"/>
          <p:cNvSpPr txBox="1"/>
          <p:nvPr>
            <p:custDataLst>
              <p:tags r:id="rId7"/>
            </p:custDataLst>
          </p:nvPr>
        </p:nvSpPr>
        <p:spPr>
          <a:xfrm>
            <a:off x="41593" y="2547303"/>
            <a:ext cx="5844540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例如，下面是几个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阶初等矩阵：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" name="Text Box 4"/>
          <p:cNvSpPr txBox="1"/>
          <p:nvPr>
            <p:custDataLst>
              <p:tags r:id="rId8"/>
            </p:custDataLst>
          </p:nvPr>
        </p:nvSpPr>
        <p:spPr>
          <a:xfrm>
            <a:off x="6670041" y="3615373"/>
            <a:ext cx="1024890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Symbol" panose="05050102010706020507" pitchFamily="18" charset="2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(2,4)</a:t>
            </a:r>
            <a:endParaRPr lang="en-US" altLang="zh-CN" sz="2600" b="1" baseline="-25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4" name="Group 6"/>
          <p:cNvGrpSpPr/>
          <p:nvPr/>
        </p:nvGrpSpPr>
        <p:grpSpPr>
          <a:xfrm>
            <a:off x="1373823" y="2997835"/>
            <a:ext cx="2293937" cy="1822450"/>
            <a:chOff x="775" y="2099"/>
            <a:chExt cx="1445" cy="1148"/>
          </a:xfrm>
        </p:grpSpPr>
        <p:grpSp>
          <p:nvGrpSpPr>
            <p:cNvPr id="25" name="Group 7"/>
            <p:cNvGrpSpPr/>
            <p:nvPr/>
          </p:nvGrpSpPr>
          <p:grpSpPr>
            <a:xfrm>
              <a:off x="1044" y="2099"/>
              <a:ext cx="1176" cy="1148"/>
              <a:chOff x="658" y="2256"/>
              <a:chExt cx="1319" cy="1288"/>
            </a:xfrm>
          </p:grpSpPr>
          <p:sp>
            <p:nvSpPr>
              <p:cNvPr id="26" name="AutoShape 8"/>
              <p:cNvSpPr/>
              <p:nvPr>
                <p:custDataLst>
                  <p:tags r:id="rId9"/>
                </p:custDataLst>
              </p:nvPr>
            </p:nvSpPr>
            <p:spPr>
              <a:xfrm>
                <a:off x="658" y="2355"/>
                <a:ext cx="1319" cy="1095"/>
              </a:xfrm>
              <a:prstGeom prst="bracketPair">
                <a:avLst>
                  <a:gd name="adj" fmla="val 594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1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7" name="Rectangle 9"/>
              <p:cNvSpPr/>
              <p:nvPr>
                <p:custDataLst>
                  <p:tags r:id="rId10"/>
                </p:custDataLst>
              </p:nvPr>
            </p:nvSpPr>
            <p:spPr>
              <a:xfrm>
                <a:off x="830" y="2256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8" name="Rectangle 10"/>
              <p:cNvSpPr/>
              <p:nvPr>
                <p:custDataLst>
                  <p:tags r:id="rId11"/>
                </p:custDataLst>
              </p:nvPr>
            </p:nvSpPr>
            <p:spPr>
              <a:xfrm>
                <a:off x="1139" y="2256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9" name="Rectangle 11"/>
              <p:cNvSpPr/>
              <p:nvPr>
                <p:custDataLst>
                  <p:tags r:id="rId12"/>
                </p:custDataLst>
              </p:nvPr>
            </p:nvSpPr>
            <p:spPr>
              <a:xfrm>
                <a:off x="1449" y="2256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0" name="Rectangle 12"/>
              <p:cNvSpPr/>
              <p:nvPr>
                <p:custDataLst>
                  <p:tags r:id="rId13"/>
                </p:custDataLst>
              </p:nvPr>
            </p:nvSpPr>
            <p:spPr>
              <a:xfrm>
                <a:off x="1758" y="2256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1" name="Rectangle 13"/>
              <p:cNvSpPr/>
              <p:nvPr>
                <p:custDataLst>
                  <p:tags r:id="rId14"/>
                </p:custDataLst>
              </p:nvPr>
            </p:nvSpPr>
            <p:spPr>
              <a:xfrm>
                <a:off x="830" y="2574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2" name="Rectangle 14"/>
              <p:cNvSpPr/>
              <p:nvPr>
                <p:custDataLst>
                  <p:tags r:id="rId15"/>
                </p:custDataLst>
              </p:nvPr>
            </p:nvSpPr>
            <p:spPr>
              <a:xfrm>
                <a:off x="1139" y="2574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4" name="Rectangle 15"/>
              <p:cNvSpPr/>
              <p:nvPr>
                <p:custDataLst>
                  <p:tags r:id="rId16"/>
                </p:custDataLst>
              </p:nvPr>
            </p:nvSpPr>
            <p:spPr>
              <a:xfrm>
                <a:off x="1449" y="2574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5" name="Rectangle 16"/>
              <p:cNvSpPr/>
              <p:nvPr>
                <p:custDataLst>
                  <p:tags r:id="rId17"/>
                </p:custDataLst>
              </p:nvPr>
            </p:nvSpPr>
            <p:spPr>
              <a:xfrm>
                <a:off x="1758" y="2574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" name="Rectangle 17"/>
              <p:cNvSpPr/>
              <p:nvPr>
                <p:custDataLst>
                  <p:tags r:id="rId18"/>
                </p:custDataLst>
              </p:nvPr>
            </p:nvSpPr>
            <p:spPr>
              <a:xfrm>
                <a:off x="830" y="2890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" name="Rectangle 18"/>
              <p:cNvSpPr/>
              <p:nvPr>
                <p:custDataLst>
                  <p:tags r:id="rId19"/>
                </p:custDataLst>
              </p:nvPr>
            </p:nvSpPr>
            <p:spPr>
              <a:xfrm>
                <a:off x="1139" y="2890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8" name="Rectangle 19"/>
              <p:cNvSpPr/>
              <p:nvPr>
                <p:custDataLst>
                  <p:tags r:id="rId20"/>
                </p:custDataLst>
              </p:nvPr>
            </p:nvSpPr>
            <p:spPr>
              <a:xfrm>
                <a:off x="1449" y="2890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9" name="Rectangle 20"/>
              <p:cNvSpPr/>
              <p:nvPr>
                <p:custDataLst>
                  <p:tags r:id="rId21"/>
                </p:custDataLst>
              </p:nvPr>
            </p:nvSpPr>
            <p:spPr>
              <a:xfrm>
                <a:off x="1758" y="2890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0" name="Rectangle 21"/>
              <p:cNvSpPr/>
              <p:nvPr>
                <p:custDataLst>
                  <p:tags r:id="rId22"/>
                </p:custDataLst>
              </p:nvPr>
            </p:nvSpPr>
            <p:spPr>
              <a:xfrm>
                <a:off x="830" y="3207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1" name="Rectangle 22"/>
              <p:cNvSpPr/>
              <p:nvPr>
                <p:custDataLst>
                  <p:tags r:id="rId23"/>
                </p:custDataLst>
              </p:nvPr>
            </p:nvSpPr>
            <p:spPr>
              <a:xfrm>
                <a:off x="1139" y="3207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2" name="Rectangle 23"/>
              <p:cNvSpPr/>
              <p:nvPr>
                <p:custDataLst>
                  <p:tags r:id="rId24"/>
                </p:custDataLst>
              </p:nvPr>
            </p:nvSpPr>
            <p:spPr>
              <a:xfrm>
                <a:off x="1449" y="3207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3" name="Rectangle 24"/>
              <p:cNvSpPr/>
              <p:nvPr>
                <p:custDataLst>
                  <p:tags r:id="rId25"/>
                </p:custDataLst>
              </p:nvPr>
            </p:nvSpPr>
            <p:spPr>
              <a:xfrm>
                <a:off x="1758" y="3207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44" name="Text Box 25"/>
            <p:cNvSpPr txBox="1"/>
            <p:nvPr>
              <p:custDataLst>
                <p:tags r:id="rId26"/>
              </p:custDataLst>
            </p:nvPr>
          </p:nvSpPr>
          <p:spPr>
            <a:xfrm>
              <a:off x="775" y="2500"/>
              <a:ext cx="247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72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I </a:t>
              </a:r>
              <a:r>
                <a: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  <a:ea typeface="黑体" panose="02010609060101010101" pitchFamily="49" charset="-122"/>
              </a:endParaRPr>
            </a:p>
          </p:txBody>
        </p:sp>
      </p:grpSp>
      <p:grpSp>
        <p:nvGrpSpPr>
          <p:cNvPr id="45" name="Group 26"/>
          <p:cNvGrpSpPr/>
          <p:nvPr/>
        </p:nvGrpSpPr>
        <p:grpSpPr>
          <a:xfrm>
            <a:off x="5001260" y="3447098"/>
            <a:ext cx="1479550" cy="476250"/>
            <a:chOff x="3060" y="2009"/>
            <a:chExt cx="932" cy="300"/>
          </a:xfrm>
        </p:grpSpPr>
        <p:sp>
          <p:nvSpPr>
            <p:cNvPr id="46" name="Rectangle 27"/>
            <p:cNvSpPr/>
            <p:nvPr>
              <p:custDataLst>
                <p:tags r:id="rId27"/>
              </p:custDataLst>
            </p:nvPr>
          </p:nvSpPr>
          <p:spPr>
            <a:xfrm>
              <a:off x="3060" y="200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7" name="Rectangle 28"/>
            <p:cNvSpPr/>
            <p:nvPr>
              <p:custDataLst>
                <p:tags r:id="rId28"/>
              </p:custDataLst>
            </p:nvPr>
          </p:nvSpPr>
          <p:spPr>
            <a:xfrm>
              <a:off x="3336" y="200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8" name="Rectangle 29"/>
            <p:cNvSpPr/>
            <p:nvPr>
              <p:custDataLst>
                <p:tags r:id="rId29"/>
              </p:custDataLst>
            </p:nvPr>
          </p:nvSpPr>
          <p:spPr>
            <a:xfrm>
              <a:off x="3612" y="200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" name="Rectangle 30"/>
            <p:cNvSpPr/>
            <p:nvPr>
              <p:custDataLst>
                <p:tags r:id="rId30"/>
              </p:custDataLst>
            </p:nvPr>
          </p:nvSpPr>
          <p:spPr>
            <a:xfrm>
              <a:off x="3888" y="200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0" name="Group 31"/>
          <p:cNvGrpSpPr/>
          <p:nvPr/>
        </p:nvGrpSpPr>
        <p:grpSpPr>
          <a:xfrm>
            <a:off x="5001260" y="2997835"/>
            <a:ext cx="1479550" cy="1373188"/>
            <a:chOff x="3060" y="1726"/>
            <a:chExt cx="932" cy="865"/>
          </a:xfrm>
        </p:grpSpPr>
        <p:grpSp>
          <p:nvGrpSpPr>
            <p:cNvPr id="51" name="Group 32"/>
            <p:cNvGrpSpPr/>
            <p:nvPr/>
          </p:nvGrpSpPr>
          <p:grpSpPr>
            <a:xfrm>
              <a:off x="3060" y="1726"/>
              <a:ext cx="932" cy="300"/>
              <a:chOff x="3060" y="1726"/>
              <a:chExt cx="932" cy="300"/>
            </a:xfrm>
          </p:grpSpPr>
          <p:sp>
            <p:nvSpPr>
              <p:cNvPr id="52" name="Rectangle 33"/>
              <p:cNvSpPr/>
              <p:nvPr>
                <p:custDataLst>
                  <p:tags r:id="rId31"/>
                </p:custDataLst>
              </p:nvPr>
            </p:nvSpPr>
            <p:spPr>
              <a:xfrm>
                <a:off x="3060" y="1726"/>
                <a:ext cx="104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3" name="Rectangle 34"/>
              <p:cNvSpPr/>
              <p:nvPr>
                <p:custDataLst>
                  <p:tags r:id="rId32"/>
                </p:custDataLst>
              </p:nvPr>
            </p:nvSpPr>
            <p:spPr>
              <a:xfrm>
                <a:off x="3336" y="1726"/>
                <a:ext cx="104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4" name="Rectangle 35"/>
              <p:cNvSpPr/>
              <p:nvPr>
                <p:custDataLst>
                  <p:tags r:id="rId33"/>
                </p:custDataLst>
              </p:nvPr>
            </p:nvSpPr>
            <p:spPr>
              <a:xfrm>
                <a:off x="3612" y="1726"/>
                <a:ext cx="104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55" name="Rectangle 36"/>
              <p:cNvSpPr/>
              <p:nvPr>
                <p:custDataLst>
                  <p:tags r:id="rId34"/>
                </p:custDataLst>
              </p:nvPr>
            </p:nvSpPr>
            <p:spPr>
              <a:xfrm>
                <a:off x="3888" y="1726"/>
                <a:ext cx="104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56" name="Group 37"/>
            <p:cNvGrpSpPr/>
            <p:nvPr/>
          </p:nvGrpSpPr>
          <p:grpSpPr>
            <a:xfrm>
              <a:off x="3060" y="2291"/>
              <a:ext cx="932" cy="300"/>
              <a:chOff x="3060" y="2291"/>
              <a:chExt cx="932" cy="300"/>
            </a:xfrm>
          </p:grpSpPr>
          <p:sp>
            <p:nvSpPr>
              <p:cNvPr id="57" name="Rectangle 38"/>
              <p:cNvSpPr/>
              <p:nvPr>
                <p:custDataLst>
                  <p:tags r:id="rId35"/>
                </p:custDataLst>
              </p:nvPr>
            </p:nvSpPr>
            <p:spPr>
              <a:xfrm>
                <a:off x="3060" y="2291"/>
                <a:ext cx="104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Rectangle 39"/>
              <p:cNvSpPr/>
              <p:nvPr>
                <p:custDataLst>
                  <p:tags r:id="rId36"/>
                </p:custDataLst>
              </p:nvPr>
            </p:nvSpPr>
            <p:spPr>
              <a:xfrm>
                <a:off x="3336" y="2291"/>
                <a:ext cx="104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9" name="Rectangle 40"/>
              <p:cNvSpPr/>
              <p:nvPr>
                <p:custDataLst>
                  <p:tags r:id="rId37"/>
                </p:custDataLst>
              </p:nvPr>
            </p:nvSpPr>
            <p:spPr>
              <a:xfrm>
                <a:off x="3612" y="2291"/>
                <a:ext cx="104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60" name="Rectangle 41"/>
              <p:cNvSpPr/>
              <p:nvPr>
                <p:custDataLst>
                  <p:tags r:id="rId38"/>
                </p:custDataLst>
              </p:nvPr>
            </p:nvSpPr>
            <p:spPr>
              <a:xfrm>
                <a:off x="3888" y="2291"/>
                <a:ext cx="104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</p:grpSp>
      </p:grpSp>
      <p:grpSp>
        <p:nvGrpSpPr>
          <p:cNvPr id="61" name="Group 42"/>
          <p:cNvGrpSpPr/>
          <p:nvPr/>
        </p:nvGrpSpPr>
        <p:grpSpPr>
          <a:xfrm>
            <a:off x="5001260" y="4344035"/>
            <a:ext cx="1479550" cy="476250"/>
            <a:chOff x="3060" y="2574"/>
            <a:chExt cx="932" cy="300"/>
          </a:xfrm>
        </p:grpSpPr>
        <p:sp>
          <p:nvSpPr>
            <p:cNvPr id="62" name="Rectangle 43"/>
            <p:cNvSpPr/>
            <p:nvPr>
              <p:custDataLst>
                <p:tags r:id="rId39"/>
              </p:custDataLst>
            </p:nvPr>
          </p:nvSpPr>
          <p:spPr>
            <a:xfrm>
              <a:off x="3060" y="257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3" name="Rectangle 44"/>
            <p:cNvSpPr/>
            <p:nvPr>
              <p:custDataLst>
                <p:tags r:id="rId40"/>
              </p:custDataLst>
            </p:nvPr>
          </p:nvSpPr>
          <p:spPr>
            <a:xfrm>
              <a:off x="3336" y="257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4" name="Rectangle 45"/>
            <p:cNvSpPr/>
            <p:nvPr>
              <p:custDataLst>
                <p:tags r:id="rId41"/>
              </p:custDataLst>
            </p:nvPr>
          </p:nvSpPr>
          <p:spPr>
            <a:xfrm>
              <a:off x="3612" y="257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5" name="Rectangle 46"/>
            <p:cNvSpPr/>
            <p:nvPr>
              <p:custDataLst>
                <p:tags r:id="rId42"/>
              </p:custDataLst>
            </p:nvPr>
          </p:nvSpPr>
          <p:spPr>
            <a:xfrm>
              <a:off x="3888" y="257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66" name="Rectangle 47"/>
          <p:cNvSpPr/>
          <p:nvPr>
            <p:custDataLst>
              <p:tags r:id="rId43"/>
            </p:custDataLst>
          </p:nvPr>
        </p:nvSpPr>
        <p:spPr>
          <a:xfrm>
            <a:off x="3861435" y="3370898"/>
            <a:ext cx="66833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r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endParaRPr lang="en-US" altLang="zh-CN" sz="2200" b="1" baseline="-25000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67" name="Group 48"/>
          <p:cNvGrpSpPr/>
          <p:nvPr/>
        </p:nvGrpSpPr>
        <p:grpSpPr>
          <a:xfrm>
            <a:off x="3797935" y="3137535"/>
            <a:ext cx="2827338" cy="1549400"/>
            <a:chOff x="2302" y="1814"/>
            <a:chExt cx="1781" cy="976"/>
          </a:xfrm>
        </p:grpSpPr>
        <p:sp>
          <p:nvSpPr>
            <p:cNvPr id="68" name="AutoShape 49"/>
            <p:cNvSpPr/>
            <p:nvPr>
              <p:custDataLst>
                <p:tags r:id="rId44"/>
              </p:custDataLst>
            </p:nvPr>
          </p:nvSpPr>
          <p:spPr>
            <a:xfrm>
              <a:off x="2907" y="1814"/>
              <a:ext cx="1176" cy="976"/>
            </a:xfrm>
            <a:prstGeom prst="bracketPair">
              <a:avLst>
                <a:gd name="adj" fmla="val 594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" name="Rectangle 50"/>
            <p:cNvSpPr/>
            <p:nvPr>
              <p:custDataLst>
                <p:tags r:id="rId45"/>
              </p:custDataLst>
            </p:nvPr>
          </p:nvSpPr>
          <p:spPr>
            <a:xfrm>
              <a:off x="2302" y="2138"/>
              <a:ext cx="542" cy="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72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baseline="-25000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———</a:t>
              </a:r>
              <a:endPara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70" name="Text Box 51"/>
          <p:cNvSpPr txBox="1"/>
          <p:nvPr>
            <p:custDataLst>
              <p:tags r:id="rId46"/>
            </p:custDataLst>
          </p:nvPr>
        </p:nvSpPr>
        <p:spPr>
          <a:xfrm>
            <a:off x="6713697" y="5445760"/>
            <a:ext cx="1024890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Symbol" panose="05050102010706020507" pitchFamily="18" charset="2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(2,4)</a:t>
            </a:r>
            <a:endParaRPr lang="en-US" altLang="zh-CN" sz="2600" b="1" dirty="0">
              <a:latin typeface="Symbol" panose="05050102010706020507" pitchFamily="18" charset="2"/>
              <a:ea typeface="黑体" panose="02010609060101010101" pitchFamily="49" charset="-122"/>
            </a:endParaRPr>
          </a:p>
        </p:txBody>
      </p:sp>
      <p:grpSp>
        <p:nvGrpSpPr>
          <p:cNvPr id="71" name="Group 52"/>
          <p:cNvGrpSpPr/>
          <p:nvPr/>
        </p:nvGrpSpPr>
        <p:grpSpPr>
          <a:xfrm>
            <a:off x="1373823" y="4845685"/>
            <a:ext cx="2293937" cy="1822450"/>
            <a:chOff x="775" y="2099"/>
            <a:chExt cx="1445" cy="1148"/>
          </a:xfrm>
        </p:grpSpPr>
        <p:grpSp>
          <p:nvGrpSpPr>
            <p:cNvPr id="72" name="Group 53"/>
            <p:cNvGrpSpPr/>
            <p:nvPr/>
          </p:nvGrpSpPr>
          <p:grpSpPr>
            <a:xfrm>
              <a:off x="1044" y="2099"/>
              <a:ext cx="1176" cy="1148"/>
              <a:chOff x="658" y="2256"/>
              <a:chExt cx="1319" cy="1288"/>
            </a:xfrm>
          </p:grpSpPr>
          <p:sp>
            <p:nvSpPr>
              <p:cNvPr id="73" name="AutoShap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58" y="2355"/>
                <a:ext cx="1319" cy="1095"/>
              </a:xfrm>
              <a:prstGeom prst="bracketPair">
                <a:avLst>
                  <a:gd name="adj" fmla="val 594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1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4" name="Rectangle 55"/>
              <p:cNvSpPr/>
              <p:nvPr>
                <p:custDataLst>
                  <p:tags r:id="rId48"/>
                </p:custDataLst>
              </p:nvPr>
            </p:nvSpPr>
            <p:spPr>
              <a:xfrm>
                <a:off x="830" y="2256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5" name="Rectangle 56"/>
              <p:cNvSpPr/>
              <p:nvPr>
                <p:custDataLst>
                  <p:tags r:id="rId49"/>
                </p:custDataLst>
              </p:nvPr>
            </p:nvSpPr>
            <p:spPr>
              <a:xfrm>
                <a:off x="1139" y="2256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6" name="Rectangle 57"/>
              <p:cNvSpPr/>
              <p:nvPr>
                <p:custDataLst>
                  <p:tags r:id="rId50"/>
                </p:custDataLst>
              </p:nvPr>
            </p:nvSpPr>
            <p:spPr>
              <a:xfrm>
                <a:off x="1449" y="2256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77" name="Rectangle 58"/>
              <p:cNvSpPr/>
              <p:nvPr>
                <p:custDataLst>
                  <p:tags r:id="rId51"/>
                </p:custDataLst>
              </p:nvPr>
            </p:nvSpPr>
            <p:spPr>
              <a:xfrm>
                <a:off x="1758" y="2256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78" name="Rectangle 59"/>
              <p:cNvSpPr/>
              <p:nvPr>
                <p:custDataLst>
                  <p:tags r:id="rId52"/>
                </p:custDataLst>
              </p:nvPr>
            </p:nvSpPr>
            <p:spPr>
              <a:xfrm>
                <a:off x="830" y="2574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79" name="Rectangle 60"/>
              <p:cNvSpPr/>
              <p:nvPr>
                <p:custDataLst>
                  <p:tags r:id="rId53"/>
                </p:custDataLst>
              </p:nvPr>
            </p:nvSpPr>
            <p:spPr>
              <a:xfrm>
                <a:off x="1139" y="2574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0" name="Rectangle 61"/>
              <p:cNvSpPr/>
              <p:nvPr>
                <p:custDataLst>
                  <p:tags r:id="rId54"/>
                </p:custDataLst>
              </p:nvPr>
            </p:nvSpPr>
            <p:spPr>
              <a:xfrm>
                <a:off x="1449" y="2574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1" name="Rectangle 62"/>
              <p:cNvSpPr/>
              <p:nvPr>
                <p:custDataLst>
                  <p:tags r:id="rId55"/>
                </p:custDataLst>
              </p:nvPr>
            </p:nvSpPr>
            <p:spPr>
              <a:xfrm>
                <a:off x="1758" y="2574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2" name="Rectangle 63"/>
              <p:cNvSpPr/>
              <p:nvPr>
                <p:custDataLst>
                  <p:tags r:id="rId56"/>
                </p:custDataLst>
              </p:nvPr>
            </p:nvSpPr>
            <p:spPr>
              <a:xfrm>
                <a:off x="830" y="2890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3" name="Rectangle 64"/>
              <p:cNvSpPr/>
              <p:nvPr>
                <p:custDataLst>
                  <p:tags r:id="rId57"/>
                </p:custDataLst>
              </p:nvPr>
            </p:nvSpPr>
            <p:spPr>
              <a:xfrm>
                <a:off x="1139" y="2890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4" name="Rectangle 65"/>
              <p:cNvSpPr/>
              <p:nvPr>
                <p:custDataLst>
                  <p:tags r:id="rId58"/>
                </p:custDataLst>
              </p:nvPr>
            </p:nvSpPr>
            <p:spPr>
              <a:xfrm>
                <a:off x="1449" y="2890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5" name="Rectangle 66"/>
              <p:cNvSpPr/>
              <p:nvPr>
                <p:custDataLst>
                  <p:tags r:id="rId59"/>
                </p:custDataLst>
              </p:nvPr>
            </p:nvSpPr>
            <p:spPr>
              <a:xfrm>
                <a:off x="1758" y="2890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6" name="Rectangle 67"/>
              <p:cNvSpPr/>
              <p:nvPr>
                <p:custDataLst>
                  <p:tags r:id="rId60"/>
                </p:custDataLst>
              </p:nvPr>
            </p:nvSpPr>
            <p:spPr>
              <a:xfrm>
                <a:off x="830" y="3207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7" name="Rectangle 68"/>
              <p:cNvSpPr/>
              <p:nvPr>
                <p:custDataLst>
                  <p:tags r:id="rId61"/>
                </p:custDataLst>
              </p:nvPr>
            </p:nvSpPr>
            <p:spPr>
              <a:xfrm>
                <a:off x="1139" y="3207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8" name="Rectangle 69"/>
              <p:cNvSpPr/>
              <p:nvPr>
                <p:custDataLst>
                  <p:tags r:id="rId62"/>
                </p:custDataLst>
              </p:nvPr>
            </p:nvSpPr>
            <p:spPr>
              <a:xfrm>
                <a:off x="1449" y="3207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9" name="Rectangle 70"/>
              <p:cNvSpPr/>
              <p:nvPr>
                <p:custDataLst>
                  <p:tags r:id="rId63"/>
                </p:custDataLst>
              </p:nvPr>
            </p:nvSpPr>
            <p:spPr>
              <a:xfrm>
                <a:off x="1758" y="3207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90" name="Text Box 71"/>
            <p:cNvSpPr txBox="1"/>
            <p:nvPr>
              <p:custDataLst>
                <p:tags r:id="rId64"/>
              </p:custDataLst>
            </p:nvPr>
          </p:nvSpPr>
          <p:spPr>
            <a:xfrm>
              <a:off x="775" y="2500"/>
              <a:ext cx="247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72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+mn-ea"/>
                </a:rPr>
                <a:t>I</a:t>
              </a:r>
              <a:r>
                <a:rPr lang="en-US" altLang="zh-CN" sz="26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  <a:ea typeface="黑体" panose="02010609060101010101" pitchFamily="49" charset="-122"/>
              </a:endParaRPr>
            </a:p>
          </p:txBody>
        </p:sp>
      </p:grpSp>
      <p:grpSp>
        <p:nvGrpSpPr>
          <p:cNvPr id="91" name="Group 72"/>
          <p:cNvGrpSpPr/>
          <p:nvPr/>
        </p:nvGrpSpPr>
        <p:grpSpPr>
          <a:xfrm>
            <a:off x="5439410" y="4845685"/>
            <a:ext cx="165100" cy="1822450"/>
            <a:chOff x="3336" y="2890"/>
            <a:chExt cx="104" cy="1148"/>
          </a:xfrm>
        </p:grpSpPr>
        <p:sp>
          <p:nvSpPr>
            <p:cNvPr id="92" name="Rectangle 73"/>
            <p:cNvSpPr/>
            <p:nvPr>
              <p:custDataLst>
                <p:tags r:id="rId65"/>
              </p:custDataLst>
            </p:nvPr>
          </p:nvSpPr>
          <p:spPr>
            <a:xfrm>
              <a:off x="3336" y="2890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3" name="Rectangle 74"/>
            <p:cNvSpPr/>
            <p:nvPr>
              <p:custDataLst>
                <p:tags r:id="rId66"/>
              </p:custDataLst>
            </p:nvPr>
          </p:nvSpPr>
          <p:spPr>
            <a:xfrm>
              <a:off x="3336" y="3173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4" name="Rectangle 75"/>
            <p:cNvSpPr/>
            <p:nvPr>
              <p:custDataLst>
                <p:tags r:id="rId67"/>
              </p:custDataLst>
            </p:nvPr>
          </p:nvSpPr>
          <p:spPr>
            <a:xfrm>
              <a:off x="3336" y="3455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5" name="Rectangle 76"/>
            <p:cNvSpPr/>
            <p:nvPr>
              <p:custDataLst>
                <p:tags r:id="rId68"/>
              </p:custDataLst>
            </p:nvPr>
          </p:nvSpPr>
          <p:spPr>
            <a:xfrm>
              <a:off x="3336" y="3738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96" name="Group 77"/>
          <p:cNvGrpSpPr/>
          <p:nvPr/>
        </p:nvGrpSpPr>
        <p:grpSpPr>
          <a:xfrm>
            <a:off x="5001260" y="4845685"/>
            <a:ext cx="1041400" cy="1822450"/>
            <a:chOff x="3060" y="2890"/>
            <a:chExt cx="656" cy="1148"/>
          </a:xfrm>
        </p:grpSpPr>
        <p:grpSp>
          <p:nvGrpSpPr>
            <p:cNvPr id="97" name="Group 78"/>
            <p:cNvGrpSpPr/>
            <p:nvPr/>
          </p:nvGrpSpPr>
          <p:grpSpPr>
            <a:xfrm>
              <a:off x="3060" y="2890"/>
              <a:ext cx="104" cy="1148"/>
              <a:chOff x="3060" y="2890"/>
              <a:chExt cx="104" cy="1148"/>
            </a:xfrm>
          </p:grpSpPr>
          <p:sp>
            <p:nvSpPr>
              <p:cNvPr id="98" name="Rectangle 79"/>
              <p:cNvSpPr/>
              <p:nvPr>
                <p:custDataLst>
                  <p:tags r:id="rId69"/>
                </p:custDataLst>
              </p:nvPr>
            </p:nvSpPr>
            <p:spPr>
              <a:xfrm>
                <a:off x="3060" y="2890"/>
                <a:ext cx="104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9" name="Rectangle 80"/>
              <p:cNvSpPr/>
              <p:nvPr>
                <p:custDataLst>
                  <p:tags r:id="rId70"/>
                </p:custDataLst>
              </p:nvPr>
            </p:nvSpPr>
            <p:spPr>
              <a:xfrm>
                <a:off x="3060" y="3173"/>
                <a:ext cx="104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0" name="Rectangle 81"/>
              <p:cNvSpPr/>
              <p:nvPr>
                <p:custDataLst>
                  <p:tags r:id="rId71"/>
                </p:custDataLst>
              </p:nvPr>
            </p:nvSpPr>
            <p:spPr>
              <a:xfrm>
                <a:off x="3060" y="3455"/>
                <a:ext cx="104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1" name="Rectangle 82"/>
              <p:cNvSpPr/>
              <p:nvPr>
                <p:custDataLst>
                  <p:tags r:id="rId72"/>
                </p:custDataLst>
              </p:nvPr>
            </p:nvSpPr>
            <p:spPr>
              <a:xfrm>
                <a:off x="3060" y="3738"/>
                <a:ext cx="104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02" name="Group 83"/>
            <p:cNvGrpSpPr/>
            <p:nvPr/>
          </p:nvGrpSpPr>
          <p:grpSpPr>
            <a:xfrm>
              <a:off x="3612" y="2890"/>
              <a:ext cx="104" cy="1148"/>
              <a:chOff x="3612" y="2890"/>
              <a:chExt cx="104" cy="1148"/>
            </a:xfrm>
          </p:grpSpPr>
          <p:sp>
            <p:nvSpPr>
              <p:cNvPr id="103" name="Rectangle 84"/>
              <p:cNvSpPr/>
              <p:nvPr>
                <p:custDataLst>
                  <p:tags r:id="rId73"/>
                </p:custDataLst>
              </p:nvPr>
            </p:nvSpPr>
            <p:spPr>
              <a:xfrm>
                <a:off x="3612" y="2890"/>
                <a:ext cx="104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04" name="Rectangle 85"/>
              <p:cNvSpPr/>
              <p:nvPr>
                <p:custDataLst>
                  <p:tags r:id="rId74"/>
                </p:custDataLst>
              </p:nvPr>
            </p:nvSpPr>
            <p:spPr>
              <a:xfrm>
                <a:off x="3612" y="3173"/>
                <a:ext cx="104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05" name="Rectangle 86"/>
              <p:cNvSpPr/>
              <p:nvPr>
                <p:custDataLst>
                  <p:tags r:id="rId75"/>
                </p:custDataLst>
              </p:nvPr>
            </p:nvSpPr>
            <p:spPr>
              <a:xfrm>
                <a:off x="3612" y="3455"/>
                <a:ext cx="104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06" name="Rectangle 87"/>
              <p:cNvSpPr/>
              <p:nvPr>
                <p:custDataLst>
                  <p:tags r:id="rId76"/>
                </p:custDataLst>
              </p:nvPr>
            </p:nvSpPr>
            <p:spPr>
              <a:xfrm>
                <a:off x="3612" y="3738"/>
                <a:ext cx="104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</p:grpSp>
      </p:grpSp>
      <p:grpSp>
        <p:nvGrpSpPr>
          <p:cNvPr id="107" name="Group 88"/>
          <p:cNvGrpSpPr/>
          <p:nvPr/>
        </p:nvGrpSpPr>
        <p:grpSpPr>
          <a:xfrm>
            <a:off x="6315710" y="4845685"/>
            <a:ext cx="165100" cy="1822450"/>
            <a:chOff x="3888" y="2890"/>
            <a:chExt cx="104" cy="1148"/>
          </a:xfrm>
        </p:grpSpPr>
        <p:sp>
          <p:nvSpPr>
            <p:cNvPr id="108" name="Rectangle 89"/>
            <p:cNvSpPr/>
            <p:nvPr>
              <p:custDataLst>
                <p:tags r:id="rId77"/>
              </p:custDataLst>
            </p:nvPr>
          </p:nvSpPr>
          <p:spPr>
            <a:xfrm>
              <a:off x="3888" y="2890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09" name="Rectangle 90"/>
            <p:cNvSpPr/>
            <p:nvPr>
              <p:custDataLst>
                <p:tags r:id="rId78"/>
              </p:custDataLst>
            </p:nvPr>
          </p:nvSpPr>
          <p:spPr>
            <a:xfrm>
              <a:off x="3888" y="3173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10" name="Rectangle 91"/>
            <p:cNvSpPr/>
            <p:nvPr>
              <p:custDataLst>
                <p:tags r:id="rId79"/>
              </p:custDataLst>
            </p:nvPr>
          </p:nvSpPr>
          <p:spPr>
            <a:xfrm>
              <a:off x="3888" y="3455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11" name="Rectangle 92"/>
            <p:cNvSpPr/>
            <p:nvPr>
              <p:custDataLst>
                <p:tags r:id="rId80"/>
              </p:custDataLst>
            </p:nvPr>
          </p:nvSpPr>
          <p:spPr>
            <a:xfrm>
              <a:off x="3888" y="3738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112" name="Rectangle 93"/>
          <p:cNvSpPr/>
          <p:nvPr>
            <p:custDataLst>
              <p:tags r:id="rId81"/>
            </p:custDataLst>
          </p:nvPr>
        </p:nvSpPr>
        <p:spPr>
          <a:xfrm>
            <a:off x="3826510" y="5218748"/>
            <a:ext cx="728663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c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endParaRPr lang="en-US" altLang="zh-CN" sz="2200" b="1" baseline="-25000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113" name="Group 94"/>
          <p:cNvGrpSpPr/>
          <p:nvPr/>
        </p:nvGrpSpPr>
        <p:grpSpPr>
          <a:xfrm>
            <a:off x="3797935" y="4985385"/>
            <a:ext cx="2827338" cy="1549400"/>
            <a:chOff x="2302" y="2978"/>
            <a:chExt cx="1781" cy="976"/>
          </a:xfrm>
        </p:grpSpPr>
        <p:sp>
          <p:nvSpPr>
            <p:cNvPr id="114" name="AutoShape 95"/>
            <p:cNvSpPr/>
            <p:nvPr>
              <p:custDataLst>
                <p:tags r:id="rId82"/>
              </p:custDataLst>
            </p:nvPr>
          </p:nvSpPr>
          <p:spPr>
            <a:xfrm>
              <a:off x="2907" y="2978"/>
              <a:ext cx="1176" cy="976"/>
            </a:xfrm>
            <a:prstGeom prst="bracketPair">
              <a:avLst>
                <a:gd name="adj" fmla="val 594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5" name="Rectangle 96"/>
            <p:cNvSpPr/>
            <p:nvPr>
              <p:custDataLst>
                <p:tags r:id="rId83"/>
              </p:custDataLst>
            </p:nvPr>
          </p:nvSpPr>
          <p:spPr>
            <a:xfrm>
              <a:off x="2302" y="3302"/>
              <a:ext cx="542" cy="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72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baseline="-25000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———</a:t>
              </a:r>
              <a:endPara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279650" y="629285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build="p"/>
      <p:bldP spid="55302" grpId="0" build="p"/>
      <p:bldP spid="22" grpId="0" build="p"/>
      <p:bldP spid="66" grpId="0" build="p"/>
      <p:bldP spid="70" grpId="0" build="p"/>
      <p:bldP spid="112" grpId="0" build="p"/>
      <p:bldP spid="3789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初等矩阵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3895" y="673100"/>
            <a:ext cx="216408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lang="en-US" altLang="zh-CN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2.17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Rectangle 4"/>
          <p:cNvSpPr/>
          <p:nvPr>
            <p:custDataLst>
              <p:tags r:id="rId4"/>
            </p:custDataLst>
          </p:nvPr>
        </p:nvSpPr>
        <p:spPr>
          <a:xfrm>
            <a:off x="2337435" y="744855"/>
            <a:ext cx="67271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对单位矩阵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施以一次初等变换得到的矩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Rectangle 4"/>
          <p:cNvSpPr/>
          <p:nvPr>
            <p:custDataLst>
              <p:tags r:id="rId5"/>
            </p:custDataLst>
          </p:nvPr>
        </p:nvSpPr>
        <p:spPr>
          <a:xfrm>
            <a:off x="325755" y="1414145"/>
            <a:ext cx="8035290" cy="1168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阵称为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初等矩阵</a:t>
            </a:r>
            <a:r>
              <a:rPr lang="en-US" altLang="zh-CN" sz="2800" b="1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.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5302" name="Text Box 6"/>
          <p:cNvSpPr txBox="1"/>
          <p:nvPr>
            <p:custDataLst>
              <p:tags r:id="rId6"/>
            </p:custDataLst>
          </p:nvPr>
        </p:nvSpPr>
        <p:spPr>
          <a:xfrm>
            <a:off x="395605" y="1990090"/>
            <a:ext cx="82384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初等矩阵对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应有下列三种：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(i,j) 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(i(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))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(i,j(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))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893" name="Text Box 5"/>
          <p:cNvSpPr txBox="1"/>
          <p:nvPr>
            <p:custDataLst>
              <p:tags r:id="rId7"/>
            </p:custDataLst>
          </p:nvPr>
        </p:nvSpPr>
        <p:spPr>
          <a:xfrm>
            <a:off x="53658" y="2547303"/>
            <a:ext cx="5820410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例如，下面是几个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阶初等矩阵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0404" name="Text Box 4"/>
          <p:cNvSpPr txBox="1"/>
          <p:nvPr>
            <p:custDataLst>
              <p:tags r:id="rId8"/>
            </p:custDataLst>
          </p:nvPr>
        </p:nvSpPr>
        <p:spPr>
          <a:xfrm>
            <a:off x="6652419" y="3683953"/>
            <a:ext cx="1162685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Symbol" panose="05050102010706020507" pitchFamily="18" charset="2"/>
                <a:ea typeface="黑体" panose="02010609060101010101" pitchFamily="49" charset="-122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(3(4))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2" name="Group 6"/>
          <p:cNvGrpSpPr/>
          <p:nvPr/>
        </p:nvGrpSpPr>
        <p:grpSpPr>
          <a:xfrm>
            <a:off x="1302068" y="3069590"/>
            <a:ext cx="2293937" cy="1822450"/>
            <a:chOff x="775" y="2099"/>
            <a:chExt cx="1445" cy="1148"/>
          </a:xfrm>
        </p:grpSpPr>
        <p:grpSp>
          <p:nvGrpSpPr>
            <p:cNvPr id="36936" name="Group 7"/>
            <p:cNvGrpSpPr/>
            <p:nvPr/>
          </p:nvGrpSpPr>
          <p:grpSpPr>
            <a:xfrm>
              <a:off x="1044" y="2099"/>
              <a:ext cx="1176" cy="1148"/>
              <a:chOff x="658" y="2256"/>
              <a:chExt cx="1319" cy="1288"/>
            </a:xfrm>
          </p:grpSpPr>
          <p:sp>
            <p:nvSpPr>
              <p:cNvPr id="36938" name="AutoShape 8"/>
              <p:cNvSpPr/>
              <p:nvPr>
                <p:custDataLst>
                  <p:tags r:id="rId9"/>
                </p:custDataLst>
              </p:nvPr>
            </p:nvSpPr>
            <p:spPr>
              <a:xfrm>
                <a:off x="658" y="2355"/>
                <a:ext cx="1319" cy="1095"/>
              </a:xfrm>
              <a:prstGeom prst="bracketPair">
                <a:avLst>
                  <a:gd name="adj" fmla="val 594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1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6939" name="Rectangle 9"/>
              <p:cNvSpPr/>
              <p:nvPr>
                <p:custDataLst>
                  <p:tags r:id="rId10"/>
                </p:custDataLst>
              </p:nvPr>
            </p:nvSpPr>
            <p:spPr>
              <a:xfrm>
                <a:off x="830" y="2256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6940" name="Rectangle 10"/>
              <p:cNvSpPr/>
              <p:nvPr>
                <p:custDataLst>
                  <p:tags r:id="rId11"/>
                </p:custDataLst>
              </p:nvPr>
            </p:nvSpPr>
            <p:spPr>
              <a:xfrm>
                <a:off x="1139" y="2256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6941" name="Rectangle 11"/>
              <p:cNvSpPr/>
              <p:nvPr>
                <p:custDataLst>
                  <p:tags r:id="rId12"/>
                </p:custDataLst>
              </p:nvPr>
            </p:nvSpPr>
            <p:spPr>
              <a:xfrm>
                <a:off x="1449" y="2256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942" name="Rectangle 12"/>
              <p:cNvSpPr/>
              <p:nvPr>
                <p:custDataLst>
                  <p:tags r:id="rId13"/>
                </p:custDataLst>
              </p:nvPr>
            </p:nvSpPr>
            <p:spPr>
              <a:xfrm>
                <a:off x="1758" y="2256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943" name="Rectangle 13"/>
              <p:cNvSpPr/>
              <p:nvPr>
                <p:custDataLst>
                  <p:tags r:id="rId14"/>
                </p:custDataLst>
              </p:nvPr>
            </p:nvSpPr>
            <p:spPr>
              <a:xfrm>
                <a:off x="830" y="2574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6944" name="Rectangle 14"/>
              <p:cNvSpPr/>
              <p:nvPr>
                <p:custDataLst>
                  <p:tags r:id="rId15"/>
                </p:custDataLst>
              </p:nvPr>
            </p:nvSpPr>
            <p:spPr>
              <a:xfrm>
                <a:off x="1139" y="2574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6945" name="Rectangle 15"/>
              <p:cNvSpPr/>
              <p:nvPr>
                <p:custDataLst>
                  <p:tags r:id="rId16"/>
                </p:custDataLst>
              </p:nvPr>
            </p:nvSpPr>
            <p:spPr>
              <a:xfrm>
                <a:off x="1449" y="2574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946" name="Rectangle 16"/>
              <p:cNvSpPr/>
              <p:nvPr>
                <p:custDataLst>
                  <p:tags r:id="rId17"/>
                </p:custDataLst>
              </p:nvPr>
            </p:nvSpPr>
            <p:spPr>
              <a:xfrm>
                <a:off x="1758" y="2574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947" name="Rectangle 17"/>
              <p:cNvSpPr/>
              <p:nvPr>
                <p:custDataLst>
                  <p:tags r:id="rId18"/>
                </p:custDataLst>
              </p:nvPr>
            </p:nvSpPr>
            <p:spPr>
              <a:xfrm>
                <a:off x="830" y="2890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6948" name="Rectangle 18"/>
              <p:cNvSpPr/>
              <p:nvPr>
                <p:custDataLst>
                  <p:tags r:id="rId19"/>
                </p:custDataLst>
              </p:nvPr>
            </p:nvSpPr>
            <p:spPr>
              <a:xfrm>
                <a:off x="1139" y="2890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6949" name="Rectangle 19"/>
              <p:cNvSpPr/>
              <p:nvPr>
                <p:custDataLst>
                  <p:tags r:id="rId20"/>
                </p:custDataLst>
              </p:nvPr>
            </p:nvSpPr>
            <p:spPr>
              <a:xfrm>
                <a:off x="1449" y="2890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950" name="Rectangle 20"/>
              <p:cNvSpPr/>
              <p:nvPr>
                <p:custDataLst>
                  <p:tags r:id="rId21"/>
                </p:custDataLst>
              </p:nvPr>
            </p:nvSpPr>
            <p:spPr>
              <a:xfrm>
                <a:off x="1758" y="2890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951" name="Rectangle 21"/>
              <p:cNvSpPr/>
              <p:nvPr>
                <p:custDataLst>
                  <p:tags r:id="rId22"/>
                </p:custDataLst>
              </p:nvPr>
            </p:nvSpPr>
            <p:spPr>
              <a:xfrm>
                <a:off x="830" y="3207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6952" name="Rectangle 22"/>
              <p:cNvSpPr/>
              <p:nvPr>
                <p:custDataLst>
                  <p:tags r:id="rId23"/>
                </p:custDataLst>
              </p:nvPr>
            </p:nvSpPr>
            <p:spPr>
              <a:xfrm>
                <a:off x="1139" y="3207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6953" name="Rectangle 23"/>
              <p:cNvSpPr/>
              <p:nvPr>
                <p:custDataLst>
                  <p:tags r:id="rId24"/>
                </p:custDataLst>
              </p:nvPr>
            </p:nvSpPr>
            <p:spPr>
              <a:xfrm>
                <a:off x="1449" y="3207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954" name="Rectangle 24"/>
              <p:cNvSpPr/>
              <p:nvPr>
                <p:custDataLst>
                  <p:tags r:id="rId25"/>
                </p:custDataLst>
              </p:nvPr>
            </p:nvSpPr>
            <p:spPr>
              <a:xfrm>
                <a:off x="1758" y="3207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36937" name="Text Box 25"/>
            <p:cNvSpPr txBox="1"/>
            <p:nvPr>
              <p:custDataLst>
                <p:tags r:id="rId26"/>
              </p:custDataLst>
            </p:nvPr>
          </p:nvSpPr>
          <p:spPr>
            <a:xfrm>
              <a:off x="775" y="2500"/>
              <a:ext cx="247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72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+mn-ea"/>
                </a:rPr>
                <a:t>I</a:t>
              </a:r>
              <a:r>
                <a:rPr lang="en-US" altLang="zh-CN" sz="26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Group 26"/>
          <p:cNvGrpSpPr/>
          <p:nvPr/>
        </p:nvGrpSpPr>
        <p:grpSpPr>
          <a:xfrm>
            <a:off x="4929505" y="3966528"/>
            <a:ext cx="1479550" cy="476250"/>
            <a:chOff x="3060" y="2291"/>
            <a:chExt cx="932" cy="300"/>
          </a:xfrm>
        </p:grpSpPr>
        <p:sp>
          <p:nvSpPr>
            <p:cNvPr id="36932" name="Rectangle 27"/>
            <p:cNvSpPr/>
            <p:nvPr>
              <p:custDataLst>
                <p:tags r:id="rId27"/>
              </p:custDataLst>
            </p:nvPr>
          </p:nvSpPr>
          <p:spPr>
            <a:xfrm>
              <a:off x="3060" y="2291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933" name="Rectangle 28"/>
            <p:cNvSpPr/>
            <p:nvPr>
              <p:custDataLst>
                <p:tags r:id="rId28"/>
              </p:custDataLst>
            </p:nvPr>
          </p:nvSpPr>
          <p:spPr>
            <a:xfrm>
              <a:off x="3336" y="2291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934" name="Rectangle 29"/>
            <p:cNvSpPr/>
            <p:nvPr>
              <p:custDataLst>
                <p:tags r:id="rId29"/>
              </p:custDataLst>
            </p:nvPr>
          </p:nvSpPr>
          <p:spPr>
            <a:xfrm>
              <a:off x="3612" y="2291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4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6935" name="Rectangle 30"/>
            <p:cNvSpPr/>
            <p:nvPr>
              <p:custDataLst>
                <p:tags r:id="rId30"/>
              </p:custDataLst>
            </p:nvPr>
          </p:nvSpPr>
          <p:spPr>
            <a:xfrm>
              <a:off x="3888" y="2291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4" name="Group 31"/>
          <p:cNvGrpSpPr/>
          <p:nvPr/>
        </p:nvGrpSpPr>
        <p:grpSpPr>
          <a:xfrm>
            <a:off x="4929505" y="3069590"/>
            <a:ext cx="1479550" cy="1822450"/>
            <a:chOff x="3060" y="1726"/>
            <a:chExt cx="932" cy="1148"/>
          </a:xfrm>
        </p:grpSpPr>
        <p:sp>
          <p:nvSpPr>
            <p:cNvPr id="36920" name="Rectangle 32"/>
            <p:cNvSpPr/>
            <p:nvPr>
              <p:custDataLst>
                <p:tags r:id="rId31"/>
              </p:custDataLst>
            </p:nvPr>
          </p:nvSpPr>
          <p:spPr>
            <a:xfrm>
              <a:off x="3060" y="172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921" name="Rectangle 33"/>
            <p:cNvSpPr/>
            <p:nvPr>
              <p:custDataLst>
                <p:tags r:id="rId32"/>
              </p:custDataLst>
            </p:nvPr>
          </p:nvSpPr>
          <p:spPr>
            <a:xfrm>
              <a:off x="3336" y="172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922" name="Rectangle 34"/>
            <p:cNvSpPr/>
            <p:nvPr>
              <p:custDataLst>
                <p:tags r:id="rId33"/>
              </p:custDataLst>
            </p:nvPr>
          </p:nvSpPr>
          <p:spPr>
            <a:xfrm>
              <a:off x="3612" y="172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6923" name="Rectangle 35"/>
            <p:cNvSpPr/>
            <p:nvPr>
              <p:custDataLst>
                <p:tags r:id="rId34"/>
              </p:custDataLst>
            </p:nvPr>
          </p:nvSpPr>
          <p:spPr>
            <a:xfrm>
              <a:off x="3888" y="172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6924" name="Rectangle 36"/>
            <p:cNvSpPr/>
            <p:nvPr>
              <p:custDataLst>
                <p:tags r:id="rId35"/>
              </p:custDataLst>
            </p:nvPr>
          </p:nvSpPr>
          <p:spPr>
            <a:xfrm>
              <a:off x="3060" y="200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925" name="Rectangle 37"/>
            <p:cNvSpPr/>
            <p:nvPr>
              <p:custDataLst>
                <p:tags r:id="rId36"/>
              </p:custDataLst>
            </p:nvPr>
          </p:nvSpPr>
          <p:spPr>
            <a:xfrm>
              <a:off x="3336" y="200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926" name="Rectangle 38"/>
            <p:cNvSpPr/>
            <p:nvPr>
              <p:custDataLst>
                <p:tags r:id="rId37"/>
              </p:custDataLst>
            </p:nvPr>
          </p:nvSpPr>
          <p:spPr>
            <a:xfrm>
              <a:off x="3612" y="200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6927" name="Rectangle 39"/>
            <p:cNvSpPr/>
            <p:nvPr>
              <p:custDataLst>
                <p:tags r:id="rId38"/>
              </p:custDataLst>
            </p:nvPr>
          </p:nvSpPr>
          <p:spPr>
            <a:xfrm>
              <a:off x="3888" y="200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6928" name="Rectangle 40"/>
            <p:cNvSpPr/>
            <p:nvPr>
              <p:custDataLst>
                <p:tags r:id="rId39"/>
              </p:custDataLst>
            </p:nvPr>
          </p:nvSpPr>
          <p:spPr>
            <a:xfrm>
              <a:off x="3060" y="257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929" name="Rectangle 41"/>
            <p:cNvSpPr/>
            <p:nvPr>
              <p:custDataLst>
                <p:tags r:id="rId40"/>
              </p:custDataLst>
            </p:nvPr>
          </p:nvSpPr>
          <p:spPr>
            <a:xfrm>
              <a:off x="3336" y="257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930" name="Rectangle 42"/>
            <p:cNvSpPr/>
            <p:nvPr>
              <p:custDataLst>
                <p:tags r:id="rId41"/>
              </p:custDataLst>
            </p:nvPr>
          </p:nvSpPr>
          <p:spPr>
            <a:xfrm>
              <a:off x="3612" y="257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6931" name="Rectangle 43"/>
            <p:cNvSpPr/>
            <p:nvPr>
              <p:custDataLst>
                <p:tags r:id="rId42"/>
              </p:custDataLst>
            </p:nvPr>
          </p:nvSpPr>
          <p:spPr>
            <a:xfrm>
              <a:off x="3888" y="257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30444" name="Rectangle 44"/>
          <p:cNvSpPr/>
          <p:nvPr>
            <p:custDataLst>
              <p:tags r:id="rId43"/>
            </p:custDataLst>
          </p:nvPr>
        </p:nvSpPr>
        <p:spPr>
          <a:xfrm>
            <a:off x="3789680" y="3442653"/>
            <a:ext cx="398463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4r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5" name="Group 45"/>
          <p:cNvGrpSpPr/>
          <p:nvPr/>
        </p:nvGrpSpPr>
        <p:grpSpPr>
          <a:xfrm>
            <a:off x="3726180" y="3209290"/>
            <a:ext cx="2827338" cy="1549400"/>
            <a:chOff x="2302" y="1814"/>
            <a:chExt cx="1781" cy="976"/>
          </a:xfrm>
        </p:grpSpPr>
        <p:sp>
          <p:nvSpPr>
            <p:cNvPr id="36918" name="AutoShape 46"/>
            <p:cNvSpPr/>
            <p:nvPr>
              <p:custDataLst>
                <p:tags r:id="rId44"/>
              </p:custDataLst>
            </p:nvPr>
          </p:nvSpPr>
          <p:spPr>
            <a:xfrm>
              <a:off x="2907" y="1814"/>
              <a:ext cx="1176" cy="976"/>
            </a:xfrm>
            <a:prstGeom prst="bracketPair">
              <a:avLst>
                <a:gd name="adj" fmla="val 594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919" name="Rectangle 47"/>
            <p:cNvSpPr/>
            <p:nvPr>
              <p:custDataLst>
                <p:tags r:id="rId45"/>
              </p:custDataLst>
            </p:nvPr>
          </p:nvSpPr>
          <p:spPr>
            <a:xfrm>
              <a:off x="2302" y="2138"/>
              <a:ext cx="542" cy="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72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baseline="-25000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———</a:t>
              </a:r>
              <a:endPara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30448" name="Text Box 48"/>
          <p:cNvSpPr txBox="1"/>
          <p:nvPr>
            <p:custDataLst>
              <p:tags r:id="rId46"/>
            </p:custDataLst>
          </p:nvPr>
        </p:nvSpPr>
        <p:spPr>
          <a:xfrm>
            <a:off x="6639719" y="5584190"/>
            <a:ext cx="1162685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Symbol" panose="05050102010706020507" pitchFamily="18" charset="2"/>
                <a:ea typeface="黑体" panose="02010609060101010101" pitchFamily="49" charset="-122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(3(4))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6" name="Group 49"/>
          <p:cNvGrpSpPr/>
          <p:nvPr/>
        </p:nvGrpSpPr>
        <p:grpSpPr>
          <a:xfrm>
            <a:off x="1302068" y="4917440"/>
            <a:ext cx="2293937" cy="1822450"/>
            <a:chOff x="775" y="2099"/>
            <a:chExt cx="1445" cy="1148"/>
          </a:xfrm>
        </p:grpSpPr>
        <p:grpSp>
          <p:nvGrpSpPr>
            <p:cNvPr id="36899" name="Group 50"/>
            <p:cNvGrpSpPr/>
            <p:nvPr/>
          </p:nvGrpSpPr>
          <p:grpSpPr>
            <a:xfrm>
              <a:off x="1044" y="2099"/>
              <a:ext cx="1176" cy="1148"/>
              <a:chOff x="658" y="2256"/>
              <a:chExt cx="1319" cy="1288"/>
            </a:xfrm>
          </p:grpSpPr>
          <p:sp>
            <p:nvSpPr>
              <p:cNvPr id="36901" name="AutoShape 51"/>
              <p:cNvSpPr/>
              <p:nvPr>
                <p:custDataLst>
                  <p:tags r:id="rId47"/>
                </p:custDataLst>
              </p:nvPr>
            </p:nvSpPr>
            <p:spPr>
              <a:xfrm>
                <a:off x="658" y="2355"/>
                <a:ext cx="1319" cy="1095"/>
              </a:xfrm>
              <a:prstGeom prst="bracketPair">
                <a:avLst>
                  <a:gd name="adj" fmla="val 594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1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6902" name="Rectangle 52"/>
              <p:cNvSpPr/>
              <p:nvPr>
                <p:custDataLst>
                  <p:tags r:id="rId48"/>
                </p:custDataLst>
              </p:nvPr>
            </p:nvSpPr>
            <p:spPr>
              <a:xfrm>
                <a:off x="830" y="2256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6903" name="Rectangle 53"/>
              <p:cNvSpPr/>
              <p:nvPr>
                <p:custDataLst>
                  <p:tags r:id="rId49"/>
                </p:custDataLst>
              </p:nvPr>
            </p:nvSpPr>
            <p:spPr>
              <a:xfrm>
                <a:off x="1139" y="2256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6904" name="Rectangle 54"/>
              <p:cNvSpPr/>
              <p:nvPr>
                <p:custDataLst>
                  <p:tags r:id="rId50"/>
                </p:custDataLst>
              </p:nvPr>
            </p:nvSpPr>
            <p:spPr>
              <a:xfrm>
                <a:off x="1449" y="2256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905" name="Rectangle 55"/>
              <p:cNvSpPr/>
              <p:nvPr>
                <p:custDataLst>
                  <p:tags r:id="rId51"/>
                </p:custDataLst>
              </p:nvPr>
            </p:nvSpPr>
            <p:spPr>
              <a:xfrm>
                <a:off x="1758" y="2256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906" name="Rectangle 56"/>
              <p:cNvSpPr/>
              <p:nvPr>
                <p:custDataLst>
                  <p:tags r:id="rId52"/>
                </p:custDataLst>
              </p:nvPr>
            </p:nvSpPr>
            <p:spPr>
              <a:xfrm>
                <a:off x="830" y="2574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6907" name="Rectangle 57"/>
              <p:cNvSpPr/>
              <p:nvPr>
                <p:custDataLst>
                  <p:tags r:id="rId53"/>
                </p:custDataLst>
              </p:nvPr>
            </p:nvSpPr>
            <p:spPr>
              <a:xfrm>
                <a:off x="1139" y="2574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6908" name="Rectangle 58"/>
              <p:cNvSpPr/>
              <p:nvPr>
                <p:custDataLst>
                  <p:tags r:id="rId54"/>
                </p:custDataLst>
              </p:nvPr>
            </p:nvSpPr>
            <p:spPr>
              <a:xfrm>
                <a:off x="1449" y="2574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909" name="Rectangle 59"/>
              <p:cNvSpPr/>
              <p:nvPr>
                <p:custDataLst>
                  <p:tags r:id="rId55"/>
                </p:custDataLst>
              </p:nvPr>
            </p:nvSpPr>
            <p:spPr>
              <a:xfrm>
                <a:off x="1758" y="2574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910" name="Rectangle 60"/>
              <p:cNvSpPr/>
              <p:nvPr>
                <p:custDataLst>
                  <p:tags r:id="rId56"/>
                </p:custDataLst>
              </p:nvPr>
            </p:nvSpPr>
            <p:spPr>
              <a:xfrm>
                <a:off x="830" y="2890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6911" name="Rectangle 61"/>
              <p:cNvSpPr/>
              <p:nvPr>
                <p:custDataLst>
                  <p:tags r:id="rId57"/>
                </p:custDataLst>
              </p:nvPr>
            </p:nvSpPr>
            <p:spPr>
              <a:xfrm>
                <a:off x="1139" y="2890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6912" name="Rectangle 62"/>
              <p:cNvSpPr/>
              <p:nvPr>
                <p:custDataLst>
                  <p:tags r:id="rId58"/>
                </p:custDataLst>
              </p:nvPr>
            </p:nvSpPr>
            <p:spPr>
              <a:xfrm>
                <a:off x="1449" y="2890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913" name="Rectangle 63"/>
              <p:cNvSpPr/>
              <p:nvPr>
                <p:custDataLst>
                  <p:tags r:id="rId59"/>
                </p:custDataLst>
              </p:nvPr>
            </p:nvSpPr>
            <p:spPr>
              <a:xfrm>
                <a:off x="1758" y="2890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914" name="Rectangle 64"/>
              <p:cNvSpPr/>
              <p:nvPr>
                <p:custDataLst>
                  <p:tags r:id="rId60"/>
                </p:custDataLst>
              </p:nvPr>
            </p:nvSpPr>
            <p:spPr>
              <a:xfrm>
                <a:off x="830" y="3207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6915" name="Rectangle 65"/>
              <p:cNvSpPr/>
              <p:nvPr>
                <p:custDataLst>
                  <p:tags r:id="rId61"/>
                </p:custDataLst>
              </p:nvPr>
            </p:nvSpPr>
            <p:spPr>
              <a:xfrm>
                <a:off x="1139" y="3207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6916" name="Rectangle 66"/>
              <p:cNvSpPr/>
              <p:nvPr>
                <p:custDataLst>
                  <p:tags r:id="rId62"/>
                </p:custDataLst>
              </p:nvPr>
            </p:nvSpPr>
            <p:spPr>
              <a:xfrm>
                <a:off x="1449" y="3207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917" name="Rectangle 67"/>
              <p:cNvSpPr/>
              <p:nvPr>
                <p:custDataLst>
                  <p:tags r:id="rId63"/>
                </p:custDataLst>
              </p:nvPr>
            </p:nvSpPr>
            <p:spPr>
              <a:xfrm>
                <a:off x="1758" y="3207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36900" name="Text Box 68"/>
            <p:cNvSpPr txBox="1"/>
            <p:nvPr>
              <p:custDataLst>
                <p:tags r:id="rId64"/>
              </p:custDataLst>
            </p:nvPr>
          </p:nvSpPr>
          <p:spPr>
            <a:xfrm>
              <a:off x="775" y="2500"/>
              <a:ext cx="247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72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+mn-ea"/>
                </a:rPr>
                <a:t>I</a:t>
              </a:r>
              <a:r>
                <a:rPr lang="en-US" altLang="zh-CN" sz="26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Group 69"/>
          <p:cNvGrpSpPr/>
          <p:nvPr/>
        </p:nvGrpSpPr>
        <p:grpSpPr>
          <a:xfrm>
            <a:off x="5805805" y="4917440"/>
            <a:ext cx="165100" cy="1822450"/>
            <a:chOff x="3612" y="2890"/>
            <a:chExt cx="104" cy="1148"/>
          </a:xfrm>
        </p:grpSpPr>
        <p:sp>
          <p:nvSpPr>
            <p:cNvPr id="36895" name="Rectangle 70"/>
            <p:cNvSpPr/>
            <p:nvPr>
              <p:custDataLst>
                <p:tags r:id="rId65"/>
              </p:custDataLst>
            </p:nvPr>
          </p:nvSpPr>
          <p:spPr>
            <a:xfrm>
              <a:off x="3612" y="2890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6896" name="Rectangle 71"/>
            <p:cNvSpPr/>
            <p:nvPr>
              <p:custDataLst>
                <p:tags r:id="rId66"/>
              </p:custDataLst>
            </p:nvPr>
          </p:nvSpPr>
          <p:spPr>
            <a:xfrm>
              <a:off x="3612" y="3173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6897" name="Rectangle 72"/>
            <p:cNvSpPr/>
            <p:nvPr>
              <p:custDataLst>
                <p:tags r:id="rId67"/>
              </p:custDataLst>
            </p:nvPr>
          </p:nvSpPr>
          <p:spPr>
            <a:xfrm>
              <a:off x="3612" y="3455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4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6898" name="Rectangle 73"/>
            <p:cNvSpPr/>
            <p:nvPr>
              <p:custDataLst>
                <p:tags r:id="rId68"/>
              </p:custDataLst>
            </p:nvPr>
          </p:nvSpPr>
          <p:spPr>
            <a:xfrm>
              <a:off x="3612" y="3738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8" name="Group 74"/>
          <p:cNvGrpSpPr/>
          <p:nvPr/>
        </p:nvGrpSpPr>
        <p:grpSpPr>
          <a:xfrm>
            <a:off x="4929505" y="4917440"/>
            <a:ext cx="1479550" cy="1822450"/>
            <a:chOff x="3060" y="2890"/>
            <a:chExt cx="932" cy="1148"/>
          </a:xfrm>
        </p:grpSpPr>
        <p:sp>
          <p:nvSpPr>
            <p:cNvPr id="36883" name="Rectangle 75"/>
            <p:cNvSpPr/>
            <p:nvPr>
              <p:custDataLst>
                <p:tags r:id="rId69"/>
              </p:custDataLst>
            </p:nvPr>
          </p:nvSpPr>
          <p:spPr>
            <a:xfrm>
              <a:off x="3060" y="2890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884" name="Rectangle 76"/>
            <p:cNvSpPr/>
            <p:nvPr>
              <p:custDataLst>
                <p:tags r:id="rId70"/>
              </p:custDataLst>
            </p:nvPr>
          </p:nvSpPr>
          <p:spPr>
            <a:xfrm>
              <a:off x="3336" y="2890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885" name="Rectangle 77"/>
            <p:cNvSpPr/>
            <p:nvPr>
              <p:custDataLst>
                <p:tags r:id="rId71"/>
              </p:custDataLst>
            </p:nvPr>
          </p:nvSpPr>
          <p:spPr>
            <a:xfrm>
              <a:off x="3888" y="2890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6886" name="Rectangle 78"/>
            <p:cNvSpPr/>
            <p:nvPr>
              <p:custDataLst>
                <p:tags r:id="rId72"/>
              </p:custDataLst>
            </p:nvPr>
          </p:nvSpPr>
          <p:spPr>
            <a:xfrm>
              <a:off x="3060" y="3173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887" name="Rectangle 79"/>
            <p:cNvSpPr/>
            <p:nvPr>
              <p:custDataLst>
                <p:tags r:id="rId73"/>
              </p:custDataLst>
            </p:nvPr>
          </p:nvSpPr>
          <p:spPr>
            <a:xfrm>
              <a:off x="3336" y="3173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888" name="Rectangle 80"/>
            <p:cNvSpPr/>
            <p:nvPr>
              <p:custDataLst>
                <p:tags r:id="rId74"/>
              </p:custDataLst>
            </p:nvPr>
          </p:nvSpPr>
          <p:spPr>
            <a:xfrm>
              <a:off x="3888" y="3173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6889" name="Rectangle 81"/>
            <p:cNvSpPr/>
            <p:nvPr>
              <p:custDataLst>
                <p:tags r:id="rId75"/>
              </p:custDataLst>
            </p:nvPr>
          </p:nvSpPr>
          <p:spPr>
            <a:xfrm>
              <a:off x="3060" y="3455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890" name="Rectangle 82"/>
            <p:cNvSpPr/>
            <p:nvPr>
              <p:custDataLst>
                <p:tags r:id="rId76"/>
              </p:custDataLst>
            </p:nvPr>
          </p:nvSpPr>
          <p:spPr>
            <a:xfrm>
              <a:off x="3336" y="3455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891" name="Rectangle 83"/>
            <p:cNvSpPr/>
            <p:nvPr>
              <p:custDataLst>
                <p:tags r:id="rId77"/>
              </p:custDataLst>
            </p:nvPr>
          </p:nvSpPr>
          <p:spPr>
            <a:xfrm>
              <a:off x="3888" y="3455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6892" name="Rectangle 84"/>
            <p:cNvSpPr/>
            <p:nvPr>
              <p:custDataLst>
                <p:tags r:id="rId78"/>
              </p:custDataLst>
            </p:nvPr>
          </p:nvSpPr>
          <p:spPr>
            <a:xfrm>
              <a:off x="3060" y="3738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893" name="Rectangle 85"/>
            <p:cNvSpPr/>
            <p:nvPr>
              <p:custDataLst>
                <p:tags r:id="rId79"/>
              </p:custDataLst>
            </p:nvPr>
          </p:nvSpPr>
          <p:spPr>
            <a:xfrm>
              <a:off x="3336" y="3738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894" name="Rectangle 86"/>
            <p:cNvSpPr/>
            <p:nvPr>
              <p:custDataLst>
                <p:tags r:id="rId80"/>
              </p:custDataLst>
            </p:nvPr>
          </p:nvSpPr>
          <p:spPr>
            <a:xfrm>
              <a:off x="3888" y="3738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30487" name="Rectangle 87"/>
          <p:cNvSpPr/>
          <p:nvPr>
            <p:custDataLst>
              <p:tags r:id="rId81"/>
            </p:custDataLst>
          </p:nvPr>
        </p:nvSpPr>
        <p:spPr>
          <a:xfrm>
            <a:off x="3754755" y="5290503"/>
            <a:ext cx="428625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4c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9" name="Group 88"/>
          <p:cNvGrpSpPr/>
          <p:nvPr/>
        </p:nvGrpSpPr>
        <p:grpSpPr>
          <a:xfrm>
            <a:off x="3726180" y="5057140"/>
            <a:ext cx="2827338" cy="1549400"/>
            <a:chOff x="2302" y="2978"/>
            <a:chExt cx="1781" cy="976"/>
          </a:xfrm>
        </p:grpSpPr>
        <p:sp>
          <p:nvSpPr>
            <p:cNvPr id="36881" name="AutoShape 89"/>
            <p:cNvSpPr/>
            <p:nvPr>
              <p:custDataLst>
                <p:tags r:id="rId82"/>
              </p:custDataLst>
            </p:nvPr>
          </p:nvSpPr>
          <p:spPr>
            <a:xfrm>
              <a:off x="2907" y="2978"/>
              <a:ext cx="1176" cy="976"/>
            </a:xfrm>
            <a:prstGeom prst="bracketPair">
              <a:avLst>
                <a:gd name="adj" fmla="val 594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882" name="Rectangle 90"/>
            <p:cNvSpPr/>
            <p:nvPr>
              <p:custDataLst>
                <p:tags r:id="rId83"/>
              </p:custDataLst>
            </p:nvPr>
          </p:nvSpPr>
          <p:spPr>
            <a:xfrm>
              <a:off x="2302" y="3302"/>
              <a:ext cx="542" cy="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72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baseline="-25000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———</a:t>
              </a:r>
              <a:endPara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821555" y="639508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044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040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048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044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4" grpId="0" build="p"/>
      <p:bldP spid="230444" grpId="0" build="p"/>
      <p:bldP spid="230448" grpId="0" build="p"/>
      <p:bldP spid="2304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初等矩阵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3895" y="673100"/>
            <a:ext cx="233807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lang="en-US" altLang="zh-CN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2.17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Rectangle 4"/>
          <p:cNvSpPr/>
          <p:nvPr>
            <p:custDataLst>
              <p:tags r:id="rId4"/>
            </p:custDataLst>
          </p:nvPr>
        </p:nvSpPr>
        <p:spPr>
          <a:xfrm>
            <a:off x="2409190" y="744855"/>
            <a:ext cx="67271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对单位矩阵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施以一次初等变换得到的矩</a:t>
            </a:r>
            <a:endParaRPr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Rectangle 4"/>
          <p:cNvSpPr/>
          <p:nvPr>
            <p:custDataLst>
              <p:tags r:id="rId5"/>
            </p:custDataLst>
          </p:nvPr>
        </p:nvSpPr>
        <p:spPr>
          <a:xfrm>
            <a:off x="325755" y="1414145"/>
            <a:ext cx="8035290" cy="1168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阵称为</a:t>
            </a: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初等矩阵</a:t>
            </a:r>
            <a:r>
              <a:rPr lang="en-US" altLang="zh-CN" sz="2800" b="1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.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5302" name="Text Box 6"/>
          <p:cNvSpPr txBox="1"/>
          <p:nvPr>
            <p:custDataLst>
              <p:tags r:id="rId6"/>
            </p:custDataLst>
          </p:nvPr>
        </p:nvSpPr>
        <p:spPr>
          <a:xfrm>
            <a:off x="395605" y="1990090"/>
            <a:ext cx="82384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初等矩阵对应有下列三种：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(i,j) 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(i(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))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(i,j(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))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1428" name="Text Box 4"/>
          <p:cNvSpPr txBox="1"/>
          <p:nvPr>
            <p:custDataLst>
              <p:tags r:id="rId7"/>
            </p:custDataLst>
          </p:nvPr>
        </p:nvSpPr>
        <p:spPr>
          <a:xfrm>
            <a:off x="6652102" y="3706178"/>
            <a:ext cx="1426210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Symbol" panose="05050102010706020507" pitchFamily="18" charset="2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(2,4(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))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893" name="Text Box 5"/>
          <p:cNvSpPr txBox="1"/>
          <p:nvPr>
            <p:custDataLst>
              <p:tags r:id="rId8"/>
            </p:custDataLst>
          </p:nvPr>
        </p:nvSpPr>
        <p:spPr>
          <a:xfrm>
            <a:off x="9843" y="2547303"/>
            <a:ext cx="5908040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例如，下面是几个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阶初等矩阵：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4" name="Group 6"/>
          <p:cNvGrpSpPr/>
          <p:nvPr/>
        </p:nvGrpSpPr>
        <p:grpSpPr>
          <a:xfrm>
            <a:off x="1230313" y="3069590"/>
            <a:ext cx="2293937" cy="1822450"/>
            <a:chOff x="775" y="2099"/>
            <a:chExt cx="1445" cy="1148"/>
          </a:xfrm>
        </p:grpSpPr>
        <p:grpSp>
          <p:nvGrpSpPr>
            <p:cNvPr id="37960" name="Group 7"/>
            <p:cNvGrpSpPr/>
            <p:nvPr/>
          </p:nvGrpSpPr>
          <p:grpSpPr>
            <a:xfrm>
              <a:off x="1044" y="2099"/>
              <a:ext cx="1176" cy="1148"/>
              <a:chOff x="658" y="2256"/>
              <a:chExt cx="1319" cy="1288"/>
            </a:xfrm>
          </p:grpSpPr>
          <p:sp>
            <p:nvSpPr>
              <p:cNvPr id="37962" name="AutoShape 8"/>
              <p:cNvSpPr/>
              <p:nvPr>
                <p:custDataLst>
                  <p:tags r:id="rId9"/>
                </p:custDataLst>
              </p:nvPr>
            </p:nvSpPr>
            <p:spPr>
              <a:xfrm>
                <a:off x="658" y="2355"/>
                <a:ext cx="1319" cy="1095"/>
              </a:xfrm>
              <a:prstGeom prst="bracketPair">
                <a:avLst>
                  <a:gd name="adj" fmla="val 594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1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63" name="Rectangle 9"/>
              <p:cNvSpPr/>
              <p:nvPr>
                <p:custDataLst>
                  <p:tags r:id="rId10"/>
                </p:custDataLst>
              </p:nvPr>
            </p:nvSpPr>
            <p:spPr>
              <a:xfrm>
                <a:off x="830" y="2256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64" name="Rectangle 10"/>
              <p:cNvSpPr/>
              <p:nvPr>
                <p:custDataLst>
                  <p:tags r:id="rId11"/>
                </p:custDataLst>
              </p:nvPr>
            </p:nvSpPr>
            <p:spPr>
              <a:xfrm>
                <a:off x="1139" y="2256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65" name="Rectangle 11"/>
              <p:cNvSpPr/>
              <p:nvPr>
                <p:custDataLst>
                  <p:tags r:id="rId12"/>
                </p:custDataLst>
              </p:nvPr>
            </p:nvSpPr>
            <p:spPr>
              <a:xfrm>
                <a:off x="1449" y="2256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7966" name="Rectangle 12"/>
              <p:cNvSpPr/>
              <p:nvPr>
                <p:custDataLst>
                  <p:tags r:id="rId13"/>
                </p:custDataLst>
              </p:nvPr>
            </p:nvSpPr>
            <p:spPr>
              <a:xfrm>
                <a:off x="1758" y="2256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7967" name="Rectangle 13"/>
              <p:cNvSpPr/>
              <p:nvPr>
                <p:custDataLst>
                  <p:tags r:id="rId14"/>
                </p:custDataLst>
              </p:nvPr>
            </p:nvSpPr>
            <p:spPr>
              <a:xfrm>
                <a:off x="830" y="2574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68" name="Rectangle 14"/>
              <p:cNvSpPr/>
              <p:nvPr>
                <p:custDataLst>
                  <p:tags r:id="rId15"/>
                </p:custDataLst>
              </p:nvPr>
            </p:nvSpPr>
            <p:spPr>
              <a:xfrm>
                <a:off x="1139" y="2574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69" name="Rectangle 15"/>
              <p:cNvSpPr/>
              <p:nvPr>
                <p:custDataLst>
                  <p:tags r:id="rId16"/>
                </p:custDataLst>
              </p:nvPr>
            </p:nvSpPr>
            <p:spPr>
              <a:xfrm>
                <a:off x="1449" y="2574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7970" name="Rectangle 16"/>
              <p:cNvSpPr/>
              <p:nvPr>
                <p:custDataLst>
                  <p:tags r:id="rId17"/>
                </p:custDataLst>
              </p:nvPr>
            </p:nvSpPr>
            <p:spPr>
              <a:xfrm>
                <a:off x="1758" y="2574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7971" name="Rectangle 17"/>
              <p:cNvSpPr/>
              <p:nvPr>
                <p:custDataLst>
                  <p:tags r:id="rId18"/>
                </p:custDataLst>
              </p:nvPr>
            </p:nvSpPr>
            <p:spPr>
              <a:xfrm>
                <a:off x="830" y="2890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72" name="Rectangle 18"/>
              <p:cNvSpPr/>
              <p:nvPr>
                <p:custDataLst>
                  <p:tags r:id="rId19"/>
                </p:custDataLst>
              </p:nvPr>
            </p:nvSpPr>
            <p:spPr>
              <a:xfrm>
                <a:off x="1139" y="2890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73" name="Rectangle 19"/>
              <p:cNvSpPr/>
              <p:nvPr>
                <p:custDataLst>
                  <p:tags r:id="rId20"/>
                </p:custDataLst>
              </p:nvPr>
            </p:nvSpPr>
            <p:spPr>
              <a:xfrm>
                <a:off x="1449" y="2890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7974" name="Rectangle 20"/>
              <p:cNvSpPr/>
              <p:nvPr>
                <p:custDataLst>
                  <p:tags r:id="rId21"/>
                </p:custDataLst>
              </p:nvPr>
            </p:nvSpPr>
            <p:spPr>
              <a:xfrm>
                <a:off x="1758" y="2890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7975" name="Rectangle 21"/>
              <p:cNvSpPr/>
              <p:nvPr>
                <p:custDataLst>
                  <p:tags r:id="rId22"/>
                </p:custDataLst>
              </p:nvPr>
            </p:nvSpPr>
            <p:spPr>
              <a:xfrm>
                <a:off x="830" y="3207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76" name="Rectangle 22"/>
              <p:cNvSpPr/>
              <p:nvPr>
                <p:custDataLst>
                  <p:tags r:id="rId23"/>
                </p:custDataLst>
              </p:nvPr>
            </p:nvSpPr>
            <p:spPr>
              <a:xfrm>
                <a:off x="1139" y="3207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77" name="Rectangle 23"/>
              <p:cNvSpPr/>
              <p:nvPr>
                <p:custDataLst>
                  <p:tags r:id="rId24"/>
                </p:custDataLst>
              </p:nvPr>
            </p:nvSpPr>
            <p:spPr>
              <a:xfrm>
                <a:off x="1449" y="3207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7978" name="Rectangle 24"/>
              <p:cNvSpPr/>
              <p:nvPr>
                <p:custDataLst>
                  <p:tags r:id="rId25"/>
                </p:custDataLst>
              </p:nvPr>
            </p:nvSpPr>
            <p:spPr>
              <a:xfrm>
                <a:off x="1758" y="3207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37961" name="Text Box 25"/>
            <p:cNvSpPr txBox="1"/>
            <p:nvPr>
              <p:custDataLst>
                <p:tags r:id="rId26"/>
              </p:custDataLst>
            </p:nvPr>
          </p:nvSpPr>
          <p:spPr>
            <a:xfrm>
              <a:off x="775" y="2500"/>
              <a:ext cx="247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72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+mn-ea"/>
                </a:rPr>
                <a:t>I</a:t>
              </a:r>
              <a:r>
                <a:rPr lang="en-US" altLang="zh-CN" sz="26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4857750" y="3518853"/>
            <a:ext cx="1497013" cy="476250"/>
            <a:chOff x="3060" y="2009"/>
            <a:chExt cx="943" cy="300"/>
          </a:xfrm>
        </p:grpSpPr>
        <p:sp>
          <p:nvSpPr>
            <p:cNvPr id="37956" name="Rectangle 27"/>
            <p:cNvSpPr/>
            <p:nvPr>
              <p:custDataLst>
                <p:tags r:id="rId27"/>
              </p:custDataLst>
            </p:nvPr>
          </p:nvSpPr>
          <p:spPr>
            <a:xfrm>
              <a:off x="3060" y="200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57" name="Rectangle 28"/>
            <p:cNvSpPr/>
            <p:nvPr>
              <p:custDataLst>
                <p:tags r:id="rId28"/>
              </p:custDataLst>
            </p:nvPr>
          </p:nvSpPr>
          <p:spPr>
            <a:xfrm>
              <a:off x="3336" y="200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58" name="Rectangle 29"/>
            <p:cNvSpPr/>
            <p:nvPr>
              <p:custDataLst>
                <p:tags r:id="rId29"/>
              </p:custDataLst>
            </p:nvPr>
          </p:nvSpPr>
          <p:spPr>
            <a:xfrm>
              <a:off x="3612" y="200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7959" name="Rectangle 30"/>
            <p:cNvSpPr/>
            <p:nvPr>
              <p:custDataLst>
                <p:tags r:id="rId30"/>
              </p:custDataLst>
            </p:nvPr>
          </p:nvSpPr>
          <p:spPr>
            <a:xfrm>
              <a:off x="3888" y="2009"/>
              <a:ext cx="115" cy="2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</a:t>
              </a:r>
              <a:endPara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6" name="Group 31"/>
          <p:cNvGrpSpPr/>
          <p:nvPr/>
        </p:nvGrpSpPr>
        <p:grpSpPr>
          <a:xfrm>
            <a:off x="4857750" y="3069590"/>
            <a:ext cx="1479550" cy="1822450"/>
            <a:chOff x="3060" y="1726"/>
            <a:chExt cx="932" cy="1148"/>
          </a:xfrm>
        </p:grpSpPr>
        <p:sp>
          <p:nvSpPr>
            <p:cNvPr id="37944" name="Rectangle 32"/>
            <p:cNvSpPr/>
            <p:nvPr>
              <p:custDataLst>
                <p:tags r:id="rId31"/>
              </p:custDataLst>
            </p:nvPr>
          </p:nvSpPr>
          <p:spPr>
            <a:xfrm>
              <a:off x="3060" y="172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45" name="Rectangle 33"/>
            <p:cNvSpPr/>
            <p:nvPr>
              <p:custDataLst>
                <p:tags r:id="rId32"/>
              </p:custDataLst>
            </p:nvPr>
          </p:nvSpPr>
          <p:spPr>
            <a:xfrm>
              <a:off x="3336" y="172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46" name="Rectangle 34"/>
            <p:cNvSpPr/>
            <p:nvPr>
              <p:custDataLst>
                <p:tags r:id="rId33"/>
              </p:custDataLst>
            </p:nvPr>
          </p:nvSpPr>
          <p:spPr>
            <a:xfrm>
              <a:off x="3612" y="172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7947" name="Rectangle 35"/>
            <p:cNvSpPr/>
            <p:nvPr>
              <p:custDataLst>
                <p:tags r:id="rId34"/>
              </p:custDataLst>
            </p:nvPr>
          </p:nvSpPr>
          <p:spPr>
            <a:xfrm>
              <a:off x="3888" y="172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7948" name="Rectangle 36"/>
            <p:cNvSpPr/>
            <p:nvPr>
              <p:custDataLst>
                <p:tags r:id="rId35"/>
              </p:custDataLst>
            </p:nvPr>
          </p:nvSpPr>
          <p:spPr>
            <a:xfrm>
              <a:off x="3060" y="2291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49" name="Rectangle 37"/>
            <p:cNvSpPr/>
            <p:nvPr>
              <p:custDataLst>
                <p:tags r:id="rId36"/>
              </p:custDataLst>
            </p:nvPr>
          </p:nvSpPr>
          <p:spPr>
            <a:xfrm>
              <a:off x="3336" y="2291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50" name="Rectangle 38"/>
            <p:cNvSpPr/>
            <p:nvPr>
              <p:custDataLst>
                <p:tags r:id="rId37"/>
              </p:custDataLst>
            </p:nvPr>
          </p:nvSpPr>
          <p:spPr>
            <a:xfrm>
              <a:off x="3612" y="2291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7951" name="Rectangle 39"/>
            <p:cNvSpPr/>
            <p:nvPr>
              <p:custDataLst>
                <p:tags r:id="rId38"/>
              </p:custDataLst>
            </p:nvPr>
          </p:nvSpPr>
          <p:spPr>
            <a:xfrm>
              <a:off x="3888" y="2291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7952" name="Rectangle 40"/>
            <p:cNvSpPr/>
            <p:nvPr>
              <p:custDataLst>
                <p:tags r:id="rId39"/>
              </p:custDataLst>
            </p:nvPr>
          </p:nvSpPr>
          <p:spPr>
            <a:xfrm>
              <a:off x="3060" y="257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53" name="Rectangle 41"/>
            <p:cNvSpPr/>
            <p:nvPr>
              <p:custDataLst>
                <p:tags r:id="rId40"/>
              </p:custDataLst>
            </p:nvPr>
          </p:nvSpPr>
          <p:spPr>
            <a:xfrm>
              <a:off x="3336" y="257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54" name="Rectangle 42"/>
            <p:cNvSpPr/>
            <p:nvPr>
              <p:custDataLst>
                <p:tags r:id="rId41"/>
              </p:custDataLst>
            </p:nvPr>
          </p:nvSpPr>
          <p:spPr>
            <a:xfrm>
              <a:off x="3612" y="257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7955" name="Rectangle 43"/>
            <p:cNvSpPr/>
            <p:nvPr>
              <p:custDataLst>
                <p:tags r:id="rId42"/>
              </p:custDataLst>
            </p:nvPr>
          </p:nvSpPr>
          <p:spPr>
            <a:xfrm>
              <a:off x="3888" y="257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31468" name="Rectangle 44"/>
          <p:cNvSpPr/>
          <p:nvPr>
            <p:custDataLst>
              <p:tags r:id="rId43"/>
            </p:custDataLst>
          </p:nvPr>
        </p:nvSpPr>
        <p:spPr>
          <a:xfrm>
            <a:off x="3678238" y="3442653"/>
            <a:ext cx="750887" cy="4429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200" b="1" dirty="0">
                <a:latin typeface="Symbol" panose="05050102010706020507" pitchFamily="18" charset="2"/>
                <a:ea typeface="黑体" panose="02010609060101010101" pitchFamily="49" charset="-122"/>
              </a:rPr>
              <a:t>+</a:t>
            </a:r>
            <a:r>
              <a:rPr lang="en-US" altLang="zh-CN" sz="22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en-US" altLang="zh-CN" sz="2200" b="1" baseline="-25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7" name="Group 45"/>
          <p:cNvGrpSpPr/>
          <p:nvPr/>
        </p:nvGrpSpPr>
        <p:grpSpPr>
          <a:xfrm>
            <a:off x="3654425" y="3209290"/>
            <a:ext cx="2827338" cy="1549400"/>
            <a:chOff x="2302" y="1814"/>
            <a:chExt cx="1781" cy="976"/>
          </a:xfrm>
        </p:grpSpPr>
        <p:sp>
          <p:nvSpPr>
            <p:cNvPr id="37942" name="AutoShape 46"/>
            <p:cNvSpPr/>
            <p:nvPr>
              <p:custDataLst>
                <p:tags r:id="rId44"/>
              </p:custDataLst>
            </p:nvPr>
          </p:nvSpPr>
          <p:spPr>
            <a:xfrm>
              <a:off x="2907" y="1814"/>
              <a:ext cx="1176" cy="976"/>
            </a:xfrm>
            <a:prstGeom prst="bracketPair">
              <a:avLst>
                <a:gd name="adj" fmla="val 594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43" name="Rectangle 47"/>
            <p:cNvSpPr/>
            <p:nvPr>
              <p:custDataLst>
                <p:tags r:id="rId45"/>
              </p:custDataLst>
            </p:nvPr>
          </p:nvSpPr>
          <p:spPr>
            <a:xfrm>
              <a:off x="2302" y="2138"/>
              <a:ext cx="542" cy="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72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baseline="-25000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———</a:t>
              </a:r>
              <a:endPara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31472" name="Text Box 48"/>
          <p:cNvSpPr txBox="1"/>
          <p:nvPr>
            <p:custDataLst>
              <p:tags r:id="rId46"/>
            </p:custDataLst>
          </p:nvPr>
        </p:nvSpPr>
        <p:spPr>
          <a:xfrm>
            <a:off x="6634322" y="5512753"/>
            <a:ext cx="1509395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Symbol" panose="05050102010706020507" pitchFamily="18" charset="2"/>
                <a:ea typeface="黑体" panose="02010609060101010101" pitchFamily="49" charset="-122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(4,2(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))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8" name="Group 49"/>
          <p:cNvGrpSpPr/>
          <p:nvPr/>
        </p:nvGrpSpPr>
        <p:grpSpPr>
          <a:xfrm>
            <a:off x="1230313" y="4917440"/>
            <a:ext cx="2293937" cy="1822450"/>
            <a:chOff x="775" y="2099"/>
            <a:chExt cx="1445" cy="1148"/>
          </a:xfrm>
        </p:grpSpPr>
        <p:grpSp>
          <p:nvGrpSpPr>
            <p:cNvPr id="37923" name="Group 50"/>
            <p:cNvGrpSpPr/>
            <p:nvPr/>
          </p:nvGrpSpPr>
          <p:grpSpPr>
            <a:xfrm>
              <a:off x="1044" y="2099"/>
              <a:ext cx="1176" cy="1148"/>
              <a:chOff x="658" y="2256"/>
              <a:chExt cx="1319" cy="1288"/>
            </a:xfrm>
          </p:grpSpPr>
          <p:sp>
            <p:nvSpPr>
              <p:cNvPr id="37925" name="AutoShape 51"/>
              <p:cNvSpPr/>
              <p:nvPr>
                <p:custDataLst>
                  <p:tags r:id="rId47"/>
                </p:custDataLst>
              </p:nvPr>
            </p:nvSpPr>
            <p:spPr>
              <a:xfrm>
                <a:off x="658" y="2355"/>
                <a:ext cx="1319" cy="1095"/>
              </a:xfrm>
              <a:prstGeom prst="bracketPair">
                <a:avLst>
                  <a:gd name="adj" fmla="val 594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0" tIns="0" rIns="0" bIns="0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zh-CN" sz="1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26" name="Rectangle 52"/>
              <p:cNvSpPr/>
              <p:nvPr>
                <p:custDataLst>
                  <p:tags r:id="rId48"/>
                </p:custDataLst>
              </p:nvPr>
            </p:nvSpPr>
            <p:spPr>
              <a:xfrm>
                <a:off x="830" y="2256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27" name="Rectangle 53"/>
              <p:cNvSpPr/>
              <p:nvPr>
                <p:custDataLst>
                  <p:tags r:id="rId49"/>
                </p:custDataLst>
              </p:nvPr>
            </p:nvSpPr>
            <p:spPr>
              <a:xfrm>
                <a:off x="1139" y="2256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28" name="Rectangle 54"/>
              <p:cNvSpPr/>
              <p:nvPr>
                <p:custDataLst>
                  <p:tags r:id="rId50"/>
                </p:custDataLst>
              </p:nvPr>
            </p:nvSpPr>
            <p:spPr>
              <a:xfrm>
                <a:off x="1449" y="2256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7929" name="Rectangle 55"/>
              <p:cNvSpPr/>
              <p:nvPr>
                <p:custDataLst>
                  <p:tags r:id="rId51"/>
                </p:custDataLst>
              </p:nvPr>
            </p:nvSpPr>
            <p:spPr>
              <a:xfrm>
                <a:off x="1758" y="2256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7930" name="Rectangle 56"/>
              <p:cNvSpPr/>
              <p:nvPr>
                <p:custDataLst>
                  <p:tags r:id="rId52"/>
                </p:custDataLst>
              </p:nvPr>
            </p:nvSpPr>
            <p:spPr>
              <a:xfrm>
                <a:off x="830" y="2574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31" name="Rectangle 57"/>
              <p:cNvSpPr/>
              <p:nvPr>
                <p:custDataLst>
                  <p:tags r:id="rId53"/>
                </p:custDataLst>
              </p:nvPr>
            </p:nvSpPr>
            <p:spPr>
              <a:xfrm>
                <a:off x="1139" y="2574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32" name="Rectangle 58"/>
              <p:cNvSpPr/>
              <p:nvPr>
                <p:custDataLst>
                  <p:tags r:id="rId54"/>
                </p:custDataLst>
              </p:nvPr>
            </p:nvSpPr>
            <p:spPr>
              <a:xfrm>
                <a:off x="1449" y="2574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7933" name="Rectangle 59"/>
              <p:cNvSpPr/>
              <p:nvPr>
                <p:custDataLst>
                  <p:tags r:id="rId55"/>
                </p:custDataLst>
              </p:nvPr>
            </p:nvSpPr>
            <p:spPr>
              <a:xfrm>
                <a:off x="1758" y="2574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7934" name="Rectangle 60"/>
              <p:cNvSpPr/>
              <p:nvPr>
                <p:custDataLst>
                  <p:tags r:id="rId56"/>
                </p:custDataLst>
              </p:nvPr>
            </p:nvSpPr>
            <p:spPr>
              <a:xfrm>
                <a:off x="830" y="2890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35" name="Rectangle 61"/>
              <p:cNvSpPr/>
              <p:nvPr>
                <p:custDataLst>
                  <p:tags r:id="rId57"/>
                </p:custDataLst>
              </p:nvPr>
            </p:nvSpPr>
            <p:spPr>
              <a:xfrm>
                <a:off x="1139" y="2890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36" name="Rectangle 62"/>
              <p:cNvSpPr/>
              <p:nvPr>
                <p:custDataLst>
                  <p:tags r:id="rId58"/>
                </p:custDataLst>
              </p:nvPr>
            </p:nvSpPr>
            <p:spPr>
              <a:xfrm>
                <a:off x="1449" y="2890"/>
                <a:ext cx="116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7937" name="Rectangle 63"/>
              <p:cNvSpPr/>
              <p:nvPr>
                <p:custDataLst>
                  <p:tags r:id="rId59"/>
                </p:custDataLst>
              </p:nvPr>
            </p:nvSpPr>
            <p:spPr>
              <a:xfrm>
                <a:off x="1758" y="2890"/>
                <a:ext cx="117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7938" name="Rectangle 64"/>
              <p:cNvSpPr/>
              <p:nvPr>
                <p:custDataLst>
                  <p:tags r:id="rId60"/>
                </p:custDataLst>
              </p:nvPr>
            </p:nvSpPr>
            <p:spPr>
              <a:xfrm>
                <a:off x="830" y="3207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39" name="Rectangle 65"/>
              <p:cNvSpPr/>
              <p:nvPr>
                <p:custDataLst>
                  <p:tags r:id="rId61"/>
                </p:custDataLst>
              </p:nvPr>
            </p:nvSpPr>
            <p:spPr>
              <a:xfrm>
                <a:off x="1139" y="3207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7940" name="Rectangle 66"/>
              <p:cNvSpPr/>
              <p:nvPr>
                <p:custDataLst>
                  <p:tags r:id="rId62"/>
                </p:custDataLst>
              </p:nvPr>
            </p:nvSpPr>
            <p:spPr>
              <a:xfrm>
                <a:off x="1449" y="3207"/>
                <a:ext cx="116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7941" name="Rectangle 67"/>
              <p:cNvSpPr/>
              <p:nvPr>
                <p:custDataLst>
                  <p:tags r:id="rId63"/>
                </p:custDataLst>
              </p:nvPr>
            </p:nvSpPr>
            <p:spPr>
              <a:xfrm>
                <a:off x="1758" y="3207"/>
                <a:ext cx="117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37924" name="Text Box 68"/>
            <p:cNvSpPr txBox="1"/>
            <p:nvPr>
              <p:custDataLst>
                <p:tags r:id="rId64"/>
              </p:custDataLst>
            </p:nvPr>
          </p:nvSpPr>
          <p:spPr>
            <a:xfrm>
              <a:off x="775" y="2500"/>
              <a:ext cx="247" cy="3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72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+mn-ea"/>
                </a:rPr>
                <a:t>I</a:t>
              </a:r>
              <a:r>
                <a:rPr lang="en-US" altLang="zh-CN" sz="26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  <a:ea typeface="黑体" panose="02010609060101010101" pitchFamily="49" charset="-122"/>
              </a:endParaRPr>
            </a:p>
          </p:txBody>
        </p:sp>
      </p:grpSp>
      <p:grpSp>
        <p:nvGrpSpPr>
          <p:cNvPr id="9" name="Group 69"/>
          <p:cNvGrpSpPr/>
          <p:nvPr/>
        </p:nvGrpSpPr>
        <p:grpSpPr>
          <a:xfrm>
            <a:off x="4857750" y="4917440"/>
            <a:ext cx="1041400" cy="1822450"/>
            <a:chOff x="3060" y="2890"/>
            <a:chExt cx="656" cy="1148"/>
          </a:xfrm>
        </p:grpSpPr>
        <p:sp>
          <p:nvSpPr>
            <p:cNvPr id="37911" name="Rectangle 70"/>
            <p:cNvSpPr/>
            <p:nvPr>
              <p:custDataLst>
                <p:tags r:id="rId65"/>
              </p:custDataLst>
            </p:nvPr>
          </p:nvSpPr>
          <p:spPr>
            <a:xfrm>
              <a:off x="3060" y="2890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12" name="Rectangle 71"/>
            <p:cNvSpPr/>
            <p:nvPr>
              <p:custDataLst>
                <p:tags r:id="rId66"/>
              </p:custDataLst>
            </p:nvPr>
          </p:nvSpPr>
          <p:spPr>
            <a:xfrm>
              <a:off x="3336" y="2890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13" name="Rectangle 72"/>
            <p:cNvSpPr/>
            <p:nvPr>
              <p:custDataLst>
                <p:tags r:id="rId67"/>
              </p:custDataLst>
            </p:nvPr>
          </p:nvSpPr>
          <p:spPr>
            <a:xfrm>
              <a:off x="3612" y="2890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7914" name="Rectangle 73"/>
            <p:cNvSpPr/>
            <p:nvPr>
              <p:custDataLst>
                <p:tags r:id="rId68"/>
              </p:custDataLst>
            </p:nvPr>
          </p:nvSpPr>
          <p:spPr>
            <a:xfrm>
              <a:off x="3060" y="3173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15" name="Rectangle 74"/>
            <p:cNvSpPr/>
            <p:nvPr>
              <p:custDataLst>
                <p:tags r:id="rId69"/>
              </p:custDataLst>
            </p:nvPr>
          </p:nvSpPr>
          <p:spPr>
            <a:xfrm>
              <a:off x="3336" y="3173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16" name="Rectangle 75"/>
            <p:cNvSpPr/>
            <p:nvPr>
              <p:custDataLst>
                <p:tags r:id="rId70"/>
              </p:custDataLst>
            </p:nvPr>
          </p:nvSpPr>
          <p:spPr>
            <a:xfrm>
              <a:off x="3612" y="3173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7917" name="Rectangle 76"/>
            <p:cNvSpPr/>
            <p:nvPr>
              <p:custDataLst>
                <p:tags r:id="rId71"/>
              </p:custDataLst>
            </p:nvPr>
          </p:nvSpPr>
          <p:spPr>
            <a:xfrm>
              <a:off x="3060" y="3455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18" name="Rectangle 77"/>
            <p:cNvSpPr/>
            <p:nvPr>
              <p:custDataLst>
                <p:tags r:id="rId72"/>
              </p:custDataLst>
            </p:nvPr>
          </p:nvSpPr>
          <p:spPr>
            <a:xfrm>
              <a:off x="3336" y="3455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19" name="Rectangle 78"/>
            <p:cNvSpPr/>
            <p:nvPr>
              <p:custDataLst>
                <p:tags r:id="rId73"/>
              </p:custDataLst>
            </p:nvPr>
          </p:nvSpPr>
          <p:spPr>
            <a:xfrm>
              <a:off x="3612" y="3455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7920" name="Rectangle 79"/>
            <p:cNvSpPr/>
            <p:nvPr>
              <p:custDataLst>
                <p:tags r:id="rId74"/>
              </p:custDataLst>
            </p:nvPr>
          </p:nvSpPr>
          <p:spPr>
            <a:xfrm>
              <a:off x="3060" y="3738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21" name="Rectangle 80"/>
            <p:cNvSpPr/>
            <p:nvPr>
              <p:custDataLst>
                <p:tags r:id="rId75"/>
              </p:custDataLst>
            </p:nvPr>
          </p:nvSpPr>
          <p:spPr>
            <a:xfrm>
              <a:off x="3336" y="3738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22" name="Rectangle 81"/>
            <p:cNvSpPr/>
            <p:nvPr>
              <p:custDataLst>
                <p:tags r:id="rId76"/>
              </p:custDataLst>
            </p:nvPr>
          </p:nvSpPr>
          <p:spPr>
            <a:xfrm>
              <a:off x="3612" y="3738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0" name="Group 82"/>
          <p:cNvGrpSpPr/>
          <p:nvPr/>
        </p:nvGrpSpPr>
        <p:grpSpPr>
          <a:xfrm>
            <a:off x="6172200" y="4917440"/>
            <a:ext cx="182563" cy="1822450"/>
            <a:chOff x="3888" y="2890"/>
            <a:chExt cx="115" cy="1148"/>
          </a:xfrm>
        </p:grpSpPr>
        <p:sp>
          <p:nvSpPr>
            <p:cNvPr id="37907" name="Rectangle 83"/>
            <p:cNvSpPr/>
            <p:nvPr>
              <p:custDataLst>
                <p:tags r:id="rId77"/>
              </p:custDataLst>
            </p:nvPr>
          </p:nvSpPr>
          <p:spPr>
            <a:xfrm>
              <a:off x="3888" y="2890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7908" name="Rectangle 84"/>
            <p:cNvSpPr/>
            <p:nvPr>
              <p:custDataLst>
                <p:tags r:id="rId78"/>
              </p:custDataLst>
            </p:nvPr>
          </p:nvSpPr>
          <p:spPr>
            <a:xfrm>
              <a:off x="3888" y="3173"/>
              <a:ext cx="115" cy="7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</a:t>
              </a:r>
              <a:endPara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7909" name="Rectangle 85"/>
            <p:cNvSpPr/>
            <p:nvPr>
              <p:custDataLst>
                <p:tags r:id="rId79"/>
              </p:custDataLst>
            </p:nvPr>
          </p:nvSpPr>
          <p:spPr>
            <a:xfrm>
              <a:off x="3888" y="3455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7910" name="Rectangle 86"/>
            <p:cNvSpPr/>
            <p:nvPr>
              <p:custDataLst>
                <p:tags r:id="rId80"/>
              </p:custDataLst>
            </p:nvPr>
          </p:nvSpPr>
          <p:spPr>
            <a:xfrm>
              <a:off x="3888" y="3738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31511" name="Rectangle 87"/>
          <p:cNvSpPr/>
          <p:nvPr>
            <p:custDataLst>
              <p:tags r:id="rId81"/>
            </p:custDataLst>
          </p:nvPr>
        </p:nvSpPr>
        <p:spPr>
          <a:xfrm>
            <a:off x="3603625" y="5290503"/>
            <a:ext cx="890588" cy="4429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sz="2200" b="1" dirty="0">
                <a:latin typeface="Symbol" panose="05050102010706020507" pitchFamily="18" charset="2"/>
                <a:ea typeface="黑体" panose="02010609060101010101" pitchFamily="49" charset="-122"/>
              </a:rPr>
              <a:t>+</a:t>
            </a:r>
            <a:r>
              <a:rPr lang="en-US" altLang="zh-CN" sz="22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 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en-US" altLang="zh-CN" sz="2200" b="1" baseline="-25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1" name="Group 88"/>
          <p:cNvGrpSpPr/>
          <p:nvPr/>
        </p:nvGrpSpPr>
        <p:grpSpPr>
          <a:xfrm>
            <a:off x="3654425" y="5057140"/>
            <a:ext cx="2827338" cy="1549400"/>
            <a:chOff x="2302" y="2978"/>
            <a:chExt cx="1781" cy="976"/>
          </a:xfrm>
        </p:grpSpPr>
        <p:sp>
          <p:nvSpPr>
            <p:cNvPr id="37905" name="AutoShape 89"/>
            <p:cNvSpPr/>
            <p:nvPr>
              <p:custDataLst>
                <p:tags r:id="rId82"/>
              </p:custDataLst>
            </p:nvPr>
          </p:nvSpPr>
          <p:spPr>
            <a:xfrm>
              <a:off x="2907" y="2978"/>
              <a:ext cx="1176" cy="976"/>
            </a:xfrm>
            <a:prstGeom prst="bracketPair">
              <a:avLst>
                <a:gd name="adj" fmla="val 594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906" name="Rectangle 90"/>
            <p:cNvSpPr/>
            <p:nvPr>
              <p:custDataLst>
                <p:tags r:id="rId83"/>
              </p:custDataLst>
            </p:nvPr>
          </p:nvSpPr>
          <p:spPr>
            <a:xfrm>
              <a:off x="2302" y="3302"/>
              <a:ext cx="542" cy="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72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baseline="-25000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———</a:t>
              </a:r>
              <a:endPara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146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142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1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151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147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build="p"/>
      <p:bldP spid="231468" grpId="0" build="p"/>
      <p:bldP spid="231472" grpId="0" build="p"/>
      <p:bldP spid="2315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初等矩阵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3895" y="673100"/>
            <a:ext cx="1225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理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grpSp>
        <p:nvGrpSpPr>
          <p:cNvPr id="12" name="Group 2"/>
          <p:cNvGrpSpPr/>
          <p:nvPr/>
        </p:nvGrpSpPr>
        <p:grpSpPr>
          <a:xfrm>
            <a:off x="5929630" y="4905058"/>
            <a:ext cx="346075" cy="1373187"/>
            <a:chOff x="3690" y="2781"/>
            <a:chExt cx="218" cy="865"/>
          </a:xfrm>
        </p:grpSpPr>
        <p:sp>
          <p:nvSpPr>
            <p:cNvPr id="39004" name="Rectangle 3"/>
            <p:cNvSpPr/>
            <p:nvPr>
              <p:custDataLst>
                <p:tags r:id="rId4"/>
              </p:custDataLst>
            </p:nvPr>
          </p:nvSpPr>
          <p:spPr>
            <a:xfrm>
              <a:off x="3804" y="2781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005" name="Rectangle 4"/>
            <p:cNvSpPr/>
            <p:nvPr>
              <p:custDataLst>
                <p:tags r:id="rId5"/>
              </p:custDataLst>
            </p:nvPr>
          </p:nvSpPr>
          <p:spPr>
            <a:xfrm>
              <a:off x="3690" y="3059"/>
              <a:ext cx="218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006" name="Rectangle 5"/>
            <p:cNvSpPr/>
            <p:nvPr>
              <p:custDataLst>
                <p:tags r:id="rId6"/>
              </p:custDataLst>
            </p:nvPr>
          </p:nvSpPr>
          <p:spPr>
            <a:xfrm>
              <a:off x="3804" y="334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Group 6"/>
          <p:cNvGrpSpPr/>
          <p:nvPr/>
        </p:nvGrpSpPr>
        <p:grpSpPr>
          <a:xfrm>
            <a:off x="4038918" y="4905058"/>
            <a:ext cx="1454150" cy="1373187"/>
            <a:chOff x="3745" y="1954"/>
            <a:chExt cx="916" cy="865"/>
          </a:xfrm>
        </p:grpSpPr>
        <p:sp>
          <p:nvSpPr>
            <p:cNvPr id="38994" name="Rectangle 7"/>
            <p:cNvSpPr/>
            <p:nvPr>
              <p:custDataLst>
                <p:tags r:id="rId7"/>
              </p:custDataLst>
            </p:nvPr>
          </p:nvSpPr>
          <p:spPr>
            <a:xfrm>
              <a:off x="3896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95" name="Rectangle 8"/>
            <p:cNvSpPr/>
            <p:nvPr>
              <p:custDataLst>
                <p:tags r:id="rId8"/>
              </p:custDataLst>
            </p:nvPr>
          </p:nvSpPr>
          <p:spPr>
            <a:xfrm>
              <a:off x="4172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96" name="Rectangle 9"/>
            <p:cNvSpPr/>
            <p:nvPr>
              <p:custDataLst>
                <p:tags r:id="rId9"/>
              </p:custDataLst>
            </p:nvPr>
          </p:nvSpPr>
          <p:spPr>
            <a:xfrm>
              <a:off x="4448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97" name="Rectangle 10"/>
            <p:cNvSpPr/>
            <p:nvPr>
              <p:custDataLst>
                <p:tags r:id="rId10"/>
              </p:custDataLst>
            </p:nvPr>
          </p:nvSpPr>
          <p:spPr>
            <a:xfrm>
              <a:off x="3896" y="2237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98" name="Rectangle 11"/>
            <p:cNvSpPr/>
            <p:nvPr>
              <p:custDataLst>
                <p:tags r:id="rId11"/>
              </p:custDataLst>
            </p:nvPr>
          </p:nvSpPr>
          <p:spPr>
            <a:xfrm>
              <a:off x="4172" y="2237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99" name="Rectangle 12"/>
            <p:cNvSpPr/>
            <p:nvPr>
              <p:custDataLst>
                <p:tags r:id="rId12"/>
              </p:custDataLst>
            </p:nvPr>
          </p:nvSpPr>
          <p:spPr>
            <a:xfrm>
              <a:off x="4448" y="2237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9000" name="Rectangle 13"/>
            <p:cNvSpPr/>
            <p:nvPr>
              <p:custDataLst>
                <p:tags r:id="rId13"/>
              </p:custDataLst>
            </p:nvPr>
          </p:nvSpPr>
          <p:spPr>
            <a:xfrm>
              <a:off x="3896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001" name="Rectangle 14"/>
            <p:cNvSpPr/>
            <p:nvPr>
              <p:custDataLst>
                <p:tags r:id="rId14"/>
              </p:custDataLst>
            </p:nvPr>
          </p:nvSpPr>
          <p:spPr>
            <a:xfrm>
              <a:off x="4172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002" name="Rectangle 15"/>
            <p:cNvSpPr/>
            <p:nvPr>
              <p:custDataLst>
                <p:tags r:id="rId15"/>
              </p:custDataLst>
            </p:nvPr>
          </p:nvSpPr>
          <p:spPr>
            <a:xfrm>
              <a:off x="4448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9003" name="AutoShape 16"/>
            <p:cNvSpPr/>
            <p:nvPr>
              <p:custDataLst>
                <p:tags r:id="rId16"/>
              </p:custDataLst>
            </p:nvPr>
          </p:nvSpPr>
          <p:spPr>
            <a:xfrm>
              <a:off x="3745" y="2042"/>
              <a:ext cx="916" cy="716"/>
            </a:xfrm>
            <a:prstGeom prst="bracketPair">
              <a:avLst>
                <a:gd name="adj" fmla="val 594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Group 17"/>
          <p:cNvGrpSpPr/>
          <p:nvPr/>
        </p:nvGrpSpPr>
        <p:grpSpPr>
          <a:xfrm>
            <a:off x="6058218" y="3539808"/>
            <a:ext cx="1041400" cy="484187"/>
            <a:chOff x="3771" y="1921"/>
            <a:chExt cx="656" cy="305"/>
          </a:xfrm>
        </p:grpSpPr>
        <p:sp>
          <p:nvSpPr>
            <p:cNvPr id="38991" name="Rectangle 18"/>
            <p:cNvSpPr/>
            <p:nvPr>
              <p:custDataLst>
                <p:tags r:id="rId17"/>
              </p:custDataLst>
            </p:nvPr>
          </p:nvSpPr>
          <p:spPr>
            <a:xfrm>
              <a:off x="3771" y="192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92" name="Rectangle 19"/>
            <p:cNvSpPr/>
            <p:nvPr>
              <p:custDataLst>
                <p:tags r:id="rId18"/>
              </p:custDataLst>
            </p:nvPr>
          </p:nvSpPr>
          <p:spPr>
            <a:xfrm>
              <a:off x="3959" y="1921"/>
              <a:ext cx="218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93" name="Rectangle 20"/>
            <p:cNvSpPr/>
            <p:nvPr>
              <p:custDataLst>
                <p:tags r:id="rId19"/>
              </p:custDataLst>
            </p:nvPr>
          </p:nvSpPr>
          <p:spPr>
            <a:xfrm>
              <a:off x="4323" y="192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2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32469" name="Text Box 21"/>
          <p:cNvSpPr txBox="1"/>
          <p:nvPr>
            <p:custDataLst>
              <p:tags r:id="rId20"/>
            </p:custDataLst>
          </p:nvPr>
        </p:nvSpPr>
        <p:spPr>
          <a:xfrm>
            <a:off x="300355" y="718820"/>
            <a:ext cx="8686800" cy="2066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2.2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是一个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矩阵。 对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施行一次初等行变换相当于在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的左边乘以相应的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阶初等矩阵；对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施行一次初等列变换相当于在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的右边乘以相应的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阶初等矩阵。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15" name="Group 22"/>
          <p:cNvGrpSpPr/>
          <p:nvPr/>
        </p:nvGrpSpPr>
        <p:grpSpPr>
          <a:xfrm>
            <a:off x="251142" y="2139633"/>
            <a:ext cx="4827588" cy="1373187"/>
            <a:chOff x="113" y="1039"/>
            <a:chExt cx="3041" cy="865"/>
          </a:xfrm>
        </p:grpSpPr>
        <p:sp>
          <p:nvSpPr>
            <p:cNvPr id="38979" name="Text Box 23"/>
            <p:cNvSpPr txBox="1"/>
            <p:nvPr>
              <p:custDataLst>
                <p:tags r:id="rId21"/>
              </p:custDataLst>
            </p:nvPr>
          </p:nvSpPr>
          <p:spPr>
            <a:xfrm>
              <a:off x="113" y="1322"/>
              <a:ext cx="1314" cy="3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72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   </a:t>
              </a:r>
              <a:r>
                <a:rPr sz="28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例如，设</a:t>
              </a:r>
              <a:endParaRPr sz="28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8980" name="AutoShape 24"/>
            <p:cNvSpPr/>
            <p:nvPr>
              <p:custDataLst>
                <p:tags r:id="rId22"/>
              </p:custDataLst>
            </p:nvPr>
          </p:nvSpPr>
          <p:spPr>
            <a:xfrm>
              <a:off x="1722" y="1127"/>
              <a:ext cx="916" cy="716"/>
            </a:xfrm>
            <a:prstGeom prst="bracketPair">
              <a:avLst>
                <a:gd name="adj" fmla="val 594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81" name="Rectangle 25"/>
            <p:cNvSpPr/>
            <p:nvPr>
              <p:custDataLst>
                <p:tags r:id="rId23"/>
              </p:custDataLst>
            </p:nvPr>
          </p:nvSpPr>
          <p:spPr>
            <a:xfrm>
              <a:off x="1875" y="103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82" name="Rectangle 26"/>
            <p:cNvSpPr/>
            <p:nvPr>
              <p:custDataLst>
                <p:tags r:id="rId24"/>
              </p:custDataLst>
            </p:nvPr>
          </p:nvSpPr>
          <p:spPr>
            <a:xfrm>
              <a:off x="2177" y="103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83" name="Rectangle 27"/>
            <p:cNvSpPr/>
            <p:nvPr>
              <p:custDataLst>
                <p:tags r:id="rId25"/>
              </p:custDataLst>
            </p:nvPr>
          </p:nvSpPr>
          <p:spPr>
            <a:xfrm>
              <a:off x="2427" y="103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84" name="Rectangle 28"/>
            <p:cNvSpPr/>
            <p:nvPr>
              <p:custDataLst>
                <p:tags r:id="rId26"/>
              </p:custDataLst>
            </p:nvPr>
          </p:nvSpPr>
          <p:spPr>
            <a:xfrm>
              <a:off x="1875" y="1322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85" name="Rectangle 29"/>
            <p:cNvSpPr/>
            <p:nvPr>
              <p:custDataLst>
                <p:tags r:id="rId27"/>
              </p:custDataLst>
            </p:nvPr>
          </p:nvSpPr>
          <p:spPr>
            <a:xfrm>
              <a:off x="2063" y="1317"/>
              <a:ext cx="218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86" name="Rectangle 30"/>
            <p:cNvSpPr/>
            <p:nvPr>
              <p:custDataLst>
                <p:tags r:id="rId28"/>
              </p:custDataLst>
            </p:nvPr>
          </p:nvSpPr>
          <p:spPr>
            <a:xfrm>
              <a:off x="2427" y="1322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2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87" name="Rectangle 31"/>
            <p:cNvSpPr/>
            <p:nvPr>
              <p:custDataLst>
                <p:tags r:id="rId29"/>
              </p:custDataLst>
            </p:nvPr>
          </p:nvSpPr>
          <p:spPr>
            <a:xfrm>
              <a:off x="1875" y="160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88" name="Rectangle 32"/>
            <p:cNvSpPr/>
            <p:nvPr>
              <p:custDataLst>
                <p:tags r:id="rId30"/>
              </p:custDataLst>
            </p:nvPr>
          </p:nvSpPr>
          <p:spPr>
            <a:xfrm>
              <a:off x="2177" y="160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89" name="Rectangle 33"/>
            <p:cNvSpPr/>
            <p:nvPr>
              <p:custDataLst>
                <p:tags r:id="rId31"/>
              </p:custDataLst>
            </p:nvPr>
          </p:nvSpPr>
          <p:spPr>
            <a:xfrm>
              <a:off x="2427" y="160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90" name="Text Box 34"/>
            <p:cNvSpPr txBox="1"/>
            <p:nvPr>
              <p:custDataLst>
                <p:tags r:id="rId32"/>
              </p:custDataLst>
            </p:nvPr>
          </p:nvSpPr>
          <p:spPr>
            <a:xfrm>
              <a:off x="1419" y="1322"/>
              <a:ext cx="1735" cy="3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72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=                    </a:t>
              </a:r>
              <a:r>
                <a:rPr lang="zh-CN" altLang="en-US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，</a:t>
              </a:r>
              <a:r>
                <a:rPr sz="28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有</a:t>
              </a:r>
              <a:endParaRPr sz="28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232483" name="Rectangle 35"/>
          <p:cNvSpPr/>
          <p:nvPr>
            <p:custDataLst>
              <p:tags r:id="rId33"/>
            </p:custDataLst>
          </p:nvPr>
        </p:nvSpPr>
        <p:spPr>
          <a:xfrm>
            <a:off x="1039495" y="3971608"/>
            <a:ext cx="1328420" cy="55118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(1,2)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Symbol" panose="05050102010706020507" pitchFamily="18" charset="2"/>
                <a:ea typeface="黑体" panose="02010609060101010101" pitchFamily="49" charset="-122"/>
              </a:rPr>
              <a:t>= </a:t>
            </a:r>
            <a:endParaRPr lang="en-US" altLang="zh-CN" sz="2600" b="1" dirty="0">
              <a:latin typeface="Symbol" panose="05050102010706020507" pitchFamily="18" charset="2"/>
              <a:ea typeface="黑体" panose="02010609060101010101" pitchFamily="49" charset="-122"/>
            </a:endParaRPr>
          </a:p>
        </p:txBody>
      </p:sp>
      <p:grpSp>
        <p:nvGrpSpPr>
          <p:cNvPr id="16" name="Group 36"/>
          <p:cNvGrpSpPr/>
          <p:nvPr/>
        </p:nvGrpSpPr>
        <p:grpSpPr>
          <a:xfrm>
            <a:off x="4038918" y="3539808"/>
            <a:ext cx="1454150" cy="1373187"/>
            <a:chOff x="2499" y="1954"/>
            <a:chExt cx="916" cy="865"/>
          </a:xfrm>
        </p:grpSpPr>
        <p:sp>
          <p:nvSpPr>
            <p:cNvPr id="38969" name="AutoShape 37"/>
            <p:cNvSpPr/>
            <p:nvPr>
              <p:custDataLst>
                <p:tags r:id="rId34"/>
              </p:custDataLst>
            </p:nvPr>
          </p:nvSpPr>
          <p:spPr>
            <a:xfrm>
              <a:off x="2499" y="2042"/>
              <a:ext cx="916" cy="716"/>
            </a:xfrm>
            <a:prstGeom prst="bracketPair">
              <a:avLst>
                <a:gd name="adj" fmla="val 594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70" name="Rectangle 38"/>
            <p:cNvSpPr/>
            <p:nvPr>
              <p:custDataLst>
                <p:tags r:id="rId35"/>
              </p:custDataLst>
            </p:nvPr>
          </p:nvSpPr>
          <p:spPr>
            <a:xfrm>
              <a:off x="2652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71" name="Rectangle 39"/>
            <p:cNvSpPr/>
            <p:nvPr>
              <p:custDataLst>
                <p:tags r:id="rId36"/>
              </p:custDataLst>
            </p:nvPr>
          </p:nvSpPr>
          <p:spPr>
            <a:xfrm>
              <a:off x="2954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72" name="Rectangle 40"/>
            <p:cNvSpPr/>
            <p:nvPr>
              <p:custDataLst>
                <p:tags r:id="rId37"/>
              </p:custDataLst>
            </p:nvPr>
          </p:nvSpPr>
          <p:spPr>
            <a:xfrm>
              <a:off x="3204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73" name="Rectangle 41"/>
            <p:cNvSpPr/>
            <p:nvPr>
              <p:custDataLst>
                <p:tags r:id="rId38"/>
              </p:custDataLst>
            </p:nvPr>
          </p:nvSpPr>
          <p:spPr>
            <a:xfrm>
              <a:off x="2652" y="2237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74" name="Rectangle 42"/>
            <p:cNvSpPr/>
            <p:nvPr>
              <p:custDataLst>
                <p:tags r:id="rId39"/>
              </p:custDataLst>
            </p:nvPr>
          </p:nvSpPr>
          <p:spPr>
            <a:xfrm>
              <a:off x="2840" y="2232"/>
              <a:ext cx="218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75" name="Rectangle 43"/>
            <p:cNvSpPr/>
            <p:nvPr>
              <p:custDataLst>
                <p:tags r:id="rId40"/>
              </p:custDataLst>
            </p:nvPr>
          </p:nvSpPr>
          <p:spPr>
            <a:xfrm>
              <a:off x="3204" y="2237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2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76" name="Rectangle 44"/>
            <p:cNvSpPr/>
            <p:nvPr>
              <p:custDataLst>
                <p:tags r:id="rId41"/>
              </p:custDataLst>
            </p:nvPr>
          </p:nvSpPr>
          <p:spPr>
            <a:xfrm>
              <a:off x="2652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77" name="Rectangle 45"/>
            <p:cNvSpPr/>
            <p:nvPr>
              <p:custDataLst>
                <p:tags r:id="rId42"/>
              </p:custDataLst>
            </p:nvPr>
          </p:nvSpPr>
          <p:spPr>
            <a:xfrm>
              <a:off x="2954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78" name="Rectangle 46"/>
            <p:cNvSpPr/>
            <p:nvPr>
              <p:custDataLst>
                <p:tags r:id="rId43"/>
              </p:custDataLst>
            </p:nvPr>
          </p:nvSpPr>
          <p:spPr>
            <a:xfrm>
              <a:off x="3204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7" name="Group 47"/>
          <p:cNvGrpSpPr/>
          <p:nvPr/>
        </p:nvGrpSpPr>
        <p:grpSpPr>
          <a:xfrm>
            <a:off x="2508568" y="3539808"/>
            <a:ext cx="1454150" cy="1373187"/>
            <a:chOff x="3745" y="1954"/>
            <a:chExt cx="916" cy="865"/>
          </a:xfrm>
        </p:grpSpPr>
        <p:sp>
          <p:nvSpPr>
            <p:cNvPr id="38959" name="Rectangle 48"/>
            <p:cNvSpPr/>
            <p:nvPr>
              <p:custDataLst>
                <p:tags r:id="rId44"/>
              </p:custDataLst>
            </p:nvPr>
          </p:nvSpPr>
          <p:spPr>
            <a:xfrm>
              <a:off x="3896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60" name="Rectangle 49"/>
            <p:cNvSpPr/>
            <p:nvPr>
              <p:custDataLst>
                <p:tags r:id="rId45"/>
              </p:custDataLst>
            </p:nvPr>
          </p:nvSpPr>
          <p:spPr>
            <a:xfrm>
              <a:off x="4172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61" name="Rectangle 50"/>
            <p:cNvSpPr/>
            <p:nvPr>
              <p:custDataLst>
                <p:tags r:id="rId46"/>
              </p:custDataLst>
            </p:nvPr>
          </p:nvSpPr>
          <p:spPr>
            <a:xfrm>
              <a:off x="4448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62" name="Rectangle 51"/>
            <p:cNvSpPr/>
            <p:nvPr>
              <p:custDataLst>
                <p:tags r:id="rId47"/>
              </p:custDataLst>
            </p:nvPr>
          </p:nvSpPr>
          <p:spPr>
            <a:xfrm>
              <a:off x="3896" y="2237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63" name="Rectangle 52"/>
            <p:cNvSpPr/>
            <p:nvPr>
              <p:custDataLst>
                <p:tags r:id="rId48"/>
              </p:custDataLst>
            </p:nvPr>
          </p:nvSpPr>
          <p:spPr>
            <a:xfrm>
              <a:off x="4172" y="2237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64" name="Rectangle 53"/>
            <p:cNvSpPr/>
            <p:nvPr>
              <p:custDataLst>
                <p:tags r:id="rId49"/>
              </p:custDataLst>
            </p:nvPr>
          </p:nvSpPr>
          <p:spPr>
            <a:xfrm>
              <a:off x="4448" y="2237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65" name="Rectangle 54"/>
            <p:cNvSpPr/>
            <p:nvPr>
              <p:custDataLst>
                <p:tags r:id="rId50"/>
              </p:custDataLst>
            </p:nvPr>
          </p:nvSpPr>
          <p:spPr>
            <a:xfrm>
              <a:off x="3896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66" name="Rectangle 55"/>
            <p:cNvSpPr/>
            <p:nvPr>
              <p:custDataLst>
                <p:tags r:id="rId51"/>
              </p:custDataLst>
            </p:nvPr>
          </p:nvSpPr>
          <p:spPr>
            <a:xfrm>
              <a:off x="4172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67" name="Rectangle 56"/>
            <p:cNvSpPr/>
            <p:nvPr>
              <p:custDataLst>
                <p:tags r:id="rId52"/>
              </p:custDataLst>
            </p:nvPr>
          </p:nvSpPr>
          <p:spPr>
            <a:xfrm>
              <a:off x="4448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68" name="AutoShape 57"/>
            <p:cNvSpPr/>
            <p:nvPr>
              <p:custDataLst>
                <p:tags r:id="rId53"/>
              </p:custDataLst>
            </p:nvPr>
          </p:nvSpPr>
          <p:spPr>
            <a:xfrm>
              <a:off x="3745" y="2042"/>
              <a:ext cx="916" cy="716"/>
            </a:xfrm>
            <a:prstGeom prst="bracketPair">
              <a:avLst>
                <a:gd name="adj" fmla="val 594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8" name="Group 58"/>
          <p:cNvGrpSpPr/>
          <p:nvPr/>
        </p:nvGrpSpPr>
        <p:grpSpPr>
          <a:xfrm>
            <a:off x="5575618" y="3679508"/>
            <a:ext cx="1693862" cy="1136650"/>
            <a:chOff x="3467" y="2009"/>
            <a:chExt cx="1067" cy="716"/>
          </a:xfrm>
        </p:grpSpPr>
        <p:sp>
          <p:nvSpPr>
            <p:cNvPr id="38957" name="Text Box 59"/>
            <p:cNvSpPr txBox="1"/>
            <p:nvPr>
              <p:custDataLst>
                <p:tags r:id="rId54"/>
              </p:custDataLst>
            </p:nvPr>
          </p:nvSpPr>
          <p:spPr>
            <a:xfrm>
              <a:off x="3467" y="2193"/>
              <a:ext cx="114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72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  <a:ea typeface="黑体" panose="02010609060101010101" pitchFamily="49" charset="-122"/>
              </a:endParaRPr>
            </a:p>
          </p:txBody>
        </p:sp>
        <p:sp>
          <p:nvSpPr>
            <p:cNvPr id="38958" name="AutoShape 60"/>
            <p:cNvSpPr/>
            <p:nvPr>
              <p:custDataLst>
                <p:tags r:id="rId55"/>
              </p:custDataLst>
            </p:nvPr>
          </p:nvSpPr>
          <p:spPr>
            <a:xfrm>
              <a:off x="3618" y="2009"/>
              <a:ext cx="916" cy="716"/>
            </a:xfrm>
            <a:prstGeom prst="bracketPair">
              <a:avLst>
                <a:gd name="adj" fmla="val 594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Group 61"/>
          <p:cNvGrpSpPr/>
          <p:nvPr/>
        </p:nvGrpSpPr>
        <p:grpSpPr>
          <a:xfrm>
            <a:off x="6058218" y="4436745"/>
            <a:ext cx="1041400" cy="476250"/>
            <a:chOff x="3771" y="2486"/>
            <a:chExt cx="656" cy="300"/>
          </a:xfrm>
        </p:grpSpPr>
        <p:sp>
          <p:nvSpPr>
            <p:cNvPr id="38954" name="Rectangle 62"/>
            <p:cNvSpPr/>
            <p:nvPr>
              <p:custDataLst>
                <p:tags r:id="rId56"/>
              </p:custDataLst>
            </p:nvPr>
          </p:nvSpPr>
          <p:spPr>
            <a:xfrm>
              <a:off x="3771" y="248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55" name="Rectangle 63"/>
            <p:cNvSpPr/>
            <p:nvPr>
              <p:custDataLst>
                <p:tags r:id="rId57"/>
              </p:custDataLst>
            </p:nvPr>
          </p:nvSpPr>
          <p:spPr>
            <a:xfrm>
              <a:off x="4073" y="248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56" name="Rectangle 64"/>
            <p:cNvSpPr/>
            <p:nvPr>
              <p:custDataLst>
                <p:tags r:id="rId58"/>
              </p:custDataLst>
            </p:nvPr>
          </p:nvSpPr>
          <p:spPr>
            <a:xfrm>
              <a:off x="4323" y="248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20" name="Group 65"/>
          <p:cNvGrpSpPr/>
          <p:nvPr/>
        </p:nvGrpSpPr>
        <p:grpSpPr>
          <a:xfrm>
            <a:off x="6058218" y="3989070"/>
            <a:ext cx="1041400" cy="476250"/>
            <a:chOff x="3771" y="2204"/>
            <a:chExt cx="656" cy="300"/>
          </a:xfrm>
        </p:grpSpPr>
        <p:sp>
          <p:nvSpPr>
            <p:cNvPr id="38951" name="Rectangle 66"/>
            <p:cNvSpPr/>
            <p:nvPr>
              <p:custDataLst>
                <p:tags r:id="rId59"/>
              </p:custDataLst>
            </p:nvPr>
          </p:nvSpPr>
          <p:spPr>
            <a:xfrm>
              <a:off x="3771" y="220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52" name="Rectangle 67"/>
            <p:cNvSpPr/>
            <p:nvPr>
              <p:custDataLst>
                <p:tags r:id="rId60"/>
              </p:custDataLst>
            </p:nvPr>
          </p:nvSpPr>
          <p:spPr>
            <a:xfrm>
              <a:off x="4073" y="220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53" name="Rectangle 68"/>
            <p:cNvSpPr/>
            <p:nvPr>
              <p:custDataLst>
                <p:tags r:id="rId61"/>
              </p:custDataLst>
            </p:nvPr>
          </p:nvSpPr>
          <p:spPr>
            <a:xfrm>
              <a:off x="4323" y="220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32517" name="Rectangle 69"/>
          <p:cNvSpPr/>
          <p:nvPr>
            <p:custDataLst>
              <p:tags r:id="rId62"/>
            </p:custDataLst>
          </p:nvPr>
        </p:nvSpPr>
        <p:spPr>
          <a:xfrm>
            <a:off x="69215" y="6263958"/>
            <a:ext cx="7774305" cy="5880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与交换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的第一行(列)与第二行(列)所得结果相同。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2518" name="Rectangle 70"/>
          <p:cNvSpPr/>
          <p:nvPr>
            <p:custDataLst>
              <p:tags r:id="rId63"/>
            </p:custDataLst>
          </p:nvPr>
        </p:nvSpPr>
        <p:spPr>
          <a:xfrm>
            <a:off x="1007428" y="5336858"/>
            <a:ext cx="1392555" cy="55118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 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(1,2) </a:t>
            </a:r>
            <a:r>
              <a:rPr lang="en-US" altLang="zh-CN" sz="2600" b="1" dirty="0">
                <a:latin typeface="Symbol" panose="05050102010706020507" pitchFamily="18" charset="2"/>
                <a:ea typeface="黑体" panose="02010609060101010101" pitchFamily="49" charset="-122"/>
              </a:rPr>
              <a:t>= </a:t>
            </a:r>
            <a:endParaRPr lang="en-US" altLang="zh-CN" sz="2600" b="1" dirty="0">
              <a:latin typeface="Symbol" panose="05050102010706020507" pitchFamily="18" charset="2"/>
              <a:ea typeface="黑体" panose="02010609060101010101" pitchFamily="49" charset="-122"/>
            </a:endParaRPr>
          </a:p>
        </p:txBody>
      </p:sp>
      <p:grpSp>
        <p:nvGrpSpPr>
          <p:cNvPr id="21" name="Group 71"/>
          <p:cNvGrpSpPr/>
          <p:nvPr/>
        </p:nvGrpSpPr>
        <p:grpSpPr>
          <a:xfrm>
            <a:off x="2508568" y="4905058"/>
            <a:ext cx="1454150" cy="1373187"/>
            <a:chOff x="2499" y="1954"/>
            <a:chExt cx="916" cy="865"/>
          </a:xfrm>
        </p:grpSpPr>
        <p:sp>
          <p:nvSpPr>
            <p:cNvPr id="38941" name="AutoShape 72"/>
            <p:cNvSpPr/>
            <p:nvPr>
              <p:custDataLst>
                <p:tags r:id="rId64"/>
              </p:custDataLst>
            </p:nvPr>
          </p:nvSpPr>
          <p:spPr>
            <a:xfrm>
              <a:off x="2499" y="2042"/>
              <a:ext cx="916" cy="716"/>
            </a:xfrm>
            <a:prstGeom prst="bracketPair">
              <a:avLst>
                <a:gd name="adj" fmla="val 594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42" name="Rectangle 73"/>
            <p:cNvSpPr/>
            <p:nvPr>
              <p:custDataLst>
                <p:tags r:id="rId65"/>
              </p:custDataLst>
            </p:nvPr>
          </p:nvSpPr>
          <p:spPr>
            <a:xfrm>
              <a:off x="2652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43" name="Rectangle 74"/>
            <p:cNvSpPr/>
            <p:nvPr>
              <p:custDataLst>
                <p:tags r:id="rId66"/>
              </p:custDataLst>
            </p:nvPr>
          </p:nvSpPr>
          <p:spPr>
            <a:xfrm>
              <a:off x="2954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44" name="Rectangle 75"/>
            <p:cNvSpPr/>
            <p:nvPr>
              <p:custDataLst>
                <p:tags r:id="rId67"/>
              </p:custDataLst>
            </p:nvPr>
          </p:nvSpPr>
          <p:spPr>
            <a:xfrm>
              <a:off x="3204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45" name="Rectangle 76"/>
            <p:cNvSpPr/>
            <p:nvPr>
              <p:custDataLst>
                <p:tags r:id="rId68"/>
              </p:custDataLst>
            </p:nvPr>
          </p:nvSpPr>
          <p:spPr>
            <a:xfrm>
              <a:off x="2652" y="2237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46" name="Rectangle 77"/>
            <p:cNvSpPr/>
            <p:nvPr>
              <p:custDataLst>
                <p:tags r:id="rId69"/>
              </p:custDataLst>
            </p:nvPr>
          </p:nvSpPr>
          <p:spPr>
            <a:xfrm>
              <a:off x="2840" y="2232"/>
              <a:ext cx="218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47" name="Rectangle 78"/>
            <p:cNvSpPr/>
            <p:nvPr>
              <p:custDataLst>
                <p:tags r:id="rId70"/>
              </p:custDataLst>
            </p:nvPr>
          </p:nvSpPr>
          <p:spPr>
            <a:xfrm>
              <a:off x="3204" y="2237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2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48" name="Rectangle 79"/>
            <p:cNvSpPr/>
            <p:nvPr>
              <p:custDataLst>
                <p:tags r:id="rId71"/>
              </p:custDataLst>
            </p:nvPr>
          </p:nvSpPr>
          <p:spPr>
            <a:xfrm>
              <a:off x="2652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49" name="Rectangle 80"/>
            <p:cNvSpPr/>
            <p:nvPr>
              <p:custDataLst>
                <p:tags r:id="rId72"/>
              </p:custDataLst>
            </p:nvPr>
          </p:nvSpPr>
          <p:spPr>
            <a:xfrm>
              <a:off x="2954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50" name="Rectangle 81"/>
            <p:cNvSpPr/>
            <p:nvPr>
              <p:custDataLst>
                <p:tags r:id="rId73"/>
              </p:custDataLst>
            </p:nvPr>
          </p:nvSpPr>
          <p:spPr>
            <a:xfrm>
              <a:off x="3204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22" name="Group 82"/>
          <p:cNvGrpSpPr/>
          <p:nvPr/>
        </p:nvGrpSpPr>
        <p:grpSpPr>
          <a:xfrm>
            <a:off x="5575618" y="5044758"/>
            <a:ext cx="1687512" cy="1136650"/>
            <a:chOff x="3467" y="2869"/>
            <a:chExt cx="1063" cy="716"/>
          </a:xfrm>
        </p:grpSpPr>
        <p:sp>
          <p:nvSpPr>
            <p:cNvPr id="38939" name="Text Box 83"/>
            <p:cNvSpPr txBox="1"/>
            <p:nvPr>
              <p:custDataLst>
                <p:tags r:id="rId74"/>
              </p:custDataLst>
            </p:nvPr>
          </p:nvSpPr>
          <p:spPr>
            <a:xfrm>
              <a:off x="3467" y="3053"/>
              <a:ext cx="114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72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  <a:ea typeface="黑体" panose="02010609060101010101" pitchFamily="49" charset="-122"/>
              </a:endParaRPr>
            </a:p>
          </p:txBody>
        </p:sp>
        <p:sp>
          <p:nvSpPr>
            <p:cNvPr id="38940" name="AutoShape 84"/>
            <p:cNvSpPr/>
            <p:nvPr>
              <p:custDataLst>
                <p:tags r:id="rId75"/>
              </p:custDataLst>
            </p:nvPr>
          </p:nvSpPr>
          <p:spPr>
            <a:xfrm>
              <a:off x="3614" y="2869"/>
              <a:ext cx="916" cy="716"/>
            </a:xfrm>
            <a:prstGeom prst="bracketPair">
              <a:avLst>
                <a:gd name="adj" fmla="val 594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4" name="Group 85"/>
          <p:cNvGrpSpPr/>
          <p:nvPr/>
        </p:nvGrpSpPr>
        <p:grpSpPr>
          <a:xfrm>
            <a:off x="6928168" y="4905058"/>
            <a:ext cx="165100" cy="1373187"/>
            <a:chOff x="4319" y="2781"/>
            <a:chExt cx="104" cy="865"/>
          </a:xfrm>
        </p:grpSpPr>
        <p:sp>
          <p:nvSpPr>
            <p:cNvPr id="38936" name="Rectangle 86"/>
            <p:cNvSpPr/>
            <p:nvPr>
              <p:custDataLst>
                <p:tags r:id="rId76"/>
              </p:custDataLst>
            </p:nvPr>
          </p:nvSpPr>
          <p:spPr>
            <a:xfrm>
              <a:off x="4319" y="2781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37" name="Rectangle 87"/>
            <p:cNvSpPr/>
            <p:nvPr>
              <p:custDataLst>
                <p:tags r:id="rId77"/>
              </p:custDataLst>
            </p:nvPr>
          </p:nvSpPr>
          <p:spPr>
            <a:xfrm>
              <a:off x="4319" y="306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2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38" name="Rectangle 88"/>
            <p:cNvSpPr/>
            <p:nvPr>
              <p:custDataLst>
                <p:tags r:id="rId78"/>
              </p:custDataLst>
            </p:nvPr>
          </p:nvSpPr>
          <p:spPr>
            <a:xfrm>
              <a:off x="4319" y="334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25" name="Group 89"/>
          <p:cNvGrpSpPr/>
          <p:nvPr/>
        </p:nvGrpSpPr>
        <p:grpSpPr>
          <a:xfrm>
            <a:off x="6531293" y="4905058"/>
            <a:ext cx="165100" cy="1373187"/>
            <a:chOff x="4069" y="2781"/>
            <a:chExt cx="104" cy="865"/>
          </a:xfrm>
        </p:grpSpPr>
        <p:sp>
          <p:nvSpPr>
            <p:cNvPr id="38933" name="Rectangle 90"/>
            <p:cNvSpPr/>
            <p:nvPr>
              <p:custDataLst>
                <p:tags r:id="rId79"/>
              </p:custDataLst>
            </p:nvPr>
          </p:nvSpPr>
          <p:spPr>
            <a:xfrm>
              <a:off x="4069" y="2781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34" name="Rectangle 91"/>
            <p:cNvSpPr/>
            <p:nvPr>
              <p:custDataLst>
                <p:tags r:id="rId80"/>
              </p:custDataLst>
            </p:nvPr>
          </p:nvSpPr>
          <p:spPr>
            <a:xfrm>
              <a:off x="4069" y="306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35" name="Rectangle 92"/>
            <p:cNvSpPr/>
            <p:nvPr>
              <p:custDataLst>
                <p:tags r:id="rId81"/>
              </p:custDataLst>
            </p:nvPr>
          </p:nvSpPr>
          <p:spPr>
            <a:xfrm>
              <a:off x="4069" y="334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32541" name="Text Box 93"/>
          <p:cNvSpPr txBox="1"/>
          <p:nvPr>
            <p:custDataLst>
              <p:tags r:id="rId82"/>
            </p:custDataLst>
          </p:nvPr>
        </p:nvSpPr>
        <p:spPr>
          <a:xfrm>
            <a:off x="7375843" y="3971608"/>
            <a:ext cx="330200" cy="5476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2542" name="Text Box 94"/>
          <p:cNvSpPr txBox="1"/>
          <p:nvPr>
            <p:custDataLst>
              <p:tags r:id="rId83"/>
            </p:custDataLst>
          </p:nvPr>
        </p:nvSpPr>
        <p:spPr>
          <a:xfrm>
            <a:off x="7375843" y="5336858"/>
            <a:ext cx="330200" cy="5476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36665" y="599186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2469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248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254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1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251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3254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1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251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9" grpId="0" build="p"/>
      <p:bldP spid="232483" grpId="0" build="p"/>
      <p:bldP spid="232517" grpId="0" build="p"/>
      <p:bldP spid="232518" grpId="0" build="p"/>
      <p:bldP spid="232541" grpId="0" advAuto="1000" build="p"/>
      <p:bldP spid="232542" grpId="0" advAuto="100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初等矩阵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3895" y="673100"/>
            <a:ext cx="1225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理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32469" name="Text Box 21"/>
          <p:cNvSpPr txBox="1"/>
          <p:nvPr>
            <p:custDataLst>
              <p:tags r:id="rId4"/>
            </p:custDataLst>
          </p:nvPr>
        </p:nvSpPr>
        <p:spPr>
          <a:xfrm>
            <a:off x="300355" y="718820"/>
            <a:ext cx="8686800" cy="2066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</a:t>
            </a:r>
            <a:r>
              <a:rPr lang="en-US" altLang="zh-CN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2.2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是一个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矩阵。 对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施行一次初等行变换相当于在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的左边乘以相应的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阶初等矩阵；对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施行一次初等列变换相当于在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的右边乘以相应的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阶初等矩阵。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15" name="Group 22"/>
          <p:cNvGrpSpPr/>
          <p:nvPr/>
        </p:nvGrpSpPr>
        <p:grpSpPr>
          <a:xfrm>
            <a:off x="251142" y="2139633"/>
            <a:ext cx="4827588" cy="1373187"/>
            <a:chOff x="113" y="1039"/>
            <a:chExt cx="3041" cy="865"/>
          </a:xfrm>
        </p:grpSpPr>
        <p:sp>
          <p:nvSpPr>
            <p:cNvPr id="38979" name="Text Box 23"/>
            <p:cNvSpPr txBox="1"/>
            <p:nvPr>
              <p:custDataLst>
                <p:tags r:id="rId5"/>
              </p:custDataLst>
            </p:nvPr>
          </p:nvSpPr>
          <p:spPr>
            <a:xfrm>
              <a:off x="113" y="1322"/>
              <a:ext cx="1314" cy="3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72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   </a:t>
              </a:r>
              <a:r>
                <a:rPr sz="28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例如，设</a:t>
              </a: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80" name="AutoShape 24"/>
            <p:cNvSpPr/>
            <p:nvPr>
              <p:custDataLst>
                <p:tags r:id="rId6"/>
              </p:custDataLst>
            </p:nvPr>
          </p:nvSpPr>
          <p:spPr>
            <a:xfrm>
              <a:off x="1722" y="1127"/>
              <a:ext cx="916" cy="716"/>
            </a:xfrm>
            <a:prstGeom prst="bracketPair">
              <a:avLst>
                <a:gd name="adj" fmla="val 594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81" name="Rectangle 25"/>
            <p:cNvSpPr/>
            <p:nvPr>
              <p:custDataLst>
                <p:tags r:id="rId7"/>
              </p:custDataLst>
            </p:nvPr>
          </p:nvSpPr>
          <p:spPr>
            <a:xfrm>
              <a:off x="1875" y="103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82" name="Rectangle 26"/>
            <p:cNvSpPr/>
            <p:nvPr>
              <p:custDataLst>
                <p:tags r:id="rId8"/>
              </p:custDataLst>
            </p:nvPr>
          </p:nvSpPr>
          <p:spPr>
            <a:xfrm>
              <a:off x="2177" y="103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83" name="Rectangle 27"/>
            <p:cNvSpPr/>
            <p:nvPr>
              <p:custDataLst>
                <p:tags r:id="rId9"/>
              </p:custDataLst>
            </p:nvPr>
          </p:nvSpPr>
          <p:spPr>
            <a:xfrm>
              <a:off x="2427" y="103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84" name="Rectangle 28"/>
            <p:cNvSpPr/>
            <p:nvPr>
              <p:custDataLst>
                <p:tags r:id="rId10"/>
              </p:custDataLst>
            </p:nvPr>
          </p:nvSpPr>
          <p:spPr>
            <a:xfrm>
              <a:off x="1875" y="1322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85" name="Rectangle 29"/>
            <p:cNvSpPr/>
            <p:nvPr>
              <p:custDataLst>
                <p:tags r:id="rId11"/>
              </p:custDataLst>
            </p:nvPr>
          </p:nvSpPr>
          <p:spPr>
            <a:xfrm>
              <a:off x="2063" y="1317"/>
              <a:ext cx="218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86" name="Rectangle 30"/>
            <p:cNvSpPr/>
            <p:nvPr>
              <p:custDataLst>
                <p:tags r:id="rId12"/>
              </p:custDataLst>
            </p:nvPr>
          </p:nvSpPr>
          <p:spPr>
            <a:xfrm>
              <a:off x="2427" y="1322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2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87" name="Rectangle 31"/>
            <p:cNvSpPr/>
            <p:nvPr>
              <p:custDataLst>
                <p:tags r:id="rId13"/>
              </p:custDataLst>
            </p:nvPr>
          </p:nvSpPr>
          <p:spPr>
            <a:xfrm>
              <a:off x="1875" y="160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88" name="Rectangle 32"/>
            <p:cNvSpPr/>
            <p:nvPr>
              <p:custDataLst>
                <p:tags r:id="rId14"/>
              </p:custDataLst>
            </p:nvPr>
          </p:nvSpPr>
          <p:spPr>
            <a:xfrm>
              <a:off x="2177" y="160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89" name="Rectangle 33"/>
            <p:cNvSpPr/>
            <p:nvPr>
              <p:custDataLst>
                <p:tags r:id="rId15"/>
              </p:custDataLst>
            </p:nvPr>
          </p:nvSpPr>
          <p:spPr>
            <a:xfrm>
              <a:off x="2427" y="160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990" name="Text Box 34"/>
            <p:cNvSpPr txBox="1"/>
            <p:nvPr>
              <p:custDataLst>
                <p:tags r:id="rId16"/>
              </p:custDataLst>
            </p:nvPr>
          </p:nvSpPr>
          <p:spPr>
            <a:xfrm>
              <a:off x="1419" y="1322"/>
              <a:ext cx="1735" cy="3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72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=                    </a:t>
              </a:r>
              <a:r>
                <a:rPr lang="zh-CN" altLang="en-US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，</a:t>
              </a:r>
              <a:r>
                <a:rPr sz="28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有</a:t>
              </a:r>
              <a:endParaRPr sz="28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5857875" y="4912995"/>
            <a:ext cx="346075" cy="1373188"/>
            <a:chOff x="3690" y="2781"/>
            <a:chExt cx="218" cy="865"/>
          </a:xfrm>
        </p:grpSpPr>
        <p:sp>
          <p:nvSpPr>
            <p:cNvPr id="40028" name="Rectangle 3"/>
            <p:cNvSpPr/>
            <p:nvPr>
              <p:custDataLst>
                <p:tags r:id="rId17"/>
              </p:custDataLst>
            </p:nvPr>
          </p:nvSpPr>
          <p:spPr>
            <a:xfrm>
              <a:off x="3804" y="2781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029" name="Rectangle 4"/>
            <p:cNvSpPr/>
            <p:nvPr>
              <p:custDataLst>
                <p:tags r:id="rId18"/>
              </p:custDataLst>
            </p:nvPr>
          </p:nvSpPr>
          <p:spPr>
            <a:xfrm>
              <a:off x="3690" y="3064"/>
              <a:ext cx="208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030" name="Rectangle 5"/>
            <p:cNvSpPr/>
            <p:nvPr>
              <p:custDataLst>
                <p:tags r:id="rId19"/>
              </p:custDataLst>
            </p:nvPr>
          </p:nvSpPr>
          <p:spPr>
            <a:xfrm>
              <a:off x="3804" y="334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3967163" y="4912995"/>
            <a:ext cx="1454150" cy="1373188"/>
            <a:chOff x="3745" y="1954"/>
            <a:chExt cx="916" cy="865"/>
          </a:xfrm>
        </p:grpSpPr>
        <p:sp>
          <p:nvSpPr>
            <p:cNvPr id="40018" name="Rectangle 7"/>
            <p:cNvSpPr/>
            <p:nvPr>
              <p:custDataLst>
                <p:tags r:id="rId20"/>
              </p:custDataLst>
            </p:nvPr>
          </p:nvSpPr>
          <p:spPr>
            <a:xfrm>
              <a:off x="3896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019" name="Rectangle 8"/>
            <p:cNvSpPr/>
            <p:nvPr>
              <p:custDataLst>
                <p:tags r:id="rId21"/>
              </p:custDataLst>
            </p:nvPr>
          </p:nvSpPr>
          <p:spPr>
            <a:xfrm>
              <a:off x="4172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020" name="Rectangle 9"/>
            <p:cNvSpPr/>
            <p:nvPr>
              <p:custDataLst>
                <p:tags r:id="rId22"/>
              </p:custDataLst>
            </p:nvPr>
          </p:nvSpPr>
          <p:spPr>
            <a:xfrm>
              <a:off x="4448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2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0021" name="Rectangle 10"/>
            <p:cNvSpPr/>
            <p:nvPr>
              <p:custDataLst>
                <p:tags r:id="rId23"/>
              </p:custDataLst>
            </p:nvPr>
          </p:nvSpPr>
          <p:spPr>
            <a:xfrm>
              <a:off x="3896" y="2237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022" name="Rectangle 11"/>
            <p:cNvSpPr/>
            <p:nvPr>
              <p:custDataLst>
                <p:tags r:id="rId24"/>
              </p:custDataLst>
            </p:nvPr>
          </p:nvSpPr>
          <p:spPr>
            <a:xfrm>
              <a:off x="4172" y="2237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023" name="Rectangle 12"/>
            <p:cNvSpPr/>
            <p:nvPr>
              <p:custDataLst>
                <p:tags r:id="rId25"/>
              </p:custDataLst>
            </p:nvPr>
          </p:nvSpPr>
          <p:spPr>
            <a:xfrm>
              <a:off x="4448" y="2237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0024" name="Rectangle 13"/>
            <p:cNvSpPr/>
            <p:nvPr>
              <p:custDataLst>
                <p:tags r:id="rId26"/>
              </p:custDataLst>
            </p:nvPr>
          </p:nvSpPr>
          <p:spPr>
            <a:xfrm>
              <a:off x="3896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025" name="Rectangle 14"/>
            <p:cNvSpPr/>
            <p:nvPr>
              <p:custDataLst>
                <p:tags r:id="rId27"/>
              </p:custDataLst>
            </p:nvPr>
          </p:nvSpPr>
          <p:spPr>
            <a:xfrm>
              <a:off x="4172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026" name="Rectangle 15"/>
            <p:cNvSpPr/>
            <p:nvPr>
              <p:custDataLst>
                <p:tags r:id="rId28"/>
              </p:custDataLst>
            </p:nvPr>
          </p:nvSpPr>
          <p:spPr>
            <a:xfrm>
              <a:off x="4448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0027" name="AutoShape 16"/>
            <p:cNvSpPr/>
            <p:nvPr>
              <p:custDataLst>
                <p:tags r:id="rId29"/>
              </p:custDataLst>
            </p:nvPr>
          </p:nvSpPr>
          <p:spPr>
            <a:xfrm>
              <a:off x="3745" y="2042"/>
              <a:ext cx="916" cy="716"/>
            </a:xfrm>
            <a:prstGeom prst="bracketPair">
              <a:avLst>
                <a:gd name="adj" fmla="val 594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Group 17"/>
          <p:cNvGrpSpPr/>
          <p:nvPr/>
        </p:nvGrpSpPr>
        <p:grpSpPr>
          <a:xfrm>
            <a:off x="5986463" y="3555683"/>
            <a:ext cx="1041400" cy="476250"/>
            <a:chOff x="3771" y="1926"/>
            <a:chExt cx="656" cy="300"/>
          </a:xfrm>
        </p:grpSpPr>
        <p:sp>
          <p:nvSpPr>
            <p:cNvPr id="40015" name="Rectangle 18"/>
            <p:cNvSpPr/>
            <p:nvPr>
              <p:custDataLst>
                <p:tags r:id="rId30"/>
              </p:custDataLst>
            </p:nvPr>
          </p:nvSpPr>
          <p:spPr>
            <a:xfrm>
              <a:off x="3771" y="192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016" name="Rectangle 19"/>
            <p:cNvSpPr/>
            <p:nvPr>
              <p:custDataLst>
                <p:tags r:id="rId31"/>
              </p:custDataLst>
            </p:nvPr>
          </p:nvSpPr>
          <p:spPr>
            <a:xfrm>
              <a:off x="3959" y="1926"/>
              <a:ext cx="208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2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017" name="Rectangle 20"/>
            <p:cNvSpPr/>
            <p:nvPr>
              <p:custDataLst>
                <p:tags r:id="rId32"/>
              </p:custDataLst>
            </p:nvPr>
          </p:nvSpPr>
          <p:spPr>
            <a:xfrm>
              <a:off x="4323" y="192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3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33494" name="Rectangle 22"/>
          <p:cNvSpPr/>
          <p:nvPr>
            <p:custDataLst>
              <p:tags r:id="rId33"/>
            </p:custDataLst>
          </p:nvPr>
        </p:nvSpPr>
        <p:spPr>
          <a:xfrm>
            <a:off x="633730" y="3979545"/>
            <a:ext cx="1694815" cy="55118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(3,1(2))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en-US" altLang="zh-CN" sz="2600" b="1" dirty="0">
                <a:latin typeface="Symbol" panose="05050102010706020507" pitchFamily="18" charset="2"/>
                <a:ea typeface="黑体" panose="02010609060101010101" pitchFamily="49" charset="-122"/>
              </a:rPr>
              <a:t>= </a:t>
            </a:r>
            <a:endParaRPr lang="en-US" altLang="zh-CN" sz="2600" b="1" dirty="0">
              <a:latin typeface="Symbol" panose="05050102010706020507" pitchFamily="18" charset="2"/>
              <a:ea typeface="黑体" panose="02010609060101010101" pitchFamily="49" charset="-122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3967163" y="3547745"/>
            <a:ext cx="1454150" cy="1373188"/>
            <a:chOff x="2499" y="1954"/>
            <a:chExt cx="916" cy="865"/>
          </a:xfrm>
        </p:grpSpPr>
        <p:sp>
          <p:nvSpPr>
            <p:cNvPr id="40005" name="AutoShape 24"/>
            <p:cNvSpPr/>
            <p:nvPr>
              <p:custDataLst>
                <p:tags r:id="rId34"/>
              </p:custDataLst>
            </p:nvPr>
          </p:nvSpPr>
          <p:spPr>
            <a:xfrm>
              <a:off x="2499" y="2042"/>
              <a:ext cx="916" cy="716"/>
            </a:xfrm>
            <a:prstGeom prst="bracketPair">
              <a:avLst>
                <a:gd name="adj" fmla="val 594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006" name="Rectangle 25"/>
            <p:cNvSpPr/>
            <p:nvPr>
              <p:custDataLst>
                <p:tags r:id="rId35"/>
              </p:custDataLst>
            </p:nvPr>
          </p:nvSpPr>
          <p:spPr>
            <a:xfrm>
              <a:off x="2652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007" name="Rectangle 26"/>
            <p:cNvSpPr/>
            <p:nvPr>
              <p:custDataLst>
                <p:tags r:id="rId36"/>
              </p:custDataLst>
            </p:nvPr>
          </p:nvSpPr>
          <p:spPr>
            <a:xfrm>
              <a:off x="2954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008" name="Rectangle 27"/>
            <p:cNvSpPr/>
            <p:nvPr>
              <p:custDataLst>
                <p:tags r:id="rId37"/>
              </p:custDataLst>
            </p:nvPr>
          </p:nvSpPr>
          <p:spPr>
            <a:xfrm>
              <a:off x="3204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0009" name="Rectangle 28"/>
            <p:cNvSpPr/>
            <p:nvPr>
              <p:custDataLst>
                <p:tags r:id="rId38"/>
              </p:custDataLst>
            </p:nvPr>
          </p:nvSpPr>
          <p:spPr>
            <a:xfrm>
              <a:off x="2652" y="2237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010" name="Rectangle 29"/>
            <p:cNvSpPr/>
            <p:nvPr>
              <p:custDataLst>
                <p:tags r:id="rId39"/>
              </p:custDataLst>
            </p:nvPr>
          </p:nvSpPr>
          <p:spPr>
            <a:xfrm>
              <a:off x="2840" y="2232"/>
              <a:ext cx="218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011" name="Rectangle 30"/>
            <p:cNvSpPr/>
            <p:nvPr>
              <p:custDataLst>
                <p:tags r:id="rId40"/>
              </p:custDataLst>
            </p:nvPr>
          </p:nvSpPr>
          <p:spPr>
            <a:xfrm>
              <a:off x="3204" y="2237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2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0012" name="Rectangle 31"/>
            <p:cNvSpPr/>
            <p:nvPr>
              <p:custDataLst>
                <p:tags r:id="rId41"/>
              </p:custDataLst>
            </p:nvPr>
          </p:nvSpPr>
          <p:spPr>
            <a:xfrm>
              <a:off x="2652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013" name="Rectangle 32"/>
            <p:cNvSpPr/>
            <p:nvPr>
              <p:custDataLst>
                <p:tags r:id="rId42"/>
              </p:custDataLst>
            </p:nvPr>
          </p:nvSpPr>
          <p:spPr>
            <a:xfrm>
              <a:off x="2954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014" name="Rectangle 33"/>
            <p:cNvSpPr/>
            <p:nvPr>
              <p:custDataLst>
                <p:tags r:id="rId43"/>
              </p:custDataLst>
            </p:nvPr>
          </p:nvSpPr>
          <p:spPr>
            <a:xfrm>
              <a:off x="3204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6" name="Group 34"/>
          <p:cNvGrpSpPr/>
          <p:nvPr/>
        </p:nvGrpSpPr>
        <p:grpSpPr>
          <a:xfrm>
            <a:off x="2436813" y="3547745"/>
            <a:ext cx="1454150" cy="1373188"/>
            <a:chOff x="3745" y="1954"/>
            <a:chExt cx="916" cy="865"/>
          </a:xfrm>
        </p:grpSpPr>
        <p:sp>
          <p:nvSpPr>
            <p:cNvPr id="39995" name="Rectangle 35"/>
            <p:cNvSpPr/>
            <p:nvPr>
              <p:custDataLst>
                <p:tags r:id="rId44"/>
              </p:custDataLst>
            </p:nvPr>
          </p:nvSpPr>
          <p:spPr>
            <a:xfrm>
              <a:off x="3896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996" name="Rectangle 36"/>
            <p:cNvSpPr/>
            <p:nvPr>
              <p:custDataLst>
                <p:tags r:id="rId45"/>
              </p:custDataLst>
            </p:nvPr>
          </p:nvSpPr>
          <p:spPr>
            <a:xfrm>
              <a:off x="4172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997" name="Rectangle 37"/>
            <p:cNvSpPr/>
            <p:nvPr>
              <p:custDataLst>
                <p:tags r:id="rId46"/>
              </p:custDataLst>
            </p:nvPr>
          </p:nvSpPr>
          <p:spPr>
            <a:xfrm>
              <a:off x="4448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2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9998" name="Rectangle 38"/>
            <p:cNvSpPr/>
            <p:nvPr>
              <p:custDataLst>
                <p:tags r:id="rId47"/>
              </p:custDataLst>
            </p:nvPr>
          </p:nvSpPr>
          <p:spPr>
            <a:xfrm>
              <a:off x="3896" y="2237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999" name="Rectangle 39"/>
            <p:cNvSpPr/>
            <p:nvPr>
              <p:custDataLst>
                <p:tags r:id="rId48"/>
              </p:custDataLst>
            </p:nvPr>
          </p:nvSpPr>
          <p:spPr>
            <a:xfrm>
              <a:off x="4172" y="2237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000" name="Rectangle 40"/>
            <p:cNvSpPr/>
            <p:nvPr>
              <p:custDataLst>
                <p:tags r:id="rId49"/>
              </p:custDataLst>
            </p:nvPr>
          </p:nvSpPr>
          <p:spPr>
            <a:xfrm>
              <a:off x="4448" y="2237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0001" name="Rectangle 41"/>
            <p:cNvSpPr/>
            <p:nvPr>
              <p:custDataLst>
                <p:tags r:id="rId50"/>
              </p:custDataLst>
            </p:nvPr>
          </p:nvSpPr>
          <p:spPr>
            <a:xfrm>
              <a:off x="3896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002" name="Rectangle 42"/>
            <p:cNvSpPr/>
            <p:nvPr>
              <p:custDataLst>
                <p:tags r:id="rId51"/>
              </p:custDataLst>
            </p:nvPr>
          </p:nvSpPr>
          <p:spPr>
            <a:xfrm>
              <a:off x="4172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0003" name="Rectangle 43"/>
            <p:cNvSpPr/>
            <p:nvPr>
              <p:custDataLst>
                <p:tags r:id="rId52"/>
              </p:custDataLst>
            </p:nvPr>
          </p:nvSpPr>
          <p:spPr>
            <a:xfrm>
              <a:off x="4448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0004" name="AutoShape 44"/>
            <p:cNvSpPr/>
            <p:nvPr>
              <p:custDataLst>
                <p:tags r:id="rId53"/>
              </p:custDataLst>
            </p:nvPr>
          </p:nvSpPr>
          <p:spPr>
            <a:xfrm>
              <a:off x="3745" y="2042"/>
              <a:ext cx="916" cy="716"/>
            </a:xfrm>
            <a:prstGeom prst="bracketPair">
              <a:avLst>
                <a:gd name="adj" fmla="val 594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Group 45"/>
          <p:cNvGrpSpPr/>
          <p:nvPr/>
        </p:nvGrpSpPr>
        <p:grpSpPr>
          <a:xfrm>
            <a:off x="5503863" y="3687445"/>
            <a:ext cx="1693862" cy="1136650"/>
            <a:chOff x="3467" y="2009"/>
            <a:chExt cx="1067" cy="716"/>
          </a:xfrm>
        </p:grpSpPr>
        <p:sp>
          <p:nvSpPr>
            <p:cNvPr id="39993" name="Text Box 46"/>
            <p:cNvSpPr txBox="1"/>
            <p:nvPr>
              <p:custDataLst>
                <p:tags r:id="rId54"/>
              </p:custDataLst>
            </p:nvPr>
          </p:nvSpPr>
          <p:spPr>
            <a:xfrm>
              <a:off x="3467" y="2193"/>
              <a:ext cx="114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72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  <a:ea typeface="黑体" panose="02010609060101010101" pitchFamily="49" charset="-122"/>
              </a:endParaRPr>
            </a:p>
          </p:txBody>
        </p:sp>
        <p:sp>
          <p:nvSpPr>
            <p:cNvPr id="39994" name="AutoShape 47"/>
            <p:cNvSpPr/>
            <p:nvPr>
              <p:custDataLst>
                <p:tags r:id="rId55"/>
              </p:custDataLst>
            </p:nvPr>
          </p:nvSpPr>
          <p:spPr>
            <a:xfrm>
              <a:off x="3618" y="2009"/>
              <a:ext cx="916" cy="716"/>
            </a:xfrm>
            <a:prstGeom prst="bracketPair">
              <a:avLst>
                <a:gd name="adj" fmla="val 594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8" name="Group 48"/>
          <p:cNvGrpSpPr/>
          <p:nvPr/>
        </p:nvGrpSpPr>
        <p:grpSpPr>
          <a:xfrm>
            <a:off x="5986463" y="4444683"/>
            <a:ext cx="1041400" cy="476250"/>
            <a:chOff x="3771" y="2486"/>
            <a:chExt cx="656" cy="300"/>
          </a:xfrm>
        </p:grpSpPr>
        <p:sp>
          <p:nvSpPr>
            <p:cNvPr id="39990" name="Rectangle 49"/>
            <p:cNvSpPr/>
            <p:nvPr>
              <p:custDataLst>
                <p:tags r:id="rId56"/>
              </p:custDataLst>
            </p:nvPr>
          </p:nvSpPr>
          <p:spPr>
            <a:xfrm>
              <a:off x="3771" y="248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991" name="Rectangle 50"/>
            <p:cNvSpPr/>
            <p:nvPr>
              <p:custDataLst>
                <p:tags r:id="rId57"/>
              </p:custDataLst>
            </p:nvPr>
          </p:nvSpPr>
          <p:spPr>
            <a:xfrm>
              <a:off x="4073" y="248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992" name="Rectangle 51"/>
            <p:cNvSpPr/>
            <p:nvPr>
              <p:custDataLst>
                <p:tags r:id="rId58"/>
              </p:custDataLst>
            </p:nvPr>
          </p:nvSpPr>
          <p:spPr>
            <a:xfrm>
              <a:off x="4323" y="248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9" name="Group 52"/>
          <p:cNvGrpSpPr/>
          <p:nvPr/>
        </p:nvGrpSpPr>
        <p:grpSpPr>
          <a:xfrm>
            <a:off x="5986463" y="3992245"/>
            <a:ext cx="1041400" cy="477838"/>
            <a:chOff x="3771" y="2201"/>
            <a:chExt cx="656" cy="301"/>
          </a:xfrm>
        </p:grpSpPr>
        <p:sp>
          <p:nvSpPr>
            <p:cNvPr id="39987" name="Rectangle 53"/>
            <p:cNvSpPr/>
            <p:nvPr>
              <p:custDataLst>
                <p:tags r:id="rId59"/>
              </p:custDataLst>
            </p:nvPr>
          </p:nvSpPr>
          <p:spPr>
            <a:xfrm>
              <a:off x="3771" y="2202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988" name="Rectangle 54"/>
            <p:cNvSpPr/>
            <p:nvPr>
              <p:custDataLst>
                <p:tags r:id="rId60"/>
              </p:custDataLst>
            </p:nvPr>
          </p:nvSpPr>
          <p:spPr>
            <a:xfrm>
              <a:off x="3959" y="2201"/>
              <a:ext cx="218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989" name="Rectangle 55"/>
            <p:cNvSpPr/>
            <p:nvPr>
              <p:custDataLst>
                <p:tags r:id="rId61"/>
              </p:custDataLst>
            </p:nvPr>
          </p:nvSpPr>
          <p:spPr>
            <a:xfrm>
              <a:off x="4323" y="2202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2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33528" name="Rectangle 56"/>
          <p:cNvSpPr/>
          <p:nvPr>
            <p:custDataLst>
              <p:tags r:id="rId62"/>
            </p:custDataLst>
          </p:nvPr>
        </p:nvSpPr>
        <p:spPr>
          <a:xfrm>
            <a:off x="624523" y="5344795"/>
            <a:ext cx="1630680" cy="55118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(3,1(2))</a:t>
            </a:r>
            <a:r>
              <a:rPr lang="en-US" altLang="zh-CN" sz="2600" b="1" dirty="0">
                <a:latin typeface="Symbol" panose="05050102010706020507" pitchFamily="18" charset="2"/>
                <a:ea typeface="黑体" panose="02010609060101010101" pitchFamily="49" charset="-122"/>
              </a:rPr>
              <a:t>= </a:t>
            </a:r>
            <a:endParaRPr lang="en-US" altLang="zh-CN" sz="2600" b="1" dirty="0">
              <a:latin typeface="Symbol" panose="05050102010706020507" pitchFamily="18" charset="2"/>
              <a:ea typeface="黑体" panose="02010609060101010101" pitchFamily="49" charset="-122"/>
            </a:endParaRPr>
          </a:p>
        </p:txBody>
      </p:sp>
      <p:grpSp>
        <p:nvGrpSpPr>
          <p:cNvPr id="10" name="Group 57"/>
          <p:cNvGrpSpPr/>
          <p:nvPr/>
        </p:nvGrpSpPr>
        <p:grpSpPr>
          <a:xfrm>
            <a:off x="2436813" y="4912995"/>
            <a:ext cx="1454150" cy="1373188"/>
            <a:chOff x="2499" y="1954"/>
            <a:chExt cx="916" cy="865"/>
          </a:xfrm>
        </p:grpSpPr>
        <p:sp>
          <p:nvSpPr>
            <p:cNvPr id="39977" name="AutoShape 58"/>
            <p:cNvSpPr/>
            <p:nvPr>
              <p:custDataLst>
                <p:tags r:id="rId63"/>
              </p:custDataLst>
            </p:nvPr>
          </p:nvSpPr>
          <p:spPr>
            <a:xfrm>
              <a:off x="2499" y="2042"/>
              <a:ext cx="916" cy="716"/>
            </a:xfrm>
            <a:prstGeom prst="bracketPair">
              <a:avLst>
                <a:gd name="adj" fmla="val 594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978" name="Rectangle 59"/>
            <p:cNvSpPr/>
            <p:nvPr>
              <p:custDataLst>
                <p:tags r:id="rId64"/>
              </p:custDataLst>
            </p:nvPr>
          </p:nvSpPr>
          <p:spPr>
            <a:xfrm>
              <a:off x="2652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979" name="Rectangle 60"/>
            <p:cNvSpPr/>
            <p:nvPr>
              <p:custDataLst>
                <p:tags r:id="rId65"/>
              </p:custDataLst>
            </p:nvPr>
          </p:nvSpPr>
          <p:spPr>
            <a:xfrm>
              <a:off x="2954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980" name="Rectangle 61"/>
            <p:cNvSpPr/>
            <p:nvPr>
              <p:custDataLst>
                <p:tags r:id="rId66"/>
              </p:custDataLst>
            </p:nvPr>
          </p:nvSpPr>
          <p:spPr>
            <a:xfrm>
              <a:off x="3204" y="195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9981" name="Rectangle 62"/>
            <p:cNvSpPr/>
            <p:nvPr>
              <p:custDataLst>
                <p:tags r:id="rId67"/>
              </p:custDataLst>
            </p:nvPr>
          </p:nvSpPr>
          <p:spPr>
            <a:xfrm>
              <a:off x="2652" y="2237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982" name="Rectangle 63"/>
            <p:cNvSpPr/>
            <p:nvPr>
              <p:custDataLst>
                <p:tags r:id="rId68"/>
              </p:custDataLst>
            </p:nvPr>
          </p:nvSpPr>
          <p:spPr>
            <a:xfrm>
              <a:off x="2840" y="2232"/>
              <a:ext cx="218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983" name="Rectangle 64"/>
            <p:cNvSpPr/>
            <p:nvPr>
              <p:custDataLst>
                <p:tags r:id="rId69"/>
              </p:custDataLst>
            </p:nvPr>
          </p:nvSpPr>
          <p:spPr>
            <a:xfrm>
              <a:off x="3204" y="2237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2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9984" name="Rectangle 65"/>
            <p:cNvSpPr/>
            <p:nvPr>
              <p:custDataLst>
                <p:tags r:id="rId70"/>
              </p:custDataLst>
            </p:nvPr>
          </p:nvSpPr>
          <p:spPr>
            <a:xfrm>
              <a:off x="2652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985" name="Rectangle 66"/>
            <p:cNvSpPr/>
            <p:nvPr>
              <p:custDataLst>
                <p:tags r:id="rId71"/>
              </p:custDataLst>
            </p:nvPr>
          </p:nvSpPr>
          <p:spPr>
            <a:xfrm>
              <a:off x="2954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986" name="Rectangle 67"/>
            <p:cNvSpPr/>
            <p:nvPr>
              <p:custDataLst>
                <p:tags r:id="rId72"/>
              </p:custDataLst>
            </p:nvPr>
          </p:nvSpPr>
          <p:spPr>
            <a:xfrm>
              <a:off x="3204" y="2519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1" name="Group 68"/>
          <p:cNvGrpSpPr/>
          <p:nvPr/>
        </p:nvGrpSpPr>
        <p:grpSpPr>
          <a:xfrm>
            <a:off x="5503863" y="5052695"/>
            <a:ext cx="1687512" cy="1136650"/>
            <a:chOff x="3467" y="2869"/>
            <a:chExt cx="1063" cy="716"/>
          </a:xfrm>
        </p:grpSpPr>
        <p:sp>
          <p:nvSpPr>
            <p:cNvPr id="39975" name="Text Box 69"/>
            <p:cNvSpPr txBox="1"/>
            <p:nvPr>
              <p:custDataLst>
                <p:tags r:id="rId73"/>
              </p:custDataLst>
            </p:nvPr>
          </p:nvSpPr>
          <p:spPr>
            <a:xfrm>
              <a:off x="3467" y="3053"/>
              <a:ext cx="114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72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  <a:ea typeface="黑体" panose="02010609060101010101" pitchFamily="49" charset="-122"/>
              </a:endParaRPr>
            </a:p>
          </p:txBody>
        </p:sp>
        <p:sp>
          <p:nvSpPr>
            <p:cNvPr id="39976" name="AutoShape 70"/>
            <p:cNvSpPr/>
            <p:nvPr>
              <p:custDataLst>
                <p:tags r:id="rId74"/>
              </p:custDataLst>
            </p:nvPr>
          </p:nvSpPr>
          <p:spPr>
            <a:xfrm>
              <a:off x="3614" y="2869"/>
              <a:ext cx="916" cy="716"/>
            </a:xfrm>
            <a:prstGeom prst="bracketPair">
              <a:avLst>
                <a:gd name="adj" fmla="val 594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6" name="Group 71"/>
          <p:cNvGrpSpPr/>
          <p:nvPr/>
        </p:nvGrpSpPr>
        <p:grpSpPr>
          <a:xfrm>
            <a:off x="6856413" y="4912995"/>
            <a:ext cx="165100" cy="1373188"/>
            <a:chOff x="4319" y="2781"/>
            <a:chExt cx="104" cy="865"/>
          </a:xfrm>
        </p:grpSpPr>
        <p:sp>
          <p:nvSpPr>
            <p:cNvPr id="39972" name="Rectangle 72"/>
            <p:cNvSpPr/>
            <p:nvPr>
              <p:custDataLst>
                <p:tags r:id="rId75"/>
              </p:custDataLst>
            </p:nvPr>
          </p:nvSpPr>
          <p:spPr>
            <a:xfrm>
              <a:off x="4319" y="2781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7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9973" name="Rectangle 73"/>
            <p:cNvSpPr/>
            <p:nvPr>
              <p:custDataLst>
                <p:tags r:id="rId76"/>
              </p:custDataLst>
            </p:nvPr>
          </p:nvSpPr>
          <p:spPr>
            <a:xfrm>
              <a:off x="4319" y="3064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4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9974" name="Rectangle 74"/>
            <p:cNvSpPr/>
            <p:nvPr>
              <p:custDataLst>
                <p:tags r:id="rId77"/>
              </p:custDataLst>
            </p:nvPr>
          </p:nvSpPr>
          <p:spPr>
            <a:xfrm>
              <a:off x="4319" y="334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27" name="Group 75"/>
          <p:cNvGrpSpPr/>
          <p:nvPr/>
        </p:nvGrpSpPr>
        <p:grpSpPr>
          <a:xfrm>
            <a:off x="6284913" y="4912995"/>
            <a:ext cx="346075" cy="1373188"/>
            <a:chOff x="3959" y="2781"/>
            <a:chExt cx="218" cy="865"/>
          </a:xfrm>
        </p:grpSpPr>
        <p:sp>
          <p:nvSpPr>
            <p:cNvPr id="39969" name="Rectangle 76"/>
            <p:cNvSpPr/>
            <p:nvPr>
              <p:custDataLst>
                <p:tags r:id="rId78"/>
              </p:custDataLst>
            </p:nvPr>
          </p:nvSpPr>
          <p:spPr>
            <a:xfrm>
              <a:off x="4069" y="2781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970" name="Rectangle 77"/>
            <p:cNvSpPr/>
            <p:nvPr>
              <p:custDataLst>
                <p:tags r:id="rId79"/>
              </p:custDataLst>
            </p:nvPr>
          </p:nvSpPr>
          <p:spPr>
            <a:xfrm>
              <a:off x="3959" y="3059"/>
              <a:ext cx="218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971" name="Rectangle 78"/>
            <p:cNvSpPr/>
            <p:nvPr>
              <p:custDataLst>
                <p:tags r:id="rId80"/>
              </p:custDataLst>
            </p:nvPr>
          </p:nvSpPr>
          <p:spPr>
            <a:xfrm>
              <a:off x="4069" y="3346"/>
              <a:ext cx="10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33551" name="Text Box 79"/>
          <p:cNvSpPr txBox="1"/>
          <p:nvPr>
            <p:custDataLst>
              <p:tags r:id="rId81"/>
            </p:custDataLst>
          </p:nvPr>
        </p:nvSpPr>
        <p:spPr>
          <a:xfrm>
            <a:off x="7304088" y="3979545"/>
            <a:ext cx="330200" cy="5476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3552" name="Text Box 80"/>
          <p:cNvSpPr txBox="1"/>
          <p:nvPr>
            <p:custDataLst>
              <p:tags r:id="rId82"/>
            </p:custDataLst>
          </p:nvPr>
        </p:nvSpPr>
        <p:spPr>
          <a:xfrm>
            <a:off x="7304088" y="5344795"/>
            <a:ext cx="330200" cy="5476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3553" name="Text Box 81"/>
          <p:cNvSpPr txBox="1"/>
          <p:nvPr>
            <p:custDataLst>
              <p:tags r:id="rId83"/>
            </p:custDataLst>
          </p:nvPr>
        </p:nvSpPr>
        <p:spPr>
          <a:xfrm>
            <a:off x="20479" y="6263958"/>
            <a:ext cx="6294755" cy="5880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请与对矩阵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进行行列变换结果相对照。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355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352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355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5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3355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94" grpId="0" build="p"/>
      <p:bldP spid="233528" grpId="0" build="p"/>
      <p:bldP spid="233551" grpId="0" advAuto="1000" build="p"/>
      <p:bldP spid="233552" grpId="0" advAuto="1000" build="p"/>
      <p:bldP spid="23355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初等矩阵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3954" name="Text Box 2"/>
          <p:cNvSpPr txBox="1"/>
          <p:nvPr>
            <p:custDataLst>
              <p:tags r:id="rId3"/>
            </p:custDataLst>
          </p:nvPr>
        </p:nvSpPr>
        <p:spPr>
          <a:xfrm>
            <a:off x="228600" y="1509395"/>
            <a:ext cx="8686800" cy="10331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初等矩阵都是可逆的，且它们的逆矩阵仍是初等矩阵：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53955" name="Text Box 3"/>
          <p:cNvSpPr txBox="1"/>
          <p:nvPr>
            <p:custDataLst>
              <p:tags r:id="rId4"/>
            </p:custDataLst>
          </p:nvPr>
        </p:nvSpPr>
        <p:spPr>
          <a:xfrm>
            <a:off x="118586" y="979170"/>
            <a:ext cx="3206115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初等矩阵的可逆性：</a:t>
            </a:r>
            <a:endParaRPr lang="zh-CN" altLang="en-US" sz="2800" b="1" dirty="0">
              <a:solidFill>
                <a:srgbClr val="3333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253964" name="Object 1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960755" y="2292033"/>
          <a:ext cx="185991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6" imgW="647700" imgH="241300" progId="Equation.DSMT4">
                  <p:embed/>
                </p:oleObj>
              </mc:Choice>
              <mc:Fallback>
                <p:oleObj name="" r:id="rId6" imgW="647700" imgH="2413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0755" y="2292033"/>
                        <a:ext cx="1859915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5" name="Object 1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856072" y="2403316"/>
          <a:ext cx="1201420" cy="58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419100" imgH="203200" progId="Equation.DSMT4">
                  <p:embed/>
                </p:oleObj>
              </mc:Choice>
              <mc:Fallback>
                <p:oleObj name="" r:id="rId9" imgW="419100" imgH="2032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6072" y="2403316"/>
                        <a:ext cx="1201420" cy="582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7" name="Object 15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834708" y="3365341"/>
          <a:ext cx="2004060" cy="6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2" imgW="698500" imgH="228600" progId="Equation.DSMT4">
                  <p:embed/>
                </p:oleObj>
              </mc:Choice>
              <mc:Fallback>
                <p:oleObj name="" r:id="rId12" imgW="698500" imgH="2286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4708" y="3365341"/>
                        <a:ext cx="2004060" cy="655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8" name="Object 16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815908" y="3109437"/>
          <a:ext cx="1496060" cy="1129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5" imgW="520700" imgH="393700" progId="Equation.DSMT4">
                  <p:embed/>
                </p:oleObj>
              </mc:Choice>
              <mc:Fallback>
                <p:oleObj name="" r:id="rId15" imgW="520700" imgH="3937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15908" y="3109437"/>
                        <a:ext cx="1496060" cy="1129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3162777" y="4501992"/>
          <a:ext cx="2038985" cy="58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8" imgW="711200" imgH="203200" progId="Equation.DSMT4">
                  <p:embed/>
                </p:oleObj>
              </mc:Choice>
              <mc:Fallback>
                <p:oleObj name="" r:id="rId18" imgW="711200" imgH="203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162777" y="4501992"/>
                        <a:ext cx="2038985" cy="582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773748" y="4428967"/>
          <a:ext cx="2367280" cy="6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1" imgW="825500" imgH="228600" progId="Equation.DSMT4">
                  <p:embed/>
                </p:oleObj>
              </mc:Choice>
              <mc:Fallback>
                <p:oleObj name="" r:id="rId21" imgW="825500" imgH="2286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73748" y="4428967"/>
                        <a:ext cx="2367280" cy="655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95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954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3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build="p"/>
      <p:bldP spid="25395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初等矩阵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3895" y="673100"/>
            <a:ext cx="194881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2.3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" name="Text Box 21"/>
          <p:cNvSpPr txBox="1"/>
          <p:nvPr>
            <p:custDataLst>
              <p:tags r:id="rId4"/>
            </p:custDataLst>
          </p:nvPr>
        </p:nvSpPr>
        <p:spPr>
          <a:xfrm>
            <a:off x="323215" y="692785"/>
            <a:ext cx="8686800" cy="103314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阶矩阵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可逆的充分必要条件是它可以表示若干初等矩阵的乘积。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8594" name="Text Box 2"/>
          <p:cNvSpPr txBox="1"/>
          <p:nvPr/>
        </p:nvSpPr>
        <p:spPr>
          <a:xfrm>
            <a:off x="228600" y="1823403"/>
            <a:ext cx="8686800" cy="317246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证明：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先证充分性，设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A=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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sz="2600" b="1" i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i=1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2……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为初等矩阵，因初等矩阵可逆，有限个可逆矩阵的乘积仍可逆.故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可逆.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再证必要性：    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若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可逆，则经若干次初等变换可化为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也就是存在初等矩阵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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600" b="1" i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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600" b="1" i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使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8595" name="Rectangle 3"/>
          <p:cNvSpPr/>
          <p:nvPr>
            <p:custDataLst>
              <p:tags r:id="rId5"/>
            </p:custDataLst>
          </p:nvPr>
        </p:nvSpPr>
        <p:spPr>
          <a:xfrm>
            <a:off x="41910" y="5970588"/>
            <a:ext cx="5920105" cy="5880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可以表示为一些初等矩阵的乘积。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6804" name="Rectangle 4"/>
          <p:cNvSpPr/>
          <p:nvPr>
            <p:custDataLst>
              <p:tags r:id="rId6"/>
            </p:custDataLst>
          </p:nvPr>
        </p:nvSpPr>
        <p:spPr>
          <a:xfrm>
            <a:off x="4875213" y="5389563"/>
            <a:ext cx="3584575" cy="5476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Symbol" panose="05050102010706020507" pitchFamily="18" charset="2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sz="2600" b="1" baseline="30000" dirty="0">
                <a:latin typeface="Symbol" panose="05050102010706020507" pitchFamily="18" charset="2"/>
                <a:ea typeface="黑体" panose="02010609060101010101" pitchFamily="49" charset="-122"/>
              </a:rPr>
              <a:t>-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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baseline="30000" dirty="0">
                <a:latin typeface="Symbol" panose="05050102010706020507" pitchFamily="18" charset="2"/>
                <a:ea typeface="黑体" panose="02010609060101010101" pitchFamily="49" charset="-122"/>
              </a:rPr>
              <a:t>-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600" b="1" i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600" b="1" baseline="30000" dirty="0">
                <a:latin typeface="Symbol" panose="05050102010706020507" pitchFamily="18" charset="2"/>
                <a:ea typeface="黑体" panose="02010609060101010101" pitchFamily="49" charset="-122"/>
              </a:rPr>
              <a:t>-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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baseline="30000" dirty="0">
                <a:latin typeface="Symbol" panose="05050102010706020507" pitchFamily="18" charset="2"/>
                <a:ea typeface="黑体" panose="02010609060101010101" pitchFamily="49" charset="-122"/>
              </a:rPr>
              <a:t>-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8597" name="Rectangle 5"/>
          <p:cNvSpPr/>
          <p:nvPr>
            <p:custDataLst>
              <p:tags r:id="rId7"/>
            </p:custDataLst>
          </p:nvPr>
        </p:nvSpPr>
        <p:spPr>
          <a:xfrm>
            <a:off x="1804988" y="5389563"/>
            <a:ext cx="3127375" cy="5476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Symbol" panose="05050102010706020507" pitchFamily="18" charset="2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sz="2600" b="1" baseline="30000" dirty="0">
                <a:latin typeface="Symbol" panose="05050102010706020507" pitchFamily="18" charset="2"/>
                <a:ea typeface="黑体" panose="02010609060101010101" pitchFamily="49" charset="-122"/>
              </a:rPr>
              <a:t>-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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baseline="30000" dirty="0">
                <a:latin typeface="Symbol" panose="05050102010706020507" pitchFamily="18" charset="2"/>
                <a:ea typeface="黑体" panose="02010609060101010101" pitchFamily="49" charset="-122"/>
              </a:rPr>
              <a:t>-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EQ</a:t>
            </a:r>
            <a:r>
              <a:rPr lang="en-US" altLang="zh-CN" sz="2600" b="1" i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600" b="1" baseline="30000" dirty="0">
                <a:latin typeface="Symbol" panose="05050102010706020507" pitchFamily="18" charset="2"/>
                <a:ea typeface="黑体" panose="02010609060101010101" pitchFamily="49" charset="-122"/>
              </a:rPr>
              <a:t>-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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baseline="30000" dirty="0">
                <a:latin typeface="Symbol" panose="05050102010706020507" pitchFamily="18" charset="2"/>
                <a:ea typeface="黑体" panose="02010609060101010101" pitchFamily="49" charset="-122"/>
              </a:rPr>
              <a:t>-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en-US" altLang="zh-CN" sz="2600" b="1" baseline="30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8598" name="Rectangle 6"/>
          <p:cNvSpPr/>
          <p:nvPr>
            <p:custDataLst>
              <p:tags r:id="rId8"/>
            </p:custDataLst>
          </p:nvPr>
        </p:nvSpPr>
        <p:spPr>
          <a:xfrm>
            <a:off x="197168" y="5389563"/>
            <a:ext cx="1624965" cy="58801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于是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endParaRPr lang="en-US" altLang="zh-CN" sz="26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6807" name="Rectangle 7"/>
          <p:cNvSpPr/>
          <p:nvPr>
            <p:custDataLst>
              <p:tags r:id="rId9"/>
            </p:custDataLst>
          </p:nvPr>
        </p:nvSpPr>
        <p:spPr>
          <a:xfrm>
            <a:off x="228600" y="4810125"/>
            <a:ext cx="4343400" cy="55118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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600" b="1" i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s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AQ</a:t>
            </a:r>
            <a:r>
              <a:rPr lang="en-US" altLang="zh-CN" sz="2600" b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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en-US" altLang="zh-CN" sz="2600" b="1" i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600" b="1" dirty="0">
                <a:latin typeface="Symbol" panose="05050102010706020507" pitchFamily="18" charset="2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8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7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859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859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80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859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38595" grpId="0" build="p"/>
      <p:bldP spid="76804" grpId="0" build="p"/>
      <p:bldP spid="238597" grpId="0" build="p"/>
      <p:bldP spid="238598" grpId="0" build="p"/>
      <p:bldP spid="76807" grpId="0" build="p"/>
      <p:bldP spid="23859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6138545" y="581406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初等矩阵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1505" y="677545"/>
            <a:ext cx="158877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推论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2.2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" name="Text Box 21"/>
          <p:cNvSpPr txBox="1"/>
          <p:nvPr>
            <p:custDataLst>
              <p:tags r:id="rId4"/>
            </p:custDataLst>
          </p:nvPr>
        </p:nvSpPr>
        <p:spPr>
          <a:xfrm>
            <a:off x="388620" y="720090"/>
            <a:ext cx="8686800" cy="51625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设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与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为</a:t>
            </a:r>
            <a:r>
              <a:rPr lang="en-US" altLang="zh-CN" sz="2600" b="1" i="1" noProof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600" b="1" noProof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×</a:t>
            </a:r>
            <a:r>
              <a:rPr lang="en-US" altLang="zh-CN" sz="2600" b="1" i="1" noProof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矩阵，那么</a:t>
            </a:r>
            <a:endParaRPr sz="2600" b="1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Rectangle 4"/>
          <p:cNvSpPr/>
          <p:nvPr>
            <p:custDataLst>
              <p:tags r:id="rId5"/>
            </p:custDataLst>
          </p:nvPr>
        </p:nvSpPr>
        <p:spPr>
          <a:xfrm>
            <a:off x="397510" y="1414145"/>
            <a:ext cx="848804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行等价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充分必要条件是存在</a:t>
            </a:r>
            <a:r>
              <a:rPr lang="en-US" altLang="zh-CN" sz="2800" b="1" i="1" noProof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阶可逆矩阵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使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PA</a:t>
            </a:r>
            <a:r>
              <a:rPr 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endParaRPr lang="en-US" altLang="zh-CN" sz="2800" b="1" i="1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Rectangle 4"/>
          <p:cNvSpPr/>
          <p:nvPr>
            <p:custDataLst>
              <p:tags r:id="rId6"/>
            </p:custDataLst>
          </p:nvPr>
        </p:nvSpPr>
        <p:spPr>
          <a:xfrm>
            <a:off x="388620" y="3564255"/>
            <a:ext cx="831151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等价的充分必要条件是存在</a:t>
            </a:r>
            <a:r>
              <a:rPr lang="en-US" altLang="zh-CN" sz="2800" b="1" i="1" noProof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阶可逆矩阵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Q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使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PAQ</a:t>
            </a:r>
            <a:r>
              <a:rPr 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endParaRPr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/>
          <p:nvPr>
            <p:custDataLst>
              <p:tags r:id="rId7"/>
            </p:custDataLst>
          </p:nvPr>
        </p:nvSpPr>
        <p:spPr>
          <a:xfrm>
            <a:off x="388620" y="2510790"/>
            <a:ext cx="848804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列等价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充分必要条件是存在</a:t>
            </a:r>
            <a:r>
              <a:rPr lang="en-US" altLang="zh-CN" sz="2800" b="1" i="1" noProof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阶可逆矩阵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Q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使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AQ</a:t>
            </a:r>
            <a:r>
              <a:rPr 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endParaRPr lang="en-US" altLang="zh-CN" sz="2800" b="1" i="1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通过实例得到初等变换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" y="836930"/>
            <a:ext cx="162687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引例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2.7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930" y="922655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求解线性方程组</a:t>
            </a:r>
            <a:endParaRPr lang="zh-CN" altLang="en-US" b="1" dirty="0"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6147" name="Group 17"/>
          <p:cNvGrpSpPr/>
          <p:nvPr/>
        </p:nvGrpSpPr>
        <p:grpSpPr>
          <a:xfrm>
            <a:off x="2090738" y="1541463"/>
            <a:ext cx="4811713" cy="1909762"/>
            <a:chOff x="1271" y="709"/>
            <a:chExt cx="3031" cy="1203"/>
          </a:xfrm>
        </p:grpSpPr>
        <p:graphicFrame>
          <p:nvGraphicFramePr>
            <p:cNvPr id="6158" name="Object 4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1271" y="709"/>
            <a:ext cx="2413" cy="1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1485900" imgH="711200" progId="Equation.3">
                    <p:embed/>
                  </p:oleObj>
                </mc:Choice>
                <mc:Fallback>
                  <p:oleObj name="" r:id="rId5" imgW="1485900" imgH="7112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71" y="709"/>
                          <a:ext cx="2413" cy="1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Text Box 5"/>
            <p:cNvSpPr txBox="1"/>
            <p:nvPr>
              <p:custDataLst>
                <p:tags r:id="rId7"/>
              </p:custDataLst>
            </p:nvPr>
          </p:nvSpPr>
          <p:spPr>
            <a:xfrm>
              <a:off x="3923" y="709"/>
              <a:ext cx="379" cy="11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①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②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③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4039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5325" y="3573145"/>
            <a:ext cx="871220" cy="6076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p>
            <a:pPr marR="0" algn="l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解</a:t>
            </a:r>
            <a:endParaRPr kumimoji="1" lang="zh-CN" altLang="en-US" sz="2800" b="1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grpSp>
        <p:nvGrpSpPr>
          <p:cNvPr id="3" name="Group 18"/>
          <p:cNvGrpSpPr/>
          <p:nvPr/>
        </p:nvGrpSpPr>
        <p:grpSpPr>
          <a:xfrm>
            <a:off x="644843" y="4361815"/>
            <a:ext cx="2590800" cy="747713"/>
            <a:chOff x="295" y="2648"/>
            <a:chExt cx="1632" cy="471"/>
          </a:xfrm>
        </p:grpSpPr>
        <p:sp>
          <p:nvSpPr>
            <p:cNvPr id="6155" name="Line 9"/>
            <p:cNvSpPr/>
            <p:nvPr>
              <p:custDataLst>
                <p:tags r:id="rId9"/>
              </p:custDataLst>
            </p:nvPr>
          </p:nvSpPr>
          <p:spPr>
            <a:xfrm>
              <a:off x="668" y="2984"/>
              <a:ext cx="125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6" name="Text Box 10"/>
            <p:cNvSpPr txBox="1"/>
            <p:nvPr>
              <p:custDataLst>
                <p:tags r:id="rId10"/>
              </p:custDataLst>
            </p:nvPr>
          </p:nvSpPr>
          <p:spPr>
            <a:xfrm>
              <a:off x="809" y="2648"/>
              <a:ext cx="10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① 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 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③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157" name="Text Box 12"/>
            <p:cNvSpPr txBox="1"/>
            <p:nvPr>
              <p:custDataLst>
                <p:tags r:id="rId11"/>
              </p:custDataLst>
            </p:nvPr>
          </p:nvSpPr>
          <p:spPr>
            <a:xfrm>
              <a:off x="295" y="2792"/>
              <a:ext cx="4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(1)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4048" name="Text Box 16"/>
          <p:cNvSpPr txBox="1"/>
          <p:nvPr>
            <p:custDataLst>
              <p:tags r:id="rId12"/>
            </p:custDataLst>
          </p:nvPr>
        </p:nvSpPr>
        <p:spPr>
          <a:xfrm>
            <a:off x="8045768" y="4580890"/>
            <a:ext cx="8794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0" name="Group 19"/>
          <p:cNvGrpSpPr/>
          <p:nvPr/>
        </p:nvGrpSpPr>
        <p:grpSpPr>
          <a:xfrm>
            <a:off x="3230881" y="3933190"/>
            <a:ext cx="4811713" cy="1909763"/>
            <a:chOff x="1271" y="709"/>
            <a:chExt cx="3031" cy="1203"/>
          </a:xfrm>
        </p:grpSpPr>
        <p:graphicFrame>
          <p:nvGraphicFramePr>
            <p:cNvPr id="6153" name="Object 20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1271" y="709"/>
            <a:ext cx="2413" cy="1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4" imgW="1485900" imgH="711200" progId="Equation.3">
                    <p:embed/>
                  </p:oleObj>
                </mc:Choice>
                <mc:Fallback>
                  <p:oleObj name="" r:id="rId14" imgW="1485900" imgH="7112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271" y="709"/>
                          <a:ext cx="2413" cy="1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Text Box 21"/>
            <p:cNvSpPr txBox="1"/>
            <p:nvPr>
              <p:custDataLst>
                <p:tags r:id="rId16"/>
              </p:custDataLst>
            </p:nvPr>
          </p:nvSpPr>
          <p:spPr>
            <a:xfrm>
              <a:off x="3923" y="709"/>
              <a:ext cx="379" cy="11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①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②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③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3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build="p"/>
      <p:bldP spid="44048" grpId="0"/>
      <p:bldP spid="2" grpId="0"/>
      <p:bldP spid="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利用初等变换求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逆矩阵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8625" y="1075055"/>
            <a:ext cx="846074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若矩阵</a:t>
            </a:r>
            <a:r>
              <a:rPr lang="en-US" altLang="zh-CN" sz="2800" b="1" dirty="0"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可逆</a:t>
            </a:r>
            <a:r>
              <a:rPr lang="zh-CN" altLang="en-US" sz="2800" b="1" dirty="0">
                <a:ea typeface="黑体" panose="02010609060101010101" pitchFamily="49" charset="-122"/>
              </a:rPr>
              <a:t>，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则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-1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也可逆</a:t>
            </a:r>
            <a:r>
              <a:rPr lang="zh-CN" altLang="en-US" sz="2800" b="1" dirty="0">
                <a:ea typeface="黑体" panose="02010609060101010101" pitchFamily="49" charset="-122"/>
              </a:rPr>
              <a:t>，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由上述定理有：存在初等矩阵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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800" b="1" i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zh-CN" altLang="en-US" sz="2800" b="1" dirty="0">
                <a:ea typeface="黑体" panose="02010609060101010101" pitchFamily="49" charset="-122"/>
              </a:rPr>
              <a:t>，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使得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707765" y="2277745"/>
            <a:ext cx="24904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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800" b="1" i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28625" y="2854960"/>
            <a:ext cx="84607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上式两边右乘矩阵</a:t>
            </a:r>
            <a:r>
              <a:rPr lang="en-US" altLang="zh-CN" sz="2800" b="1" dirty="0"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 </a:t>
            </a:r>
            <a:r>
              <a:rPr lang="zh-CN" altLang="en-US" sz="2800" b="1" dirty="0">
                <a:ea typeface="黑体" panose="02010609060101010101" pitchFamily="49" charset="-122"/>
                <a:sym typeface="+mn-ea"/>
              </a:rPr>
              <a:t>，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得</a:t>
            </a:r>
            <a:r>
              <a:rPr lang="zh-CN" altLang="en-US" sz="2800" b="1" dirty="0">
                <a:ea typeface="黑体" panose="02010609060101010101" pitchFamily="49" charset="-122"/>
                <a:sym typeface="+mn-ea"/>
              </a:rPr>
              <a:t>  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287395" y="3536950"/>
            <a:ext cx="29775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-1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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800" b="1" i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467360" y="4149090"/>
            <a:ext cx="84607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即 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3220720" y="4149090"/>
            <a:ext cx="29775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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800" b="1" i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467360" y="4761230"/>
            <a:ext cx="84607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且 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195320" y="4761230"/>
            <a:ext cx="29775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G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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G</a:t>
            </a:r>
            <a:r>
              <a:rPr lang="en-US" altLang="zh-CN" sz="2800" b="1" i="1" baseline="-30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11505" y="5554345"/>
          <a:ext cx="7480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4" imgW="6730365" imgH="908685" progId="Equation.3">
                  <p:embed/>
                </p:oleObj>
              </mc:Choice>
              <mc:Fallback>
                <p:oleObj name="" r:id="rId4" imgW="6730365" imgH="908685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505" y="5554345"/>
                        <a:ext cx="74803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2" grpId="1"/>
      <p:bldP spid="3" grpId="1"/>
      <p:bldP spid="4" grpId="1"/>
      <p:bldP spid="5" grpId="1"/>
      <p:bldP spid="6" grpId="1"/>
      <p:bldP spid="7" grpId="1"/>
      <p:bldP spid="8" grpId="1"/>
      <p:bldP spid="9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利用初等变换求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逆矩阵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110" name="Text Box 156"/>
          <p:cNvSpPr txBox="1"/>
          <p:nvPr/>
        </p:nvSpPr>
        <p:spPr>
          <a:xfrm>
            <a:off x="179705" y="908685"/>
            <a:ext cx="8686800" cy="106807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若矩阵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可逆，则矩阵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E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经初等行变换可化为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30000" dirty="0">
                <a:solidFill>
                  <a:schemeClr val="tx1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-</a:t>
            </a:r>
            <a:r>
              <a:rPr lang="en-US" altLang="zh-CN" sz="26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Text Box 156"/>
          <p:cNvSpPr txBox="1"/>
          <p:nvPr/>
        </p:nvSpPr>
        <p:spPr>
          <a:xfrm>
            <a:off x="228600" y="2348865"/>
            <a:ext cx="8686800" cy="58801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同理，做列初等变换也有类似的结果</a:t>
            </a:r>
            <a:endParaRPr lang="zh-CN" altLang="en-US" sz="26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46787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997043" y="1504157"/>
          <a:ext cx="34163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4" imgW="1308100" imgH="304800" progId="Equation.3">
                  <p:embed/>
                </p:oleObj>
              </mc:Choice>
              <mc:Fallback>
                <p:oleObj name="" r:id="rId4" imgW="1308100" imgH="304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7043" y="1504157"/>
                        <a:ext cx="3416300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88" name="Object 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196432" y="3213100"/>
          <a:ext cx="301752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7" imgW="1155700" imgH="711200" progId="Equation.3">
                  <p:embed/>
                </p:oleObj>
              </mc:Choice>
              <mc:Fallback>
                <p:oleObj name="" r:id="rId7" imgW="1155700" imgH="7112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6432" y="3213100"/>
                        <a:ext cx="3017520" cy="185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0" grpId="0"/>
      <p:bldP spid="2" grpId="0"/>
      <p:bldP spid="46110" grpId="1"/>
      <p:bldP spid="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利用初等变换求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逆矩阵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7995" y="1412875"/>
            <a:ext cx="160020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2.16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640205" y="1498600"/>
            <a:ext cx="3260090" cy="1168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求矩阵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1" lang="zh-CN" altLang="en-US" b="1" kern="1200" cap="none" spc="0" normalizeH="0" baseline="0" noProof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55912" y="1030288"/>
            <a:ext cx="4013201" cy="1376362"/>
            <a:chOff x="1267" y="144"/>
            <a:chExt cx="2528" cy="867"/>
          </a:xfrm>
        </p:grpSpPr>
        <p:sp>
          <p:nvSpPr>
            <p:cNvPr id="4" name="Text Box 3"/>
            <p:cNvSpPr txBox="1"/>
            <p:nvPr>
              <p:custDataLst>
                <p:tags r:id="rId3"/>
              </p:custDataLst>
            </p:nvPr>
          </p:nvSpPr>
          <p:spPr>
            <a:xfrm>
              <a:off x="1267" y="427"/>
              <a:ext cx="2528" cy="3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720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rPr>
                <a:t>=                      </a:t>
              </a:r>
              <a:r>
                <a:rPr sz="28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的逆矩阵。</a:t>
              </a:r>
              <a:endParaRPr lang="zh-CN" altLang="en-US" sz="2600" b="1" dirty="0">
                <a:latin typeface="Symbol" panose="05050102010706020507" pitchFamily="18" charset="2"/>
                <a:ea typeface="黑体" panose="02010609060101010101" pitchFamily="49" charset="-122"/>
              </a:endParaRPr>
            </a:p>
          </p:txBody>
        </p:sp>
        <p:sp>
          <p:nvSpPr>
            <p:cNvPr id="5" name="AutoShape 5"/>
            <p:cNvSpPr/>
            <p:nvPr>
              <p:custDataLst>
                <p:tags r:id="rId4"/>
              </p:custDataLst>
            </p:nvPr>
          </p:nvSpPr>
          <p:spPr>
            <a:xfrm>
              <a:off x="1601" y="232"/>
              <a:ext cx="1017" cy="716"/>
            </a:xfrm>
            <a:prstGeom prst="bracketPair">
              <a:avLst>
                <a:gd name="adj" fmla="val 594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46226" name="Group 6"/>
            <p:cNvGrpSpPr/>
            <p:nvPr/>
          </p:nvGrpSpPr>
          <p:grpSpPr>
            <a:xfrm>
              <a:off x="1699" y="144"/>
              <a:ext cx="218" cy="862"/>
              <a:chOff x="2117" y="1186"/>
              <a:chExt cx="218" cy="862"/>
            </a:xfrm>
          </p:grpSpPr>
          <p:sp>
            <p:nvSpPr>
              <p:cNvPr id="46235" name="Rectangle 7"/>
              <p:cNvSpPr/>
              <p:nvPr>
                <p:custDataLst>
                  <p:tags r:id="rId5"/>
                </p:custDataLst>
              </p:nvPr>
            </p:nvSpPr>
            <p:spPr>
              <a:xfrm>
                <a:off x="2231" y="1186"/>
                <a:ext cx="104" cy="3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6236" name="Rectangle 8"/>
              <p:cNvSpPr/>
              <p:nvPr>
                <p:custDataLst>
                  <p:tags r:id="rId6"/>
                </p:custDataLst>
              </p:nvPr>
            </p:nvSpPr>
            <p:spPr>
              <a:xfrm>
                <a:off x="2231" y="1469"/>
                <a:ext cx="104" cy="3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6237" name="Rectangle 9"/>
              <p:cNvSpPr/>
              <p:nvPr>
                <p:custDataLst>
                  <p:tags r:id="rId7"/>
                </p:custDataLst>
              </p:nvPr>
            </p:nvSpPr>
            <p:spPr>
              <a:xfrm>
                <a:off x="2117" y="1746"/>
                <a:ext cx="209" cy="3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Symbol" panose="05050102010706020507" pitchFamily="18" charset="2"/>
                    <a:ea typeface="黑体" panose="02010609060101010101" pitchFamily="49" charset="-122"/>
                  </a:rPr>
                  <a:t>  2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6227" name="Group 10"/>
            <p:cNvGrpSpPr/>
            <p:nvPr/>
          </p:nvGrpSpPr>
          <p:grpSpPr>
            <a:xfrm>
              <a:off x="2002" y="144"/>
              <a:ext cx="277" cy="867"/>
              <a:chOff x="2404" y="1186"/>
              <a:chExt cx="277" cy="867"/>
            </a:xfrm>
          </p:grpSpPr>
          <p:sp>
            <p:nvSpPr>
              <p:cNvPr id="46232" name="Rectangle 11"/>
              <p:cNvSpPr/>
              <p:nvPr>
                <p:custDataLst>
                  <p:tags r:id="rId8"/>
                </p:custDataLst>
              </p:nvPr>
            </p:nvSpPr>
            <p:spPr>
              <a:xfrm>
                <a:off x="2508" y="1186"/>
                <a:ext cx="104" cy="3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6233" name="Rectangle 12"/>
              <p:cNvSpPr/>
              <p:nvPr>
                <p:custDataLst>
                  <p:tags r:id="rId9"/>
                </p:custDataLst>
              </p:nvPr>
            </p:nvSpPr>
            <p:spPr>
              <a:xfrm>
                <a:off x="2404" y="1469"/>
                <a:ext cx="208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 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6234" name="Rectangle 13"/>
              <p:cNvSpPr/>
              <p:nvPr>
                <p:custDataLst>
                  <p:tags r:id="rId10"/>
                </p:custDataLst>
              </p:nvPr>
            </p:nvSpPr>
            <p:spPr>
              <a:xfrm>
                <a:off x="2508" y="1751"/>
                <a:ext cx="173" cy="3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-1</a:t>
                </a:r>
                <a:endParaRPr lang="en-US" altLang="zh-CN" sz="2600" b="1" baseline="-30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6228" name="Group 14"/>
            <p:cNvGrpSpPr/>
            <p:nvPr/>
          </p:nvGrpSpPr>
          <p:grpSpPr>
            <a:xfrm>
              <a:off x="2359" y="144"/>
              <a:ext cx="154" cy="862"/>
              <a:chOff x="2777" y="1186"/>
              <a:chExt cx="154" cy="862"/>
            </a:xfrm>
          </p:grpSpPr>
          <p:sp>
            <p:nvSpPr>
              <p:cNvPr id="46229" name="Rectangle 15"/>
              <p:cNvSpPr/>
              <p:nvPr>
                <p:custDataLst>
                  <p:tags r:id="rId11"/>
                </p:custDataLst>
              </p:nvPr>
            </p:nvSpPr>
            <p:spPr>
              <a:xfrm>
                <a:off x="2827" y="1186"/>
                <a:ext cx="104" cy="3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2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6230" name="Rectangle 16"/>
              <p:cNvSpPr/>
              <p:nvPr>
                <p:custDataLst>
                  <p:tags r:id="rId12"/>
                </p:custDataLst>
              </p:nvPr>
            </p:nvSpPr>
            <p:spPr>
              <a:xfrm>
                <a:off x="2827" y="1469"/>
                <a:ext cx="104" cy="3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4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6231" name="Rectangle 17"/>
              <p:cNvSpPr/>
              <p:nvPr>
                <p:custDataLst>
                  <p:tags r:id="rId13"/>
                </p:custDataLst>
              </p:nvPr>
            </p:nvSpPr>
            <p:spPr>
              <a:xfrm>
                <a:off x="2777" y="1746"/>
                <a:ext cx="104" cy="3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Symbol" panose="05050102010706020507" pitchFamily="18" charset="2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</p:grpSp>
      </p:grp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7995" y="2564765"/>
            <a:ext cx="1225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解：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7" name="对象 -2147481827"/>
          <p:cNvGraphicFramePr>
            <a:graphicFrameLocks noChangeAspect="1"/>
          </p:cNvGraphicFramePr>
          <p:nvPr/>
        </p:nvGraphicFramePr>
        <p:xfrm>
          <a:off x="453708" y="3213100"/>
          <a:ext cx="8198485" cy="155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4" imgW="3708400" imgH="711200" progId="Equation.DSMT4">
                  <p:embed/>
                </p:oleObj>
              </mc:Choice>
              <mc:Fallback>
                <p:oleObj name="" r:id="rId14" imgW="3708400" imgH="711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3708" y="3213100"/>
                        <a:ext cx="8198485" cy="1558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1826"/>
          <p:cNvGraphicFramePr>
            <a:graphicFrameLocks noChangeAspect="1"/>
          </p:cNvGraphicFramePr>
          <p:nvPr/>
        </p:nvGraphicFramePr>
        <p:xfrm>
          <a:off x="1305243" y="5157470"/>
          <a:ext cx="7473950" cy="1445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6" imgW="3644900" imgH="711200" progId="Equation.DSMT4">
                  <p:embed/>
                </p:oleObj>
              </mc:Choice>
              <mc:Fallback>
                <p:oleObj name="" r:id="rId16" imgW="3644900" imgH="7112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305243" y="5157470"/>
                        <a:ext cx="7473950" cy="1445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784090" y="2272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4514" grpId="0" bldLvl="0" animBg="1"/>
      <p:bldP spid="6" grpId="0"/>
      <p:bldP spid="2" grpId="1"/>
      <p:bldP spid="64514" grpId="1" animBg="1"/>
      <p:bldP spid="6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利用初等变换求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逆矩阵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-2147481825"/>
          <p:cNvGraphicFramePr>
            <a:graphicFrameLocks noChangeAspect="1"/>
          </p:cNvGraphicFramePr>
          <p:nvPr/>
        </p:nvGraphicFramePr>
        <p:xfrm>
          <a:off x="742633" y="908685"/>
          <a:ext cx="7887335" cy="212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3886200" imgH="1041400" progId="Equation.DSMT4">
                  <p:embed/>
                </p:oleObj>
              </mc:Choice>
              <mc:Fallback>
                <p:oleObj name="" r:id="rId3" imgW="3886200" imgH="10414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2633" y="908685"/>
                        <a:ext cx="7887335" cy="2126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1824"/>
          <p:cNvGraphicFramePr>
            <a:graphicFrameLocks noChangeAspect="1"/>
          </p:cNvGraphicFramePr>
          <p:nvPr/>
        </p:nvGraphicFramePr>
        <p:xfrm>
          <a:off x="959485" y="3118485"/>
          <a:ext cx="3760470" cy="205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917065" imgH="1041400" progId="Equation.DSMT4">
                  <p:embed/>
                </p:oleObj>
              </mc:Choice>
              <mc:Fallback>
                <p:oleObj name="" r:id="rId5" imgW="1917065" imgH="10414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9485" y="3118485"/>
                        <a:ext cx="3760470" cy="2055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67360" y="5518150"/>
            <a:ext cx="527177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因为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A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行等价于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故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A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可逆，且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对象 -2147481823"/>
          <p:cNvGraphicFramePr>
            <a:graphicFrameLocks noChangeAspect="1"/>
          </p:cNvGraphicFramePr>
          <p:nvPr/>
        </p:nvGraphicFramePr>
        <p:xfrm>
          <a:off x="5421630" y="4924108"/>
          <a:ext cx="2850515" cy="175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1459865" imgH="889000" progId="Equation.3">
                  <p:embed/>
                </p:oleObj>
              </mc:Choice>
              <mc:Fallback>
                <p:oleObj name="" r:id="rId7" imgW="1459865" imgH="889000" progId="Equation.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21630" y="4924108"/>
                        <a:ext cx="2850515" cy="1750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nimBg="1"/>
      <p:bldP spid="6451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利用初等变换求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逆矩阵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95605" y="909320"/>
            <a:ext cx="8123555" cy="1383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marR="0" defTabSz="914400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对矩阵方程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AX=B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若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A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可逆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则也可以用初等变换求解。由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AX=B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有：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605" y="2292985"/>
            <a:ext cx="8123555" cy="1599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marR="0" defTabSz="914400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        X=A</a:t>
            </a:r>
            <a:r>
              <a:rPr lang="en-US" altLang="zh-CN" b="1" baseline="30000" dirty="0">
                <a:solidFill>
                  <a:schemeClr val="tx1"/>
                </a:solidFill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-</a:t>
            </a:r>
            <a:r>
              <a:rPr lang="en-US" altLang="zh-CN" b="1" baseline="30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其中令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A=</a:t>
            </a:r>
            <a:r>
              <a:rPr lang="zh-CN" altLang="en-US" b="1" dirty="0"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b="1" baseline="-30000" dirty="0"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b="1" baseline="-30000" dirty="0"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b="1" dirty="0">
                <a:ea typeface="黑体" panose="02010609060101010101" pitchFamily="49" charset="-122"/>
                <a:sym typeface="Symbol" panose="05050102010706020507" pitchFamily="18" charset="2"/>
              </a:rPr>
              <a:t></a:t>
            </a:r>
            <a:r>
              <a:rPr lang="zh-CN" altLang="en-US" b="1" dirty="0"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b="1" i="1" baseline="-30000" dirty="0">
                <a:ea typeface="黑体" panose="02010609060101010101" pitchFamily="49" charset="-122"/>
                <a:sym typeface="+mn-ea"/>
              </a:rPr>
              <a:t>s</a:t>
            </a:r>
            <a:r>
              <a:rPr lang="zh-CN" altLang="en-US" b="1" dirty="0"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i=1</a:t>
            </a:r>
            <a:r>
              <a:rPr lang="zh-CN" altLang="en-US" b="1" dirty="0">
                <a:ea typeface="黑体" panose="02010609060101010101" pitchFamily="49" charset="-122"/>
                <a:sym typeface="+mn-ea"/>
              </a:rPr>
              <a:t>，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2……</a:t>
            </a:r>
            <a:r>
              <a:rPr lang="zh-CN" altLang="en-US" b="1" dirty="0">
                <a:ea typeface="黑体" panose="02010609060101010101" pitchFamily="49" charset="-122"/>
                <a:sym typeface="+mn-ea"/>
              </a:rPr>
              <a:t>，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s</a:t>
            </a:r>
            <a:r>
              <a:rPr lang="zh-CN" altLang="en-US" b="1" dirty="0">
                <a:ea typeface="黑体" panose="02010609060101010101" pitchFamily="49" charset="-122"/>
                <a:sym typeface="+mn-ea"/>
              </a:rPr>
              <a:t>)</a:t>
            </a:r>
            <a:endParaRPr lang="zh-CN" altLang="en-US" b="1" dirty="0">
              <a:ea typeface="黑体" panose="02010609060101010101" pitchFamily="49" charset="-122"/>
              <a:sym typeface="+mn-ea"/>
            </a:endParaRPr>
          </a:p>
          <a:p>
            <a:pPr marR="0" defTabSz="914400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则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b="1" baseline="30000" dirty="0">
                <a:solidFill>
                  <a:schemeClr val="tx1"/>
                </a:solidFill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-</a:t>
            </a:r>
            <a:r>
              <a:rPr lang="en-US" altLang="zh-CN" b="1" baseline="30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=</a:t>
            </a:r>
            <a:r>
              <a:rPr lang="zh-CN" altLang="en-US" b="1" dirty="0"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b="1" baseline="-30000" dirty="0">
                <a:ea typeface="黑体" panose="02010609060101010101" pitchFamily="49" charset="-122"/>
                <a:sym typeface="+mn-ea"/>
              </a:rPr>
              <a:t>s</a:t>
            </a:r>
            <a:r>
              <a:rPr lang="en-US" altLang="zh-CN" b="1" baseline="30000" dirty="0">
                <a:solidFill>
                  <a:schemeClr val="tx1"/>
                </a:solidFill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-</a:t>
            </a:r>
            <a:r>
              <a:rPr lang="en-US" altLang="zh-CN" b="1" baseline="30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b="1" baseline="-30000" dirty="0">
                <a:ea typeface="黑体" panose="02010609060101010101" pitchFamily="49" charset="-122"/>
                <a:sym typeface="+mn-ea"/>
              </a:rPr>
              <a:t>s-1</a:t>
            </a:r>
            <a:r>
              <a:rPr lang="en-US" altLang="zh-CN" b="1" baseline="30000" dirty="0">
                <a:solidFill>
                  <a:schemeClr val="tx1"/>
                </a:solidFill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-</a:t>
            </a:r>
            <a:r>
              <a:rPr lang="en-US" altLang="zh-CN" b="1" baseline="30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b="1" dirty="0">
                <a:ea typeface="黑体" panose="02010609060101010101" pitchFamily="49" charset="-122"/>
                <a:sym typeface="Symbol" panose="05050102010706020507" pitchFamily="18" charset="2"/>
              </a:rPr>
              <a:t></a:t>
            </a:r>
            <a:r>
              <a:rPr lang="zh-CN" altLang="en-US" b="1" dirty="0"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b="1" i="1" baseline="-30000" dirty="0"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b="1" baseline="30000" dirty="0">
                <a:solidFill>
                  <a:schemeClr val="tx1"/>
                </a:solidFill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-</a:t>
            </a:r>
            <a:r>
              <a:rPr lang="en-US" altLang="zh-CN" b="1" baseline="30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1  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其中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b="1" i="1" baseline="-30000" dirty="0">
                <a:ea typeface="黑体" panose="02010609060101010101" pitchFamily="49" charset="-122"/>
                <a:sym typeface="+mn-ea"/>
              </a:rPr>
              <a:t>i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为初等矩阵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0850" y="3892550"/>
            <a:ext cx="8123555" cy="7372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marR="0" defTabSz="914400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即</a:t>
            </a:r>
            <a:r>
              <a:rPr lang="zh-CN" altLang="en-US" b="1" dirty="0"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b="1" baseline="-30000" dirty="0">
                <a:ea typeface="黑体" panose="02010609060101010101" pitchFamily="49" charset="-122"/>
                <a:sym typeface="+mn-ea"/>
              </a:rPr>
              <a:t>s</a:t>
            </a:r>
            <a:r>
              <a:rPr lang="en-US" altLang="zh-CN" b="1" baseline="30000" dirty="0">
                <a:solidFill>
                  <a:schemeClr val="tx1"/>
                </a:solidFill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-</a:t>
            </a:r>
            <a:r>
              <a:rPr lang="en-US" altLang="zh-CN" b="1" baseline="30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b="1" baseline="-30000" dirty="0">
                <a:ea typeface="黑体" panose="02010609060101010101" pitchFamily="49" charset="-122"/>
                <a:sym typeface="+mn-ea"/>
              </a:rPr>
              <a:t>s-1</a:t>
            </a:r>
            <a:r>
              <a:rPr lang="en-US" altLang="zh-CN" b="1" baseline="30000" dirty="0">
                <a:solidFill>
                  <a:schemeClr val="tx1"/>
                </a:solidFill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-</a:t>
            </a:r>
            <a:r>
              <a:rPr lang="en-US" altLang="zh-CN" b="1" baseline="30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b="1" dirty="0">
                <a:ea typeface="黑体" panose="02010609060101010101" pitchFamily="49" charset="-122"/>
                <a:sym typeface="Symbol" panose="05050102010706020507" pitchFamily="18" charset="2"/>
              </a:rPr>
              <a:t></a:t>
            </a:r>
            <a:r>
              <a:rPr lang="zh-CN" altLang="en-US" b="1" dirty="0"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b="1" i="1" baseline="-30000" dirty="0"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b="1" baseline="30000" dirty="0">
                <a:solidFill>
                  <a:schemeClr val="tx1"/>
                </a:solidFill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-</a:t>
            </a:r>
            <a:r>
              <a:rPr lang="en-US" altLang="zh-CN" b="1" baseline="30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A=I</a:t>
            </a:r>
            <a:r>
              <a:rPr lang="en-US" altLang="zh-CN" b="1" baseline="30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 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0850" y="4581525"/>
            <a:ext cx="8123555" cy="7372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marR="0" defTabSz="914400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且</a:t>
            </a:r>
            <a:r>
              <a:rPr lang="zh-CN" altLang="en-US" b="1" dirty="0"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b="1" baseline="-30000" dirty="0">
                <a:ea typeface="黑体" panose="02010609060101010101" pitchFamily="49" charset="-122"/>
                <a:sym typeface="+mn-ea"/>
              </a:rPr>
              <a:t>s</a:t>
            </a:r>
            <a:r>
              <a:rPr lang="en-US" altLang="zh-CN" b="1" baseline="30000" dirty="0">
                <a:solidFill>
                  <a:schemeClr val="tx1"/>
                </a:solidFill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-</a:t>
            </a:r>
            <a:r>
              <a:rPr lang="en-US" altLang="zh-CN" b="1" baseline="30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b="1" baseline="-30000" dirty="0">
                <a:ea typeface="黑体" panose="02010609060101010101" pitchFamily="49" charset="-122"/>
                <a:sym typeface="+mn-ea"/>
              </a:rPr>
              <a:t>s-1</a:t>
            </a:r>
            <a:r>
              <a:rPr lang="en-US" altLang="zh-CN" b="1" baseline="30000" dirty="0">
                <a:solidFill>
                  <a:schemeClr val="tx1"/>
                </a:solidFill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-</a:t>
            </a:r>
            <a:r>
              <a:rPr lang="en-US" altLang="zh-CN" b="1" baseline="30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b="1" dirty="0">
                <a:ea typeface="黑体" panose="02010609060101010101" pitchFamily="49" charset="-122"/>
                <a:sym typeface="Symbol" panose="05050102010706020507" pitchFamily="18" charset="2"/>
              </a:rPr>
              <a:t></a:t>
            </a:r>
            <a:r>
              <a:rPr lang="zh-CN" altLang="en-US" b="1" dirty="0"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P</a:t>
            </a:r>
            <a:r>
              <a:rPr lang="en-US" altLang="zh-CN" b="1" i="1" baseline="-30000" dirty="0"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b="1" baseline="30000" dirty="0">
                <a:solidFill>
                  <a:schemeClr val="tx1"/>
                </a:solidFill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-</a:t>
            </a:r>
            <a:r>
              <a:rPr lang="en-US" altLang="zh-CN" b="1" baseline="30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B=</a:t>
            </a:r>
            <a:r>
              <a:rPr lang="en-US" altLang="zh-CN" b="1" baseline="30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b="1" baseline="30000" dirty="0">
                <a:solidFill>
                  <a:schemeClr val="tx1"/>
                </a:solidFill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-</a:t>
            </a:r>
            <a:r>
              <a:rPr lang="en-US" altLang="zh-CN" b="1" baseline="30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b="1" baseline="30000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 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nimBg="1"/>
      <p:bldP spid="2" grpId="0" animBg="1"/>
      <p:bldP spid="3" grpId="0" animBg="1"/>
      <p:bldP spid="4" grpId="0" animBg="1"/>
      <p:bldP spid="64514" grpId="1" animBg="1"/>
      <p:bldP spid="2" grpId="1" animBg="1"/>
      <p:bldP spid="3" grpId="1" animBg="1"/>
      <p:bldP spid="4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利用初等变换求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逆矩阵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7995" y="1412875"/>
            <a:ext cx="175577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2.17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640205" y="1498600"/>
            <a:ext cx="489775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求解方程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AX=B</a:t>
            </a:r>
            <a:r>
              <a:rPr lang="zh-CN" altLang="en-US" b="1" noProof="0">
                <a:ea typeface="黑体" panose="02010609060101010101" pitchFamily="49" charset="-122"/>
                <a:sym typeface="+mn-ea"/>
              </a:rPr>
              <a:t>，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其中</a:t>
            </a:r>
            <a:endParaRPr lang="zh-CN" altLang="en-US" b="1" i="1" noProof="0" dirty="0">
              <a:solidFill>
                <a:schemeClr val="tx1"/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7995" y="2564765"/>
            <a:ext cx="1225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解：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3" name="对象 -2147481800"/>
          <p:cNvGraphicFramePr>
            <a:graphicFrameLocks noChangeAspect="1"/>
          </p:cNvGraphicFramePr>
          <p:nvPr/>
        </p:nvGraphicFramePr>
        <p:xfrm>
          <a:off x="5278438" y="1035050"/>
          <a:ext cx="3377565" cy="136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1752600" imgH="711200" progId="Equation.DSMT4">
                  <p:embed/>
                </p:oleObj>
              </mc:Choice>
              <mc:Fallback>
                <p:oleObj name="" r:id="rId3" imgW="1752600" imgH="7112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8438" y="1035050"/>
                        <a:ext cx="3377565" cy="13633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1799"/>
          <p:cNvGraphicFramePr>
            <a:graphicFrameLocks noChangeAspect="1"/>
          </p:cNvGraphicFramePr>
          <p:nvPr/>
        </p:nvGraphicFramePr>
        <p:xfrm>
          <a:off x="1265238" y="2564765"/>
          <a:ext cx="4116070" cy="169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1701800" imgH="711200" progId="Equation.DSMT4">
                  <p:embed/>
                </p:oleObj>
              </mc:Choice>
              <mc:Fallback>
                <p:oleObj name="" r:id="rId5" imgW="1701800" imgH="7112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38" y="2564765"/>
                        <a:ext cx="4116070" cy="1697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1798"/>
          <p:cNvGraphicFramePr>
            <a:graphicFrameLocks noChangeAspect="1"/>
          </p:cNvGraphicFramePr>
          <p:nvPr/>
        </p:nvGraphicFramePr>
        <p:xfrm>
          <a:off x="2051685" y="4429125"/>
          <a:ext cx="4233545" cy="165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1816100" imgH="711200" progId="Equation.DSMT4">
                  <p:embed/>
                </p:oleObj>
              </mc:Choice>
              <mc:Fallback>
                <p:oleObj name="" r:id="rId7" imgW="1816100" imgH="711200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685" y="4429125"/>
                        <a:ext cx="4233545" cy="1657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nimBg="1"/>
      <p:bldP spid="2" grpId="0"/>
      <p:bldP spid="64514" grpId="0" bldLvl="0" animBg="1"/>
      <p:bldP spid="6" grpId="0"/>
      <p:bldP spid="45058" grpId="1" animBg="1"/>
      <p:bldP spid="2" grpId="1"/>
      <p:bldP spid="64514" grpId="1" animBg="1"/>
      <p:bldP spid="6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利用初等变换求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逆矩阵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7995" y="1412875"/>
            <a:ext cx="158813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2.17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68450" y="1498600"/>
            <a:ext cx="489775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求解方程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AX=B</a:t>
            </a:r>
            <a:r>
              <a:rPr lang="zh-CN" altLang="en-US" b="1" noProof="0">
                <a:ea typeface="黑体" panose="02010609060101010101" pitchFamily="49" charset="-122"/>
                <a:sym typeface="+mn-ea"/>
              </a:rPr>
              <a:t>，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其中</a:t>
            </a:r>
            <a:endParaRPr lang="zh-CN" altLang="en-US" b="1" i="1" noProof="0" dirty="0">
              <a:solidFill>
                <a:schemeClr val="tx1"/>
              </a:solidFill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对象 -2147481800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206683" y="1035050"/>
          <a:ext cx="3377565" cy="136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6" imgW="1752600" imgH="711200" progId="Equation.DSMT4">
                  <p:embed/>
                </p:oleObj>
              </mc:Choice>
              <mc:Fallback>
                <p:oleObj name="" r:id="rId6" imgW="1752600" imgH="7112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06683" y="1035050"/>
                        <a:ext cx="3377565" cy="13633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1797"/>
          <p:cNvGraphicFramePr>
            <a:graphicFrameLocks noChangeAspect="1"/>
          </p:cNvGraphicFramePr>
          <p:nvPr/>
        </p:nvGraphicFramePr>
        <p:xfrm>
          <a:off x="566738" y="2639060"/>
          <a:ext cx="7985760" cy="165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8" imgW="3403600" imgH="711200" progId="Equation.DSMT4">
                  <p:embed/>
                </p:oleObj>
              </mc:Choice>
              <mc:Fallback>
                <p:oleObj name="" r:id="rId8" imgW="3403600" imgH="711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6738" y="2639060"/>
                        <a:ext cx="7985760" cy="1650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1796"/>
          <p:cNvGraphicFramePr>
            <a:graphicFrameLocks noChangeAspect="1"/>
          </p:cNvGraphicFramePr>
          <p:nvPr/>
        </p:nvGraphicFramePr>
        <p:xfrm>
          <a:off x="594995" y="4304665"/>
          <a:ext cx="4128135" cy="178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0" imgW="1625600" imgH="711200" progId="Equation.DSMT4">
                  <p:embed/>
                </p:oleObj>
              </mc:Choice>
              <mc:Fallback>
                <p:oleObj name="" r:id="rId10" imgW="1625600" imgH="7112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4995" y="4304665"/>
                        <a:ext cx="4128135" cy="1783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11505" y="6092190"/>
            <a:ext cx="524446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因为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A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行等价于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故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A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可逆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且</a:t>
            </a:r>
            <a:endParaRPr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6" name="对象 -2147481795"/>
          <p:cNvGraphicFramePr>
            <a:graphicFrameLocks noChangeAspect="1"/>
          </p:cNvGraphicFramePr>
          <p:nvPr/>
        </p:nvGraphicFramePr>
        <p:xfrm>
          <a:off x="5868035" y="5157153"/>
          <a:ext cx="3079750" cy="153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2" imgW="1422400" imgH="711200" progId="Equation.DSMT4">
                  <p:embed/>
                </p:oleObj>
              </mc:Choice>
              <mc:Fallback>
                <p:oleObj name="" r:id="rId12" imgW="1422400" imgH="7112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68035" y="5157153"/>
                        <a:ext cx="3079750" cy="1535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实践拓展问题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：初等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变换的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应用</a:t>
            </a:r>
            <a:endParaRPr lang="zh-CN" sz="2600" b="1" kern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6502" name="Text Box 6"/>
          <p:cNvSpPr txBox="1"/>
          <p:nvPr>
            <p:custDataLst>
              <p:tags r:id="rId3"/>
            </p:custDataLst>
          </p:nvPr>
        </p:nvSpPr>
        <p:spPr>
          <a:xfrm>
            <a:off x="517843" y="980758"/>
            <a:ext cx="8001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拓展思考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7995" y="1628775"/>
            <a:ext cx="8114665" cy="240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总结初等变换在求逆矩阵、求矩阵的秩及解线性方程组等各个方面的应用和联系.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uiExpand="1" build="p"/>
      <p:bldP spid="16" grpId="0" autoUpdateAnimBg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30465" y="1628041"/>
            <a:ext cx="7586663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 </a:t>
            </a:r>
            <a:r>
              <a:rPr lang="zh-CN" sz="25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初等变换</a:t>
            </a:r>
            <a:r>
              <a:rPr sz="25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5" name="Line 12"/>
          <p:cNvSpPr>
            <a:spLocks noChangeShapeType="1"/>
          </p:cNvSpPr>
          <p:nvPr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7" name="Text Box 2"/>
          <p:cNvSpPr txBox="1">
            <a:spLocks noChangeArrowheads="1"/>
          </p:cNvSpPr>
          <p:nvPr/>
        </p:nvSpPr>
        <p:spPr bwMode="auto">
          <a:xfrm>
            <a:off x="1835785" y="185120"/>
            <a:ext cx="54070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矩阵的初等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变换小结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爆炸形: 8 pt  1"/>
          <p:cNvSpPr/>
          <p:nvPr/>
        </p:nvSpPr>
        <p:spPr bwMode="auto">
          <a:xfrm>
            <a:off x="684070" y="1781345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997141" y="2345591"/>
            <a:ext cx="7303839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初等矩阵的定义及与初等变换的</a:t>
            </a:r>
            <a:r>
              <a:rPr kumimoji="1" 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关系</a:t>
            </a:r>
            <a:endParaRPr kumimoji="1" 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爆炸形: 8 pt  27"/>
          <p:cNvSpPr/>
          <p:nvPr/>
        </p:nvSpPr>
        <p:spPr bwMode="auto">
          <a:xfrm>
            <a:off x="676632" y="2484678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997141" y="3109814"/>
            <a:ext cx="758666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1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zh-CN" sz="25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利用初等变换求逆矩阵</a:t>
            </a:r>
            <a:endParaRPr lang="zh-CN" sz="2500" b="1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4" name="爆炸形: 8 pt  33"/>
          <p:cNvSpPr/>
          <p:nvPr/>
        </p:nvSpPr>
        <p:spPr bwMode="auto">
          <a:xfrm>
            <a:off x="696219" y="3230885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957454" y="3813394"/>
            <a:ext cx="748754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总结初等变换在求逆矩阵、求矩阵的秩及</a:t>
            </a:r>
            <a:endParaRPr kumimoji="1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kumimoji="1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解线性方程组等各个方面的应用和联系</a:t>
            </a:r>
            <a:endParaRPr kumimoji="1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爆炸形: 8 pt  25"/>
          <p:cNvSpPr/>
          <p:nvPr/>
        </p:nvSpPr>
        <p:spPr bwMode="auto">
          <a:xfrm>
            <a:off x="734618" y="3698787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951104" y="4744304"/>
            <a:ext cx="77454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拓展问题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分块矩阵的</a:t>
            </a:r>
            <a:r>
              <a:rPr kumimoji="1" 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应用</a:t>
            </a:r>
            <a:endParaRPr kumimoji="1" 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爆炸形: 8 pt  29"/>
          <p:cNvSpPr/>
          <p:nvPr/>
        </p:nvSpPr>
        <p:spPr bwMode="auto">
          <a:xfrm>
            <a:off x="661601" y="4887908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4059" name="Picture 11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42863" y="-9525"/>
            <a:ext cx="1014413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9" grpId="0"/>
      <p:bldP spid="24" grpId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548130" y="2205355"/>
            <a:ext cx="5718810" cy="6076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习题二：</a:t>
            </a:r>
            <a:r>
              <a:rPr kumimoji="0" lang="en-US" altLang="zh-CN" b="1" dirty="0">
                <a:latin typeface="+mn-lt"/>
              </a:rPr>
              <a:t>23</a:t>
            </a:r>
            <a:r>
              <a:rPr kumimoji="0" lang="zh-CN" altLang="en-US" b="1" dirty="0">
                <a:latin typeface="+mn-lt"/>
              </a:rPr>
              <a:t>、</a:t>
            </a:r>
            <a:r>
              <a:rPr kumimoji="0" lang="en-US" b="1" dirty="0">
                <a:latin typeface="+mn-lt"/>
              </a:rPr>
              <a:t>24</a:t>
            </a:r>
            <a:r>
              <a:rPr kumimoji="0" lang="zh-CN" altLang="en-US" b="1" dirty="0">
                <a:latin typeface="+mn-lt"/>
              </a:rPr>
              <a:t>（</a:t>
            </a:r>
            <a:r>
              <a:rPr kumimoji="0" lang="en-US" altLang="zh-CN" b="1" dirty="0">
                <a:latin typeface="+mn-lt"/>
              </a:rPr>
              <a:t>2</a:t>
            </a:r>
            <a:r>
              <a:rPr kumimoji="0" lang="zh-CN" altLang="en-US" b="1" dirty="0">
                <a:latin typeface="+mn-lt"/>
              </a:rPr>
              <a:t>）</a:t>
            </a:r>
            <a:endParaRPr kumimoji="0" lang="zh-CN" altLang="en-US" b="1" dirty="0">
              <a:latin typeface="+mn-lt"/>
            </a:endParaRPr>
          </a:p>
        </p:txBody>
      </p:sp>
      <p:grpSp>
        <p:nvGrpSpPr>
          <p:cNvPr id="62467" name="Group 29"/>
          <p:cNvGrpSpPr/>
          <p:nvPr/>
        </p:nvGrpSpPr>
        <p:grpSpPr bwMode="auto">
          <a:xfrm>
            <a:off x="60325" y="136525"/>
            <a:ext cx="2497934" cy="825500"/>
            <a:chOff x="51" y="0"/>
            <a:chExt cx="881" cy="246"/>
          </a:xfrm>
        </p:grpSpPr>
        <p:sp>
          <p:nvSpPr>
            <p:cNvPr id="62475" name="Rectangle 30"/>
            <p:cNvSpPr>
              <a:spLocks noChangeArrowheads="1"/>
            </p:cNvSpPr>
            <p:nvPr/>
          </p:nvSpPr>
          <p:spPr bwMode="auto">
            <a:xfrm>
              <a:off x="349" y="9"/>
              <a:ext cx="583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600" b="1" dirty="0">
                  <a:solidFill>
                    <a:srgbClr val="C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作  业</a:t>
              </a:r>
              <a:endParaRPr lang="zh-CN" altLang="en-US" sz="26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2476" name="Group 31"/>
            <p:cNvGrpSpPr/>
            <p:nvPr/>
          </p:nvGrpSpPr>
          <p:grpSpPr bwMode="auto">
            <a:xfrm>
              <a:off x="51" y="0"/>
              <a:ext cx="829" cy="246"/>
              <a:chOff x="51" y="0"/>
              <a:chExt cx="829" cy="246"/>
            </a:xfrm>
          </p:grpSpPr>
          <p:sp>
            <p:nvSpPr>
              <p:cNvPr id="62477" name="Line 32"/>
              <p:cNvSpPr>
                <a:spLocks noChangeShapeType="1"/>
              </p:cNvSpPr>
              <p:nvPr/>
            </p:nvSpPr>
            <p:spPr bwMode="auto">
              <a:xfrm flipV="1">
                <a:off x="96" y="198"/>
                <a:ext cx="784" cy="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62478" name="Picture 33" descr="BD10263_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" y="0"/>
                <a:ext cx="246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" name="Text Box 4103">
            <a:hlinkClick r:id="rId2" action="ppaction://hlinksldjump" highlightClick="1"/>
            <a:hlinkHover r:id="" action="ppaction://macro?name=Macro1" highlightClick="1"/>
          </p:cNvPr>
          <p:cNvSpPr txBox="1">
            <a:spLocks noChangeArrowheads="1"/>
          </p:cNvSpPr>
          <p:nvPr/>
        </p:nvSpPr>
        <p:spPr bwMode="auto">
          <a:xfrm>
            <a:off x="7150814" y="6237312"/>
            <a:ext cx="1997088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线性代数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通过实例得到初等变换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28"/>
          <p:cNvGrpSpPr/>
          <p:nvPr/>
        </p:nvGrpSpPr>
        <p:grpSpPr>
          <a:xfrm>
            <a:off x="694690" y="1444943"/>
            <a:ext cx="1676400" cy="976312"/>
            <a:chOff x="528" y="865"/>
            <a:chExt cx="1056" cy="615"/>
          </a:xfrm>
        </p:grpSpPr>
        <p:sp>
          <p:nvSpPr>
            <p:cNvPr id="7183" name="Line 3"/>
            <p:cNvSpPr/>
            <p:nvPr>
              <p:custDataLst>
                <p:tags r:id="rId3"/>
              </p:custDataLst>
            </p:nvPr>
          </p:nvSpPr>
          <p:spPr>
            <a:xfrm>
              <a:off x="528" y="1153"/>
              <a:ext cx="9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84" name="Text Box 5"/>
            <p:cNvSpPr txBox="1"/>
            <p:nvPr>
              <p:custDataLst>
                <p:tags r:id="rId4"/>
              </p:custDataLst>
            </p:nvPr>
          </p:nvSpPr>
          <p:spPr>
            <a:xfrm>
              <a:off x="528" y="865"/>
              <a:ext cx="9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② +3①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85" name="Text Box 6"/>
            <p:cNvSpPr txBox="1"/>
            <p:nvPr>
              <p:custDataLst>
                <p:tags r:id="rId5"/>
              </p:custDataLst>
            </p:nvPr>
          </p:nvSpPr>
          <p:spPr>
            <a:xfrm>
              <a:off x="576" y="1153"/>
              <a:ext cx="10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③ - 2①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5064" name="Line 8"/>
          <p:cNvSpPr/>
          <p:nvPr>
            <p:custDataLst>
              <p:tags r:id="rId6"/>
            </p:custDataLst>
          </p:nvPr>
        </p:nvSpPr>
        <p:spPr>
          <a:xfrm flipV="1">
            <a:off x="694690" y="4797743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6" name="Group 9"/>
          <p:cNvGrpSpPr/>
          <p:nvPr/>
        </p:nvGrpSpPr>
        <p:grpSpPr>
          <a:xfrm>
            <a:off x="728028" y="3959543"/>
            <a:ext cx="1420812" cy="876300"/>
            <a:chOff x="1056" y="3216"/>
            <a:chExt cx="810" cy="552"/>
          </a:xfrm>
        </p:grpSpPr>
        <p:sp>
          <p:nvSpPr>
            <p:cNvPr id="7181" name="Text Box 10"/>
            <p:cNvSpPr txBox="1"/>
            <p:nvPr>
              <p:custDataLst>
                <p:tags r:id="rId7"/>
              </p:custDataLst>
            </p:nvPr>
          </p:nvSpPr>
          <p:spPr>
            <a:xfrm>
              <a:off x="1056" y="3312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②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7182" name="Object 11"/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1317" y="3216"/>
            <a:ext cx="549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9" imgW="254000" imgH="228600" progId="Equation.3">
                    <p:embed/>
                  </p:oleObj>
                </mc:Choice>
                <mc:Fallback>
                  <p:oleObj name="" r:id="rId9" imgW="254000" imgH="2286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17" y="3216"/>
                          <a:ext cx="549" cy="5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73" name="Text Box 17"/>
          <p:cNvSpPr txBox="1"/>
          <p:nvPr>
            <p:custDataLst>
              <p:tags r:id="rId11"/>
            </p:custDataLst>
          </p:nvPr>
        </p:nvSpPr>
        <p:spPr>
          <a:xfrm>
            <a:off x="7628890" y="164496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077" name="Text Box 21"/>
          <p:cNvSpPr txBox="1"/>
          <p:nvPr>
            <p:custDataLst>
              <p:tags r:id="rId12"/>
            </p:custDataLst>
          </p:nvPr>
        </p:nvSpPr>
        <p:spPr>
          <a:xfrm>
            <a:off x="7587615" y="4588193"/>
            <a:ext cx="9556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7" name="Group 22"/>
          <p:cNvGrpSpPr/>
          <p:nvPr/>
        </p:nvGrpSpPr>
        <p:grpSpPr>
          <a:xfrm>
            <a:off x="2336166" y="979805"/>
            <a:ext cx="4926013" cy="1909763"/>
            <a:chOff x="1199" y="709"/>
            <a:chExt cx="3103" cy="1203"/>
          </a:xfrm>
        </p:grpSpPr>
        <p:graphicFrame>
          <p:nvGraphicFramePr>
            <p:cNvPr id="7179" name="Object 23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1199" y="709"/>
            <a:ext cx="2556" cy="1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4" imgW="1574800" imgH="711200" progId="Equation.3">
                    <p:embed/>
                  </p:oleObj>
                </mc:Choice>
                <mc:Fallback>
                  <p:oleObj name="" r:id="rId14" imgW="1574800" imgH="7112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199" y="709"/>
                          <a:ext cx="2556" cy="1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Text Box 24"/>
            <p:cNvSpPr txBox="1"/>
            <p:nvPr>
              <p:custDataLst>
                <p:tags r:id="rId16"/>
              </p:custDataLst>
            </p:nvPr>
          </p:nvSpPr>
          <p:spPr>
            <a:xfrm>
              <a:off x="3923" y="709"/>
              <a:ext cx="379" cy="11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①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②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③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8" name="Group 25"/>
          <p:cNvGrpSpPr/>
          <p:nvPr/>
        </p:nvGrpSpPr>
        <p:grpSpPr>
          <a:xfrm>
            <a:off x="2407603" y="3861118"/>
            <a:ext cx="4926013" cy="1909762"/>
            <a:chOff x="1199" y="709"/>
            <a:chExt cx="3103" cy="1203"/>
          </a:xfrm>
        </p:grpSpPr>
        <p:graphicFrame>
          <p:nvGraphicFramePr>
            <p:cNvPr id="7177" name="Object 26"/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1199" y="709"/>
            <a:ext cx="2556" cy="1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8" imgW="1574800" imgH="711200" progId="Equation.3">
                    <p:embed/>
                  </p:oleObj>
                </mc:Choice>
                <mc:Fallback>
                  <p:oleObj name="" r:id="rId18" imgW="1574800" imgH="7112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199" y="709"/>
                          <a:ext cx="2556" cy="1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8" name="Text Box 27"/>
            <p:cNvSpPr txBox="1"/>
            <p:nvPr>
              <p:custDataLst>
                <p:tags r:id="rId20"/>
              </p:custDataLst>
            </p:nvPr>
          </p:nvSpPr>
          <p:spPr>
            <a:xfrm>
              <a:off x="3923" y="709"/>
              <a:ext cx="379" cy="11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①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②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③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3" grpId="0"/>
      <p:bldP spid="450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通过实例得到初等变换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5" name="Text Box 5"/>
          <p:cNvSpPr txBox="1"/>
          <p:nvPr>
            <p:custDataLst>
              <p:tags r:id="rId3"/>
            </p:custDataLst>
          </p:nvPr>
        </p:nvSpPr>
        <p:spPr>
          <a:xfrm>
            <a:off x="7901623" y="1643380"/>
            <a:ext cx="9286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538798" y="1556068"/>
            <a:ext cx="1938337" cy="533400"/>
            <a:chOff x="385" y="969"/>
            <a:chExt cx="1221" cy="336"/>
          </a:xfrm>
        </p:grpSpPr>
        <p:sp>
          <p:nvSpPr>
            <p:cNvPr id="8220" name="Line 7"/>
            <p:cNvSpPr/>
            <p:nvPr>
              <p:custDataLst>
                <p:tags r:id="rId4"/>
              </p:custDataLst>
            </p:nvPr>
          </p:nvSpPr>
          <p:spPr>
            <a:xfrm>
              <a:off x="385" y="1305"/>
              <a:ext cx="122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21" name="Text Box 8"/>
            <p:cNvSpPr txBox="1"/>
            <p:nvPr>
              <p:custDataLst>
                <p:tags r:id="rId5"/>
              </p:custDataLst>
            </p:nvPr>
          </p:nvSpPr>
          <p:spPr>
            <a:xfrm>
              <a:off x="441" y="969"/>
              <a:ext cx="111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③+19 ②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3174048" y="1686243"/>
            <a:ext cx="2376487" cy="1371600"/>
            <a:chOff x="1680" y="672"/>
            <a:chExt cx="2688" cy="864"/>
          </a:xfrm>
        </p:grpSpPr>
        <p:sp>
          <p:nvSpPr>
            <p:cNvPr id="8215" name="Line 11"/>
            <p:cNvSpPr/>
            <p:nvPr>
              <p:custDataLst>
                <p:tags r:id="rId6"/>
              </p:custDataLst>
            </p:nvPr>
          </p:nvSpPr>
          <p:spPr>
            <a:xfrm>
              <a:off x="1680" y="672"/>
              <a:ext cx="432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8216" name="Line 12"/>
            <p:cNvSpPr/>
            <p:nvPr>
              <p:custDataLst>
                <p:tags r:id="rId7"/>
              </p:custDataLst>
            </p:nvPr>
          </p:nvSpPr>
          <p:spPr>
            <a:xfrm>
              <a:off x="2112" y="672"/>
              <a:ext cx="0" cy="43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8217" name="Line 13"/>
            <p:cNvSpPr/>
            <p:nvPr>
              <p:custDataLst>
                <p:tags r:id="rId8"/>
              </p:custDataLst>
            </p:nvPr>
          </p:nvSpPr>
          <p:spPr>
            <a:xfrm>
              <a:off x="2112" y="1104"/>
              <a:ext cx="124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8218" name="Line 14"/>
            <p:cNvSpPr/>
            <p:nvPr>
              <p:custDataLst>
                <p:tags r:id="rId9"/>
              </p:custDataLst>
            </p:nvPr>
          </p:nvSpPr>
          <p:spPr>
            <a:xfrm>
              <a:off x="3360" y="1104"/>
              <a:ext cx="0" cy="43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8219" name="Line 15"/>
            <p:cNvSpPr/>
            <p:nvPr>
              <p:custDataLst>
                <p:tags r:id="rId10"/>
              </p:custDataLst>
            </p:nvPr>
          </p:nvSpPr>
          <p:spPr>
            <a:xfrm>
              <a:off x="3360" y="1536"/>
              <a:ext cx="100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46103" name="Text Box 23"/>
          <p:cNvSpPr txBox="1"/>
          <p:nvPr>
            <p:custDataLst>
              <p:tags r:id="rId11"/>
            </p:custDataLst>
          </p:nvPr>
        </p:nvSpPr>
        <p:spPr>
          <a:xfrm>
            <a:off x="7801610" y="4613593"/>
            <a:ext cx="1028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" name="Group 31"/>
          <p:cNvGrpSpPr/>
          <p:nvPr/>
        </p:nvGrpSpPr>
        <p:grpSpPr>
          <a:xfrm>
            <a:off x="2899410" y="1124268"/>
            <a:ext cx="4648200" cy="1909762"/>
            <a:chOff x="1374" y="709"/>
            <a:chExt cx="2928" cy="1203"/>
          </a:xfrm>
        </p:grpSpPr>
        <p:graphicFrame>
          <p:nvGraphicFramePr>
            <p:cNvPr id="8213" name="Object 32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1374" y="709"/>
            <a:ext cx="2206" cy="1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3" imgW="1358900" imgH="711200" progId="Equation.3">
                    <p:embed/>
                  </p:oleObj>
                </mc:Choice>
                <mc:Fallback>
                  <p:oleObj name="" r:id="rId13" imgW="1358900" imgH="7112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74" y="709"/>
                          <a:ext cx="2206" cy="1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33"/>
            <p:cNvSpPr txBox="1"/>
            <p:nvPr>
              <p:custDataLst>
                <p:tags r:id="rId15"/>
              </p:custDataLst>
            </p:nvPr>
          </p:nvSpPr>
          <p:spPr>
            <a:xfrm>
              <a:off x="3923" y="709"/>
              <a:ext cx="379" cy="11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①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②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③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Group 38"/>
          <p:cNvGrpSpPr/>
          <p:nvPr/>
        </p:nvGrpSpPr>
        <p:grpSpPr>
          <a:xfrm>
            <a:off x="799148" y="4005580"/>
            <a:ext cx="1835150" cy="939800"/>
            <a:chOff x="476" y="2478"/>
            <a:chExt cx="1156" cy="592"/>
          </a:xfrm>
        </p:grpSpPr>
        <p:sp>
          <p:nvSpPr>
            <p:cNvPr id="8209" name="Line 17"/>
            <p:cNvSpPr/>
            <p:nvPr>
              <p:custDataLst>
                <p:tags r:id="rId16"/>
              </p:custDataLst>
            </p:nvPr>
          </p:nvSpPr>
          <p:spPr>
            <a:xfrm>
              <a:off x="576" y="3070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8210" name="Group 37"/>
            <p:cNvGrpSpPr/>
            <p:nvPr/>
          </p:nvGrpSpPr>
          <p:grpSpPr>
            <a:xfrm>
              <a:off x="476" y="2478"/>
              <a:ext cx="1081" cy="552"/>
              <a:chOff x="582" y="1933"/>
              <a:chExt cx="1081" cy="552"/>
            </a:xfrm>
          </p:grpSpPr>
          <p:sp>
            <p:nvSpPr>
              <p:cNvPr id="8211" name="Text Box 35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292" y="2033"/>
                <a:ext cx="37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③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8212" name="Object 36"/>
              <p:cNvGraphicFramePr>
                <a:graphicFrameLocks noChangeAspect="1"/>
              </p:cNvGraphicFramePr>
              <p:nvPr>
                <p:custDataLst>
                  <p:tags r:id="rId18"/>
                </p:custDataLst>
              </p:nvPr>
            </p:nvGraphicFramePr>
            <p:xfrm>
              <a:off x="582" y="1933"/>
              <a:ext cx="789" cy="5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19" imgW="330200" imgH="228600" progId="Equation.3">
                      <p:embed/>
                    </p:oleObj>
                  </mc:Choice>
                  <mc:Fallback>
                    <p:oleObj name="" r:id="rId19" imgW="330200" imgH="228600" progId="Equation.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582" y="1933"/>
                            <a:ext cx="789" cy="5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39"/>
          <p:cNvGrpSpPr/>
          <p:nvPr/>
        </p:nvGrpSpPr>
        <p:grpSpPr>
          <a:xfrm>
            <a:off x="3491548" y="4361180"/>
            <a:ext cx="2376487" cy="1371600"/>
            <a:chOff x="1680" y="672"/>
            <a:chExt cx="2688" cy="864"/>
          </a:xfrm>
        </p:grpSpPr>
        <p:sp>
          <p:nvSpPr>
            <p:cNvPr id="8204" name="Line 40"/>
            <p:cNvSpPr/>
            <p:nvPr>
              <p:custDataLst>
                <p:tags r:id="rId21"/>
              </p:custDataLst>
            </p:nvPr>
          </p:nvSpPr>
          <p:spPr>
            <a:xfrm>
              <a:off x="1680" y="672"/>
              <a:ext cx="432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8205" name="Line 41"/>
            <p:cNvSpPr/>
            <p:nvPr>
              <p:custDataLst>
                <p:tags r:id="rId22"/>
              </p:custDataLst>
            </p:nvPr>
          </p:nvSpPr>
          <p:spPr>
            <a:xfrm>
              <a:off x="2112" y="672"/>
              <a:ext cx="0" cy="43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8206" name="Line 42"/>
            <p:cNvSpPr/>
            <p:nvPr>
              <p:custDataLst>
                <p:tags r:id="rId23"/>
              </p:custDataLst>
            </p:nvPr>
          </p:nvSpPr>
          <p:spPr>
            <a:xfrm>
              <a:off x="2112" y="1104"/>
              <a:ext cx="124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8207" name="Line 43"/>
            <p:cNvSpPr/>
            <p:nvPr>
              <p:custDataLst>
                <p:tags r:id="rId24"/>
              </p:custDataLst>
            </p:nvPr>
          </p:nvSpPr>
          <p:spPr>
            <a:xfrm>
              <a:off x="3360" y="1104"/>
              <a:ext cx="0" cy="43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8208" name="Line 44"/>
            <p:cNvSpPr/>
            <p:nvPr>
              <p:custDataLst>
                <p:tags r:id="rId25"/>
              </p:custDataLst>
            </p:nvPr>
          </p:nvSpPr>
          <p:spPr>
            <a:xfrm>
              <a:off x="3360" y="1536"/>
              <a:ext cx="100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8" name="Group 45"/>
          <p:cNvGrpSpPr/>
          <p:nvPr/>
        </p:nvGrpSpPr>
        <p:grpSpPr>
          <a:xfrm>
            <a:off x="3134360" y="3799205"/>
            <a:ext cx="4484688" cy="1909763"/>
            <a:chOff x="1477" y="709"/>
            <a:chExt cx="2825" cy="1203"/>
          </a:xfrm>
        </p:grpSpPr>
        <p:graphicFrame>
          <p:nvGraphicFramePr>
            <p:cNvPr id="8202" name="Object 46"/>
            <p:cNvGraphicFramePr>
              <a:graphicFrameLocks noChangeAspect="1"/>
            </p:cNvGraphicFramePr>
            <p:nvPr>
              <p:custDataLst>
                <p:tags r:id="rId26"/>
              </p:custDataLst>
            </p:nvPr>
          </p:nvGraphicFramePr>
          <p:xfrm>
            <a:off x="1477" y="709"/>
            <a:ext cx="2000" cy="1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27" imgW="1231265" imgH="711200" progId="Equation.3">
                    <p:embed/>
                  </p:oleObj>
                </mc:Choice>
                <mc:Fallback>
                  <p:oleObj name="" r:id="rId27" imgW="1231265" imgH="7112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477" y="709"/>
                          <a:ext cx="2000" cy="1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3" name="Text Box 47"/>
            <p:cNvSpPr txBox="1"/>
            <p:nvPr>
              <p:custDataLst>
                <p:tags r:id="rId29"/>
              </p:custDataLst>
            </p:nvPr>
          </p:nvSpPr>
          <p:spPr>
            <a:xfrm>
              <a:off x="3923" y="709"/>
              <a:ext cx="379" cy="11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①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②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③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  <p:bldP spid="461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通过实例得到初等变换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103" name="Text Box 23"/>
          <p:cNvSpPr txBox="1"/>
          <p:nvPr>
            <p:custDataLst>
              <p:tags r:id="rId3"/>
            </p:custDataLst>
          </p:nvPr>
        </p:nvSpPr>
        <p:spPr>
          <a:xfrm>
            <a:off x="7639050" y="2011363"/>
            <a:ext cx="10287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7" name="Group 39"/>
          <p:cNvGrpSpPr/>
          <p:nvPr/>
        </p:nvGrpSpPr>
        <p:grpSpPr>
          <a:xfrm>
            <a:off x="3328988" y="1758950"/>
            <a:ext cx="2376487" cy="1371600"/>
            <a:chOff x="1680" y="672"/>
            <a:chExt cx="2688" cy="864"/>
          </a:xfrm>
        </p:grpSpPr>
        <p:sp>
          <p:nvSpPr>
            <p:cNvPr id="8204" name="Line 40"/>
            <p:cNvSpPr/>
            <p:nvPr>
              <p:custDataLst>
                <p:tags r:id="rId4"/>
              </p:custDataLst>
            </p:nvPr>
          </p:nvSpPr>
          <p:spPr>
            <a:xfrm>
              <a:off x="1680" y="672"/>
              <a:ext cx="432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8205" name="Line 41"/>
            <p:cNvSpPr/>
            <p:nvPr>
              <p:custDataLst>
                <p:tags r:id="rId5"/>
              </p:custDataLst>
            </p:nvPr>
          </p:nvSpPr>
          <p:spPr>
            <a:xfrm>
              <a:off x="2112" y="672"/>
              <a:ext cx="0" cy="43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8206" name="Line 42"/>
            <p:cNvSpPr/>
            <p:nvPr>
              <p:custDataLst>
                <p:tags r:id="rId6"/>
              </p:custDataLst>
            </p:nvPr>
          </p:nvSpPr>
          <p:spPr>
            <a:xfrm>
              <a:off x="2112" y="1104"/>
              <a:ext cx="124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8207" name="Line 43"/>
            <p:cNvSpPr/>
            <p:nvPr>
              <p:custDataLst>
                <p:tags r:id="rId7"/>
              </p:custDataLst>
            </p:nvPr>
          </p:nvSpPr>
          <p:spPr>
            <a:xfrm>
              <a:off x="3360" y="1104"/>
              <a:ext cx="0" cy="43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8208" name="Line 44"/>
            <p:cNvSpPr/>
            <p:nvPr>
              <p:custDataLst>
                <p:tags r:id="rId8"/>
              </p:custDataLst>
            </p:nvPr>
          </p:nvSpPr>
          <p:spPr>
            <a:xfrm>
              <a:off x="3360" y="1536"/>
              <a:ext cx="100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8" name="Group 45"/>
          <p:cNvGrpSpPr/>
          <p:nvPr/>
        </p:nvGrpSpPr>
        <p:grpSpPr>
          <a:xfrm>
            <a:off x="2970212" y="1196975"/>
            <a:ext cx="4486276" cy="1909763"/>
            <a:chOff x="1476" y="709"/>
            <a:chExt cx="2826" cy="1203"/>
          </a:xfrm>
        </p:grpSpPr>
        <p:graphicFrame>
          <p:nvGraphicFramePr>
            <p:cNvPr id="8202" name="Object 46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1476" y="709"/>
            <a:ext cx="2000" cy="1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0" imgW="1231265" imgH="711200" progId="Equation.3">
                    <p:embed/>
                  </p:oleObj>
                </mc:Choice>
                <mc:Fallback>
                  <p:oleObj name="" r:id="rId10" imgW="1231265" imgH="7112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476" y="709"/>
                          <a:ext cx="2000" cy="1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3" name="Text Box 47"/>
            <p:cNvSpPr txBox="1"/>
            <p:nvPr>
              <p:custDataLst>
                <p:tags r:id="rId12"/>
              </p:custDataLst>
            </p:nvPr>
          </p:nvSpPr>
          <p:spPr>
            <a:xfrm>
              <a:off x="3923" y="709"/>
              <a:ext cx="379" cy="11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①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②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③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81380" y="1341120"/>
            <a:ext cx="1676400" cy="1038860"/>
            <a:chOff x="1388" y="2112"/>
            <a:chExt cx="2640" cy="1636"/>
          </a:xfrm>
        </p:grpSpPr>
        <p:sp>
          <p:nvSpPr>
            <p:cNvPr id="8209" name="Line 17"/>
            <p:cNvSpPr/>
            <p:nvPr>
              <p:custDataLst>
                <p:tags r:id="rId13"/>
              </p:custDataLst>
            </p:nvPr>
          </p:nvSpPr>
          <p:spPr>
            <a:xfrm>
              <a:off x="1388" y="3748"/>
              <a:ext cx="26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" name="文本框 1"/>
            <p:cNvSpPr txBox="1"/>
            <p:nvPr/>
          </p:nvSpPr>
          <p:spPr>
            <a:xfrm>
              <a:off x="1644" y="2112"/>
              <a:ext cx="2189" cy="15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b="1" dirty="0">
                  <a:ea typeface="黑体" panose="02010609060101010101" pitchFamily="49" charset="-122"/>
                  <a:sym typeface="+mn-ea"/>
                </a:rPr>
                <a:t>②+</a:t>
              </a:r>
              <a:r>
                <a:rPr lang="en-US" altLang="zh-CN" b="1" dirty="0">
                  <a:ea typeface="黑体" panose="02010609060101010101" pitchFamily="49" charset="-122"/>
                  <a:sym typeface="+mn-ea"/>
                </a:rPr>
                <a:t>③</a:t>
              </a:r>
              <a:endParaRPr lang="en-US" altLang="zh-CN" b="1" dirty="0">
                <a:ea typeface="黑体" panose="02010609060101010101" pitchFamily="49" charset="-122"/>
                <a:sym typeface="+mn-ea"/>
              </a:endParaRPr>
            </a:p>
            <a:p>
              <a:r>
                <a:rPr lang="en-US" altLang="zh-CN" b="1" dirty="0">
                  <a:ea typeface="黑体" panose="02010609060101010101" pitchFamily="49" charset="-122"/>
                  <a:sym typeface="+mn-ea"/>
                </a:rPr>
                <a:t>①+5</a:t>
              </a:r>
              <a:r>
                <a:rPr lang="en-US" altLang="zh-CN" b="1" dirty="0">
                  <a:ea typeface="黑体" panose="02010609060101010101" pitchFamily="49" charset="-122"/>
                  <a:sym typeface="+mn-ea"/>
                </a:rPr>
                <a:t>③</a:t>
              </a:r>
              <a:endParaRPr lang="en-US" altLang="zh-CN" b="1" dirty="0">
                <a:ea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6" name="Text Box 23"/>
          <p:cNvSpPr txBox="1"/>
          <p:nvPr>
            <p:custDataLst>
              <p:tags r:id="rId14"/>
            </p:custDataLst>
          </p:nvPr>
        </p:nvSpPr>
        <p:spPr>
          <a:xfrm>
            <a:off x="7637780" y="4292918"/>
            <a:ext cx="10287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3327718" y="4040505"/>
            <a:ext cx="2376487" cy="1371600"/>
            <a:chOff x="1680" y="672"/>
            <a:chExt cx="2688" cy="864"/>
          </a:xfrm>
        </p:grpSpPr>
        <p:sp>
          <p:nvSpPr>
            <p:cNvPr id="10" name="Line 40"/>
            <p:cNvSpPr/>
            <p:nvPr>
              <p:custDataLst>
                <p:tags r:id="rId15"/>
              </p:custDataLst>
            </p:nvPr>
          </p:nvSpPr>
          <p:spPr>
            <a:xfrm>
              <a:off x="1680" y="672"/>
              <a:ext cx="432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1" name="Line 41"/>
            <p:cNvSpPr/>
            <p:nvPr>
              <p:custDataLst>
                <p:tags r:id="rId16"/>
              </p:custDataLst>
            </p:nvPr>
          </p:nvSpPr>
          <p:spPr>
            <a:xfrm>
              <a:off x="2112" y="672"/>
              <a:ext cx="0" cy="43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2" name="Line 42"/>
            <p:cNvSpPr/>
            <p:nvPr>
              <p:custDataLst>
                <p:tags r:id="rId17"/>
              </p:custDataLst>
            </p:nvPr>
          </p:nvSpPr>
          <p:spPr>
            <a:xfrm>
              <a:off x="2112" y="1104"/>
              <a:ext cx="124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3" name="Line 43"/>
            <p:cNvSpPr/>
            <p:nvPr>
              <p:custDataLst>
                <p:tags r:id="rId18"/>
              </p:custDataLst>
            </p:nvPr>
          </p:nvSpPr>
          <p:spPr>
            <a:xfrm>
              <a:off x="3360" y="1104"/>
              <a:ext cx="0" cy="43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4" name="Line 44"/>
            <p:cNvSpPr/>
            <p:nvPr>
              <p:custDataLst>
                <p:tags r:id="rId19"/>
              </p:custDataLst>
            </p:nvPr>
          </p:nvSpPr>
          <p:spPr>
            <a:xfrm>
              <a:off x="3360" y="1536"/>
              <a:ext cx="100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15" name="Group 45"/>
          <p:cNvGrpSpPr/>
          <p:nvPr/>
        </p:nvGrpSpPr>
        <p:grpSpPr>
          <a:xfrm>
            <a:off x="3018156" y="3478530"/>
            <a:ext cx="4437063" cy="1909763"/>
            <a:chOff x="1507" y="709"/>
            <a:chExt cx="2795" cy="1203"/>
          </a:xfrm>
        </p:grpSpPr>
        <p:graphicFrame>
          <p:nvGraphicFramePr>
            <p:cNvPr id="16" name="Object 46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1507" y="709"/>
            <a:ext cx="1939" cy="1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" r:id="rId21" imgW="1193800" imgH="711200" progId="Equation.3">
                    <p:embed/>
                  </p:oleObj>
                </mc:Choice>
                <mc:Fallback>
                  <p:oleObj name="" r:id="rId21" imgW="1193800" imgH="7112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507" y="709"/>
                          <a:ext cx="1939" cy="1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47"/>
            <p:cNvSpPr txBox="1"/>
            <p:nvPr>
              <p:custDataLst>
                <p:tags r:id="rId23"/>
              </p:custDataLst>
            </p:nvPr>
          </p:nvSpPr>
          <p:spPr>
            <a:xfrm>
              <a:off x="3923" y="709"/>
              <a:ext cx="379" cy="11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①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②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③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80110" y="3987800"/>
            <a:ext cx="1676400" cy="673735"/>
            <a:chOff x="1388" y="2687"/>
            <a:chExt cx="2640" cy="1061"/>
          </a:xfrm>
        </p:grpSpPr>
        <p:sp>
          <p:nvSpPr>
            <p:cNvPr id="20" name="Line 17"/>
            <p:cNvSpPr/>
            <p:nvPr>
              <p:custDataLst>
                <p:tags r:id="rId24"/>
              </p:custDataLst>
            </p:nvPr>
          </p:nvSpPr>
          <p:spPr>
            <a:xfrm>
              <a:off x="1388" y="3748"/>
              <a:ext cx="26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" name="文本框 20"/>
            <p:cNvSpPr txBox="1"/>
            <p:nvPr/>
          </p:nvSpPr>
          <p:spPr>
            <a:xfrm>
              <a:off x="1574" y="2687"/>
              <a:ext cx="218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b="1" dirty="0">
                  <a:ea typeface="黑体" panose="02010609060101010101" pitchFamily="49" charset="-122"/>
                  <a:sym typeface="+mn-ea"/>
                </a:rPr>
                <a:t>①-7</a:t>
              </a:r>
              <a:r>
                <a:rPr lang="en-US" altLang="zh-CN" b="1" dirty="0">
                  <a:ea typeface="黑体" panose="02010609060101010101" pitchFamily="49" charset="-122"/>
                  <a:sym typeface="+mn-ea"/>
                </a:rPr>
                <a:t>②</a:t>
              </a:r>
              <a:endParaRPr lang="en-US" altLang="zh-CN" b="1" dirty="0">
                <a:ea typeface="黑体" panose="02010609060101010101" pitchFamily="49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通过实例得到初等变换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35" name="Rectangle 7"/>
          <p:cNvSpPr/>
          <p:nvPr>
            <p:custDataLst>
              <p:tags r:id="rId3"/>
            </p:custDataLst>
          </p:nvPr>
        </p:nvSpPr>
        <p:spPr>
          <a:xfrm>
            <a:off x="539750" y="1108710"/>
            <a:ext cx="78660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得方程组的唯一解：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627755" y="1612107"/>
          <a:ext cx="2475865" cy="185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800100" imgH="711200" progId="Equation.3">
                  <p:embed/>
                </p:oleObj>
              </mc:Choice>
              <mc:Fallback>
                <p:oleObj name="" r:id="rId5" imgW="800100" imgH="711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7755" y="1612107"/>
                        <a:ext cx="2475865" cy="1858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4"/>
          <p:cNvSpPr/>
          <p:nvPr>
            <p:custDataLst>
              <p:tags r:id="rId7"/>
            </p:custDataLst>
          </p:nvPr>
        </p:nvSpPr>
        <p:spPr>
          <a:xfrm>
            <a:off x="1043623" y="3702368"/>
            <a:ext cx="72469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在上述消元过程中,用到以下三种变换: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0181" name="Text Box 5"/>
          <p:cNvSpPr txBox="1"/>
          <p:nvPr>
            <p:custDataLst>
              <p:tags r:id="rId8"/>
            </p:custDataLst>
          </p:nvPr>
        </p:nvSpPr>
        <p:spPr>
          <a:xfrm>
            <a:off x="365760" y="4311968"/>
            <a:ext cx="7924800" cy="1801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1)  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交换方程的次序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endParaRPr lang="en-US" altLang="zh-CN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2)  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某一个方程乘以不等于 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的常数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endParaRPr lang="en-US" altLang="zh-CN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3)  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一个方程加上另一个方程的  </a:t>
            </a:r>
            <a:r>
              <a:rPr lang="en-US" altLang="zh-CN" sz="2800" b="1" i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倍.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18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18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charRg st="22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181">
                                            <p:txEl>
                                              <p:charRg st="22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charRg st="53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181">
                                            <p:txEl>
                                              <p:charRg st="53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advAuto="1000" build="p"/>
      <p:bldP spid="50180" grpId="0" build="p"/>
      <p:bldP spid="5018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通过实例得到初等变换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82" name="Text Box 6"/>
          <p:cNvSpPr txBox="1"/>
          <p:nvPr>
            <p:custDataLst>
              <p:tags r:id="rId3"/>
            </p:custDataLst>
          </p:nvPr>
        </p:nvSpPr>
        <p:spPr>
          <a:xfrm>
            <a:off x="611505" y="980758"/>
            <a:ext cx="7924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由于这三种变换都是可逆的, 因此变换前的方程组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0183" name="Rectangle 7"/>
          <p:cNvSpPr/>
          <p:nvPr>
            <p:custDataLst>
              <p:tags r:id="rId4"/>
            </p:custDataLst>
          </p:nvPr>
        </p:nvSpPr>
        <p:spPr>
          <a:xfrm>
            <a:off x="611505" y="3557270"/>
            <a:ext cx="63398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和常数进行运算, 未知量并未参与运算. 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0184" name="Rectangle 8"/>
          <p:cNvSpPr/>
          <p:nvPr>
            <p:custDataLst>
              <p:tags r:id="rId5"/>
            </p:custDataLst>
          </p:nvPr>
        </p:nvSpPr>
        <p:spPr>
          <a:xfrm>
            <a:off x="6739255" y="3557270"/>
            <a:ext cx="18732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因此, 若记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185" name="Rectangle 9"/>
          <p:cNvSpPr/>
          <p:nvPr>
            <p:custDataLst>
              <p:tags r:id="rId6"/>
            </p:custDataLst>
          </p:nvPr>
        </p:nvSpPr>
        <p:spPr>
          <a:xfrm>
            <a:off x="1281430" y="2933383"/>
            <a:ext cx="73310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在上述变换过程中, 实际上只对方程组的系数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0186" name="Rectangle 10"/>
          <p:cNvSpPr/>
          <p:nvPr>
            <p:custDataLst>
              <p:tags r:id="rId7"/>
            </p:custDataLst>
          </p:nvPr>
        </p:nvSpPr>
        <p:spPr>
          <a:xfrm>
            <a:off x="611505" y="2261870"/>
            <a:ext cx="3048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组的同解变换.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0187" name="Rectangle 11"/>
          <p:cNvSpPr/>
          <p:nvPr>
            <p:custDataLst>
              <p:tags r:id="rId8"/>
            </p:custDataLst>
          </p:nvPr>
        </p:nvSpPr>
        <p:spPr>
          <a:xfrm>
            <a:off x="611505" y="1637983"/>
            <a:ext cx="468630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与变换后的方程组是同解的, 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0188" name="Rectangle 12"/>
          <p:cNvSpPr/>
          <p:nvPr>
            <p:custDataLst>
              <p:tags r:id="rId9"/>
            </p:custDataLst>
          </p:nvPr>
        </p:nvSpPr>
        <p:spPr>
          <a:xfrm>
            <a:off x="5131118" y="1626870"/>
            <a:ext cx="338899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fontAlgn="ctr" hangingPunct="1">
              <a:spcBef>
                <a:spcPct val="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这三种变换都是方程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37902" name="Group 14"/>
          <p:cNvGrpSpPr/>
          <p:nvPr/>
        </p:nvGrpSpPr>
        <p:grpSpPr>
          <a:xfrm>
            <a:off x="1963103" y="4387851"/>
            <a:ext cx="5040311" cy="1663700"/>
            <a:chOff x="-205" y="609"/>
            <a:chExt cx="3175" cy="1048"/>
          </a:xfrm>
        </p:grpSpPr>
        <p:graphicFrame>
          <p:nvGraphicFramePr>
            <p:cNvPr id="12298" name="Object 3"/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-205" y="609"/>
            <a:ext cx="3175" cy="1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1" imgW="3745865" imgH="1231265" progId="Equation.DSMT4">
                    <p:embed/>
                  </p:oleObj>
                </mc:Choice>
                <mc:Fallback>
                  <p:oleObj name="" r:id="rId11" imgW="3745865" imgH="1231265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-205" y="609"/>
                          <a:ext cx="3175" cy="10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9" name="Line 9"/>
            <p:cNvSpPr/>
            <p:nvPr>
              <p:custDataLst>
                <p:tags r:id="rId13"/>
              </p:custDataLst>
            </p:nvPr>
          </p:nvSpPr>
          <p:spPr>
            <a:xfrm>
              <a:off x="2377" y="664"/>
              <a:ext cx="0" cy="95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8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8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8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18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18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18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build="p"/>
      <p:bldP spid="50183" grpId="0" advAuto="1000" build="p"/>
      <p:bldP spid="50184" grpId="0" build="p"/>
      <p:bldP spid="50185" grpId="0" build="p"/>
      <p:bldP spid="50186" grpId="0" advAuto="1000" build="p"/>
      <p:bldP spid="50187" grpId="0" advAuto="1000" build="p"/>
      <p:bldP spid="5018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通过实例得到初等变换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29" name="Text Box 5"/>
          <p:cNvSpPr txBox="1"/>
          <p:nvPr>
            <p:custDataLst>
              <p:tags r:id="rId3"/>
            </p:custDataLst>
          </p:nvPr>
        </p:nvSpPr>
        <p:spPr>
          <a:xfrm>
            <a:off x="551180" y="1082675"/>
            <a:ext cx="7924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那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么上述对方程组的变换完全可以转换为对矩阵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2230" name="Rectangle 6"/>
          <p:cNvSpPr/>
          <p:nvPr>
            <p:custDataLst>
              <p:tags r:id="rId4"/>
            </p:custDataLst>
          </p:nvPr>
        </p:nvSpPr>
        <p:spPr>
          <a:xfrm>
            <a:off x="579755" y="352107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初等变换的定义.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2231" name="Rectangle 7"/>
          <p:cNvSpPr/>
          <p:nvPr>
            <p:custDataLst>
              <p:tags r:id="rId5"/>
            </p:custDataLst>
          </p:nvPr>
        </p:nvSpPr>
        <p:spPr>
          <a:xfrm>
            <a:off x="579755" y="2897188"/>
            <a:ext cx="79565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通过方程组的三种同解变换，可得到矩阵的三种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2232" name="Rectangle 8"/>
          <p:cNvSpPr/>
          <p:nvPr>
            <p:custDataLst>
              <p:tags r:id="rId6"/>
            </p:custDataLst>
          </p:nvPr>
        </p:nvSpPr>
        <p:spPr>
          <a:xfrm>
            <a:off x="551180" y="1711325"/>
            <a:ext cx="77739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的变换. 矩阵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称为原方程组的</a:t>
            </a:r>
            <a:r>
              <a:rPr lang="zh-CN" altLang="en-US" sz="2800" b="1" dirty="0">
                <a:solidFill>
                  <a:srgbClr val="FE1B0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增广矩阵</a:t>
            </a:r>
            <a:endParaRPr lang="zh-CN" altLang="en-US" sz="2800" b="1" dirty="0">
              <a:solidFill>
                <a:srgbClr val="FE1B0A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2235" name="Rectangle 11"/>
          <p:cNvSpPr/>
          <p:nvPr>
            <p:custDataLst>
              <p:tags r:id="rId7"/>
            </p:custDataLst>
          </p:nvPr>
        </p:nvSpPr>
        <p:spPr>
          <a:xfrm>
            <a:off x="578168" y="2278063"/>
            <a:ext cx="777398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矩阵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称为原方程组的</a:t>
            </a:r>
            <a:r>
              <a:rPr lang="zh-CN" altLang="en-US" sz="2800" b="1" dirty="0">
                <a:solidFill>
                  <a:srgbClr val="FE1B0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系数矩阵</a:t>
            </a:r>
            <a:endParaRPr lang="zh-CN" altLang="en-US" sz="2800" b="1" dirty="0">
              <a:solidFill>
                <a:srgbClr val="FE1B0A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32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3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23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build="p"/>
      <p:bldP spid="52230" grpId="0" advAuto="1000" build="p"/>
      <p:bldP spid="52231" grpId="0" advAuto="1000" build="p"/>
      <p:bldP spid="52232" grpId="0" advAuto="1000" build="p"/>
      <p:bldP spid="52235" grpId="0" advAuto="1000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BEAUTIFY_FLAG" val="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BEAUTIFY_FLAG" val="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BEAUTIFY_FLAG" val="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00.xml><?xml version="1.0" encoding="utf-8"?>
<p:tagLst xmlns:p="http://schemas.openxmlformats.org/presentationml/2006/main">
  <p:tag name="KSO_WPP_MARK_KEY" val="f47fcc34-08aa-4d11-ab19-1f61cfe44d19"/>
  <p:tag name="COMMONDATA" val="eyJoZGlkIjoiZmRhY2I1Yzc3MDRmODQ3NWQxMWUzOTBiYTliNDAwZTcifQ==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习题课模板">
  <a:themeElements>
    <a:clrScheme name="2_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习题课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0</TotalTime>
  <Words>4706</Words>
  <Application>WPS 演示</Application>
  <PresentationFormat>全屏显示(4:3)</PresentationFormat>
  <Paragraphs>1191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52</vt:i4>
      </vt:variant>
      <vt:variant>
        <vt:lpstr>幻灯片标题</vt:lpstr>
      </vt:variant>
      <vt:variant>
        <vt:i4>39</vt:i4>
      </vt:variant>
    </vt:vector>
  </HeadingPairs>
  <TitlesOfParts>
    <vt:vector size="110" baseType="lpstr">
      <vt:lpstr>Arial</vt:lpstr>
      <vt:lpstr>宋体</vt:lpstr>
      <vt:lpstr>Wingdings</vt:lpstr>
      <vt:lpstr>Times New Roman</vt:lpstr>
      <vt:lpstr>黑体</vt:lpstr>
      <vt:lpstr>楷体_GB2312</vt:lpstr>
      <vt:lpstr>新宋体</vt:lpstr>
      <vt:lpstr>Arial Black</vt:lpstr>
      <vt:lpstr>华文中宋</vt:lpstr>
      <vt:lpstr>Gulim</vt:lpstr>
      <vt:lpstr>Symbol</vt:lpstr>
      <vt:lpstr>微软雅黑</vt:lpstr>
      <vt:lpstr>Calibri</vt:lpstr>
      <vt:lpstr>Malgun Gothic</vt:lpstr>
      <vt:lpstr>Arial Unicode MS</vt:lpstr>
      <vt:lpstr>1_默认设计模板</vt:lpstr>
      <vt:lpstr>2_默认设计模板</vt:lpstr>
      <vt:lpstr>2_习题课模板</vt:lpstr>
      <vt:lpstr>2_Pixel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 lilian</dc:creator>
  <cp:lastModifiedBy>梁燕</cp:lastModifiedBy>
  <cp:revision>1173</cp:revision>
  <dcterms:created xsi:type="dcterms:W3CDTF">2012-06-17T01:12:00Z</dcterms:created>
  <dcterms:modified xsi:type="dcterms:W3CDTF">2024-02-24T12:41:38Z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6E26B1D3178F4D1DAE283A2313EBB68B_13</vt:lpwstr>
  </property>
  <property fmtid="{D5CDD505-2E9C-101B-9397-08002B2CF9AE}" pid="3" name="KSOProductBuildVer">
    <vt:lpwstr>2052-12.1.0.16388</vt:lpwstr>
  </property>
</Properties>
</file>