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71"/>
  </p:notesMasterIdLst>
  <p:sldIdLst>
    <p:sldId id="322" r:id="rId2"/>
    <p:sldId id="376" r:id="rId3"/>
    <p:sldId id="349" r:id="rId4"/>
    <p:sldId id="350" r:id="rId5"/>
    <p:sldId id="351" r:id="rId6"/>
    <p:sldId id="292" r:id="rId7"/>
    <p:sldId id="352" r:id="rId8"/>
    <p:sldId id="330" r:id="rId9"/>
    <p:sldId id="260" r:id="rId10"/>
    <p:sldId id="353" r:id="rId11"/>
    <p:sldId id="375" r:id="rId12"/>
    <p:sldId id="261" r:id="rId13"/>
    <p:sldId id="263" r:id="rId14"/>
    <p:sldId id="265" r:id="rId15"/>
    <p:sldId id="344" r:id="rId16"/>
    <p:sldId id="355" r:id="rId17"/>
    <p:sldId id="266" r:id="rId18"/>
    <p:sldId id="345" r:id="rId19"/>
    <p:sldId id="356" r:id="rId20"/>
    <p:sldId id="267" r:id="rId21"/>
    <p:sldId id="346" r:id="rId22"/>
    <p:sldId id="358" r:id="rId23"/>
    <p:sldId id="296" r:id="rId24"/>
    <p:sldId id="347" r:id="rId25"/>
    <p:sldId id="348" r:id="rId26"/>
    <p:sldId id="268" r:id="rId27"/>
    <p:sldId id="359" r:id="rId28"/>
    <p:sldId id="270" r:id="rId29"/>
    <p:sldId id="299" r:id="rId30"/>
    <p:sldId id="306" r:id="rId31"/>
    <p:sldId id="271" r:id="rId32"/>
    <p:sldId id="300" r:id="rId33"/>
    <p:sldId id="301" r:id="rId34"/>
    <p:sldId id="303" r:id="rId35"/>
    <p:sldId id="302" r:id="rId36"/>
    <p:sldId id="304" r:id="rId37"/>
    <p:sldId id="339" r:id="rId38"/>
    <p:sldId id="364" r:id="rId39"/>
    <p:sldId id="374" r:id="rId40"/>
    <p:sldId id="319" r:id="rId41"/>
    <p:sldId id="273" r:id="rId42"/>
    <p:sldId id="274" r:id="rId43"/>
    <p:sldId id="320" r:id="rId44"/>
    <p:sldId id="324" r:id="rId45"/>
    <p:sldId id="325" r:id="rId46"/>
    <p:sldId id="326" r:id="rId47"/>
    <p:sldId id="327" r:id="rId48"/>
    <p:sldId id="341" r:id="rId49"/>
    <p:sldId id="278" r:id="rId50"/>
    <p:sldId id="363" r:id="rId51"/>
    <p:sldId id="315" r:id="rId52"/>
    <p:sldId id="279" r:id="rId53"/>
    <p:sldId id="316" r:id="rId54"/>
    <p:sldId id="373" r:id="rId55"/>
    <p:sldId id="372" r:id="rId56"/>
    <p:sldId id="342" r:id="rId57"/>
    <p:sldId id="283" r:id="rId58"/>
    <p:sldId id="284" r:id="rId59"/>
    <p:sldId id="313" r:id="rId60"/>
    <p:sldId id="314" r:id="rId61"/>
    <p:sldId id="328" r:id="rId62"/>
    <p:sldId id="329" r:id="rId63"/>
    <p:sldId id="343" r:id="rId64"/>
    <p:sldId id="285" r:id="rId65"/>
    <p:sldId id="286" r:id="rId66"/>
    <p:sldId id="287" r:id="rId67"/>
    <p:sldId id="312" r:id="rId68"/>
    <p:sldId id="288" r:id="rId69"/>
    <p:sldId id="321" r:id="rId70"/>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DFF"/>
    <a:srgbClr val="0096F9"/>
    <a:srgbClr val="8AF9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76" autoAdjust="0"/>
    <p:restoredTop sz="92943" autoAdjust="0"/>
  </p:normalViewPr>
  <p:slideViewPr>
    <p:cSldViewPr>
      <p:cViewPr varScale="1">
        <p:scale>
          <a:sx n="117" d="100"/>
          <a:sy n="117" d="100"/>
        </p:scale>
        <p:origin x="74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image" Target="../media/image45.emf"/><Relationship Id="rId5" Type="http://schemas.openxmlformats.org/officeDocument/2006/relationships/image" Target="../media/image44.emf"/><Relationship Id="rId4" Type="http://schemas.openxmlformats.org/officeDocument/2006/relationships/image" Target="../media/image48.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1.emf"/><Relationship Id="rId7" Type="http://schemas.openxmlformats.org/officeDocument/2006/relationships/image" Target="../media/image55.emf"/><Relationship Id="rId2" Type="http://schemas.openxmlformats.org/officeDocument/2006/relationships/image" Target="../media/image50.emf"/><Relationship Id="rId1" Type="http://schemas.openxmlformats.org/officeDocument/2006/relationships/image" Target="../media/image49.emf"/><Relationship Id="rId6" Type="http://schemas.openxmlformats.org/officeDocument/2006/relationships/image" Target="../media/image54.emf"/><Relationship Id="rId5" Type="http://schemas.openxmlformats.org/officeDocument/2006/relationships/image" Target="../media/image53.emf"/><Relationship Id="rId4" Type="http://schemas.openxmlformats.org/officeDocument/2006/relationships/image" Target="../media/image52.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 Id="rId5" Type="http://schemas.openxmlformats.org/officeDocument/2006/relationships/image" Target="../media/image60.emf"/><Relationship Id="rId4" Type="http://schemas.openxmlformats.org/officeDocument/2006/relationships/image" Target="../media/image59.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68.emf"/><Relationship Id="rId3" Type="http://schemas.openxmlformats.org/officeDocument/2006/relationships/image" Target="../media/image63.emf"/><Relationship Id="rId7" Type="http://schemas.openxmlformats.org/officeDocument/2006/relationships/image" Target="../media/image67.emf"/><Relationship Id="rId2" Type="http://schemas.openxmlformats.org/officeDocument/2006/relationships/image" Target="../media/image62.emf"/><Relationship Id="rId1" Type="http://schemas.openxmlformats.org/officeDocument/2006/relationships/image" Target="../media/image61.emf"/><Relationship Id="rId6" Type="http://schemas.openxmlformats.org/officeDocument/2006/relationships/image" Target="../media/image66.emf"/><Relationship Id="rId5" Type="http://schemas.openxmlformats.org/officeDocument/2006/relationships/image" Target="../media/image65.emf"/><Relationship Id="rId10" Type="http://schemas.openxmlformats.org/officeDocument/2006/relationships/image" Target="../media/image70.emf"/><Relationship Id="rId4" Type="http://schemas.openxmlformats.org/officeDocument/2006/relationships/image" Target="../media/image64.emf"/><Relationship Id="rId9" Type="http://schemas.openxmlformats.org/officeDocument/2006/relationships/image" Target="../media/image69.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emf"/><Relationship Id="rId1" Type="http://schemas.openxmlformats.org/officeDocument/2006/relationships/image" Target="../media/image71.emf"/><Relationship Id="rId5" Type="http://schemas.openxmlformats.org/officeDocument/2006/relationships/image" Target="../media/image75.emf"/><Relationship Id="rId4" Type="http://schemas.openxmlformats.org/officeDocument/2006/relationships/image" Target="../media/image74.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83.emf"/><Relationship Id="rId3" Type="http://schemas.openxmlformats.org/officeDocument/2006/relationships/image" Target="../media/image78.emf"/><Relationship Id="rId7" Type="http://schemas.openxmlformats.org/officeDocument/2006/relationships/image" Target="../media/image82.emf"/><Relationship Id="rId2" Type="http://schemas.openxmlformats.org/officeDocument/2006/relationships/image" Target="../media/image77.emf"/><Relationship Id="rId1" Type="http://schemas.openxmlformats.org/officeDocument/2006/relationships/image" Target="../media/image76.emf"/><Relationship Id="rId6" Type="http://schemas.openxmlformats.org/officeDocument/2006/relationships/image" Target="../media/image81.emf"/><Relationship Id="rId5" Type="http://schemas.openxmlformats.org/officeDocument/2006/relationships/image" Target="../media/image80.emf"/><Relationship Id="rId4" Type="http://schemas.openxmlformats.org/officeDocument/2006/relationships/image" Target="../media/image79.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emf"/><Relationship Id="rId1" Type="http://schemas.openxmlformats.org/officeDocument/2006/relationships/image" Target="../media/image85.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95.emf"/><Relationship Id="rId13" Type="http://schemas.openxmlformats.org/officeDocument/2006/relationships/image" Target="../media/image100.emf"/><Relationship Id="rId3" Type="http://schemas.openxmlformats.org/officeDocument/2006/relationships/image" Target="../media/image90.emf"/><Relationship Id="rId7" Type="http://schemas.openxmlformats.org/officeDocument/2006/relationships/image" Target="../media/image94.emf"/><Relationship Id="rId12" Type="http://schemas.openxmlformats.org/officeDocument/2006/relationships/image" Target="../media/image99.emf"/><Relationship Id="rId2" Type="http://schemas.openxmlformats.org/officeDocument/2006/relationships/image" Target="../media/image89.emf"/><Relationship Id="rId1" Type="http://schemas.openxmlformats.org/officeDocument/2006/relationships/image" Target="../media/image88.emf"/><Relationship Id="rId6" Type="http://schemas.openxmlformats.org/officeDocument/2006/relationships/image" Target="../media/image93.emf"/><Relationship Id="rId11" Type="http://schemas.openxmlformats.org/officeDocument/2006/relationships/image" Target="../media/image98.emf"/><Relationship Id="rId5" Type="http://schemas.openxmlformats.org/officeDocument/2006/relationships/image" Target="../media/image92.emf"/><Relationship Id="rId10" Type="http://schemas.openxmlformats.org/officeDocument/2006/relationships/image" Target="../media/image97.emf"/><Relationship Id="rId4" Type="http://schemas.openxmlformats.org/officeDocument/2006/relationships/image" Target="../media/image91.emf"/><Relationship Id="rId9" Type="http://schemas.openxmlformats.org/officeDocument/2006/relationships/image" Target="../media/image96.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08.emf"/><Relationship Id="rId3" Type="http://schemas.openxmlformats.org/officeDocument/2006/relationships/image" Target="../media/image103.emf"/><Relationship Id="rId7" Type="http://schemas.openxmlformats.org/officeDocument/2006/relationships/image" Target="../media/image107.emf"/><Relationship Id="rId2" Type="http://schemas.openxmlformats.org/officeDocument/2006/relationships/image" Target="../media/image102.emf"/><Relationship Id="rId1" Type="http://schemas.openxmlformats.org/officeDocument/2006/relationships/image" Target="../media/image101.emf"/><Relationship Id="rId6" Type="http://schemas.openxmlformats.org/officeDocument/2006/relationships/image" Target="../media/image106.emf"/><Relationship Id="rId5" Type="http://schemas.openxmlformats.org/officeDocument/2006/relationships/image" Target="../media/image105.emf"/><Relationship Id="rId4" Type="http://schemas.openxmlformats.org/officeDocument/2006/relationships/image" Target="../media/image104.emf"/><Relationship Id="rId9" Type="http://schemas.openxmlformats.org/officeDocument/2006/relationships/image" Target="../media/image109.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2.emf"/><Relationship Id="rId7" Type="http://schemas.openxmlformats.org/officeDocument/2006/relationships/image" Target="../media/image116.emf"/><Relationship Id="rId2" Type="http://schemas.openxmlformats.org/officeDocument/2006/relationships/image" Target="../media/image111.emf"/><Relationship Id="rId1" Type="http://schemas.openxmlformats.org/officeDocument/2006/relationships/image" Target="../media/image110.emf"/><Relationship Id="rId6" Type="http://schemas.openxmlformats.org/officeDocument/2006/relationships/image" Target="../media/image115.emf"/><Relationship Id="rId5" Type="http://schemas.openxmlformats.org/officeDocument/2006/relationships/image" Target="../media/image114.emf"/><Relationship Id="rId4" Type="http://schemas.openxmlformats.org/officeDocument/2006/relationships/image" Target="../media/image1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17.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20.emf"/><Relationship Id="rId7" Type="http://schemas.openxmlformats.org/officeDocument/2006/relationships/image" Target="../media/image124.emf"/><Relationship Id="rId2" Type="http://schemas.openxmlformats.org/officeDocument/2006/relationships/image" Target="../media/image119.emf"/><Relationship Id="rId1" Type="http://schemas.openxmlformats.org/officeDocument/2006/relationships/image" Target="../media/image118.emf"/><Relationship Id="rId6" Type="http://schemas.openxmlformats.org/officeDocument/2006/relationships/image" Target="../media/image123.emf"/><Relationship Id="rId5" Type="http://schemas.openxmlformats.org/officeDocument/2006/relationships/image" Target="../media/image122.emf"/><Relationship Id="rId4" Type="http://schemas.openxmlformats.org/officeDocument/2006/relationships/image" Target="../media/image121.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27.emf"/><Relationship Id="rId2" Type="http://schemas.openxmlformats.org/officeDocument/2006/relationships/image" Target="../media/image126.emf"/><Relationship Id="rId1" Type="http://schemas.openxmlformats.org/officeDocument/2006/relationships/image" Target="../media/image125.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36.emf"/><Relationship Id="rId3" Type="http://schemas.openxmlformats.org/officeDocument/2006/relationships/image" Target="../media/image131.emf"/><Relationship Id="rId7" Type="http://schemas.openxmlformats.org/officeDocument/2006/relationships/image" Target="../media/image135.emf"/><Relationship Id="rId2" Type="http://schemas.openxmlformats.org/officeDocument/2006/relationships/image" Target="../media/image130.emf"/><Relationship Id="rId1" Type="http://schemas.openxmlformats.org/officeDocument/2006/relationships/image" Target="../media/image129.emf"/><Relationship Id="rId6" Type="http://schemas.openxmlformats.org/officeDocument/2006/relationships/image" Target="../media/image134.emf"/><Relationship Id="rId11" Type="http://schemas.openxmlformats.org/officeDocument/2006/relationships/image" Target="../media/image139.emf"/><Relationship Id="rId5" Type="http://schemas.openxmlformats.org/officeDocument/2006/relationships/image" Target="../media/image133.emf"/><Relationship Id="rId10" Type="http://schemas.openxmlformats.org/officeDocument/2006/relationships/image" Target="../media/image138.emf"/><Relationship Id="rId4" Type="http://schemas.openxmlformats.org/officeDocument/2006/relationships/image" Target="../media/image132.emf"/><Relationship Id="rId9" Type="http://schemas.openxmlformats.org/officeDocument/2006/relationships/image" Target="../media/image137.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41.emf"/><Relationship Id="rId1" Type="http://schemas.openxmlformats.org/officeDocument/2006/relationships/image" Target="../media/image140.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44.emf"/><Relationship Id="rId2" Type="http://schemas.openxmlformats.org/officeDocument/2006/relationships/image" Target="../media/image143.emf"/><Relationship Id="rId1" Type="http://schemas.openxmlformats.org/officeDocument/2006/relationships/image" Target="../media/image142.emf"/><Relationship Id="rId6" Type="http://schemas.openxmlformats.org/officeDocument/2006/relationships/image" Target="../media/image147.emf"/><Relationship Id="rId5" Type="http://schemas.openxmlformats.org/officeDocument/2006/relationships/image" Target="../media/image146.emf"/><Relationship Id="rId4" Type="http://schemas.openxmlformats.org/officeDocument/2006/relationships/image" Target="../media/image145.e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54.emf"/><Relationship Id="rId3" Type="http://schemas.openxmlformats.org/officeDocument/2006/relationships/image" Target="../media/image150.emf"/><Relationship Id="rId7" Type="http://schemas.openxmlformats.org/officeDocument/2006/relationships/image" Target="../media/image153.emf"/><Relationship Id="rId2" Type="http://schemas.openxmlformats.org/officeDocument/2006/relationships/image" Target="../media/image149.emf"/><Relationship Id="rId1" Type="http://schemas.openxmlformats.org/officeDocument/2006/relationships/image" Target="../media/image148.emf"/><Relationship Id="rId6" Type="http://schemas.openxmlformats.org/officeDocument/2006/relationships/image" Target="../media/image152.emf"/><Relationship Id="rId5" Type="http://schemas.openxmlformats.org/officeDocument/2006/relationships/image" Target="../media/image151.emf"/><Relationship Id="rId4" Type="http://schemas.openxmlformats.org/officeDocument/2006/relationships/image" Target="../media/image147.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58.emf"/><Relationship Id="rId7" Type="http://schemas.openxmlformats.org/officeDocument/2006/relationships/image" Target="../media/image162.emf"/><Relationship Id="rId2" Type="http://schemas.openxmlformats.org/officeDocument/2006/relationships/image" Target="../media/image157.emf"/><Relationship Id="rId1" Type="http://schemas.openxmlformats.org/officeDocument/2006/relationships/image" Target="../media/image156.emf"/><Relationship Id="rId6" Type="http://schemas.openxmlformats.org/officeDocument/2006/relationships/image" Target="../media/image161.emf"/><Relationship Id="rId5" Type="http://schemas.openxmlformats.org/officeDocument/2006/relationships/image" Target="../media/image160.emf"/><Relationship Id="rId4" Type="http://schemas.openxmlformats.org/officeDocument/2006/relationships/image" Target="../media/image15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image" Target="../media/image19.emf"/><Relationship Id="rId1" Type="http://schemas.openxmlformats.org/officeDocument/2006/relationships/image" Target="../media/image18.emf"/><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6.emf"/><Relationship Id="rId13" Type="http://schemas.openxmlformats.org/officeDocument/2006/relationships/image" Target="../media/image41.emf"/><Relationship Id="rId3" Type="http://schemas.openxmlformats.org/officeDocument/2006/relationships/image" Target="../media/image31.emf"/><Relationship Id="rId7" Type="http://schemas.openxmlformats.org/officeDocument/2006/relationships/image" Target="../media/image35.emf"/><Relationship Id="rId12" Type="http://schemas.openxmlformats.org/officeDocument/2006/relationships/image" Target="../media/image40.emf"/><Relationship Id="rId2" Type="http://schemas.openxmlformats.org/officeDocument/2006/relationships/image" Target="../media/image30.emf"/><Relationship Id="rId16" Type="http://schemas.openxmlformats.org/officeDocument/2006/relationships/image" Target="../media/image44.emf"/><Relationship Id="rId1" Type="http://schemas.openxmlformats.org/officeDocument/2006/relationships/image" Target="../media/image29.emf"/><Relationship Id="rId6" Type="http://schemas.openxmlformats.org/officeDocument/2006/relationships/image" Target="../media/image34.emf"/><Relationship Id="rId11" Type="http://schemas.openxmlformats.org/officeDocument/2006/relationships/image" Target="../media/image39.emf"/><Relationship Id="rId5" Type="http://schemas.openxmlformats.org/officeDocument/2006/relationships/image" Target="../media/image33.emf"/><Relationship Id="rId15" Type="http://schemas.openxmlformats.org/officeDocument/2006/relationships/image" Target="../media/image43.emf"/><Relationship Id="rId10" Type="http://schemas.openxmlformats.org/officeDocument/2006/relationships/image" Target="../media/image38.emf"/><Relationship Id="rId4" Type="http://schemas.openxmlformats.org/officeDocument/2006/relationships/image" Target="../media/image32.emf"/><Relationship Id="rId9" Type="http://schemas.openxmlformats.org/officeDocument/2006/relationships/image" Target="../media/image37.emf"/><Relationship Id="rId14" Type="http://schemas.openxmlformats.org/officeDocument/2006/relationships/image" Target="../media/image4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D654365-2072-4D4B-BB40-BE0DAB658F5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defRPr sz="1200" b="0">
                <a:latin typeface="Arial" charset="0"/>
              </a:defRPr>
            </a:lvl1pPr>
          </a:lstStyle>
          <a:p>
            <a:pPr>
              <a:defRPr/>
            </a:pPr>
            <a:endParaRPr lang="en-US" altLang="zh-CN"/>
          </a:p>
        </p:txBody>
      </p:sp>
      <p:sp>
        <p:nvSpPr>
          <p:cNvPr id="47107" name="Rectangle 3">
            <a:extLst>
              <a:ext uri="{FF2B5EF4-FFF2-40B4-BE49-F238E27FC236}">
                <a16:creationId xmlns:a16="http://schemas.microsoft.com/office/drawing/2014/main" id="{ACDD9E0D-5951-694D-BFF5-A249CEB4EBCC}"/>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sz="1200" b="0">
                <a:latin typeface="Arial" charset="0"/>
              </a:defRPr>
            </a:lvl1pPr>
          </a:lstStyle>
          <a:p>
            <a:pPr>
              <a:defRPr/>
            </a:pPr>
            <a:endParaRPr lang="en-US" altLang="zh-CN"/>
          </a:p>
        </p:txBody>
      </p:sp>
      <p:sp>
        <p:nvSpPr>
          <p:cNvPr id="3076" name="Rectangle 4">
            <a:extLst>
              <a:ext uri="{FF2B5EF4-FFF2-40B4-BE49-F238E27FC236}">
                <a16:creationId xmlns:a16="http://schemas.microsoft.com/office/drawing/2014/main" id="{E38FC670-3B2B-4442-82D9-2CA39BD6598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9" name="Rectangle 5">
            <a:extLst>
              <a:ext uri="{FF2B5EF4-FFF2-40B4-BE49-F238E27FC236}">
                <a16:creationId xmlns:a16="http://schemas.microsoft.com/office/drawing/2014/main" id="{715B4330-1987-2143-9520-745CC4BF4467}"/>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7110" name="Rectangle 6">
            <a:extLst>
              <a:ext uri="{FF2B5EF4-FFF2-40B4-BE49-F238E27FC236}">
                <a16:creationId xmlns:a16="http://schemas.microsoft.com/office/drawing/2014/main" id="{1B9479B1-0936-F24E-9D1B-62011BEDEB08}"/>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defRPr sz="1200" b="0">
                <a:latin typeface="Arial" charset="0"/>
              </a:defRPr>
            </a:lvl1pPr>
          </a:lstStyle>
          <a:p>
            <a:pPr>
              <a:defRPr/>
            </a:pPr>
            <a:endParaRPr lang="en-US" altLang="zh-CN"/>
          </a:p>
        </p:txBody>
      </p:sp>
      <p:sp>
        <p:nvSpPr>
          <p:cNvPr id="47111" name="Rectangle 7">
            <a:extLst>
              <a:ext uri="{FF2B5EF4-FFF2-40B4-BE49-F238E27FC236}">
                <a16:creationId xmlns:a16="http://schemas.microsoft.com/office/drawing/2014/main" id="{01B87B13-45B1-0645-9A80-16A816EC441C}"/>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fld id="{E7D48361-21AE-9740-9F1A-F532F505DD78}"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8D1CF91-893B-1D4B-BD7B-686C827063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615B7F3-B8E5-BC4D-83E0-B349F506ED99}" type="slidenum">
              <a:rPr lang="en-US" altLang="zh-CN"/>
              <a:pPr>
                <a:spcBef>
                  <a:spcPct val="0"/>
                </a:spcBef>
              </a:pPr>
              <a:t>6</a:t>
            </a:fld>
            <a:endParaRPr lang="en-US" altLang="zh-CN"/>
          </a:p>
        </p:txBody>
      </p:sp>
      <p:sp>
        <p:nvSpPr>
          <p:cNvPr id="10243" name="Rectangle 2">
            <a:extLst>
              <a:ext uri="{FF2B5EF4-FFF2-40B4-BE49-F238E27FC236}">
                <a16:creationId xmlns:a16="http://schemas.microsoft.com/office/drawing/2014/main" id="{C8307F7B-20D1-D64A-A422-9AEE68952DCB}"/>
              </a:ext>
            </a:extLst>
          </p:cNvPr>
          <p:cNvSpPr>
            <a:spLocks noGrp="1" noRot="1" noChangeAspect="1" noChangeArrowheads="1" noTextEdit="1"/>
          </p:cNvSpPr>
          <p:nvPr>
            <p:ph type="sldImg"/>
          </p:nvPr>
        </p:nvSpPr>
        <p:spPr>
          <a:solidFill>
            <a:srgbClr val="FFFFFF"/>
          </a:solidFill>
          <a:ln/>
        </p:spPr>
      </p:sp>
      <p:sp>
        <p:nvSpPr>
          <p:cNvPr id="10244" name="Rectangle 3">
            <a:extLst>
              <a:ext uri="{FF2B5EF4-FFF2-40B4-BE49-F238E27FC236}">
                <a16:creationId xmlns:a16="http://schemas.microsoft.com/office/drawing/2014/main" id="{41041AEB-852F-1448-992C-3E9C31CA198F}"/>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D6EDEC3E-695F-7942-B17E-19393F900A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47A0D84-733D-5E4C-B9D2-D7E9C35D2BC4}" type="slidenum">
              <a:rPr lang="en-US" altLang="zh-CN"/>
              <a:pPr>
                <a:spcBef>
                  <a:spcPct val="0"/>
                </a:spcBef>
              </a:pPr>
              <a:t>8</a:t>
            </a:fld>
            <a:endParaRPr lang="en-US" altLang="zh-CN"/>
          </a:p>
        </p:txBody>
      </p:sp>
      <p:sp>
        <p:nvSpPr>
          <p:cNvPr id="13315" name="Rectangle 2">
            <a:extLst>
              <a:ext uri="{FF2B5EF4-FFF2-40B4-BE49-F238E27FC236}">
                <a16:creationId xmlns:a16="http://schemas.microsoft.com/office/drawing/2014/main" id="{0A7A6451-7083-404F-A878-5D46223918C2}"/>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C00BEEC6-F11D-C04E-B455-17AAF7A53A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58976925-D55B-394D-92B8-BA5B4C6133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BC95E81-737E-274F-AEC5-39C7E94E9D8B}" type="slidenum">
              <a:rPr lang="en-US" altLang="zh-CN"/>
              <a:pPr>
                <a:spcBef>
                  <a:spcPct val="0"/>
                </a:spcBef>
              </a:pPr>
              <a:t>15</a:t>
            </a:fld>
            <a:endParaRPr lang="en-US" altLang="zh-CN"/>
          </a:p>
        </p:txBody>
      </p:sp>
      <p:sp>
        <p:nvSpPr>
          <p:cNvPr id="21507" name="Rectangle 2">
            <a:extLst>
              <a:ext uri="{FF2B5EF4-FFF2-40B4-BE49-F238E27FC236}">
                <a16:creationId xmlns:a16="http://schemas.microsoft.com/office/drawing/2014/main" id="{9244ECF9-5638-C347-9171-4D66BFCE4CD8}"/>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3DE74563-A5C0-7244-A866-29DF72D026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D48361-21AE-9740-9F1A-F532F505DD78}" type="slidenum">
              <a:rPr lang="en-US" altLang="zh-CN" smtClean="0"/>
              <a:pPr/>
              <a:t>16</a:t>
            </a:fld>
            <a:endParaRPr lang="en-US" altLang="zh-CN"/>
          </a:p>
        </p:txBody>
      </p:sp>
    </p:spTree>
    <p:extLst>
      <p:ext uri="{BB962C8B-B14F-4D97-AF65-F5344CB8AC3E}">
        <p14:creationId xmlns:p14="http://schemas.microsoft.com/office/powerpoint/2010/main" val="712905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CAF2495D-ECBC-7B46-BFA5-D345D31F2E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DED4B43-FC65-C943-A3A4-8B2DB5671C06}" type="slidenum">
              <a:rPr lang="en-US" altLang="zh-CN"/>
              <a:pPr>
                <a:spcBef>
                  <a:spcPct val="0"/>
                </a:spcBef>
              </a:pPr>
              <a:t>27</a:t>
            </a:fld>
            <a:endParaRPr lang="en-US" altLang="zh-CN"/>
          </a:p>
        </p:txBody>
      </p:sp>
      <p:sp>
        <p:nvSpPr>
          <p:cNvPr id="34819" name="Rectangle 2">
            <a:extLst>
              <a:ext uri="{FF2B5EF4-FFF2-40B4-BE49-F238E27FC236}">
                <a16:creationId xmlns:a16="http://schemas.microsoft.com/office/drawing/2014/main" id="{DE71878D-5EBC-294A-BCBF-4E1E1B9D419B}"/>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6B4F1B9B-B417-9844-BE9C-D73F5AD7AE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a:extLst>
              <a:ext uri="{FF2B5EF4-FFF2-40B4-BE49-F238E27FC236}">
                <a16:creationId xmlns:a16="http://schemas.microsoft.com/office/drawing/2014/main" id="{1A2FE59F-2EA5-FB4D-B1A5-A08FDF366073}"/>
              </a:ext>
            </a:extLst>
          </p:cNvPr>
          <p:cNvPicPr>
            <a:picLocks noChangeAspect="1" noChangeArrowheads="1"/>
          </p:cNvPicPr>
          <p:nvPr/>
        </p:nvPicPr>
        <p:blipFill>
          <a:blip r:embed="rId2">
            <a:lum bright="80000" contrast="-90000"/>
            <a:grayscl/>
            <a:extLst>
              <a:ext uri="{28A0092B-C50C-407E-A947-70E740481C1C}">
                <a14:useLocalDpi xmlns:a14="http://schemas.microsoft.com/office/drawing/2010/main" val="0"/>
              </a:ext>
            </a:extLst>
          </a:blip>
          <a:srcRect/>
          <a:stretch>
            <a:fillRect/>
          </a:stretch>
        </p:blipFill>
        <p:spPr bwMode="auto">
          <a:xfrm>
            <a:off x="1116013" y="930275"/>
            <a:ext cx="6840537"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wsd1">
            <a:extLst>
              <a:ext uri="{FF2B5EF4-FFF2-40B4-BE49-F238E27FC236}">
                <a16:creationId xmlns:a16="http://schemas.microsoft.com/office/drawing/2014/main" id="{3B53D763-DCB0-5544-A9C0-C7043F6FE5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61025"/>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7">
            <a:extLst>
              <a:ext uri="{FF2B5EF4-FFF2-40B4-BE49-F238E27FC236}">
                <a16:creationId xmlns:a16="http://schemas.microsoft.com/office/drawing/2014/main" id="{2D395C53-58D3-7643-B757-3EC7165D7301}"/>
              </a:ext>
            </a:extLst>
          </p:cNvPr>
          <p:cNvSpPr>
            <a:spLocks noChangeArrowheads="1"/>
          </p:cNvSpPr>
          <p:nvPr/>
        </p:nvSpPr>
        <p:spPr bwMode="auto">
          <a:xfrm>
            <a:off x="685800" y="3395663"/>
            <a:ext cx="7772400" cy="109537"/>
          </a:xfrm>
          <a:custGeom>
            <a:avLst/>
            <a:gdLst>
              <a:gd name="T0" fmla="*/ 0 w 1000"/>
              <a:gd name="T1" fmla="*/ 0 h 1000"/>
              <a:gd name="T2" fmla="*/ 4803343 w 1000"/>
              <a:gd name="T3" fmla="*/ 0 h 1000"/>
              <a:gd name="T4" fmla="*/ 4803343 w 1000"/>
              <a:gd name="T5" fmla="*/ 109537 h 1000"/>
              <a:gd name="T6" fmla="*/ 0 w 1000"/>
              <a:gd name="T7" fmla="*/ 109537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a:solidFill>
              <a:schemeClr val="accent2"/>
            </a:solidFill>
            <a:round/>
            <a:headEnd/>
            <a:tailEnd/>
          </a:ln>
        </p:spPr>
        <p:txBody>
          <a:bodyPr/>
          <a:lstStyle/>
          <a:p>
            <a:endParaRPr lang="en-US"/>
          </a:p>
        </p:txBody>
      </p:sp>
      <p:sp>
        <p:nvSpPr>
          <p:cNvPr id="7" name="Text Box 10">
            <a:extLst>
              <a:ext uri="{FF2B5EF4-FFF2-40B4-BE49-F238E27FC236}">
                <a16:creationId xmlns:a16="http://schemas.microsoft.com/office/drawing/2014/main" id="{0E735008-4F74-9B4D-991E-A334063F9474}"/>
              </a:ext>
            </a:extLst>
          </p:cNvPr>
          <p:cNvSpPr txBox="1">
            <a:spLocks noChangeArrowheads="1"/>
          </p:cNvSpPr>
          <p:nvPr userDrawn="1"/>
        </p:nvSpPr>
        <p:spPr bwMode="auto">
          <a:xfrm>
            <a:off x="0" y="76200"/>
            <a:ext cx="9144000" cy="396875"/>
          </a:xfrm>
          <a:prstGeom prst="rect">
            <a:avLst/>
          </a:prstGeom>
          <a:noFill/>
          <a:ln>
            <a:noFill/>
          </a:ln>
        </p:spPr>
        <p:txBody>
          <a:bodyPr>
            <a:spAutoFit/>
          </a:bodyPr>
          <a:lstStyle>
            <a:lvl1pPr>
              <a:lnSpc>
                <a:spcPct val="120000"/>
              </a:lnSpc>
              <a:defRPr b="1">
                <a:solidFill>
                  <a:schemeClr val="tx1"/>
                </a:solidFill>
                <a:latin typeface="Arial" panose="020B0604020202020204" pitchFamily="34" charset="0"/>
                <a:ea typeface="宋体" panose="02010600030101010101" pitchFamily="2" charset="-122"/>
              </a:defRPr>
            </a:lvl1pPr>
            <a:lvl2pPr marL="742950" indent="-285750">
              <a:lnSpc>
                <a:spcPct val="120000"/>
              </a:lnSpc>
              <a:defRPr b="1">
                <a:solidFill>
                  <a:schemeClr val="tx1"/>
                </a:solidFill>
                <a:latin typeface="Arial" panose="020B0604020202020204" pitchFamily="34" charset="0"/>
                <a:ea typeface="宋体" panose="02010600030101010101" pitchFamily="2" charset="-122"/>
              </a:defRPr>
            </a:lvl2pPr>
            <a:lvl3pPr marL="1143000" indent="-228600">
              <a:lnSpc>
                <a:spcPct val="120000"/>
              </a:lnSpc>
              <a:defRPr b="1">
                <a:solidFill>
                  <a:schemeClr val="tx1"/>
                </a:solidFill>
                <a:latin typeface="Arial" panose="020B0604020202020204" pitchFamily="34" charset="0"/>
                <a:ea typeface="宋体" panose="02010600030101010101" pitchFamily="2" charset="-122"/>
              </a:defRPr>
            </a:lvl3pPr>
            <a:lvl4pPr marL="1600200" indent="-228600">
              <a:lnSpc>
                <a:spcPct val="120000"/>
              </a:lnSpc>
              <a:defRPr b="1">
                <a:solidFill>
                  <a:schemeClr val="tx1"/>
                </a:solidFill>
                <a:latin typeface="Arial" panose="020B0604020202020204" pitchFamily="34" charset="0"/>
                <a:ea typeface="宋体" panose="02010600030101010101" pitchFamily="2" charset="-122"/>
              </a:defRPr>
            </a:lvl4pPr>
            <a:lvl5pPr marL="2057400" indent="-228600">
              <a:lnSpc>
                <a:spcPct val="120000"/>
              </a:lnSpc>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defRPr/>
            </a:pPr>
            <a:r>
              <a:rPr lang="en-US" altLang="zh-CN" sz="2000" b="0">
                <a:solidFill>
                  <a:schemeClr val="accent2"/>
                </a:solidFill>
              </a:rPr>
              <a:t>Introduction of Artificial Intelligence</a:t>
            </a:r>
          </a:p>
        </p:txBody>
      </p:sp>
      <p:sp>
        <p:nvSpPr>
          <p:cNvPr id="8" name="Line 11">
            <a:extLst>
              <a:ext uri="{FF2B5EF4-FFF2-40B4-BE49-F238E27FC236}">
                <a16:creationId xmlns:a16="http://schemas.microsoft.com/office/drawing/2014/main" id="{97B20B91-A746-BB41-98AC-A19F686EDC68}"/>
              </a:ext>
            </a:extLst>
          </p:cNvPr>
          <p:cNvSpPr>
            <a:spLocks noChangeShapeType="1"/>
          </p:cNvSpPr>
          <p:nvPr userDrawn="1"/>
        </p:nvSpPr>
        <p:spPr bwMode="auto">
          <a:xfrm>
            <a:off x="228600" y="457200"/>
            <a:ext cx="8686800" cy="0"/>
          </a:xfrm>
          <a:prstGeom prst="line">
            <a:avLst/>
          </a:prstGeom>
          <a:noFill/>
          <a:ln w="57150" cmpd="thinThick">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8" name="Rectangle 4"/>
          <p:cNvSpPr>
            <a:spLocks noGrp="1" noChangeArrowheads="1"/>
          </p:cNvSpPr>
          <p:nvPr>
            <p:ph type="ctrTitle"/>
          </p:nvPr>
        </p:nvSpPr>
        <p:spPr>
          <a:xfrm>
            <a:off x="685800" y="836613"/>
            <a:ext cx="7772400" cy="2019300"/>
          </a:xfrm>
          <a:noFill/>
        </p:spPr>
        <p:txBody>
          <a:bodyPr/>
          <a:lstStyle>
            <a:lvl1pPr algn="ctr">
              <a:defRPr sz="3600">
                <a:solidFill>
                  <a:srgbClr val="A50021"/>
                </a:solidFill>
              </a:defRPr>
            </a:lvl1pPr>
          </a:lstStyle>
          <a:p>
            <a:r>
              <a:rPr lang="ja-JP" altLang="en-US"/>
              <a:t>マスタ タイトルの書式設定</a:t>
            </a:r>
          </a:p>
        </p:txBody>
      </p:sp>
      <p:sp>
        <p:nvSpPr>
          <p:cNvPr id="6149" name="Rectangle 5"/>
          <p:cNvSpPr>
            <a:spLocks noGrp="1" noChangeArrowheads="1"/>
          </p:cNvSpPr>
          <p:nvPr>
            <p:ph type="subTitle" idx="1"/>
          </p:nvPr>
        </p:nvSpPr>
        <p:spPr>
          <a:xfrm>
            <a:off x="1447800" y="3213100"/>
            <a:ext cx="7010400" cy="1816100"/>
          </a:xfrm>
        </p:spPr>
        <p:txBody>
          <a:bodyPr/>
          <a:lstStyle>
            <a:lvl1pPr marL="0" indent="0" algn="r">
              <a:buFont typeface="Wingdings" pitchFamily="2" charset="2"/>
              <a:buNone/>
              <a:defRPr sz="2800">
                <a:solidFill>
                  <a:schemeClr val="folHlink"/>
                </a:solidFill>
              </a:defRPr>
            </a:lvl1pPr>
          </a:lstStyle>
          <a:p>
            <a:r>
              <a:rPr lang="ja-JP" altLang="en-US"/>
              <a:t>マスタ サブタイトルの書式設定</a:t>
            </a:r>
          </a:p>
        </p:txBody>
      </p:sp>
    </p:spTree>
    <p:extLst>
      <p:ext uri="{BB962C8B-B14F-4D97-AF65-F5344CB8AC3E}">
        <p14:creationId xmlns:p14="http://schemas.microsoft.com/office/powerpoint/2010/main" val="820545181"/>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B3D9F308-19B2-214D-A6A7-2B4454B9A6B4}"/>
              </a:ext>
            </a:extLst>
          </p:cNvPr>
          <p:cNvSpPr>
            <a:spLocks noGrp="1" noChangeArrowheads="1"/>
          </p:cNvSpPr>
          <p:nvPr>
            <p:ph type="sldNum" sz="quarter" idx="10"/>
          </p:nvPr>
        </p:nvSpPr>
        <p:spPr>
          <a:ln/>
        </p:spPr>
        <p:txBody>
          <a:bodyPr/>
          <a:lstStyle>
            <a:lvl1pPr>
              <a:defRPr/>
            </a:lvl1pPr>
          </a:lstStyle>
          <a:p>
            <a:fld id="{214C6AFD-0F3C-CD49-9197-7947F4C9BA10}" type="slidenum">
              <a:rPr lang="ja-JP" altLang="en-US"/>
              <a:pPr/>
              <a:t>‹#›</a:t>
            </a:fld>
            <a:endParaRPr lang="en-US" altLang="ja-JP"/>
          </a:p>
        </p:txBody>
      </p:sp>
    </p:spTree>
    <p:extLst>
      <p:ext uri="{BB962C8B-B14F-4D97-AF65-F5344CB8AC3E}">
        <p14:creationId xmlns:p14="http://schemas.microsoft.com/office/powerpoint/2010/main" val="790334475"/>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49BBF334-3026-9644-A523-D1AEF5A27BC2}"/>
              </a:ext>
            </a:extLst>
          </p:cNvPr>
          <p:cNvSpPr>
            <a:spLocks noGrp="1" noChangeArrowheads="1"/>
          </p:cNvSpPr>
          <p:nvPr>
            <p:ph type="sldNum" sz="quarter" idx="10"/>
          </p:nvPr>
        </p:nvSpPr>
        <p:spPr>
          <a:ln/>
        </p:spPr>
        <p:txBody>
          <a:bodyPr/>
          <a:lstStyle>
            <a:lvl1pPr>
              <a:defRPr/>
            </a:lvl1pPr>
          </a:lstStyle>
          <a:p>
            <a:fld id="{EBEF4181-3EEE-374A-899C-87E664E4FEEE}" type="slidenum">
              <a:rPr lang="ja-JP" altLang="en-US"/>
              <a:pPr/>
              <a:t>‹#›</a:t>
            </a:fld>
            <a:endParaRPr lang="en-US" altLang="ja-JP"/>
          </a:p>
        </p:txBody>
      </p:sp>
    </p:spTree>
    <p:extLst>
      <p:ext uri="{BB962C8B-B14F-4D97-AF65-F5344CB8AC3E}">
        <p14:creationId xmlns:p14="http://schemas.microsoft.com/office/powerpoint/2010/main" val="684230214"/>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0"/>
            <a:ext cx="9144000" cy="765175"/>
          </a:xfrm>
        </p:spPr>
        <p:txBody>
          <a:bodyPr/>
          <a:lstStyle/>
          <a:p>
            <a:r>
              <a:rPr lang="zh-CN" altLang="en-US"/>
              <a:t>单击此处编辑母版标题样式</a:t>
            </a:r>
          </a:p>
        </p:txBody>
      </p:sp>
      <p:sp>
        <p:nvSpPr>
          <p:cNvPr id="3" name="内容占位符 2"/>
          <p:cNvSpPr>
            <a:spLocks noGrp="1"/>
          </p:cNvSpPr>
          <p:nvPr>
            <p:ph sz="quarter" idx="1"/>
          </p:nvPr>
        </p:nvSpPr>
        <p:spPr>
          <a:xfrm>
            <a:off x="250825"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250825"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a:extLst>
              <a:ext uri="{FF2B5EF4-FFF2-40B4-BE49-F238E27FC236}">
                <a16:creationId xmlns:a16="http://schemas.microsoft.com/office/drawing/2014/main" id="{B2FFA131-A39A-FD42-A49D-9094CCF51DC8}"/>
              </a:ext>
            </a:extLst>
          </p:cNvPr>
          <p:cNvSpPr>
            <a:spLocks noGrp="1" noChangeArrowheads="1"/>
          </p:cNvSpPr>
          <p:nvPr>
            <p:ph type="sldNum" sz="quarter" idx="10"/>
          </p:nvPr>
        </p:nvSpPr>
        <p:spPr>
          <a:ln/>
        </p:spPr>
        <p:txBody>
          <a:bodyPr/>
          <a:lstStyle>
            <a:lvl1pPr>
              <a:defRPr/>
            </a:lvl1pPr>
          </a:lstStyle>
          <a:p>
            <a:fld id="{1B9A9A29-C4EF-2947-8D84-A77924FA85AD}" type="slidenum">
              <a:rPr lang="ja-JP" altLang="en-US"/>
              <a:pPr/>
              <a:t>‹#›</a:t>
            </a:fld>
            <a:endParaRPr lang="en-US" altLang="ja-JP"/>
          </a:p>
        </p:txBody>
      </p:sp>
    </p:spTree>
    <p:extLst>
      <p:ext uri="{BB962C8B-B14F-4D97-AF65-F5344CB8AC3E}">
        <p14:creationId xmlns:p14="http://schemas.microsoft.com/office/powerpoint/2010/main" val="1214529124"/>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9">
            <a:extLst>
              <a:ext uri="{FF2B5EF4-FFF2-40B4-BE49-F238E27FC236}">
                <a16:creationId xmlns:a16="http://schemas.microsoft.com/office/drawing/2014/main" id="{F6590C96-E8D3-354E-AEE4-34C09350E882}"/>
              </a:ext>
            </a:extLst>
          </p:cNvPr>
          <p:cNvSpPr>
            <a:spLocks noGrp="1" noChangeArrowheads="1"/>
          </p:cNvSpPr>
          <p:nvPr>
            <p:ph type="sldNum" sz="quarter" idx="10"/>
          </p:nvPr>
        </p:nvSpPr>
        <p:spPr>
          <a:ln/>
        </p:spPr>
        <p:txBody>
          <a:bodyPr/>
          <a:lstStyle>
            <a:lvl1pPr>
              <a:defRPr/>
            </a:lvl1pPr>
          </a:lstStyle>
          <a:p>
            <a:fld id="{F136730D-2EDE-464D-A7A0-71678F19E6A4}" type="slidenum">
              <a:rPr lang="ja-JP" altLang="en-US"/>
              <a:pPr/>
              <a:t>‹#›</a:t>
            </a:fld>
            <a:endParaRPr lang="en-US" altLang="ja-JP"/>
          </a:p>
        </p:txBody>
      </p:sp>
    </p:spTree>
    <p:extLst>
      <p:ext uri="{BB962C8B-B14F-4D97-AF65-F5344CB8AC3E}">
        <p14:creationId xmlns:p14="http://schemas.microsoft.com/office/powerpoint/2010/main" val="3984943492"/>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a:extLst>
              <a:ext uri="{FF2B5EF4-FFF2-40B4-BE49-F238E27FC236}">
                <a16:creationId xmlns:a16="http://schemas.microsoft.com/office/drawing/2014/main" id="{F1744369-8DC8-3B41-931B-2A89DF2544E6}"/>
              </a:ext>
            </a:extLst>
          </p:cNvPr>
          <p:cNvSpPr>
            <a:spLocks noGrp="1" noChangeArrowheads="1"/>
          </p:cNvSpPr>
          <p:nvPr>
            <p:ph type="sldNum" sz="quarter" idx="10"/>
          </p:nvPr>
        </p:nvSpPr>
        <p:spPr>
          <a:ln/>
        </p:spPr>
        <p:txBody>
          <a:bodyPr/>
          <a:lstStyle>
            <a:lvl1pPr>
              <a:defRPr/>
            </a:lvl1pPr>
          </a:lstStyle>
          <a:p>
            <a:fld id="{1257613A-1170-1F4B-9229-8233C40C18EA}" type="slidenum">
              <a:rPr lang="ja-JP" altLang="en-US"/>
              <a:pPr/>
              <a:t>‹#›</a:t>
            </a:fld>
            <a:endParaRPr lang="en-US" altLang="ja-JP"/>
          </a:p>
        </p:txBody>
      </p:sp>
    </p:spTree>
    <p:extLst>
      <p:ext uri="{BB962C8B-B14F-4D97-AF65-F5344CB8AC3E}">
        <p14:creationId xmlns:p14="http://schemas.microsoft.com/office/powerpoint/2010/main" val="769027498"/>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7DC1247C-5879-9644-930A-F5079F9D87F1}"/>
              </a:ext>
            </a:extLst>
          </p:cNvPr>
          <p:cNvSpPr>
            <a:spLocks noGrp="1" noChangeArrowheads="1"/>
          </p:cNvSpPr>
          <p:nvPr>
            <p:ph type="sldNum" sz="quarter" idx="10"/>
          </p:nvPr>
        </p:nvSpPr>
        <p:spPr>
          <a:ln/>
        </p:spPr>
        <p:txBody>
          <a:bodyPr/>
          <a:lstStyle>
            <a:lvl1pPr>
              <a:defRPr/>
            </a:lvl1pPr>
          </a:lstStyle>
          <a:p>
            <a:fld id="{D24C2340-46D0-CD43-B52C-EB11269407D1}" type="slidenum">
              <a:rPr lang="ja-JP" altLang="en-US"/>
              <a:pPr/>
              <a:t>‹#›</a:t>
            </a:fld>
            <a:endParaRPr lang="en-US" altLang="ja-JP"/>
          </a:p>
        </p:txBody>
      </p:sp>
    </p:spTree>
    <p:extLst>
      <p:ext uri="{BB962C8B-B14F-4D97-AF65-F5344CB8AC3E}">
        <p14:creationId xmlns:p14="http://schemas.microsoft.com/office/powerpoint/2010/main" val="3615531691"/>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a:extLst>
              <a:ext uri="{FF2B5EF4-FFF2-40B4-BE49-F238E27FC236}">
                <a16:creationId xmlns:a16="http://schemas.microsoft.com/office/drawing/2014/main" id="{0239D305-6FF3-4E49-8D43-8F5F382C777D}"/>
              </a:ext>
            </a:extLst>
          </p:cNvPr>
          <p:cNvSpPr>
            <a:spLocks noGrp="1" noChangeArrowheads="1"/>
          </p:cNvSpPr>
          <p:nvPr>
            <p:ph type="sldNum" sz="quarter" idx="10"/>
          </p:nvPr>
        </p:nvSpPr>
        <p:spPr>
          <a:ln/>
        </p:spPr>
        <p:txBody>
          <a:bodyPr/>
          <a:lstStyle>
            <a:lvl1pPr>
              <a:defRPr/>
            </a:lvl1pPr>
          </a:lstStyle>
          <a:p>
            <a:fld id="{87DAC871-0C66-5047-86CF-5170BC8A32D9}" type="slidenum">
              <a:rPr lang="ja-JP" altLang="en-US"/>
              <a:pPr/>
              <a:t>‹#›</a:t>
            </a:fld>
            <a:endParaRPr lang="en-US" altLang="ja-JP"/>
          </a:p>
        </p:txBody>
      </p:sp>
    </p:spTree>
    <p:extLst>
      <p:ext uri="{BB962C8B-B14F-4D97-AF65-F5344CB8AC3E}">
        <p14:creationId xmlns:p14="http://schemas.microsoft.com/office/powerpoint/2010/main" val="922287407"/>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a:extLst>
              <a:ext uri="{FF2B5EF4-FFF2-40B4-BE49-F238E27FC236}">
                <a16:creationId xmlns:a16="http://schemas.microsoft.com/office/drawing/2014/main" id="{5B4BDF92-B4B0-EC4C-BD5D-D6F32E650E92}"/>
              </a:ext>
            </a:extLst>
          </p:cNvPr>
          <p:cNvSpPr>
            <a:spLocks noGrp="1" noChangeArrowheads="1"/>
          </p:cNvSpPr>
          <p:nvPr>
            <p:ph type="sldNum" sz="quarter" idx="10"/>
          </p:nvPr>
        </p:nvSpPr>
        <p:spPr>
          <a:ln/>
        </p:spPr>
        <p:txBody>
          <a:bodyPr/>
          <a:lstStyle>
            <a:lvl1pPr>
              <a:defRPr/>
            </a:lvl1pPr>
          </a:lstStyle>
          <a:p>
            <a:fld id="{E5E0B898-6264-0146-85F7-C050ADA02D0C}" type="slidenum">
              <a:rPr lang="ja-JP" altLang="en-US"/>
              <a:pPr/>
              <a:t>‹#›</a:t>
            </a:fld>
            <a:endParaRPr lang="en-US" altLang="ja-JP"/>
          </a:p>
        </p:txBody>
      </p:sp>
    </p:spTree>
    <p:extLst>
      <p:ext uri="{BB962C8B-B14F-4D97-AF65-F5344CB8AC3E}">
        <p14:creationId xmlns:p14="http://schemas.microsoft.com/office/powerpoint/2010/main" val="3208865721"/>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a:extLst>
              <a:ext uri="{FF2B5EF4-FFF2-40B4-BE49-F238E27FC236}">
                <a16:creationId xmlns:a16="http://schemas.microsoft.com/office/drawing/2014/main" id="{08741917-8C47-B946-8811-67F0A555959E}"/>
              </a:ext>
            </a:extLst>
          </p:cNvPr>
          <p:cNvSpPr>
            <a:spLocks noGrp="1" noChangeArrowheads="1"/>
          </p:cNvSpPr>
          <p:nvPr>
            <p:ph type="sldNum" sz="quarter" idx="10"/>
          </p:nvPr>
        </p:nvSpPr>
        <p:spPr>
          <a:ln/>
        </p:spPr>
        <p:txBody>
          <a:bodyPr/>
          <a:lstStyle>
            <a:lvl1pPr>
              <a:defRPr/>
            </a:lvl1pPr>
          </a:lstStyle>
          <a:p>
            <a:fld id="{075CB317-037E-144D-944B-48B2ADFF739D}" type="slidenum">
              <a:rPr lang="ja-JP" altLang="en-US"/>
              <a:pPr/>
              <a:t>‹#›</a:t>
            </a:fld>
            <a:endParaRPr lang="en-US" altLang="ja-JP"/>
          </a:p>
        </p:txBody>
      </p:sp>
    </p:spTree>
    <p:extLst>
      <p:ext uri="{BB962C8B-B14F-4D97-AF65-F5344CB8AC3E}">
        <p14:creationId xmlns:p14="http://schemas.microsoft.com/office/powerpoint/2010/main" val="1479036805"/>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a:extLst>
              <a:ext uri="{FF2B5EF4-FFF2-40B4-BE49-F238E27FC236}">
                <a16:creationId xmlns:a16="http://schemas.microsoft.com/office/drawing/2014/main" id="{24CE6878-51C0-9345-8DCD-A8646A5D78B3}"/>
              </a:ext>
            </a:extLst>
          </p:cNvPr>
          <p:cNvSpPr>
            <a:spLocks noGrp="1" noChangeArrowheads="1"/>
          </p:cNvSpPr>
          <p:nvPr>
            <p:ph type="sldNum" sz="quarter" idx="10"/>
          </p:nvPr>
        </p:nvSpPr>
        <p:spPr>
          <a:ln/>
        </p:spPr>
        <p:txBody>
          <a:bodyPr/>
          <a:lstStyle>
            <a:lvl1pPr>
              <a:defRPr/>
            </a:lvl1pPr>
          </a:lstStyle>
          <a:p>
            <a:fld id="{D3CE3B65-DB7E-C94B-9C46-759B8F4813E0}" type="slidenum">
              <a:rPr lang="ja-JP" altLang="en-US"/>
              <a:pPr/>
              <a:t>‹#›</a:t>
            </a:fld>
            <a:endParaRPr lang="en-US" altLang="ja-JP"/>
          </a:p>
        </p:txBody>
      </p:sp>
    </p:spTree>
    <p:extLst>
      <p:ext uri="{BB962C8B-B14F-4D97-AF65-F5344CB8AC3E}">
        <p14:creationId xmlns:p14="http://schemas.microsoft.com/office/powerpoint/2010/main" val="3847901605"/>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B405F1BD-6D6D-1E4A-920D-C80F97E46CEE}"/>
              </a:ext>
            </a:extLst>
          </p:cNvPr>
          <p:cNvSpPr>
            <a:spLocks noGrp="1" noChangeArrowheads="1"/>
          </p:cNvSpPr>
          <p:nvPr>
            <p:ph type="sldNum" sz="quarter" idx="10"/>
          </p:nvPr>
        </p:nvSpPr>
        <p:spPr>
          <a:ln/>
        </p:spPr>
        <p:txBody>
          <a:bodyPr/>
          <a:lstStyle>
            <a:lvl1pPr>
              <a:defRPr/>
            </a:lvl1pPr>
          </a:lstStyle>
          <a:p>
            <a:fld id="{B9E20400-F0A1-564E-8F9E-295F188D4A17}" type="slidenum">
              <a:rPr lang="ja-JP" altLang="en-US"/>
              <a:pPr/>
              <a:t>‹#›</a:t>
            </a:fld>
            <a:endParaRPr lang="en-US" altLang="ja-JP"/>
          </a:p>
        </p:txBody>
      </p:sp>
    </p:spTree>
    <p:extLst>
      <p:ext uri="{BB962C8B-B14F-4D97-AF65-F5344CB8AC3E}">
        <p14:creationId xmlns:p14="http://schemas.microsoft.com/office/powerpoint/2010/main" val="865373577"/>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086C53AF-3C41-5B46-8C4C-E02129950A35}"/>
              </a:ext>
            </a:extLst>
          </p:cNvPr>
          <p:cNvSpPr>
            <a:spLocks noGrp="1" noChangeArrowheads="1"/>
          </p:cNvSpPr>
          <p:nvPr>
            <p:ph type="sldNum" sz="quarter" idx="10"/>
          </p:nvPr>
        </p:nvSpPr>
        <p:spPr>
          <a:ln/>
        </p:spPr>
        <p:txBody>
          <a:bodyPr/>
          <a:lstStyle>
            <a:lvl1pPr>
              <a:defRPr/>
            </a:lvl1pPr>
          </a:lstStyle>
          <a:p>
            <a:fld id="{BE4A374A-4523-C343-BF93-E5950BBF3C4A}" type="slidenum">
              <a:rPr lang="ja-JP" altLang="en-US"/>
              <a:pPr/>
              <a:t>‹#›</a:t>
            </a:fld>
            <a:endParaRPr lang="en-US" altLang="ja-JP"/>
          </a:p>
        </p:txBody>
      </p:sp>
    </p:spTree>
    <p:extLst>
      <p:ext uri="{BB962C8B-B14F-4D97-AF65-F5344CB8AC3E}">
        <p14:creationId xmlns:p14="http://schemas.microsoft.com/office/powerpoint/2010/main" val="2993274126"/>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28C84F9A-6683-FF42-A81B-B0E5E2CE5107}"/>
              </a:ext>
            </a:extLst>
          </p:cNvPr>
          <p:cNvSpPr>
            <a:spLocks noGrp="1" noChangeArrowheads="1"/>
          </p:cNvSpPr>
          <p:nvPr>
            <p:ph type="sldNum" sz="quarter" idx="10"/>
          </p:nvPr>
        </p:nvSpPr>
        <p:spPr>
          <a:ln/>
        </p:spPr>
        <p:txBody>
          <a:bodyPr/>
          <a:lstStyle>
            <a:lvl1pPr>
              <a:defRPr/>
            </a:lvl1pPr>
          </a:lstStyle>
          <a:p>
            <a:fld id="{7DEE0D9D-1000-434C-9E6B-065955FA40B1}" type="slidenum">
              <a:rPr lang="ja-JP" altLang="en-US"/>
              <a:pPr/>
              <a:t>‹#›</a:t>
            </a:fld>
            <a:endParaRPr lang="en-US" altLang="ja-JP"/>
          </a:p>
        </p:txBody>
      </p:sp>
    </p:spTree>
    <p:extLst>
      <p:ext uri="{BB962C8B-B14F-4D97-AF65-F5344CB8AC3E}">
        <p14:creationId xmlns:p14="http://schemas.microsoft.com/office/powerpoint/2010/main" val="317051840"/>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32DDB81-C1AD-374A-A68A-98E70B0C615F}"/>
              </a:ext>
            </a:extLst>
          </p:cNvPr>
          <p:cNvSpPr>
            <a:spLocks noGrp="1" noChangeArrowheads="1"/>
          </p:cNvSpPr>
          <p:nvPr>
            <p:ph type="title"/>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a:t>マスタ タイトルの書式設定</a:t>
            </a:r>
          </a:p>
        </p:txBody>
      </p:sp>
      <p:sp>
        <p:nvSpPr>
          <p:cNvPr id="1027" name="Rectangle 3">
            <a:extLst>
              <a:ext uri="{FF2B5EF4-FFF2-40B4-BE49-F238E27FC236}">
                <a16:creationId xmlns:a16="http://schemas.microsoft.com/office/drawing/2014/main" id="{5700A3E3-79CC-4F4E-B2F7-7A8E6F4F4898}"/>
              </a:ext>
            </a:extLst>
          </p:cNvPr>
          <p:cNvSpPr>
            <a:spLocks noGrp="1" noChangeArrowheads="1"/>
          </p:cNvSpPr>
          <p:nvPr>
            <p:ph type="body" idx="1"/>
          </p:nvPr>
        </p:nvSpPr>
        <p:spPr bwMode="auto">
          <a:xfrm>
            <a:off x="250825" y="908050"/>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129" name="Rectangle 9">
            <a:extLst>
              <a:ext uri="{FF2B5EF4-FFF2-40B4-BE49-F238E27FC236}">
                <a16:creationId xmlns:a16="http://schemas.microsoft.com/office/drawing/2014/main" id="{77808FE7-B6EE-2C49-A5EF-A1403BAFA06D}"/>
              </a:ext>
            </a:extLst>
          </p:cNvPr>
          <p:cNvSpPr>
            <a:spLocks noGrp="1" noChangeArrowheads="1"/>
          </p:cNvSpPr>
          <p:nvPr>
            <p:ph type="sldNum" sz="quarter" idx="4"/>
          </p:nvPr>
        </p:nvSpPr>
        <p:spPr bwMode="auto">
          <a:xfrm>
            <a:off x="6767513" y="641667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b="0">
                <a:solidFill>
                  <a:srgbClr val="A50021"/>
                </a:solidFill>
                <a:ea typeface="ＭＳ Ｐゴシック" panose="020B0600070205080204" pitchFamily="34" charset="-128"/>
              </a:defRPr>
            </a:lvl1pPr>
          </a:lstStyle>
          <a:p>
            <a:fld id="{40E271D6-1253-EE4D-B591-52B6F2E4AFF5}"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723"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transition>
    <p:random/>
  </p:transition>
  <p:hf hdr="0" ftr="0" dt="0"/>
  <p:txStyles>
    <p:titleStyle>
      <a:lvl1pPr indent="176213" algn="l" rtl="0" eaLnBrk="0" fontAlgn="base" hangingPunct="0">
        <a:spcBef>
          <a:spcPct val="0"/>
        </a:spcBef>
        <a:spcAft>
          <a:spcPct val="0"/>
        </a:spcAft>
        <a:defRPr sz="3400" b="1">
          <a:solidFill>
            <a:schemeClr val="bg1"/>
          </a:solidFill>
          <a:latin typeface="+mj-lt"/>
          <a:ea typeface="+mj-ea"/>
          <a:cs typeface="+mj-cs"/>
        </a:defRPr>
      </a:lvl1pPr>
      <a:lvl2pPr indent="176213" algn="l" rtl="0" eaLnBrk="0" fontAlgn="base" hangingPunct="0">
        <a:spcBef>
          <a:spcPct val="0"/>
        </a:spcBef>
        <a:spcAft>
          <a:spcPct val="0"/>
        </a:spcAft>
        <a:defRPr sz="3400" b="1">
          <a:solidFill>
            <a:schemeClr val="bg1"/>
          </a:solidFill>
          <a:latin typeface="Arial" charset="0"/>
          <a:ea typeface="宋体" pitchFamily="2" charset="-122"/>
        </a:defRPr>
      </a:lvl2pPr>
      <a:lvl3pPr indent="176213" algn="l" rtl="0" eaLnBrk="0" fontAlgn="base" hangingPunct="0">
        <a:spcBef>
          <a:spcPct val="0"/>
        </a:spcBef>
        <a:spcAft>
          <a:spcPct val="0"/>
        </a:spcAft>
        <a:defRPr sz="3400" b="1">
          <a:solidFill>
            <a:schemeClr val="bg1"/>
          </a:solidFill>
          <a:latin typeface="Arial" charset="0"/>
          <a:ea typeface="宋体" pitchFamily="2" charset="-122"/>
        </a:defRPr>
      </a:lvl3pPr>
      <a:lvl4pPr indent="176213" algn="l" rtl="0" eaLnBrk="0" fontAlgn="base" hangingPunct="0">
        <a:spcBef>
          <a:spcPct val="0"/>
        </a:spcBef>
        <a:spcAft>
          <a:spcPct val="0"/>
        </a:spcAft>
        <a:defRPr sz="3400" b="1">
          <a:solidFill>
            <a:schemeClr val="bg1"/>
          </a:solidFill>
          <a:latin typeface="Arial" charset="0"/>
          <a:ea typeface="宋体" pitchFamily="2" charset="-122"/>
        </a:defRPr>
      </a:lvl4pPr>
      <a:lvl5pPr indent="176213" algn="l" rtl="0" eaLnBrk="0" fontAlgn="base" hangingPunct="0">
        <a:spcBef>
          <a:spcPct val="0"/>
        </a:spcBef>
        <a:spcAft>
          <a:spcPct val="0"/>
        </a:spcAft>
        <a:defRPr sz="3400" b="1">
          <a:solidFill>
            <a:schemeClr val="bg1"/>
          </a:solidFill>
          <a:latin typeface="Arial" charset="0"/>
          <a:ea typeface="宋体" pitchFamily="2" charset="-122"/>
        </a:defRPr>
      </a:lvl5pPr>
      <a:lvl6pPr marL="457200" indent="176213" algn="l" rtl="0" fontAlgn="base">
        <a:spcBef>
          <a:spcPct val="0"/>
        </a:spcBef>
        <a:spcAft>
          <a:spcPct val="0"/>
        </a:spcAft>
        <a:defRPr sz="3400" b="1">
          <a:solidFill>
            <a:schemeClr val="bg1"/>
          </a:solidFill>
          <a:latin typeface="Arial" charset="0"/>
          <a:ea typeface="宋体" pitchFamily="2" charset="-122"/>
        </a:defRPr>
      </a:lvl6pPr>
      <a:lvl7pPr marL="914400" indent="176213" algn="l" rtl="0" fontAlgn="base">
        <a:spcBef>
          <a:spcPct val="0"/>
        </a:spcBef>
        <a:spcAft>
          <a:spcPct val="0"/>
        </a:spcAft>
        <a:defRPr sz="3400" b="1">
          <a:solidFill>
            <a:schemeClr val="bg1"/>
          </a:solidFill>
          <a:latin typeface="Arial" charset="0"/>
          <a:ea typeface="宋体" pitchFamily="2" charset="-122"/>
        </a:defRPr>
      </a:lvl7pPr>
      <a:lvl8pPr marL="1371600" indent="176213" algn="l" rtl="0" fontAlgn="base">
        <a:spcBef>
          <a:spcPct val="0"/>
        </a:spcBef>
        <a:spcAft>
          <a:spcPct val="0"/>
        </a:spcAft>
        <a:defRPr sz="3400" b="1">
          <a:solidFill>
            <a:schemeClr val="bg1"/>
          </a:solidFill>
          <a:latin typeface="Arial" charset="0"/>
          <a:ea typeface="宋体" pitchFamily="2" charset="-122"/>
        </a:defRPr>
      </a:lvl8pPr>
      <a:lvl9pPr marL="1828800" indent="176213" algn="l" rtl="0" fontAlgn="base">
        <a:spcBef>
          <a:spcPct val="0"/>
        </a:spcBef>
        <a:spcAft>
          <a:spcPct val="0"/>
        </a:spcAft>
        <a:defRPr sz="3400" b="1">
          <a:solidFill>
            <a:schemeClr val="bg1"/>
          </a:solidFill>
          <a:latin typeface="Arial" charset="0"/>
          <a:ea typeface="宋体" pitchFamily="2" charset="-122"/>
        </a:defRPr>
      </a:lvl9pPr>
    </p:titleStyle>
    <p:bodyStyle>
      <a:lvl1pPr marL="469900" indent="-469900" algn="l" rtl="0" eaLnBrk="0" fontAlgn="base" hangingPunct="0">
        <a:spcBef>
          <a:spcPct val="40000"/>
        </a:spcBef>
        <a:spcAft>
          <a:spcPct val="0"/>
        </a:spcAft>
        <a:buClr>
          <a:schemeClr val="accent2"/>
        </a:buClr>
        <a:buFont typeface="Wingdings" pitchFamily="2" charset="2"/>
        <a:buBlip>
          <a:blip r:embed="rId17"/>
        </a:buBlip>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folHlink"/>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rgbClr val="009900"/>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rgbClr val="0099CC"/>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rgbClr val="99CC00"/>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3.emf"/><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14.emf"/><Relationship Id="rId5" Type="http://schemas.openxmlformats.org/officeDocument/2006/relationships/oleObject" Target="../embeddings/oleObject4.bin"/><Relationship Id="rId4" Type="http://schemas.openxmlformats.org/officeDocument/2006/relationships/image" Target="../media/image15.gif"/></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6.emf"/><Relationship Id="rId5" Type="http://schemas.openxmlformats.org/officeDocument/2006/relationships/oleObject" Target="../embeddings/oleObject6.bin"/><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2.png"/><Relationship Id="rId7" Type="http://schemas.openxmlformats.org/officeDocument/2006/relationships/oleObject" Target="../embeddings/oleObject9.bin"/><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16.emf"/><Relationship Id="rId5" Type="http://schemas.openxmlformats.org/officeDocument/2006/relationships/oleObject" Target="../embeddings/oleObject8.bin"/><Relationship Id="rId10" Type="http://schemas.openxmlformats.org/officeDocument/2006/relationships/oleObject" Target="../embeddings/oleObject11.bin"/><Relationship Id="rId4" Type="http://schemas.openxmlformats.org/officeDocument/2006/relationships/image" Target="../media/image8.png"/><Relationship Id="rId9" Type="http://schemas.openxmlformats.org/officeDocument/2006/relationships/image" Target="../media/image17.emf"/></Relationships>
</file>

<file path=ppt/slides/_rels/slide36.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oleObject" Target="../embeddings/oleObject16.bin"/><Relationship Id="rId18" Type="http://schemas.openxmlformats.org/officeDocument/2006/relationships/image" Target="../media/image24.emf"/><Relationship Id="rId3" Type="http://schemas.openxmlformats.org/officeDocument/2006/relationships/image" Target="../media/image2.png"/><Relationship Id="rId7" Type="http://schemas.openxmlformats.org/officeDocument/2006/relationships/oleObject" Target="../embeddings/oleObject13.bin"/><Relationship Id="rId12" Type="http://schemas.openxmlformats.org/officeDocument/2006/relationships/image" Target="../media/image21.emf"/><Relationship Id="rId17" Type="http://schemas.openxmlformats.org/officeDocument/2006/relationships/oleObject" Target="../embeddings/oleObject18.bin"/><Relationship Id="rId2" Type="http://schemas.openxmlformats.org/officeDocument/2006/relationships/slideLayout" Target="../slideLayouts/slideLayout2.xml"/><Relationship Id="rId16" Type="http://schemas.openxmlformats.org/officeDocument/2006/relationships/image" Target="../media/image23.emf"/><Relationship Id="rId1" Type="http://schemas.openxmlformats.org/officeDocument/2006/relationships/vmlDrawing" Target="../drawings/vmlDrawing6.vml"/><Relationship Id="rId6" Type="http://schemas.openxmlformats.org/officeDocument/2006/relationships/image" Target="../media/image18.e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20.emf"/><Relationship Id="rId4" Type="http://schemas.openxmlformats.org/officeDocument/2006/relationships/image" Target="../media/image25.png"/><Relationship Id="rId9" Type="http://schemas.openxmlformats.org/officeDocument/2006/relationships/oleObject" Target="../embeddings/oleObject14.bin"/><Relationship Id="rId14" Type="http://schemas.openxmlformats.org/officeDocument/2006/relationships/image" Target="../media/image22.emf"/></Relationships>
</file>

<file path=ppt/slides/_rels/slide39.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2.png"/><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8.emf"/><Relationship Id="rId5" Type="http://schemas.openxmlformats.org/officeDocument/2006/relationships/oleObject" Target="../embeddings/oleObject19.bin"/><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2.png"/><Relationship Id="rId7" Type="http://schemas.openxmlformats.org/officeDocument/2006/relationships/image" Target="../media/image27.emf"/><Relationship Id="rId2" Type="http://schemas.openxmlformats.org/officeDocument/2006/relationships/slideLayout" Target="../slideLayouts/slideLayout14.xml"/><Relationship Id="rId1" Type="http://schemas.openxmlformats.org/officeDocument/2006/relationships/vmlDrawing" Target="../drawings/vmlDrawing8.vml"/><Relationship Id="rId6" Type="http://schemas.openxmlformats.org/officeDocument/2006/relationships/oleObject" Target="../embeddings/oleObject22.bin"/><Relationship Id="rId5" Type="http://schemas.openxmlformats.org/officeDocument/2006/relationships/image" Target="../media/image26.emf"/><Relationship Id="rId4" Type="http://schemas.openxmlformats.org/officeDocument/2006/relationships/oleObject" Target="../embeddings/oleObject21.bin"/><Relationship Id="rId9" Type="http://schemas.openxmlformats.org/officeDocument/2006/relationships/image" Target="../media/image28.emf"/></Relationships>
</file>

<file path=ppt/slides/_rels/slide41.xml.rels><?xml version="1.0" encoding="UTF-8" standalone="yes"?>
<Relationships xmlns="http://schemas.openxmlformats.org/package/2006/relationships"><Relationship Id="rId13" Type="http://schemas.openxmlformats.org/officeDocument/2006/relationships/image" Target="../media/image33.emf"/><Relationship Id="rId18" Type="http://schemas.openxmlformats.org/officeDocument/2006/relationships/oleObject" Target="../embeddings/oleObject31.bin"/><Relationship Id="rId26" Type="http://schemas.openxmlformats.org/officeDocument/2006/relationships/oleObject" Target="../embeddings/oleObject35.bin"/><Relationship Id="rId3" Type="http://schemas.openxmlformats.org/officeDocument/2006/relationships/image" Target="../media/image2.png"/><Relationship Id="rId21" Type="http://schemas.openxmlformats.org/officeDocument/2006/relationships/image" Target="../media/image37.emf"/><Relationship Id="rId34" Type="http://schemas.openxmlformats.org/officeDocument/2006/relationships/oleObject" Target="../embeddings/oleObject39.bin"/><Relationship Id="rId7" Type="http://schemas.openxmlformats.org/officeDocument/2006/relationships/image" Target="../media/image30.emf"/><Relationship Id="rId12" Type="http://schemas.openxmlformats.org/officeDocument/2006/relationships/oleObject" Target="../embeddings/oleObject28.bin"/><Relationship Id="rId17" Type="http://schemas.openxmlformats.org/officeDocument/2006/relationships/image" Target="../media/image35.emf"/><Relationship Id="rId25" Type="http://schemas.openxmlformats.org/officeDocument/2006/relationships/image" Target="../media/image39.emf"/><Relationship Id="rId33" Type="http://schemas.openxmlformats.org/officeDocument/2006/relationships/image" Target="../media/image43.emf"/><Relationship Id="rId2" Type="http://schemas.openxmlformats.org/officeDocument/2006/relationships/slideLayout" Target="../slideLayouts/slideLayout2.xml"/><Relationship Id="rId16" Type="http://schemas.openxmlformats.org/officeDocument/2006/relationships/oleObject" Target="../embeddings/oleObject30.bin"/><Relationship Id="rId20" Type="http://schemas.openxmlformats.org/officeDocument/2006/relationships/oleObject" Target="../embeddings/oleObject32.bin"/><Relationship Id="rId29" Type="http://schemas.openxmlformats.org/officeDocument/2006/relationships/image" Target="../media/image41.emf"/><Relationship Id="rId1" Type="http://schemas.openxmlformats.org/officeDocument/2006/relationships/vmlDrawing" Target="../drawings/vmlDrawing9.vml"/><Relationship Id="rId6" Type="http://schemas.openxmlformats.org/officeDocument/2006/relationships/oleObject" Target="../embeddings/oleObject25.bin"/><Relationship Id="rId11" Type="http://schemas.openxmlformats.org/officeDocument/2006/relationships/image" Target="../media/image32.emf"/><Relationship Id="rId24" Type="http://schemas.openxmlformats.org/officeDocument/2006/relationships/oleObject" Target="../embeddings/oleObject34.bin"/><Relationship Id="rId32" Type="http://schemas.openxmlformats.org/officeDocument/2006/relationships/oleObject" Target="../embeddings/oleObject38.bin"/><Relationship Id="rId5" Type="http://schemas.openxmlformats.org/officeDocument/2006/relationships/image" Target="../media/image29.emf"/><Relationship Id="rId15" Type="http://schemas.openxmlformats.org/officeDocument/2006/relationships/image" Target="../media/image34.emf"/><Relationship Id="rId23" Type="http://schemas.openxmlformats.org/officeDocument/2006/relationships/image" Target="../media/image38.emf"/><Relationship Id="rId28" Type="http://schemas.openxmlformats.org/officeDocument/2006/relationships/oleObject" Target="../embeddings/oleObject36.bin"/><Relationship Id="rId10" Type="http://schemas.openxmlformats.org/officeDocument/2006/relationships/oleObject" Target="../embeddings/oleObject27.bin"/><Relationship Id="rId19" Type="http://schemas.openxmlformats.org/officeDocument/2006/relationships/image" Target="../media/image36.emf"/><Relationship Id="rId31" Type="http://schemas.openxmlformats.org/officeDocument/2006/relationships/image" Target="../media/image42.emf"/><Relationship Id="rId4" Type="http://schemas.openxmlformats.org/officeDocument/2006/relationships/oleObject" Target="../embeddings/oleObject24.bin"/><Relationship Id="rId9" Type="http://schemas.openxmlformats.org/officeDocument/2006/relationships/image" Target="../media/image31.emf"/><Relationship Id="rId14" Type="http://schemas.openxmlformats.org/officeDocument/2006/relationships/oleObject" Target="../embeddings/oleObject29.bin"/><Relationship Id="rId22" Type="http://schemas.openxmlformats.org/officeDocument/2006/relationships/oleObject" Target="../embeddings/oleObject33.bin"/><Relationship Id="rId27" Type="http://schemas.openxmlformats.org/officeDocument/2006/relationships/image" Target="../media/image40.emf"/><Relationship Id="rId30" Type="http://schemas.openxmlformats.org/officeDocument/2006/relationships/oleObject" Target="../embeddings/oleObject37.bin"/><Relationship Id="rId35" Type="http://schemas.openxmlformats.org/officeDocument/2006/relationships/image" Target="../media/image44.emf"/><Relationship Id="rId8" Type="http://schemas.openxmlformats.org/officeDocument/2006/relationships/oleObject" Target="../embeddings/oleObject26.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image" Target="../media/image44.emf"/><Relationship Id="rId3" Type="http://schemas.openxmlformats.org/officeDocument/2006/relationships/image" Target="../media/image2.png"/><Relationship Id="rId7" Type="http://schemas.openxmlformats.org/officeDocument/2006/relationships/image" Target="../media/image46.emf"/><Relationship Id="rId12"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41.bin"/><Relationship Id="rId11" Type="http://schemas.openxmlformats.org/officeDocument/2006/relationships/image" Target="../media/image48.emf"/><Relationship Id="rId5" Type="http://schemas.openxmlformats.org/officeDocument/2006/relationships/image" Target="../media/image45.emf"/><Relationship Id="rId10" Type="http://schemas.openxmlformats.org/officeDocument/2006/relationships/oleObject" Target="../embeddings/oleObject43.bin"/><Relationship Id="rId4" Type="http://schemas.openxmlformats.org/officeDocument/2006/relationships/oleObject" Target="../embeddings/oleObject40.bin"/><Relationship Id="rId9" Type="http://schemas.openxmlformats.org/officeDocument/2006/relationships/image" Target="../media/image47.e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53.emf"/><Relationship Id="rId3" Type="http://schemas.openxmlformats.org/officeDocument/2006/relationships/image" Target="../media/image2.png"/><Relationship Id="rId7" Type="http://schemas.openxmlformats.org/officeDocument/2006/relationships/image" Target="../media/image50.emf"/><Relationship Id="rId12" Type="http://schemas.openxmlformats.org/officeDocument/2006/relationships/oleObject" Target="../embeddings/oleObject49.bin"/><Relationship Id="rId17" Type="http://schemas.openxmlformats.org/officeDocument/2006/relationships/image" Target="../media/image55.emf"/><Relationship Id="rId2" Type="http://schemas.openxmlformats.org/officeDocument/2006/relationships/slideLayout" Target="../slideLayouts/slideLayout2.xml"/><Relationship Id="rId16" Type="http://schemas.openxmlformats.org/officeDocument/2006/relationships/oleObject" Target="../embeddings/oleObject51.bin"/><Relationship Id="rId1" Type="http://schemas.openxmlformats.org/officeDocument/2006/relationships/vmlDrawing" Target="../drawings/vmlDrawing11.vml"/><Relationship Id="rId6" Type="http://schemas.openxmlformats.org/officeDocument/2006/relationships/oleObject" Target="../embeddings/oleObject46.bin"/><Relationship Id="rId11" Type="http://schemas.openxmlformats.org/officeDocument/2006/relationships/image" Target="../media/image52.emf"/><Relationship Id="rId5" Type="http://schemas.openxmlformats.org/officeDocument/2006/relationships/image" Target="../media/image49.emf"/><Relationship Id="rId15" Type="http://schemas.openxmlformats.org/officeDocument/2006/relationships/image" Target="../media/image54.e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51.emf"/><Relationship Id="rId14" Type="http://schemas.openxmlformats.org/officeDocument/2006/relationships/oleObject" Target="../embeddings/oleObject50.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60.emf"/><Relationship Id="rId3" Type="http://schemas.openxmlformats.org/officeDocument/2006/relationships/image" Target="../media/image2.png"/><Relationship Id="rId7" Type="http://schemas.openxmlformats.org/officeDocument/2006/relationships/image" Target="../media/image57.emf"/><Relationship Id="rId12"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53.bin"/><Relationship Id="rId11" Type="http://schemas.openxmlformats.org/officeDocument/2006/relationships/image" Target="../media/image59.emf"/><Relationship Id="rId5" Type="http://schemas.openxmlformats.org/officeDocument/2006/relationships/image" Target="../media/image56.e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58.e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59.bin"/><Relationship Id="rId13" Type="http://schemas.openxmlformats.org/officeDocument/2006/relationships/image" Target="../media/image65.emf"/><Relationship Id="rId18" Type="http://schemas.openxmlformats.org/officeDocument/2006/relationships/oleObject" Target="../embeddings/oleObject64.bin"/><Relationship Id="rId3" Type="http://schemas.openxmlformats.org/officeDocument/2006/relationships/image" Target="../media/image2.png"/><Relationship Id="rId21" Type="http://schemas.openxmlformats.org/officeDocument/2006/relationships/image" Target="../media/image69.emf"/><Relationship Id="rId7" Type="http://schemas.openxmlformats.org/officeDocument/2006/relationships/image" Target="../media/image62.emf"/><Relationship Id="rId12" Type="http://schemas.openxmlformats.org/officeDocument/2006/relationships/oleObject" Target="../embeddings/oleObject61.bin"/><Relationship Id="rId17" Type="http://schemas.openxmlformats.org/officeDocument/2006/relationships/image" Target="../media/image67.emf"/><Relationship Id="rId2" Type="http://schemas.openxmlformats.org/officeDocument/2006/relationships/slideLayout" Target="../slideLayouts/slideLayout7.xml"/><Relationship Id="rId16" Type="http://schemas.openxmlformats.org/officeDocument/2006/relationships/oleObject" Target="../embeddings/oleObject63.bin"/><Relationship Id="rId20" Type="http://schemas.openxmlformats.org/officeDocument/2006/relationships/oleObject" Target="../embeddings/oleObject65.bin"/><Relationship Id="rId1" Type="http://schemas.openxmlformats.org/officeDocument/2006/relationships/vmlDrawing" Target="../drawings/vmlDrawing13.vml"/><Relationship Id="rId6" Type="http://schemas.openxmlformats.org/officeDocument/2006/relationships/oleObject" Target="../embeddings/oleObject58.bin"/><Relationship Id="rId11" Type="http://schemas.openxmlformats.org/officeDocument/2006/relationships/image" Target="../media/image64.emf"/><Relationship Id="rId5" Type="http://schemas.openxmlformats.org/officeDocument/2006/relationships/image" Target="../media/image61.emf"/><Relationship Id="rId15" Type="http://schemas.openxmlformats.org/officeDocument/2006/relationships/image" Target="../media/image66.emf"/><Relationship Id="rId23" Type="http://schemas.openxmlformats.org/officeDocument/2006/relationships/image" Target="../media/image70.emf"/><Relationship Id="rId10" Type="http://schemas.openxmlformats.org/officeDocument/2006/relationships/oleObject" Target="../embeddings/oleObject60.bin"/><Relationship Id="rId19" Type="http://schemas.openxmlformats.org/officeDocument/2006/relationships/image" Target="../media/image68.emf"/><Relationship Id="rId4" Type="http://schemas.openxmlformats.org/officeDocument/2006/relationships/oleObject" Target="../embeddings/oleObject57.bin"/><Relationship Id="rId9" Type="http://schemas.openxmlformats.org/officeDocument/2006/relationships/image" Target="../media/image63.emf"/><Relationship Id="rId14" Type="http://schemas.openxmlformats.org/officeDocument/2006/relationships/oleObject" Target="../embeddings/oleObject62.bin"/><Relationship Id="rId22" Type="http://schemas.openxmlformats.org/officeDocument/2006/relationships/oleObject" Target="../embeddings/oleObject66.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75.emf"/><Relationship Id="rId3" Type="http://schemas.openxmlformats.org/officeDocument/2006/relationships/image" Target="../media/image2.png"/><Relationship Id="rId7" Type="http://schemas.openxmlformats.org/officeDocument/2006/relationships/image" Target="../media/image72.emf"/><Relationship Id="rId12"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68.bin"/><Relationship Id="rId11" Type="http://schemas.openxmlformats.org/officeDocument/2006/relationships/image" Target="../media/image74.emf"/><Relationship Id="rId5" Type="http://schemas.openxmlformats.org/officeDocument/2006/relationships/image" Target="../media/image71.e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73.emf"/></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77.emf"/><Relationship Id="rId13" Type="http://schemas.openxmlformats.org/officeDocument/2006/relationships/oleObject" Target="../embeddings/oleObject76.bin"/><Relationship Id="rId18" Type="http://schemas.openxmlformats.org/officeDocument/2006/relationships/image" Target="../media/image82.emf"/><Relationship Id="rId3" Type="http://schemas.openxmlformats.org/officeDocument/2006/relationships/image" Target="../media/image2.png"/><Relationship Id="rId7" Type="http://schemas.openxmlformats.org/officeDocument/2006/relationships/oleObject" Target="../embeddings/oleObject73.bin"/><Relationship Id="rId12" Type="http://schemas.openxmlformats.org/officeDocument/2006/relationships/image" Target="../media/image79.emf"/><Relationship Id="rId17" Type="http://schemas.openxmlformats.org/officeDocument/2006/relationships/oleObject" Target="../embeddings/oleObject78.bin"/><Relationship Id="rId2" Type="http://schemas.openxmlformats.org/officeDocument/2006/relationships/slideLayout" Target="../slideLayouts/slideLayout14.xml"/><Relationship Id="rId16" Type="http://schemas.openxmlformats.org/officeDocument/2006/relationships/image" Target="../media/image81.emf"/><Relationship Id="rId20" Type="http://schemas.openxmlformats.org/officeDocument/2006/relationships/image" Target="../media/image83.emf"/><Relationship Id="rId1" Type="http://schemas.openxmlformats.org/officeDocument/2006/relationships/vmlDrawing" Target="../drawings/vmlDrawing15.vml"/><Relationship Id="rId6" Type="http://schemas.openxmlformats.org/officeDocument/2006/relationships/image" Target="../media/image76.emf"/><Relationship Id="rId11" Type="http://schemas.openxmlformats.org/officeDocument/2006/relationships/oleObject" Target="../embeddings/oleObject75.bin"/><Relationship Id="rId5" Type="http://schemas.openxmlformats.org/officeDocument/2006/relationships/oleObject" Target="../embeddings/oleObject72.bin"/><Relationship Id="rId15" Type="http://schemas.openxmlformats.org/officeDocument/2006/relationships/oleObject" Target="../embeddings/oleObject77.bin"/><Relationship Id="rId10" Type="http://schemas.openxmlformats.org/officeDocument/2006/relationships/image" Target="../media/image78.emf"/><Relationship Id="rId19" Type="http://schemas.openxmlformats.org/officeDocument/2006/relationships/oleObject" Target="../embeddings/oleObject79.bin"/><Relationship Id="rId4" Type="http://schemas.openxmlformats.org/officeDocument/2006/relationships/image" Target="../media/image84.emf"/><Relationship Id="rId9" Type="http://schemas.openxmlformats.org/officeDocument/2006/relationships/oleObject" Target="../embeddings/oleObject74.bin"/><Relationship Id="rId14" Type="http://schemas.openxmlformats.org/officeDocument/2006/relationships/image" Target="../media/image80.e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82.bin"/><Relationship Id="rId3" Type="http://schemas.openxmlformats.org/officeDocument/2006/relationships/image" Target="../media/image2.png"/><Relationship Id="rId7" Type="http://schemas.openxmlformats.org/officeDocument/2006/relationships/image" Target="../media/image86.e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81.bin"/><Relationship Id="rId5" Type="http://schemas.openxmlformats.org/officeDocument/2006/relationships/image" Target="../media/image85.emf"/><Relationship Id="rId4" Type="http://schemas.openxmlformats.org/officeDocument/2006/relationships/oleObject" Target="../embeddings/oleObject80.bin"/><Relationship Id="rId9" Type="http://schemas.openxmlformats.org/officeDocument/2006/relationships/image" Target="../media/image87.emf"/></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85.bin"/><Relationship Id="rId13" Type="http://schemas.openxmlformats.org/officeDocument/2006/relationships/image" Target="../media/image92.emf"/><Relationship Id="rId18" Type="http://schemas.openxmlformats.org/officeDocument/2006/relationships/oleObject" Target="../embeddings/oleObject90.bin"/><Relationship Id="rId26" Type="http://schemas.openxmlformats.org/officeDocument/2006/relationships/oleObject" Target="../embeddings/oleObject94.bin"/><Relationship Id="rId3" Type="http://schemas.openxmlformats.org/officeDocument/2006/relationships/image" Target="../media/image2.png"/><Relationship Id="rId21" Type="http://schemas.openxmlformats.org/officeDocument/2006/relationships/image" Target="../media/image96.emf"/><Relationship Id="rId7" Type="http://schemas.openxmlformats.org/officeDocument/2006/relationships/image" Target="../media/image89.emf"/><Relationship Id="rId12" Type="http://schemas.openxmlformats.org/officeDocument/2006/relationships/oleObject" Target="../embeddings/oleObject87.bin"/><Relationship Id="rId17" Type="http://schemas.openxmlformats.org/officeDocument/2006/relationships/image" Target="../media/image94.emf"/><Relationship Id="rId25" Type="http://schemas.openxmlformats.org/officeDocument/2006/relationships/image" Target="../media/image98.emf"/><Relationship Id="rId2" Type="http://schemas.openxmlformats.org/officeDocument/2006/relationships/slideLayout" Target="../slideLayouts/slideLayout2.xml"/><Relationship Id="rId16" Type="http://schemas.openxmlformats.org/officeDocument/2006/relationships/oleObject" Target="../embeddings/oleObject89.bin"/><Relationship Id="rId20" Type="http://schemas.openxmlformats.org/officeDocument/2006/relationships/oleObject" Target="../embeddings/oleObject91.bin"/><Relationship Id="rId29" Type="http://schemas.openxmlformats.org/officeDocument/2006/relationships/image" Target="../media/image100.emf"/><Relationship Id="rId1" Type="http://schemas.openxmlformats.org/officeDocument/2006/relationships/vmlDrawing" Target="../drawings/vmlDrawing17.vml"/><Relationship Id="rId6" Type="http://schemas.openxmlformats.org/officeDocument/2006/relationships/oleObject" Target="../embeddings/oleObject84.bin"/><Relationship Id="rId11" Type="http://schemas.openxmlformats.org/officeDocument/2006/relationships/image" Target="../media/image91.emf"/><Relationship Id="rId24" Type="http://schemas.openxmlformats.org/officeDocument/2006/relationships/oleObject" Target="../embeddings/oleObject93.bin"/><Relationship Id="rId5" Type="http://schemas.openxmlformats.org/officeDocument/2006/relationships/image" Target="../media/image88.emf"/><Relationship Id="rId15" Type="http://schemas.openxmlformats.org/officeDocument/2006/relationships/image" Target="../media/image93.emf"/><Relationship Id="rId23" Type="http://schemas.openxmlformats.org/officeDocument/2006/relationships/image" Target="../media/image97.emf"/><Relationship Id="rId28" Type="http://schemas.openxmlformats.org/officeDocument/2006/relationships/oleObject" Target="../embeddings/oleObject95.bin"/><Relationship Id="rId10" Type="http://schemas.openxmlformats.org/officeDocument/2006/relationships/oleObject" Target="../embeddings/oleObject86.bin"/><Relationship Id="rId19" Type="http://schemas.openxmlformats.org/officeDocument/2006/relationships/image" Target="../media/image95.emf"/><Relationship Id="rId4" Type="http://schemas.openxmlformats.org/officeDocument/2006/relationships/oleObject" Target="../embeddings/oleObject83.bin"/><Relationship Id="rId9" Type="http://schemas.openxmlformats.org/officeDocument/2006/relationships/image" Target="../media/image90.emf"/><Relationship Id="rId14" Type="http://schemas.openxmlformats.org/officeDocument/2006/relationships/oleObject" Target="../embeddings/oleObject88.bin"/><Relationship Id="rId22" Type="http://schemas.openxmlformats.org/officeDocument/2006/relationships/oleObject" Target="../embeddings/oleObject92.bin"/><Relationship Id="rId27" Type="http://schemas.openxmlformats.org/officeDocument/2006/relationships/image" Target="../media/image99.emf"/><Relationship Id="rId30" Type="http://schemas.openxmlformats.org/officeDocument/2006/relationships/oleObject" Target="../embeddings/oleObject96.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99.bin"/><Relationship Id="rId13" Type="http://schemas.openxmlformats.org/officeDocument/2006/relationships/image" Target="../media/image105.emf"/><Relationship Id="rId18" Type="http://schemas.openxmlformats.org/officeDocument/2006/relationships/oleObject" Target="../embeddings/oleObject104.bin"/><Relationship Id="rId3" Type="http://schemas.openxmlformats.org/officeDocument/2006/relationships/image" Target="../media/image2.png"/><Relationship Id="rId21" Type="http://schemas.openxmlformats.org/officeDocument/2006/relationships/image" Target="../media/image109.emf"/><Relationship Id="rId7" Type="http://schemas.openxmlformats.org/officeDocument/2006/relationships/image" Target="../media/image102.emf"/><Relationship Id="rId12" Type="http://schemas.openxmlformats.org/officeDocument/2006/relationships/oleObject" Target="../embeddings/oleObject101.bin"/><Relationship Id="rId17" Type="http://schemas.openxmlformats.org/officeDocument/2006/relationships/image" Target="../media/image107.emf"/><Relationship Id="rId2" Type="http://schemas.openxmlformats.org/officeDocument/2006/relationships/slideLayout" Target="../slideLayouts/slideLayout14.xml"/><Relationship Id="rId16" Type="http://schemas.openxmlformats.org/officeDocument/2006/relationships/oleObject" Target="../embeddings/oleObject103.bin"/><Relationship Id="rId20" Type="http://schemas.openxmlformats.org/officeDocument/2006/relationships/oleObject" Target="../embeddings/oleObject105.bin"/><Relationship Id="rId1" Type="http://schemas.openxmlformats.org/officeDocument/2006/relationships/vmlDrawing" Target="../drawings/vmlDrawing18.vml"/><Relationship Id="rId6" Type="http://schemas.openxmlformats.org/officeDocument/2006/relationships/oleObject" Target="../embeddings/oleObject98.bin"/><Relationship Id="rId11" Type="http://schemas.openxmlformats.org/officeDocument/2006/relationships/image" Target="../media/image104.emf"/><Relationship Id="rId5" Type="http://schemas.openxmlformats.org/officeDocument/2006/relationships/image" Target="../media/image101.emf"/><Relationship Id="rId15" Type="http://schemas.openxmlformats.org/officeDocument/2006/relationships/image" Target="../media/image106.emf"/><Relationship Id="rId10" Type="http://schemas.openxmlformats.org/officeDocument/2006/relationships/oleObject" Target="../embeddings/oleObject100.bin"/><Relationship Id="rId19" Type="http://schemas.openxmlformats.org/officeDocument/2006/relationships/image" Target="../media/image108.emf"/><Relationship Id="rId4" Type="http://schemas.openxmlformats.org/officeDocument/2006/relationships/oleObject" Target="../embeddings/oleObject97.bin"/><Relationship Id="rId9" Type="http://schemas.openxmlformats.org/officeDocument/2006/relationships/image" Target="../media/image103.emf"/><Relationship Id="rId14" Type="http://schemas.openxmlformats.org/officeDocument/2006/relationships/oleObject" Target="../embeddings/oleObject102.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108.bin"/><Relationship Id="rId13" Type="http://schemas.openxmlformats.org/officeDocument/2006/relationships/image" Target="../media/image114.emf"/><Relationship Id="rId3" Type="http://schemas.openxmlformats.org/officeDocument/2006/relationships/image" Target="../media/image2.png"/><Relationship Id="rId7" Type="http://schemas.openxmlformats.org/officeDocument/2006/relationships/image" Target="../media/image111.emf"/><Relationship Id="rId12" Type="http://schemas.openxmlformats.org/officeDocument/2006/relationships/oleObject" Target="../embeddings/oleObject110.bin"/><Relationship Id="rId17" Type="http://schemas.openxmlformats.org/officeDocument/2006/relationships/image" Target="../media/image116.emf"/><Relationship Id="rId2" Type="http://schemas.openxmlformats.org/officeDocument/2006/relationships/slideLayout" Target="../slideLayouts/slideLayout7.xml"/><Relationship Id="rId16" Type="http://schemas.openxmlformats.org/officeDocument/2006/relationships/oleObject" Target="../embeddings/oleObject112.bin"/><Relationship Id="rId1" Type="http://schemas.openxmlformats.org/officeDocument/2006/relationships/vmlDrawing" Target="../drawings/vmlDrawing19.vml"/><Relationship Id="rId6" Type="http://schemas.openxmlformats.org/officeDocument/2006/relationships/oleObject" Target="../embeddings/oleObject107.bin"/><Relationship Id="rId11" Type="http://schemas.openxmlformats.org/officeDocument/2006/relationships/image" Target="../media/image113.emf"/><Relationship Id="rId5" Type="http://schemas.openxmlformats.org/officeDocument/2006/relationships/image" Target="../media/image110.emf"/><Relationship Id="rId15" Type="http://schemas.openxmlformats.org/officeDocument/2006/relationships/image" Target="../media/image115.emf"/><Relationship Id="rId10" Type="http://schemas.openxmlformats.org/officeDocument/2006/relationships/oleObject" Target="../embeddings/oleObject109.bin"/><Relationship Id="rId4" Type="http://schemas.openxmlformats.org/officeDocument/2006/relationships/oleObject" Target="../embeddings/oleObject106.bin"/><Relationship Id="rId9" Type="http://schemas.openxmlformats.org/officeDocument/2006/relationships/image" Target="../media/image112.emf"/><Relationship Id="rId14" Type="http://schemas.openxmlformats.org/officeDocument/2006/relationships/oleObject" Target="../embeddings/oleObject111.bin"/></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vmlDrawing" Target="../drawings/vmlDrawing20.vml"/><Relationship Id="rId5" Type="http://schemas.openxmlformats.org/officeDocument/2006/relationships/image" Target="../media/image117.emf"/><Relationship Id="rId4" Type="http://schemas.openxmlformats.org/officeDocument/2006/relationships/oleObject" Target="../embeddings/oleObject113.bin"/></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16.bin"/><Relationship Id="rId13" Type="http://schemas.openxmlformats.org/officeDocument/2006/relationships/image" Target="../media/image122.emf"/><Relationship Id="rId18" Type="http://schemas.openxmlformats.org/officeDocument/2006/relationships/image" Target="../media/image124.emf"/><Relationship Id="rId3" Type="http://schemas.openxmlformats.org/officeDocument/2006/relationships/image" Target="../media/image2.png"/><Relationship Id="rId7" Type="http://schemas.openxmlformats.org/officeDocument/2006/relationships/image" Target="../media/image119.emf"/><Relationship Id="rId12" Type="http://schemas.openxmlformats.org/officeDocument/2006/relationships/oleObject" Target="../embeddings/oleObject118.bin"/><Relationship Id="rId17" Type="http://schemas.openxmlformats.org/officeDocument/2006/relationships/oleObject" Target="../embeddings/oleObject121.bin"/><Relationship Id="rId2" Type="http://schemas.openxmlformats.org/officeDocument/2006/relationships/slideLayout" Target="../slideLayouts/slideLayout2.xml"/><Relationship Id="rId16" Type="http://schemas.openxmlformats.org/officeDocument/2006/relationships/image" Target="../media/image123.emf"/><Relationship Id="rId1" Type="http://schemas.openxmlformats.org/officeDocument/2006/relationships/vmlDrawing" Target="../drawings/vmlDrawing21.vml"/><Relationship Id="rId6" Type="http://schemas.openxmlformats.org/officeDocument/2006/relationships/oleObject" Target="../embeddings/oleObject115.bin"/><Relationship Id="rId11" Type="http://schemas.openxmlformats.org/officeDocument/2006/relationships/image" Target="../media/image121.emf"/><Relationship Id="rId5" Type="http://schemas.openxmlformats.org/officeDocument/2006/relationships/image" Target="../media/image118.emf"/><Relationship Id="rId15" Type="http://schemas.openxmlformats.org/officeDocument/2006/relationships/oleObject" Target="../embeddings/oleObject120.bin"/><Relationship Id="rId10" Type="http://schemas.openxmlformats.org/officeDocument/2006/relationships/oleObject" Target="../embeddings/oleObject117.bin"/><Relationship Id="rId19" Type="http://schemas.openxmlformats.org/officeDocument/2006/relationships/oleObject" Target="../embeddings/oleObject122.bin"/><Relationship Id="rId4" Type="http://schemas.openxmlformats.org/officeDocument/2006/relationships/oleObject" Target="../embeddings/oleObject114.bin"/><Relationship Id="rId9" Type="http://schemas.openxmlformats.org/officeDocument/2006/relationships/image" Target="../media/image120.emf"/><Relationship Id="rId14" Type="http://schemas.openxmlformats.org/officeDocument/2006/relationships/oleObject" Target="../embeddings/oleObject119.bin"/></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25.bin"/><Relationship Id="rId3" Type="http://schemas.openxmlformats.org/officeDocument/2006/relationships/image" Target="../media/image2.png"/><Relationship Id="rId7" Type="http://schemas.openxmlformats.org/officeDocument/2006/relationships/image" Target="../media/image126.e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124.bin"/><Relationship Id="rId5" Type="http://schemas.openxmlformats.org/officeDocument/2006/relationships/image" Target="../media/image125.emf"/><Relationship Id="rId10" Type="http://schemas.openxmlformats.org/officeDocument/2006/relationships/image" Target="../media/image128.png"/><Relationship Id="rId4" Type="http://schemas.openxmlformats.org/officeDocument/2006/relationships/oleObject" Target="../embeddings/oleObject123.bin"/><Relationship Id="rId9" Type="http://schemas.openxmlformats.org/officeDocument/2006/relationships/image" Target="../media/image127.emf"/></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128.bin"/><Relationship Id="rId13" Type="http://schemas.openxmlformats.org/officeDocument/2006/relationships/image" Target="../media/image133.emf"/><Relationship Id="rId18" Type="http://schemas.openxmlformats.org/officeDocument/2006/relationships/oleObject" Target="../embeddings/oleObject133.bin"/><Relationship Id="rId3" Type="http://schemas.openxmlformats.org/officeDocument/2006/relationships/image" Target="../media/image2.png"/><Relationship Id="rId21" Type="http://schemas.openxmlformats.org/officeDocument/2006/relationships/image" Target="../media/image137.emf"/><Relationship Id="rId7" Type="http://schemas.openxmlformats.org/officeDocument/2006/relationships/image" Target="../media/image130.emf"/><Relationship Id="rId12" Type="http://schemas.openxmlformats.org/officeDocument/2006/relationships/oleObject" Target="../embeddings/oleObject130.bin"/><Relationship Id="rId17" Type="http://schemas.openxmlformats.org/officeDocument/2006/relationships/image" Target="../media/image135.emf"/><Relationship Id="rId25" Type="http://schemas.openxmlformats.org/officeDocument/2006/relationships/image" Target="../media/image139.emf"/><Relationship Id="rId2" Type="http://schemas.openxmlformats.org/officeDocument/2006/relationships/slideLayout" Target="../slideLayouts/slideLayout7.xml"/><Relationship Id="rId16" Type="http://schemas.openxmlformats.org/officeDocument/2006/relationships/oleObject" Target="../embeddings/oleObject132.bin"/><Relationship Id="rId20" Type="http://schemas.openxmlformats.org/officeDocument/2006/relationships/oleObject" Target="../embeddings/oleObject134.bin"/><Relationship Id="rId1" Type="http://schemas.openxmlformats.org/officeDocument/2006/relationships/vmlDrawing" Target="../drawings/vmlDrawing23.vml"/><Relationship Id="rId6" Type="http://schemas.openxmlformats.org/officeDocument/2006/relationships/oleObject" Target="../embeddings/oleObject127.bin"/><Relationship Id="rId11" Type="http://schemas.openxmlformats.org/officeDocument/2006/relationships/image" Target="../media/image132.emf"/><Relationship Id="rId24" Type="http://schemas.openxmlformats.org/officeDocument/2006/relationships/oleObject" Target="../embeddings/oleObject136.bin"/><Relationship Id="rId5" Type="http://schemas.openxmlformats.org/officeDocument/2006/relationships/image" Target="../media/image129.emf"/><Relationship Id="rId15" Type="http://schemas.openxmlformats.org/officeDocument/2006/relationships/image" Target="../media/image134.emf"/><Relationship Id="rId23" Type="http://schemas.openxmlformats.org/officeDocument/2006/relationships/image" Target="../media/image138.emf"/><Relationship Id="rId10" Type="http://schemas.openxmlformats.org/officeDocument/2006/relationships/oleObject" Target="../embeddings/oleObject129.bin"/><Relationship Id="rId19" Type="http://schemas.openxmlformats.org/officeDocument/2006/relationships/image" Target="../media/image136.emf"/><Relationship Id="rId4" Type="http://schemas.openxmlformats.org/officeDocument/2006/relationships/oleObject" Target="../embeddings/oleObject126.bin"/><Relationship Id="rId9" Type="http://schemas.openxmlformats.org/officeDocument/2006/relationships/image" Target="../media/image131.emf"/><Relationship Id="rId14" Type="http://schemas.openxmlformats.org/officeDocument/2006/relationships/oleObject" Target="../embeddings/oleObject131.bin"/><Relationship Id="rId22" Type="http://schemas.openxmlformats.org/officeDocument/2006/relationships/oleObject" Target="../embeddings/oleObject135.bin"/></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1.e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138.bin"/><Relationship Id="rId5" Type="http://schemas.openxmlformats.org/officeDocument/2006/relationships/image" Target="../media/image140.emf"/><Relationship Id="rId4" Type="http://schemas.openxmlformats.org/officeDocument/2006/relationships/oleObject" Target="../embeddings/oleObject137.bin"/></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141.bin"/><Relationship Id="rId13" Type="http://schemas.openxmlformats.org/officeDocument/2006/relationships/image" Target="../media/image146.emf"/><Relationship Id="rId3" Type="http://schemas.openxmlformats.org/officeDocument/2006/relationships/image" Target="../media/image2.png"/><Relationship Id="rId7" Type="http://schemas.openxmlformats.org/officeDocument/2006/relationships/image" Target="../media/image143.emf"/><Relationship Id="rId12" Type="http://schemas.openxmlformats.org/officeDocument/2006/relationships/oleObject" Target="../embeddings/oleObject143.bin"/><Relationship Id="rId2" Type="http://schemas.openxmlformats.org/officeDocument/2006/relationships/slideLayout" Target="../slideLayouts/slideLayout2.xml"/><Relationship Id="rId16" Type="http://schemas.openxmlformats.org/officeDocument/2006/relationships/oleObject" Target="../embeddings/oleObject145.bin"/><Relationship Id="rId1" Type="http://schemas.openxmlformats.org/officeDocument/2006/relationships/vmlDrawing" Target="../drawings/vmlDrawing25.vml"/><Relationship Id="rId6" Type="http://schemas.openxmlformats.org/officeDocument/2006/relationships/oleObject" Target="../embeddings/oleObject140.bin"/><Relationship Id="rId11" Type="http://schemas.openxmlformats.org/officeDocument/2006/relationships/image" Target="../media/image145.emf"/><Relationship Id="rId5" Type="http://schemas.openxmlformats.org/officeDocument/2006/relationships/image" Target="../media/image142.emf"/><Relationship Id="rId15" Type="http://schemas.openxmlformats.org/officeDocument/2006/relationships/image" Target="../media/image147.emf"/><Relationship Id="rId10" Type="http://schemas.openxmlformats.org/officeDocument/2006/relationships/oleObject" Target="../embeddings/oleObject142.bin"/><Relationship Id="rId4" Type="http://schemas.openxmlformats.org/officeDocument/2006/relationships/oleObject" Target="../embeddings/oleObject139.bin"/><Relationship Id="rId9" Type="http://schemas.openxmlformats.org/officeDocument/2006/relationships/image" Target="../media/image144.emf"/><Relationship Id="rId14" Type="http://schemas.openxmlformats.org/officeDocument/2006/relationships/oleObject" Target="../embeddings/oleObject144.bin"/></Relationships>
</file>

<file path=ppt/slides/_rels/slide66.xml.rels><?xml version="1.0" encoding="UTF-8" standalone="yes"?>
<Relationships xmlns="http://schemas.openxmlformats.org/package/2006/relationships"><Relationship Id="rId8" Type="http://schemas.openxmlformats.org/officeDocument/2006/relationships/image" Target="../media/image149.emf"/><Relationship Id="rId13" Type="http://schemas.openxmlformats.org/officeDocument/2006/relationships/oleObject" Target="../embeddings/oleObject150.bin"/><Relationship Id="rId18" Type="http://schemas.openxmlformats.org/officeDocument/2006/relationships/image" Target="../media/image152.emf"/><Relationship Id="rId3" Type="http://schemas.openxmlformats.org/officeDocument/2006/relationships/image" Target="../media/image2.png"/><Relationship Id="rId21" Type="http://schemas.openxmlformats.org/officeDocument/2006/relationships/oleObject" Target="../embeddings/oleObject155.bin"/><Relationship Id="rId7" Type="http://schemas.openxmlformats.org/officeDocument/2006/relationships/oleObject" Target="../embeddings/oleObject147.bin"/><Relationship Id="rId12" Type="http://schemas.openxmlformats.org/officeDocument/2006/relationships/image" Target="../media/image147.emf"/><Relationship Id="rId17" Type="http://schemas.openxmlformats.org/officeDocument/2006/relationships/oleObject" Target="../embeddings/oleObject153.bin"/><Relationship Id="rId2" Type="http://schemas.openxmlformats.org/officeDocument/2006/relationships/slideLayout" Target="../slideLayouts/slideLayout2.xml"/><Relationship Id="rId16" Type="http://schemas.openxmlformats.org/officeDocument/2006/relationships/image" Target="../media/image151.emf"/><Relationship Id="rId20" Type="http://schemas.openxmlformats.org/officeDocument/2006/relationships/image" Target="../media/image153.emf"/><Relationship Id="rId1" Type="http://schemas.openxmlformats.org/officeDocument/2006/relationships/vmlDrawing" Target="../drawings/vmlDrawing26.vml"/><Relationship Id="rId6" Type="http://schemas.openxmlformats.org/officeDocument/2006/relationships/image" Target="../media/image148.emf"/><Relationship Id="rId11" Type="http://schemas.openxmlformats.org/officeDocument/2006/relationships/oleObject" Target="../embeddings/oleObject149.bin"/><Relationship Id="rId5" Type="http://schemas.openxmlformats.org/officeDocument/2006/relationships/oleObject" Target="../embeddings/oleObject146.bin"/><Relationship Id="rId15" Type="http://schemas.openxmlformats.org/officeDocument/2006/relationships/oleObject" Target="../embeddings/oleObject152.bin"/><Relationship Id="rId10" Type="http://schemas.openxmlformats.org/officeDocument/2006/relationships/image" Target="../media/image150.emf"/><Relationship Id="rId19" Type="http://schemas.openxmlformats.org/officeDocument/2006/relationships/oleObject" Target="../embeddings/oleObject154.bin"/><Relationship Id="rId4" Type="http://schemas.openxmlformats.org/officeDocument/2006/relationships/image" Target="../media/image155.png"/><Relationship Id="rId9" Type="http://schemas.openxmlformats.org/officeDocument/2006/relationships/oleObject" Target="../embeddings/oleObject148.bin"/><Relationship Id="rId14" Type="http://schemas.openxmlformats.org/officeDocument/2006/relationships/oleObject" Target="../embeddings/oleObject151.bin"/><Relationship Id="rId22" Type="http://schemas.openxmlformats.org/officeDocument/2006/relationships/image" Target="../media/image154.emf"/></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158.bin"/><Relationship Id="rId13" Type="http://schemas.openxmlformats.org/officeDocument/2006/relationships/image" Target="../media/image160.emf"/><Relationship Id="rId3" Type="http://schemas.openxmlformats.org/officeDocument/2006/relationships/image" Target="../media/image2.png"/><Relationship Id="rId7" Type="http://schemas.openxmlformats.org/officeDocument/2006/relationships/image" Target="../media/image157.emf"/><Relationship Id="rId12" Type="http://schemas.openxmlformats.org/officeDocument/2006/relationships/oleObject" Target="../embeddings/oleObject160.bin"/><Relationship Id="rId17" Type="http://schemas.openxmlformats.org/officeDocument/2006/relationships/image" Target="../media/image162.emf"/><Relationship Id="rId2" Type="http://schemas.openxmlformats.org/officeDocument/2006/relationships/slideLayout" Target="../slideLayouts/slideLayout2.xml"/><Relationship Id="rId16" Type="http://schemas.openxmlformats.org/officeDocument/2006/relationships/oleObject" Target="../embeddings/oleObject162.bin"/><Relationship Id="rId1" Type="http://schemas.openxmlformats.org/officeDocument/2006/relationships/vmlDrawing" Target="../drawings/vmlDrawing27.vml"/><Relationship Id="rId6" Type="http://schemas.openxmlformats.org/officeDocument/2006/relationships/oleObject" Target="../embeddings/oleObject157.bin"/><Relationship Id="rId11" Type="http://schemas.openxmlformats.org/officeDocument/2006/relationships/image" Target="../media/image159.emf"/><Relationship Id="rId5" Type="http://schemas.openxmlformats.org/officeDocument/2006/relationships/image" Target="../media/image156.emf"/><Relationship Id="rId15" Type="http://schemas.openxmlformats.org/officeDocument/2006/relationships/image" Target="../media/image161.emf"/><Relationship Id="rId10" Type="http://schemas.openxmlformats.org/officeDocument/2006/relationships/oleObject" Target="../embeddings/oleObject159.bin"/><Relationship Id="rId4" Type="http://schemas.openxmlformats.org/officeDocument/2006/relationships/oleObject" Target="../embeddings/oleObject156.bin"/><Relationship Id="rId9" Type="http://schemas.openxmlformats.org/officeDocument/2006/relationships/image" Target="../media/image158.emf"/><Relationship Id="rId14" Type="http://schemas.openxmlformats.org/officeDocument/2006/relationships/oleObject" Target="../embeddings/oleObject161.bin"/></Relationships>
</file>

<file path=ppt/slides/_rels/slide68.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7879FEB-FFFF-7542-953E-6A7BA8A9274F}"/>
              </a:ext>
            </a:extLst>
          </p:cNvPr>
          <p:cNvSpPr>
            <a:spLocks noGrp="1" noChangeArrowheads="1"/>
          </p:cNvSpPr>
          <p:nvPr>
            <p:ph type="ctrTitle"/>
          </p:nvPr>
        </p:nvSpPr>
        <p:spPr>
          <a:xfrm>
            <a:off x="609600" y="1143000"/>
            <a:ext cx="7772400" cy="2019300"/>
          </a:xfrm>
          <a:noFill/>
          <a:extLst>
            <a:ext uri="{909E8E84-426E-40DD-AFC4-6F175D3DCCD1}">
              <a14:hiddenFill xmlns:a14="http://schemas.microsoft.com/office/drawing/2010/main">
                <a:solidFill>
                  <a:srgbClr val="A50021"/>
                </a:solidFill>
              </a14:hiddenFill>
            </a:ext>
          </a:extLst>
        </p:spPr>
        <p:txBody>
          <a:bodyPr/>
          <a:lstStyle/>
          <a:p>
            <a:pPr eaLnBrk="1" hangingPunct="1"/>
            <a:r>
              <a:rPr lang="zh-CN" altLang="en-US" sz="4600">
                <a:solidFill>
                  <a:schemeClr val="tx1"/>
                </a:solidFill>
                <a:latin typeface="Times New Roman" panose="02020603050405020304" pitchFamily="18" charset="0"/>
                <a:ea typeface="黑体" panose="02010609060101010101" pitchFamily="49" charset="-122"/>
              </a:rPr>
              <a:t>第 </a:t>
            </a:r>
            <a:r>
              <a:rPr lang="en-US" altLang="zh-CN" sz="4600">
                <a:solidFill>
                  <a:schemeClr val="tx1"/>
                </a:solidFill>
                <a:latin typeface="Times New Roman" panose="02020603050405020304" pitchFamily="18" charset="0"/>
                <a:ea typeface="黑体" panose="02010609060101010101" pitchFamily="49" charset="-122"/>
              </a:rPr>
              <a:t>3 </a:t>
            </a:r>
            <a:r>
              <a:rPr lang="zh-CN" altLang="en-US" sz="4600">
                <a:solidFill>
                  <a:schemeClr val="tx1"/>
                </a:solidFill>
                <a:latin typeface="Times New Roman" panose="02020603050405020304" pitchFamily="18" charset="0"/>
                <a:ea typeface="黑体" panose="02010609060101010101" pitchFamily="49" charset="-122"/>
              </a:rPr>
              <a:t>章   确定性推理方法</a:t>
            </a:r>
          </a:p>
        </p:txBody>
      </p:sp>
      <p:sp>
        <p:nvSpPr>
          <p:cNvPr id="2" name="Subtitle 1">
            <a:extLst>
              <a:ext uri="{FF2B5EF4-FFF2-40B4-BE49-F238E27FC236}">
                <a16:creationId xmlns:a16="http://schemas.microsoft.com/office/drawing/2014/main" id="{3CCCD8FF-921B-2041-9DAB-A9B79FA6E9F2}"/>
              </a:ext>
            </a:extLst>
          </p:cNvPr>
          <p:cNvSpPr>
            <a:spLocks noGrp="1"/>
          </p:cNvSpPr>
          <p:nvPr>
            <p:ph type="subTitle" idx="1"/>
          </p:nvPr>
        </p:nvSpPr>
        <p:spPr/>
        <p:txBody>
          <a:bodyPr/>
          <a:lstStyle/>
          <a:p>
            <a:endParaRPr lang="en-US"/>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灯片编号占位符 3">
            <a:extLst>
              <a:ext uri="{FF2B5EF4-FFF2-40B4-BE49-F238E27FC236}">
                <a16:creationId xmlns:a16="http://schemas.microsoft.com/office/drawing/2014/main" id="{7C5F8A7E-4495-184A-8F2E-0D4BD3DD55A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E5492170-B739-7845-AE09-CDBF8A400A14}" type="slidenum">
              <a:rPr lang="ja-JP" altLang="en-US" sz="1800">
                <a:solidFill>
                  <a:srgbClr val="A50021"/>
                </a:solidFill>
                <a:ea typeface="ＭＳ Ｐゴシック" panose="020B0600070205080204" pitchFamily="34" charset="-128"/>
              </a:rPr>
              <a:pPr>
                <a:spcBef>
                  <a:spcPct val="0"/>
                </a:spcBef>
                <a:buClrTx/>
                <a:buFontTx/>
                <a:buNone/>
              </a:pPr>
              <a:t>10</a:t>
            </a:fld>
            <a:endParaRPr lang="en-US" altLang="ja-JP" sz="1800">
              <a:solidFill>
                <a:srgbClr val="A50021"/>
              </a:solidFill>
              <a:ea typeface="ＭＳ Ｐゴシック" panose="020B0600070205080204" pitchFamily="34" charset="-128"/>
            </a:endParaRPr>
          </a:p>
        </p:txBody>
      </p:sp>
      <p:sp>
        <p:nvSpPr>
          <p:cNvPr id="15363" name="Rectangle 2">
            <a:extLst>
              <a:ext uri="{FF2B5EF4-FFF2-40B4-BE49-F238E27FC236}">
                <a16:creationId xmlns:a16="http://schemas.microsoft.com/office/drawing/2014/main" id="{D8793C63-A414-5A46-BBB4-68609A85899E}"/>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3.1.2  </a:t>
            </a:r>
            <a:r>
              <a:rPr lang="zh-CN" altLang="en-US" sz="3600" b="0">
                <a:latin typeface="Times New Roman" panose="02020603050405020304" pitchFamily="18" charset="0"/>
                <a:ea typeface="黑体" panose="02010609060101010101" pitchFamily="49" charset="-122"/>
              </a:rPr>
              <a:t>推理方式及其分类</a:t>
            </a:r>
          </a:p>
        </p:txBody>
      </p:sp>
      <p:sp>
        <p:nvSpPr>
          <p:cNvPr id="15364" name="Rectangle 3">
            <a:extLst>
              <a:ext uri="{FF2B5EF4-FFF2-40B4-BE49-F238E27FC236}">
                <a16:creationId xmlns:a16="http://schemas.microsoft.com/office/drawing/2014/main" id="{AB1FAB36-E1CB-E84E-8602-EB063869C98D}"/>
              </a:ext>
            </a:extLst>
          </p:cNvPr>
          <p:cNvSpPr>
            <a:spLocks noGrp="1" noChangeArrowheads="1"/>
          </p:cNvSpPr>
          <p:nvPr>
            <p:ph type="body" idx="1"/>
          </p:nvPr>
        </p:nvSpPr>
        <p:spPr>
          <a:xfrm>
            <a:off x="250825" y="908050"/>
            <a:ext cx="8893175" cy="387350"/>
          </a:xfrm>
        </p:spPr>
        <p:txBody>
          <a:bodyPr/>
          <a:lstStyle/>
          <a:p>
            <a:pPr marL="195263" indent="-195263" eaLnBrk="1" hangingPunct="1">
              <a:lnSpc>
                <a:spcPct val="90000"/>
              </a:lnSpc>
              <a:buClr>
                <a:schemeClr val="tx1"/>
              </a:buClr>
              <a:buFont typeface="Wingdings" pitchFamily="2" charset="2"/>
              <a:buAutoNum type="arabicPeriod"/>
            </a:pPr>
            <a:r>
              <a:rPr lang="en-US" altLang="zh-CN" sz="2600" b="1">
                <a:latin typeface="Times New Roman" panose="02020603050405020304" pitchFamily="18" charset="0"/>
              </a:rPr>
              <a:t>  </a:t>
            </a:r>
            <a:r>
              <a:rPr lang="zh-CN" altLang="en-US" sz="2600" b="1">
                <a:latin typeface="Times New Roman" panose="02020603050405020304" pitchFamily="18" charset="0"/>
              </a:rPr>
              <a:t>演绎推理、归纳推理、默认推理</a:t>
            </a:r>
            <a:endParaRPr lang="zh-CN" altLang="en-US" sz="2400">
              <a:latin typeface="Times New Roman" panose="02020603050405020304" pitchFamily="18" charset="0"/>
            </a:endParaRPr>
          </a:p>
        </p:txBody>
      </p:sp>
      <p:grpSp>
        <p:nvGrpSpPr>
          <p:cNvPr id="15365" name="Group 18">
            <a:extLst>
              <a:ext uri="{FF2B5EF4-FFF2-40B4-BE49-F238E27FC236}">
                <a16:creationId xmlns:a16="http://schemas.microsoft.com/office/drawing/2014/main" id="{72CED6D3-D32E-BE4D-94C0-0F356FB0623F}"/>
              </a:ext>
            </a:extLst>
          </p:cNvPr>
          <p:cNvGrpSpPr>
            <a:grpSpLocks/>
          </p:cNvGrpSpPr>
          <p:nvPr/>
        </p:nvGrpSpPr>
        <p:grpSpPr bwMode="auto">
          <a:xfrm>
            <a:off x="304800" y="1474788"/>
            <a:ext cx="8534400" cy="1801812"/>
            <a:chOff x="192" y="929"/>
            <a:chExt cx="5376" cy="1135"/>
          </a:xfrm>
        </p:grpSpPr>
        <p:sp>
          <p:nvSpPr>
            <p:cNvPr id="15378" name="Text Box 10">
              <a:extLst>
                <a:ext uri="{FF2B5EF4-FFF2-40B4-BE49-F238E27FC236}">
                  <a16:creationId xmlns:a16="http://schemas.microsoft.com/office/drawing/2014/main" id="{61A8CA7D-C8CD-B74A-A4D2-FF27D54E1355}"/>
                </a:ext>
              </a:extLst>
            </p:cNvPr>
            <p:cNvSpPr txBox="1">
              <a:spLocks noChangeArrowheads="1"/>
            </p:cNvSpPr>
            <p:nvPr/>
          </p:nvSpPr>
          <p:spPr bwMode="auto">
            <a:xfrm>
              <a:off x="192" y="929"/>
              <a:ext cx="5376" cy="1135"/>
            </a:xfrm>
            <a:prstGeom prst="rect">
              <a:avLst/>
            </a:prstGeom>
            <a:noFill/>
            <a:ln w="9525">
              <a:solidFill>
                <a:srgbClr val="6666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30000"/>
                </a:lnSpc>
                <a:spcBef>
                  <a:spcPct val="0"/>
                </a:spcBef>
                <a:buFont typeface="Wingdings" pitchFamily="2" charset="2"/>
                <a:buNone/>
              </a:pPr>
              <a:endParaRPr lang="en-US" altLang="zh-CN" sz="2500"/>
            </a:p>
            <a:p>
              <a:pPr eaLnBrk="1" hangingPunct="1">
                <a:spcBef>
                  <a:spcPct val="0"/>
                </a:spcBef>
                <a:buFont typeface="Wingdings" pitchFamily="2" charset="2"/>
                <a:buNone/>
              </a:pPr>
              <a:r>
                <a:rPr lang="zh-CN" altLang="en-US" sz="2500">
                  <a:latin typeface="Times New Roman" panose="02020603050405020304" pitchFamily="18" charset="0"/>
                </a:rPr>
                <a:t>（</a:t>
              </a:r>
              <a:r>
                <a:rPr lang="en-US" altLang="zh-CN" sz="2500">
                  <a:latin typeface="Times New Roman" panose="02020603050405020304" pitchFamily="18" charset="0"/>
                </a:rPr>
                <a:t>2</a:t>
              </a:r>
              <a:r>
                <a:rPr lang="zh-CN" altLang="en-US" sz="2500">
                  <a:latin typeface="Times New Roman" panose="02020603050405020304" pitchFamily="18" charset="0"/>
                </a:rPr>
                <a:t>）</a:t>
              </a:r>
              <a:r>
                <a:rPr lang="zh-CN" altLang="en-US" sz="2500">
                  <a:solidFill>
                    <a:schemeClr val="accent2"/>
                  </a:solidFill>
                  <a:latin typeface="Times New Roman" panose="02020603050405020304" pitchFamily="18" charset="0"/>
                </a:rPr>
                <a:t>归纳推理 </a:t>
              </a:r>
              <a:r>
                <a:rPr lang="en-US" altLang="zh-CN" sz="2500">
                  <a:latin typeface="Times New Roman" panose="02020603050405020304" pitchFamily="18" charset="0"/>
                </a:rPr>
                <a:t>(inductive reasoning):  </a:t>
              </a:r>
              <a:r>
                <a:rPr lang="zh-CN" altLang="en-US" sz="2400">
                  <a:latin typeface="Times New Roman" panose="02020603050405020304" pitchFamily="18" charset="0"/>
                </a:rPr>
                <a:t>个别 → 一般</a:t>
              </a:r>
            </a:p>
            <a:p>
              <a:pPr eaLnBrk="1" hangingPunct="1">
                <a:spcBef>
                  <a:spcPct val="50000"/>
                </a:spcBef>
                <a:buFont typeface="Wingdings" pitchFamily="2" charset="2"/>
                <a:buNone/>
              </a:pPr>
              <a:r>
                <a:rPr lang="zh-CN" altLang="en-US" sz="2400" b="0">
                  <a:latin typeface="Times New Roman" panose="02020603050405020304" pitchFamily="18" charset="0"/>
                </a:rPr>
                <a:t>         </a:t>
              </a:r>
              <a:r>
                <a:rPr lang="zh-CN" altLang="en-US" sz="2400">
                  <a:solidFill>
                    <a:srgbClr val="0000FF"/>
                  </a:solidFill>
                  <a:latin typeface="Times New Roman" panose="02020603050405020304" pitchFamily="18" charset="0"/>
                </a:rPr>
                <a:t>完全归纳推理（</a:t>
              </a:r>
              <a:r>
                <a:rPr lang="zh-CN" altLang="en-US" sz="2400">
                  <a:latin typeface="Times New Roman" panose="02020603050405020304" pitchFamily="18" charset="0"/>
                </a:rPr>
                <a:t>必然性推理）              </a:t>
              </a:r>
            </a:p>
            <a:p>
              <a:pPr eaLnBrk="1" hangingPunct="1">
                <a:spcBef>
                  <a:spcPct val="50000"/>
                </a:spcBef>
                <a:buFont typeface="Wingdings" pitchFamily="2" charset="2"/>
                <a:buNone/>
              </a:pPr>
              <a:r>
                <a:rPr lang="zh-CN" altLang="en-US" sz="2400">
                  <a:latin typeface="Times New Roman" panose="02020603050405020304" pitchFamily="18" charset="0"/>
                </a:rPr>
                <a:t>         </a:t>
              </a:r>
              <a:r>
                <a:rPr lang="zh-CN" altLang="en-US" sz="2400">
                  <a:solidFill>
                    <a:srgbClr val="0000FF"/>
                  </a:solidFill>
                  <a:latin typeface="Times New Roman" panose="02020603050405020304" pitchFamily="18" charset="0"/>
                </a:rPr>
                <a:t>不完全归纳推理</a:t>
              </a:r>
              <a:r>
                <a:rPr lang="zh-CN" altLang="en-US" sz="2400">
                  <a:latin typeface="Times New Roman" panose="02020603050405020304" pitchFamily="18" charset="0"/>
                </a:rPr>
                <a:t>（非必然性推理）</a:t>
              </a:r>
            </a:p>
            <a:p>
              <a:pPr eaLnBrk="1" hangingPunct="1">
                <a:lnSpc>
                  <a:spcPct val="30000"/>
                </a:lnSpc>
                <a:spcBef>
                  <a:spcPct val="0"/>
                </a:spcBef>
                <a:buFont typeface="Wingdings" pitchFamily="2" charset="2"/>
                <a:buNone/>
              </a:pPr>
              <a:endParaRPr lang="en-US" altLang="zh-CN" sz="2400">
                <a:latin typeface="Times New Roman" panose="02020603050405020304" pitchFamily="18" charset="0"/>
              </a:endParaRPr>
            </a:p>
          </p:txBody>
        </p:sp>
        <p:sp>
          <p:nvSpPr>
            <p:cNvPr id="15379" name="AutoShape 12">
              <a:extLst>
                <a:ext uri="{FF2B5EF4-FFF2-40B4-BE49-F238E27FC236}">
                  <a16:creationId xmlns:a16="http://schemas.microsoft.com/office/drawing/2014/main" id="{926576A1-3E5C-3449-9F94-42A1A55860A0}"/>
                </a:ext>
              </a:extLst>
            </p:cNvPr>
            <p:cNvSpPr>
              <a:spLocks/>
            </p:cNvSpPr>
            <p:nvPr/>
          </p:nvSpPr>
          <p:spPr bwMode="auto">
            <a:xfrm>
              <a:off x="528" y="1440"/>
              <a:ext cx="47" cy="480"/>
            </a:xfrm>
            <a:prstGeom prst="leftBrace">
              <a:avLst>
                <a:gd name="adj1" fmla="val 85106"/>
                <a:gd name="adj2" fmla="val 50000"/>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sp>
        <p:nvSpPr>
          <p:cNvPr id="15366" name="Text Box 20">
            <a:extLst>
              <a:ext uri="{FF2B5EF4-FFF2-40B4-BE49-F238E27FC236}">
                <a16:creationId xmlns:a16="http://schemas.microsoft.com/office/drawing/2014/main" id="{8C31DB0E-4C66-8B47-9E3D-3EF5A73F16E0}"/>
              </a:ext>
            </a:extLst>
          </p:cNvPr>
          <p:cNvSpPr txBox="1">
            <a:spLocks noChangeArrowheads="1"/>
          </p:cNvSpPr>
          <p:nvPr/>
        </p:nvSpPr>
        <p:spPr bwMode="auto">
          <a:xfrm>
            <a:off x="1089025" y="4038600"/>
            <a:ext cx="2759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400"/>
              <a:t>检查全部产品合格</a:t>
            </a:r>
          </a:p>
        </p:txBody>
      </p:sp>
      <p:sp>
        <p:nvSpPr>
          <p:cNvPr id="15367" name="Rectangle 21">
            <a:extLst>
              <a:ext uri="{FF2B5EF4-FFF2-40B4-BE49-F238E27FC236}">
                <a16:creationId xmlns:a16="http://schemas.microsoft.com/office/drawing/2014/main" id="{0B875F08-87AE-D843-B402-FC1793397E1C}"/>
              </a:ext>
            </a:extLst>
          </p:cNvPr>
          <p:cNvSpPr>
            <a:spLocks noChangeArrowheads="1"/>
          </p:cNvSpPr>
          <p:nvPr/>
        </p:nvSpPr>
        <p:spPr bwMode="auto">
          <a:xfrm>
            <a:off x="1127125" y="3962400"/>
            <a:ext cx="25908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15368" name="Line 22">
            <a:extLst>
              <a:ext uri="{FF2B5EF4-FFF2-40B4-BE49-F238E27FC236}">
                <a16:creationId xmlns:a16="http://schemas.microsoft.com/office/drawing/2014/main" id="{C22535D0-6D05-4A40-B785-D5A959FCCAF6}"/>
              </a:ext>
            </a:extLst>
          </p:cNvPr>
          <p:cNvSpPr>
            <a:spLocks noChangeShapeType="1"/>
          </p:cNvSpPr>
          <p:nvPr/>
        </p:nvSpPr>
        <p:spPr bwMode="auto">
          <a:xfrm>
            <a:off x="3717925" y="4267200"/>
            <a:ext cx="1981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69" name="Text Box 23">
            <a:extLst>
              <a:ext uri="{FF2B5EF4-FFF2-40B4-BE49-F238E27FC236}">
                <a16:creationId xmlns:a16="http://schemas.microsoft.com/office/drawing/2014/main" id="{2C49704E-1BE9-064D-A8FB-42BC9857CE94}"/>
              </a:ext>
            </a:extLst>
          </p:cNvPr>
          <p:cNvSpPr txBox="1">
            <a:spLocks noChangeArrowheads="1"/>
          </p:cNvSpPr>
          <p:nvPr/>
        </p:nvSpPr>
        <p:spPr bwMode="auto">
          <a:xfrm>
            <a:off x="5762625" y="4037013"/>
            <a:ext cx="2149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400"/>
              <a:t>该厂产品合格</a:t>
            </a:r>
          </a:p>
        </p:txBody>
      </p:sp>
      <p:sp>
        <p:nvSpPr>
          <p:cNvPr id="15370" name="Rectangle 24">
            <a:extLst>
              <a:ext uri="{FF2B5EF4-FFF2-40B4-BE49-F238E27FC236}">
                <a16:creationId xmlns:a16="http://schemas.microsoft.com/office/drawing/2014/main" id="{869F9963-E4AE-1545-8F66-4B7883AB1DD4}"/>
              </a:ext>
            </a:extLst>
          </p:cNvPr>
          <p:cNvSpPr>
            <a:spLocks noChangeArrowheads="1"/>
          </p:cNvSpPr>
          <p:nvPr/>
        </p:nvSpPr>
        <p:spPr bwMode="auto">
          <a:xfrm>
            <a:off x="5715000" y="3962400"/>
            <a:ext cx="2117725"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15371" name="Text Box 25">
            <a:extLst>
              <a:ext uri="{FF2B5EF4-FFF2-40B4-BE49-F238E27FC236}">
                <a16:creationId xmlns:a16="http://schemas.microsoft.com/office/drawing/2014/main" id="{35D33F64-D36C-4D40-BDE7-E2A3F2FBBFAF}"/>
              </a:ext>
            </a:extLst>
          </p:cNvPr>
          <p:cNvSpPr txBox="1">
            <a:spLocks noChangeArrowheads="1"/>
          </p:cNvSpPr>
          <p:nvPr/>
        </p:nvSpPr>
        <p:spPr bwMode="auto">
          <a:xfrm>
            <a:off x="3930650" y="3756025"/>
            <a:ext cx="163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1800">
                <a:solidFill>
                  <a:srgbClr val="3366FF"/>
                </a:solidFill>
              </a:rPr>
              <a:t>完全归纳推理</a:t>
            </a:r>
          </a:p>
        </p:txBody>
      </p:sp>
      <p:sp>
        <p:nvSpPr>
          <p:cNvPr id="15372" name="Text Box 33">
            <a:extLst>
              <a:ext uri="{FF2B5EF4-FFF2-40B4-BE49-F238E27FC236}">
                <a16:creationId xmlns:a16="http://schemas.microsoft.com/office/drawing/2014/main" id="{75955FA1-55F6-7148-A59D-FB5DD28DA3A0}"/>
              </a:ext>
            </a:extLst>
          </p:cNvPr>
          <p:cNvSpPr txBox="1">
            <a:spLocks noChangeArrowheads="1"/>
          </p:cNvSpPr>
          <p:nvPr/>
        </p:nvSpPr>
        <p:spPr bwMode="auto">
          <a:xfrm>
            <a:off x="1089025" y="5410200"/>
            <a:ext cx="2759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400"/>
              <a:t>检查全部样品合格</a:t>
            </a:r>
          </a:p>
        </p:txBody>
      </p:sp>
      <p:sp>
        <p:nvSpPr>
          <p:cNvPr id="15373" name="Rectangle 34">
            <a:extLst>
              <a:ext uri="{FF2B5EF4-FFF2-40B4-BE49-F238E27FC236}">
                <a16:creationId xmlns:a16="http://schemas.microsoft.com/office/drawing/2014/main" id="{251777BC-7105-D841-884A-98EE99AC16C0}"/>
              </a:ext>
            </a:extLst>
          </p:cNvPr>
          <p:cNvSpPr>
            <a:spLocks noChangeArrowheads="1"/>
          </p:cNvSpPr>
          <p:nvPr/>
        </p:nvSpPr>
        <p:spPr bwMode="auto">
          <a:xfrm>
            <a:off x="1127125" y="5334000"/>
            <a:ext cx="25908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15374" name="Line 35">
            <a:extLst>
              <a:ext uri="{FF2B5EF4-FFF2-40B4-BE49-F238E27FC236}">
                <a16:creationId xmlns:a16="http://schemas.microsoft.com/office/drawing/2014/main" id="{51C7DA6D-80C0-FA4B-958F-1FC48D89B0E8}"/>
              </a:ext>
            </a:extLst>
          </p:cNvPr>
          <p:cNvSpPr>
            <a:spLocks noChangeShapeType="1"/>
          </p:cNvSpPr>
          <p:nvPr/>
        </p:nvSpPr>
        <p:spPr bwMode="auto">
          <a:xfrm>
            <a:off x="3717925" y="5638800"/>
            <a:ext cx="1981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5" name="Text Box 36">
            <a:extLst>
              <a:ext uri="{FF2B5EF4-FFF2-40B4-BE49-F238E27FC236}">
                <a16:creationId xmlns:a16="http://schemas.microsoft.com/office/drawing/2014/main" id="{1446642A-65ED-FA46-A951-787A98D7F27A}"/>
              </a:ext>
            </a:extLst>
          </p:cNvPr>
          <p:cNvSpPr txBox="1">
            <a:spLocks noChangeArrowheads="1"/>
          </p:cNvSpPr>
          <p:nvPr/>
        </p:nvSpPr>
        <p:spPr bwMode="auto">
          <a:xfrm>
            <a:off x="5775325" y="5408613"/>
            <a:ext cx="2149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400"/>
              <a:t>该厂产品合格</a:t>
            </a:r>
          </a:p>
        </p:txBody>
      </p:sp>
      <p:sp>
        <p:nvSpPr>
          <p:cNvPr id="15376" name="Rectangle 37">
            <a:extLst>
              <a:ext uri="{FF2B5EF4-FFF2-40B4-BE49-F238E27FC236}">
                <a16:creationId xmlns:a16="http://schemas.microsoft.com/office/drawing/2014/main" id="{F8EBF008-957E-7349-AAED-CA0D92D3A4DF}"/>
              </a:ext>
            </a:extLst>
          </p:cNvPr>
          <p:cNvSpPr>
            <a:spLocks noChangeArrowheads="1"/>
          </p:cNvSpPr>
          <p:nvPr/>
        </p:nvSpPr>
        <p:spPr bwMode="auto">
          <a:xfrm>
            <a:off x="5715000" y="5334000"/>
            <a:ext cx="2117725"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15377" name="Text Box 38">
            <a:extLst>
              <a:ext uri="{FF2B5EF4-FFF2-40B4-BE49-F238E27FC236}">
                <a16:creationId xmlns:a16="http://schemas.microsoft.com/office/drawing/2014/main" id="{C7C005EB-4AE2-DA47-B91D-6EC578CDABF5}"/>
              </a:ext>
            </a:extLst>
          </p:cNvPr>
          <p:cNvSpPr txBox="1">
            <a:spLocks noChangeArrowheads="1"/>
          </p:cNvSpPr>
          <p:nvPr/>
        </p:nvSpPr>
        <p:spPr bwMode="auto">
          <a:xfrm>
            <a:off x="3794125" y="5105400"/>
            <a:ext cx="1920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1800">
                <a:solidFill>
                  <a:srgbClr val="3366FF"/>
                </a:solidFill>
              </a:rPr>
              <a:t>不完全归纳推理</a:t>
            </a: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1">
            <a:extLst>
              <a:ext uri="{FF2B5EF4-FFF2-40B4-BE49-F238E27FC236}">
                <a16:creationId xmlns:a16="http://schemas.microsoft.com/office/drawing/2014/main" id="{9837D940-3386-9E43-9911-DA59727FCD3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6D453BDE-5145-314F-982E-DD89E50D91F4}" type="slidenum">
              <a:rPr lang="ja-JP" altLang="en-US" sz="1800">
                <a:solidFill>
                  <a:srgbClr val="A50021"/>
                </a:solidFill>
                <a:ea typeface="ＭＳ Ｐゴシック" panose="020B0600070205080204" pitchFamily="34" charset="-128"/>
              </a:rPr>
              <a:pPr>
                <a:spcBef>
                  <a:spcPct val="0"/>
                </a:spcBef>
                <a:buClrTx/>
                <a:buFontTx/>
                <a:buNone/>
              </a:pPr>
              <a:t>11</a:t>
            </a:fld>
            <a:endParaRPr lang="en-US" altLang="ja-JP" sz="1800">
              <a:solidFill>
                <a:srgbClr val="A50021"/>
              </a:solidFill>
              <a:ea typeface="ＭＳ Ｐゴシック" panose="020B0600070205080204" pitchFamily="34" charset="-128"/>
            </a:endParaRPr>
          </a:p>
        </p:txBody>
      </p:sp>
      <p:sp>
        <p:nvSpPr>
          <p:cNvPr id="16387" name="Rectangle 4">
            <a:extLst>
              <a:ext uri="{FF2B5EF4-FFF2-40B4-BE49-F238E27FC236}">
                <a16:creationId xmlns:a16="http://schemas.microsoft.com/office/drawing/2014/main" id="{A6CB6A01-BD8C-DD4F-8995-A246BA1D7C53}"/>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bg1"/>
                </a:solidFill>
                <a:latin typeface="Times New Roman" panose="02020603050405020304" pitchFamily="18" charset="0"/>
                <a:ea typeface="黑体" panose="02010609060101010101" pitchFamily="49" charset="-122"/>
              </a:rPr>
              <a:t>3.1.2  </a:t>
            </a:r>
            <a:r>
              <a:rPr lang="zh-CN" altLang="en-US" sz="3600" b="0">
                <a:solidFill>
                  <a:schemeClr val="bg1"/>
                </a:solidFill>
                <a:latin typeface="Times New Roman" panose="02020603050405020304" pitchFamily="18" charset="0"/>
                <a:ea typeface="黑体" panose="02010609060101010101" pitchFamily="49" charset="-122"/>
              </a:rPr>
              <a:t>推理方式及其分类</a:t>
            </a:r>
          </a:p>
        </p:txBody>
      </p:sp>
      <p:sp>
        <p:nvSpPr>
          <p:cNvPr id="16388" name="Rectangle 5">
            <a:extLst>
              <a:ext uri="{FF2B5EF4-FFF2-40B4-BE49-F238E27FC236}">
                <a16:creationId xmlns:a16="http://schemas.microsoft.com/office/drawing/2014/main" id="{2017088D-D92B-BE46-9792-423F11C5A918}"/>
              </a:ext>
            </a:extLst>
          </p:cNvPr>
          <p:cNvSpPr>
            <a:spLocks noChangeArrowheads="1"/>
          </p:cNvSpPr>
          <p:nvPr/>
        </p:nvSpPr>
        <p:spPr bwMode="auto">
          <a:xfrm>
            <a:off x="250825" y="908050"/>
            <a:ext cx="88931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95263" indent="-195263">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90000"/>
              </a:lnSpc>
              <a:buClr>
                <a:schemeClr val="tx1"/>
              </a:buClr>
              <a:buFont typeface="Wingdings" pitchFamily="2" charset="2"/>
              <a:buAutoNum type="arabicPeriod"/>
            </a:pPr>
            <a:r>
              <a:rPr lang="en-US" altLang="zh-CN" sz="2600">
                <a:latin typeface="Times New Roman" panose="02020603050405020304" pitchFamily="18" charset="0"/>
              </a:rPr>
              <a:t>  </a:t>
            </a:r>
            <a:r>
              <a:rPr lang="zh-CN" altLang="en-US" sz="2600">
                <a:latin typeface="Times New Roman" panose="02020603050405020304" pitchFamily="18" charset="0"/>
              </a:rPr>
              <a:t>演绎推理、归纳推理、默认推理</a:t>
            </a:r>
          </a:p>
          <a:p>
            <a:pPr eaLnBrk="1" hangingPunct="1">
              <a:lnSpc>
                <a:spcPct val="90000"/>
              </a:lnSpc>
              <a:spcBef>
                <a:spcPct val="80000"/>
              </a:spcBef>
              <a:buFont typeface="Wingdings" pitchFamily="2" charset="2"/>
              <a:buChar char="§"/>
            </a:pPr>
            <a:endParaRPr lang="en-US" altLang="zh-CN" sz="2400" b="0"/>
          </a:p>
        </p:txBody>
      </p:sp>
      <p:sp>
        <p:nvSpPr>
          <p:cNvPr id="16389" name="Text Box 9">
            <a:extLst>
              <a:ext uri="{FF2B5EF4-FFF2-40B4-BE49-F238E27FC236}">
                <a16:creationId xmlns:a16="http://schemas.microsoft.com/office/drawing/2014/main" id="{D94EE971-868C-F64B-BA4E-5D04D2F07887}"/>
              </a:ext>
            </a:extLst>
          </p:cNvPr>
          <p:cNvSpPr txBox="1">
            <a:spLocks noChangeArrowheads="1"/>
          </p:cNvSpPr>
          <p:nvPr/>
        </p:nvSpPr>
        <p:spPr bwMode="auto">
          <a:xfrm>
            <a:off x="304800" y="1447800"/>
            <a:ext cx="8534400" cy="2806700"/>
          </a:xfrm>
          <a:prstGeom prst="rect">
            <a:avLst/>
          </a:prstGeom>
          <a:noFill/>
          <a:ln w="9525">
            <a:solidFill>
              <a:srgbClr val="6666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
              </a:lnSpc>
              <a:spcBef>
                <a:spcPct val="0"/>
              </a:spcBef>
              <a:buFont typeface="Wingdings" pitchFamily="2" charset="2"/>
              <a:buNone/>
            </a:pPr>
            <a:endParaRPr lang="en-US" altLang="zh-CN" sz="2500"/>
          </a:p>
          <a:p>
            <a:pPr eaLnBrk="1" hangingPunct="1">
              <a:spcBef>
                <a:spcPct val="20000"/>
              </a:spcBef>
              <a:buFont typeface="Wingdings" pitchFamily="2" charset="2"/>
              <a:buNone/>
            </a:pPr>
            <a:r>
              <a:rPr lang="zh-CN" altLang="en-US" sz="2500">
                <a:latin typeface="Times New Roman" panose="02020603050405020304" pitchFamily="18" charset="0"/>
              </a:rPr>
              <a:t>（</a:t>
            </a:r>
            <a:r>
              <a:rPr lang="en-US" altLang="zh-CN" sz="2500">
                <a:latin typeface="Times New Roman" panose="02020603050405020304" pitchFamily="18" charset="0"/>
              </a:rPr>
              <a:t>3</a:t>
            </a:r>
            <a:r>
              <a:rPr lang="zh-CN" altLang="en-US" sz="2500">
                <a:latin typeface="Times New Roman" panose="02020603050405020304" pitchFamily="18" charset="0"/>
              </a:rPr>
              <a:t>）</a:t>
            </a:r>
            <a:r>
              <a:rPr lang="zh-CN" altLang="en-US" sz="2500">
                <a:solidFill>
                  <a:schemeClr val="accent2"/>
                </a:solidFill>
                <a:latin typeface="Times New Roman" panose="02020603050405020304" pitchFamily="18" charset="0"/>
              </a:rPr>
              <a:t>默认推理</a:t>
            </a:r>
            <a:r>
              <a:rPr lang="zh-CN" altLang="en-US" sz="2500">
                <a:solidFill>
                  <a:schemeClr val="folHlink"/>
                </a:solidFill>
                <a:latin typeface="Times New Roman" panose="02020603050405020304" pitchFamily="18" charset="0"/>
              </a:rPr>
              <a:t>（</a:t>
            </a:r>
            <a:r>
              <a:rPr lang="en-US" altLang="zh-CN" sz="2500">
                <a:latin typeface="Times New Roman" panose="02020603050405020304" pitchFamily="18" charset="0"/>
              </a:rPr>
              <a:t>default reasoning</a:t>
            </a:r>
            <a:r>
              <a:rPr lang="zh-CN" altLang="en-US" sz="2500">
                <a:latin typeface="Times New Roman" panose="02020603050405020304" pitchFamily="18" charset="0"/>
              </a:rPr>
              <a:t>，缺省推理）</a:t>
            </a:r>
          </a:p>
          <a:p>
            <a:pPr eaLnBrk="1" hangingPunct="1">
              <a:buSzPct val="50000"/>
              <a:buFont typeface="Wingdings" pitchFamily="2" charset="2"/>
              <a:buChar char="n"/>
            </a:pPr>
            <a:r>
              <a:rPr lang="zh-CN" altLang="en-US" sz="2400">
                <a:latin typeface="Times New Roman" panose="02020603050405020304" pitchFamily="18" charset="0"/>
              </a:rPr>
              <a:t>  知识不完全的情况下假设某些条件已经具备所进行的推理</a:t>
            </a:r>
            <a:r>
              <a:rPr lang="zh-CN" altLang="en-US" sz="2400"/>
              <a:t>。</a:t>
            </a:r>
          </a:p>
          <a:p>
            <a:pPr eaLnBrk="1" hangingPunct="1">
              <a:spcBef>
                <a:spcPct val="75000"/>
              </a:spcBef>
              <a:buSzPct val="50000"/>
              <a:buFont typeface="Wingdings" pitchFamily="2" charset="2"/>
              <a:buNone/>
            </a:pPr>
            <a:endParaRPr lang="zh-CN" altLang="en-US" sz="2400"/>
          </a:p>
          <a:p>
            <a:pPr eaLnBrk="1" hangingPunct="1">
              <a:buSzPct val="50000"/>
              <a:buFont typeface="Wingdings" pitchFamily="2" charset="2"/>
              <a:buNone/>
            </a:pPr>
            <a:r>
              <a:rPr lang="zh-CN" altLang="en-US" sz="2400"/>
              <a:t> </a:t>
            </a:r>
          </a:p>
          <a:p>
            <a:pPr eaLnBrk="1" hangingPunct="1">
              <a:spcBef>
                <a:spcPct val="20000"/>
              </a:spcBef>
              <a:buFont typeface="Wingdings" pitchFamily="2" charset="2"/>
              <a:buNone/>
            </a:pPr>
            <a:endParaRPr lang="zh-CN" altLang="en-US" sz="2400"/>
          </a:p>
          <a:p>
            <a:pPr eaLnBrk="1" hangingPunct="1">
              <a:lnSpc>
                <a:spcPct val="30000"/>
              </a:lnSpc>
              <a:spcBef>
                <a:spcPct val="0"/>
              </a:spcBef>
              <a:buFont typeface="Wingdings" pitchFamily="2" charset="2"/>
              <a:buNone/>
            </a:pPr>
            <a:endParaRPr lang="en-US" altLang="zh-CN" sz="2400" b="0"/>
          </a:p>
        </p:txBody>
      </p:sp>
      <p:grpSp>
        <p:nvGrpSpPr>
          <p:cNvPr id="16390" name="Group 10">
            <a:extLst>
              <a:ext uri="{FF2B5EF4-FFF2-40B4-BE49-F238E27FC236}">
                <a16:creationId xmlns:a16="http://schemas.microsoft.com/office/drawing/2014/main" id="{52DFCDB6-82C6-6640-80EF-EA2328DFF77A}"/>
              </a:ext>
            </a:extLst>
          </p:cNvPr>
          <p:cNvGrpSpPr>
            <a:grpSpLocks/>
          </p:cNvGrpSpPr>
          <p:nvPr/>
        </p:nvGrpSpPr>
        <p:grpSpPr bwMode="auto">
          <a:xfrm>
            <a:off x="2057400" y="2698750"/>
            <a:ext cx="4572000" cy="1416050"/>
            <a:chOff x="1680" y="2956"/>
            <a:chExt cx="2880" cy="892"/>
          </a:xfrm>
        </p:grpSpPr>
        <p:sp>
          <p:nvSpPr>
            <p:cNvPr id="180235" name="AutoShape 11">
              <a:extLst>
                <a:ext uri="{FF2B5EF4-FFF2-40B4-BE49-F238E27FC236}">
                  <a16:creationId xmlns:a16="http://schemas.microsoft.com/office/drawing/2014/main" id="{5CEF37D3-49B1-634A-8A26-2A281CE91BB2}"/>
                </a:ext>
              </a:extLst>
            </p:cNvPr>
            <p:cNvSpPr>
              <a:spLocks noChangeArrowheads="1"/>
            </p:cNvSpPr>
            <p:nvPr/>
          </p:nvSpPr>
          <p:spPr bwMode="auto">
            <a:xfrm>
              <a:off x="2880" y="3264"/>
              <a:ext cx="576" cy="240"/>
            </a:xfrm>
            <a:prstGeom prst="notchedRightArrow">
              <a:avLst>
                <a:gd name="adj1" fmla="val 50000"/>
                <a:gd name="adj2" fmla="val 60000"/>
              </a:avLst>
            </a:prstGeom>
            <a:gradFill rotWithShape="1">
              <a:gsLst>
                <a:gs pos="0">
                  <a:schemeClr val="bg1"/>
                </a:gs>
                <a:gs pos="50000">
                  <a:srgbClr val="FF6600"/>
                </a:gs>
                <a:gs pos="100000">
                  <a:schemeClr val="bg1"/>
                </a:gs>
              </a:gsLst>
              <a:lin ang="5400000" scaled="1"/>
            </a:gradFill>
            <a:ln w="9525">
              <a:solidFill>
                <a:srgbClr val="993300"/>
              </a:solidFill>
              <a:miter lim="800000"/>
              <a:headEnd/>
              <a:tailEnd/>
            </a:ln>
            <a:effectLst/>
          </p:spPr>
          <p:txBody>
            <a:bodyPr wrap="none" anchor="ctr"/>
            <a:lstStyle/>
            <a:p>
              <a:pPr eaLnBrk="1" hangingPunct="1">
                <a:lnSpc>
                  <a:spcPct val="120000"/>
                </a:lnSpc>
                <a:defRPr/>
              </a:pPr>
              <a:endParaRPr lang="zh-CN" altLang="en-US">
                <a:latin typeface="Arial" charset="0"/>
              </a:endParaRPr>
            </a:p>
          </p:txBody>
        </p:sp>
        <p:sp>
          <p:nvSpPr>
            <p:cNvPr id="16396" name="Text Box 12">
              <a:extLst>
                <a:ext uri="{FF2B5EF4-FFF2-40B4-BE49-F238E27FC236}">
                  <a16:creationId xmlns:a16="http://schemas.microsoft.com/office/drawing/2014/main" id="{6FD9CC9B-68DF-8043-8155-53FC1A412398}"/>
                </a:ext>
              </a:extLst>
            </p:cNvPr>
            <p:cNvSpPr txBox="1">
              <a:spLocks noChangeArrowheads="1"/>
            </p:cNvSpPr>
            <p:nvPr/>
          </p:nvSpPr>
          <p:spPr bwMode="auto">
            <a:xfrm>
              <a:off x="3600" y="3216"/>
              <a:ext cx="76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500"/>
                <a:t>结 论</a:t>
              </a:r>
            </a:p>
          </p:txBody>
        </p:sp>
        <p:sp>
          <p:nvSpPr>
            <p:cNvPr id="16397" name="Rectangle 13">
              <a:extLst>
                <a:ext uri="{FF2B5EF4-FFF2-40B4-BE49-F238E27FC236}">
                  <a16:creationId xmlns:a16="http://schemas.microsoft.com/office/drawing/2014/main" id="{FD75CA36-BF55-B147-8B93-0A77A8512DAE}"/>
                </a:ext>
              </a:extLst>
            </p:cNvPr>
            <p:cNvSpPr>
              <a:spLocks noChangeArrowheads="1"/>
            </p:cNvSpPr>
            <p:nvPr/>
          </p:nvSpPr>
          <p:spPr bwMode="auto">
            <a:xfrm>
              <a:off x="1680" y="2956"/>
              <a:ext cx="2880" cy="892"/>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r>
                <a:rPr lang="en-US" altLang="zh-CN" sz="2400"/>
                <a:t>      </a:t>
              </a:r>
              <a:r>
                <a:rPr lang="en-US" altLang="zh-CN" sz="2400" i="1">
                  <a:latin typeface="Times New Roman" panose="02020603050405020304" pitchFamily="18" charset="0"/>
                </a:rPr>
                <a:t>A</a:t>
              </a:r>
              <a:r>
                <a:rPr lang="en-US" altLang="zh-CN" sz="2400"/>
                <a:t> </a:t>
              </a:r>
              <a:r>
                <a:rPr lang="zh-CN" altLang="en-US" sz="2400"/>
                <a:t>成立</a:t>
              </a:r>
            </a:p>
            <a:p>
              <a:pPr eaLnBrk="1" hangingPunct="1">
                <a:lnSpc>
                  <a:spcPct val="140000"/>
                </a:lnSpc>
                <a:spcBef>
                  <a:spcPct val="0"/>
                </a:spcBef>
                <a:buClrTx/>
                <a:buFontTx/>
                <a:buNone/>
              </a:pPr>
              <a:r>
                <a:rPr lang="zh-CN" altLang="en-US" sz="2400"/>
                <a:t>      </a:t>
              </a:r>
              <a:r>
                <a:rPr lang="en-US" altLang="zh-CN" sz="2400" i="1">
                  <a:latin typeface="Times New Roman" panose="02020603050405020304" pitchFamily="18" charset="0"/>
                </a:rPr>
                <a:t>B</a:t>
              </a:r>
              <a:r>
                <a:rPr lang="en-US" altLang="zh-CN" sz="2400"/>
                <a:t> </a:t>
              </a:r>
              <a:r>
                <a:rPr lang="zh-CN" altLang="en-US" sz="2400"/>
                <a:t>成立？</a:t>
              </a:r>
            </a:p>
            <a:p>
              <a:pPr eaLnBrk="1" hangingPunct="1">
                <a:spcBef>
                  <a:spcPct val="0"/>
                </a:spcBef>
                <a:buClrTx/>
                <a:buFontTx/>
                <a:buNone/>
              </a:pPr>
              <a:r>
                <a:rPr lang="zh-CN" altLang="en-US" sz="2400"/>
                <a:t>（默认</a:t>
              </a:r>
              <a:r>
                <a:rPr lang="en-US" altLang="zh-CN" sz="2400" i="1">
                  <a:latin typeface="Times New Roman" panose="02020603050405020304" pitchFamily="18" charset="0"/>
                </a:rPr>
                <a:t>B</a:t>
              </a:r>
              <a:r>
                <a:rPr lang="zh-CN" altLang="en-US" sz="2400"/>
                <a:t>成立）</a:t>
              </a:r>
            </a:p>
          </p:txBody>
        </p:sp>
      </p:grpSp>
      <p:grpSp>
        <p:nvGrpSpPr>
          <p:cNvPr id="16391" name="Group 16">
            <a:extLst>
              <a:ext uri="{FF2B5EF4-FFF2-40B4-BE49-F238E27FC236}">
                <a16:creationId xmlns:a16="http://schemas.microsoft.com/office/drawing/2014/main" id="{8CEB8144-16E5-E14F-8906-EA9E41BEE23F}"/>
              </a:ext>
            </a:extLst>
          </p:cNvPr>
          <p:cNvGrpSpPr>
            <a:grpSpLocks/>
          </p:cNvGrpSpPr>
          <p:nvPr/>
        </p:nvGrpSpPr>
        <p:grpSpPr bwMode="auto">
          <a:xfrm>
            <a:off x="2057400" y="4724400"/>
            <a:ext cx="4572000" cy="1416050"/>
            <a:chOff x="1680" y="2956"/>
            <a:chExt cx="2880" cy="892"/>
          </a:xfrm>
        </p:grpSpPr>
        <p:sp>
          <p:nvSpPr>
            <p:cNvPr id="180241" name="AutoShape 17">
              <a:extLst>
                <a:ext uri="{FF2B5EF4-FFF2-40B4-BE49-F238E27FC236}">
                  <a16:creationId xmlns:a16="http://schemas.microsoft.com/office/drawing/2014/main" id="{353507A3-6175-3A44-A778-85C327E329A1}"/>
                </a:ext>
              </a:extLst>
            </p:cNvPr>
            <p:cNvSpPr>
              <a:spLocks noChangeArrowheads="1"/>
            </p:cNvSpPr>
            <p:nvPr/>
          </p:nvSpPr>
          <p:spPr bwMode="auto">
            <a:xfrm>
              <a:off x="2880" y="3264"/>
              <a:ext cx="576" cy="240"/>
            </a:xfrm>
            <a:prstGeom prst="notchedRightArrow">
              <a:avLst>
                <a:gd name="adj1" fmla="val 50000"/>
                <a:gd name="adj2" fmla="val 60000"/>
              </a:avLst>
            </a:prstGeom>
            <a:gradFill rotWithShape="1">
              <a:gsLst>
                <a:gs pos="0">
                  <a:schemeClr val="bg1"/>
                </a:gs>
                <a:gs pos="50000">
                  <a:srgbClr val="FF6600"/>
                </a:gs>
                <a:gs pos="100000">
                  <a:schemeClr val="bg1"/>
                </a:gs>
              </a:gsLst>
              <a:lin ang="5400000" scaled="1"/>
            </a:gradFill>
            <a:ln w="9525">
              <a:solidFill>
                <a:srgbClr val="993300"/>
              </a:solidFill>
              <a:miter lim="800000"/>
              <a:headEnd/>
              <a:tailEnd/>
            </a:ln>
            <a:effectLst/>
          </p:spPr>
          <p:txBody>
            <a:bodyPr wrap="none" anchor="ctr"/>
            <a:lstStyle/>
            <a:p>
              <a:pPr eaLnBrk="1" hangingPunct="1">
                <a:lnSpc>
                  <a:spcPct val="120000"/>
                </a:lnSpc>
                <a:defRPr/>
              </a:pPr>
              <a:endParaRPr lang="zh-CN" altLang="en-US">
                <a:latin typeface="Arial" charset="0"/>
              </a:endParaRPr>
            </a:p>
          </p:txBody>
        </p:sp>
        <p:sp>
          <p:nvSpPr>
            <p:cNvPr id="16393" name="Text Box 18">
              <a:extLst>
                <a:ext uri="{FF2B5EF4-FFF2-40B4-BE49-F238E27FC236}">
                  <a16:creationId xmlns:a16="http://schemas.microsoft.com/office/drawing/2014/main" id="{1336C153-C2C0-B848-9D7B-2FD90F510239}"/>
                </a:ext>
              </a:extLst>
            </p:cNvPr>
            <p:cNvSpPr txBox="1">
              <a:spLocks noChangeArrowheads="1"/>
            </p:cNvSpPr>
            <p:nvPr/>
          </p:nvSpPr>
          <p:spPr bwMode="auto">
            <a:xfrm>
              <a:off x="3600" y="3216"/>
              <a:ext cx="768"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500"/>
                <a:t>鸟笼要有盖子</a:t>
              </a:r>
            </a:p>
          </p:txBody>
        </p:sp>
        <p:sp>
          <p:nvSpPr>
            <p:cNvPr id="16394" name="Rectangle 19">
              <a:extLst>
                <a:ext uri="{FF2B5EF4-FFF2-40B4-BE49-F238E27FC236}">
                  <a16:creationId xmlns:a16="http://schemas.microsoft.com/office/drawing/2014/main" id="{36F80444-E05D-DA46-9D7C-247BF31D33A7}"/>
                </a:ext>
              </a:extLst>
            </p:cNvPr>
            <p:cNvSpPr>
              <a:spLocks noChangeArrowheads="1"/>
            </p:cNvSpPr>
            <p:nvPr/>
          </p:nvSpPr>
          <p:spPr bwMode="auto">
            <a:xfrm>
              <a:off x="1680" y="2956"/>
              <a:ext cx="2880" cy="892"/>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r>
                <a:rPr lang="en-US" altLang="zh-CN" sz="2400"/>
                <a:t>    </a:t>
              </a:r>
              <a:r>
                <a:rPr lang="zh-CN" altLang="en-US" sz="2400"/>
                <a:t>制造鸟笼</a:t>
              </a:r>
            </a:p>
            <a:p>
              <a:pPr eaLnBrk="1" hangingPunct="1">
                <a:lnSpc>
                  <a:spcPct val="140000"/>
                </a:lnSpc>
                <a:spcBef>
                  <a:spcPct val="0"/>
                </a:spcBef>
                <a:buClrTx/>
                <a:buFontTx/>
                <a:buNone/>
              </a:pPr>
              <a:r>
                <a:rPr lang="zh-CN" altLang="en-US" sz="2400"/>
                <a:t>      鸟会飞？</a:t>
              </a:r>
            </a:p>
            <a:p>
              <a:pPr eaLnBrk="1" hangingPunct="1">
                <a:spcBef>
                  <a:spcPct val="0"/>
                </a:spcBef>
                <a:buClrTx/>
                <a:buFontTx/>
                <a:buNone/>
              </a:pPr>
              <a:r>
                <a:rPr lang="zh-CN" altLang="en-US" sz="2400"/>
                <a:t>（默认成立）</a:t>
              </a:r>
            </a:p>
          </p:txBody>
        </p:sp>
      </p:gr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灯片编号占位符 3">
            <a:extLst>
              <a:ext uri="{FF2B5EF4-FFF2-40B4-BE49-F238E27FC236}">
                <a16:creationId xmlns:a16="http://schemas.microsoft.com/office/drawing/2014/main" id="{90998519-1795-114B-BF57-39D7452A54A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A630A808-892F-9943-AC70-C3D15C09E98D}" type="slidenum">
              <a:rPr lang="ja-JP" altLang="en-US" sz="1800">
                <a:solidFill>
                  <a:srgbClr val="A50021"/>
                </a:solidFill>
                <a:ea typeface="ＭＳ Ｐゴシック" panose="020B0600070205080204" pitchFamily="34" charset="-128"/>
              </a:rPr>
              <a:pPr>
                <a:spcBef>
                  <a:spcPct val="0"/>
                </a:spcBef>
                <a:buClrTx/>
                <a:buFontTx/>
                <a:buNone/>
              </a:pPr>
              <a:t>12</a:t>
            </a:fld>
            <a:endParaRPr lang="en-US" altLang="ja-JP" sz="1800">
              <a:solidFill>
                <a:srgbClr val="A50021"/>
              </a:solidFill>
              <a:ea typeface="ＭＳ Ｐゴシック" panose="020B0600070205080204" pitchFamily="34" charset="-128"/>
            </a:endParaRPr>
          </a:p>
        </p:txBody>
      </p:sp>
      <p:sp>
        <p:nvSpPr>
          <p:cNvPr id="17411" name="Rectangle 2">
            <a:extLst>
              <a:ext uri="{FF2B5EF4-FFF2-40B4-BE49-F238E27FC236}">
                <a16:creationId xmlns:a16="http://schemas.microsoft.com/office/drawing/2014/main" id="{AF2C6052-6B56-CD48-8A6D-ADDF9A1A8DE2}"/>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3.1.2  </a:t>
            </a:r>
            <a:r>
              <a:rPr lang="zh-CN" altLang="en-US" sz="3600" b="0">
                <a:latin typeface="Times New Roman" panose="02020603050405020304" pitchFamily="18" charset="0"/>
                <a:ea typeface="黑体" panose="02010609060101010101" pitchFamily="49" charset="-122"/>
              </a:rPr>
              <a:t>推理方式及其分类</a:t>
            </a:r>
          </a:p>
        </p:txBody>
      </p:sp>
      <p:sp>
        <p:nvSpPr>
          <p:cNvPr id="17412" name="Rectangle 3">
            <a:extLst>
              <a:ext uri="{FF2B5EF4-FFF2-40B4-BE49-F238E27FC236}">
                <a16:creationId xmlns:a16="http://schemas.microsoft.com/office/drawing/2014/main" id="{1FA1DC07-A87B-634B-91CF-0E9DAEFDE185}"/>
              </a:ext>
            </a:extLst>
          </p:cNvPr>
          <p:cNvSpPr>
            <a:spLocks noGrp="1" noChangeArrowheads="1"/>
          </p:cNvSpPr>
          <p:nvPr>
            <p:ph type="body" idx="1"/>
          </p:nvPr>
        </p:nvSpPr>
        <p:spPr>
          <a:xfrm>
            <a:off x="250825" y="984250"/>
            <a:ext cx="8642350" cy="539750"/>
          </a:xfrm>
        </p:spPr>
        <p:txBody>
          <a:bodyPr/>
          <a:lstStyle/>
          <a:p>
            <a:pPr marL="195263" indent="-195263" eaLnBrk="1" hangingPunct="1">
              <a:lnSpc>
                <a:spcPct val="90000"/>
              </a:lnSpc>
              <a:buFont typeface="Wingdings" pitchFamily="2" charset="2"/>
              <a:buNone/>
            </a:pPr>
            <a:r>
              <a:rPr lang="en-US" altLang="zh-CN" sz="2600" b="1">
                <a:latin typeface="Times New Roman" panose="02020603050405020304" pitchFamily="18" charset="0"/>
              </a:rPr>
              <a:t> 2.</a:t>
            </a:r>
            <a:r>
              <a:rPr lang="en-US" altLang="zh-CN" sz="2600" b="1">
                <a:solidFill>
                  <a:schemeClr val="accent2"/>
                </a:solidFill>
                <a:latin typeface="Times New Roman" panose="02020603050405020304" pitchFamily="18" charset="0"/>
              </a:rPr>
              <a:t>  </a:t>
            </a:r>
            <a:r>
              <a:rPr lang="zh-CN" altLang="en-US" sz="2600" b="1">
                <a:latin typeface="Times New Roman" panose="02020603050405020304" pitchFamily="18" charset="0"/>
              </a:rPr>
              <a:t>确定性推理、不确定性推理</a:t>
            </a:r>
            <a:endParaRPr lang="zh-CN" altLang="en-US">
              <a:latin typeface="Times New Roman" panose="02020603050405020304" pitchFamily="18" charset="0"/>
            </a:endParaRPr>
          </a:p>
        </p:txBody>
      </p:sp>
      <p:grpSp>
        <p:nvGrpSpPr>
          <p:cNvPr id="17413" name="Group 13">
            <a:extLst>
              <a:ext uri="{FF2B5EF4-FFF2-40B4-BE49-F238E27FC236}">
                <a16:creationId xmlns:a16="http://schemas.microsoft.com/office/drawing/2014/main" id="{1EDC36D2-ED4F-EB44-B3C7-BA10D6CCADA2}"/>
              </a:ext>
            </a:extLst>
          </p:cNvPr>
          <p:cNvGrpSpPr>
            <a:grpSpLocks/>
          </p:cNvGrpSpPr>
          <p:nvPr/>
        </p:nvGrpSpPr>
        <p:grpSpPr bwMode="auto">
          <a:xfrm>
            <a:off x="685800" y="4006850"/>
            <a:ext cx="8032750" cy="1555750"/>
            <a:chOff x="432" y="2524"/>
            <a:chExt cx="5060" cy="980"/>
          </a:xfrm>
        </p:grpSpPr>
        <p:sp>
          <p:nvSpPr>
            <p:cNvPr id="11268" name="Rectangle 4">
              <a:extLst>
                <a:ext uri="{FF2B5EF4-FFF2-40B4-BE49-F238E27FC236}">
                  <a16:creationId xmlns:a16="http://schemas.microsoft.com/office/drawing/2014/main" id="{236DA32F-9C81-0D43-A030-79DCCFFE0104}"/>
                </a:ext>
              </a:extLst>
            </p:cNvPr>
            <p:cNvSpPr>
              <a:spLocks noChangeArrowheads="1"/>
            </p:cNvSpPr>
            <p:nvPr/>
          </p:nvSpPr>
          <p:spPr bwMode="auto">
            <a:xfrm>
              <a:off x="2208" y="2566"/>
              <a:ext cx="954" cy="314"/>
            </a:xfrm>
            <a:prstGeom prst="rect">
              <a:avLst/>
            </a:prstGeom>
            <a:gradFill rotWithShape="0">
              <a:gsLst>
                <a:gs pos="0">
                  <a:srgbClr val="CCFFFF"/>
                </a:gs>
                <a:gs pos="50000">
                  <a:schemeClr val="bg1"/>
                </a:gs>
                <a:gs pos="100000">
                  <a:srgbClr val="CCFFFF"/>
                </a:gs>
              </a:gsLst>
              <a:lin ang="5400000" scaled="1"/>
            </a:gradFill>
            <a:ln w="9525">
              <a:solidFill>
                <a:srgbClr val="0000FF"/>
              </a:solidFill>
              <a:miter lim="800000"/>
              <a:headEnd/>
              <a:tailEnd/>
            </a:ln>
            <a:effectLst/>
          </p:spPr>
          <p:txBody>
            <a:bodyPr wrap="none">
              <a:spAutoFit/>
            </a:bodyPr>
            <a:lstStyle/>
            <a:p>
              <a:pPr eaLnBrk="1" hangingPunct="1">
                <a:defRPr/>
              </a:pPr>
              <a:r>
                <a:rPr lang="zh-CN" altLang="en-US" sz="2600" b="0">
                  <a:latin typeface="Arial" charset="0"/>
                </a:rPr>
                <a:t>似然推理</a:t>
              </a:r>
            </a:p>
          </p:txBody>
        </p:sp>
        <p:sp>
          <p:nvSpPr>
            <p:cNvPr id="11269" name="Rectangle 5">
              <a:extLst>
                <a:ext uri="{FF2B5EF4-FFF2-40B4-BE49-F238E27FC236}">
                  <a16:creationId xmlns:a16="http://schemas.microsoft.com/office/drawing/2014/main" id="{7992E9C7-E798-3649-8081-6F31D94D5CF0}"/>
                </a:ext>
              </a:extLst>
            </p:cNvPr>
            <p:cNvSpPr>
              <a:spLocks noChangeArrowheads="1"/>
            </p:cNvSpPr>
            <p:nvPr/>
          </p:nvSpPr>
          <p:spPr bwMode="auto">
            <a:xfrm>
              <a:off x="2208" y="3190"/>
              <a:ext cx="1994" cy="314"/>
            </a:xfrm>
            <a:prstGeom prst="rect">
              <a:avLst/>
            </a:prstGeom>
            <a:gradFill rotWithShape="0">
              <a:gsLst>
                <a:gs pos="0">
                  <a:srgbClr val="CCFFFF"/>
                </a:gs>
                <a:gs pos="50000">
                  <a:schemeClr val="bg1"/>
                </a:gs>
                <a:gs pos="100000">
                  <a:srgbClr val="CCFFFF"/>
                </a:gs>
              </a:gsLst>
              <a:lin ang="5400000" scaled="1"/>
            </a:gradFill>
            <a:ln w="9525">
              <a:solidFill>
                <a:srgbClr val="0000FF"/>
              </a:solidFill>
              <a:miter lim="800000"/>
              <a:headEnd/>
              <a:tailEnd/>
            </a:ln>
            <a:effectLst/>
          </p:spPr>
          <p:txBody>
            <a:bodyPr wrap="none">
              <a:spAutoFit/>
            </a:bodyPr>
            <a:lstStyle/>
            <a:p>
              <a:pPr eaLnBrk="1" hangingPunct="1">
                <a:defRPr/>
              </a:pPr>
              <a:r>
                <a:rPr lang="zh-CN" altLang="en-US" sz="2600" b="0">
                  <a:latin typeface="Arial" charset="0"/>
                </a:rPr>
                <a:t>近似推理或模糊推理</a:t>
              </a:r>
            </a:p>
          </p:txBody>
        </p:sp>
        <p:sp>
          <p:nvSpPr>
            <p:cNvPr id="11270" name="Rectangle 6">
              <a:extLst>
                <a:ext uri="{FF2B5EF4-FFF2-40B4-BE49-F238E27FC236}">
                  <a16:creationId xmlns:a16="http://schemas.microsoft.com/office/drawing/2014/main" id="{BC6B69DD-4AE4-B048-A50B-B944553A57B1}"/>
                </a:ext>
              </a:extLst>
            </p:cNvPr>
            <p:cNvSpPr>
              <a:spLocks noChangeArrowheads="1"/>
            </p:cNvSpPr>
            <p:nvPr/>
          </p:nvSpPr>
          <p:spPr bwMode="auto">
            <a:xfrm>
              <a:off x="432" y="2880"/>
              <a:ext cx="1370" cy="314"/>
            </a:xfrm>
            <a:prstGeom prst="rect">
              <a:avLst/>
            </a:prstGeom>
            <a:gradFill rotWithShape="0">
              <a:gsLst>
                <a:gs pos="0">
                  <a:srgbClr val="CCFFFF"/>
                </a:gs>
                <a:gs pos="50000">
                  <a:schemeClr val="bg1"/>
                </a:gs>
                <a:gs pos="100000">
                  <a:srgbClr val="CCFFFF"/>
                </a:gs>
              </a:gsLst>
              <a:lin ang="5400000" scaled="1"/>
            </a:gradFill>
            <a:ln w="9525">
              <a:solidFill>
                <a:srgbClr val="0000FF"/>
              </a:solidFill>
              <a:miter lim="800000"/>
              <a:headEnd/>
              <a:tailEnd/>
            </a:ln>
            <a:effec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600" b="0"/>
                <a:t>不确定性推理</a:t>
              </a:r>
            </a:p>
          </p:txBody>
        </p:sp>
        <p:cxnSp>
          <p:nvCxnSpPr>
            <p:cNvPr id="17418" name="AutoShape 8">
              <a:extLst>
                <a:ext uri="{FF2B5EF4-FFF2-40B4-BE49-F238E27FC236}">
                  <a16:creationId xmlns:a16="http://schemas.microsoft.com/office/drawing/2014/main" id="{4EC3197A-03C0-AE46-88EE-AF15FA15F4A0}"/>
                </a:ext>
              </a:extLst>
            </p:cNvPr>
            <p:cNvCxnSpPr>
              <a:cxnSpLocks noChangeShapeType="1"/>
              <a:stCxn id="11270" idx="3"/>
              <a:endCxn id="11269" idx="1"/>
            </p:cNvCxnSpPr>
            <p:nvPr/>
          </p:nvCxnSpPr>
          <p:spPr bwMode="auto">
            <a:xfrm>
              <a:off x="1802" y="3037"/>
              <a:ext cx="406" cy="31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19" name="AutoShape 9">
              <a:extLst>
                <a:ext uri="{FF2B5EF4-FFF2-40B4-BE49-F238E27FC236}">
                  <a16:creationId xmlns:a16="http://schemas.microsoft.com/office/drawing/2014/main" id="{285C898C-CAE1-2E4E-926E-5CCCCCD58CEB}"/>
                </a:ext>
              </a:extLst>
            </p:cNvPr>
            <p:cNvCxnSpPr>
              <a:cxnSpLocks noChangeShapeType="1"/>
              <a:stCxn id="11270" idx="3"/>
              <a:endCxn id="11268" idx="1"/>
            </p:cNvCxnSpPr>
            <p:nvPr/>
          </p:nvCxnSpPr>
          <p:spPr bwMode="auto">
            <a:xfrm flipV="1">
              <a:off x="1802" y="2723"/>
              <a:ext cx="406" cy="314"/>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7420" name="Rectangle 10">
              <a:extLst>
                <a:ext uri="{FF2B5EF4-FFF2-40B4-BE49-F238E27FC236}">
                  <a16:creationId xmlns:a16="http://schemas.microsoft.com/office/drawing/2014/main" id="{2AA127BD-83D5-414F-BB9E-85E71FD39318}"/>
                </a:ext>
              </a:extLst>
            </p:cNvPr>
            <p:cNvSpPr>
              <a:spLocks noChangeArrowheads="1"/>
            </p:cNvSpPr>
            <p:nvPr/>
          </p:nvSpPr>
          <p:spPr bwMode="auto">
            <a:xfrm>
              <a:off x="3120" y="2524"/>
              <a:ext cx="115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600" b="0"/>
                <a:t>（概率论）</a:t>
              </a:r>
            </a:p>
          </p:txBody>
        </p:sp>
        <p:sp>
          <p:nvSpPr>
            <p:cNvPr id="17421" name="Rectangle 12">
              <a:extLst>
                <a:ext uri="{FF2B5EF4-FFF2-40B4-BE49-F238E27FC236}">
                  <a16:creationId xmlns:a16="http://schemas.microsoft.com/office/drawing/2014/main" id="{AA6B5164-F197-B646-8658-29C4FB84362A}"/>
                </a:ext>
              </a:extLst>
            </p:cNvPr>
            <p:cNvSpPr>
              <a:spLocks noChangeArrowheads="1"/>
            </p:cNvSpPr>
            <p:nvPr/>
          </p:nvSpPr>
          <p:spPr bwMode="auto">
            <a:xfrm>
              <a:off x="4128" y="3196"/>
              <a:ext cx="136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600" b="0"/>
                <a:t>（模糊逻辑）</a:t>
              </a:r>
            </a:p>
          </p:txBody>
        </p:sp>
      </p:grpSp>
      <p:sp>
        <p:nvSpPr>
          <p:cNvPr id="17414" name="Rectangle 14">
            <a:extLst>
              <a:ext uri="{FF2B5EF4-FFF2-40B4-BE49-F238E27FC236}">
                <a16:creationId xmlns:a16="http://schemas.microsoft.com/office/drawing/2014/main" id="{3783A866-D3A5-4046-A54D-83B84AB6A0BB}"/>
              </a:ext>
            </a:extLst>
          </p:cNvPr>
          <p:cNvSpPr>
            <a:spLocks noChangeArrowheads="1"/>
          </p:cNvSpPr>
          <p:nvPr/>
        </p:nvSpPr>
        <p:spPr bwMode="auto">
          <a:xfrm>
            <a:off x="381000" y="1600200"/>
            <a:ext cx="8458200" cy="4521200"/>
          </a:xfrm>
          <a:prstGeom prst="rect">
            <a:avLst/>
          </a:prstGeom>
          <a:noFill/>
          <a:ln w="9525">
            <a:solidFill>
              <a:srgbClr val="6666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20000"/>
              </a:lnSpc>
              <a:buSzPct val="50000"/>
              <a:buFont typeface="Wingdings" pitchFamily="2" charset="2"/>
              <a:buNone/>
            </a:pPr>
            <a:r>
              <a:rPr lang="zh-CN" altLang="en-US" sz="2500">
                <a:latin typeface="Times New Roman" panose="02020603050405020304" pitchFamily="18" charset="0"/>
              </a:rPr>
              <a:t>（</a:t>
            </a:r>
            <a:r>
              <a:rPr lang="en-US" altLang="zh-CN" sz="2500">
                <a:latin typeface="Times New Roman" panose="02020603050405020304" pitchFamily="18" charset="0"/>
              </a:rPr>
              <a:t>1</a:t>
            </a:r>
            <a:r>
              <a:rPr lang="zh-CN" altLang="en-US" sz="2500">
                <a:latin typeface="Times New Roman" panose="02020603050405020304" pitchFamily="18" charset="0"/>
              </a:rPr>
              <a:t>）</a:t>
            </a:r>
            <a:r>
              <a:rPr lang="zh-CN" altLang="en-US" sz="2500">
                <a:solidFill>
                  <a:schemeClr val="accent2"/>
                </a:solidFill>
                <a:latin typeface="Times New Roman" panose="02020603050405020304" pitchFamily="18" charset="0"/>
              </a:rPr>
              <a:t>确定性推理</a:t>
            </a:r>
            <a:r>
              <a:rPr lang="zh-CN" altLang="en-US" sz="2500">
                <a:latin typeface="Times New Roman" panose="02020603050405020304" pitchFamily="18" charset="0"/>
              </a:rPr>
              <a:t>：</a:t>
            </a:r>
            <a:r>
              <a:rPr lang="zh-CN" altLang="en-US" sz="2500" b="0">
                <a:latin typeface="Times New Roman" panose="02020603050405020304" pitchFamily="18" charset="0"/>
              </a:rPr>
              <a:t>推理时所用的知识与证据都是确定的，推出的结论也是确定的，其真值或者为真或者为假。 </a:t>
            </a:r>
          </a:p>
          <a:p>
            <a:pPr algn="just" eaLnBrk="1" hangingPunct="1">
              <a:lnSpc>
                <a:spcPct val="120000"/>
              </a:lnSpc>
              <a:buSzPct val="50000"/>
              <a:buFont typeface="Wingdings" pitchFamily="2" charset="2"/>
              <a:buNone/>
            </a:pPr>
            <a:r>
              <a:rPr lang="zh-CN" altLang="en-US" sz="2500">
                <a:latin typeface="Times New Roman" panose="02020603050405020304" pitchFamily="18" charset="0"/>
              </a:rPr>
              <a:t>（</a:t>
            </a:r>
            <a:r>
              <a:rPr lang="en-US" altLang="zh-CN" sz="2500">
                <a:latin typeface="Times New Roman" panose="02020603050405020304" pitchFamily="18" charset="0"/>
              </a:rPr>
              <a:t>2</a:t>
            </a:r>
            <a:r>
              <a:rPr lang="zh-CN" altLang="en-US" sz="2500">
                <a:latin typeface="Times New Roman" panose="02020603050405020304" pitchFamily="18" charset="0"/>
              </a:rPr>
              <a:t>）</a:t>
            </a:r>
            <a:r>
              <a:rPr lang="zh-CN" altLang="en-US" sz="2500">
                <a:solidFill>
                  <a:schemeClr val="accent2"/>
                </a:solidFill>
                <a:latin typeface="Times New Roman" panose="02020603050405020304" pitchFamily="18" charset="0"/>
              </a:rPr>
              <a:t>不确定性</a:t>
            </a:r>
            <a:r>
              <a:rPr lang="zh-CN" altLang="en-US" sz="2500">
                <a:solidFill>
                  <a:schemeClr val="accent2"/>
                </a:solidFill>
              </a:rPr>
              <a:t>推理</a:t>
            </a:r>
            <a:r>
              <a:rPr lang="zh-CN" altLang="en-US" sz="2500"/>
              <a:t>：</a:t>
            </a:r>
            <a:r>
              <a:rPr lang="zh-CN" altLang="en-US" sz="2500" b="0"/>
              <a:t>推理时所用的知识与证据不都是确定的，推出的结论也是不确定的。</a:t>
            </a:r>
          </a:p>
          <a:p>
            <a:pPr algn="just" eaLnBrk="1" hangingPunct="1">
              <a:lnSpc>
                <a:spcPct val="120000"/>
              </a:lnSpc>
              <a:buSzPct val="50000"/>
              <a:buFont typeface="Wingdings" pitchFamily="2" charset="2"/>
              <a:buChar char="n"/>
            </a:pPr>
            <a:endParaRPr lang="zh-CN" altLang="en-US" sz="2500" b="0"/>
          </a:p>
          <a:p>
            <a:pPr eaLnBrk="1" hangingPunct="1">
              <a:lnSpc>
                <a:spcPct val="120000"/>
              </a:lnSpc>
              <a:buSzPct val="50000"/>
              <a:buFont typeface="Wingdings" pitchFamily="2" charset="2"/>
              <a:buChar char="n"/>
            </a:pPr>
            <a:endParaRPr lang="zh-CN" altLang="en-US" sz="2500" b="0"/>
          </a:p>
          <a:p>
            <a:pPr eaLnBrk="1" hangingPunct="1">
              <a:lnSpc>
                <a:spcPct val="120000"/>
              </a:lnSpc>
              <a:buSzPct val="50000"/>
              <a:buFont typeface="Wingdings" pitchFamily="2" charset="2"/>
              <a:buChar char="n"/>
            </a:pPr>
            <a:endParaRPr lang="zh-CN" altLang="en-US" sz="2500" b="0"/>
          </a:p>
          <a:p>
            <a:pPr eaLnBrk="1" hangingPunct="1">
              <a:lnSpc>
                <a:spcPct val="120000"/>
              </a:lnSpc>
              <a:buSzPct val="50000"/>
              <a:buFont typeface="Wingdings" pitchFamily="2" charset="2"/>
              <a:buChar char="n"/>
            </a:pPr>
            <a:endParaRPr lang="en-US" altLang="zh-CN" sz="2500" b="0"/>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id="{4964F369-F632-C14A-AEF7-DF0E5CBE6C0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0DE85DDE-0AE4-C143-BA15-797A8FA7E6C9}" type="slidenum">
              <a:rPr lang="ja-JP" altLang="en-US" sz="1800">
                <a:solidFill>
                  <a:srgbClr val="A50021"/>
                </a:solidFill>
                <a:ea typeface="ＭＳ Ｐゴシック" panose="020B0600070205080204" pitchFamily="34" charset="-128"/>
              </a:rPr>
              <a:pPr>
                <a:spcBef>
                  <a:spcPct val="0"/>
                </a:spcBef>
                <a:buClrTx/>
                <a:buFontTx/>
                <a:buNone/>
              </a:pPr>
              <a:t>13</a:t>
            </a:fld>
            <a:endParaRPr lang="en-US" altLang="ja-JP" sz="1800">
              <a:solidFill>
                <a:srgbClr val="A50021"/>
              </a:solidFill>
              <a:ea typeface="ＭＳ Ｐゴシック" panose="020B0600070205080204" pitchFamily="34" charset="-128"/>
            </a:endParaRPr>
          </a:p>
        </p:txBody>
      </p:sp>
      <p:sp>
        <p:nvSpPr>
          <p:cNvPr id="13318" name="Text Box 6">
            <a:extLst>
              <a:ext uri="{FF2B5EF4-FFF2-40B4-BE49-F238E27FC236}">
                <a16:creationId xmlns:a16="http://schemas.microsoft.com/office/drawing/2014/main" id="{F36115F6-D448-BD4D-93C0-34CB4CEE45CC}"/>
              </a:ext>
            </a:extLst>
          </p:cNvPr>
          <p:cNvSpPr txBox="1">
            <a:spLocks noChangeArrowheads="1"/>
          </p:cNvSpPr>
          <p:nvPr/>
        </p:nvSpPr>
        <p:spPr bwMode="auto">
          <a:xfrm>
            <a:off x="1676400" y="4627563"/>
            <a:ext cx="4876800" cy="1393825"/>
          </a:xfrm>
          <a:prstGeom prst="rect">
            <a:avLst/>
          </a:prstGeom>
          <a:solidFill>
            <a:srgbClr val="CCFFFF"/>
          </a:solidFill>
          <a:ln w="9525">
            <a:solidFill>
              <a:srgbClr val="808080"/>
            </a:solidFill>
            <a:miter lim="800000"/>
            <a:headEnd/>
            <a:tailEnd/>
          </a:ln>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100000"/>
              </a:spcBef>
              <a:buClrTx/>
              <a:buFontTx/>
              <a:buNone/>
            </a:pPr>
            <a:r>
              <a:rPr lang="en-US" altLang="zh-CN" sz="2400" i="1">
                <a:latin typeface="Times New Roman" panose="02020603050405020304" pitchFamily="18" charset="0"/>
              </a:rPr>
              <a:t>X</a:t>
            </a:r>
            <a:r>
              <a:rPr lang="zh-CN" altLang="en-US" sz="2400"/>
              <a:t>：鸟    </a:t>
            </a:r>
            <a:r>
              <a:rPr lang="zh-CN" altLang="en-US" sz="3200"/>
              <a:t>→</a:t>
            </a:r>
            <a:r>
              <a:rPr lang="zh-CN" altLang="en-US" sz="2400"/>
              <a:t>      </a:t>
            </a:r>
            <a:r>
              <a:rPr lang="en-US" altLang="zh-CN" sz="2400" i="1">
                <a:latin typeface="Times New Roman" panose="02020603050405020304" pitchFamily="18" charset="0"/>
              </a:rPr>
              <a:t>X</a:t>
            </a:r>
            <a:r>
              <a:rPr lang="zh-CN" altLang="en-US" sz="2400"/>
              <a:t>：会飞      </a:t>
            </a:r>
            <a:r>
              <a:rPr lang="zh-CN" altLang="en-US" sz="3200"/>
              <a:t>→</a:t>
            </a:r>
          </a:p>
          <a:p>
            <a:pPr eaLnBrk="1" hangingPunct="1">
              <a:spcBef>
                <a:spcPct val="50000"/>
              </a:spcBef>
              <a:buClrTx/>
              <a:buFontTx/>
              <a:buNone/>
            </a:pPr>
            <a:r>
              <a:rPr lang="zh-CN" altLang="en-US" sz="3200"/>
              <a:t>                  </a:t>
            </a:r>
            <a:r>
              <a:rPr lang="en-US" altLang="zh-CN" sz="2400" i="1">
                <a:solidFill>
                  <a:srgbClr val="0000FF"/>
                </a:solidFill>
                <a:latin typeface="Times New Roman" panose="02020603050405020304" pitchFamily="18" charset="0"/>
              </a:rPr>
              <a:t>X</a:t>
            </a:r>
            <a:r>
              <a:rPr lang="en-US" altLang="zh-CN" sz="2400">
                <a:solidFill>
                  <a:srgbClr val="0000FF"/>
                </a:solidFill>
              </a:rPr>
              <a:t>:  </a:t>
            </a:r>
            <a:r>
              <a:rPr lang="zh-CN" altLang="en-US" sz="2400">
                <a:solidFill>
                  <a:srgbClr val="0000FF"/>
                </a:solidFill>
              </a:rPr>
              <a:t>企鹅</a:t>
            </a:r>
            <a:r>
              <a:rPr lang="zh-CN" altLang="en-US" sz="2400"/>
              <a:t>                       </a:t>
            </a:r>
          </a:p>
          <a:p>
            <a:pPr eaLnBrk="1" hangingPunct="1">
              <a:lnSpc>
                <a:spcPct val="20000"/>
              </a:lnSpc>
              <a:spcBef>
                <a:spcPct val="0"/>
              </a:spcBef>
              <a:buClrTx/>
              <a:buFontTx/>
              <a:buNone/>
            </a:pPr>
            <a:endParaRPr lang="en-US" altLang="zh-CN" sz="2400"/>
          </a:p>
        </p:txBody>
      </p:sp>
      <p:sp>
        <p:nvSpPr>
          <p:cNvPr id="18436" name="Rectangle 2">
            <a:extLst>
              <a:ext uri="{FF2B5EF4-FFF2-40B4-BE49-F238E27FC236}">
                <a16:creationId xmlns:a16="http://schemas.microsoft.com/office/drawing/2014/main" id="{34C3E23B-321A-DE43-9B57-E0C244141FBA}"/>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3.1.2  </a:t>
            </a:r>
            <a:r>
              <a:rPr lang="zh-CN" altLang="en-US" sz="3600" b="0">
                <a:latin typeface="Times New Roman" panose="02020603050405020304" pitchFamily="18" charset="0"/>
                <a:ea typeface="黑体" panose="02010609060101010101" pitchFamily="49" charset="-122"/>
              </a:rPr>
              <a:t>推理方式及其分类</a:t>
            </a:r>
          </a:p>
        </p:txBody>
      </p:sp>
      <p:sp>
        <p:nvSpPr>
          <p:cNvPr id="13315" name="Rectangle 3">
            <a:extLst>
              <a:ext uri="{FF2B5EF4-FFF2-40B4-BE49-F238E27FC236}">
                <a16:creationId xmlns:a16="http://schemas.microsoft.com/office/drawing/2014/main" id="{B4FEE5C9-A32D-A645-BA0F-0CFE119512DC}"/>
              </a:ext>
            </a:extLst>
          </p:cNvPr>
          <p:cNvSpPr>
            <a:spLocks noGrp="1" noChangeArrowheads="1"/>
          </p:cNvSpPr>
          <p:nvPr>
            <p:ph type="body" idx="1"/>
          </p:nvPr>
        </p:nvSpPr>
        <p:spPr>
          <a:xfrm>
            <a:off x="250825" y="908050"/>
            <a:ext cx="8642350" cy="3359150"/>
          </a:xfrm>
          <a:noFill/>
        </p:spPr>
        <p:txBody>
          <a:bodyPr/>
          <a:lstStyle/>
          <a:p>
            <a:pPr marL="195263" indent="-195263" eaLnBrk="1" hangingPunct="1">
              <a:lnSpc>
                <a:spcPct val="120000"/>
              </a:lnSpc>
              <a:buFont typeface="Wingdings" pitchFamily="2" charset="2"/>
              <a:buNone/>
            </a:pPr>
            <a:r>
              <a:rPr lang="en-US" altLang="zh-CN" sz="2600" b="1">
                <a:latin typeface="Times New Roman" panose="02020603050405020304" pitchFamily="18" charset="0"/>
              </a:rPr>
              <a:t>   3. </a:t>
            </a:r>
            <a:r>
              <a:rPr lang="zh-CN" altLang="en-US" sz="2600" b="1">
                <a:latin typeface="Times New Roman" panose="02020603050405020304" pitchFamily="18" charset="0"/>
              </a:rPr>
              <a:t>单调推理、非单调推理</a:t>
            </a:r>
          </a:p>
          <a:p>
            <a:pPr marL="195263" indent="-195263" eaLnBrk="1" hangingPunct="1">
              <a:lnSpc>
                <a:spcPct val="120000"/>
              </a:lnSpc>
              <a:buFont typeface="Wingdings" pitchFamily="2" charset="2"/>
              <a:buNone/>
            </a:pPr>
            <a:r>
              <a:rPr lang="zh-CN" altLang="en-US" sz="2600" b="1">
                <a:solidFill>
                  <a:schemeClr val="accent2"/>
                </a:solidFill>
              </a:rPr>
              <a:t> </a:t>
            </a:r>
            <a:r>
              <a:rPr lang="zh-CN" altLang="en-US" sz="2600" b="1">
                <a:latin typeface="Times New Roman" panose="02020603050405020304" pitchFamily="18" charset="0"/>
              </a:rPr>
              <a:t>（</a:t>
            </a:r>
            <a:r>
              <a:rPr lang="en-US" altLang="zh-CN" sz="2600" b="1">
                <a:latin typeface="Times New Roman" panose="02020603050405020304" pitchFamily="18" charset="0"/>
              </a:rPr>
              <a:t>1</a:t>
            </a:r>
            <a:r>
              <a:rPr lang="zh-CN" altLang="en-US" sz="2600" b="1">
                <a:latin typeface="Times New Roman" panose="02020603050405020304" pitchFamily="18" charset="0"/>
              </a:rPr>
              <a:t>）</a:t>
            </a:r>
            <a:r>
              <a:rPr lang="zh-CN" altLang="en-US" sz="2600" b="1">
                <a:solidFill>
                  <a:schemeClr val="accent2"/>
                </a:solidFill>
                <a:latin typeface="Times New Roman" panose="02020603050405020304" pitchFamily="18" charset="0"/>
              </a:rPr>
              <a:t>单调推理</a:t>
            </a:r>
            <a:r>
              <a:rPr lang="zh-CN" altLang="en-US" sz="2600" b="1">
                <a:latin typeface="Times New Roman" panose="02020603050405020304" pitchFamily="18" charset="0"/>
              </a:rPr>
              <a:t>：</a:t>
            </a:r>
            <a:r>
              <a:rPr lang="zh-CN" altLang="en-US" sz="2600">
                <a:latin typeface="Times New Roman" panose="02020603050405020304" pitchFamily="18" charset="0"/>
              </a:rPr>
              <a:t>随着推理向前推进及新知识的加入，推出的结论越来越接近最终目标。 </a:t>
            </a:r>
          </a:p>
          <a:p>
            <a:pPr marL="195263" indent="-195263" eaLnBrk="1" hangingPunct="1">
              <a:lnSpc>
                <a:spcPct val="120000"/>
              </a:lnSpc>
              <a:buFont typeface="Wingdings" pitchFamily="2" charset="2"/>
              <a:buNone/>
            </a:pPr>
            <a:r>
              <a:rPr lang="zh-CN" altLang="en-US" sz="2600" b="1">
                <a:solidFill>
                  <a:schemeClr val="accent2"/>
                </a:solidFill>
                <a:latin typeface="Times New Roman" panose="02020603050405020304" pitchFamily="18" charset="0"/>
              </a:rPr>
              <a:t> </a:t>
            </a:r>
            <a:r>
              <a:rPr lang="zh-CN" altLang="en-US" sz="2600" b="1">
                <a:latin typeface="Times New Roman" panose="02020603050405020304" pitchFamily="18" charset="0"/>
              </a:rPr>
              <a:t>（</a:t>
            </a:r>
            <a:r>
              <a:rPr lang="en-US" altLang="zh-CN" sz="2600" b="1">
                <a:latin typeface="Times New Roman" panose="02020603050405020304" pitchFamily="18" charset="0"/>
              </a:rPr>
              <a:t>2</a:t>
            </a:r>
            <a:r>
              <a:rPr lang="zh-CN" altLang="en-US" sz="2600" b="1">
                <a:latin typeface="Times New Roman" panose="02020603050405020304" pitchFamily="18" charset="0"/>
              </a:rPr>
              <a:t>）</a:t>
            </a:r>
            <a:r>
              <a:rPr lang="zh-CN" altLang="en-US" sz="2600" b="1">
                <a:solidFill>
                  <a:schemeClr val="accent2"/>
                </a:solidFill>
                <a:latin typeface="Times New Roman" panose="02020603050405020304" pitchFamily="18" charset="0"/>
              </a:rPr>
              <a:t>非单调推理</a:t>
            </a:r>
            <a:r>
              <a:rPr lang="zh-CN" altLang="en-US" sz="2600" b="1"/>
              <a:t>：</a:t>
            </a:r>
            <a:r>
              <a:rPr lang="zh-CN" altLang="en-US" sz="2600"/>
              <a:t>由于新知识的加入，不仅没有加强已推出的结论，反而要否定它，使推理退回到前面的某一步，重新开始。 </a:t>
            </a:r>
          </a:p>
          <a:p>
            <a:pPr marL="195263" indent="-195263" eaLnBrk="1" hangingPunct="1">
              <a:lnSpc>
                <a:spcPct val="120000"/>
              </a:lnSpc>
              <a:buFont typeface="Wingdings" pitchFamily="2" charset="2"/>
              <a:buNone/>
            </a:pPr>
            <a:r>
              <a:rPr lang="zh-CN" altLang="en-US" sz="2600"/>
              <a:t>     </a:t>
            </a:r>
          </a:p>
        </p:txBody>
      </p:sp>
      <p:sp>
        <p:nvSpPr>
          <p:cNvPr id="13316" name="AutoShape 4">
            <a:extLst>
              <a:ext uri="{FF2B5EF4-FFF2-40B4-BE49-F238E27FC236}">
                <a16:creationId xmlns:a16="http://schemas.microsoft.com/office/drawing/2014/main" id="{0C1CA0B0-EB5C-4B47-97A5-2B7E92CF1F05}"/>
              </a:ext>
            </a:extLst>
          </p:cNvPr>
          <p:cNvSpPr>
            <a:spLocks/>
          </p:cNvSpPr>
          <p:nvPr/>
        </p:nvSpPr>
        <p:spPr bwMode="auto">
          <a:xfrm>
            <a:off x="2611438" y="3784600"/>
            <a:ext cx="3484562" cy="603250"/>
          </a:xfrm>
          <a:prstGeom prst="accentCallout2">
            <a:avLst>
              <a:gd name="adj1" fmla="val 18949"/>
              <a:gd name="adj2" fmla="val -2185"/>
              <a:gd name="adj3" fmla="val 18949"/>
              <a:gd name="adj4" fmla="val -12394"/>
              <a:gd name="adj5" fmla="val -114208"/>
              <a:gd name="adj6" fmla="val -22963"/>
            </a:avLst>
          </a:prstGeom>
          <a:gradFill rotWithShape="1">
            <a:gsLst>
              <a:gs pos="0">
                <a:schemeClr val="bg1"/>
              </a:gs>
              <a:gs pos="100000">
                <a:srgbClr val="C0C0C0"/>
              </a:gs>
            </a:gsLst>
            <a:path path="shape">
              <a:fillToRect l="50000" t="50000" r="50000" b="50000"/>
            </a:path>
          </a:gradFill>
          <a:ln w="25400">
            <a:solidFill>
              <a:srgbClr val="333333"/>
            </a:solidFill>
            <a:miter lim="800000"/>
            <a:headEnd/>
            <a:tailEnd/>
          </a:ln>
        </p:spPr>
        <p:txBody>
          <a:bodyPr anchor="ctr" anchorCtr="1"/>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Font typeface="Wingdings" pitchFamily="2" charset="2"/>
              <a:buNone/>
            </a:pPr>
            <a:r>
              <a:rPr lang="en-US" altLang="zh-CN" sz="2400" b="0"/>
              <a:t> </a:t>
            </a:r>
            <a:r>
              <a:rPr lang="zh-CN" altLang="en-US" sz="2400"/>
              <a:t>默认推理是非单调推理</a:t>
            </a:r>
            <a:endParaRPr lang="zh-CN" altLang="en-US" sz="2400" b="0"/>
          </a:p>
        </p:txBody>
      </p:sp>
      <p:sp>
        <p:nvSpPr>
          <p:cNvPr id="13317" name="AutoShape 5">
            <a:extLst>
              <a:ext uri="{FF2B5EF4-FFF2-40B4-BE49-F238E27FC236}">
                <a16:creationId xmlns:a16="http://schemas.microsoft.com/office/drawing/2014/main" id="{DEB554A7-9346-414B-9A52-E355703B9095}"/>
              </a:ext>
            </a:extLst>
          </p:cNvPr>
          <p:cNvSpPr>
            <a:spLocks/>
          </p:cNvSpPr>
          <p:nvPr/>
        </p:nvSpPr>
        <p:spPr bwMode="auto">
          <a:xfrm>
            <a:off x="2819400" y="2667000"/>
            <a:ext cx="3733800" cy="533400"/>
          </a:xfrm>
          <a:prstGeom prst="accentCallout2">
            <a:avLst>
              <a:gd name="adj1" fmla="val 21431"/>
              <a:gd name="adj2" fmla="val -2042"/>
              <a:gd name="adj3" fmla="val 21431"/>
              <a:gd name="adj4" fmla="val -14199"/>
              <a:gd name="adj5" fmla="val -115181"/>
              <a:gd name="adj6" fmla="val -26787"/>
            </a:avLst>
          </a:prstGeom>
          <a:gradFill rotWithShape="1">
            <a:gsLst>
              <a:gs pos="0">
                <a:schemeClr val="bg1"/>
              </a:gs>
              <a:gs pos="100000">
                <a:srgbClr val="C0C0C0"/>
              </a:gs>
            </a:gsLst>
            <a:path path="shape">
              <a:fillToRect l="50000" t="50000" r="50000" b="50000"/>
            </a:path>
          </a:gradFill>
          <a:ln w="25400">
            <a:solidFill>
              <a:srgbClr val="333333"/>
            </a:solidFill>
            <a:miter lim="800000"/>
            <a:headEnd/>
            <a:tailEnd/>
          </a:ln>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Font typeface="Wingdings" pitchFamily="2" charset="2"/>
              <a:buNone/>
            </a:pPr>
            <a:r>
              <a:rPr lang="en-US" altLang="zh-CN" sz="2600" b="0"/>
              <a:t> </a:t>
            </a:r>
            <a:r>
              <a:rPr lang="zh-CN" altLang="en-US" sz="2400"/>
              <a:t>基于经典逻辑的演绎推理</a:t>
            </a:r>
            <a:r>
              <a:rPr lang="zh-CN" altLang="en-US" sz="2600" b="0"/>
              <a:t> </a:t>
            </a:r>
            <a:endParaRPr lang="zh-CN" altLang="en-US" sz="1800" b="0"/>
          </a:p>
        </p:txBody>
      </p:sp>
      <p:grpSp>
        <p:nvGrpSpPr>
          <p:cNvPr id="2" name="Group 10">
            <a:extLst>
              <a:ext uri="{FF2B5EF4-FFF2-40B4-BE49-F238E27FC236}">
                <a16:creationId xmlns:a16="http://schemas.microsoft.com/office/drawing/2014/main" id="{15129E70-AE05-2145-BA3C-5628115FA953}"/>
              </a:ext>
            </a:extLst>
          </p:cNvPr>
          <p:cNvGrpSpPr>
            <a:grpSpLocks/>
          </p:cNvGrpSpPr>
          <p:nvPr/>
        </p:nvGrpSpPr>
        <p:grpSpPr bwMode="auto">
          <a:xfrm>
            <a:off x="3733800" y="4735513"/>
            <a:ext cx="1981200" cy="1187450"/>
            <a:chOff x="2304" y="2983"/>
            <a:chExt cx="1248" cy="748"/>
          </a:xfrm>
        </p:grpSpPr>
        <p:sp>
          <p:nvSpPr>
            <p:cNvPr id="18441" name="Rectangle 9">
              <a:extLst>
                <a:ext uri="{FF2B5EF4-FFF2-40B4-BE49-F238E27FC236}">
                  <a16:creationId xmlns:a16="http://schemas.microsoft.com/office/drawing/2014/main" id="{1EC1FBA5-0BE9-324A-9FF9-9EBDCA3278C3}"/>
                </a:ext>
              </a:extLst>
            </p:cNvPr>
            <p:cNvSpPr>
              <a:spLocks noChangeArrowheads="1"/>
            </p:cNvSpPr>
            <p:nvPr/>
          </p:nvSpPr>
          <p:spPr bwMode="auto">
            <a:xfrm>
              <a:off x="2304" y="2983"/>
              <a:ext cx="1016" cy="74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400"/>
                <a:t>X</a:t>
              </a:r>
              <a:r>
                <a:rPr lang="zh-CN" altLang="en-US" sz="2400"/>
                <a:t>：</a:t>
              </a:r>
              <a:r>
                <a:rPr lang="zh-CN" altLang="en-US" sz="2400">
                  <a:solidFill>
                    <a:schemeClr val="accent2"/>
                  </a:solidFill>
                </a:rPr>
                <a:t>不会飞</a:t>
              </a:r>
            </a:p>
            <a:p>
              <a:pPr eaLnBrk="1" hangingPunct="1">
                <a:spcBef>
                  <a:spcPct val="0"/>
                </a:spcBef>
                <a:buClrTx/>
                <a:buFontTx/>
                <a:buNone/>
              </a:pPr>
              <a:endParaRPr lang="zh-CN" altLang="en-US" sz="2400">
                <a:solidFill>
                  <a:schemeClr val="accent2"/>
                </a:solidFill>
              </a:endParaRPr>
            </a:p>
            <a:p>
              <a:pPr eaLnBrk="1" hangingPunct="1">
                <a:spcBef>
                  <a:spcPct val="0"/>
                </a:spcBef>
                <a:buClrTx/>
                <a:buFontTx/>
                <a:buNone/>
              </a:pPr>
              <a:r>
                <a:rPr lang="en-US" altLang="zh-CN" sz="2400">
                  <a:solidFill>
                    <a:srgbClr val="0000FF"/>
                  </a:solidFill>
                </a:rPr>
                <a:t>X</a:t>
              </a:r>
              <a:r>
                <a:rPr lang="zh-CN" altLang="en-US" sz="2400">
                  <a:solidFill>
                    <a:srgbClr val="0000FF"/>
                  </a:solidFill>
                </a:rPr>
                <a:t>：企鹅</a:t>
              </a:r>
            </a:p>
          </p:txBody>
        </p:sp>
        <p:sp>
          <p:nvSpPr>
            <p:cNvPr id="18442" name="Line 7">
              <a:extLst>
                <a:ext uri="{FF2B5EF4-FFF2-40B4-BE49-F238E27FC236}">
                  <a16:creationId xmlns:a16="http://schemas.microsoft.com/office/drawing/2014/main" id="{09434168-55A9-874C-A6F5-13B10DA449AE}"/>
                </a:ext>
              </a:extLst>
            </p:cNvPr>
            <p:cNvSpPr>
              <a:spLocks noChangeShapeType="1"/>
            </p:cNvSpPr>
            <p:nvPr/>
          </p:nvSpPr>
          <p:spPr bwMode="auto">
            <a:xfrm flipV="1">
              <a:off x="2784" y="3251"/>
              <a:ext cx="0" cy="192"/>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3" name="Line 8">
              <a:extLst>
                <a:ext uri="{FF2B5EF4-FFF2-40B4-BE49-F238E27FC236}">
                  <a16:creationId xmlns:a16="http://schemas.microsoft.com/office/drawing/2014/main" id="{1EC92186-D301-1241-A0A4-17AF977D696E}"/>
                </a:ext>
              </a:extLst>
            </p:cNvPr>
            <p:cNvSpPr>
              <a:spLocks noChangeShapeType="1"/>
            </p:cNvSpPr>
            <p:nvPr/>
          </p:nvSpPr>
          <p:spPr bwMode="auto">
            <a:xfrm flipV="1">
              <a:off x="3312" y="3299"/>
              <a:ext cx="240" cy="192"/>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7" dur="1000"/>
                                        <p:tgtEl>
                                          <p:spTgt spid="1331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3317"/>
                                        </p:tgtEl>
                                        <p:attrNameLst>
                                          <p:attrName>style.visibility</p:attrName>
                                        </p:attrNameLst>
                                      </p:cBhvr>
                                      <p:to>
                                        <p:strVal val="visible"/>
                                      </p:to>
                                    </p:set>
                                    <p:anim calcmode="lin" valueType="num">
                                      <p:cBhvr>
                                        <p:cTn id="12" dur="1000" fill="hold"/>
                                        <p:tgtEl>
                                          <p:spTgt spid="13317"/>
                                        </p:tgtEl>
                                        <p:attrNameLst>
                                          <p:attrName>ppt_w</p:attrName>
                                        </p:attrNameLst>
                                      </p:cBhvr>
                                      <p:tavLst>
                                        <p:tav tm="0">
                                          <p:val>
                                            <p:strVal val="#ppt_w*0.70"/>
                                          </p:val>
                                        </p:tav>
                                        <p:tav tm="100000">
                                          <p:val>
                                            <p:strVal val="#ppt_w"/>
                                          </p:val>
                                        </p:tav>
                                      </p:tavLst>
                                    </p:anim>
                                    <p:anim calcmode="lin" valueType="num">
                                      <p:cBhvr>
                                        <p:cTn id="13" dur="1000" fill="hold"/>
                                        <p:tgtEl>
                                          <p:spTgt spid="13317"/>
                                        </p:tgtEl>
                                        <p:attrNameLst>
                                          <p:attrName>ppt_h</p:attrName>
                                        </p:attrNameLst>
                                      </p:cBhvr>
                                      <p:tavLst>
                                        <p:tav tm="0">
                                          <p:val>
                                            <p:strVal val="#ppt_h"/>
                                          </p:val>
                                        </p:tav>
                                        <p:tav tm="100000">
                                          <p:val>
                                            <p:strVal val="#ppt_h"/>
                                          </p:val>
                                        </p:tav>
                                      </p:tavLst>
                                    </p:anim>
                                    <p:animEffect transition="in" filter="fade">
                                      <p:cBhvr>
                                        <p:cTn id="14" dur="1000"/>
                                        <p:tgtEl>
                                          <p:spTgt spid="13317"/>
                                        </p:tgtEl>
                                      </p:cBhvr>
                                    </p:animEffect>
                                  </p:childTnLst>
                                  <p:subTnLst>
                                    <p:set>
                                      <p:cBhvr override="childStyle">
                                        <p:cTn dur="1" fill="hold" display="0" masterRel="nextClick" afterEffect="1"/>
                                        <p:tgtEl>
                                          <p:spTgt spid="13317"/>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3316"/>
                                        </p:tgtEl>
                                        <p:attrNameLst>
                                          <p:attrName>style.visibility</p:attrName>
                                        </p:attrNameLst>
                                      </p:cBhvr>
                                      <p:to>
                                        <p:strVal val="visible"/>
                                      </p:to>
                                    </p:set>
                                    <p:anim calcmode="lin" valueType="num">
                                      <p:cBhvr>
                                        <p:cTn id="19" dur="1000" fill="hold"/>
                                        <p:tgtEl>
                                          <p:spTgt spid="13316"/>
                                        </p:tgtEl>
                                        <p:attrNameLst>
                                          <p:attrName>ppt_w</p:attrName>
                                        </p:attrNameLst>
                                      </p:cBhvr>
                                      <p:tavLst>
                                        <p:tav tm="0">
                                          <p:val>
                                            <p:strVal val="#ppt_w*0.70"/>
                                          </p:val>
                                        </p:tav>
                                        <p:tav tm="100000">
                                          <p:val>
                                            <p:strVal val="#ppt_w"/>
                                          </p:val>
                                        </p:tav>
                                      </p:tavLst>
                                    </p:anim>
                                    <p:anim calcmode="lin" valueType="num">
                                      <p:cBhvr>
                                        <p:cTn id="20" dur="1000" fill="hold"/>
                                        <p:tgtEl>
                                          <p:spTgt spid="13316"/>
                                        </p:tgtEl>
                                        <p:attrNameLst>
                                          <p:attrName>ppt_h</p:attrName>
                                        </p:attrNameLst>
                                      </p:cBhvr>
                                      <p:tavLst>
                                        <p:tav tm="0">
                                          <p:val>
                                            <p:strVal val="#ppt_h"/>
                                          </p:val>
                                        </p:tav>
                                        <p:tav tm="100000">
                                          <p:val>
                                            <p:strVal val="#ppt_h"/>
                                          </p:val>
                                        </p:tav>
                                      </p:tavLst>
                                    </p:anim>
                                    <p:animEffect transition="in" filter="fade">
                                      <p:cBhvr>
                                        <p:cTn id="21" dur="1000"/>
                                        <p:tgtEl>
                                          <p:spTgt spid="13316"/>
                                        </p:tgtEl>
                                      </p:cBhvr>
                                    </p:animEffect>
                                  </p:childTnLst>
                                </p:cTn>
                              </p:par>
                            </p:childTnLst>
                          </p:cTn>
                        </p:par>
                        <p:par>
                          <p:cTn id="22" fill="hold" nodeType="afterGroup">
                            <p:stCondLst>
                              <p:cond delay="1000"/>
                            </p:stCondLst>
                            <p:childTnLst>
                              <p:par>
                                <p:cTn id="23" presetID="53" presetClass="entr" presetSubtype="0" fill="hold" grpId="0" nodeType="afterEffect">
                                  <p:stCondLst>
                                    <p:cond delay="0"/>
                                  </p:stCondLst>
                                  <p:childTnLst>
                                    <p:set>
                                      <p:cBhvr>
                                        <p:cTn id="24" dur="1" fill="hold">
                                          <p:stCondLst>
                                            <p:cond delay="0"/>
                                          </p:stCondLst>
                                        </p:cTn>
                                        <p:tgtEl>
                                          <p:spTgt spid="13318"/>
                                        </p:tgtEl>
                                        <p:attrNameLst>
                                          <p:attrName>style.visibility</p:attrName>
                                        </p:attrNameLst>
                                      </p:cBhvr>
                                      <p:to>
                                        <p:strVal val="visible"/>
                                      </p:to>
                                    </p:set>
                                    <p:anim calcmode="lin" valueType="num">
                                      <p:cBhvr>
                                        <p:cTn id="25" dur="500" fill="hold"/>
                                        <p:tgtEl>
                                          <p:spTgt spid="13318"/>
                                        </p:tgtEl>
                                        <p:attrNameLst>
                                          <p:attrName>ppt_w</p:attrName>
                                        </p:attrNameLst>
                                      </p:cBhvr>
                                      <p:tavLst>
                                        <p:tav tm="0">
                                          <p:val>
                                            <p:fltVal val="0"/>
                                          </p:val>
                                        </p:tav>
                                        <p:tav tm="100000">
                                          <p:val>
                                            <p:strVal val="#ppt_w"/>
                                          </p:val>
                                        </p:tav>
                                      </p:tavLst>
                                    </p:anim>
                                    <p:anim calcmode="lin" valueType="num">
                                      <p:cBhvr>
                                        <p:cTn id="26" dur="500" fill="hold"/>
                                        <p:tgtEl>
                                          <p:spTgt spid="13318"/>
                                        </p:tgtEl>
                                        <p:attrNameLst>
                                          <p:attrName>ppt_h</p:attrName>
                                        </p:attrNameLst>
                                      </p:cBhvr>
                                      <p:tavLst>
                                        <p:tav tm="0">
                                          <p:val>
                                            <p:fltVal val="0"/>
                                          </p:val>
                                        </p:tav>
                                        <p:tav tm="100000">
                                          <p:val>
                                            <p:strVal val="#ppt_h"/>
                                          </p:val>
                                        </p:tav>
                                      </p:tavLst>
                                    </p:anim>
                                    <p:animEffect transition="in" filter="fade">
                                      <p:cBhvr>
                                        <p:cTn id="27" dur="500"/>
                                        <p:tgtEl>
                                          <p:spTgt spid="133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animBg="1"/>
      <p:bldP spid="13315" grpId="0" build="p" autoUpdateAnimBg="0"/>
      <p:bldP spid="13316" grpId="0" animBg="1" autoUpdateAnimBg="0"/>
      <p:bldP spid="13317"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a:extLst>
              <a:ext uri="{FF2B5EF4-FFF2-40B4-BE49-F238E27FC236}">
                <a16:creationId xmlns:a16="http://schemas.microsoft.com/office/drawing/2014/main" id="{27B032CE-3800-A049-8B5D-11673F63024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FD2BA454-829C-5E47-8628-ED136B12E0FF}" type="slidenum">
              <a:rPr lang="ja-JP" altLang="en-US" sz="1800">
                <a:solidFill>
                  <a:srgbClr val="A50021"/>
                </a:solidFill>
                <a:ea typeface="ＭＳ Ｐゴシック" panose="020B0600070205080204" pitchFamily="34" charset="-128"/>
              </a:rPr>
              <a:pPr>
                <a:spcBef>
                  <a:spcPct val="0"/>
                </a:spcBef>
                <a:buClrTx/>
                <a:buFontTx/>
                <a:buNone/>
              </a:pPr>
              <a:t>14</a:t>
            </a:fld>
            <a:endParaRPr lang="en-US" altLang="ja-JP" sz="1800">
              <a:solidFill>
                <a:srgbClr val="A50021"/>
              </a:solidFill>
              <a:ea typeface="ＭＳ Ｐゴシック" panose="020B0600070205080204" pitchFamily="34" charset="-128"/>
            </a:endParaRPr>
          </a:p>
        </p:txBody>
      </p:sp>
      <p:sp>
        <p:nvSpPr>
          <p:cNvPr id="19459" name="Rectangle 2">
            <a:extLst>
              <a:ext uri="{FF2B5EF4-FFF2-40B4-BE49-F238E27FC236}">
                <a16:creationId xmlns:a16="http://schemas.microsoft.com/office/drawing/2014/main" id="{E3AE9FC9-6690-6343-AD78-9DE5E4B478F4}"/>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3.1.2  </a:t>
            </a:r>
            <a:r>
              <a:rPr lang="zh-CN" altLang="en-US" sz="3600" b="0">
                <a:latin typeface="Times New Roman" panose="02020603050405020304" pitchFamily="18" charset="0"/>
                <a:ea typeface="黑体" panose="02010609060101010101" pitchFamily="49" charset="-122"/>
              </a:rPr>
              <a:t>推理方式及其分类</a:t>
            </a:r>
          </a:p>
        </p:txBody>
      </p:sp>
      <p:sp>
        <p:nvSpPr>
          <p:cNvPr id="19460" name="Rectangle 3">
            <a:extLst>
              <a:ext uri="{FF2B5EF4-FFF2-40B4-BE49-F238E27FC236}">
                <a16:creationId xmlns:a16="http://schemas.microsoft.com/office/drawing/2014/main" id="{045D1BC4-DD69-1940-9D5B-2277150F6A0B}"/>
              </a:ext>
            </a:extLst>
          </p:cNvPr>
          <p:cNvSpPr>
            <a:spLocks noGrp="1" noChangeArrowheads="1"/>
          </p:cNvSpPr>
          <p:nvPr>
            <p:ph type="body" idx="1"/>
          </p:nvPr>
        </p:nvSpPr>
        <p:spPr>
          <a:xfrm>
            <a:off x="250825" y="908050"/>
            <a:ext cx="8664575" cy="5400675"/>
          </a:xfrm>
        </p:spPr>
        <p:txBody>
          <a:bodyPr/>
          <a:lstStyle/>
          <a:p>
            <a:pPr marL="195263" indent="-195263" eaLnBrk="1" hangingPunct="1">
              <a:lnSpc>
                <a:spcPct val="120000"/>
              </a:lnSpc>
              <a:buFont typeface="Wingdings" pitchFamily="2" charset="2"/>
              <a:buNone/>
            </a:pPr>
            <a:r>
              <a:rPr lang="en-US" altLang="zh-CN" sz="2600" b="1">
                <a:latin typeface="Times New Roman" panose="02020603050405020304" pitchFamily="18" charset="0"/>
              </a:rPr>
              <a:t>4</a:t>
            </a:r>
            <a:r>
              <a:rPr lang="zh-CN" altLang="en-US" sz="2600" b="1">
                <a:latin typeface="Times New Roman" panose="02020603050405020304" pitchFamily="18" charset="0"/>
              </a:rPr>
              <a:t>．启发式推理、非启发式推理</a:t>
            </a:r>
          </a:p>
          <a:p>
            <a:pPr marL="195263" indent="-195263" eaLnBrk="1" hangingPunct="1">
              <a:lnSpc>
                <a:spcPct val="120000"/>
              </a:lnSpc>
              <a:buFont typeface="Wingdings" pitchFamily="2" charset="2"/>
              <a:buChar char="§"/>
            </a:pPr>
            <a:r>
              <a:rPr lang="zh-CN" altLang="en-US" sz="2600" b="1">
                <a:solidFill>
                  <a:srgbClr val="0000FF"/>
                </a:solidFill>
              </a:rPr>
              <a:t> 启发性知识</a:t>
            </a:r>
            <a:r>
              <a:rPr lang="zh-CN" altLang="en-US" sz="2600"/>
              <a:t>：与问题有关且能加快推理过程、提高搜索效率的知识</a:t>
            </a:r>
            <a:r>
              <a:rPr lang="zh-CN" altLang="en-US" sz="2600" b="1"/>
              <a:t>。</a:t>
            </a:r>
            <a:r>
              <a:rPr lang="zh-CN" altLang="en-US" sz="2600"/>
              <a:t> </a:t>
            </a:r>
          </a:p>
        </p:txBody>
      </p:sp>
      <p:sp>
        <p:nvSpPr>
          <p:cNvPr id="19461" name="Rectangle 4">
            <a:extLst>
              <a:ext uri="{FF2B5EF4-FFF2-40B4-BE49-F238E27FC236}">
                <a16:creationId xmlns:a16="http://schemas.microsoft.com/office/drawing/2014/main" id="{6E4B8A22-9761-1B40-999B-ED679A75D3E2}"/>
              </a:ext>
            </a:extLst>
          </p:cNvPr>
          <p:cNvSpPr>
            <a:spLocks noChangeArrowheads="1"/>
          </p:cNvSpPr>
          <p:nvPr/>
        </p:nvSpPr>
        <p:spPr bwMode="auto">
          <a:xfrm>
            <a:off x="685800" y="2743200"/>
            <a:ext cx="7848600" cy="3225800"/>
          </a:xfrm>
          <a:prstGeom prst="rect">
            <a:avLst/>
          </a:prstGeom>
          <a:gradFill rotWithShape="1">
            <a:gsLst>
              <a:gs pos="0">
                <a:srgbClr val="FFFF00"/>
              </a:gs>
              <a:gs pos="100000">
                <a:schemeClr val="bg1"/>
              </a:gs>
            </a:gsLst>
            <a:path path="rect">
              <a:fillToRect l="100000" b="100000"/>
            </a:path>
          </a:gradFill>
          <a:ln w="9525">
            <a:solidFill>
              <a:srgbClr val="808080"/>
            </a:solidFill>
            <a:miter lim="800000"/>
            <a:headEnd/>
            <a:tailEnd/>
          </a:ln>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20000"/>
              </a:spcBef>
              <a:buSzPct val="80000"/>
              <a:buFont typeface="Wingdings" pitchFamily="2" charset="2"/>
              <a:buBlip>
                <a:blip r:embed="rId3"/>
              </a:buBlip>
            </a:pPr>
            <a:r>
              <a:rPr lang="en-US" altLang="zh-CN" sz="2400" b="0"/>
              <a:t> </a:t>
            </a:r>
            <a:r>
              <a:rPr lang="zh-CN" altLang="en-US" sz="2500"/>
              <a:t>目标：在脑膜炎、肺炎、流感中选择一个</a:t>
            </a:r>
          </a:p>
          <a:p>
            <a:pPr eaLnBrk="1" hangingPunct="1">
              <a:lnSpc>
                <a:spcPct val="120000"/>
              </a:lnSpc>
              <a:spcBef>
                <a:spcPct val="20000"/>
              </a:spcBef>
              <a:buSzPct val="80000"/>
              <a:buFont typeface="Wingdings" pitchFamily="2" charset="2"/>
              <a:buBlip>
                <a:blip r:embed="rId3"/>
              </a:buBlip>
            </a:pPr>
            <a:r>
              <a:rPr lang="zh-CN" altLang="en-US" sz="2500"/>
              <a:t> 产生式规则</a:t>
            </a:r>
          </a:p>
          <a:p>
            <a:pPr eaLnBrk="1" hangingPunct="1">
              <a:lnSpc>
                <a:spcPct val="120000"/>
              </a:lnSpc>
              <a:spcBef>
                <a:spcPct val="20000"/>
              </a:spcBef>
              <a:buSzPct val="80000"/>
              <a:buFont typeface="Wingdings" pitchFamily="2" charset="2"/>
              <a:buNone/>
            </a:pPr>
            <a:r>
              <a:rPr lang="zh-CN" altLang="en-US" sz="2500"/>
              <a:t>                </a:t>
            </a:r>
            <a:r>
              <a:rPr lang="en-US" altLang="zh-CN" sz="2500" i="1">
                <a:latin typeface="Times New Roman" panose="02020603050405020304" pitchFamily="18" charset="0"/>
              </a:rPr>
              <a:t>r</a:t>
            </a:r>
            <a:r>
              <a:rPr lang="en-US" altLang="zh-CN" sz="2500" baseline="-25000"/>
              <a:t>1</a:t>
            </a:r>
            <a:r>
              <a:rPr lang="zh-CN" altLang="en-US" sz="2500"/>
              <a:t>：脑膜炎</a:t>
            </a:r>
          </a:p>
          <a:p>
            <a:pPr eaLnBrk="1" hangingPunct="1">
              <a:lnSpc>
                <a:spcPct val="120000"/>
              </a:lnSpc>
              <a:spcBef>
                <a:spcPct val="20000"/>
              </a:spcBef>
              <a:buFont typeface="Wingdings" pitchFamily="2" charset="2"/>
              <a:buNone/>
            </a:pPr>
            <a:r>
              <a:rPr lang="zh-CN" altLang="en-US" sz="2500"/>
              <a:t>                </a:t>
            </a:r>
            <a:r>
              <a:rPr lang="en-US" altLang="zh-CN" sz="2500" i="1">
                <a:latin typeface="Times New Roman" panose="02020603050405020304" pitchFamily="18" charset="0"/>
              </a:rPr>
              <a:t>r</a:t>
            </a:r>
            <a:r>
              <a:rPr lang="en-US" altLang="zh-CN" sz="2500" baseline="-25000"/>
              <a:t>2</a:t>
            </a:r>
            <a:r>
              <a:rPr lang="zh-CN" altLang="en-US" sz="2500"/>
              <a:t>：肺 炎</a:t>
            </a:r>
          </a:p>
          <a:p>
            <a:pPr eaLnBrk="1" hangingPunct="1">
              <a:lnSpc>
                <a:spcPct val="120000"/>
              </a:lnSpc>
              <a:spcBef>
                <a:spcPct val="20000"/>
              </a:spcBef>
              <a:buFont typeface="Wingdings" pitchFamily="2" charset="2"/>
              <a:buNone/>
            </a:pPr>
            <a:r>
              <a:rPr lang="zh-CN" altLang="en-US" sz="2500"/>
              <a:t>                </a:t>
            </a:r>
            <a:r>
              <a:rPr lang="en-US" altLang="zh-CN" sz="2500" i="1">
                <a:latin typeface="Times New Roman" panose="02020603050405020304" pitchFamily="18" charset="0"/>
              </a:rPr>
              <a:t>r</a:t>
            </a:r>
            <a:r>
              <a:rPr lang="en-US" altLang="zh-CN" sz="2500" baseline="-25000"/>
              <a:t>3</a:t>
            </a:r>
            <a:r>
              <a:rPr lang="zh-CN" altLang="en-US" sz="2500"/>
              <a:t>：流 感  </a:t>
            </a:r>
          </a:p>
          <a:p>
            <a:pPr eaLnBrk="1" hangingPunct="1">
              <a:lnSpc>
                <a:spcPct val="120000"/>
              </a:lnSpc>
              <a:spcBef>
                <a:spcPct val="20000"/>
              </a:spcBef>
              <a:buSzPct val="80000"/>
              <a:buFont typeface="Wingdings" pitchFamily="2" charset="2"/>
              <a:buBlip>
                <a:blip r:embed="rId3"/>
              </a:buBlip>
            </a:pPr>
            <a:r>
              <a:rPr lang="zh-CN" altLang="en-US" sz="2500"/>
              <a:t> 启发式知识：“脑膜炎危险”、“目前正在盛行流感”。</a:t>
            </a: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灯片编号占位符 3">
            <a:extLst>
              <a:ext uri="{FF2B5EF4-FFF2-40B4-BE49-F238E27FC236}">
                <a16:creationId xmlns:a16="http://schemas.microsoft.com/office/drawing/2014/main" id="{A21DBAA6-E3E9-3246-AFA7-C4D45AA17CC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99453C3B-291B-F24C-88EA-4104ADB8AB71}" type="slidenum">
              <a:rPr lang="ja-JP" altLang="en-US" sz="1800">
                <a:solidFill>
                  <a:srgbClr val="A50021"/>
                </a:solidFill>
                <a:ea typeface="ＭＳ Ｐゴシック" panose="020B0600070205080204" pitchFamily="34" charset="-128"/>
              </a:rPr>
              <a:pPr>
                <a:spcBef>
                  <a:spcPct val="0"/>
                </a:spcBef>
                <a:buClrTx/>
                <a:buFontTx/>
                <a:buNone/>
              </a:pPr>
              <a:t>15</a:t>
            </a:fld>
            <a:endParaRPr lang="en-US" altLang="ja-JP" sz="1800">
              <a:solidFill>
                <a:srgbClr val="A50021"/>
              </a:solidFill>
              <a:ea typeface="ＭＳ Ｐゴシック" panose="020B0600070205080204" pitchFamily="34" charset="-128"/>
            </a:endParaRPr>
          </a:p>
        </p:txBody>
      </p:sp>
      <p:sp>
        <p:nvSpPr>
          <p:cNvPr id="20483" name="Rectangle 2">
            <a:extLst>
              <a:ext uri="{FF2B5EF4-FFF2-40B4-BE49-F238E27FC236}">
                <a16:creationId xmlns:a16="http://schemas.microsoft.com/office/drawing/2014/main" id="{A50D22FA-FDEE-E849-83EE-F165485ECAF0}"/>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3.1  </a:t>
            </a:r>
            <a:r>
              <a:rPr lang="zh-CN" altLang="en-US" sz="3600" b="0">
                <a:latin typeface="Times New Roman" panose="02020603050405020304" pitchFamily="18" charset="0"/>
                <a:ea typeface="黑体" panose="02010609060101010101" pitchFamily="49" charset="-122"/>
              </a:rPr>
              <a:t>推理的基本概念</a:t>
            </a:r>
          </a:p>
        </p:txBody>
      </p:sp>
      <p:sp>
        <p:nvSpPr>
          <p:cNvPr id="20484" name="Rectangle 3">
            <a:extLst>
              <a:ext uri="{FF2B5EF4-FFF2-40B4-BE49-F238E27FC236}">
                <a16:creationId xmlns:a16="http://schemas.microsoft.com/office/drawing/2014/main" id="{0C744AA5-02FB-924C-97F0-CE62F70389DA}"/>
              </a:ext>
            </a:extLst>
          </p:cNvPr>
          <p:cNvSpPr>
            <a:spLocks noGrp="1" noChangeArrowheads="1"/>
          </p:cNvSpPr>
          <p:nvPr>
            <p:ph type="body" idx="1"/>
          </p:nvPr>
        </p:nvSpPr>
        <p:spPr>
          <a:xfrm>
            <a:off x="533400" y="1000125"/>
            <a:ext cx="8283575" cy="5400675"/>
          </a:xfrm>
        </p:spPr>
        <p:txBody>
          <a:bodyPr/>
          <a:lstStyle/>
          <a:p>
            <a:pPr eaLnBrk="1" hangingPunct="1">
              <a:lnSpc>
                <a:spcPct val="140000"/>
              </a:lnSpc>
              <a:buSzPct val="60000"/>
              <a:buFontTx/>
              <a:buBlip>
                <a:blip r:embed="rId4"/>
              </a:buBlip>
            </a:pPr>
            <a:r>
              <a:rPr lang="en-US" altLang="zh-CN" b="1">
                <a:latin typeface="Times New Roman" panose="02020603050405020304" pitchFamily="18" charset="0"/>
              </a:rPr>
              <a:t>3.1.1  </a:t>
            </a:r>
            <a:r>
              <a:rPr lang="zh-CN" altLang="en-US" b="1">
                <a:latin typeface="Times New Roman" panose="02020603050405020304" pitchFamily="18" charset="0"/>
              </a:rPr>
              <a:t>推理的定义</a:t>
            </a:r>
          </a:p>
          <a:p>
            <a:pPr eaLnBrk="1" hangingPunct="1">
              <a:lnSpc>
                <a:spcPct val="140000"/>
              </a:lnSpc>
              <a:buSzPct val="60000"/>
              <a:buFontTx/>
              <a:buBlip>
                <a:blip r:embed="rId4"/>
              </a:buBlip>
            </a:pPr>
            <a:r>
              <a:rPr lang="en-US" altLang="zh-CN" b="1">
                <a:latin typeface="Times New Roman" panose="02020603050405020304" pitchFamily="18" charset="0"/>
              </a:rPr>
              <a:t>3.1.2  </a:t>
            </a:r>
            <a:r>
              <a:rPr lang="zh-CN" altLang="en-US" b="1">
                <a:latin typeface="Times New Roman" panose="02020603050405020304" pitchFamily="18" charset="0"/>
              </a:rPr>
              <a:t>推理方式及其分类</a:t>
            </a:r>
          </a:p>
          <a:p>
            <a:pPr eaLnBrk="1" hangingPunct="1">
              <a:lnSpc>
                <a:spcPct val="140000"/>
              </a:lnSpc>
              <a:buSzPct val="60000"/>
              <a:buFontTx/>
              <a:buBlip>
                <a:blip r:embed="rId4"/>
              </a:buBlip>
            </a:pPr>
            <a:r>
              <a:rPr lang="en-US" altLang="zh-CN" b="1">
                <a:solidFill>
                  <a:srgbClr val="0000FF"/>
                </a:solidFill>
                <a:latin typeface="Times New Roman" panose="02020603050405020304" pitchFamily="18" charset="0"/>
              </a:rPr>
              <a:t>3.1.3  </a:t>
            </a:r>
            <a:r>
              <a:rPr lang="zh-CN" altLang="en-US" b="1">
                <a:solidFill>
                  <a:srgbClr val="0000FF"/>
                </a:solidFill>
                <a:latin typeface="Times New Roman" panose="02020603050405020304" pitchFamily="18" charset="0"/>
              </a:rPr>
              <a:t>推理的方向</a:t>
            </a:r>
          </a:p>
          <a:p>
            <a:pPr eaLnBrk="1" hangingPunct="1">
              <a:lnSpc>
                <a:spcPct val="140000"/>
              </a:lnSpc>
              <a:buSzPct val="60000"/>
              <a:buFontTx/>
              <a:buBlip>
                <a:blip r:embed="rId4"/>
              </a:buBlip>
            </a:pPr>
            <a:r>
              <a:rPr lang="en-US" altLang="zh-CN" b="1">
                <a:latin typeface="Times New Roman" panose="02020603050405020304" pitchFamily="18" charset="0"/>
              </a:rPr>
              <a:t>3.1.4  </a:t>
            </a:r>
            <a:r>
              <a:rPr lang="zh-CN" altLang="en-US" b="1">
                <a:latin typeface="Times New Roman" panose="02020603050405020304" pitchFamily="18" charset="0"/>
              </a:rPr>
              <a:t>冲突消解策略</a:t>
            </a: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a:extLst>
              <a:ext uri="{FF2B5EF4-FFF2-40B4-BE49-F238E27FC236}">
                <a16:creationId xmlns:a16="http://schemas.microsoft.com/office/drawing/2014/main" id="{EE8ABDF2-F300-904E-9378-8069E0AB3D8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D4BC730F-79C2-2B42-9032-B779644CE692}" type="slidenum">
              <a:rPr lang="ja-JP" altLang="en-US" sz="1800">
                <a:solidFill>
                  <a:srgbClr val="A50021"/>
                </a:solidFill>
                <a:ea typeface="ＭＳ Ｐゴシック" panose="020B0600070205080204" pitchFamily="34" charset="-128"/>
              </a:rPr>
              <a:pPr>
                <a:spcBef>
                  <a:spcPct val="0"/>
                </a:spcBef>
                <a:buClrTx/>
                <a:buFontTx/>
                <a:buNone/>
              </a:pPr>
              <a:t>16</a:t>
            </a:fld>
            <a:endParaRPr lang="en-US" altLang="ja-JP" sz="1800">
              <a:solidFill>
                <a:srgbClr val="A50021"/>
              </a:solidFill>
              <a:ea typeface="ＭＳ Ｐゴシック" panose="020B0600070205080204" pitchFamily="34" charset="-128"/>
            </a:endParaRPr>
          </a:p>
        </p:txBody>
      </p:sp>
      <p:sp>
        <p:nvSpPr>
          <p:cNvPr id="22531" name="Rectangle 5">
            <a:extLst>
              <a:ext uri="{FF2B5EF4-FFF2-40B4-BE49-F238E27FC236}">
                <a16:creationId xmlns:a16="http://schemas.microsoft.com/office/drawing/2014/main" id="{3ED33580-A81F-844D-ADCB-F32EF9CFF6E6}"/>
              </a:ext>
            </a:extLst>
          </p:cNvPr>
          <p:cNvSpPr>
            <a:spLocks noGrp="1" noChangeArrowheads="1"/>
          </p:cNvSpPr>
          <p:nvPr>
            <p:ph type="title"/>
          </p:nvPr>
        </p:nvSpPr>
        <p:spPr/>
        <p:txBody>
          <a:bodyPr/>
          <a:lstStyle/>
          <a:p>
            <a:pPr eaLnBrk="1" hangingPunct="1"/>
            <a:r>
              <a:rPr lang="en-US" altLang="zh-CN" sz="3600" b="0" dirty="0">
                <a:latin typeface="Times New Roman" panose="02020603050405020304" pitchFamily="18" charset="0"/>
                <a:ea typeface="黑体" panose="02010609060101010101" pitchFamily="49" charset="-122"/>
              </a:rPr>
              <a:t>3.1.3  </a:t>
            </a:r>
            <a:r>
              <a:rPr lang="zh-CN" altLang="en-US" sz="3600" b="0" dirty="0">
                <a:latin typeface="Times New Roman" panose="02020603050405020304" pitchFamily="18" charset="0"/>
                <a:ea typeface="黑体" panose="02010609060101010101" pitchFamily="49" charset="-122"/>
              </a:rPr>
              <a:t>推理的方向</a:t>
            </a:r>
          </a:p>
        </p:txBody>
      </p:sp>
      <p:grpSp>
        <p:nvGrpSpPr>
          <p:cNvPr id="30" name="Group 29">
            <a:extLst>
              <a:ext uri="{FF2B5EF4-FFF2-40B4-BE49-F238E27FC236}">
                <a16:creationId xmlns:a16="http://schemas.microsoft.com/office/drawing/2014/main" id="{CEAFDFA2-F5F4-E449-B9E3-8E074AC17F18}"/>
              </a:ext>
            </a:extLst>
          </p:cNvPr>
          <p:cNvGrpSpPr/>
          <p:nvPr/>
        </p:nvGrpSpPr>
        <p:grpSpPr>
          <a:xfrm>
            <a:off x="581073" y="1349489"/>
            <a:ext cx="3076528" cy="4405650"/>
            <a:chOff x="581073" y="1349489"/>
            <a:chExt cx="3076528" cy="4405650"/>
          </a:xfrm>
        </p:grpSpPr>
        <p:sp>
          <p:nvSpPr>
            <p:cNvPr id="13" name="Rectangle 12">
              <a:extLst>
                <a:ext uri="{FF2B5EF4-FFF2-40B4-BE49-F238E27FC236}">
                  <a16:creationId xmlns:a16="http://schemas.microsoft.com/office/drawing/2014/main" id="{CC502221-C3EC-CC45-8F56-AD530FD80AC6}"/>
                </a:ext>
              </a:extLst>
            </p:cNvPr>
            <p:cNvSpPr/>
            <p:nvPr/>
          </p:nvSpPr>
          <p:spPr bwMode="auto">
            <a:xfrm>
              <a:off x="2286001" y="1349489"/>
              <a:ext cx="1371600" cy="533399"/>
            </a:xfrm>
            <a:prstGeom prst="rect">
              <a:avLst/>
            </a:prstGeom>
            <a:solidFill>
              <a:srgbClr val="FFFF99"/>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Tx/>
                <a:buSzTx/>
                <a:buFontTx/>
                <a:buNone/>
                <a:tabLst/>
              </a:pPr>
              <a:r>
                <a:rPr kumimoji="0" lang="zh-TW" altLang="en-US" sz="1800" b="1" i="0" u="none" strike="noStrike" cap="none" normalizeH="0" baseline="0" dirty="0">
                  <a:ln>
                    <a:noFill/>
                  </a:ln>
                  <a:solidFill>
                    <a:schemeClr val="tx1"/>
                  </a:solidFill>
                  <a:effectLst/>
                  <a:latin typeface="Arial" charset="0"/>
                  <a:ea typeface="宋体" pitchFamily="2" charset="-122"/>
                </a:rPr>
                <a:t>正</a:t>
              </a:r>
              <a:r>
                <a:rPr kumimoji="0" lang="zh-CN" altLang="en-US" sz="1800" b="1" i="0" u="none" strike="noStrike" cap="none" normalizeH="0" baseline="0" dirty="0">
                  <a:ln>
                    <a:noFill/>
                  </a:ln>
                  <a:solidFill>
                    <a:schemeClr val="tx1"/>
                  </a:solidFill>
                  <a:effectLst/>
                  <a:latin typeface="Arial" charset="0"/>
                  <a:ea typeface="宋体" pitchFamily="2" charset="-122"/>
                </a:rPr>
                <a:t> </a:t>
              </a:r>
              <a:r>
                <a:rPr kumimoji="0" lang="zh-TW" altLang="en-US" sz="1800" b="1" i="0" u="none" strike="noStrike" cap="none" normalizeH="0" baseline="0" dirty="0">
                  <a:ln>
                    <a:noFill/>
                  </a:ln>
                  <a:solidFill>
                    <a:schemeClr val="tx1"/>
                  </a:solidFill>
                  <a:effectLst/>
                  <a:latin typeface="Arial" charset="0"/>
                  <a:ea typeface="宋体" pitchFamily="2" charset="-122"/>
                </a:rPr>
                <a:t>向</a:t>
              </a:r>
              <a:r>
                <a:rPr kumimoji="0" lang="zh-CN" altLang="en-US" sz="1800" b="1" i="0" u="none" strike="noStrike" cap="none" normalizeH="0" baseline="0" dirty="0">
                  <a:ln>
                    <a:noFill/>
                  </a:ln>
                  <a:solidFill>
                    <a:schemeClr val="tx1"/>
                  </a:solidFill>
                  <a:effectLst/>
                  <a:latin typeface="Arial" charset="0"/>
                  <a:ea typeface="宋体" pitchFamily="2" charset="-122"/>
                </a:rPr>
                <a:t> </a:t>
              </a:r>
              <a:r>
                <a:rPr kumimoji="0" lang="zh-TW" altLang="en-US" sz="1800" b="1" i="0" u="none" strike="noStrike" cap="none" normalizeH="0" baseline="0" dirty="0">
                  <a:ln>
                    <a:noFill/>
                  </a:ln>
                  <a:solidFill>
                    <a:schemeClr val="tx1"/>
                  </a:solidFill>
                  <a:effectLst/>
                  <a:latin typeface="Arial" charset="0"/>
                  <a:ea typeface="宋体" pitchFamily="2" charset="-122"/>
                </a:rPr>
                <a:t>推</a:t>
              </a:r>
              <a:r>
                <a:rPr kumimoji="0" lang="zh-CN" altLang="en-US" sz="1800" b="1" i="0" u="none" strike="noStrike" cap="none" normalizeH="0" baseline="0" dirty="0">
                  <a:ln>
                    <a:noFill/>
                  </a:ln>
                  <a:solidFill>
                    <a:schemeClr val="tx1"/>
                  </a:solidFill>
                  <a:effectLst/>
                  <a:latin typeface="Arial" charset="0"/>
                  <a:ea typeface="宋体" pitchFamily="2" charset="-122"/>
                </a:rPr>
                <a:t> </a:t>
              </a:r>
              <a:r>
                <a:rPr kumimoji="0" lang="zh-TW" altLang="en-US" sz="1800" b="1" i="0" u="none" strike="noStrike" cap="none" normalizeH="0" baseline="0" dirty="0">
                  <a:ln>
                    <a:noFill/>
                  </a:ln>
                  <a:solidFill>
                    <a:schemeClr val="tx1"/>
                  </a:solidFill>
                  <a:effectLst/>
                  <a:latin typeface="Arial" charset="0"/>
                  <a:ea typeface="宋体" pitchFamily="2" charset="-122"/>
                </a:rPr>
                <a:t>理</a:t>
              </a:r>
              <a:endParaRPr kumimoji="0" lang="en-US" sz="1800" b="1" i="0" u="none" strike="noStrike" cap="none" normalizeH="0" baseline="0" dirty="0">
                <a:ln>
                  <a:noFill/>
                </a:ln>
                <a:solidFill>
                  <a:schemeClr val="tx1"/>
                </a:solidFill>
                <a:effectLst/>
                <a:latin typeface="Arial" charset="0"/>
                <a:ea typeface="宋体" pitchFamily="2" charset="-122"/>
              </a:endParaRPr>
            </a:p>
          </p:txBody>
        </p:sp>
        <p:sp>
          <p:nvSpPr>
            <p:cNvPr id="19" name="Rectangle 18">
              <a:extLst>
                <a:ext uri="{FF2B5EF4-FFF2-40B4-BE49-F238E27FC236}">
                  <a16:creationId xmlns:a16="http://schemas.microsoft.com/office/drawing/2014/main" id="{88D19BF6-91F9-7445-9DDF-354972D55453}"/>
                </a:ext>
              </a:extLst>
            </p:cNvPr>
            <p:cNvSpPr/>
            <p:nvPr/>
          </p:nvSpPr>
          <p:spPr bwMode="auto">
            <a:xfrm>
              <a:off x="2277326" y="2478995"/>
              <a:ext cx="1371600" cy="894443"/>
            </a:xfrm>
            <a:prstGeom prst="rect">
              <a:avLst/>
            </a:prstGeom>
            <a:solidFill>
              <a:srgbClr val="FFFF99"/>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Tx/>
                <a:buSzTx/>
                <a:buFontTx/>
                <a:buNone/>
                <a:tabLst/>
              </a:pPr>
              <a:r>
                <a:rPr lang="zh-TW" altLang="en-US" dirty="0">
                  <a:latin typeface="Arial" charset="0"/>
                </a:rPr>
                <a:t>逆</a:t>
              </a:r>
              <a:r>
                <a:rPr kumimoji="0" lang="zh-CN" altLang="en-US" sz="1800" b="1" i="0" u="none" strike="noStrike" cap="none" normalizeH="0" baseline="0" dirty="0">
                  <a:ln>
                    <a:noFill/>
                  </a:ln>
                  <a:solidFill>
                    <a:schemeClr val="tx1"/>
                  </a:solidFill>
                  <a:effectLst/>
                  <a:latin typeface="Arial" charset="0"/>
                  <a:ea typeface="宋体" pitchFamily="2" charset="-122"/>
                </a:rPr>
                <a:t> </a:t>
              </a:r>
              <a:r>
                <a:rPr kumimoji="0" lang="zh-TW" altLang="en-US" sz="1800" b="1" i="0" u="none" strike="noStrike" cap="none" normalizeH="0" baseline="0" dirty="0">
                  <a:ln>
                    <a:noFill/>
                  </a:ln>
                  <a:solidFill>
                    <a:schemeClr val="tx1"/>
                  </a:solidFill>
                  <a:effectLst/>
                  <a:latin typeface="Arial" charset="0"/>
                  <a:ea typeface="宋体" pitchFamily="2" charset="-122"/>
                </a:rPr>
                <a:t>向</a:t>
              </a:r>
              <a:r>
                <a:rPr kumimoji="0" lang="zh-CN" altLang="en-US" sz="1800" b="1" i="0" u="none" strike="noStrike" cap="none" normalizeH="0" baseline="0" dirty="0">
                  <a:ln>
                    <a:noFill/>
                  </a:ln>
                  <a:solidFill>
                    <a:schemeClr val="tx1"/>
                  </a:solidFill>
                  <a:effectLst/>
                  <a:latin typeface="Arial" charset="0"/>
                  <a:ea typeface="宋体" pitchFamily="2" charset="-122"/>
                </a:rPr>
                <a:t> </a:t>
              </a:r>
              <a:r>
                <a:rPr kumimoji="0" lang="zh-TW" altLang="en-US" sz="1800" b="1" i="0" u="none" strike="noStrike" cap="none" normalizeH="0" baseline="0" dirty="0">
                  <a:ln>
                    <a:noFill/>
                  </a:ln>
                  <a:solidFill>
                    <a:schemeClr val="tx1"/>
                  </a:solidFill>
                  <a:effectLst/>
                  <a:latin typeface="Arial" charset="0"/>
                  <a:ea typeface="宋体" pitchFamily="2" charset="-122"/>
                </a:rPr>
                <a:t>推</a:t>
              </a:r>
              <a:r>
                <a:rPr kumimoji="0" lang="zh-CN" altLang="en-US" sz="1800" b="1" i="0" u="none" strike="noStrike" cap="none" normalizeH="0" baseline="0" dirty="0">
                  <a:ln>
                    <a:noFill/>
                  </a:ln>
                  <a:solidFill>
                    <a:schemeClr val="tx1"/>
                  </a:solidFill>
                  <a:effectLst/>
                  <a:latin typeface="Arial" charset="0"/>
                  <a:ea typeface="宋体" pitchFamily="2" charset="-122"/>
                </a:rPr>
                <a:t> </a:t>
              </a:r>
              <a:r>
                <a:rPr kumimoji="0" lang="zh-TW" altLang="en-US" sz="1800" b="1" i="0" u="none" strike="noStrike" cap="none" normalizeH="0" baseline="0" dirty="0">
                  <a:ln>
                    <a:noFill/>
                  </a:ln>
                  <a:solidFill>
                    <a:schemeClr val="tx1"/>
                  </a:solidFill>
                  <a:effectLst/>
                  <a:latin typeface="Arial" charset="0"/>
                  <a:ea typeface="宋体" pitchFamily="2" charset="-122"/>
                </a:rPr>
                <a:t>理</a:t>
              </a:r>
              <a:endParaRPr kumimoji="0" lang="en-US" altLang="zh-TW" sz="1800" b="1" i="0" u="none" strike="noStrike" cap="none" normalizeH="0" baseline="0" dirty="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charset="0"/>
                  <a:ea typeface="宋体" pitchFamily="2" charset="-122"/>
                </a:rPr>
                <a:t>(</a:t>
              </a:r>
              <a:r>
                <a:rPr kumimoji="0" lang="zh-TW" altLang="en-US" sz="1800" b="1" i="0" u="none" strike="noStrike" cap="none" normalizeH="0" baseline="0" dirty="0">
                  <a:ln>
                    <a:noFill/>
                  </a:ln>
                  <a:solidFill>
                    <a:schemeClr val="tx1"/>
                  </a:solidFill>
                  <a:effectLst/>
                  <a:latin typeface="Arial" charset="0"/>
                  <a:ea typeface="宋体" pitchFamily="2" charset="-122"/>
                </a:rPr>
                <a:t>反</a:t>
              </a:r>
              <a:r>
                <a:rPr kumimoji="0" lang="zh-CN" altLang="en-US" sz="1800" b="1" i="0" u="none" strike="noStrike" cap="none" normalizeH="0" baseline="0" dirty="0">
                  <a:ln>
                    <a:noFill/>
                  </a:ln>
                  <a:solidFill>
                    <a:schemeClr val="tx1"/>
                  </a:solidFill>
                  <a:effectLst/>
                  <a:latin typeface="Arial" charset="0"/>
                  <a:ea typeface="宋体" pitchFamily="2" charset="-122"/>
                </a:rPr>
                <a:t> </a:t>
              </a:r>
              <a:r>
                <a:rPr kumimoji="0" lang="zh-TW" altLang="en-US" sz="1800" b="1" i="0" u="none" strike="noStrike" cap="none" normalizeH="0" baseline="0" dirty="0">
                  <a:ln>
                    <a:noFill/>
                  </a:ln>
                  <a:solidFill>
                    <a:schemeClr val="tx1"/>
                  </a:solidFill>
                  <a:effectLst/>
                  <a:latin typeface="Arial" charset="0"/>
                  <a:ea typeface="宋体" pitchFamily="2" charset="-122"/>
                </a:rPr>
                <a:t>向</a:t>
              </a:r>
              <a:r>
                <a:rPr kumimoji="0" lang="zh-CN" altLang="en-US" sz="1800" b="1" i="0" u="none" strike="noStrike" cap="none" normalizeH="0" baseline="0" dirty="0">
                  <a:ln>
                    <a:noFill/>
                  </a:ln>
                  <a:solidFill>
                    <a:schemeClr val="tx1"/>
                  </a:solidFill>
                  <a:effectLst/>
                  <a:latin typeface="Arial" charset="0"/>
                  <a:ea typeface="宋体" pitchFamily="2" charset="-122"/>
                </a:rPr>
                <a:t> </a:t>
              </a:r>
              <a:r>
                <a:rPr kumimoji="0" lang="zh-TW" altLang="en-US" sz="1800" b="1" i="0" u="none" strike="noStrike" cap="none" normalizeH="0" baseline="0" dirty="0">
                  <a:ln>
                    <a:noFill/>
                  </a:ln>
                  <a:solidFill>
                    <a:schemeClr val="tx1"/>
                  </a:solidFill>
                  <a:effectLst/>
                  <a:latin typeface="Arial" charset="0"/>
                  <a:ea typeface="宋体" pitchFamily="2" charset="-122"/>
                </a:rPr>
                <a:t>推</a:t>
              </a:r>
              <a:r>
                <a:rPr kumimoji="0" lang="zh-CN" altLang="en-US" sz="1800" b="1" i="0" u="none" strike="noStrike" cap="none" normalizeH="0" baseline="0" dirty="0">
                  <a:ln>
                    <a:noFill/>
                  </a:ln>
                  <a:solidFill>
                    <a:schemeClr val="tx1"/>
                  </a:solidFill>
                  <a:effectLst/>
                  <a:latin typeface="Arial" charset="0"/>
                  <a:ea typeface="宋体" pitchFamily="2" charset="-122"/>
                </a:rPr>
                <a:t> </a:t>
              </a:r>
              <a:r>
                <a:rPr kumimoji="0" lang="zh-TW" altLang="en-US" sz="1800" b="1" i="0" u="none" strike="noStrike" cap="none" normalizeH="0" baseline="0" dirty="0">
                  <a:ln>
                    <a:noFill/>
                  </a:ln>
                  <a:solidFill>
                    <a:schemeClr val="tx1"/>
                  </a:solidFill>
                  <a:effectLst/>
                  <a:latin typeface="Arial" charset="0"/>
                  <a:ea typeface="宋体" pitchFamily="2" charset="-122"/>
                </a:rPr>
                <a:t>理</a:t>
              </a:r>
              <a:r>
                <a:rPr kumimoji="0" lang="en-US" altLang="zh-CN" sz="1800" b="1" i="0" u="none" strike="noStrike" cap="none" normalizeH="0" baseline="0" dirty="0">
                  <a:ln>
                    <a:noFill/>
                  </a:ln>
                  <a:solidFill>
                    <a:schemeClr val="tx1"/>
                  </a:solidFill>
                  <a:effectLst/>
                  <a:latin typeface="Arial" charset="0"/>
                  <a:ea typeface="宋体" pitchFamily="2" charset="-122"/>
                </a:rPr>
                <a:t>)</a:t>
              </a:r>
              <a:endParaRPr kumimoji="0" lang="en-US" sz="1800" b="1" i="0" u="none" strike="noStrike" cap="none" normalizeH="0" baseline="0" dirty="0">
                <a:ln>
                  <a:noFill/>
                </a:ln>
                <a:solidFill>
                  <a:schemeClr val="tx1"/>
                </a:solidFill>
                <a:effectLst/>
                <a:latin typeface="Arial" charset="0"/>
                <a:ea typeface="宋体" pitchFamily="2" charset="-122"/>
              </a:endParaRPr>
            </a:p>
          </p:txBody>
        </p:sp>
        <p:sp>
          <p:nvSpPr>
            <p:cNvPr id="20" name="Rectangle 19">
              <a:extLst>
                <a:ext uri="{FF2B5EF4-FFF2-40B4-BE49-F238E27FC236}">
                  <a16:creationId xmlns:a16="http://schemas.microsoft.com/office/drawing/2014/main" id="{B8A87644-5525-E44C-B3ED-1B4FD4E47193}"/>
                </a:ext>
              </a:extLst>
            </p:cNvPr>
            <p:cNvSpPr/>
            <p:nvPr/>
          </p:nvSpPr>
          <p:spPr bwMode="auto">
            <a:xfrm>
              <a:off x="2272905" y="3969544"/>
              <a:ext cx="1371600" cy="533399"/>
            </a:xfrm>
            <a:prstGeom prst="rect">
              <a:avLst/>
            </a:prstGeom>
            <a:solidFill>
              <a:srgbClr val="FFFF99"/>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Tx/>
                <a:buSzTx/>
                <a:buFontTx/>
                <a:buNone/>
                <a:tabLst/>
              </a:pPr>
              <a:r>
                <a:rPr kumimoji="0" lang="zh-TW" altLang="en-US" sz="1800" b="1" i="0" u="none" strike="noStrike" cap="none" normalizeH="0" baseline="0" dirty="0">
                  <a:ln>
                    <a:noFill/>
                  </a:ln>
                  <a:solidFill>
                    <a:schemeClr val="tx1"/>
                  </a:solidFill>
                  <a:effectLst/>
                  <a:latin typeface="Arial" charset="0"/>
                  <a:ea typeface="宋体" pitchFamily="2" charset="-122"/>
                </a:rPr>
                <a:t>混</a:t>
              </a:r>
              <a:r>
                <a:rPr kumimoji="0" lang="zh-CN" altLang="en-US" sz="1800" b="1" i="0" u="none" strike="noStrike" cap="none" normalizeH="0" baseline="0" dirty="0">
                  <a:ln>
                    <a:noFill/>
                  </a:ln>
                  <a:solidFill>
                    <a:schemeClr val="tx1"/>
                  </a:solidFill>
                  <a:effectLst/>
                  <a:latin typeface="Arial" charset="0"/>
                  <a:ea typeface="宋体" pitchFamily="2" charset="-122"/>
                </a:rPr>
                <a:t> </a:t>
              </a:r>
              <a:r>
                <a:rPr kumimoji="0" lang="zh-TW" altLang="en-US" sz="1800" b="1" i="0" u="none" strike="noStrike" cap="none" normalizeH="0" baseline="0" dirty="0">
                  <a:ln>
                    <a:noFill/>
                  </a:ln>
                  <a:solidFill>
                    <a:schemeClr val="tx1"/>
                  </a:solidFill>
                  <a:effectLst/>
                  <a:latin typeface="Arial" charset="0"/>
                  <a:ea typeface="宋体" pitchFamily="2" charset="-122"/>
                </a:rPr>
                <a:t>合</a:t>
              </a:r>
              <a:r>
                <a:rPr kumimoji="0" lang="zh-CN" altLang="en-US" sz="1800" b="1" i="0" u="none" strike="noStrike" cap="none" normalizeH="0" baseline="0" dirty="0">
                  <a:ln>
                    <a:noFill/>
                  </a:ln>
                  <a:solidFill>
                    <a:schemeClr val="tx1"/>
                  </a:solidFill>
                  <a:effectLst/>
                  <a:latin typeface="Arial" charset="0"/>
                  <a:ea typeface="宋体" pitchFamily="2" charset="-122"/>
                </a:rPr>
                <a:t> </a:t>
              </a:r>
              <a:r>
                <a:rPr kumimoji="0" lang="zh-TW" altLang="en-US" sz="1800" b="1" i="0" u="none" strike="noStrike" cap="none" normalizeH="0" baseline="0" dirty="0">
                  <a:ln>
                    <a:noFill/>
                  </a:ln>
                  <a:solidFill>
                    <a:schemeClr val="tx1"/>
                  </a:solidFill>
                  <a:effectLst/>
                  <a:latin typeface="Arial" charset="0"/>
                  <a:ea typeface="宋体" pitchFamily="2" charset="-122"/>
                </a:rPr>
                <a:t>推</a:t>
              </a:r>
              <a:r>
                <a:rPr kumimoji="0" lang="zh-CN" altLang="en-US" sz="1800" b="1" i="0" u="none" strike="noStrike" cap="none" normalizeH="0" baseline="0" dirty="0">
                  <a:ln>
                    <a:noFill/>
                  </a:ln>
                  <a:solidFill>
                    <a:schemeClr val="tx1"/>
                  </a:solidFill>
                  <a:effectLst/>
                  <a:latin typeface="Arial" charset="0"/>
                  <a:ea typeface="宋体" pitchFamily="2" charset="-122"/>
                </a:rPr>
                <a:t> </a:t>
              </a:r>
              <a:r>
                <a:rPr kumimoji="0" lang="zh-TW" altLang="en-US" sz="1800" b="1" i="0" u="none" strike="noStrike" cap="none" normalizeH="0" baseline="0" dirty="0">
                  <a:ln>
                    <a:noFill/>
                  </a:ln>
                  <a:solidFill>
                    <a:schemeClr val="tx1"/>
                  </a:solidFill>
                  <a:effectLst/>
                  <a:latin typeface="Arial" charset="0"/>
                  <a:ea typeface="宋体" pitchFamily="2" charset="-122"/>
                </a:rPr>
                <a:t>理</a:t>
              </a:r>
              <a:endParaRPr kumimoji="0" lang="en-US" sz="1800" b="1" i="0" u="none" strike="noStrike" cap="none" normalizeH="0" baseline="0" dirty="0">
                <a:ln>
                  <a:noFill/>
                </a:ln>
                <a:solidFill>
                  <a:schemeClr val="tx1"/>
                </a:solidFill>
                <a:effectLst/>
                <a:latin typeface="Arial" charset="0"/>
                <a:ea typeface="宋体" pitchFamily="2" charset="-122"/>
              </a:endParaRPr>
            </a:p>
          </p:txBody>
        </p:sp>
        <p:sp>
          <p:nvSpPr>
            <p:cNvPr id="21" name="Rectangle 20">
              <a:extLst>
                <a:ext uri="{FF2B5EF4-FFF2-40B4-BE49-F238E27FC236}">
                  <a16:creationId xmlns:a16="http://schemas.microsoft.com/office/drawing/2014/main" id="{DD427AE3-A96F-C845-A975-21204B112807}"/>
                </a:ext>
              </a:extLst>
            </p:cNvPr>
            <p:cNvSpPr/>
            <p:nvPr/>
          </p:nvSpPr>
          <p:spPr bwMode="auto">
            <a:xfrm>
              <a:off x="2272905" y="5221740"/>
              <a:ext cx="1371600" cy="533399"/>
            </a:xfrm>
            <a:prstGeom prst="rect">
              <a:avLst/>
            </a:prstGeom>
            <a:solidFill>
              <a:srgbClr val="FFFF99"/>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Tx/>
                <a:buSzTx/>
                <a:buFontTx/>
                <a:buNone/>
                <a:tabLst/>
              </a:pPr>
              <a:r>
                <a:rPr lang="zh-TW" altLang="en-US" dirty="0">
                  <a:latin typeface="Arial" charset="0"/>
                </a:rPr>
                <a:t>双</a:t>
              </a:r>
              <a:r>
                <a:rPr kumimoji="0" lang="zh-CN" altLang="en-US" sz="1800" b="1" i="0" u="none" strike="noStrike" cap="none" normalizeH="0" baseline="0" dirty="0">
                  <a:ln>
                    <a:noFill/>
                  </a:ln>
                  <a:solidFill>
                    <a:schemeClr val="tx1"/>
                  </a:solidFill>
                  <a:effectLst/>
                  <a:latin typeface="Arial" charset="0"/>
                  <a:ea typeface="宋体" pitchFamily="2" charset="-122"/>
                </a:rPr>
                <a:t> </a:t>
              </a:r>
              <a:r>
                <a:rPr kumimoji="0" lang="zh-TW" altLang="en-US" sz="1800" b="1" i="0" u="none" strike="noStrike" cap="none" normalizeH="0" baseline="0" dirty="0">
                  <a:ln>
                    <a:noFill/>
                  </a:ln>
                  <a:solidFill>
                    <a:schemeClr val="tx1"/>
                  </a:solidFill>
                  <a:effectLst/>
                  <a:latin typeface="Arial" charset="0"/>
                  <a:ea typeface="宋体" pitchFamily="2" charset="-122"/>
                </a:rPr>
                <a:t>向</a:t>
              </a:r>
              <a:r>
                <a:rPr kumimoji="0" lang="zh-CN" altLang="en-US" sz="1800" b="1" i="0" u="none" strike="noStrike" cap="none" normalizeH="0" baseline="0" dirty="0">
                  <a:ln>
                    <a:noFill/>
                  </a:ln>
                  <a:solidFill>
                    <a:schemeClr val="tx1"/>
                  </a:solidFill>
                  <a:effectLst/>
                  <a:latin typeface="Arial" charset="0"/>
                  <a:ea typeface="宋体" pitchFamily="2" charset="-122"/>
                </a:rPr>
                <a:t> </a:t>
              </a:r>
              <a:r>
                <a:rPr kumimoji="0" lang="zh-TW" altLang="en-US" sz="1800" b="1" i="0" u="none" strike="noStrike" cap="none" normalizeH="0" baseline="0" dirty="0">
                  <a:ln>
                    <a:noFill/>
                  </a:ln>
                  <a:solidFill>
                    <a:schemeClr val="tx1"/>
                  </a:solidFill>
                  <a:effectLst/>
                  <a:latin typeface="Arial" charset="0"/>
                  <a:ea typeface="宋体" pitchFamily="2" charset="-122"/>
                </a:rPr>
                <a:t>推</a:t>
              </a:r>
              <a:r>
                <a:rPr kumimoji="0" lang="zh-CN" altLang="en-US" sz="1800" b="1" i="0" u="none" strike="noStrike" cap="none" normalizeH="0" baseline="0" dirty="0">
                  <a:ln>
                    <a:noFill/>
                  </a:ln>
                  <a:solidFill>
                    <a:schemeClr val="tx1"/>
                  </a:solidFill>
                  <a:effectLst/>
                  <a:latin typeface="Arial" charset="0"/>
                  <a:ea typeface="宋体" pitchFamily="2" charset="-122"/>
                </a:rPr>
                <a:t> </a:t>
              </a:r>
              <a:r>
                <a:rPr kumimoji="0" lang="zh-TW" altLang="en-US" sz="1800" b="1" i="0" u="none" strike="noStrike" cap="none" normalizeH="0" baseline="0" dirty="0">
                  <a:ln>
                    <a:noFill/>
                  </a:ln>
                  <a:solidFill>
                    <a:schemeClr val="tx1"/>
                  </a:solidFill>
                  <a:effectLst/>
                  <a:latin typeface="Arial" charset="0"/>
                  <a:ea typeface="宋体" pitchFamily="2" charset="-122"/>
                </a:rPr>
                <a:t>理</a:t>
              </a:r>
              <a:endParaRPr kumimoji="0" lang="en-US" sz="1800" b="1" i="0" u="none" strike="noStrike" cap="none" normalizeH="0" baseline="0" dirty="0">
                <a:ln>
                  <a:noFill/>
                </a:ln>
                <a:solidFill>
                  <a:schemeClr val="tx1"/>
                </a:solidFill>
                <a:effectLst/>
                <a:latin typeface="Arial" charset="0"/>
                <a:ea typeface="宋体" pitchFamily="2" charset="-122"/>
              </a:endParaRPr>
            </a:p>
          </p:txBody>
        </p:sp>
        <p:sp>
          <p:nvSpPr>
            <p:cNvPr id="23" name="Rectangle 22">
              <a:extLst>
                <a:ext uri="{FF2B5EF4-FFF2-40B4-BE49-F238E27FC236}">
                  <a16:creationId xmlns:a16="http://schemas.microsoft.com/office/drawing/2014/main" id="{D2B273A8-B19B-9547-8316-0017A2EEAA34}"/>
                </a:ext>
              </a:extLst>
            </p:cNvPr>
            <p:cNvSpPr/>
            <p:nvPr/>
          </p:nvSpPr>
          <p:spPr bwMode="auto">
            <a:xfrm>
              <a:off x="581073" y="2401547"/>
              <a:ext cx="945723" cy="2512105"/>
            </a:xfrm>
            <a:prstGeom prst="rect">
              <a:avLst/>
            </a:prstGeom>
            <a:solidFill>
              <a:srgbClr val="8AF97B"/>
            </a:solidFill>
            <a:ln w="38100" cap="flat" cmpd="sng" algn="ctr">
              <a:solidFill>
                <a:schemeClr val="tx1"/>
              </a:solidFill>
              <a:prstDash val="solid"/>
              <a:round/>
              <a:headEnd type="none" w="med" len="med"/>
              <a:tailEnd type="none" w="med" len="med"/>
            </a:ln>
            <a:effectLst/>
          </p:spPr>
          <p:txBody>
            <a:bodyPr vert="wordArtVert" wrap="square" lIns="91440" tIns="45720" rIns="91440" bIns="45720" numCol="1" rtlCol="0" anchor="t" anchorCtr="0" compatLnSpc="1">
              <a:prstTxWarp prst="textNoShape">
                <a:avLst/>
              </a:prstTxWarp>
            </a:bodyPr>
            <a:lstStyle/>
            <a:p>
              <a:pPr algn="ctr" eaLnBrk="1" hangingPunct="1">
                <a:lnSpc>
                  <a:spcPct val="250000"/>
                </a:lnSpc>
                <a:spcBef>
                  <a:spcPts val="1800"/>
                </a:spcBef>
                <a:spcAft>
                  <a:spcPts val="1800"/>
                </a:spcAft>
              </a:pPr>
              <a:endParaRPr kumimoji="0" lang="en-US" b="1" i="0" u="none" strike="noStrike" cap="none" normalizeH="0" baseline="0" dirty="0">
                <a:ln>
                  <a:noFill/>
                </a:ln>
                <a:solidFill>
                  <a:schemeClr val="tx1"/>
                </a:solidFill>
                <a:effectLst/>
                <a:latin typeface="Arial" charset="0"/>
                <a:ea typeface="宋体" pitchFamily="2" charset="-122"/>
              </a:endParaRPr>
            </a:p>
          </p:txBody>
        </p:sp>
        <p:sp>
          <p:nvSpPr>
            <p:cNvPr id="14" name="TextBox 13">
              <a:extLst>
                <a:ext uri="{FF2B5EF4-FFF2-40B4-BE49-F238E27FC236}">
                  <a16:creationId xmlns:a16="http://schemas.microsoft.com/office/drawing/2014/main" id="{19C7F8A4-FB79-7F43-BADF-FD9C642D9BEF}"/>
                </a:ext>
              </a:extLst>
            </p:cNvPr>
            <p:cNvSpPr txBox="1"/>
            <p:nvPr/>
          </p:nvSpPr>
          <p:spPr>
            <a:xfrm>
              <a:off x="710577" y="2478995"/>
              <a:ext cx="609600" cy="2585323"/>
            </a:xfrm>
            <a:prstGeom prst="rect">
              <a:avLst/>
            </a:prstGeom>
            <a:noFill/>
          </p:spPr>
          <p:txBody>
            <a:bodyPr wrap="square" rtlCol="0">
              <a:spAutoFit/>
            </a:bodyPr>
            <a:lstStyle/>
            <a:p>
              <a:pPr algn="ctr">
                <a:lnSpc>
                  <a:spcPct val="150000"/>
                </a:lnSpc>
              </a:pPr>
              <a:r>
                <a:rPr lang="zh-TW" altLang="en-US" sz="2400" dirty="0">
                  <a:latin typeface="Arial" charset="0"/>
                </a:rPr>
                <a:t>推</a:t>
              </a:r>
              <a:r>
                <a:rPr lang="zh-CN" altLang="en-US" sz="2400" dirty="0">
                  <a:latin typeface="Arial" charset="0"/>
                </a:rPr>
                <a:t> </a:t>
              </a:r>
              <a:r>
                <a:rPr lang="zh-TW" altLang="en-US" sz="2400" dirty="0">
                  <a:latin typeface="Arial" charset="0"/>
                </a:rPr>
                <a:t>理</a:t>
              </a:r>
              <a:r>
                <a:rPr lang="zh-CN" altLang="en-US" sz="2400" dirty="0">
                  <a:latin typeface="Arial" charset="0"/>
                </a:rPr>
                <a:t> </a:t>
              </a:r>
              <a:r>
                <a:rPr lang="zh-TW" altLang="en-US" sz="2400" dirty="0">
                  <a:latin typeface="Arial" charset="0"/>
                </a:rPr>
                <a:t>方</a:t>
              </a:r>
              <a:r>
                <a:rPr lang="zh-CN" altLang="en-US" sz="2400" dirty="0">
                  <a:latin typeface="Arial" charset="0"/>
                </a:rPr>
                <a:t> </a:t>
              </a:r>
              <a:r>
                <a:rPr lang="zh-TW" altLang="en-US" sz="2400" dirty="0">
                  <a:latin typeface="Arial" charset="0"/>
                </a:rPr>
                <a:t>向</a:t>
              </a:r>
              <a:endParaRPr lang="en-US" sz="2400" dirty="0">
                <a:latin typeface="Arial" charset="0"/>
              </a:endParaRPr>
            </a:p>
            <a:p>
              <a:endParaRPr lang="en-US" dirty="0"/>
            </a:p>
          </p:txBody>
        </p:sp>
        <p:cxnSp>
          <p:nvCxnSpPr>
            <p:cNvPr id="16" name="Straight Connector 15">
              <a:extLst>
                <a:ext uri="{FF2B5EF4-FFF2-40B4-BE49-F238E27FC236}">
                  <a16:creationId xmlns:a16="http://schemas.microsoft.com/office/drawing/2014/main" id="{3735C3BD-FD39-D041-94B2-A5871CF80A66}"/>
                </a:ext>
              </a:extLst>
            </p:cNvPr>
            <p:cNvCxnSpPr>
              <a:cxnSpLocks/>
              <a:stCxn id="23" idx="3"/>
            </p:cNvCxnSpPr>
            <p:nvPr/>
          </p:nvCxnSpPr>
          <p:spPr bwMode="auto">
            <a:xfrm>
              <a:off x="1526796" y="3657600"/>
              <a:ext cx="335455" cy="0"/>
            </a:xfrm>
            <a:prstGeom prst="line">
              <a:avLst/>
            </a:prstGeom>
            <a:solidFill>
              <a:srgbClr val="FFFF99"/>
            </a:solidFill>
            <a:ln w="38100" cap="flat" cmpd="sng" algn="ctr">
              <a:solidFill>
                <a:schemeClr val="tx1"/>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38C03672-B2AF-694D-AE20-0F956BF3A5ED}"/>
                </a:ext>
              </a:extLst>
            </p:cNvPr>
            <p:cNvCxnSpPr>
              <a:cxnSpLocks/>
            </p:cNvCxnSpPr>
            <p:nvPr/>
          </p:nvCxnSpPr>
          <p:spPr bwMode="auto">
            <a:xfrm flipH="1">
              <a:off x="1862251" y="1616188"/>
              <a:ext cx="410654" cy="0"/>
            </a:xfrm>
            <a:prstGeom prst="line">
              <a:avLst/>
            </a:prstGeom>
            <a:solidFill>
              <a:srgbClr val="FFFF99"/>
            </a:solidFill>
            <a:ln w="38100" cap="flat" cmpd="sng" algn="ctr">
              <a:solidFill>
                <a:schemeClr val="tx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599B29D2-7887-AA48-B5B1-12D1768E9AD8}"/>
                </a:ext>
              </a:extLst>
            </p:cNvPr>
            <p:cNvCxnSpPr>
              <a:cxnSpLocks/>
            </p:cNvCxnSpPr>
            <p:nvPr/>
          </p:nvCxnSpPr>
          <p:spPr bwMode="auto">
            <a:xfrm flipV="1">
              <a:off x="1862251" y="1616188"/>
              <a:ext cx="0" cy="3892323"/>
            </a:xfrm>
            <a:prstGeom prst="line">
              <a:avLst/>
            </a:prstGeom>
            <a:solidFill>
              <a:srgbClr val="FFFF99"/>
            </a:solidFill>
            <a:ln w="38100" cap="flat" cmpd="sng" algn="ctr">
              <a:solidFill>
                <a:schemeClr val="tx1"/>
              </a:solidFill>
              <a:prstDash val="solid"/>
              <a:round/>
              <a:headEnd type="none" w="med" len="med"/>
              <a:tailEnd type="none" w="med" len="med"/>
            </a:ln>
            <a:effectLst/>
          </p:spPr>
        </p:cxnSp>
        <p:cxnSp>
          <p:nvCxnSpPr>
            <p:cNvPr id="35" name="Straight Connector 34">
              <a:extLst>
                <a:ext uri="{FF2B5EF4-FFF2-40B4-BE49-F238E27FC236}">
                  <a16:creationId xmlns:a16="http://schemas.microsoft.com/office/drawing/2014/main" id="{389EA25A-6098-B64F-BA64-F95FB282658D}"/>
                </a:ext>
              </a:extLst>
            </p:cNvPr>
            <p:cNvCxnSpPr>
              <a:cxnSpLocks/>
            </p:cNvCxnSpPr>
            <p:nvPr/>
          </p:nvCxnSpPr>
          <p:spPr bwMode="auto">
            <a:xfrm flipH="1">
              <a:off x="1875347" y="2942204"/>
              <a:ext cx="410654" cy="0"/>
            </a:xfrm>
            <a:prstGeom prst="line">
              <a:avLst/>
            </a:prstGeom>
            <a:solidFill>
              <a:srgbClr val="FFFF99"/>
            </a:solidFill>
            <a:ln w="38100" cap="flat" cmpd="sng" algn="ctr">
              <a:solidFill>
                <a:schemeClr val="tx1"/>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49A6E5F5-A650-3840-90CA-3C9E70F63C3D}"/>
                </a:ext>
              </a:extLst>
            </p:cNvPr>
            <p:cNvCxnSpPr>
              <a:cxnSpLocks/>
            </p:cNvCxnSpPr>
            <p:nvPr/>
          </p:nvCxnSpPr>
          <p:spPr bwMode="auto">
            <a:xfrm flipH="1">
              <a:off x="1862251" y="4236243"/>
              <a:ext cx="410654" cy="0"/>
            </a:xfrm>
            <a:prstGeom prst="line">
              <a:avLst/>
            </a:prstGeom>
            <a:solidFill>
              <a:srgbClr val="FFFF99"/>
            </a:solidFill>
            <a:ln w="38100" cap="flat" cmpd="sng" algn="ctr">
              <a:solidFill>
                <a:schemeClr val="tx1"/>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86921AE0-7419-0A47-97D6-C6C3F6FE0A1C}"/>
                </a:ext>
              </a:extLst>
            </p:cNvPr>
            <p:cNvCxnSpPr>
              <a:cxnSpLocks/>
            </p:cNvCxnSpPr>
            <p:nvPr/>
          </p:nvCxnSpPr>
          <p:spPr bwMode="auto">
            <a:xfrm flipH="1">
              <a:off x="1862251" y="5488440"/>
              <a:ext cx="410654" cy="0"/>
            </a:xfrm>
            <a:prstGeom prst="line">
              <a:avLst/>
            </a:prstGeom>
            <a:solidFill>
              <a:srgbClr val="FFFF99"/>
            </a:solidFill>
            <a:ln w="38100" cap="flat" cmpd="sng" algn="ctr">
              <a:solidFill>
                <a:schemeClr val="tx1"/>
              </a:solidFill>
              <a:prstDash val="solid"/>
              <a:round/>
              <a:headEnd type="none" w="med" len="med"/>
              <a:tailEnd type="none" w="med" len="med"/>
            </a:ln>
            <a:effectLst/>
          </p:spPr>
        </p:cxnSp>
      </p:grpSp>
      <p:grpSp>
        <p:nvGrpSpPr>
          <p:cNvPr id="52" name="Group 51">
            <a:extLst>
              <a:ext uri="{FF2B5EF4-FFF2-40B4-BE49-F238E27FC236}">
                <a16:creationId xmlns:a16="http://schemas.microsoft.com/office/drawing/2014/main" id="{0B56C9C9-554E-2446-BBFD-82B79194500C}"/>
              </a:ext>
            </a:extLst>
          </p:cNvPr>
          <p:cNvGrpSpPr/>
          <p:nvPr/>
        </p:nvGrpSpPr>
        <p:grpSpPr>
          <a:xfrm>
            <a:off x="4035598" y="930275"/>
            <a:ext cx="4658091" cy="5486400"/>
            <a:chOff x="4191000" y="914400"/>
            <a:chExt cx="4658091" cy="5486400"/>
          </a:xfrm>
        </p:grpSpPr>
        <p:sp>
          <p:nvSpPr>
            <p:cNvPr id="22534" name="Line 11">
              <a:extLst>
                <a:ext uri="{FF2B5EF4-FFF2-40B4-BE49-F238E27FC236}">
                  <a16:creationId xmlns:a16="http://schemas.microsoft.com/office/drawing/2014/main" id="{5C974E3E-5460-9643-9755-7A2016F6A36E}"/>
                </a:ext>
              </a:extLst>
            </p:cNvPr>
            <p:cNvSpPr>
              <a:spLocks noChangeShapeType="1"/>
            </p:cNvSpPr>
            <p:nvPr/>
          </p:nvSpPr>
          <p:spPr bwMode="auto">
            <a:xfrm>
              <a:off x="4191000" y="914400"/>
              <a:ext cx="0" cy="5486400"/>
            </a:xfrm>
            <a:prstGeom prst="line">
              <a:avLst/>
            </a:prstGeom>
            <a:noFill/>
            <a:ln w="76200" cmpd="tri">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Rectangle 33">
              <a:extLst>
                <a:ext uri="{FF2B5EF4-FFF2-40B4-BE49-F238E27FC236}">
                  <a16:creationId xmlns:a16="http://schemas.microsoft.com/office/drawing/2014/main" id="{117EF543-4843-8742-8966-EA24C029B63E}"/>
                </a:ext>
              </a:extLst>
            </p:cNvPr>
            <p:cNvSpPr/>
            <p:nvPr/>
          </p:nvSpPr>
          <p:spPr bwMode="auto">
            <a:xfrm>
              <a:off x="4343400" y="2057400"/>
              <a:ext cx="2971800" cy="1371600"/>
            </a:xfrm>
            <a:prstGeom prst="rect">
              <a:avLst/>
            </a:prstGeom>
            <a:solidFill>
              <a:srgbClr val="00FD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pitchFamily="2" charset="-122"/>
              </a:endParaRPr>
            </a:p>
          </p:txBody>
        </p:sp>
        <p:sp>
          <p:nvSpPr>
            <p:cNvPr id="38" name="Magnetic Disk 37">
              <a:extLst>
                <a:ext uri="{FF2B5EF4-FFF2-40B4-BE49-F238E27FC236}">
                  <a16:creationId xmlns:a16="http://schemas.microsoft.com/office/drawing/2014/main" id="{A282E443-0FBD-524F-9ADE-F8A17FD66D19}"/>
                </a:ext>
              </a:extLst>
            </p:cNvPr>
            <p:cNvSpPr/>
            <p:nvPr/>
          </p:nvSpPr>
          <p:spPr bwMode="auto">
            <a:xfrm>
              <a:off x="4518280" y="2525598"/>
              <a:ext cx="1196720" cy="674802"/>
            </a:xfrm>
            <a:prstGeom prst="flowChartMagneticDisk">
              <a:avLst/>
            </a:prstGeom>
            <a:solidFill>
              <a:srgbClr val="FFFF99"/>
            </a:solidFill>
            <a:ln w="9525" cap="flat" cmpd="sng" algn="ctr">
              <a:solidFill>
                <a:srgbClr val="99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20000"/>
                </a:lnSpc>
                <a:spcBef>
                  <a:spcPct val="0"/>
                </a:spcBef>
                <a:spcAft>
                  <a:spcPct val="0"/>
                </a:spcAft>
                <a:buClrTx/>
                <a:buSzTx/>
                <a:buFontTx/>
                <a:buNone/>
                <a:tabLst/>
              </a:pPr>
              <a:r>
                <a:rPr kumimoji="0" lang="zh-TW" altLang="en-US" sz="1800" b="1" i="0" u="none" strike="noStrike" cap="none" normalizeH="0" baseline="0" dirty="0">
                  <a:ln>
                    <a:noFill/>
                  </a:ln>
                  <a:solidFill>
                    <a:schemeClr val="tx1"/>
                  </a:solidFill>
                  <a:effectLst/>
                  <a:latin typeface="Arial" charset="0"/>
                  <a:ea typeface="宋体" pitchFamily="2" charset="-122"/>
                </a:rPr>
                <a:t>数据库</a:t>
              </a:r>
              <a:endParaRPr kumimoji="0" lang="en-US" sz="1800" b="1" i="0" u="none" strike="noStrike" cap="none" normalizeH="0" baseline="0" dirty="0">
                <a:ln>
                  <a:noFill/>
                </a:ln>
                <a:solidFill>
                  <a:schemeClr val="tx1"/>
                </a:solidFill>
                <a:effectLst/>
                <a:latin typeface="Arial" charset="0"/>
                <a:ea typeface="宋体" pitchFamily="2" charset="-122"/>
              </a:endParaRPr>
            </a:p>
          </p:txBody>
        </p:sp>
        <p:sp>
          <p:nvSpPr>
            <p:cNvPr id="45" name="Magnetic Disk 44">
              <a:extLst>
                <a:ext uri="{FF2B5EF4-FFF2-40B4-BE49-F238E27FC236}">
                  <a16:creationId xmlns:a16="http://schemas.microsoft.com/office/drawing/2014/main" id="{335FE248-56EF-DF41-B957-B944310E1B6A}"/>
                </a:ext>
              </a:extLst>
            </p:cNvPr>
            <p:cNvSpPr/>
            <p:nvPr/>
          </p:nvSpPr>
          <p:spPr bwMode="auto">
            <a:xfrm>
              <a:off x="5909837" y="2525598"/>
              <a:ext cx="1196720" cy="674802"/>
            </a:xfrm>
            <a:prstGeom prst="flowChartMagneticDisk">
              <a:avLst/>
            </a:prstGeom>
            <a:solidFill>
              <a:srgbClr val="FFFF99"/>
            </a:solidFill>
            <a:ln w="9525" cap="flat" cmpd="sng" algn="ctr">
              <a:solidFill>
                <a:srgbClr val="99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20000"/>
                </a:lnSpc>
                <a:spcBef>
                  <a:spcPct val="0"/>
                </a:spcBef>
                <a:spcAft>
                  <a:spcPct val="0"/>
                </a:spcAft>
                <a:buClrTx/>
                <a:buSzTx/>
                <a:buFontTx/>
                <a:buNone/>
                <a:tabLst/>
              </a:pPr>
              <a:r>
                <a:rPr lang="zh-TW" altLang="en-US" dirty="0">
                  <a:latin typeface="Arial" charset="0"/>
                </a:rPr>
                <a:t>知识</a:t>
              </a:r>
              <a:r>
                <a:rPr kumimoji="0" lang="zh-TW" altLang="en-US" sz="1800" b="1" i="0" u="none" strike="noStrike" cap="none" normalizeH="0" baseline="0" dirty="0">
                  <a:ln>
                    <a:noFill/>
                  </a:ln>
                  <a:solidFill>
                    <a:schemeClr val="tx1"/>
                  </a:solidFill>
                  <a:effectLst/>
                  <a:latin typeface="Arial" charset="0"/>
                  <a:ea typeface="宋体" pitchFamily="2" charset="-122"/>
                </a:rPr>
                <a:t>库</a:t>
              </a:r>
              <a:endParaRPr kumimoji="0" lang="en-US" sz="1800" b="1" i="0" u="none" strike="noStrike" cap="none" normalizeH="0" baseline="0" dirty="0">
                <a:ln>
                  <a:noFill/>
                </a:ln>
                <a:solidFill>
                  <a:schemeClr val="tx1"/>
                </a:solidFill>
                <a:effectLst/>
                <a:latin typeface="Arial" charset="0"/>
                <a:ea typeface="宋体" pitchFamily="2" charset="-122"/>
              </a:endParaRPr>
            </a:p>
          </p:txBody>
        </p:sp>
        <p:sp>
          <p:nvSpPr>
            <p:cNvPr id="46" name="Rectangle 45">
              <a:extLst>
                <a:ext uri="{FF2B5EF4-FFF2-40B4-BE49-F238E27FC236}">
                  <a16:creationId xmlns:a16="http://schemas.microsoft.com/office/drawing/2014/main" id="{08352DA5-AF60-0C40-81F2-AA652C5FDDA0}"/>
                </a:ext>
              </a:extLst>
            </p:cNvPr>
            <p:cNvSpPr/>
            <p:nvPr/>
          </p:nvSpPr>
          <p:spPr bwMode="auto">
            <a:xfrm>
              <a:off x="5143500" y="4306381"/>
              <a:ext cx="1371600" cy="776741"/>
            </a:xfrm>
            <a:prstGeom prst="rect">
              <a:avLst/>
            </a:prstGeom>
            <a:solidFill>
              <a:srgbClr val="00FDFF"/>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ea typeface="宋体" pitchFamily="2" charset="-122"/>
              </a:endParaRPr>
            </a:p>
          </p:txBody>
        </p:sp>
        <p:sp>
          <p:nvSpPr>
            <p:cNvPr id="39" name="TextBox 38">
              <a:extLst>
                <a:ext uri="{FF2B5EF4-FFF2-40B4-BE49-F238E27FC236}">
                  <a16:creationId xmlns:a16="http://schemas.microsoft.com/office/drawing/2014/main" id="{C9AEF139-56D5-E841-AF9A-E3B324DA2FBE}"/>
                </a:ext>
              </a:extLst>
            </p:cNvPr>
            <p:cNvSpPr txBox="1"/>
            <p:nvPr/>
          </p:nvSpPr>
          <p:spPr>
            <a:xfrm>
              <a:off x="5116640" y="4510086"/>
              <a:ext cx="1477453" cy="369332"/>
            </a:xfrm>
            <a:prstGeom prst="rect">
              <a:avLst/>
            </a:prstGeom>
            <a:noFill/>
          </p:spPr>
          <p:txBody>
            <a:bodyPr wrap="square" rtlCol="0">
              <a:spAutoFit/>
            </a:bodyPr>
            <a:lstStyle/>
            <a:p>
              <a:pPr algn="ctr"/>
              <a:r>
                <a:rPr lang="zh-TW" altLang="en-US" dirty="0"/>
                <a:t>推理机</a:t>
              </a:r>
              <a:endParaRPr lang="en-US" dirty="0"/>
            </a:p>
          </p:txBody>
        </p:sp>
        <p:cxnSp>
          <p:nvCxnSpPr>
            <p:cNvPr id="49" name="Straight Connector 48">
              <a:extLst>
                <a:ext uri="{FF2B5EF4-FFF2-40B4-BE49-F238E27FC236}">
                  <a16:creationId xmlns:a16="http://schemas.microsoft.com/office/drawing/2014/main" id="{82BE4530-FF8C-3D4E-8B96-575A08D37FFD}"/>
                </a:ext>
              </a:extLst>
            </p:cNvPr>
            <p:cNvCxnSpPr>
              <a:cxnSpLocks/>
              <a:stCxn id="34" idx="2"/>
              <a:endCxn id="46" idx="0"/>
            </p:cNvCxnSpPr>
            <p:nvPr/>
          </p:nvCxnSpPr>
          <p:spPr bwMode="auto">
            <a:xfrm>
              <a:off x="5829300" y="3429000"/>
              <a:ext cx="0" cy="877381"/>
            </a:xfrm>
            <a:prstGeom prst="line">
              <a:avLst/>
            </a:prstGeom>
            <a:ln w="38100" cap="flat" cmpd="sng" algn="ctr">
              <a:solidFill>
                <a:schemeClr val="dk1"/>
              </a:solidFill>
              <a:prstDash val="solid"/>
              <a:round/>
              <a:headEnd type="triangle" w="lg" len="lg"/>
              <a:tailEnd type="triangle" w="lg" len="lg"/>
            </a:ln>
          </p:spPr>
          <p:style>
            <a:lnRef idx="0">
              <a:scrgbClr r="0" g="0" b="0"/>
            </a:lnRef>
            <a:fillRef idx="0">
              <a:scrgbClr r="0" g="0" b="0"/>
            </a:fillRef>
            <a:effectRef idx="0">
              <a:scrgbClr r="0" g="0" b="0"/>
            </a:effectRef>
            <a:fontRef idx="minor">
              <a:schemeClr val="tx1"/>
            </a:fontRef>
          </p:style>
        </p:cxnSp>
        <p:cxnSp>
          <p:nvCxnSpPr>
            <p:cNvPr id="54" name="Straight Connector 53">
              <a:extLst>
                <a:ext uri="{FF2B5EF4-FFF2-40B4-BE49-F238E27FC236}">
                  <a16:creationId xmlns:a16="http://schemas.microsoft.com/office/drawing/2014/main" id="{EB3138C8-B69E-F04C-B57E-61902B12BAFF}"/>
                </a:ext>
              </a:extLst>
            </p:cNvPr>
            <p:cNvCxnSpPr>
              <a:cxnSpLocks/>
            </p:cNvCxnSpPr>
            <p:nvPr/>
          </p:nvCxnSpPr>
          <p:spPr bwMode="auto">
            <a:xfrm flipH="1">
              <a:off x="6541961" y="4675988"/>
              <a:ext cx="682752" cy="0"/>
            </a:xfrm>
            <a:prstGeom prst="line">
              <a:avLst/>
            </a:prstGeom>
            <a:ln w="38100" cap="flat" cmpd="sng" algn="ctr">
              <a:solidFill>
                <a:schemeClr val="dk1"/>
              </a:solidFill>
              <a:prstDash val="solid"/>
              <a:round/>
              <a:headEnd type="triangle" w="lg" len="lg"/>
              <a:tailEnd type="triangle" w="lg" len="lg"/>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ECA67A23-F345-5A43-B120-BCD412241C1F}"/>
                </a:ext>
              </a:extLst>
            </p:cNvPr>
            <p:cNvCxnSpPr>
              <a:cxnSpLocks/>
            </p:cNvCxnSpPr>
            <p:nvPr/>
          </p:nvCxnSpPr>
          <p:spPr bwMode="auto">
            <a:xfrm flipH="1">
              <a:off x="7315200" y="2727445"/>
              <a:ext cx="682752" cy="0"/>
            </a:xfrm>
            <a:prstGeom prst="line">
              <a:avLst/>
            </a:prstGeom>
            <a:ln w="38100" cap="flat" cmpd="sng" algn="ctr">
              <a:solidFill>
                <a:schemeClr val="dk1"/>
              </a:solidFill>
              <a:prstDash val="solid"/>
              <a:round/>
              <a:headEnd type="triangle" w="lg" len="lg"/>
              <a:tailEnd type="triangle" w="lg" len="lg"/>
            </a:ln>
          </p:spPr>
          <p:style>
            <a:lnRef idx="0">
              <a:scrgbClr r="0" g="0" b="0"/>
            </a:lnRef>
            <a:fillRef idx="0">
              <a:scrgbClr r="0" g="0" b="0"/>
            </a:fillRef>
            <a:effectRef idx="0">
              <a:scrgbClr r="0" g="0" b="0"/>
            </a:effectRef>
            <a:fontRef idx="minor">
              <a:schemeClr val="tx1"/>
            </a:fontRef>
          </p:style>
        </p:cxnSp>
        <p:sp>
          <p:nvSpPr>
            <p:cNvPr id="51" name="TextBox 50">
              <a:extLst>
                <a:ext uri="{FF2B5EF4-FFF2-40B4-BE49-F238E27FC236}">
                  <a16:creationId xmlns:a16="http://schemas.microsoft.com/office/drawing/2014/main" id="{E98CAD40-0983-584F-80F0-E6923DCEE6F1}"/>
                </a:ext>
              </a:extLst>
            </p:cNvPr>
            <p:cNvSpPr txBox="1"/>
            <p:nvPr/>
          </p:nvSpPr>
          <p:spPr>
            <a:xfrm>
              <a:off x="7224713" y="4502943"/>
              <a:ext cx="852487" cy="369332"/>
            </a:xfrm>
            <a:prstGeom prst="rect">
              <a:avLst/>
            </a:prstGeom>
            <a:noFill/>
          </p:spPr>
          <p:txBody>
            <a:bodyPr wrap="square" rtlCol="0">
              <a:spAutoFit/>
            </a:bodyPr>
            <a:lstStyle/>
            <a:p>
              <a:r>
                <a:rPr lang="zh-TW" altLang="en-US" dirty="0"/>
                <a:t>用户</a:t>
              </a:r>
              <a:endParaRPr lang="en-US" dirty="0"/>
            </a:p>
          </p:txBody>
        </p:sp>
        <p:sp>
          <p:nvSpPr>
            <p:cNvPr id="59" name="TextBox 58">
              <a:extLst>
                <a:ext uri="{FF2B5EF4-FFF2-40B4-BE49-F238E27FC236}">
                  <a16:creationId xmlns:a16="http://schemas.microsoft.com/office/drawing/2014/main" id="{E7DBAE76-A2BD-CA47-8A0F-4B80D3EF624A}"/>
                </a:ext>
              </a:extLst>
            </p:cNvPr>
            <p:cNvSpPr txBox="1"/>
            <p:nvPr/>
          </p:nvSpPr>
          <p:spPr>
            <a:xfrm>
              <a:off x="7996604" y="2549059"/>
              <a:ext cx="852487" cy="369332"/>
            </a:xfrm>
            <a:prstGeom prst="rect">
              <a:avLst/>
            </a:prstGeom>
            <a:noFill/>
          </p:spPr>
          <p:txBody>
            <a:bodyPr wrap="square" rtlCol="0">
              <a:spAutoFit/>
            </a:bodyPr>
            <a:lstStyle/>
            <a:p>
              <a:r>
                <a:rPr lang="zh-TW" altLang="en-US" dirty="0"/>
                <a:t>专家</a:t>
              </a:r>
              <a:endParaRPr lang="en-US" dirty="0"/>
            </a:p>
          </p:txBody>
        </p:sp>
      </p:gr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灯片编号占位符 3">
            <a:extLst>
              <a:ext uri="{FF2B5EF4-FFF2-40B4-BE49-F238E27FC236}">
                <a16:creationId xmlns:a16="http://schemas.microsoft.com/office/drawing/2014/main" id="{5C04002A-BDFF-BB4F-AE5C-1A4BDFA7526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70C307B9-0941-AB4F-B4B6-C59DA749C81B}" type="slidenum">
              <a:rPr lang="ja-JP" altLang="en-US" sz="1800">
                <a:solidFill>
                  <a:srgbClr val="A50021"/>
                </a:solidFill>
                <a:ea typeface="ＭＳ Ｐゴシック" panose="020B0600070205080204" pitchFamily="34" charset="-128"/>
              </a:rPr>
              <a:pPr>
                <a:spcBef>
                  <a:spcPct val="0"/>
                </a:spcBef>
                <a:buClrTx/>
                <a:buFontTx/>
                <a:buNone/>
              </a:pPr>
              <a:t>17</a:t>
            </a:fld>
            <a:endParaRPr lang="en-US" altLang="ja-JP" sz="1800">
              <a:solidFill>
                <a:srgbClr val="A50021"/>
              </a:solidFill>
              <a:ea typeface="ＭＳ Ｐゴシック" panose="020B0600070205080204" pitchFamily="34" charset="-128"/>
            </a:endParaRPr>
          </a:p>
        </p:txBody>
      </p:sp>
      <p:sp>
        <p:nvSpPr>
          <p:cNvPr id="23555" name="Rectangle 2">
            <a:extLst>
              <a:ext uri="{FF2B5EF4-FFF2-40B4-BE49-F238E27FC236}">
                <a16:creationId xmlns:a16="http://schemas.microsoft.com/office/drawing/2014/main" id="{36D30681-EBA7-9D40-8F7C-791508A5B756}"/>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3.1.3  </a:t>
            </a:r>
            <a:r>
              <a:rPr lang="zh-CN" altLang="en-US" sz="3600" b="0">
                <a:latin typeface="Times New Roman" panose="02020603050405020304" pitchFamily="18" charset="0"/>
                <a:ea typeface="黑体" panose="02010609060101010101" pitchFamily="49" charset="-122"/>
              </a:rPr>
              <a:t>推理的方向</a:t>
            </a:r>
          </a:p>
        </p:txBody>
      </p:sp>
      <p:sp>
        <p:nvSpPr>
          <p:cNvPr id="23556" name="Rectangle 3">
            <a:extLst>
              <a:ext uri="{FF2B5EF4-FFF2-40B4-BE49-F238E27FC236}">
                <a16:creationId xmlns:a16="http://schemas.microsoft.com/office/drawing/2014/main" id="{979096D2-7537-B542-A865-02ADE6A02C0F}"/>
              </a:ext>
            </a:extLst>
          </p:cNvPr>
          <p:cNvSpPr>
            <a:spLocks noGrp="1" noChangeArrowheads="1"/>
          </p:cNvSpPr>
          <p:nvPr>
            <p:ph type="body" idx="1"/>
          </p:nvPr>
        </p:nvSpPr>
        <p:spPr>
          <a:xfrm>
            <a:off x="381000" y="1524000"/>
            <a:ext cx="8523288" cy="4953000"/>
          </a:xfrm>
          <a:gradFill rotWithShape="1">
            <a:gsLst>
              <a:gs pos="0">
                <a:srgbClr val="00FFFF"/>
              </a:gs>
              <a:gs pos="100000">
                <a:schemeClr val="bg1"/>
              </a:gs>
            </a:gsLst>
            <a:path path="shape">
              <a:fillToRect l="50000" t="50000" r="50000" b="50000"/>
            </a:path>
          </a:gradFill>
          <a:ln>
            <a:solidFill>
              <a:srgbClr val="000080"/>
            </a:solidFill>
            <a:miter lim="800000"/>
            <a:headEnd/>
            <a:tailEnd/>
          </a:ln>
        </p:spPr>
        <p:txBody>
          <a:bodyPr/>
          <a:lstStyle/>
          <a:p>
            <a:pPr marL="0" indent="0" eaLnBrk="1" hangingPunct="1">
              <a:lnSpc>
                <a:spcPct val="120000"/>
              </a:lnSpc>
              <a:buSzPct val="50000"/>
              <a:buFont typeface="Wingdings" pitchFamily="2" charset="2"/>
              <a:buChar char="n"/>
            </a:pPr>
            <a:r>
              <a:rPr lang="en-US" altLang="zh-CN" sz="2600" b="1"/>
              <a:t>  </a:t>
            </a:r>
            <a:r>
              <a:rPr lang="zh-CN" altLang="en-US" sz="2600" b="1"/>
              <a:t>正向推理（事实驱动推理）</a:t>
            </a:r>
            <a:r>
              <a:rPr lang="en-US" altLang="zh-CN" sz="2600" b="1"/>
              <a:t>:  </a:t>
            </a:r>
            <a:r>
              <a:rPr lang="zh-CN" altLang="en-US" sz="2600">
                <a:solidFill>
                  <a:schemeClr val="accent2"/>
                </a:solidFill>
              </a:rPr>
              <a:t>已知事实  </a:t>
            </a:r>
            <a:r>
              <a:rPr lang="zh-CN" altLang="en-US" sz="2600"/>
              <a:t>→   结论</a:t>
            </a:r>
          </a:p>
          <a:p>
            <a:pPr marL="0" indent="0" algn="just" eaLnBrk="1" hangingPunct="1">
              <a:lnSpc>
                <a:spcPct val="120000"/>
              </a:lnSpc>
              <a:buFont typeface="Wingdings" pitchFamily="2" charset="2"/>
              <a:buChar char="§"/>
            </a:pPr>
            <a:r>
              <a:rPr lang="zh-CN" altLang="en-US" sz="2600" b="1"/>
              <a:t>  基本思想</a:t>
            </a:r>
          </a:p>
          <a:p>
            <a:pPr marL="0" indent="0" algn="just" eaLnBrk="1" hangingPunct="1">
              <a:lnSpc>
                <a:spcPct val="120000"/>
              </a:lnSpc>
              <a:spcBef>
                <a:spcPct val="30000"/>
              </a:spcBef>
              <a:buFont typeface="Wingdings" pitchFamily="2" charset="2"/>
              <a:buNone/>
            </a:pPr>
            <a:r>
              <a:rPr lang="zh-CN" altLang="en-US" sz="2600">
                <a:latin typeface="Times New Roman" panose="02020603050405020304" pitchFamily="18" charset="0"/>
              </a:rPr>
              <a:t>（</a:t>
            </a:r>
            <a:r>
              <a:rPr lang="en-US" altLang="zh-CN" sz="2600">
                <a:latin typeface="Times New Roman" panose="02020603050405020304" pitchFamily="18" charset="0"/>
              </a:rPr>
              <a:t>1</a:t>
            </a:r>
            <a:r>
              <a:rPr lang="zh-CN" altLang="en-US" sz="2600">
                <a:latin typeface="Times New Roman" panose="02020603050405020304" pitchFamily="18" charset="0"/>
              </a:rPr>
              <a:t>）从初始已知事实出发，在知识库</a:t>
            </a:r>
            <a:r>
              <a:rPr lang="en-US" altLang="zh-CN" sz="2600" i="1">
                <a:latin typeface="Times New Roman" panose="02020603050405020304" pitchFamily="18" charset="0"/>
              </a:rPr>
              <a:t>KB</a:t>
            </a:r>
            <a:r>
              <a:rPr lang="zh-CN" altLang="en-US" sz="2600">
                <a:latin typeface="Times New Roman" panose="02020603050405020304" pitchFamily="18" charset="0"/>
              </a:rPr>
              <a:t>中找出当前可适用的知识，构成可适用知识集</a:t>
            </a:r>
            <a:r>
              <a:rPr lang="en-US" altLang="zh-CN" sz="2600" i="1">
                <a:latin typeface="Times New Roman" panose="02020603050405020304" pitchFamily="18" charset="0"/>
              </a:rPr>
              <a:t>KS</a:t>
            </a:r>
            <a:r>
              <a:rPr lang="zh-CN" altLang="en-US" sz="2600">
                <a:latin typeface="Times New Roman" panose="02020603050405020304" pitchFamily="18" charset="0"/>
              </a:rPr>
              <a:t>。</a:t>
            </a:r>
          </a:p>
          <a:p>
            <a:pPr marL="0" indent="0" algn="just" eaLnBrk="1" hangingPunct="1">
              <a:lnSpc>
                <a:spcPct val="120000"/>
              </a:lnSpc>
              <a:spcBef>
                <a:spcPct val="30000"/>
              </a:spcBef>
              <a:buFont typeface="Wingdings" pitchFamily="2" charset="2"/>
              <a:buNone/>
            </a:pPr>
            <a:r>
              <a:rPr lang="zh-CN" altLang="en-US" sz="2600">
                <a:latin typeface="Times New Roman" panose="02020603050405020304" pitchFamily="18" charset="0"/>
              </a:rPr>
              <a:t>（</a:t>
            </a:r>
            <a:r>
              <a:rPr lang="en-US" altLang="zh-CN" sz="2600">
                <a:latin typeface="Times New Roman" panose="02020603050405020304" pitchFamily="18" charset="0"/>
              </a:rPr>
              <a:t>2</a:t>
            </a:r>
            <a:r>
              <a:rPr lang="zh-CN" altLang="en-US" sz="2600">
                <a:latin typeface="Times New Roman" panose="02020603050405020304" pitchFamily="18" charset="0"/>
              </a:rPr>
              <a:t>）按某种冲突消解策略从</a:t>
            </a:r>
            <a:r>
              <a:rPr lang="en-US" altLang="zh-CN" sz="2600" i="1">
                <a:latin typeface="Times New Roman" panose="02020603050405020304" pitchFamily="18" charset="0"/>
              </a:rPr>
              <a:t>KS</a:t>
            </a:r>
            <a:r>
              <a:rPr lang="zh-CN" altLang="en-US" sz="2600">
                <a:latin typeface="Times New Roman" panose="02020603050405020304" pitchFamily="18" charset="0"/>
              </a:rPr>
              <a:t>中选出一条知识进行推理，并将推出的新事实加入到数据库</a:t>
            </a:r>
            <a:r>
              <a:rPr lang="en-US" altLang="zh-CN" sz="2600" i="1">
                <a:latin typeface="Times New Roman" panose="02020603050405020304" pitchFamily="18" charset="0"/>
              </a:rPr>
              <a:t>DB</a:t>
            </a:r>
            <a:r>
              <a:rPr lang="zh-CN" altLang="en-US" sz="2600">
                <a:latin typeface="Times New Roman" panose="02020603050405020304" pitchFamily="18" charset="0"/>
              </a:rPr>
              <a:t>中作为下一步推理的已知事实，再在</a:t>
            </a:r>
            <a:r>
              <a:rPr lang="en-US" altLang="zh-CN" sz="2600" i="1">
                <a:latin typeface="Times New Roman" panose="02020603050405020304" pitchFamily="18" charset="0"/>
              </a:rPr>
              <a:t>KB</a:t>
            </a:r>
            <a:r>
              <a:rPr lang="zh-CN" altLang="en-US" sz="2600">
                <a:latin typeface="Times New Roman" panose="02020603050405020304" pitchFamily="18" charset="0"/>
              </a:rPr>
              <a:t>中选取可适用知识构成</a:t>
            </a:r>
            <a:r>
              <a:rPr lang="en-US" altLang="zh-CN" sz="2600" i="1">
                <a:latin typeface="Times New Roman" panose="02020603050405020304" pitchFamily="18" charset="0"/>
              </a:rPr>
              <a:t>KS </a:t>
            </a:r>
            <a:r>
              <a:rPr lang="zh-CN" altLang="en-US" sz="2600">
                <a:latin typeface="Times New Roman" panose="02020603050405020304" pitchFamily="18" charset="0"/>
              </a:rPr>
              <a:t>。</a:t>
            </a:r>
          </a:p>
          <a:p>
            <a:pPr marL="0" indent="0" algn="just" eaLnBrk="1" hangingPunct="1">
              <a:lnSpc>
                <a:spcPct val="120000"/>
              </a:lnSpc>
              <a:spcBef>
                <a:spcPct val="30000"/>
              </a:spcBef>
              <a:buFont typeface="Wingdings" pitchFamily="2" charset="2"/>
              <a:buNone/>
            </a:pPr>
            <a:r>
              <a:rPr lang="zh-CN" altLang="en-US" sz="2600">
                <a:latin typeface="Times New Roman" panose="02020603050405020304" pitchFamily="18" charset="0"/>
              </a:rPr>
              <a:t>（</a:t>
            </a:r>
            <a:r>
              <a:rPr lang="en-US" altLang="zh-CN" sz="2600">
                <a:latin typeface="Times New Roman" panose="02020603050405020304" pitchFamily="18" charset="0"/>
              </a:rPr>
              <a:t>3</a:t>
            </a:r>
            <a:r>
              <a:rPr lang="zh-CN" altLang="en-US" sz="2600">
                <a:latin typeface="Times New Roman" panose="02020603050405020304" pitchFamily="18" charset="0"/>
              </a:rPr>
              <a:t>）重复（</a:t>
            </a:r>
            <a:r>
              <a:rPr lang="en-US" altLang="zh-CN" sz="2600">
                <a:latin typeface="Times New Roman" panose="02020603050405020304" pitchFamily="18" charset="0"/>
              </a:rPr>
              <a:t>2</a:t>
            </a:r>
            <a:r>
              <a:rPr lang="zh-CN" altLang="en-US" sz="2600">
                <a:latin typeface="Times New Roman" panose="02020603050405020304" pitchFamily="18" charset="0"/>
              </a:rPr>
              <a:t>），直到求得问题的解或</a:t>
            </a:r>
            <a:r>
              <a:rPr lang="en-US" altLang="zh-CN" sz="2600" i="1">
                <a:latin typeface="Times New Roman" panose="02020603050405020304" pitchFamily="18" charset="0"/>
              </a:rPr>
              <a:t>KB</a:t>
            </a:r>
            <a:r>
              <a:rPr lang="zh-CN" altLang="en-US" sz="2600">
                <a:latin typeface="Times New Roman" panose="02020603050405020304" pitchFamily="18" charset="0"/>
              </a:rPr>
              <a:t>中再无可适用的知识。</a:t>
            </a:r>
          </a:p>
        </p:txBody>
      </p:sp>
      <p:sp>
        <p:nvSpPr>
          <p:cNvPr id="23557" name="Rectangle 5">
            <a:extLst>
              <a:ext uri="{FF2B5EF4-FFF2-40B4-BE49-F238E27FC236}">
                <a16:creationId xmlns:a16="http://schemas.microsoft.com/office/drawing/2014/main" id="{1E200767-C99D-DD40-94F2-F75087829F15}"/>
              </a:ext>
            </a:extLst>
          </p:cNvPr>
          <p:cNvSpPr>
            <a:spLocks noChangeArrowheads="1"/>
          </p:cNvSpPr>
          <p:nvPr/>
        </p:nvSpPr>
        <p:spPr bwMode="auto">
          <a:xfrm>
            <a:off x="457200" y="944563"/>
            <a:ext cx="205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a:latin typeface="Times New Roman" panose="02020603050405020304" pitchFamily="18" charset="0"/>
              </a:rPr>
              <a:t>1.  </a:t>
            </a:r>
            <a:r>
              <a:rPr lang="zh-CN" altLang="en-US" sz="2800">
                <a:latin typeface="Times New Roman" panose="02020603050405020304" pitchFamily="18" charset="0"/>
              </a:rPr>
              <a:t>正向推理</a:t>
            </a: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灯片编号占位符 1">
            <a:extLst>
              <a:ext uri="{FF2B5EF4-FFF2-40B4-BE49-F238E27FC236}">
                <a16:creationId xmlns:a16="http://schemas.microsoft.com/office/drawing/2014/main" id="{97F0A590-C2FD-E242-8146-C5F5FBACC18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E70697F4-B819-3F4E-BFC7-79C97B985DC9}" type="slidenum">
              <a:rPr lang="ja-JP" altLang="en-US" sz="1800">
                <a:solidFill>
                  <a:srgbClr val="A50021"/>
                </a:solidFill>
                <a:ea typeface="ＭＳ Ｐゴシック" panose="020B0600070205080204" pitchFamily="34" charset="-128"/>
              </a:rPr>
              <a:pPr>
                <a:spcBef>
                  <a:spcPct val="0"/>
                </a:spcBef>
                <a:buClrTx/>
                <a:buFontTx/>
                <a:buNone/>
              </a:pPr>
              <a:t>18</a:t>
            </a:fld>
            <a:endParaRPr lang="en-US" altLang="ja-JP" sz="1800">
              <a:solidFill>
                <a:srgbClr val="A50021"/>
              </a:solidFill>
              <a:ea typeface="ＭＳ Ｐゴシック" panose="020B0600070205080204" pitchFamily="34" charset="-128"/>
            </a:endParaRPr>
          </a:p>
        </p:txBody>
      </p:sp>
      <p:graphicFrame>
        <p:nvGraphicFramePr>
          <p:cNvPr id="24579" name="Object 9">
            <a:extLst>
              <a:ext uri="{FF2B5EF4-FFF2-40B4-BE49-F238E27FC236}">
                <a16:creationId xmlns:a16="http://schemas.microsoft.com/office/drawing/2014/main" id="{B9AF7ED4-A4CE-A141-80C8-F386BFAEA98C}"/>
              </a:ext>
            </a:extLst>
          </p:cNvPr>
          <p:cNvGraphicFramePr>
            <a:graphicFrameLocks noChangeAspect="1"/>
          </p:cNvGraphicFramePr>
          <p:nvPr/>
        </p:nvGraphicFramePr>
        <p:xfrm>
          <a:off x="990600" y="0"/>
          <a:ext cx="6418263" cy="6858000"/>
        </p:xfrm>
        <a:graphic>
          <a:graphicData uri="http://schemas.openxmlformats.org/presentationml/2006/ole">
            <mc:AlternateContent xmlns:mc="http://schemas.openxmlformats.org/markup-compatibility/2006">
              <mc:Choice xmlns:v="urn:schemas-microsoft-com:vml" Requires="v">
                <p:oleObj spid="_x0000_s24585" name="SmartDraw" r:id="rId4" imgW="29197300" imgH="31203900" progId="SmartDraw.2">
                  <p:embed/>
                </p:oleObj>
              </mc:Choice>
              <mc:Fallback>
                <p:oleObj name="SmartDraw" r:id="rId4" imgW="29197300" imgH="31203900" progId="SmartDraw.2">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0"/>
                        <a:ext cx="64182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灯片编号占位符 3">
            <a:extLst>
              <a:ext uri="{FF2B5EF4-FFF2-40B4-BE49-F238E27FC236}">
                <a16:creationId xmlns:a16="http://schemas.microsoft.com/office/drawing/2014/main" id="{BE0BBC73-04FD-F24E-8A3E-9A22D64C1A5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6F9B628D-9F5A-B746-824E-35F9C902983D}" type="slidenum">
              <a:rPr lang="ja-JP" altLang="en-US" sz="1800">
                <a:solidFill>
                  <a:srgbClr val="A50021"/>
                </a:solidFill>
                <a:ea typeface="ＭＳ Ｐゴシック" panose="020B0600070205080204" pitchFamily="34" charset="-128"/>
              </a:rPr>
              <a:pPr>
                <a:spcBef>
                  <a:spcPct val="0"/>
                </a:spcBef>
                <a:buClrTx/>
                <a:buFontTx/>
                <a:buNone/>
              </a:pPr>
              <a:t>19</a:t>
            </a:fld>
            <a:endParaRPr lang="en-US" altLang="ja-JP" sz="1800">
              <a:solidFill>
                <a:srgbClr val="A50021"/>
              </a:solidFill>
              <a:ea typeface="ＭＳ Ｐゴシック" panose="020B0600070205080204" pitchFamily="34" charset="-128"/>
            </a:endParaRPr>
          </a:p>
        </p:txBody>
      </p:sp>
      <p:sp>
        <p:nvSpPr>
          <p:cNvPr id="25603" name="Rectangle 2">
            <a:extLst>
              <a:ext uri="{FF2B5EF4-FFF2-40B4-BE49-F238E27FC236}">
                <a16:creationId xmlns:a16="http://schemas.microsoft.com/office/drawing/2014/main" id="{80BBA214-48B0-2649-B731-0C5DC6884353}"/>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3.1.3  </a:t>
            </a:r>
            <a:r>
              <a:rPr lang="zh-CN" altLang="en-US" sz="3600" b="0">
                <a:latin typeface="Times New Roman" panose="02020603050405020304" pitchFamily="18" charset="0"/>
                <a:ea typeface="黑体" panose="02010609060101010101" pitchFamily="49" charset="-122"/>
              </a:rPr>
              <a:t>推理的方向</a:t>
            </a:r>
          </a:p>
        </p:txBody>
      </p:sp>
      <p:sp>
        <p:nvSpPr>
          <p:cNvPr id="25604" name="Rectangle 3">
            <a:extLst>
              <a:ext uri="{FF2B5EF4-FFF2-40B4-BE49-F238E27FC236}">
                <a16:creationId xmlns:a16="http://schemas.microsoft.com/office/drawing/2014/main" id="{0B9542A1-0354-E84D-8511-76BFFBA6556C}"/>
              </a:ext>
            </a:extLst>
          </p:cNvPr>
          <p:cNvSpPr>
            <a:spLocks noGrp="1" noChangeArrowheads="1"/>
          </p:cNvSpPr>
          <p:nvPr>
            <p:ph type="body" idx="1"/>
          </p:nvPr>
        </p:nvSpPr>
        <p:spPr>
          <a:xfrm>
            <a:off x="392113" y="1676400"/>
            <a:ext cx="8359775" cy="3124200"/>
          </a:xfrm>
          <a:gradFill rotWithShape="1">
            <a:gsLst>
              <a:gs pos="0">
                <a:srgbClr val="00FF00"/>
              </a:gs>
              <a:gs pos="100000">
                <a:schemeClr val="bg1"/>
              </a:gs>
            </a:gsLst>
            <a:path path="rect">
              <a:fillToRect l="100000" b="100000"/>
            </a:path>
          </a:gradFill>
          <a:ln>
            <a:solidFill>
              <a:srgbClr val="000080"/>
            </a:solidFill>
            <a:miter lim="800000"/>
            <a:headEnd/>
            <a:tailEnd/>
          </a:ln>
        </p:spPr>
        <p:txBody>
          <a:bodyPr/>
          <a:lstStyle/>
          <a:p>
            <a:pPr marL="0" indent="0" eaLnBrk="1" hangingPunct="1">
              <a:lnSpc>
                <a:spcPct val="120000"/>
              </a:lnSpc>
              <a:buSzPct val="50000"/>
              <a:buFont typeface="Wingdings" pitchFamily="2" charset="2"/>
              <a:buChar char="n"/>
            </a:pPr>
            <a:r>
              <a:rPr lang="en-US" altLang="zh-CN" sz="2600" b="1"/>
              <a:t>  </a:t>
            </a:r>
            <a:r>
              <a:rPr lang="zh-CN" altLang="en-US" sz="2600" b="1"/>
              <a:t>实现正向推理需要解决的问题：</a:t>
            </a:r>
          </a:p>
          <a:p>
            <a:pPr marL="900113" lvl="1" indent="-227013" eaLnBrk="1" hangingPunct="1">
              <a:lnSpc>
                <a:spcPct val="130000"/>
              </a:lnSpc>
              <a:buSzPct val="50000"/>
              <a:buFont typeface="Wingdings" pitchFamily="2" charset="2"/>
              <a:buChar char="l"/>
            </a:pPr>
            <a:r>
              <a:rPr lang="zh-CN" altLang="en-US" b="1"/>
              <a:t> </a:t>
            </a:r>
            <a:r>
              <a:rPr lang="zh-CN" altLang="en-US" b="1">
                <a:solidFill>
                  <a:schemeClr val="tx1"/>
                </a:solidFill>
              </a:rPr>
              <a:t>确定匹配（知识与已知事实）的方法。</a:t>
            </a:r>
            <a:endParaRPr lang="zh-CN" altLang="en-US">
              <a:solidFill>
                <a:schemeClr val="tx1"/>
              </a:solidFill>
            </a:endParaRPr>
          </a:p>
          <a:p>
            <a:pPr marL="900113" lvl="1" indent="-227013" algn="just" eaLnBrk="1" hangingPunct="1">
              <a:lnSpc>
                <a:spcPct val="130000"/>
              </a:lnSpc>
              <a:buSzPct val="50000"/>
              <a:buFont typeface="Wingdings" pitchFamily="2" charset="2"/>
              <a:buChar char="l"/>
            </a:pPr>
            <a:r>
              <a:rPr lang="zh-CN" altLang="en-US" b="1">
                <a:solidFill>
                  <a:schemeClr val="tx1"/>
                </a:solidFill>
              </a:rPr>
              <a:t> 按什么策略搜索知识库。</a:t>
            </a:r>
          </a:p>
          <a:p>
            <a:pPr marL="900113" lvl="1" indent="-227013" algn="just" eaLnBrk="1" hangingPunct="1">
              <a:lnSpc>
                <a:spcPct val="130000"/>
              </a:lnSpc>
              <a:buSzPct val="50000"/>
              <a:buFont typeface="Wingdings" pitchFamily="2" charset="2"/>
              <a:buChar char="l"/>
            </a:pPr>
            <a:r>
              <a:rPr lang="zh-CN" altLang="en-US" b="1">
                <a:solidFill>
                  <a:schemeClr val="tx1"/>
                </a:solidFill>
              </a:rPr>
              <a:t> 冲突消解策略。</a:t>
            </a:r>
          </a:p>
          <a:p>
            <a:pPr marL="0" indent="0" algn="just" eaLnBrk="1" hangingPunct="1">
              <a:lnSpc>
                <a:spcPct val="120000"/>
              </a:lnSpc>
              <a:buFont typeface="Wingdings" pitchFamily="2" charset="2"/>
              <a:buChar char="§"/>
            </a:pPr>
            <a:r>
              <a:rPr lang="zh-CN" altLang="en-US" sz="2600" b="1"/>
              <a:t> 正向推理简单，易实现，但目的性不强，效率低。</a:t>
            </a:r>
            <a:endParaRPr lang="zh-CN" altLang="en-US" sz="2600"/>
          </a:p>
        </p:txBody>
      </p:sp>
      <p:sp>
        <p:nvSpPr>
          <p:cNvPr id="25605" name="Rectangle 4">
            <a:extLst>
              <a:ext uri="{FF2B5EF4-FFF2-40B4-BE49-F238E27FC236}">
                <a16:creationId xmlns:a16="http://schemas.microsoft.com/office/drawing/2014/main" id="{91556220-3F53-7C4F-BBD3-15371CEBD9B1}"/>
              </a:ext>
            </a:extLst>
          </p:cNvPr>
          <p:cNvSpPr>
            <a:spLocks noChangeArrowheads="1"/>
          </p:cNvSpPr>
          <p:nvPr/>
        </p:nvSpPr>
        <p:spPr bwMode="auto">
          <a:xfrm>
            <a:off x="381000" y="1004888"/>
            <a:ext cx="205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a:latin typeface="Times New Roman" panose="02020603050405020304" pitchFamily="18" charset="0"/>
              </a:rPr>
              <a:t>1.  </a:t>
            </a:r>
            <a:r>
              <a:rPr lang="zh-CN" altLang="en-US" sz="2800">
                <a:latin typeface="Times New Roman" panose="02020603050405020304" pitchFamily="18" charset="0"/>
              </a:rPr>
              <a:t>正向推理</a:t>
            </a: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1">
            <a:extLst>
              <a:ext uri="{FF2B5EF4-FFF2-40B4-BE49-F238E27FC236}">
                <a16:creationId xmlns:a16="http://schemas.microsoft.com/office/drawing/2014/main" id="{DD2D8055-1CAA-2C42-A5B8-08FB3D385FA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8C19A196-33A1-EC40-B055-9B7AF69D038A}" type="slidenum">
              <a:rPr lang="ja-JP" altLang="en-US" sz="1800">
                <a:solidFill>
                  <a:srgbClr val="A50021"/>
                </a:solidFill>
                <a:ea typeface="ＭＳ Ｐゴシック" panose="020B0600070205080204" pitchFamily="34" charset="-128"/>
              </a:rPr>
              <a:pPr>
                <a:spcBef>
                  <a:spcPct val="0"/>
                </a:spcBef>
                <a:buClrTx/>
                <a:buFontTx/>
                <a:buNone/>
              </a:pPr>
              <a:t>2</a:t>
            </a:fld>
            <a:endParaRPr lang="en-US" altLang="ja-JP" sz="1800">
              <a:solidFill>
                <a:srgbClr val="A50021"/>
              </a:solidFill>
              <a:ea typeface="ＭＳ Ｐゴシック" panose="020B0600070205080204" pitchFamily="34" charset="-128"/>
            </a:endParaRPr>
          </a:p>
        </p:txBody>
      </p:sp>
      <p:sp>
        <p:nvSpPr>
          <p:cNvPr id="5123" name="Rectangle 7">
            <a:extLst>
              <a:ext uri="{FF2B5EF4-FFF2-40B4-BE49-F238E27FC236}">
                <a16:creationId xmlns:a16="http://schemas.microsoft.com/office/drawing/2014/main" id="{57F4337A-43D6-8841-862C-577A1EA253D5}"/>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3600" b="0">
                <a:solidFill>
                  <a:schemeClr val="bg1"/>
                </a:solidFill>
                <a:latin typeface="Times New Roman" panose="02020603050405020304" pitchFamily="18" charset="0"/>
                <a:ea typeface="黑体" panose="02010609060101010101" pitchFamily="49" charset="-122"/>
              </a:rPr>
              <a:t>第</a:t>
            </a:r>
            <a:r>
              <a:rPr lang="en-US" altLang="zh-CN" sz="3600" b="0">
                <a:solidFill>
                  <a:schemeClr val="bg1"/>
                </a:solidFill>
                <a:latin typeface="Times New Roman" panose="02020603050405020304" pitchFamily="18" charset="0"/>
                <a:ea typeface="黑体" panose="02010609060101010101" pitchFamily="49" charset="-122"/>
              </a:rPr>
              <a:t>3</a:t>
            </a:r>
            <a:r>
              <a:rPr lang="zh-CN" altLang="en-US" sz="3600" b="0">
                <a:solidFill>
                  <a:schemeClr val="bg1"/>
                </a:solidFill>
                <a:latin typeface="Times New Roman" panose="02020603050405020304" pitchFamily="18" charset="0"/>
                <a:ea typeface="黑体" panose="02010609060101010101" pitchFamily="49" charset="-122"/>
              </a:rPr>
              <a:t>章  确定性推理方法</a:t>
            </a:r>
          </a:p>
        </p:txBody>
      </p:sp>
      <p:sp>
        <p:nvSpPr>
          <p:cNvPr id="5124" name="Rectangle 8">
            <a:extLst>
              <a:ext uri="{FF2B5EF4-FFF2-40B4-BE49-F238E27FC236}">
                <a16:creationId xmlns:a16="http://schemas.microsoft.com/office/drawing/2014/main" id="{76E58E57-99C7-F247-A2C1-D21F07596110}"/>
              </a:ext>
            </a:extLst>
          </p:cNvPr>
          <p:cNvSpPr>
            <a:spLocks noChangeArrowheads="1"/>
          </p:cNvSpPr>
          <p:nvPr/>
        </p:nvSpPr>
        <p:spPr bwMode="auto">
          <a:xfrm>
            <a:off x="304800" y="1066800"/>
            <a:ext cx="85661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20000"/>
              </a:spcBef>
            </a:pPr>
            <a:r>
              <a:rPr lang="zh-CN" altLang="en-US" sz="2800">
                <a:latin typeface="Times New Roman" panose="02020603050405020304" pitchFamily="18" charset="0"/>
              </a:rPr>
              <a:t>前面讨论了把知识用某种模式表示出来存储到计算机中去。但是，为使计算机具有智能，还必须使它具有思维能力。推理是求解问题的一种重要方法。因此，推理方法成为人工智能的一个重要研究课题。</a:t>
            </a:r>
          </a:p>
          <a:p>
            <a:pPr eaLnBrk="1" hangingPunct="1">
              <a:lnSpc>
                <a:spcPct val="120000"/>
              </a:lnSpc>
              <a:spcBef>
                <a:spcPct val="20000"/>
              </a:spcBef>
            </a:pPr>
            <a:r>
              <a:rPr lang="zh-CN" altLang="en-US" sz="2800">
                <a:latin typeface="Times New Roman" panose="02020603050405020304" pitchFamily="18" charset="0"/>
              </a:rPr>
              <a:t>下面首先讨论关于推理的基本概念，然后着重介绍鲁宾逊归结原理及其在机器定理证明和问题求解中的应用。鲁宾逊归结原理使定理证明能够在计算机上实现。</a:t>
            </a: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灯片编号占位符 3">
            <a:extLst>
              <a:ext uri="{FF2B5EF4-FFF2-40B4-BE49-F238E27FC236}">
                <a16:creationId xmlns:a16="http://schemas.microsoft.com/office/drawing/2014/main" id="{D34B5992-F168-424F-ADF8-122AB8484E9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59DED277-FEA1-8B4E-B652-B755214BE488}" type="slidenum">
              <a:rPr lang="ja-JP" altLang="en-US" sz="1800">
                <a:solidFill>
                  <a:srgbClr val="A50021"/>
                </a:solidFill>
                <a:ea typeface="ＭＳ Ｐゴシック" panose="020B0600070205080204" pitchFamily="34" charset="-128"/>
              </a:rPr>
              <a:pPr>
                <a:spcBef>
                  <a:spcPct val="0"/>
                </a:spcBef>
                <a:buClrTx/>
                <a:buFontTx/>
                <a:buNone/>
              </a:pPr>
              <a:t>20</a:t>
            </a:fld>
            <a:endParaRPr lang="en-US" altLang="ja-JP" sz="1800">
              <a:solidFill>
                <a:srgbClr val="A50021"/>
              </a:solidFill>
              <a:ea typeface="ＭＳ Ｐゴシック" panose="020B0600070205080204" pitchFamily="34" charset="-128"/>
            </a:endParaRPr>
          </a:p>
        </p:txBody>
      </p:sp>
      <p:sp>
        <p:nvSpPr>
          <p:cNvPr id="26627" name="Rectangle 2">
            <a:extLst>
              <a:ext uri="{FF2B5EF4-FFF2-40B4-BE49-F238E27FC236}">
                <a16:creationId xmlns:a16="http://schemas.microsoft.com/office/drawing/2014/main" id="{72701099-E940-424F-9151-167786343905}"/>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3.1.3  </a:t>
            </a:r>
            <a:r>
              <a:rPr lang="zh-CN" altLang="en-US" sz="3600" b="0">
                <a:latin typeface="Times New Roman" panose="02020603050405020304" pitchFamily="18" charset="0"/>
                <a:ea typeface="黑体" panose="02010609060101010101" pitchFamily="49" charset="-122"/>
              </a:rPr>
              <a:t>推理的方向</a:t>
            </a:r>
          </a:p>
        </p:txBody>
      </p:sp>
      <p:sp>
        <p:nvSpPr>
          <p:cNvPr id="26628" name="Rectangle 3">
            <a:extLst>
              <a:ext uri="{FF2B5EF4-FFF2-40B4-BE49-F238E27FC236}">
                <a16:creationId xmlns:a16="http://schemas.microsoft.com/office/drawing/2014/main" id="{35DCE038-A273-8647-82CB-70657BE9F2FF}"/>
              </a:ext>
            </a:extLst>
          </p:cNvPr>
          <p:cNvSpPr>
            <a:spLocks noGrp="1" noChangeArrowheads="1"/>
          </p:cNvSpPr>
          <p:nvPr>
            <p:ph type="body" idx="1"/>
          </p:nvPr>
        </p:nvSpPr>
        <p:spPr>
          <a:xfrm>
            <a:off x="381000" y="1609725"/>
            <a:ext cx="8382000" cy="4638675"/>
          </a:xfrm>
          <a:gradFill rotWithShape="1">
            <a:gsLst>
              <a:gs pos="0">
                <a:srgbClr val="00FFFF"/>
              </a:gs>
              <a:gs pos="100000">
                <a:schemeClr val="bg1"/>
              </a:gs>
            </a:gsLst>
            <a:path path="shape">
              <a:fillToRect l="50000" t="50000" r="50000" b="50000"/>
            </a:path>
          </a:gradFill>
          <a:ln>
            <a:solidFill>
              <a:schemeClr val="folHlink"/>
            </a:solidFill>
            <a:miter lim="800000"/>
            <a:headEnd/>
            <a:tailEnd/>
          </a:ln>
        </p:spPr>
        <p:txBody>
          <a:bodyPr/>
          <a:lstStyle/>
          <a:p>
            <a:pPr marL="0" indent="0" algn="just" eaLnBrk="1" hangingPunct="1">
              <a:lnSpc>
                <a:spcPct val="90000"/>
              </a:lnSpc>
              <a:buSzPct val="50000"/>
              <a:buFont typeface="Wingdings" pitchFamily="2" charset="2"/>
              <a:buChar char="n"/>
            </a:pPr>
            <a:r>
              <a:rPr lang="en-US" altLang="zh-CN" sz="2600" b="1"/>
              <a:t>  </a:t>
            </a:r>
            <a:r>
              <a:rPr lang="zh-CN" altLang="en-US" sz="2600" b="1"/>
              <a:t>逆向推理（目标驱动推理）：</a:t>
            </a:r>
            <a:r>
              <a:rPr lang="zh-CN" altLang="en-US" sz="2600"/>
              <a:t>以</a:t>
            </a:r>
            <a:r>
              <a:rPr lang="zh-CN" altLang="en-US" sz="2600">
                <a:solidFill>
                  <a:schemeClr val="accent2"/>
                </a:solidFill>
              </a:rPr>
              <a:t>某个假设目标</a:t>
            </a:r>
            <a:r>
              <a:rPr lang="zh-CN" altLang="en-US" sz="2600"/>
              <a:t>作为出发点。</a:t>
            </a:r>
            <a:r>
              <a:rPr lang="zh-CN" altLang="en-US" sz="2600" b="1"/>
              <a:t> </a:t>
            </a:r>
          </a:p>
          <a:p>
            <a:pPr marL="0" indent="0" algn="just" eaLnBrk="1" hangingPunct="1">
              <a:lnSpc>
                <a:spcPct val="90000"/>
              </a:lnSpc>
              <a:buFont typeface="Wingdings" pitchFamily="2" charset="2"/>
              <a:buChar char="§"/>
            </a:pPr>
            <a:r>
              <a:rPr lang="zh-CN" altLang="en-US" sz="2600" b="1"/>
              <a:t>  基本思想：</a:t>
            </a:r>
          </a:p>
          <a:p>
            <a:pPr marL="0" indent="0" algn="just" eaLnBrk="1" hangingPunct="1">
              <a:lnSpc>
                <a:spcPct val="90000"/>
              </a:lnSpc>
              <a:buClr>
                <a:srgbClr val="0000FF"/>
              </a:buClr>
              <a:buSzPct val="70000"/>
              <a:buFont typeface="Wingdings" pitchFamily="2" charset="2"/>
              <a:buChar char="Ø"/>
            </a:pPr>
            <a:r>
              <a:rPr lang="zh-CN" altLang="en-US" sz="2600"/>
              <a:t> 选定一个假设目标。</a:t>
            </a:r>
          </a:p>
          <a:p>
            <a:pPr marL="0" indent="0" algn="just" eaLnBrk="1" hangingPunct="1">
              <a:lnSpc>
                <a:spcPct val="90000"/>
              </a:lnSpc>
              <a:buClr>
                <a:srgbClr val="0000FF"/>
              </a:buClr>
              <a:buSzPct val="70000"/>
              <a:buFont typeface="Wingdings" pitchFamily="2" charset="2"/>
              <a:buChar char="Ø"/>
            </a:pPr>
            <a:r>
              <a:rPr lang="zh-CN" altLang="en-US" sz="2600"/>
              <a:t> 寻找支持该假设的证据，若所需的证据都能找到，则原假设成立；若无论如何都找不到所需要的证据，说明原假设不成立的；为此需要另作新的假设。</a:t>
            </a:r>
          </a:p>
          <a:p>
            <a:pPr marL="0" indent="0" algn="just" eaLnBrk="1" hangingPunct="1">
              <a:lnSpc>
                <a:spcPct val="90000"/>
              </a:lnSpc>
              <a:buFont typeface="Wingdings" pitchFamily="2" charset="2"/>
              <a:buChar char="§"/>
            </a:pPr>
            <a:r>
              <a:rPr lang="zh-CN" altLang="en-US" sz="2600" b="1"/>
              <a:t>  主要优点：</a:t>
            </a:r>
            <a:r>
              <a:rPr lang="zh-CN" altLang="en-US" sz="2600"/>
              <a:t>不必使用与目标无关的知识，目的性强，同时它还有利于向用户提供解释。</a:t>
            </a:r>
          </a:p>
          <a:p>
            <a:pPr marL="0" indent="0" algn="just" eaLnBrk="1" hangingPunct="1">
              <a:lnSpc>
                <a:spcPct val="90000"/>
              </a:lnSpc>
              <a:buFont typeface="Wingdings" pitchFamily="2" charset="2"/>
              <a:buChar char="§"/>
            </a:pPr>
            <a:r>
              <a:rPr lang="zh-CN" altLang="en-US" sz="2600" b="1"/>
              <a:t>  主要缺点：</a:t>
            </a:r>
            <a:r>
              <a:rPr lang="zh-CN" altLang="en-US" sz="2600"/>
              <a:t>起始目标的选择有盲目性。</a:t>
            </a:r>
            <a:endParaRPr lang="zh-CN" altLang="en-US" sz="2600" b="1"/>
          </a:p>
        </p:txBody>
      </p:sp>
      <p:sp>
        <p:nvSpPr>
          <p:cNvPr id="26629" name="Rectangle 5">
            <a:extLst>
              <a:ext uri="{FF2B5EF4-FFF2-40B4-BE49-F238E27FC236}">
                <a16:creationId xmlns:a16="http://schemas.microsoft.com/office/drawing/2014/main" id="{E3534873-66DB-B14C-A9E5-ED5609467635}"/>
              </a:ext>
            </a:extLst>
          </p:cNvPr>
          <p:cNvSpPr>
            <a:spLocks noChangeArrowheads="1"/>
          </p:cNvSpPr>
          <p:nvPr/>
        </p:nvSpPr>
        <p:spPr bwMode="auto">
          <a:xfrm>
            <a:off x="381000" y="944563"/>
            <a:ext cx="205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a:latin typeface="Times New Roman" panose="02020603050405020304" pitchFamily="18" charset="0"/>
              </a:rPr>
              <a:t>2.  </a:t>
            </a:r>
            <a:r>
              <a:rPr lang="zh-CN" altLang="en-US" sz="2800">
                <a:latin typeface="Times New Roman" panose="02020603050405020304" pitchFamily="18" charset="0"/>
              </a:rPr>
              <a:t>逆向推理</a:t>
            </a: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灯片编号占位符 3">
            <a:extLst>
              <a:ext uri="{FF2B5EF4-FFF2-40B4-BE49-F238E27FC236}">
                <a16:creationId xmlns:a16="http://schemas.microsoft.com/office/drawing/2014/main" id="{0399B9A5-08A4-9845-9878-240E2D3184D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1B25FDBE-14A3-F145-B5EE-13CD88CCE806}" type="slidenum">
              <a:rPr lang="ja-JP" altLang="en-US" sz="1800">
                <a:solidFill>
                  <a:srgbClr val="A50021"/>
                </a:solidFill>
                <a:ea typeface="ＭＳ Ｐゴシック" panose="020B0600070205080204" pitchFamily="34" charset="-128"/>
              </a:rPr>
              <a:pPr>
                <a:spcBef>
                  <a:spcPct val="0"/>
                </a:spcBef>
                <a:buClrTx/>
                <a:buFontTx/>
                <a:buNone/>
              </a:pPr>
              <a:t>21</a:t>
            </a:fld>
            <a:endParaRPr lang="en-US" altLang="ja-JP" sz="1800">
              <a:solidFill>
                <a:srgbClr val="A50021"/>
              </a:solidFill>
              <a:ea typeface="ＭＳ Ｐゴシック" panose="020B0600070205080204" pitchFamily="34" charset="-128"/>
            </a:endParaRPr>
          </a:p>
        </p:txBody>
      </p:sp>
      <p:pic>
        <p:nvPicPr>
          <p:cNvPr id="27651" name="Picture 7">
            <a:extLst>
              <a:ext uri="{FF2B5EF4-FFF2-40B4-BE49-F238E27FC236}">
                <a16:creationId xmlns:a16="http://schemas.microsoft.com/office/drawing/2014/main" id="{930520FF-4234-0749-94C8-CC8FBEFC5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0"/>
            <a:ext cx="65674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灯片编号占位符 3">
            <a:extLst>
              <a:ext uri="{FF2B5EF4-FFF2-40B4-BE49-F238E27FC236}">
                <a16:creationId xmlns:a16="http://schemas.microsoft.com/office/drawing/2014/main" id="{67BC3D20-017D-2449-B876-902B06FF9A1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3864A08B-74B1-A644-B593-B7163B812486}" type="slidenum">
              <a:rPr lang="ja-JP" altLang="en-US" sz="1800">
                <a:solidFill>
                  <a:srgbClr val="A50021"/>
                </a:solidFill>
                <a:ea typeface="ＭＳ Ｐゴシック" panose="020B0600070205080204" pitchFamily="34" charset="-128"/>
              </a:rPr>
              <a:pPr>
                <a:spcBef>
                  <a:spcPct val="0"/>
                </a:spcBef>
                <a:buClrTx/>
                <a:buFontTx/>
                <a:buNone/>
              </a:pPr>
              <a:t>22</a:t>
            </a:fld>
            <a:endParaRPr lang="en-US" altLang="ja-JP" sz="1800">
              <a:solidFill>
                <a:srgbClr val="A50021"/>
              </a:solidFill>
              <a:ea typeface="ＭＳ Ｐゴシック" panose="020B0600070205080204" pitchFamily="34" charset="-128"/>
            </a:endParaRPr>
          </a:p>
        </p:txBody>
      </p:sp>
      <p:sp>
        <p:nvSpPr>
          <p:cNvPr id="28675" name="Rectangle 2">
            <a:extLst>
              <a:ext uri="{FF2B5EF4-FFF2-40B4-BE49-F238E27FC236}">
                <a16:creationId xmlns:a16="http://schemas.microsoft.com/office/drawing/2014/main" id="{D4345CAF-09B5-9D49-B905-843FB9710746}"/>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3.1.3  </a:t>
            </a:r>
            <a:r>
              <a:rPr lang="zh-CN" altLang="en-US" sz="3600" b="0">
                <a:latin typeface="Times New Roman" panose="02020603050405020304" pitchFamily="18" charset="0"/>
                <a:ea typeface="黑体" panose="02010609060101010101" pitchFamily="49" charset="-122"/>
              </a:rPr>
              <a:t>推理的方向</a:t>
            </a:r>
          </a:p>
        </p:txBody>
      </p:sp>
      <p:sp>
        <p:nvSpPr>
          <p:cNvPr id="28676" name="Rectangle 3">
            <a:extLst>
              <a:ext uri="{FF2B5EF4-FFF2-40B4-BE49-F238E27FC236}">
                <a16:creationId xmlns:a16="http://schemas.microsoft.com/office/drawing/2014/main" id="{A6B81D7D-444D-5040-B610-26E3DE558963}"/>
              </a:ext>
            </a:extLst>
          </p:cNvPr>
          <p:cNvSpPr>
            <a:spLocks noGrp="1" noChangeArrowheads="1"/>
          </p:cNvSpPr>
          <p:nvPr>
            <p:ph type="body" idx="1"/>
          </p:nvPr>
        </p:nvSpPr>
        <p:spPr>
          <a:xfrm>
            <a:off x="392113" y="1600200"/>
            <a:ext cx="8359775" cy="4419600"/>
          </a:xfrm>
          <a:gradFill rotWithShape="1">
            <a:gsLst>
              <a:gs pos="0">
                <a:srgbClr val="FFFF00"/>
              </a:gs>
              <a:gs pos="100000">
                <a:schemeClr val="bg1"/>
              </a:gs>
            </a:gsLst>
            <a:path path="rect">
              <a:fillToRect l="100000" t="100000"/>
            </a:path>
          </a:gradFill>
          <a:ln>
            <a:solidFill>
              <a:srgbClr val="000080"/>
            </a:solidFill>
            <a:miter lim="800000"/>
            <a:headEnd/>
            <a:tailEnd/>
          </a:ln>
        </p:spPr>
        <p:txBody>
          <a:bodyPr/>
          <a:lstStyle/>
          <a:p>
            <a:pPr marL="0" indent="0" eaLnBrk="1" hangingPunct="1">
              <a:lnSpc>
                <a:spcPct val="120000"/>
              </a:lnSpc>
              <a:buSzPct val="50000"/>
              <a:buFont typeface="Wingdings" pitchFamily="2" charset="2"/>
              <a:buChar char="n"/>
            </a:pPr>
            <a:r>
              <a:rPr lang="en-US" altLang="zh-CN" sz="2500" b="1"/>
              <a:t> </a:t>
            </a:r>
            <a:r>
              <a:rPr lang="zh-CN" altLang="en-US" sz="2500" b="1"/>
              <a:t>逆向推理需要解决的问题：</a:t>
            </a:r>
          </a:p>
          <a:p>
            <a:pPr marL="900113" lvl="1" indent="-227013" eaLnBrk="1" hangingPunct="1">
              <a:lnSpc>
                <a:spcPct val="130000"/>
              </a:lnSpc>
              <a:buClr>
                <a:srgbClr val="0000FF"/>
              </a:buClr>
              <a:buSzPct val="50000"/>
              <a:buFont typeface="Wingdings" pitchFamily="2" charset="2"/>
              <a:buChar char="u"/>
            </a:pPr>
            <a:r>
              <a:rPr lang="zh-CN" altLang="en-US" sz="2400" b="1"/>
              <a:t> 如何判断一个假设是否是证据？</a:t>
            </a:r>
            <a:endParaRPr lang="zh-CN" altLang="en-US" sz="2400"/>
          </a:p>
          <a:p>
            <a:pPr marL="900113" lvl="1" indent="-227013" algn="just" eaLnBrk="1" hangingPunct="1">
              <a:lnSpc>
                <a:spcPct val="130000"/>
              </a:lnSpc>
              <a:buClr>
                <a:srgbClr val="0000FF"/>
              </a:buClr>
              <a:buSzPct val="50000"/>
              <a:buFont typeface="Wingdings" pitchFamily="2" charset="2"/>
              <a:buChar char="u"/>
            </a:pPr>
            <a:r>
              <a:rPr lang="zh-CN" altLang="en-US" sz="2400" b="1"/>
              <a:t> 当导出假设的知识有多条时，如何确定先选哪一条？</a:t>
            </a:r>
            <a:r>
              <a:rPr lang="zh-CN" altLang="en-US" sz="2400"/>
              <a:t> </a:t>
            </a:r>
            <a:endParaRPr lang="zh-CN" altLang="en-US" sz="2400" b="1"/>
          </a:p>
          <a:p>
            <a:pPr marL="900113" lvl="1" indent="-227013" algn="just" eaLnBrk="1" hangingPunct="1">
              <a:lnSpc>
                <a:spcPct val="130000"/>
              </a:lnSpc>
              <a:buClr>
                <a:srgbClr val="0000FF"/>
              </a:buClr>
              <a:buSzPct val="50000"/>
              <a:buFont typeface="Wingdings" pitchFamily="2" charset="2"/>
              <a:buChar char="u"/>
            </a:pPr>
            <a:r>
              <a:rPr lang="zh-CN" altLang="en-US" sz="2400" b="1"/>
              <a:t>一条知识的运用条件一般都有多个，当其中的一个经验证成立后，如何自动地换为对另一个的验证？</a:t>
            </a:r>
          </a:p>
          <a:p>
            <a:pPr marL="900113" lvl="1" indent="-227013" algn="just" eaLnBrk="1" hangingPunct="1">
              <a:lnSpc>
                <a:spcPct val="130000"/>
              </a:lnSpc>
              <a:buClr>
                <a:srgbClr val="0000FF"/>
              </a:buClr>
              <a:buSzPct val="50000"/>
              <a:buFont typeface="Wingdings" pitchFamily="2" charset="2"/>
              <a:buChar char="u"/>
            </a:pPr>
            <a:r>
              <a:rPr lang="zh-CN" altLang="en-US"/>
              <a:t> </a:t>
            </a:r>
            <a:r>
              <a:rPr lang="en-US" altLang="zh-CN"/>
              <a:t>……..</a:t>
            </a:r>
            <a:endParaRPr lang="en-US" altLang="zh-CN" sz="2500" b="1"/>
          </a:p>
          <a:p>
            <a:pPr marL="0" indent="0" algn="just" eaLnBrk="1" hangingPunct="1">
              <a:lnSpc>
                <a:spcPct val="120000"/>
              </a:lnSpc>
              <a:buFont typeface="Wingdings" pitchFamily="2" charset="2"/>
              <a:buChar char="§"/>
            </a:pPr>
            <a:r>
              <a:rPr lang="en-US" altLang="zh-CN" sz="2500" b="1"/>
              <a:t> </a:t>
            </a:r>
            <a:r>
              <a:rPr lang="zh-CN" altLang="en-US" sz="2500" b="1"/>
              <a:t>逆向推理：目的性强，利于向用户提供解释，但选择初始目标时具有盲目性，比正向推理复杂。</a:t>
            </a:r>
          </a:p>
        </p:txBody>
      </p:sp>
      <p:sp>
        <p:nvSpPr>
          <p:cNvPr id="28677" name="Rectangle 4">
            <a:extLst>
              <a:ext uri="{FF2B5EF4-FFF2-40B4-BE49-F238E27FC236}">
                <a16:creationId xmlns:a16="http://schemas.microsoft.com/office/drawing/2014/main" id="{E1AFAAA2-1CC8-2A4B-9D64-E1E493655A0E}"/>
              </a:ext>
            </a:extLst>
          </p:cNvPr>
          <p:cNvSpPr>
            <a:spLocks noChangeArrowheads="1"/>
          </p:cNvSpPr>
          <p:nvPr/>
        </p:nvSpPr>
        <p:spPr bwMode="auto">
          <a:xfrm>
            <a:off x="381000" y="1004888"/>
            <a:ext cx="205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a:latin typeface="Times New Roman" panose="02020603050405020304" pitchFamily="18" charset="0"/>
              </a:rPr>
              <a:t>2.  </a:t>
            </a:r>
            <a:r>
              <a:rPr lang="zh-CN" altLang="en-US" sz="2800">
                <a:latin typeface="Times New Roman" panose="02020603050405020304" pitchFamily="18" charset="0"/>
              </a:rPr>
              <a:t>逆向推理</a:t>
            </a: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灯片编号占位符 3">
            <a:extLst>
              <a:ext uri="{FF2B5EF4-FFF2-40B4-BE49-F238E27FC236}">
                <a16:creationId xmlns:a16="http://schemas.microsoft.com/office/drawing/2014/main" id="{41E5B9B2-9CC8-394C-A475-5713298BE1D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B6E52370-AEC2-6846-909A-2141E873A7A6}" type="slidenum">
              <a:rPr lang="ja-JP" altLang="en-US" sz="1800">
                <a:solidFill>
                  <a:srgbClr val="A50021"/>
                </a:solidFill>
                <a:ea typeface="ＭＳ Ｐゴシック" panose="020B0600070205080204" pitchFamily="34" charset="-128"/>
              </a:rPr>
              <a:pPr>
                <a:spcBef>
                  <a:spcPct val="0"/>
                </a:spcBef>
                <a:buClrTx/>
                <a:buFontTx/>
                <a:buNone/>
              </a:pPr>
              <a:t>23</a:t>
            </a:fld>
            <a:endParaRPr lang="en-US" altLang="ja-JP" sz="1800">
              <a:solidFill>
                <a:srgbClr val="A50021"/>
              </a:solidFill>
              <a:ea typeface="ＭＳ Ｐゴシック" panose="020B0600070205080204" pitchFamily="34" charset="-128"/>
            </a:endParaRPr>
          </a:p>
        </p:txBody>
      </p:sp>
      <p:sp>
        <p:nvSpPr>
          <p:cNvPr id="29699" name="Rectangle 2">
            <a:extLst>
              <a:ext uri="{FF2B5EF4-FFF2-40B4-BE49-F238E27FC236}">
                <a16:creationId xmlns:a16="http://schemas.microsoft.com/office/drawing/2014/main" id="{00CB5A7E-2891-D343-B75D-AA0FCB047251}"/>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3.1.3  </a:t>
            </a:r>
            <a:r>
              <a:rPr lang="zh-CN" altLang="en-US" sz="3600" b="0">
                <a:latin typeface="Times New Roman" panose="02020603050405020304" pitchFamily="18" charset="0"/>
                <a:ea typeface="黑体" panose="02010609060101010101" pitchFamily="49" charset="-122"/>
              </a:rPr>
              <a:t>推理的方向</a:t>
            </a:r>
          </a:p>
        </p:txBody>
      </p:sp>
      <p:sp>
        <p:nvSpPr>
          <p:cNvPr id="29700" name="Rectangle 3">
            <a:extLst>
              <a:ext uri="{FF2B5EF4-FFF2-40B4-BE49-F238E27FC236}">
                <a16:creationId xmlns:a16="http://schemas.microsoft.com/office/drawing/2014/main" id="{89F99539-00A7-8548-8113-79EBFA8453E0}"/>
              </a:ext>
            </a:extLst>
          </p:cNvPr>
          <p:cNvSpPr>
            <a:spLocks noGrp="1" noChangeArrowheads="1"/>
          </p:cNvSpPr>
          <p:nvPr>
            <p:ph type="body" idx="1"/>
          </p:nvPr>
        </p:nvSpPr>
        <p:spPr>
          <a:xfrm>
            <a:off x="304800" y="1371600"/>
            <a:ext cx="8610600" cy="5257800"/>
          </a:xfrm>
          <a:gradFill rotWithShape="1">
            <a:gsLst>
              <a:gs pos="0">
                <a:srgbClr val="00FFFF"/>
              </a:gs>
              <a:gs pos="100000">
                <a:schemeClr val="bg1"/>
              </a:gs>
            </a:gsLst>
            <a:path path="shape">
              <a:fillToRect l="50000" t="50000" r="50000" b="50000"/>
            </a:path>
          </a:gradFill>
          <a:ln>
            <a:solidFill>
              <a:schemeClr val="folHlink"/>
            </a:solidFill>
            <a:miter lim="800000"/>
            <a:headEnd/>
            <a:tailEnd/>
          </a:ln>
        </p:spPr>
        <p:txBody>
          <a:bodyPr/>
          <a:lstStyle/>
          <a:p>
            <a:pPr marL="0" indent="0" eaLnBrk="1" hangingPunct="1">
              <a:lnSpc>
                <a:spcPct val="120000"/>
              </a:lnSpc>
              <a:buSzPct val="50000"/>
              <a:buFont typeface="Wingdings" pitchFamily="2" charset="2"/>
              <a:buChar char="n"/>
            </a:pPr>
            <a:r>
              <a:rPr lang="en-US" altLang="zh-CN" sz="2600" b="1"/>
              <a:t>  </a:t>
            </a:r>
            <a:r>
              <a:rPr lang="zh-CN" altLang="en-US" sz="2600" b="1"/>
              <a:t>正向推理</a:t>
            </a:r>
            <a:r>
              <a:rPr lang="en-US" altLang="zh-CN" sz="2600" b="1"/>
              <a:t>:  </a:t>
            </a:r>
            <a:r>
              <a:rPr lang="zh-CN" altLang="en-US" sz="2600"/>
              <a:t>盲目、效率低。</a:t>
            </a:r>
          </a:p>
          <a:p>
            <a:pPr marL="0" indent="0" algn="just" eaLnBrk="1" hangingPunct="1">
              <a:lnSpc>
                <a:spcPct val="120000"/>
              </a:lnSpc>
              <a:buFont typeface="Wingdings" pitchFamily="2" charset="2"/>
              <a:buChar char="§"/>
            </a:pPr>
            <a:r>
              <a:rPr lang="zh-CN" altLang="en-US" sz="2600" b="1"/>
              <a:t>  逆向推理</a:t>
            </a:r>
            <a:r>
              <a:rPr lang="en-US" altLang="zh-CN" sz="2600" b="1"/>
              <a:t>: </a:t>
            </a:r>
            <a:r>
              <a:rPr lang="zh-CN" altLang="en-US" sz="2600"/>
              <a:t>若提出的假设目标不符合实际，会降低效率。</a:t>
            </a:r>
          </a:p>
          <a:p>
            <a:pPr marL="0" indent="0" algn="just" eaLnBrk="1" hangingPunct="1">
              <a:lnSpc>
                <a:spcPct val="120000"/>
              </a:lnSpc>
              <a:buFont typeface="Wingdings" pitchFamily="2" charset="2"/>
              <a:buChar char="§"/>
            </a:pPr>
            <a:r>
              <a:rPr lang="zh-CN" altLang="en-US" sz="2600" b="1">
                <a:latin typeface="宋体" panose="02010600030101010101" pitchFamily="2" charset="-122"/>
              </a:rPr>
              <a:t> 正反向混合推理：</a:t>
            </a:r>
          </a:p>
          <a:p>
            <a:pPr marL="0" indent="0" algn="just" eaLnBrk="1" hangingPunct="1">
              <a:lnSpc>
                <a:spcPct val="120000"/>
              </a:lnSpc>
              <a:buFont typeface="Wingdings" pitchFamily="2" charset="2"/>
              <a:buNone/>
            </a:pPr>
            <a:r>
              <a:rPr lang="zh-CN" altLang="en-US" sz="2600">
                <a:latin typeface="Times New Roman" panose="02020603050405020304" pitchFamily="18" charset="0"/>
              </a:rPr>
              <a:t>（</a:t>
            </a:r>
            <a:r>
              <a:rPr lang="en-US" altLang="zh-CN" sz="2600">
                <a:latin typeface="Times New Roman" panose="02020603050405020304" pitchFamily="18" charset="0"/>
              </a:rPr>
              <a:t>1</a:t>
            </a:r>
            <a:r>
              <a:rPr lang="zh-CN" altLang="en-US" sz="2600">
                <a:latin typeface="Times New Roman" panose="02020603050405020304" pitchFamily="18" charset="0"/>
              </a:rPr>
              <a:t>）</a:t>
            </a:r>
            <a:r>
              <a:rPr lang="zh-CN" altLang="en-US" sz="2600" b="1"/>
              <a:t>先正向后逆向：</a:t>
            </a:r>
            <a:r>
              <a:rPr lang="zh-CN" altLang="en-US" sz="2400">
                <a:latin typeface="宋体" panose="02010600030101010101" pitchFamily="2" charset="-122"/>
              </a:rPr>
              <a:t>先进行正向推理，帮助选择某个目标，即从已知事实演绎出部分结果，然后再用逆向推理证实该目标或提高其可信度；</a:t>
            </a:r>
          </a:p>
          <a:p>
            <a:pPr marL="0" indent="0" algn="just" eaLnBrk="1" hangingPunct="1">
              <a:lnSpc>
                <a:spcPct val="120000"/>
              </a:lnSpc>
              <a:spcBef>
                <a:spcPct val="0"/>
              </a:spcBef>
              <a:buFont typeface="Wingdings" pitchFamily="2" charset="2"/>
              <a:buNone/>
            </a:pPr>
            <a:r>
              <a:rPr lang="zh-CN" altLang="en-US" sz="2600">
                <a:latin typeface="Times New Roman" panose="02020603050405020304" pitchFamily="18" charset="0"/>
              </a:rPr>
              <a:t>（</a:t>
            </a:r>
            <a:r>
              <a:rPr lang="en-US" altLang="zh-CN" sz="2600">
                <a:latin typeface="Times New Roman" panose="02020603050405020304" pitchFamily="18" charset="0"/>
              </a:rPr>
              <a:t>2</a:t>
            </a:r>
            <a:r>
              <a:rPr lang="zh-CN" altLang="en-US" sz="2600">
                <a:latin typeface="Times New Roman" panose="02020603050405020304" pitchFamily="18" charset="0"/>
              </a:rPr>
              <a:t>）</a:t>
            </a:r>
            <a:r>
              <a:rPr lang="zh-CN" altLang="en-US" sz="2600" b="1"/>
              <a:t>先逆向后正向：</a:t>
            </a:r>
            <a:r>
              <a:rPr lang="zh-CN" altLang="en-US" sz="2400">
                <a:latin typeface="宋体" panose="02010600030101010101" pitchFamily="2" charset="-122"/>
              </a:rPr>
              <a:t>先假设一个目标进行逆向推理，然后再利用逆向推理中得到的信息进行正向推理，以推出更多的结论。</a:t>
            </a:r>
          </a:p>
        </p:txBody>
      </p:sp>
      <p:sp>
        <p:nvSpPr>
          <p:cNvPr id="29701" name="Rectangle 4">
            <a:extLst>
              <a:ext uri="{FF2B5EF4-FFF2-40B4-BE49-F238E27FC236}">
                <a16:creationId xmlns:a16="http://schemas.microsoft.com/office/drawing/2014/main" id="{3F237218-BD0C-6144-8323-8426074E1400}"/>
              </a:ext>
            </a:extLst>
          </p:cNvPr>
          <p:cNvSpPr>
            <a:spLocks noChangeArrowheads="1"/>
          </p:cNvSpPr>
          <p:nvPr/>
        </p:nvSpPr>
        <p:spPr bwMode="auto">
          <a:xfrm>
            <a:off x="304800" y="852488"/>
            <a:ext cx="205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a:latin typeface="Times New Roman" panose="02020603050405020304" pitchFamily="18" charset="0"/>
              </a:rPr>
              <a:t>3.  </a:t>
            </a:r>
            <a:r>
              <a:rPr lang="zh-CN" altLang="en-US" sz="2800">
                <a:latin typeface="Times New Roman" panose="02020603050405020304" pitchFamily="18" charset="0"/>
              </a:rPr>
              <a:t>混合推理</a:t>
            </a: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1">
            <a:extLst>
              <a:ext uri="{FF2B5EF4-FFF2-40B4-BE49-F238E27FC236}">
                <a16:creationId xmlns:a16="http://schemas.microsoft.com/office/drawing/2014/main" id="{5F510BF0-7EF7-3246-8765-218B4331234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8F8AD314-7A66-6248-A14B-8FA71C144503}" type="slidenum">
              <a:rPr lang="ja-JP" altLang="en-US" sz="1800">
                <a:solidFill>
                  <a:srgbClr val="A50021"/>
                </a:solidFill>
                <a:ea typeface="ＭＳ Ｐゴシック" panose="020B0600070205080204" pitchFamily="34" charset="-128"/>
              </a:rPr>
              <a:pPr>
                <a:spcBef>
                  <a:spcPct val="0"/>
                </a:spcBef>
                <a:buClrTx/>
                <a:buFontTx/>
                <a:buNone/>
              </a:pPr>
              <a:t>24</a:t>
            </a:fld>
            <a:endParaRPr lang="en-US" altLang="ja-JP" sz="1800">
              <a:solidFill>
                <a:srgbClr val="A50021"/>
              </a:solidFill>
              <a:ea typeface="ＭＳ Ｐゴシック" panose="020B0600070205080204" pitchFamily="34" charset="-128"/>
            </a:endParaRPr>
          </a:p>
        </p:txBody>
      </p:sp>
      <p:pic>
        <p:nvPicPr>
          <p:cNvPr id="30723" name="Picture 4">
            <a:extLst>
              <a:ext uri="{FF2B5EF4-FFF2-40B4-BE49-F238E27FC236}">
                <a16:creationId xmlns:a16="http://schemas.microsoft.com/office/drawing/2014/main" id="{785FD09B-DDD3-CB42-A408-10787BB84C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63550"/>
            <a:ext cx="5791200" cy="608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
            <a:extLst>
              <a:ext uri="{FF2B5EF4-FFF2-40B4-BE49-F238E27FC236}">
                <a16:creationId xmlns:a16="http://schemas.microsoft.com/office/drawing/2014/main" id="{FCB0F32E-6EE9-DF4B-A1F5-1B0AE2746F9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18B3A9C8-66C5-E24C-AA02-526C9F8735BC}" type="slidenum">
              <a:rPr lang="ja-JP" altLang="en-US" sz="1800">
                <a:solidFill>
                  <a:srgbClr val="A50021"/>
                </a:solidFill>
                <a:ea typeface="ＭＳ Ｐゴシック" panose="020B0600070205080204" pitchFamily="34" charset="-128"/>
              </a:rPr>
              <a:pPr>
                <a:spcBef>
                  <a:spcPct val="0"/>
                </a:spcBef>
                <a:buClrTx/>
                <a:buFontTx/>
                <a:buNone/>
              </a:pPr>
              <a:t>25</a:t>
            </a:fld>
            <a:endParaRPr lang="en-US" altLang="ja-JP" sz="1800">
              <a:solidFill>
                <a:srgbClr val="A50021"/>
              </a:solidFill>
              <a:ea typeface="ＭＳ Ｐゴシック" panose="020B0600070205080204" pitchFamily="34" charset="-128"/>
            </a:endParaRPr>
          </a:p>
        </p:txBody>
      </p:sp>
      <p:pic>
        <p:nvPicPr>
          <p:cNvPr id="31747" name="Picture 4">
            <a:extLst>
              <a:ext uri="{FF2B5EF4-FFF2-40B4-BE49-F238E27FC236}">
                <a16:creationId xmlns:a16="http://schemas.microsoft.com/office/drawing/2014/main" id="{885F9395-A2F2-9F48-8184-B521D3A0D9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85738"/>
            <a:ext cx="6629400" cy="659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灯片编号占位符 3">
            <a:extLst>
              <a:ext uri="{FF2B5EF4-FFF2-40B4-BE49-F238E27FC236}">
                <a16:creationId xmlns:a16="http://schemas.microsoft.com/office/drawing/2014/main" id="{F5863780-57BA-9341-9EE2-FB5EF59C1CD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C73D9552-F0CF-C64A-B6E2-D087FB4683B2}" type="slidenum">
              <a:rPr lang="ja-JP" altLang="en-US" sz="1800">
                <a:solidFill>
                  <a:srgbClr val="A50021"/>
                </a:solidFill>
                <a:ea typeface="ＭＳ Ｐゴシック" panose="020B0600070205080204" pitchFamily="34" charset="-128"/>
              </a:rPr>
              <a:pPr>
                <a:spcBef>
                  <a:spcPct val="0"/>
                </a:spcBef>
                <a:buClrTx/>
                <a:buFontTx/>
                <a:buNone/>
              </a:pPr>
              <a:t>26</a:t>
            </a:fld>
            <a:endParaRPr lang="en-US" altLang="ja-JP" sz="1800">
              <a:solidFill>
                <a:srgbClr val="A50021"/>
              </a:solidFill>
              <a:ea typeface="ＭＳ Ｐゴシック" panose="020B0600070205080204" pitchFamily="34" charset="-128"/>
            </a:endParaRPr>
          </a:p>
        </p:txBody>
      </p:sp>
      <p:sp>
        <p:nvSpPr>
          <p:cNvPr id="32771" name="Rectangle 3">
            <a:extLst>
              <a:ext uri="{FF2B5EF4-FFF2-40B4-BE49-F238E27FC236}">
                <a16:creationId xmlns:a16="http://schemas.microsoft.com/office/drawing/2014/main" id="{0DF84E3A-D980-FB46-A289-F75C8363C051}"/>
              </a:ext>
            </a:extLst>
          </p:cNvPr>
          <p:cNvSpPr>
            <a:spLocks noGrp="1" noChangeArrowheads="1"/>
          </p:cNvSpPr>
          <p:nvPr>
            <p:ph type="body" idx="1"/>
          </p:nvPr>
        </p:nvSpPr>
        <p:spPr>
          <a:xfrm>
            <a:off x="381000" y="1676400"/>
            <a:ext cx="8512175" cy="4495800"/>
          </a:xfrm>
          <a:solidFill>
            <a:srgbClr val="FFFFFF"/>
          </a:solidFill>
          <a:ln>
            <a:solidFill>
              <a:schemeClr val="folHlink"/>
            </a:solidFill>
            <a:miter lim="800000"/>
            <a:headEnd/>
            <a:tailEnd/>
          </a:ln>
        </p:spPr>
        <p:txBody>
          <a:bodyPr/>
          <a:lstStyle/>
          <a:p>
            <a:pPr marL="0" indent="0" algn="just" eaLnBrk="1" hangingPunct="1">
              <a:lnSpc>
                <a:spcPct val="120000"/>
              </a:lnSpc>
              <a:buSzPct val="50000"/>
              <a:buFont typeface="Wingdings" pitchFamily="2" charset="2"/>
              <a:buChar char="n"/>
            </a:pPr>
            <a:r>
              <a:rPr lang="en-US" altLang="zh-CN" sz="2500"/>
              <a:t>  </a:t>
            </a:r>
            <a:r>
              <a:rPr lang="zh-CN" altLang="en-US" sz="2500" b="1"/>
              <a:t>双向推理</a:t>
            </a:r>
            <a:r>
              <a:rPr lang="zh-CN" altLang="en-US" sz="2500"/>
              <a:t>：正向推理与逆向推理同时进行，且在推理过程中的某一步骤上“</a:t>
            </a:r>
            <a:r>
              <a:rPr lang="zh-CN" altLang="en-US" sz="2500" b="1">
                <a:solidFill>
                  <a:schemeClr val="accent2"/>
                </a:solidFill>
              </a:rPr>
              <a:t>碰头</a:t>
            </a:r>
            <a:r>
              <a:rPr lang="zh-CN" altLang="en-US" sz="2500"/>
              <a:t>”的一种推理。</a:t>
            </a:r>
          </a:p>
        </p:txBody>
      </p:sp>
      <p:grpSp>
        <p:nvGrpSpPr>
          <p:cNvPr id="32772" name="Group 11">
            <a:extLst>
              <a:ext uri="{FF2B5EF4-FFF2-40B4-BE49-F238E27FC236}">
                <a16:creationId xmlns:a16="http://schemas.microsoft.com/office/drawing/2014/main" id="{E07A813E-F141-0E43-A358-AB4CE308823A}"/>
              </a:ext>
            </a:extLst>
          </p:cNvPr>
          <p:cNvGrpSpPr>
            <a:grpSpLocks/>
          </p:cNvGrpSpPr>
          <p:nvPr/>
        </p:nvGrpSpPr>
        <p:grpSpPr bwMode="auto">
          <a:xfrm>
            <a:off x="990600" y="2968625"/>
            <a:ext cx="7162800" cy="2914650"/>
            <a:chOff x="816" y="2256"/>
            <a:chExt cx="4272" cy="1333"/>
          </a:xfrm>
        </p:grpSpPr>
        <p:sp>
          <p:nvSpPr>
            <p:cNvPr id="32776" name="Text Box 5">
              <a:extLst>
                <a:ext uri="{FF2B5EF4-FFF2-40B4-BE49-F238E27FC236}">
                  <a16:creationId xmlns:a16="http://schemas.microsoft.com/office/drawing/2014/main" id="{DA14D9E3-659E-EA47-8B6D-2C31419C2B68}"/>
                </a:ext>
              </a:extLst>
            </p:cNvPr>
            <p:cNvSpPr txBox="1">
              <a:spLocks noChangeArrowheads="1"/>
            </p:cNvSpPr>
            <p:nvPr/>
          </p:nvSpPr>
          <p:spPr bwMode="auto">
            <a:xfrm>
              <a:off x="816" y="2256"/>
              <a:ext cx="4272" cy="1333"/>
            </a:xfrm>
            <a:prstGeom prst="rect">
              <a:avLst/>
            </a:prstGeom>
            <a:solidFill>
              <a:srgbClr val="CCFFFF"/>
            </a:solidFill>
            <a:ln w="9525">
              <a:solidFill>
                <a:srgbClr val="0000FF"/>
              </a:solidFill>
              <a:miter lim="800000"/>
              <a:headEnd/>
              <a:tailEnd/>
            </a:ln>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30000"/>
                </a:lnSpc>
                <a:spcBef>
                  <a:spcPct val="0"/>
                </a:spcBef>
                <a:buClrTx/>
                <a:buFontTx/>
                <a:buNone/>
              </a:pPr>
              <a:endParaRPr lang="en-US" altLang="zh-CN" sz="2400"/>
            </a:p>
            <a:p>
              <a:pPr eaLnBrk="1" hangingPunct="1">
                <a:spcBef>
                  <a:spcPct val="50000"/>
                </a:spcBef>
                <a:buClrTx/>
                <a:buFontTx/>
                <a:buNone/>
              </a:pPr>
              <a:endParaRPr lang="en-US" altLang="zh-CN" sz="2400">
                <a:solidFill>
                  <a:srgbClr val="0000FF"/>
                </a:solidFill>
              </a:endParaRPr>
            </a:p>
            <a:p>
              <a:pPr eaLnBrk="1" hangingPunct="1">
                <a:spcBef>
                  <a:spcPct val="30000"/>
                </a:spcBef>
                <a:buClrTx/>
                <a:buFontTx/>
                <a:buNone/>
              </a:pPr>
              <a:endParaRPr lang="en-US" altLang="zh-CN" sz="2400">
                <a:solidFill>
                  <a:srgbClr val="0000FF"/>
                </a:solidFill>
              </a:endParaRPr>
            </a:p>
            <a:p>
              <a:pPr eaLnBrk="1" hangingPunct="1">
                <a:spcBef>
                  <a:spcPct val="30000"/>
                </a:spcBef>
                <a:buClrTx/>
                <a:buFontTx/>
                <a:buNone/>
              </a:pPr>
              <a:r>
                <a:rPr lang="zh-CN" altLang="en-US" sz="2400"/>
                <a:t>已知事实                                                    假设目标</a:t>
              </a:r>
            </a:p>
            <a:p>
              <a:pPr eaLnBrk="1" hangingPunct="1">
                <a:spcBef>
                  <a:spcPct val="50000"/>
                </a:spcBef>
                <a:buClrTx/>
                <a:buFontTx/>
                <a:buNone/>
              </a:pPr>
              <a:endParaRPr lang="zh-CN" altLang="en-US" sz="2400"/>
            </a:p>
            <a:p>
              <a:pPr eaLnBrk="1" hangingPunct="1">
                <a:spcBef>
                  <a:spcPct val="50000"/>
                </a:spcBef>
                <a:buClrTx/>
                <a:buFontTx/>
                <a:buNone/>
              </a:pPr>
              <a:endParaRPr lang="zh-CN" altLang="en-US" sz="2400"/>
            </a:p>
            <a:p>
              <a:pPr eaLnBrk="1" hangingPunct="1">
                <a:lnSpc>
                  <a:spcPct val="30000"/>
                </a:lnSpc>
                <a:spcBef>
                  <a:spcPct val="0"/>
                </a:spcBef>
                <a:buClrTx/>
                <a:buFontTx/>
                <a:buNone/>
              </a:pPr>
              <a:endParaRPr lang="en-US" altLang="zh-CN" sz="2400">
                <a:solidFill>
                  <a:srgbClr val="0000FF"/>
                </a:solidFill>
              </a:endParaRPr>
            </a:p>
          </p:txBody>
        </p:sp>
        <p:sp>
          <p:nvSpPr>
            <p:cNvPr id="32777" name="AutoShape 6">
              <a:extLst>
                <a:ext uri="{FF2B5EF4-FFF2-40B4-BE49-F238E27FC236}">
                  <a16:creationId xmlns:a16="http://schemas.microsoft.com/office/drawing/2014/main" id="{59D5AA77-F3A6-824F-85F9-AE5F8EC8191F}"/>
                </a:ext>
              </a:extLst>
            </p:cNvPr>
            <p:cNvSpPr>
              <a:spLocks noChangeArrowheads="1"/>
            </p:cNvSpPr>
            <p:nvPr/>
          </p:nvSpPr>
          <p:spPr bwMode="auto">
            <a:xfrm rot="10800000">
              <a:off x="2928" y="2736"/>
              <a:ext cx="1152" cy="3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chemeClr val="bg1"/>
                </a:gs>
                <a:gs pos="100000">
                  <a:srgbClr val="FFCC00"/>
                </a:gs>
              </a:gsLst>
              <a:path path="rect">
                <a:fillToRect l="50000" t="50000" r="50000" b="50000"/>
              </a:path>
            </a:gradFill>
            <a:ln w="9525">
              <a:solidFill>
                <a:srgbClr val="969696"/>
              </a:solidFill>
              <a:miter lim="800000"/>
              <a:headEnd/>
              <a:tailEnd/>
            </a:ln>
          </p:spPr>
          <p:txBody>
            <a:bodyPr rot="10800000" wrap="none" anchor="ct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eaLnBrk="1" hangingPunct="1">
                <a:spcBef>
                  <a:spcPct val="0"/>
                </a:spcBef>
                <a:buClrTx/>
                <a:buFontTx/>
                <a:buNone/>
              </a:pPr>
              <a:r>
                <a:rPr lang="zh-CN" altLang="en-US" sz="2000"/>
                <a:t>反向推理</a:t>
              </a:r>
            </a:p>
          </p:txBody>
        </p:sp>
        <p:sp>
          <p:nvSpPr>
            <p:cNvPr id="32778" name="AutoShape 10">
              <a:extLst>
                <a:ext uri="{FF2B5EF4-FFF2-40B4-BE49-F238E27FC236}">
                  <a16:creationId xmlns:a16="http://schemas.microsoft.com/office/drawing/2014/main" id="{4BB367B6-A1AD-A544-A5B5-BBFE5A133BCE}"/>
                </a:ext>
              </a:extLst>
            </p:cNvPr>
            <p:cNvSpPr>
              <a:spLocks noChangeArrowheads="1"/>
            </p:cNvSpPr>
            <p:nvPr/>
          </p:nvSpPr>
          <p:spPr bwMode="auto">
            <a:xfrm rot="10800000" flipH="1">
              <a:off x="1728" y="2736"/>
              <a:ext cx="1152" cy="3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chemeClr val="bg1"/>
                </a:gs>
                <a:gs pos="100000">
                  <a:srgbClr val="FFCC00"/>
                </a:gs>
              </a:gsLst>
              <a:path path="rect">
                <a:fillToRect l="50000" t="50000" r="50000" b="50000"/>
              </a:path>
            </a:gradFill>
            <a:ln w="9525">
              <a:solidFill>
                <a:srgbClr val="808080"/>
              </a:solidFill>
              <a:miter lim="800000"/>
              <a:headEnd/>
              <a:tailEnd/>
            </a:ln>
          </p:spPr>
          <p:txBody>
            <a:bodyPr rot="10800000" wrap="none" anchor="ct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000"/>
                <a:t>正向推理</a:t>
              </a:r>
            </a:p>
          </p:txBody>
        </p:sp>
      </p:grpSp>
      <p:sp>
        <p:nvSpPr>
          <p:cNvPr id="32773" name="Rectangle 2">
            <a:extLst>
              <a:ext uri="{FF2B5EF4-FFF2-40B4-BE49-F238E27FC236}">
                <a16:creationId xmlns:a16="http://schemas.microsoft.com/office/drawing/2014/main" id="{B09CC6B9-8F2B-A041-A00E-B797E5B5C7E8}"/>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3.1.3  </a:t>
            </a:r>
            <a:r>
              <a:rPr lang="zh-CN" altLang="en-US" sz="3600" b="0">
                <a:latin typeface="Times New Roman" panose="02020603050405020304" pitchFamily="18" charset="0"/>
                <a:ea typeface="黑体" panose="02010609060101010101" pitchFamily="49" charset="-122"/>
              </a:rPr>
              <a:t>推理的方向</a:t>
            </a:r>
          </a:p>
        </p:txBody>
      </p:sp>
      <p:sp>
        <p:nvSpPr>
          <p:cNvPr id="32774" name="Rectangle 4">
            <a:extLst>
              <a:ext uri="{FF2B5EF4-FFF2-40B4-BE49-F238E27FC236}">
                <a16:creationId xmlns:a16="http://schemas.microsoft.com/office/drawing/2014/main" id="{48F03D56-F852-9043-A44A-6B2B11F66E79}"/>
              </a:ext>
            </a:extLst>
          </p:cNvPr>
          <p:cNvSpPr>
            <a:spLocks noChangeArrowheads="1"/>
          </p:cNvSpPr>
          <p:nvPr/>
        </p:nvSpPr>
        <p:spPr bwMode="auto">
          <a:xfrm>
            <a:off x="381000" y="1004888"/>
            <a:ext cx="205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a:latin typeface="Times New Roman" panose="02020603050405020304" pitchFamily="18" charset="0"/>
              </a:rPr>
              <a:t>4.  </a:t>
            </a:r>
            <a:r>
              <a:rPr lang="zh-CN" altLang="en-US" sz="2800">
                <a:latin typeface="Times New Roman" panose="02020603050405020304" pitchFamily="18" charset="0"/>
              </a:rPr>
              <a:t>双向推理</a:t>
            </a:r>
          </a:p>
        </p:txBody>
      </p:sp>
      <p:sp>
        <p:nvSpPr>
          <p:cNvPr id="18440" name="Text Box 8">
            <a:extLst>
              <a:ext uri="{FF2B5EF4-FFF2-40B4-BE49-F238E27FC236}">
                <a16:creationId xmlns:a16="http://schemas.microsoft.com/office/drawing/2014/main" id="{0D07D288-2A0B-4C44-9205-31B19BA0AB9F}"/>
              </a:ext>
            </a:extLst>
          </p:cNvPr>
          <p:cNvSpPr txBox="1">
            <a:spLocks noChangeArrowheads="1"/>
          </p:cNvSpPr>
          <p:nvPr/>
        </p:nvSpPr>
        <p:spPr bwMode="auto">
          <a:xfrm>
            <a:off x="3810000" y="3200400"/>
            <a:ext cx="14478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lang="zh-CN" altLang="en-US" sz="2400">
                <a:solidFill>
                  <a:srgbClr val="0000FF"/>
                </a:solidFill>
              </a:rPr>
              <a:t>中间结论</a:t>
            </a:r>
          </a:p>
          <a:p>
            <a:pPr algn="ctr" eaLnBrk="1" hangingPunct="1">
              <a:spcBef>
                <a:spcPct val="50000"/>
              </a:spcBef>
              <a:buClrTx/>
              <a:buFontTx/>
              <a:buNone/>
            </a:pPr>
            <a:endParaRPr lang="zh-CN" altLang="en-US" sz="2400">
              <a:solidFill>
                <a:srgbClr val="0000FF"/>
              </a:solidFill>
            </a:endParaRPr>
          </a:p>
          <a:p>
            <a:pPr algn="ctr" eaLnBrk="1" hangingPunct="1">
              <a:spcBef>
                <a:spcPct val="50000"/>
              </a:spcBef>
              <a:buClrTx/>
              <a:buFontTx/>
              <a:buNone/>
            </a:pPr>
            <a:endParaRPr lang="zh-CN" altLang="en-US" sz="2400">
              <a:solidFill>
                <a:srgbClr val="0000FF"/>
              </a:solidFill>
            </a:endParaRPr>
          </a:p>
          <a:p>
            <a:pPr algn="ctr" eaLnBrk="1" hangingPunct="1">
              <a:spcBef>
                <a:spcPct val="50000"/>
              </a:spcBef>
              <a:buClrTx/>
              <a:buFontTx/>
              <a:buNone/>
            </a:pPr>
            <a:r>
              <a:rPr lang="zh-CN" altLang="en-US" sz="2400">
                <a:solidFill>
                  <a:srgbClr val="0000FF"/>
                </a:solidFill>
              </a:rPr>
              <a:t>证      据</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8440"/>
                                        </p:tgtEl>
                                        <p:attrNameLst>
                                          <p:attrName>style.visibility</p:attrName>
                                        </p:attrNameLst>
                                      </p:cBhvr>
                                      <p:to>
                                        <p:strVal val="visible"/>
                                      </p:to>
                                    </p:set>
                                    <p:anim calcmode="lin" valueType="num">
                                      <p:cBhvr>
                                        <p:cTn id="7" dur="500" fill="hold"/>
                                        <p:tgtEl>
                                          <p:spTgt spid="18440"/>
                                        </p:tgtEl>
                                        <p:attrNameLst>
                                          <p:attrName>ppt_w</p:attrName>
                                        </p:attrNameLst>
                                      </p:cBhvr>
                                      <p:tavLst>
                                        <p:tav tm="0">
                                          <p:val>
                                            <p:fltVal val="0"/>
                                          </p:val>
                                        </p:tav>
                                        <p:tav tm="100000">
                                          <p:val>
                                            <p:strVal val="#ppt_w"/>
                                          </p:val>
                                        </p:tav>
                                      </p:tavLst>
                                    </p:anim>
                                    <p:anim calcmode="lin" valueType="num">
                                      <p:cBhvr>
                                        <p:cTn id="8" dur="500" fill="hold"/>
                                        <p:tgtEl>
                                          <p:spTgt spid="18440"/>
                                        </p:tgtEl>
                                        <p:attrNameLst>
                                          <p:attrName>ppt_h</p:attrName>
                                        </p:attrNameLst>
                                      </p:cBhvr>
                                      <p:tavLst>
                                        <p:tav tm="0">
                                          <p:val>
                                            <p:fltVal val="0"/>
                                          </p:val>
                                        </p:tav>
                                        <p:tav tm="100000">
                                          <p:val>
                                            <p:strVal val="#ppt_h"/>
                                          </p:val>
                                        </p:tav>
                                      </p:tavLst>
                                    </p:anim>
                                    <p:animEffect transition="in" filter="fade">
                                      <p:cBhvr>
                                        <p:cTn id="9" dur="500"/>
                                        <p:tgtEl>
                                          <p:spTgt spid="18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0"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灯片编号占位符 3">
            <a:extLst>
              <a:ext uri="{FF2B5EF4-FFF2-40B4-BE49-F238E27FC236}">
                <a16:creationId xmlns:a16="http://schemas.microsoft.com/office/drawing/2014/main" id="{8AD26D65-0864-0644-8D7B-43039A6F4F6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A620BFEE-26C0-E34B-8A26-423E041C52BF}" type="slidenum">
              <a:rPr lang="ja-JP" altLang="en-US" sz="1800">
                <a:solidFill>
                  <a:srgbClr val="A50021"/>
                </a:solidFill>
                <a:ea typeface="ＭＳ Ｐゴシック" panose="020B0600070205080204" pitchFamily="34" charset="-128"/>
              </a:rPr>
              <a:pPr>
                <a:spcBef>
                  <a:spcPct val="0"/>
                </a:spcBef>
                <a:buClrTx/>
                <a:buFontTx/>
                <a:buNone/>
              </a:pPr>
              <a:t>27</a:t>
            </a:fld>
            <a:endParaRPr lang="en-US" altLang="ja-JP" sz="1800">
              <a:solidFill>
                <a:srgbClr val="A50021"/>
              </a:solidFill>
              <a:ea typeface="ＭＳ Ｐゴシック" panose="020B0600070205080204" pitchFamily="34" charset="-128"/>
            </a:endParaRPr>
          </a:p>
        </p:txBody>
      </p:sp>
      <p:sp>
        <p:nvSpPr>
          <p:cNvPr id="33795" name="Rectangle 2">
            <a:extLst>
              <a:ext uri="{FF2B5EF4-FFF2-40B4-BE49-F238E27FC236}">
                <a16:creationId xmlns:a16="http://schemas.microsoft.com/office/drawing/2014/main" id="{59965B01-D52D-8140-8AA7-FD8B70921DED}"/>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3.1  </a:t>
            </a:r>
            <a:r>
              <a:rPr lang="zh-CN" altLang="en-US" sz="3600" b="0">
                <a:latin typeface="Times New Roman" panose="02020603050405020304" pitchFamily="18" charset="0"/>
                <a:ea typeface="黑体" panose="02010609060101010101" pitchFamily="49" charset="-122"/>
              </a:rPr>
              <a:t>推理的基本概念</a:t>
            </a:r>
          </a:p>
        </p:txBody>
      </p:sp>
      <p:sp>
        <p:nvSpPr>
          <p:cNvPr id="33796" name="Rectangle 3">
            <a:extLst>
              <a:ext uri="{FF2B5EF4-FFF2-40B4-BE49-F238E27FC236}">
                <a16:creationId xmlns:a16="http://schemas.microsoft.com/office/drawing/2014/main" id="{ADED69E3-16C0-2046-9C21-790A37074852}"/>
              </a:ext>
            </a:extLst>
          </p:cNvPr>
          <p:cNvSpPr>
            <a:spLocks noGrp="1" noChangeArrowheads="1"/>
          </p:cNvSpPr>
          <p:nvPr>
            <p:ph type="body" idx="1"/>
          </p:nvPr>
        </p:nvSpPr>
        <p:spPr>
          <a:xfrm>
            <a:off x="479425" y="923925"/>
            <a:ext cx="8435975" cy="5400675"/>
          </a:xfrm>
        </p:spPr>
        <p:txBody>
          <a:bodyPr/>
          <a:lstStyle/>
          <a:p>
            <a:pPr eaLnBrk="1" hangingPunct="1">
              <a:lnSpc>
                <a:spcPct val="140000"/>
              </a:lnSpc>
              <a:buSzPct val="60000"/>
              <a:buFontTx/>
              <a:buBlip>
                <a:blip r:embed="rId4"/>
              </a:buBlip>
            </a:pPr>
            <a:r>
              <a:rPr lang="en-US" altLang="zh-CN" b="1">
                <a:latin typeface="Times New Roman" panose="02020603050405020304" pitchFamily="18" charset="0"/>
              </a:rPr>
              <a:t>3.1.1  </a:t>
            </a:r>
            <a:r>
              <a:rPr lang="zh-CN" altLang="en-US" b="1">
                <a:latin typeface="Times New Roman" panose="02020603050405020304" pitchFamily="18" charset="0"/>
              </a:rPr>
              <a:t>推理的定义</a:t>
            </a:r>
          </a:p>
          <a:p>
            <a:pPr eaLnBrk="1" hangingPunct="1">
              <a:lnSpc>
                <a:spcPct val="140000"/>
              </a:lnSpc>
              <a:buSzPct val="60000"/>
              <a:buFontTx/>
              <a:buBlip>
                <a:blip r:embed="rId4"/>
              </a:buBlip>
            </a:pPr>
            <a:r>
              <a:rPr lang="en-US" altLang="zh-CN" b="1">
                <a:latin typeface="Times New Roman" panose="02020603050405020304" pitchFamily="18" charset="0"/>
              </a:rPr>
              <a:t>3.1.2  </a:t>
            </a:r>
            <a:r>
              <a:rPr lang="zh-CN" altLang="en-US" b="1">
                <a:latin typeface="Times New Roman" panose="02020603050405020304" pitchFamily="18" charset="0"/>
              </a:rPr>
              <a:t>推理方式及其分类</a:t>
            </a:r>
          </a:p>
          <a:p>
            <a:pPr eaLnBrk="1" hangingPunct="1">
              <a:lnSpc>
                <a:spcPct val="140000"/>
              </a:lnSpc>
              <a:buSzPct val="60000"/>
              <a:buFontTx/>
              <a:buBlip>
                <a:blip r:embed="rId4"/>
              </a:buBlip>
            </a:pPr>
            <a:r>
              <a:rPr lang="en-US" altLang="zh-CN" b="1">
                <a:latin typeface="Times New Roman" panose="02020603050405020304" pitchFamily="18" charset="0"/>
              </a:rPr>
              <a:t>3.1.3  </a:t>
            </a:r>
            <a:r>
              <a:rPr lang="zh-CN" altLang="en-US" b="1">
                <a:latin typeface="Times New Roman" panose="02020603050405020304" pitchFamily="18" charset="0"/>
              </a:rPr>
              <a:t>推理的方向</a:t>
            </a:r>
          </a:p>
          <a:p>
            <a:pPr eaLnBrk="1" hangingPunct="1">
              <a:lnSpc>
                <a:spcPct val="140000"/>
              </a:lnSpc>
              <a:buSzPct val="60000"/>
              <a:buFontTx/>
              <a:buBlip>
                <a:blip r:embed="rId4"/>
              </a:buBlip>
            </a:pPr>
            <a:r>
              <a:rPr lang="en-US" altLang="zh-CN" b="1">
                <a:solidFill>
                  <a:srgbClr val="0000FF"/>
                </a:solidFill>
                <a:latin typeface="Times New Roman" panose="02020603050405020304" pitchFamily="18" charset="0"/>
              </a:rPr>
              <a:t>3.1.4  </a:t>
            </a:r>
            <a:r>
              <a:rPr lang="zh-CN" altLang="en-US" b="1">
                <a:solidFill>
                  <a:srgbClr val="0000FF"/>
                </a:solidFill>
                <a:latin typeface="Times New Roman" panose="02020603050405020304" pitchFamily="18" charset="0"/>
              </a:rPr>
              <a:t>冲突消解策略</a:t>
            </a: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灯片编号占位符 3">
            <a:extLst>
              <a:ext uri="{FF2B5EF4-FFF2-40B4-BE49-F238E27FC236}">
                <a16:creationId xmlns:a16="http://schemas.microsoft.com/office/drawing/2014/main" id="{A548D2BA-51A2-5741-A3D6-F3280D804E8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A66BD7B3-CBB4-6845-AC4E-3E822AB8434B}" type="slidenum">
              <a:rPr lang="ja-JP" altLang="en-US" sz="1800">
                <a:solidFill>
                  <a:srgbClr val="A50021"/>
                </a:solidFill>
                <a:ea typeface="ＭＳ Ｐゴシック" panose="020B0600070205080204" pitchFamily="34" charset="-128"/>
              </a:rPr>
              <a:pPr>
                <a:spcBef>
                  <a:spcPct val="0"/>
                </a:spcBef>
                <a:buClrTx/>
                <a:buFontTx/>
                <a:buNone/>
              </a:pPr>
              <a:t>28</a:t>
            </a:fld>
            <a:endParaRPr lang="en-US" altLang="ja-JP" sz="1800">
              <a:solidFill>
                <a:srgbClr val="A50021"/>
              </a:solidFill>
              <a:ea typeface="ＭＳ Ｐゴシック" panose="020B0600070205080204" pitchFamily="34" charset="-128"/>
            </a:endParaRPr>
          </a:p>
        </p:txBody>
      </p:sp>
      <p:sp>
        <p:nvSpPr>
          <p:cNvPr id="35843" name="Rectangle 2">
            <a:extLst>
              <a:ext uri="{FF2B5EF4-FFF2-40B4-BE49-F238E27FC236}">
                <a16:creationId xmlns:a16="http://schemas.microsoft.com/office/drawing/2014/main" id="{A31B8B8C-5646-D248-B68A-568A62A4EF8A}"/>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3.1.4  </a:t>
            </a:r>
            <a:r>
              <a:rPr lang="zh-CN" altLang="en-US" sz="3600" b="0">
                <a:latin typeface="Times New Roman" panose="02020603050405020304" pitchFamily="18" charset="0"/>
                <a:ea typeface="黑体" panose="02010609060101010101" pitchFamily="49" charset="-122"/>
              </a:rPr>
              <a:t>冲突消解策略</a:t>
            </a:r>
          </a:p>
        </p:txBody>
      </p:sp>
      <p:sp>
        <p:nvSpPr>
          <p:cNvPr id="35844" name="Rectangle 3">
            <a:extLst>
              <a:ext uri="{FF2B5EF4-FFF2-40B4-BE49-F238E27FC236}">
                <a16:creationId xmlns:a16="http://schemas.microsoft.com/office/drawing/2014/main" id="{2EBAB72C-C405-F04C-9EC6-868A559105C2}"/>
              </a:ext>
            </a:extLst>
          </p:cNvPr>
          <p:cNvSpPr>
            <a:spLocks noGrp="1" noChangeArrowheads="1"/>
          </p:cNvSpPr>
          <p:nvPr>
            <p:ph type="body" idx="1"/>
          </p:nvPr>
        </p:nvSpPr>
        <p:spPr/>
        <p:txBody>
          <a:bodyPr/>
          <a:lstStyle/>
          <a:p>
            <a:pPr marL="0" indent="0" algn="just" eaLnBrk="1" hangingPunct="1">
              <a:lnSpc>
                <a:spcPct val="120000"/>
              </a:lnSpc>
              <a:buFont typeface="Wingdings" pitchFamily="2" charset="2"/>
              <a:buChar char="§"/>
              <a:tabLst>
                <a:tab pos="482600" algn="l"/>
              </a:tabLst>
            </a:pPr>
            <a:r>
              <a:rPr lang="en-US" altLang="zh-CN" sz="3200" b="1">
                <a:latin typeface="Times New Roman" panose="02020603050405020304" pitchFamily="18" charset="0"/>
              </a:rPr>
              <a:t> </a:t>
            </a:r>
            <a:r>
              <a:rPr lang="zh-CN" altLang="en-US" sz="2800" b="1">
                <a:latin typeface="Times New Roman" panose="02020603050405020304" pitchFamily="18" charset="0"/>
              </a:rPr>
              <a:t>已知事实与知识的三种匹配情况</a:t>
            </a:r>
            <a:r>
              <a:rPr lang="zh-CN" altLang="en-US" sz="2800">
                <a:latin typeface="Times New Roman" panose="02020603050405020304" pitchFamily="18" charset="0"/>
              </a:rPr>
              <a:t>：</a:t>
            </a:r>
          </a:p>
          <a:p>
            <a:pPr marL="0" indent="0" algn="just" eaLnBrk="1" hangingPunct="1">
              <a:lnSpc>
                <a:spcPct val="120000"/>
              </a:lnSpc>
              <a:buFont typeface="Wingdings" pitchFamily="2" charset="2"/>
              <a:buNone/>
              <a:tabLst>
                <a:tab pos="482600" algn="l"/>
              </a:tabLst>
            </a:pPr>
            <a:r>
              <a:rPr lang="zh-CN" altLang="en-US" sz="2700" b="1">
                <a:latin typeface="Times New Roman" panose="02020603050405020304" pitchFamily="18" charset="0"/>
              </a:rPr>
              <a:t>（</a:t>
            </a:r>
            <a:r>
              <a:rPr lang="en-US" altLang="zh-CN" sz="2700" b="1">
                <a:latin typeface="Times New Roman" panose="02020603050405020304" pitchFamily="18" charset="0"/>
              </a:rPr>
              <a:t>1</a:t>
            </a:r>
            <a:r>
              <a:rPr lang="zh-CN" altLang="en-US" sz="2700" b="1">
                <a:latin typeface="Times New Roman" panose="02020603050405020304" pitchFamily="18" charset="0"/>
              </a:rPr>
              <a:t>）恰好匹配成功（一对一）；</a:t>
            </a:r>
          </a:p>
          <a:p>
            <a:pPr marL="0" indent="0" algn="just" eaLnBrk="1" hangingPunct="1">
              <a:lnSpc>
                <a:spcPct val="120000"/>
              </a:lnSpc>
              <a:buFont typeface="Wingdings" pitchFamily="2" charset="2"/>
              <a:buNone/>
              <a:tabLst>
                <a:tab pos="482600" algn="l"/>
              </a:tabLst>
            </a:pPr>
            <a:r>
              <a:rPr lang="zh-CN" altLang="en-US" sz="2700" b="1">
                <a:latin typeface="Times New Roman" panose="02020603050405020304" pitchFamily="18" charset="0"/>
              </a:rPr>
              <a:t>（</a:t>
            </a:r>
            <a:r>
              <a:rPr lang="en-US" altLang="zh-CN" sz="2700" b="1">
                <a:latin typeface="Times New Roman" panose="02020603050405020304" pitchFamily="18" charset="0"/>
              </a:rPr>
              <a:t>2</a:t>
            </a:r>
            <a:r>
              <a:rPr lang="zh-CN" altLang="en-US" sz="2700" b="1">
                <a:latin typeface="Times New Roman" panose="02020603050405020304" pitchFamily="18" charset="0"/>
              </a:rPr>
              <a:t>）不能匹配成功；</a:t>
            </a:r>
          </a:p>
          <a:p>
            <a:pPr marL="0" indent="0" algn="just" eaLnBrk="1" hangingPunct="1">
              <a:spcBef>
                <a:spcPct val="50000"/>
              </a:spcBef>
              <a:buFont typeface="Wingdings" pitchFamily="2" charset="2"/>
              <a:buNone/>
              <a:tabLst>
                <a:tab pos="482600" algn="l"/>
              </a:tabLst>
            </a:pPr>
            <a:r>
              <a:rPr lang="zh-CN" altLang="en-US" sz="2700" b="1">
                <a:latin typeface="Times New Roman" panose="02020603050405020304" pitchFamily="18" charset="0"/>
              </a:rPr>
              <a:t>（</a:t>
            </a:r>
            <a:r>
              <a:rPr lang="en-US" altLang="zh-CN" sz="2700" b="1">
                <a:latin typeface="Times New Roman" panose="02020603050405020304" pitchFamily="18" charset="0"/>
              </a:rPr>
              <a:t>3</a:t>
            </a:r>
            <a:r>
              <a:rPr lang="zh-CN" altLang="en-US" sz="2700" b="1">
                <a:latin typeface="Times New Roman" panose="02020603050405020304" pitchFamily="18" charset="0"/>
              </a:rPr>
              <a:t>）</a:t>
            </a:r>
            <a:r>
              <a:rPr lang="zh-CN" altLang="en-US" sz="2700" b="1">
                <a:solidFill>
                  <a:srgbClr val="0000FF"/>
                </a:solidFill>
                <a:latin typeface="Times New Roman" panose="02020603050405020304" pitchFamily="18" charset="0"/>
              </a:rPr>
              <a:t>多种匹配成功</a:t>
            </a:r>
            <a:r>
              <a:rPr lang="zh-CN" altLang="en-US" sz="2700" b="1">
                <a:latin typeface="Times New Roman" panose="02020603050405020304" pitchFamily="18" charset="0"/>
              </a:rPr>
              <a:t>（一对多、多对一、多对多）</a:t>
            </a:r>
          </a:p>
        </p:txBody>
      </p:sp>
      <p:sp>
        <p:nvSpPr>
          <p:cNvPr id="20484" name="AutoShape 4">
            <a:extLst>
              <a:ext uri="{FF2B5EF4-FFF2-40B4-BE49-F238E27FC236}">
                <a16:creationId xmlns:a16="http://schemas.microsoft.com/office/drawing/2014/main" id="{45910531-CBB4-8A43-AD5C-CA67AB8DB238}"/>
              </a:ext>
            </a:extLst>
          </p:cNvPr>
          <p:cNvSpPr>
            <a:spLocks noChangeArrowheads="1"/>
          </p:cNvSpPr>
          <p:nvPr/>
        </p:nvSpPr>
        <p:spPr bwMode="auto">
          <a:xfrm>
            <a:off x="2590800" y="4191000"/>
            <a:ext cx="3352800" cy="1219200"/>
          </a:xfrm>
          <a:prstGeom prst="cloudCallout">
            <a:avLst>
              <a:gd name="adj1" fmla="val -49764"/>
              <a:gd name="adj2" fmla="val -91796"/>
            </a:avLst>
          </a:prstGeom>
          <a:gradFill rotWithShape="1">
            <a:gsLst>
              <a:gs pos="0">
                <a:schemeClr val="bg1"/>
              </a:gs>
              <a:gs pos="100000">
                <a:srgbClr val="0000FF"/>
              </a:gs>
            </a:gsLst>
            <a:path path="rect">
              <a:fillToRect l="50000" t="50000" r="50000" b="50000"/>
            </a:path>
          </a:gradFill>
          <a:ln w="9525">
            <a:solidFill>
              <a:schemeClr val="tx1"/>
            </a:solidFill>
            <a:round/>
            <a:headEnd/>
            <a:tailEnd/>
          </a:ln>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ClrTx/>
              <a:buFontTx/>
              <a:buNone/>
            </a:pPr>
            <a:r>
              <a:rPr lang="zh-CN" altLang="en-US" sz="2600"/>
              <a:t>冲突消解</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1000" fill="hold"/>
                                        <p:tgtEl>
                                          <p:spTgt spid="20484"/>
                                        </p:tgtEl>
                                        <p:attrNameLst>
                                          <p:attrName>ppt_w</p:attrName>
                                        </p:attrNameLst>
                                      </p:cBhvr>
                                      <p:tavLst>
                                        <p:tav tm="0">
                                          <p:val>
                                            <p:strVal val="#ppt_w*0.70"/>
                                          </p:val>
                                        </p:tav>
                                        <p:tav tm="100000">
                                          <p:val>
                                            <p:strVal val="#ppt_w"/>
                                          </p:val>
                                        </p:tav>
                                      </p:tavLst>
                                    </p:anim>
                                    <p:anim calcmode="lin" valueType="num">
                                      <p:cBhvr>
                                        <p:cTn id="8" dur="1000" fill="hold"/>
                                        <p:tgtEl>
                                          <p:spTgt spid="20484"/>
                                        </p:tgtEl>
                                        <p:attrNameLst>
                                          <p:attrName>ppt_h</p:attrName>
                                        </p:attrNameLst>
                                      </p:cBhvr>
                                      <p:tavLst>
                                        <p:tav tm="0">
                                          <p:val>
                                            <p:strVal val="#ppt_h"/>
                                          </p:val>
                                        </p:tav>
                                        <p:tav tm="100000">
                                          <p:val>
                                            <p:strVal val="#ppt_h"/>
                                          </p:val>
                                        </p:tav>
                                      </p:tavLst>
                                    </p:anim>
                                    <p:animEffect transition="in" filter="fade">
                                      <p:cBhvr>
                                        <p:cTn id="9" dur="10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灯片编号占位符 3">
            <a:extLst>
              <a:ext uri="{FF2B5EF4-FFF2-40B4-BE49-F238E27FC236}">
                <a16:creationId xmlns:a16="http://schemas.microsoft.com/office/drawing/2014/main" id="{5F408B2D-92E4-BB4D-AF48-CC16C715AB6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E2250A38-6D60-E74B-A1C2-E36204E6B473}" type="slidenum">
              <a:rPr lang="ja-JP" altLang="en-US" sz="1800">
                <a:solidFill>
                  <a:srgbClr val="A50021"/>
                </a:solidFill>
                <a:ea typeface="ＭＳ Ｐゴシック" panose="020B0600070205080204" pitchFamily="34" charset="-128"/>
              </a:rPr>
              <a:pPr>
                <a:spcBef>
                  <a:spcPct val="0"/>
                </a:spcBef>
                <a:buClrTx/>
                <a:buFontTx/>
                <a:buNone/>
              </a:pPr>
              <a:t>29</a:t>
            </a:fld>
            <a:endParaRPr lang="en-US" altLang="ja-JP" sz="1800">
              <a:solidFill>
                <a:srgbClr val="A50021"/>
              </a:solidFill>
              <a:ea typeface="ＭＳ Ｐゴシック" panose="020B0600070205080204" pitchFamily="34" charset="-128"/>
            </a:endParaRPr>
          </a:p>
        </p:txBody>
      </p:sp>
      <p:sp>
        <p:nvSpPr>
          <p:cNvPr id="36867" name="Rectangle 2">
            <a:extLst>
              <a:ext uri="{FF2B5EF4-FFF2-40B4-BE49-F238E27FC236}">
                <a16:creationId xmlns:a16="http://schemas.microsoft.com/office/drawing/2014/main" id="{2DE6B986-D863-D64A-9752-515899D18A5E}"/>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3.1.4  </a:t>
            </a:r>
            <a:r>
              <a:rPr lang="zh-CN" altLang="en-US" sz="3600" b="0">
                <a:latin typeface="Times New Roman" panose="02020603050405020304" pitchFamily="18" charset="0"/>
                <a:ea typeface="黑体" panose="02010609060101010101" pitchFamily="49" charset="-122"/>
              </a:rPr>
              <a:t>冲突消解策略</a:t>
            </a:r>
          </a:p>
        </p:txBody>
      </p:sp>
      <p:sp>
        <p:nvSpPr>
          <p:cNvPr id="36868" name="Rectangle 3">
            <a:extLst>
              <a:ext uri="{FF2B5EF4-FFF2-40B4-BE49-F238E27FC236}">
                <a16:creationId xmlns:a16="http://schemas.microsoft.com/office/drawing/2014/main" id="{C4A47E0A-FB34-CC49-89FB-8CB933C89C88}"/>
              </a:ext>
            </a:extLst>
          </p:cNvPr>
          <p:cNvSpPr>
            <a:spLocks noGrp="1" noChangeArrowheads="1"/>
          </p:cNvSpPr>
          <p:nvPr>
            <p:ph type="body" idx="1"/>
          </p:nvPr>
        </p:nvSpPr>
        <p:spPr/>
        <p:txBody>
          <a:bodyPr/>
          <a:lstStyle/>
          <a:p>
            <a:pPr marL="377825" indent="-377825" eaLnBrk="1" hangingPunct="1">
              <a:lnSpc>
                <a:spcPct val="120000"/>
              </a:lnSpc>
              <a:buFont typeface="Wingdings" pitchFamily="2" charset="2"/>
              <a:buChar char="§"/>
            </a:pPr>
            <a:r>
              <a:rPr lang="zh-CN" altLang="en-US" sz="3200" b="1"/>
              <a:t>多种冲突消解策略：</a:t>
            </a:r>
          </a:p>
          <a:p>
            <a:pPr marL="377825" indent="-377825" eaLnBrk="1" hangingPunct="1">
              <a:lnSpc>
                <a:spcPct val="120000"/>
              </a:lnSpc>
              <a:buFont typeface="Wingdings" pitchFamily="2" charset="2"/>
              <a:buNone/>
            </a:pPr>
            <a:r>
              <a:rPr lang="zh-CN" altLang="en-US" b="1">
                <a:latin typeface="Times New Roman" panose="02020603050405020304" pitchFamily="18" charset="0"/>
              </a:rPr>
              <a:t>（</a:t>
            </a:r>
            <a:r>
              <a:rPr lang="en-US" altLang="zh-CN" b="1">
                <a:latin typeface="Times New Roman" panose="02020603050405020304" pitchFamily="18" charset="0"/>
              </a:rPr>
              <a:t>1</a:t>
            </a:r>
            <a:r>
              <a:rPr lang="zh-CN" altLang="en-US" b="1">
                <a:latin typeface="Times New Roman" panose="02020603050405020304" pitchFamily="18" charset="0"/>
              </a:rPr>
              <a:t>）按针对性排序</a:t>
            </a:r>
          </a:p>
          <a:p>
            <a:pPr marL="377825" indent="-377825" eaLnBrk="1" hangingPunct="1">
              <a:lnSpc>
                <a:spcPct val="120000"/>
              </a:lnSpc>
              <a:buFont typeface="Wingdings" pitchFamily="2" charset="2"/>
              <a:buNone/>
            </a:pPr>
            <a:r>
              <a:rPr lang="zh-CN" altLang="en-US" b="1">
                <a:latin typeface="Times New Roman" panose="02020603050405020304" pitchFamily="18" charset="0"/>
              </a:rPr>
              <a:t>（</a:t>
            </a:r>
            <a:r>
              <a:rPr lang="en-US" altLang="zh-CN" b="1">
                <a:latin typeface="Times New Roman" panose="02020603050405020304" pitchFamily="18" charset="0"/>
              </a:rPr>
              <a:t>2</a:t>
            </a:r>
            <a:r>
              <a:rPr lang="zh-CN" altLang="en-US" b="1">
                <a:latin typeface="Times New Roman" panose="02020603050405020304" pitchFamily="18" charset="0"/>
              </a:rPr>
              <a:t>）按已知事实的新鲜性排序</a:t>
            </a:r>
          </a:p>
          <a:p>
            <a:pPr marL="377825" indent="-377825" eaLnBrk="1" hangingPunct="1">
              <a:lnSpc>
                <a:spcPct val="120000"/>
              </a:lnSpc>
              <a:buFont typeface="Wingdings" pitchFamily="2" charset="2"/>
              <a:buNone/>
            </a:pPr>
            <a:r>
              <a:rPr lang="zh-CN" altLang="en-US" b="1">
                <a:latin typeface="Times New Roman" panose="02020603050405020304" pitchFamily="18" charset="0"/>
              </a:rPr>
              <a:t>（</a:t>
            </a:r>
            <a:r>
              <a:rPr lang="en-US" altLang="zh-CN" b="1">
                <a:latin typeface="Times New Roman" panose="02020603050405020304" pitchFamily="18" charset="0"/>
              </a:rPr>
              <a:t>3</a:t>
            </a:r>
            <a:r>
              <a:rPr lang="zh-CN" altLang="en-US" b="1">
                <a:latin typeface="Times New Roman" panose="02020603050405020304" pitchFamily="18" charset="0"/>
              </a:rPr>
              <a:t>）按匹配度排序</a:t>
            </a:r>
          </a:p>
          <a:p>
            <a:pPr marL="377825" indent="-377825" eaLnBrk="1" hangingPunct="1">
              <a:lnSpc>
                <a:spcPct val="120000"/>
              </a:lnSpc>
              <a:buFont typeface="Wingdings" pitchFamily="2" charset="2"/>
              <a:buNone/>
            </a:pPr>
            <a:r>
              <a:rPr lang="zh-CN" altLang="en-US" b="1">
                <a:latin typeface="Times New Roman" panose="02020603050405020304" pitchFamily="18" charset="0"/>
              </a:rPr>
              <a:t>（</a:t>
            </a:r>
            <a:r>
              <a:rPr lang="en-US" altLang="zh-CN" b="1">
                <a:latin typeface="Times New Roman" panose="02020603050405020304" pitchFamily="18" charset="0"/>
              </a:rPr>
              <a:t>4</a:t>
            </a:r>
            <a:r>
              <a:rPr lang="zh-CN" altLang="en-US" b="1">
                <a:latin typeface="Times New Roman" panose="02020603050405020304" pitchFamily="18" charset="0"/>
              </a:rPr>
              <a:t>）按条件个数排序</a:t>
            </a:r>
          </a:p>
        </p:txBody>
      </p:sp>
      <p:sp>
        <p:nvSpPr>
          <p:cNvPr id="59396" name="AutoShape 4">
            <a:extLst>
              <a:ext uri="{FF2B5EF4-FFF2-40B4-BE49-F238E27FC236}">
                <a16:creationId xmlns:a16="http://schemas.microsoft.com/office/drawing/2014/main" id="{A93A9437-FE86-0A42-BE19-3859873B1B2D}"/>
              </a:ext>
            </a:extLst>
          </p:cNvPr>
          <p:cNvSpPr>
            <a:spLocks/>
          </p:cNvSpPr>
          <p:nvPr/>
        </p:nvSpPr>
        <p:spPr bwMode="auto">
          <a:xfrm>
            <a:off x="3581400" y="2895600"/>
            <a:ext cx="5257800" cy="838200"/>
          </a:xfrm>
          <a:prstGeom prst="accentBorderCallout2">
            <a:avLst>
              <a:gd name="adj1" fmla="val 13634"/>
              <a:gd name="adj2" fmla="val -1449"/>
              <a:gd name="adj3" fmla="val 13634"/>
              <a:gd name="adj4" fmla="val -14463"/>
              <a:gd name="adj5" fmla="val 86931"/>
              <a:gd name="adj6" fmla="val -28051"/>
            </a:avLst>
          </a:prstGeom>
          <a:solidFill>
            <a:srgbClr val="FFFF99"/>
          </a:solidFill>
          <a:ln w="15875">
            <a:solidFill>
              <a:srgbClr val="993300"/>
            </a:solidFill>
            <a:miter lim="800000"/>
            <a:headEnd/>
            <a:tailEnd/>
          </a:ln>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r>
              <a:rPr lang="en-US" altLang="zh-CN" sz="1800" i="1">
                <a:latin typeface="Times New Roman" panose="02020603050405020304" pitchFamily="18" charset="0"/>
              </a:rPr>
              <a:t>r</a:t>
            </a:r>
            <a:r>
              <a:rPr lang="en-US" altLang="zh-CN" sz="1800"/>
              <a:t>1:  IF  </a:t>
            </a:r>
            <a:r>
              <a:rPr lang="en-US" altLang="zh-CN" sz="1800" i="1">
                <a:latin typeface="Times New Roman" panose="02020603050405020304" pitchFamily="18" charset="0"/>
              </a:rPr>
              <a:t>A</a:t>
            </a:r>
            <a:r>
              <a:rPr lang="en-US" altLang="zh-CN" sz="1800"/>
              <a:t>1  AND  </a:t>
            </a:r>
            <a:r>
              <a:rPr lang="en-US" altLang="zh-CN" sz="1800" i="1">
                <a:latin typeface="Times New Roman" panose="02020603050405020304" pitchFamily="18" charset="0"/>
              </a:rPr>
              <a:t>A</a:t>
            </a:r>
            <a:r>
              <a:rPr lang="en-US" altLang="zh-CN" sz="1800"/>
              <a:t>2                             THEN  </a:t>
            </a:r>
            <a:r>
              <a:rPr lang="en-US" altLang="zh-CN" sz="1800" i="1">
                <a:latin typeface="Times New Roman" panose="02020603050405020304" pitchFamily="18" charset="0"/>
              </a:rPr>
              <a:t>H</a:t>
            </a:r>
            <a:r>
              <a:rPr lang="en-US" altLang="zh-CN" sz="1800"/>
              <a:t>1</a:t>
            </a:r>
          </a:p>
          <a:p>
            <a:pPr eaLnBrk="1" hangingPunct="1">
              <a:lnSpc>
                <a:spcPct val="120000"/>
              </a:lnSpc>
              <a:spcBef>
                <a:spcPct val="0"/>
              </a:spcBef>
              <a:buClrTx/>
              <a:buFontTx/>
              <a:buNone/>
            </a:pPr>
            <a:r>
              <a:rPr lang="en-US" altLang="zh-CN" sz="1800" i="1">
                <a:latin typeface="Times New Roman" panose="02020603050405020304" pitchFamily="18" charset="0"/>
              </a:rPr>
              <a:t>r</a:t>
            </a:r>
            <a:r>
              <a:rPr lang="en-US" altLang="zh-CN" sz="1800"/>
              <a:t>2:  IF  </a:t>
            </a:r>
            <a:r>
              <a:rPr lang="en-US" altLang="zh-CN" sz="1800" i="1">
                <a:latin typeface="Times New Roman" panose="02020603050405020304" pitchFamily="18" charset="0"/>
              </a:rPr>
              <a:t>A</a:t>
            </a:r>
            <a:r>
              <a:rPr lang="en-US" altLang="zh-CN" sz="1800"/>
              <a:t>1 AND </a:t>
            </a:r>
            <a:r>
              <a:rPr lang="en-US" altLang="zh-CN" sz="1800" i="1">
                <a:latin typeface="Times New Roman" panose="02020603050405020304" pitchFamily="18" charset="0"/>
              </a:rPr>
              <a:t>A</a:t>
            </a:r>
            <a:r>
              <a:rPr lang="en-US" altLang="zh-CN" sz="1800"/>
              <a:t>2 AND </a:t>
            </a:r>
            <a:r>
              <a:rPr lang="en-US" altLang="zh-CN" sz="1800" i="1">
                <a:latin typeface="Times New Roman" panose="02020603050405020304" pitchFamily="18" charset="0"/>
              </a:rPr>
              <a:t>A</a:t>
            </a:r>
            <a:r>
              <a:rPr lang="en-US" altLang="zh-CN" sz="1800"/>
              <a:t>3 AND </a:t>
            </a:r>
            <a:r>
              <a:rPr lang="en-US" altLang="zh-CN" sz="1800" i="1">
                <a:latin typeface="Times New Roman" panose="02020603050405020304" pitchFamily="18" charset="0"/>
              </a:rPr>
              <a:t>A</a:t>
            </a:r>
            <a:r>
              <a:rPr lang="en-US" altLang="zh-CN" sz="1800"/>
              <a:t>4   THEN  </a:t>
            </a:r>
            <a:r>
              <a:rPr lang="en-US" altLang="zh-CN" sz="1800" i="1">
                <a:latin typeface="Times New Roman" panose="02020603050405020304" pitchFamily="18" charset="0"/>
              </a:rPr>
              <a:t>H</a:t>
            </a:r>
            <a:r>
              <a:rPr lang="en-US" altLang="zh-CN" sz="1800"/>
              <a:t>2</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box(in)">
                                      <p:cBhvr>
                                        <p:cTn id="7" dur="500"/>
                                        <p:tgtEl>
                                          <p:spTgt spid="59396"/>
                                        </p:tgtEl>
                                      </p:cBhvr>
                                    </p:animEffect>
                                  </p:childTnLst>
                                  <p:subTnLst>
                                    <p:set>
                                      <p:cBhvr override="childStyle">
                                        <p:cTn dur="1" fill="hold" display="0" masterRel="nextClick" afterEffect="1"/>
                                        <p:tgtEl>
                                          <p:spTgt spid="5939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6">
            <a:extLst>
              <a:ext uri="{FF2B5EF4-FFF2-40B4-BE49-F238E27FC236}">
                <a16:creationId xmlns:a16="http://schemas.microsoft.com/office/drawing/2014/main" id="{39D36830-A152-EA46-AEBD-373D9F66510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CA5B76D1-73D4-3349-B4C1-020BE989C5CB}" type="slidenum">
              <a:rPr lang="ja-JP" altLang="en-US" sz="1800">
                <a:solidFill>
                  <a:srgbClr val="A50021"/>
                </a:solidFill>
                <a:ea typeface="ＭＳ Ｐゴシック" panose="020B0600070205080204" pitchFamily="34" charset="-128"/>
              </a:rPr>
              <a:pPr>
                <a:spcBef>
                  <a:spcPct val="0"/>
                </a:spcBef>
                <a:buClrTx/>
                <a:buFontTx/>
                <a:buNone/>
              </a:pPr>
              <a:t>3</a:t>
            </a:fld>
            <a:endParaRPr lang="en-US" altLang="ja-JP" sz="1800">
              <a:solidFill>
                <a:srgbClr val="A50021"/>
              </a:solidFill>
              <a:ea typeface="ＭＳ Ｐゴシック" panose="020B0600070205080204" pitchFamily="34" charset="-128"/>
            </a:endParaRPr>
          </a:p>
        </p:txBody>
      </p:sp>
      <p:sp>
        <p:nvSpPr>
          <p:cNvPr id="6148" name="Rectangle 4">
            <a:extLst>
              <a:ext uri="{FF2B5EF4-FFF2-40B4-BE49-F238E27FC236}">
                <a16:creationId xmlns:a16="http://schemas.microsoft.com/office/drawing/2014/main" id="{5878E0C0-2FCF-274A-A574-E4E5E0D044E3}"/>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3400">
                <a:solidFill>
                  <a:schemeClr val="bg1"/>
                </a:solidFill>
              </a:rPr>
              <a:t>第</a:t>
            </a:r>
            <a:r>
              <a:rPr lang="en-US" altLang="zh-CN" sz="3400">
                <a:solidFill>
                  <a:schemeClr val="bg1"/>
                </a:solidFill>
              </a:rPr>
              <a:t>3</a:t>
            </a:r>
            <a:r>
              <a:rPr lang="zh-CN" altLang="en-US" sz="3400">
                <a:solidFill>
                  <a:schemeClr val="bg1"/>
                </a:solidFill>
              </a:rPr>
              <a:t>章  确定性推理方法</a:t>
            </a:r>
          </a:p>
        </p:txBody>
      </p:sp>
      <p:sp>
        <p:nvSpPr>
          <p:cNvPr id="6149" name="Rectangle 18">
            <a:extLst>
              <a:ext uri="{FF2B5EF4-FFF2-40B4-BE49-F238E27FC236}">
                <a16:creationId xmlns:a16="http://schemas.microsoft.com/office/drawing/2014/main" id="{30A8BC15-269F-1E4C-8B12-CA577FA78F98}"/>
              </a:ext>
            </a:extLst>
          </p:cNvPr>
          <p:cNvSpPr>
            <a:spLocks noGrp="1" noChangeArrowheads="1"/>
          </p:cNvSpPr>
          <p:nvPr>
            <p:ph type="title" sz="quarter"/>
          </p:nvPr>
        </p:nvSpPr>
        <p:spPr/>
        <p:txBody>
          <a:bodyPr/>
          <a:lstStyle/>
          <a:p>
            <a:pPr eaLnBrk="1" hangingPunct="1"/>
            <a:r>
              <a:rPr lang="zh-CN" altLang="en-US" sz="3600" b="0">
                <a:latin typeface="Times New Roman" panose="02020603050405020304" pitchFamily="18" charset="0"/>
                <a:ea typeface="黑体" panose="02010609060101010101" pitchFamily="49" charset="-122"/>
              </a:rPr>
              <a:t>第</a:t>
            </a:r>
            <a:r>
              <a:rPr lang="en-US" altLang="zh-CN" sz="3600" b="0">
                <a:latin typeface="Times New Roman" panose="02020603050405020304" pitchFamily="18" charset="0"/>
                <a:ea typeface="黑体" panose="02010609060101010101" pitchFamily="49" charset="-122"/>
              </a:rPr>
              <a:t>3</a:t>
            </a:r>
            <a:r>
              <a:rPr lang="zh-CN" altLang="en-US" sz="3600" b="0">
                <a:latin typeface="Times New Roman" panose="02020603050405020304" pitchFamily="18" charset="0"/>
                <a:ea typeface="黑体" panose="02010609060101010101" pitchFamily="49" charset="-122"/>
              </a:rPr>
              <a:t>章  确定性推理方法</a:t>
            </a:r>
          </a:p>
        </p:txBody>
      </p:sp>
      <p:sp>
        <p:nvSpPr>
          <p:cNvPr id="5" name="Content Placeholder 4">
            <a:extLst>
              <a:ext uri="{FF2B5EF4-FFF2-40B4-BE49-F238E27FC236}">
                <a16:creationId xmlns:a16="http://schemas.microsoft.com/office/drawing/2014/main" id="{09F0AFFF-9489-3941-9EC6-7C3F02295736}"/>
              </a:ext>
            </a:extLst>
          </p:cNvPr>
          <p:cNvSpPr>
            <a:spLocks noGrp="1"/>
          </p:cNvSpPr>
          <p:nvPr>
            <p:ph sz="quarter" idx="4"/>
          </p:nvPr>
        </p:nvSpPr>
        <p:spPr/>
        <p:txBody>
          <a:bodyPr/>
          <a:lstStyle/>
          <a:p>
            <a:endParaRPr lang="en-US"/>
          </a:p>
        </p:txBody>
      </p:sp>
      <p:pic>
        <p:nvPicPr>
          <p:cNvPr id="8" name="Picture 7">
            <a:extLst>
              <a:ext uri="{FF2B5EF4-FFF2-40B4-BE49-F238E27FC236}">
                <a16:creationId xmlns:a16="http://schemas.microsoft.com/office/drawing/2014/main" id="{BD477ACC-0036-7843-8278-6C7715336A82}"/>
              </a:ext>
            </a:extLst>
          </p:cNvPr>
          <p:cNvPicPr>
            <a:picLocks noChangeAspect="1"/>
          </p:cNvPicPr>
          <p:nvPr/>
        </p:nvPicPr>
        <p:blipFill>
          <a:blip r:embed="rId3"/>
          <a:stretch>
            <a:fillRect/>
          </a:stretch>
        </p:blipFill>
        <p:spPr>
          <a:xfrm>
            <a:off x="1052513" y="908050"/>
            <a:ext cx="6781800" cy="5530978"/>
          </a:xfrm>
          <a:prstGeom prst="rect">
            <a:avLst/>
          </a:prstGeom>
        </p:spPr>
      </p:pic>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a:extLst>
              <a:ext uri="{FF2B5EF4-FFF2-40B4-BE49-F238E27FC236}">
                <a16:creationId xmlns:a16="http://schemas.microsoft.com/office/drawing/2014/main" id="{7996EBB0-6FC9-F949-A39D-7C8B7E6D42D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BFCB4998-DC22-424B-95F1-66D304682243}" type="slidenum">
              <a:rPr lang="ja-JP" altLang="en-US" sz="1800">
                <a:solidFill>
                  <a:srgbClr val="A50021"/>
                </a:solidFill>
                <a:ea typeface="ＭＳ Ｐゴシック" panose="020B0600070205080204" pitchFamily="34" charset="-128"/>
              </a:rPr>
              <a:pPr>
                <a:spcBef>
                  <a:spcPct val="0"/>
                </a:spcBef>
                <a:buClrTx/>
                <a:buFontTx/>
                <a:buNone/>
              </a:pPr>
              <a:t>30</a:t>
            </a:fld>
            <a:endParaRPr lang="en-US" altLang="ja-JP" sz="1800">
              <a:solidFill>
                <a:srgbClr val="A50021"/>
              </a:solidFill>
              <a:ea typeface="ＭＳ Ｐゴシック" panose="020B0600070205080204" pitchFamily="34" charset="-128"/>
            </a:endParaRPr>
          </a:p>
        </p:txBody>
      </p:sp>
      <p:sp>
        <p:nvSpPr>
          <p:cNvPr id="37891" name="Rectangle 2">
            <a:extLst>
              <a:ext uri="{FF2B5EF4-FFF2-40B4-BE49-F238E27FC236}">
                <a16:creationId xmlns:a16="http://schemas.microsoft.com/office/drawing/2014/main" id="{1B287D55-43FF-F34F-A543-324962139565}"/>
              </a:ext>
            </a:extLst>
          </p:cNvPr>
          <p:cNvSpPr>
            <a:spLocks noGrp="1" noChangeArrowheads="1"/>
          </p:cNvSpPr>
          <p:nvPr>
            <p:ph type="title"/>
          </p:nvPr>
        </p:nvSpPr>
        <p:spPr/>
        <p:txBody>
          <a:bodyPr/>
          <a:lstStyle/>
          <a:p>
            <a:pPr eaLnBrk="1" hangingPunct="1"/>
            <a:r>
              <a:rPr lang="zh-CN" altLang="en-US" sz="3600" b="0">
                <a:latin typeface="Times New Roman" panose="02020603050405020304" pitchFamily="18" charset="0"/>
                <a:ea typeface="黑体" panose="02010609060101010101" pitchFamily="49" charset="-122"/>
              </a:rPr>
              <a:t>第</a:t>
            </a:r>
            <a:r>
              <a:rPr lang="en-US" altLang="zh-CN" sz="3600" b="0">
                <a:latin typeface="Times New Roman" panose="02020603050405020304" pitchFamily="18" charset="0"/>
                <a:ea typeface="黑体" panose="02010609060101010101" pitchFamily="49" charset="-122"/>
              </a:rPr>
              <a:t>3</a:t>
            </a:r>
            <a:r>
              <a:rPr lang="zh-CN" altLang="en-US" sz="3600" b="0">
                <a:latin typeface="Times New Roman" panose="02020603050405020304" pitchFamily="18" charset="0"/>
                <a:ea typeface="黑体" panose="02010609060101010101" pitchFamily="49" charset="-122"/>
              </a:rPr>
              <a:t>章  确定性推理方法</a:t>
            </a:r>
          </a:p>
        </p:txBody>
      </p:sp>
      <p:sp>
        <p:nvSpPr>
          <p:cNvPr id="37892" name="Rectangle 3">
            <a:extLst>
              <a:ext uri="{FF2B5EF4-FFF2-40B4-BE49-F238E27FC236}">
                <a16:creationId xmlns:a16="http://schemas.microsoft.com/office/drawing/2014/main" id="{46E652C5-ACFF-2540-AF69-F0E0751059E2}"/>
              </a:ext>
            </a:extLst>
          </p:cNvPr>
          <p:cNvSpPr>
            <a:spLocks noGrp="1" noChangeArrowheads="1"/>
          </p:cNvSpPr>
          <p:nvPr>
            <p:ph type="body" idx="1"/>
          </p:nvPr>
        </p:nvSpPr>
        <p:spPr>
          <a:xfrm>
            <a:off x="609600" y="908050"/>
            <a:ext cx="8458200" cy="5400675"/>
          </a:xfrm>
        </p:spPr>
        <p:txBody>
          <a:bodyPr/>
          <a:lstStyle/>
          <a:p>
            <a:pPr eaLnBrk="1" hangingPunct="1">
              <a:lnSpc>
                <a:spcPct val="120000"/>
              </a:lnSpc>
            </a:pPr>
            <a:r>
              <a:rPr lang="en-US" altLang="zh-CN" sz="2800" b="1">
                <a:latin typeface="Times New Roman" panose="02020603050405020304" pitchFamily="18" charset="0"/>
              </a:rPr>
              <a:t>3.1  </a:t>
            </a:r>
            <a:r>
              <a:rPr lang="zh-CN" altLang="en-US" sz="2800" b="1">
                <a:latin typeface="Times New Roman" panose="02020603050405020304" pitchFamily="18" charset="0"/>
              </a:rPr>
              <a:t>推理的基本概念 </a:t>
            </a:r>
          </a:p>
          <a:p>
            <a:pPr eaLnBrk="1" hangingPunct="1">
              <a:lnSpc>
                <a:spcPct val="120000"/>
              </a:lnSpc>
              <a:buClr>
                <a:srgbClr val="0000FF"/>
              </a:buClr>
              <a:buSzPct val="150000"/>
              <a:buFont typeface="Wingdings" pitchFamily="2" charset="2"/>
              <a:buChar char="ü"/>
            </a:pPr>
            <a:r>
              <a:rPr lang="en-US" altLang="zh-CN" sz="2800" b="1">
                <a:solidFill>
                  <a:srgbClr val="0000FF"/>
                </a:solidFill>
                <a:latin typeface="Times New Roman" panose="02020603050405020304" pitchFamily="18" charset="0"/>
              </a:rPr>
              <a:t>3.2  </a:t>
            </a:r>
            <a:r>
              <a:rPr lang="zh-CN" altLang="en-US" sz="2800" b="1">
                <a:solidFill>
                  <a:srgbClr val="0000FF"/>
                </a:solidFill>
                <a:latin typeface="Times New Roman" panose="02020603050405020304" pitchFamily="18" charset="0"/>
              </a:rPr>
              <a:t>自然演绎推理 </a:t>
            </a:r>
          </a:p>
          <a:p>
            <a:pPr eaLnBrk="1" hangingPunct="1">
              <a:lnSpc>
                <a:spcPct val="120000"/>
              </a:lnSpc>
            </a:pPr>
            <a:r>
              <a:rPr lang="en-US" altLang="zh-CN" sz="2800" b="1">
                <a:latin typeface="Times New Roman" panose="02020603050405020304" pitchFamily="18" charset="0"/>
              </a:rPr>
              <a:t>3.3  </a:t>
            </a:r>
            <a:r>
              <a:rPr lang="zh-CN" altLang="en-US" sz="2800" b="1">
                <a:latin typeface="Times New Roman" panose="02020603050405020304" pitchFamily="18" charset="0"/>
              </a:rPr>
              <a:t>谓词公式化为子句集的方法</a:t>
            </a:r>
          </a:p>
          <a:p>
            <a:pPr eaLnBrk="1" hangingPunct="1">
              <a:lnSpc>
                <a:spcPct val="120000"/>
              </a:lnSpc>
            </a:pPr>
            <a:r>
              <a:rPr lang="en-US" altLang="zh-CN" sz="2800" b="1">
                <a:latin typeface="Times New Roman" panose="02020603050405020304" pitchFamily="18" charset="0"/>
              </a:rPr>
              <a:t>3.4  </a:t>
            </a:r>
            <a:r>
              <a:rPr lang="zh-CN" altLang="en-US" sz="2800" b="1">
                <a:latin typeface="Times New Roman" panose="02020603050405020304" pitchFamily="18" charset="0"/>
              </a:rPr>
              <a:t>鲁宾逊归结原理</a:t>
            </a:r>
          </a:p>
          <a:p>
            <a:pPr eaLnBrk="1" hangingPunct="1">
              <a:lnSpc>
                <a:spcPct val="120000"/>
              </a:lnSpc>
            </a:pPr>
            <a:r>
              <a:rPr lang="en-US" altLang="zh-CN" sz="2800" b="1">
                <a:latin typeface="Times New Roman" panose="02020603050405020304" pitchFamily="18" charset="0"/>
              </a:rPr>
              <a:t>3.5  </a:t>
            </a:r>
            <a:r>
              <a:rPr lang="zh-CN" altLang="en-US" sz="2800" b="1">
                <a:latin typeface="Times New Roman" panose="02020603050405020304" pitchFamily="18" charset="0"/>
              </a:rPr>
              <a:t>归结反演</a:t>
            </a:r>
          </a:p>
          <a:p>
            <a:pPr eaLnBrk="1" hangingPunct="1">
              <a:lnSpc>
                <a:spcPct val="120000"/>
              </a:lnSpc>
            </a:pPr>
            <a:r>
              <a:rPr lang="en-US" altLang="zh-CN" sz="2800" b="1">
                <a:latin typeface="Times New Roman" panose="02020603050405020304" pitchFamily="18" charset="0"/>
              </a:rPr>
              <a:t>3.6  </a:t>
            </a:r>
            <a:r>
              <a:rPr lang="zh-CN" altLang="en-US" sz="2800" b="1">
                <a:latin typeface="Times New Roman" panose="02020603050405020304" pitchFamily="18" charset="0"/>
              </a:rPr>
              <a:t>应用归结反演求解问题 </a:t>
            </a: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a:extLst>
              <a:ext uri="{FF2B5EF4-FFF2-40B4-BE49-F238E27FC236}">
                <a16:creationId xmlns:a16="http://schemas.microsoft.com/office/drawing/2014/main" id="{73EE9CCF-DAF3-8242-8758-22242F7A109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76B2DBD3-02CF-4541-9392-A0C5147E32D1}" type="slidenum">
              <a:rPr lang="ja-JP" altLang="en-US" sz="1800">
                <a:solidFill>
                  <a:srgbClr val="A50021"/>
                </a:solidFill>
                <a:ea typeface="ＭＳ Ｐゴシック" panose="020B0600070205080204" pitchFamily="34" charset="-128"/>
              </a:rPr>
              <a:pPr>
                <a:spcBef>
                  <a:spcPct val="0"/>
                </a:spcBef>
                <a:buClrTx/>
                <a:buFontTx/>
                <a:buNone/>
              </a:pPr>
              <a:t>31</a:t>
            </a:fld>
            <a:endParaRPr lang="en-US" altLang="ja-JP" sz="1800">
              <a:solidFill>
                <a:srgbClr val="A50021"/>
              </a:solidFill>
              <a:ea typeface="ＭＳ Ｐゴシック" panose="020B0600070205080204" pitchFamily="34" charset="-128"/>
            </a:endParaRPr>
          </a:p>
        </p:txBody>
      </p:sp>
      <p:sp>
        <p:nvSpPr>
          <p:cNvPr id="38915" name="Rectangle 13">
            <a:extLst>
              <a:ext uri="{FF2B5EF4-FFF2-40B4-BE49-F238E27FC236}">
                <a16:creationId xmlns:a16="http://schemas.microsoft.com/office/drawing/2014/main" id="{532934D3-E703-CE47-9F49-AE1F6D1A93AA}"/>
              </a:ext>
            </a:extLst>
          </p:cNvPr>
          <p:cNvSpPr>
            <a:spLocks noChangeArrowheads="1"/>
          </p:cNvSpPr>
          <p:nvPr/>
        </p:nvSpPr>
        <p:spPr bwMode="auto">
          <a:xfrm>
            <a:off x="0" y="3376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38916" name="Rectangle 3">
            <a:extLst>
              <a:ext uri="{FF2B5EF4-FFF2-40B4-BE49-F238E27FC236}">
                <a16:creationId xmlns:a16="http://schemas.microsoft.com/office/drawing/2014/main" id="{40F6F17F-4D6E-8F44-B4CC-739DD3024E54}"/>
              </a:ext>
            </a:extLst>
          </p:cNvPr>
          <p:cNvSpPr>
            <a:spLocks noGrp="1" noChangeArrowheads="1"/>
          </p:cNvSpPr>
          <p:nvPr>
            <p:ph type="body" idx="1"/>
          </p:nvPr>
        </p:nvSpPr>
        <p:spPr>
          <a:xfrm>
            <a:off x="250825" y="908050"/>
            <a:ext cx="8642350" cy="3511550"/>
          </a:xfrm>
        </p:spPr>
        <p:txBody>
          <a:bodyPr/>
          <a:lstStyle/>
          <a:p>
            <a:pPr marL="363538" indent="-363538" eaLnBrk="1" hangingPunct="1">
              <a:lnSpc>
                <a:spcPct val="110000"/>
              </a:lnSpc>
            </a:pPr>
            <a:r>
              <a:rPr lang="zh-CN" altLang="en-US" sz="2600" b="1"/>
              <a:t>自然演绎推理</a:t>
            </a:r>
            <a:r>
              <a:rPr lang="zh-CN" altLang="en-US" sz="2600"/>
              <a:t>：</a:t>
            </a:r>
            <a:r>
              <a:rPr lang="zh-CN" altLang="en-US" sz="2600" b="1"/>
              <a:t>从一组已知为真的事实出发，运用</a:t>
            </a:r>
            <a:r>
              <a:rPr lang="zh-CN" altLang="en-US" sz="2600" b="1">
                <a:solidFill>
                  <a:srgbClr val="0000FF"/>
                </a:solidFill>
              </a:rPr>
              <a:t>经典逻辑的推理规则</a:t>
            </a:r>
            <a:r>
              <a:rPr lang="zh-CN" altLang="en-US" sz="2600" b="1"/>
              <a:t>推出结论的过程。</a:t>
            </a:r>
          </a:p>
          <a:p>
            <a:pPr marL="363538" indent="-363538" eaLnBrk="1" hangingPunct="1">
              <a:lnSpc>
                <a:spcPct val="110000"/>
              </a:lnSpc>
            </a:pPr>
            <a:r>
              <a:rPr lang="zh-CN" altLang="en-US" sz="2600" b="1"/>
              <a:t>推理规则</a:t>
            </a:r>
            <a:r>
              <a:rPr lang="zh-CN" altLang="en-US" sz="2600"/>
              <a:t>：</a:t>
            </a:r>
            <a:r>
              <a:rPr lang="en-US" altLang="zh-CN" sz="2600" b="1" i="1">
                <a:latin typeface="Times New Roman" panose="02020603050405020304" pitchFamily="18" charset="0"/>
              </a:rPr>
              <a:t>P</a:t>
            </a:r>
            <a:r>
              <a:rPr lang="zh-CN" altLang="en-US" sz="2600" b="1"/>
              <a:t>规则、</a:t>
            </a:r>
            <a:r>
              <a:rPr lang="en-US" altLang="zh-CN" sz="2600" b="1" i="1">
                <a:latin typeface="Times New Roman" panose="02020603050405020304" pitchFamily="18" charset="0"/>
              </a:rPr>
              <a:t>T</a:t>
            </a:r>
            <a:r>
              <a:rPr lang="zh-CN" altLang="en-US" sz="2600" b="1"/>
              <a:t>规则、假言推理、拒取式推理</a:t>
            </a:r>
            <a:r>
              <a:rPr lang="zh-CN" altLang="en-US"/>
              <a:t>                    </a:t>
            </a:r>
          </a:p>
        </p:txBody>
      </p:sp>
      <p:sp>
        <p:nvSpPr>
          <p:cNvPr id="38917" name="Rectangle 2">
            <a:extLst>
              <a:ext uri="{FF2B5EF4-FFF2-40B4-BE49-F238E27FC236}">
                <a16:creationId xmlns:a16="http://schemas.microsoft.com/office/drawing/2014/main" id="{76D594F8-15C3-084F-A1B9-97ED00882ED8}"/>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3.2  </a:t>
            </a:r>
            <a:r>
              <a:rPr lang="zh-CN" altLang="en-US" sz="3600" b="0">
                <a:latin typeface="Times New Roman" panose="02020603050405020304" pitchFamily="18" charset="0"/>
                <a:ea typeface="黑体" panose="02010609060101010101" pitchFamily="49" charset="-122"/>
              </a:rPr>
              <a:t>自然演绎推理</a:t>
            </a:r>
          </a:p>
        </p:txBody>
      </p:sp>
      <p:sp>
        <p:nvSpPr>
          <p:cNvPr id="38918" name="Rectangle 5">
            <a:extLst>
              <a:ext uri="{FF2B5EF4-FFF2-40B4-BE49-F238E27FC236}">
                <a16:creationId xmlns:a16="http://schemas.microsoft.com/office/drawing/2014/main" id="{48BAC00F-5AF7-1042-92FE-555262F451C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38919" name="Rectangle 9">
            <a:extLst>
              <a:ext uri="{FF2B5EF4-FFF2-40B4-BE49-F238E27FC236}">
                <a16:creationId xmlns:a16="http://schemas.microsoft.com/office/drawing/2014/main" id="{BC3AE57E-6232-D445-BE41-F6AB80821A8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nvGrpSpPr>
          <p:cNvPr id="38920" name="Group 21">
            <a:extLst>
              <a:ext uri="{FF2B5EF4-FFF2-40B4-BE49-F238E27FC236}">
                <a16:creationId xmlns:a16="http://schemas.microsoft.com/office/drawing/2014/main" id="{40340BC2-6398-E54D-8CD8-EF94E5913E76}"/>
              </a:ext>
            </a:extLst>
          </p:cNvPr>
          <p:cNvGrpSpPr>
            <a:grpSpLocks/>
          </p:cNvGrpSpPr>
          <p:nvPr/>
        </p:nvGrpSpPr>
        <p:grpSpPr bwMode="auto">
          <a:xfrm>
            <a:off x="0" y="2819400"/>
            <a:ext cx="9144000" cy="1517650"/>
            <a:chOff x="0" y="1776"/>
            <a:chExt cx="5760" cy="956"/>
          </a:xfrm>
        </p:grpSpPr>
        <p:sp>
          <p:nvSpPr>
            <p:cNvPr id="38928" name="Rectangle 18">
              <a:extLst>
                <a:ext uri="{FF2B5EF4-FFF2-40B4-BE49-F238E27FC236}">
                  <a16:creationId xmlns:a16="http://schemas.microsoft.com/office/drawing/2014/main" id="{178611C3-1556-6A46-8F1A-7CB9FA4CDA06}"/>
                </a:ext>
              </a:extLst>
            </p:cNvPr>
            <p:cNvSpPr>
              <a:spLocks noChangeArrowheads="1"/>
            </p:cNvSpPr>
            <p:nvPr/>
          </p:nvSpPr>
          <p:spPr bwMode="auto">
            <a:xfrm>
              <a:off x="288" y="1776"/>
              <a:ext cx="5314" cy="956"/>
            </a:xfrm>
            <a:prstGeom prst="rect">
              <a:avLst/>
            </a:prstGeom>
            <a:gradFill rotWithShape="1">
              <a:gsLst>
                <a:gs pos="0">
                  <a:srgbClr val="CCFFCC"/>
                </a:gs>
                <a:gs pos="100000">
                  <a:schemeClr val="bg1"/>
                </a:gs>
              </a:gsLst>
              <a:path path="rect">
                <a:fillToRect l="100000" b="100000"/>
              </a:path>
            </a:gradFill>
            <a:ln w="9525">
              <a:solidFill>
                <a:srgbClr val="808080"/>
              </a:solidFill>
              <a:miter lim="800000"/>
              <a:headEnd/>
              <a:tailEnd/>
            </a:ln>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20000"/>
                </a:lnSpc>
                <a:spcBef>
                  <a:spcPct val="0"/>
                </a:spcBef>
                <a:buClr>
                  <a:srgbClr val="0000FF"/>
                </a:buClr>
                <a:buSzPct val="50000"/>
                <a:buFont typeface="Wingdings" pitchFamily="2" charset="2"/>
                <a:buNone/>
              </a:pPr>
              <a:endParaRPr lang="en-US" altLang="zh-CN" sz="2500">
                <a:solidFill>
                  <a:schemeClr val="accent2"/>
                </a:solidFill>
                <a:latin typeface="Times New Roman" panose="02020603050405020304" pitchFamily="18" charset="0"/>
              </a:endParaRPr>
            </a:p>
            <a:p>
              <a:pPr eaLnBrk="1" hangingPunct="1">
                <a:lnSpc>
                  <a:spcPct val="110000"/>
                </a:lnSpc>
                <a:spcBef>
                  <a:spcPct val="20000"/>
                </a:spcBef>
                <a:buClr>
                  <a:srgbClr val="0000FF"/>
                </a:buClr>
                <a:buSzPct val="50000"/>
                <a:buFont typeface="Wingdings" pitchFamily="2" charset="2"/>
                <a:buChar char="n"/>
              </a:pPr>
              <a:r>
                <a:rPr lang="en-US" altLang="zh-CN" sz="2500">
                  <a:solidFill>
                    <a:schemeClr val="accent2"/>
                  </a:solidFill>
                  <a:latin typeface="Times New Roman" panose="02020603050405020304" pitchFamily="18" charset="0"/>
                </a:rPr>
                <a:t> </a:t>
              </a:r>
              <a:r>
                <a:rPr lang="zh-CN" altLang="en-US" sz="2500">
                  <a:solidFill>
                    <a:schemeClr val="accent2"/>
                  </a:solidFill>
                  <a:latin typeface="Times New Roman" panose="02020603050405020304" pitchFamily="18" charset="0"/>
                </a:rPr>
                <a:t>假言推理</a:t>
              </a:r>
              <a:r>
                <a:rPr lang="zh-CN" altLang="en-US" sz="2500">
                  <a:latin typeface="Times New Roman" panose="02020603050405020304" pitchFamily="18" charset="0"/>
                </a:rPr>
                <a:t>：  </a:t>
              </a:r>
              <a:r>
                <a:rPr lang="en-US" altLang="zh-CN" sz="2500" i="1">
                  <a:solidFill>
                    <a:schemeClr val="folHlink"/>
                  </a:solidFill>
                  <a:latin typeface="Times New Roman" panose="02020603050405020304" pitchFamily="18" charset="0"/>
                </a:rPr>
                <a:t>P</a:t>
              </a:r>
              <a:r>
                <a:rPr lang="en-US" altLang="zh-CN" sz="2500">
                  <a:latin typeface="Times New Roman" panose="02020603050405020304" pitchFamily="18" charset="0"/>
                </a:rPr>
                <a:t>,   </a:t>
              </a:r>
              <a:r>
                <a:rPr lang="en-US" altLang="zh-CN" sz="2500" i="1">
                  <a:solidFill>
                    <a:schemeClr val="folHlink"/>
                  </a:solidFill>
                  <a:latin typeface="Times New Roman" panose="02020603050405020304" pitchFamily="18" charset="0"/>
                </a:rPr>
                <a:t>P</a:t>
              </a:r>
              <a:r>
                <a:rPr lang="en-US" altLang="zh-CN" sz="2500">
                  <a:solidFill>
                    <a:schemeClr val="folHlink"/>
                  </a:solidFill>
                  <a:latin typeface="Times New Roman" panose="02020603050405020304" pitchFamily="18" charset="0"/>
                </a:rPr>
                <a:t>→</a:t>
              </a:r>
              <a:r>
                <a:rPr lang="en-US" altLang="zh-CN" sz="2500" i="1">
                  <a:solidFill>
                    <a:schemeClr val="folHlink"/>
                  </a:solidFill>
                  <a:latin typeface="Times New Roman" panose="02020603050405020304" pitchFamily="18" charset="0"/>
                </a:rPr>
                <a:t>Q</a:t>
              </a:r>
              <a:r>
                <a:rPr lang="en-US" altLang="zh-CN" sz="2500">
                  <a:latin typeface="Times New Roman" panose="02020603050405020304" pitchFamily="18" charset="0"/>
                </a:rPr>
                <a:t>         </a:t>
              </a:r>
              <a:r>
                <a:rPr lang="en-US" altLang="zh-CN" sz="2500" i="1">
                  <a:solidFill>
                    <a:schemeClr val="folHlink"/>
                  </a:solidFill>
                  <a:latin typeface="Times New Roman" panose="02020603050405020304" pitchFamily="18" charset="0"/>
                </a:rPr>
                <a:t>Q</a:t>
              </a:r>
              <a:r>
                <a:rPr lang="en-US" altLang="zh-CN" sz="2500">
                  <a:latin typeface="Times New Roman" panose="02020603050405020304" pitchFamily="18" charset="0"/>
                </a:rPr>
                <a:t> </a:t>
              </a:r>
            </a:p>
            <a:p>
              <a:pPr eaLnBrk="1" hangingPunct="1">
                <a:lnSpc>
                  <a:spcPct val="110000"/>
                </a:lnSpc>
                <a:spcBef>
                  <a:spcPct val="70000"/>
                </a:spcBef>
                <a:buClr>
                  <a:srgbClr val="0000FF"/>
                </a:buClr>
                <a:buSzPct val="50000"/>
                <a:buFont typeface="Wingdings" pitchFamily="2" charset="2"/>
                <a:buChar char="n"/>
              </a:pPr>
              <a:r>
                <a:rPr lang="en-US" altLang="zh-CN" sz="2400">
                  <a:latin typeface="Times New Roman" panose="02020603050405020304" pitchFamily="18" charset="0"/>
                </a:rPr>
                <a:t> “</a:t>
              </a:r>
              <a:r>
                <a:rPr lang="zh-CN" altLang="en-US" sz="2400">
                  <a:solidFill>
                    <a:schemeClr val="folHlink"/>
                  </a:solidFill>
                  <a:latin typeface="Times New Roman" panose="02020603050405020304" pitchFamily="18" charset="0"/>
                </a:rPr>
                <a:t>如果</a:t>
              </a:r>
              <a:r>
                <a:rPr lang="en-US" altLang="zh-CN" sz="2500" i="1">
                  <a:solidFill>
                    <a:schemeClr val="folHlink"/>
                  </a:solidFill>
                  <a:latin typeface="Times New Roman" panose="02020603050405020304" pitchFamily="18" charset="0"/>
                </a:rPr>
                <a:t>x</a:t>
              </a:r>
              <a:r>
                <a:rPr lang="zh-CN" altLang="en-US" sz="2400">
                  <a:solidFill>
                    <a:schemeClr val="folHlink"/>
                  </a:solidFill>
                  <a:latin typeface="Times New Roman" panose="02020603050405020304" pitchFamily="18" charset="0"/>
                </a:rPr>
                <a:t>是金属，则</a:t>
              </a:r>
              <a:r>
                <a:rPr lang="en-US" altLang="zh-CN" sz="2500" i="1">
                  <a:solidFill>
                    <a:schemeClr val="folHlink"/>
                  </a:solidFill>
                  <a:latin typeface="Times New Roman" panose="02020603050405020304" pitchFamily="18" charset="0"/>
                </a:rPr>
                <a:t>x</a:t>
              </a:r>
              <a:r>
                <a:rPr lang="zh-CN" altLang="en-US" sz="2400">
                  <a:solidFill>
                    <a:schemeClr val="folHlink"/>
                  </a:solidFill>
                  <a:latin typeface="Times New Roman" panose="02020603050405020304" pitchFamily="18" charset="0"/>
                </a:rPr>
                <a:t>能导电</a:t>
              </a: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solidFill>
                    <a:schemeClr val="folHlink"/>
                  </a:solidFill>
                  <a:latin typeface="Times New Roman" panose="02020603050405020304" pitchFamily="18" charset="0"/>
                </a:rPr>
                <a:t>铜是金属</a:t>
              </a:r>
              <a:r>
                <a:rPr lang="zh-CN" altLang="en-US" sz="2400">
                  <a:latin typeface="Times New Roman" panose="02020603050405020304" pitchFamily="18" charset="0"/>
                </a:rPr>
                <a:t>” 推出 “</a:t>
              </a:r>
              <a:r>
                <a:rPr lang="zh-CN" altLang="en-US" sz="2400">
                  <a:solidFill>
                    <a:srgbClr val="660066"/>
                  </a:solidFill>
                  <a:latin typeface="Times New Roman" panose="02020603050405020304" pitchFamily="18" charset="0"/>
                </a:rPr>
                <a:t>铜能导电</a:t>
              </a:r>
              <a:r>
                <a:rPr lang="zh-CN" altLang="en-US" sz="2400">
                  <a:latin typeface="Times New Roman" panose="02020603050405020304" pitchFamily="18" charset="0"/>
                </a:rPr>
                <a:t>”</a:t>
              </a:r>
            </a:p>
            <a:p>
              <a:pPr eaLnBrk="1" hangingPunct="1">
                <a:lnSpc>
                  <a:spcPct val="30000"/>
                </a:lnSpc>
                <a:spcBef>
                  <a:spcPct val="0"/>
                </a:spcBef>
                <a:buClr>
                  <a:srgbClr val="0000FF"/>
                </a:buClr>
                <a:buSzPct val="50000"/>
                <a:buFont typeface="Wingdings" pitchFamily="2" charset="2"/>
                <a:buNone/>
              </a:pPr>
              <a:r>
                <a:rPr lang="zh-CN" altLang="en-US" sz="2400">
                  <a:latin typeface="Times New Roman" panose="02020603050405020304" pitchFamily="18" charset="0"/>
                </a:rPr>
                <a:t>                    </a:t>
              </a:r>
              <a:endParaRPr lang="zh-CN" altLang="en-US" sz="2400">
                <a:solidFill>
                  <a:srgbClr val="0000FF"/>
                </a:solidFill>
                <a:latin typeface="Times New Roman" panose="02020603050405020304" pitchFamily="18" charset="0"/>
              </a:endParaRPr>
            </a:p>
          </p:txBody>
        </p:sp>
        <p:graphicFrame>
          <p:nvGraphicFramePr>
            <p:cNvPr id="38929" name="Object 8">
              <a:extLst>
                <a:ext uri="{FF2B5EF4-FFF2-40B4-BE49-F238E27FC236}">
                  <a16:creationId xmlns:a16="http://schemas.microsoft.com/office/drawing/2014/main" id="{7E518A24-4895-2B4D-974D-EC2CE9A58585}"/>
                </a:ext>
              </a:extLst>
            </p:cNvPr>
            <p:cNvGraphicFramePr>
              <a:graphicFrameLocks noChangeAspect="1"/>
            </p:cNvGraphicFramePr>
            <p:nvPr/>
          </p:nvGraphicFramePr>
          <p:xfrm>
            <a:off x="2544" y="1968"/>
            <a:ext cx="240" cy="192"/>
          </p:xfrm>
          <a:graphic>
            <a:graphicData uri="http://schemas.openxmlformats.org/presentationml/2006/ole">
              <mc:AlternateContent xmlns:mc="http://schemas.openxmlformats.org/markup-compatibility/2006">
                <mc:Choice xmlns:v="urn:schemas-microsoft-com:vml" Requires="v">
                  <p:oleObj spid="_x0000_s38941" name="公式" r:id="rId4" imgW="4394200" imgH="3505200" progId="Equation.3">
                    <p:embed/>
                  </p:oleObj>
                </mc:Choice>
                <mc:Fallback>
                  <p:oleObj name="公式" r:id="rId4" imgW="4394200" imgH="35052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4" y="1968"/>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30" name="Rectangle 11">
              <a:extLst>
                <a:ext uri="{FF2B5EF4-FFF2-40B4-BE49-F238E27FC236}">
                  <a16:creationId xmlns:a16="http://schemas.microsoft.com/office/drawing/2014/main" id="{29418C16-9E8D-5140-8A6E-145B7FC85E64}"/>
                </a:ext>
              </a:extLst>
            </p:cNvPr>
            <p:cNvSpPr>
              <a:spLocks noChangeArrowheads="1"/>
            </p:cNvSpPr>
            <p:nvPr/>
          </p:nvSpPr>
          <p:spPr bwMode="auto">
            <a:xfrm>
              <a:off x="0" y="2127"/>
              <a:ext cx="576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grpSp>
        <p:nvGrpSpPr>
          <p:cNvPr id="3" name="Group 20">
            <a:extLst>
              <a:ext uri="{FF2B5EF4-FFF2-40B4-BE49-F238E27FC236}">
                <a16:creationId xmlns:a16="http://schemas.microsoft.com/office/drawing/2014/main" id="{7937BE8A-39AA-644D-953B-C12D0DEF19D4}"/>
              </a:ext>
            </a:extLst>
          </p:cNvPr>
          <p:cNvGrpSpPr>
            <a:grpSpLocks/>
          </p:cNvGrpSpPr>
          <p:nvPr/>
        </p:nvGrpSpPr>
        <p:grpSpPr bwMode="auto">
          <a:xfrm>
            <a:off x="457200" y="4651375"/>
            <a:ext cx="8435975" cy="1379538"/>
            <a:chOff x="288" y="2930"/>
            <a:chExt cx="5314" cy="869"/>
          </a:xfrm>
        </p:grpSpPr>
        <p:sp>
          <p:nvSpPr>
            <p:cNvPr id="38926" name="Rectangle 17">
              <a:extLst>
                <a:ext uri="{FF2B5EF4-FFF2-40B4-BE49-F238E27FC236}">
                  <a16:creationId xmlns:a16="http://schemas.microsoft.com/office/drawing/2014/main" id="{DEB0BAA5-BE89-E041-B688-BAF2D554A631}"/>
                </a:ext>
              </a:extLst>
            </p:cNvPr>
            <p:cNvSpPr>
              <a:spLocks noChangeArrowheads="1"/>
            </p:cNvSpPr>
            <p:nvPr/>
          </p:nvSpPr>
          <p:spPr bwMode="auto">
            <a:xfrm>
              <a:off x="288" y="2930"/>
              <a:ext cx="5314" cy="869"/>
            </a:xfrm>
            <a:prstGeom prst="rect">
              <a:avLst/>
            </a:prstGeom>
            <a:gradFill rotWithShape="1">
              <a:gsLst>
                <a:gs pos="0">
                  <a:srgbClr val="FFFF99"/>
                </a:gs>
                <a:gs pos="100000">
                  <a:schemeClr val="bg1"/>
                </a:gs>
              </a:gsLst>
              <a:path path="rect">
                <a:fillToRect l="100000" t="100000"/>
              </a:path>
            </a:gradFill>
            <a:ln w="9525">
              <a:solidFill>
                <a:srgbClr val="808080"/>
              </a:solidFill>
              <a:miter lim="800000"/>
              <a:headEnd/>
              <a:tailEnd/>
            </a:ln>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30000"/>
                </a:lnSpc>
                <a:spcBef>
                  <a:spcPct val="0"/>
                </a:spcBef>
                <a:buClr>
                  <a:srgbClr val="0000FF"/>
                </a:buClr>
                <a:buSzPct val="50000"/>
                <a:buFont typeface="Wingdings" pitchFamily="2" charset="2"/>
                <a:buNone/>
              </a:pPr>
              <a:r>
                <a:rPr lang="en-US" altLang="zh-CN" sz="2500">
                  <a:solidFill>
                    <a:schemeClr val="accent2"/>
                  </a:solidFill>
                  <a:latin typeface="Times New Roman" panose="02020603050405020304" pitchFamily="18" charset="0"/>
                </a:rPr>
                <a:t> </a:t>
              </a:r>
            </a:p>
            <a:p>
              <a:pPr eaLnBrk="1" hangingPunct="1">
                <a:lnSpc>
                  <a:spcPct val="150000"/>
                </a:lnSpc>
                <a:spcBef>
                  <a:spcPct val="0"/>
                </a:spcBef>
                <a:buClr>
                  <a:srgbClr val="0000FF"/>
                </a:buClr>
                <a:buSzPct val="50000"/>
                <a:buFont typeface="Wingdings" pitchFamily="2" charset="2"/>
                <a:buChar char="n"/>
              </a:pPr>
              <a:r>
                <a:rPr lang="en-US" altLang="zh-CN" sz="2500">
                  <a:solidFill>
                    <a:schemeClr val="accent2"/>
                  </a:solidFill>
                  <a:latin typeface="Times New Roman" panose="02020603050405020304" pitchFamily="18" charset="0"/>
                </a:rPr>
                <a:t> </a:t>
              </a:r>
              <a:r>
                <a:rPr lang="zh-CN" altLang="en-US" sz="2500">
                  <a:solidFill>
                    <a:schemeClr val="accent2"/>
                  </a:solidFill>
                  <a:latin typeface="Times New Roman" panose="02020603050405020304" pitchFamily="18" charset="0"/>
                </a:rPr>
                <a:t>拒取式推理</a:t>
              </a:r>
              <a:r>
                <a:rPr lang="zh-CN" altLang="en-US" sz="2500">
                  <a:latin typeface="Times New Roman" panose="02020603050405020304" pitchFamily="18" charset="0"/>
                </a:rPr>
                <a:t>： </a:t>
              </a:r>
              <a:r>
                <a:rPr lang="en-US" altLang="zh-CN" sz="2500" i="1">
                  <a:solidFill>
                    <a:schemeClr val="folHlink"/>
                  </a:solidFill>
                  <a:latin typeface="Times New Roman" panose="02020603050405020304" pitchFamily="18" charset="0"/>
                </a:rPr>
                <a:t>P</a:t>
              </a:r>
              <a:r>
                <a:rPr lang="en-US" altLang="zh-CN" sz="2500">
                  <a:solidFill>
                    <a:schemeClr val="folHlink"/>
                  </a:solidFill>
                  <a:latin typeface="Times New Roman" panose="02020603050405020304" pitchFamily="18" charset="0"/>
                </a:rPr>
                <a:t>→</a:t>
              </a:r>
              <a:r>
                <a:rPr lang="en-US" altLang="zh-CN" sz="2500" i="1">
                  <a:solidFill>
                    <a:schemeClr val="folHlink"/>
                  </a:solidFill>
                  <a:latin typeface="Times New Roman" panose="02020603050405020304" pitchFamily="18" charset="0"/>
                </a:rPr>
                <a:t>Q</a:t>
              </a:r>
              <a:r>
                <a:rPr lang="en-US" altLang="zh-CN" sz="2500">
                  <a:latin typeface="Times New Roman" panose="02020603050405020304" pitchFamily="18" charset="0"/>
                </a:rPr>
                <a:t>,  </a:t>
              </a:r>
              <a:r>
                <a:rPr lang="en-US" altLang="zh-CN" sz="1800">
                  <a:solidFill>
                    <a:schemeClr val="folHlink"/>
                  </a:solidFill>
                  <a:latin typeface="Times New Roman" panose="02020603050405020304" pitchFamily="18" charset="0"/>
                </a:rPr>
                <a:t>﹁</a:t>
              </a:r>
              <a:r>
                <a:rPr lang="en-US" altLang="zh-CN" sz="2500" i="1">
                  <a:solidFill>
                    <a:schemeClr val="folHlink"/>
                  </a:solidFill>
                  <a:latin typeface="Times New Roman" panose="02020603050405020304" pitchFamily="18" charset="0"/>
                </a:rPr>
                <a:t>Q</a:t>
              </a:r>
              <a:r>
                <a:rPr lang="en-US" altLang="zh-CN" sz="2500">
                  <a:latin typeface="Times New Roman" panose="02020603050405020304" pitchFamily="18" charset="0"/>
                </a:rPr>
                <a:t>          </a:t>
              </a:r>
              <a:r>
                <a:rPr lang="en-US" altLang="zh-CN" sz="1800">
                  <a:solidFill>
                    <a:srgbClr val="660066"/>
                  </a:solidFill>
                  <a:latin typeface="Times New Roman" panose="02020603050405020304" pitchFamily="18" charset="0"/>
                </a:rPr>
                <a:t>﹁</a:t>
              </a:r>
              <a:r>
                <a:rPr lang="en-US" altLang="zh-CN" sz="2500" i="1">
                  <a:solidFill>
                    <a:schemeClr val="folHlink"/>
                  </a:solidFill>
                  <a:latin typeface="Times New Roman" panose="02020603050405020304" pitchFamily="18" charset="0"/>
                </a:rPr>
                <a:t>P</a:t>
              </a:r>
            </a:p>
            <a:p>
              <a:pPr eaLnBrk="1" hangingPunct="1">
                <a:lnSpc>
                  <a:spcPct val="150000"/>
                </a:lnSpc>
                <a:spcBef>
                  <a:spcPct val="30000"/>
                </a:spcBef>
                <a:buClr>
                  <a:srgbClr val="0000FF"/>
                </a:buClr>
                <a:buSzPct val="50000"/>
                <a:buFont typeface="Wingdings" pitchFamily="2" charset="2"/>
                <a:buChar char="n"/>
              </a:pPr>
              <a:r>
                <a:rPr lang="en-US" altLang="zh-CN" sz="2400">
                  <a:latin typeface="Times New Roman" panose="02020603050405020304" pitchFamily="18" charset="0"/>
                </a:rPr>
                <a:t> “</a:t>
              </a:r>
              <a:r>
                <a:rPr lang="zh-CN" altLang="en-US" sz="2400">
                  <a:solidFill>
                    <a:schemeClr val="folHlink"/>
                  </a:solidFill>
                  <a:latin typeface="Times New Roman" panose="02020603050405020304" pitchFamily="18" charset="0"/>
                </a:rPr>
                <a:t>如果下雨，则地下就湿</a:t>
              </a:r>
              <a:r>
                <a:rPr lang="zh-CN" altLang="en-US" sz="2400">
                  <a:latin typeface="Times New Roman" panose="02020603050405020304" pitchFamily="18" charset="0"/>
                </a:rPr>
                <a:t>” </a:t>
              </a:r>
              <a:r>
                <a:rPr lang="en-US" altLang="zh-CN" sz="2400">
                  <a:latin typeface="Times New Roman" panose="02020603050405020304" pitchFamily="18" charset="0"/>
                </a:rPr>
                <a:t>, “</a:t>
              </a:r>
              <a:r>
                <a:rPr lang="zh-CN" altLang="en-US" sz="2400">
                  <a:solidFill>
                    <a:schemeClr val="folHlink"/>
                  </a:solidFill>
                  <a:latin typeface="Times New Roman" panose="02020603050405020304" pitchFamily="18" charset="0"/>
                </a:rPr>
                <a:t>地上不湿</a:t>
              </a:r>
              <a:r>
                <a:rPr lang="zh-CN" altLang="en-US" sz="2400">
                  <a:latin typeface="Times New Roman" panose="02020603050405020304" pitchFamily="18" charset="0"/>
                </a:rPr>
                <a:t>” 推出 “</a:t>
              </a:r>
              <a:r>
                <a:rPr lang="zh-CN" altLang="en-US" sz="2400">
                  <a:solidFill>
                    <a:srgbClr val="660066"/>
                  </a:solidFill>
                  <a:latin typeface="Times New Roman" panose="02020603050405020304" pitchFamily="18" charset="0"/>
                </a:rPr>
                <a:t>没有下雨</a:t>
              </a:r>
              <a:r>
                <a:rPr lang="zh-CN" altLang="en-US" sz="2400">
                  <a:latin typeface="Times New Roman" panose="02020603050405020304" pitchFamily="18" charset="0"/>
                </a:rPr>
                <a:t>”</a:t>
              </a:r>
            </a:p>
          </p:txBody>
        </p:sp>
        <p:graphicFrame>
          <p:nvGraphicFramePr>
            <p:cNvPr id="38927" name="Object 14">
              <a:extLst>
                <a:ext uri="{FF2B5EF4-FFF2-40B4-BE49-F238E27FC236}">
                  <a16:creationId xmlns:a16="http://schemas.microsoft.com/office/drawing/2014/main" id="{79966A25-2363-8248-8DD9-5AA217AB0A96}"/>
                </a:ext>
              </a:extLst>
            </p:cNvPr>
            <p:cNvGraphicFramePr>
              <a:graphicFrameLocks noChangeAspect="1"/>
            </p:cNvGraphicFramePr>
            <p:nvPr/>
          </p:nvGraphicFramePr>
          <p:xfrm>
            <a:off x="2784" y="3168"/>
            <a:ext cx="240" cy="192"/>
          </p:xfrm>
          <a:graphic>
            <a:graphicData uri="http://schemas.openxmlformats.org/presentationml/2006/ole">
              <mc:AlternateContent xmlns:mc="http://schemas.openxmlformats.org/markup-compatibility/2006">
                <mc:Choice xmlns:v="urn:schemas-microsoft-com:vml" Requires="v">
                  <p:oleObj spid="_x0000_s38942" name="公式" r:id="rId6" imgW="4394200" imgH="3505200" progId="Equation.3">
                    <p:embed/>
                  </p:oleObj>
                </mc:Choice>
                <mc:Fallback>
                  <p:oleObj name="公式" r:id="rId6" imgW="4394200" imgH="3505200"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4" y="3168"/>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1526" name="Line 22">
            <a:extLst>
              <a:ext uri="{FF2B5EF4-FFF2-40B4-BE49-F238E27FC236}">
                <a16:creationId xmlns:a16="http://schemas.microsoft.com/office/drawing/2014/main" id="{A896756A-3089-0240-9E3B-8648D9AFDC69}"/>
              </a:ext>
            </a:extLst>
          </p:cNvPr>
          <p:cNvSpPr>
            <a:spLocks noChangeShapeType="1"/>
          </p:cNvSpPr>
          <p:nvPr/>
        </p:nvSpPr>
        <p:spPr bwMode="auto">
          <a:xfrm flipV="1">
            <a:off x="2819400" y="3352800"/>
            <a:ext cx="609600" cy="381000"/>
          </a:xfrm>
          <a:prstGeom prst="line">
            <a:avLst/>
          </a:prstGeom>
          <a:noFill/>
          <a:ln w="381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7" name="Line 23">
            <a:extLst>
              <a:ext uri="{FF2B5EF4-FFF2-40B4-BE49-F238E27FC236}">
                <a16:creationId xmlns:a16="http://schemas.microsoft.com/office/drawing/2014/main" id="{19BC98FC-D0B4-A541-9733-5ECDA4AE8DC4}"/>
              </a:ext>
            </a:extLst>
          </p:cNvPr>
          <p:cNvSpPr>
            <a:spLocks noChangeShapeType="1"/>
          </p:cNvSpPr>
          <p:nvPr/>
        </p:nvSpPr>
        <p:spPr bwMode="auto">
          <a:xfrm flipV="1">
            <a:off x="2286000" y="5257800"/>
            <a:ext cx="838200" cy="457200"/>
          </a:xfrm>
          <a:prstGeom prst="line">
            <a:avLst/>
          </a:prstGeom>
          <a:noFill/>
          <a:ln w="381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8" name="Line 24">
            <a:extLst>
              <a:ext uri="{FF2B5EF4-FFF2-40B4-BE49-F238E27FC236}">
                <a16:creationId xmlns:a16="http://schemas.microsoft.com/office/drawing/2014/main" id="{6FCB9310-D09B-0849-BEC0-1655533FD9B7}"/>
              </a:ext>
            </a:extLst>
          </p:cNvPr>
          <p:cNvSpPr>
            <a:spLocks noChangeShapeType="1"/>
          </p:cNvSpPr>
          <p:nvPr/>
        </p:nvSpPr>
        <p:spPr bwMode="auto">
          <a:xfrm rot="13750714" flipV="1">
            <a:off x="5018881" y="2713832"/>
            <a:ext cx="2073275" cy="1595438"/>
          </a:xfrm>
          <a:prstGeom prst="line">
            <a:avLst/>
          </a:prstGeom>
          <a:noFill/>
          <a:ln w="381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30" name="Line 26">
            <a:extLst>
              <a:ext uri="{FF2B5EF4-FFF2-40B4-BE49-F238E27FC236}">
                <a16:creationId xmlns:a16="http://schemas.microsoft.com/office/drawing/2014/main" id="{1DFDBF49-4E29-9F42-8F52-460CA2E2E5E9}"/>
              </a:ext>
            </a:extLst>
          </p:cNvPr>
          <p:cNvSpPr>
            <a:spLocks noChangeShapeType="1"/>
          </p:cNvSpPr>
          <p:nvPr/>
        </p:nvSpPr>
        <p:spPr bwMode="auto">
          <a:xfrm rot="13750714" flipV="1">
            <a:off x="5496719" y="4709319"/>
            <a:ext cx="1855787" cy="1546225"/>
          </a:xfrm>
          <a:prstGeom prst="line">
            <a:avLst/>
          </a:prstGeom>
          <a:noFill/>
          <a:ln w="381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1526"/>
                                        </p:tgtEl>
                                        <p:attrNameLst>
                                          <p:attrName>style.visibility</p:attrName>
                                        </p:attrNameLst>
                                      </p:cBhvr>
                                      <p:to>
                                        <p:strVal val="visible"/>
                                      </p:to>
                                    </p:set>
                                    <p:anim calcmode="lin" valueType="num">
                                      <p:cBhvr>
                                        <p:cTn id="7" dur="1000" fill="hold"/>
                                        <p:tgtEl>
                                          <p:spTgt spid="21526"/>
                                        </p:tgtEl>
                                        <p:attrNameLst>
                                          <p:attrName>ppt_w</p:attrName>
                                        </p:attrNameLst>
                                      </p:cBhvr>
                                      <p:tavLst>
                                        <p:tav tm="0">
                                          <p:val>
                                            <p:strVal val="#ppt_w*0.70"/>
                                          </p:val>
                                        </p:tav>
                                        <p:tav tm="100000">
                                          <p:val>
                                            <p:strVal val="#ppt_w"/>
                                          </p:val>
                                        </p:tav>
                                      </p:tavLst>
                                    </p:anim>
                                    <p:anim calcmode="lin" valueType="num">
                                      <p:cBhvr>
                                        <p:cTn id="8" dur="1000" fill="hold"/>
                                        <p:tgtEl>
                                          <p:spTgt spid="21526"/>
                                        </p:tgtEl>
                                        <p:attrNameLst>
                                          <p:attrName>ppt_h</p:attrName>
                                        </p:attrNameLst>
                                      </p:cBhvr>
                                      <p:tavLst>
                                        <p:tav tm="0">
                                          <p:val>
                                            <p:strVal val="#ppt_h"/>
                                          </p:val>
                                        </p:tav>
                                        <p:tav tm="100000">
                                          <p:val>
                                            <p:strVal val="#ppt_h"/>
                                          </p:val>
                                        </p:tav>
                                      </p:tavLst>
                                    </p:anim>
                                    <p:animEffect transition="in" filter="fade">
                                      <p:cBhvr>
                                        <p:cTn id="9" dur="1000"/>
                                        <p:tgtEl>
                                          <p:spTgt spid="21526"/>
                                        </p:tgtEl>
                                      </p:cBhvr>
                                    </p:animEffect>
                                  </p:childTnLst>
                                  <p:subTnLst>
                                    <p:set>
                                      <p:cBhvr override="childStyle">
                                        <p:cTn dur="1" fill="hold" display="0" masterRel="nextClick" afterEffect="1"/>
                                        <p:tgtEl>
                                          <p:spTgt spid="21526"/>
                                        </p:tgtEl>
                                        <p:attrNameLst>
                                          <p:attrName>style.visibility</p:attrName>
                                        </p:attrNameLst>
                                      </p:cBhvr>
                                      <p:to>
                                        <p:strVal val="hidden"/>
                                      </p:to>
                                    </p:set>
                                  </p:sub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21528"/>
                                        </p:tgtEl>
                                        <p:attrNameLst>
                                          <p:attrName>style.visibility</p:attrName>
                                        </p:attrNameLst>
                                      </p:cBhvr>
                                      <p:to>
                                        <p:strVal val="visible"/>
                                      </p:to>
                                    </p:set>
                                    <p:anim calcmode="lin" valueType="num">
                                      <p:cBhvr>
                                        <p:cTn id="14" dur="1000" fill="hold"/>
                                        <p:tgtEl>
                                          <p:spTgt spid="21528"/>
                                        </p:tgtEl>
                                        <p:attrNameLst>
                                          <p:attrName>ppt_w</p:attrName>
                                        </p:attrNameLst>
                                      </p:cBhvr>
                                      <p:tavLst>
                                        <p:tav tm="0">
                                          <p:val>
                                            <p:strVal val="#ppt_w*0.70"/>
                                          </p:val>
                                        </p:tav>
                                        <p:tav tm="100000">
                                          <p:val>
                                            <p:strVal val="#ppt_w"/>
                                          </p:val>
                                        </p:tav>
                                      </p:tavLst>
                                    </p:anim>
                                    <p:anim calcmode="lin" valueType="num">
                                      <p:cBhvr>
                                        <p:cTn id="15" dur="1000" fill="hold"/>
                                        <p:tgtEl>
                                          <p:spTgt spid="21528"/>
                                        </p:tgtEl>
                                        <p:attrNameLst>
                                          <p:attrName>ppt_h</p:attrName>
                                        </p:attrNameLst>
                                      </p:cBhvr>
                                      <p:tavLst>
                                        <p:tav tm="0">
                                          <p:val>
                                            <p:strVal val="#ppt_h"/>
                                          </p:val>
                                        </p:tav>
                                        <p:tav tm="100000">
                                          <p:val>
                                            <p:strVal val="#ppt_h"/>
                                          </p:val>
                                        </p:tav>
                                      </p:tavLst>
                                    </p:anim>
                                    <p:animEffect transition="in" filter="fade">
                                      <p:cBhvr>
                                        <p:cTn id="16" dur="1000"/>
                                        <p:tgtEl>
                                          <p:spTgt spid="21528"/>
                                        </p:tgtEl>
                                      </p:cBhvr>
                                    </p:animEffect>
                                  </p:childTnLst>
                                  <p:subTnLst>
                                    <p:set>
                                      <p:cBhvr override="childStyle">
                                        <p:cTn dur="1" fill="hold" display="0" masterRel="nextClick" afterEffect="1"/>
                                        <p:tgtEl>
                                          <p:spTgt spid="21528"/>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1000" fill="hold"/>
                                        <p:tgtEl>
                                          <p:spTgt spid="3"/>
                                        </p:tgtEl>
                                        <p:attrNameLst>
                                          <p:attrName>ppt_w</p:attrName>
                                        </p:attrNameLst>
                                      </p:cBhvr>
                                      <p:tavLst>
                                        <p:tav tm="0">
                                          <p:val>
                                            <p:strVal val="#ppt_w*0.70"/>
                                          </p:val>
                                        </p:tav>
                                        <p:tav tm="100000">
                                          <p:val>
                                            <p:strVal val="#ppt_w"/>
                                          </p:val>
                                        </p:tav>
                                      </p:tavLst>
                                    </p:anim>
                                    <p:anim calcmode="lin" valueType="num">
                                      <p:cBhvr>
                                        <p:cTn id="22" dur="1000" fill="hold"/>
                                        <p:tgtEl>
                                          <p:spTgt spid="3"/>
                                        </p:tgtEl>
                                        <p:attrNameLst>
                                          <p:attrName>ppt_h</p:attrName>
                                        </p:attrNameLst>
                                      </p:cBhvr>
                                      <p:tavLst>
                                        <p:tav tm="0">
                                          <p:val>
                                            <p:strVal val="#ppt_h"/>
                                          </p:val>
                                        </p:tav>
                                        <p:tav tm="100000">
                                          <p:val>
                                            <p:strVal val="#ppt_h"/>
                                          </p:val>
                                        </p:tav>
                                      </p:tavLst>
                                    </p:anim>
                                    <p:animEffect transition="in" filter="fade">
                                      <p:cBhvr>
                                        <p:cTn id="23" dur="10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21527"/>
                                        </p:tgtEl>
                                        <p:attrNameLst>
                                          <p:attrName>style.visibility</p:attrName>
                                        </p:attrNameLst>
                                      </p:cBhvr>
                                      <p:to>
                                        <p:strVal val="visible"/>
                                      </p:to>
                                    </p:set>
                                    <p:anim calcmode="lin" valueType="num">
                                      <p:cBhvr>
                                        <p:cTn id="28" dur="1000" fill="hold"/>
                                        <p:tgtEl>
                                          <p:spTgt spid="21527"/>
                                        </p:tgtEl>
                                        <p:attrNameLst>
                                          <p:attrName>ppt_w</p:attrName>
                                        </p:attrNameLst>
                                      </p:cBhvr>
                                      <p:tavLst>
                                        <p:tav tm="0">
                                          <p:val>
                                            <p:strVal val="#ppt_w*0.70"/>
                                          </p:val>
                                        </p:tav>
                                        <p:tav tm="100000">
                                          <p:val>
                                            <p:strVal val="#ppt_w"/>
                                          </p:val>
                                        </p:tav>
                                      </p:tavLst>
                                    </p:anim>
                                    <p:anim calcmode="lin" valueType="num">
                                      <p:cBhvr>
                                        <p:cTn id="29" dur="1000" fill="hold"/>
                                        <p:tgtEl>
                                          <p:spTgt spid="21527"/>
                                        </p:tgtEl>
                                        <p:attrNameLst>
                                          <p:attrName>ppt_h</p:attrName>
                                        </p:attrNameLst>
                                      </p:cBhvr>
                                      <p:tavLst>
                                        <p:tav tm="0">
                                          <p:val>
                                            <p:strVal val="#ppt_h"/>
                                          </p:val>
                                        </p:tav>
                                        <p:tav tm="100000">
                                          <p:val>
                                            <p:strVal val="#ppt_h"/>
                                          </p:val>
                                        </p:tav>
                                      </p:tavLst>
                                    </p:anim>
                                    <p:animEffect transition="in" filter="fade">
                                      <p:cBhvr>
                                        <p:cTn id="30" dur="1000"/>
                                        <p:tgtEl>
                                          <p:spTgt spid="21527"/>
                                        </p:tgtEl>
                                      </p:cBhvr>
                                    </p:animEffect>
                                  </p:childTnLst>
                                  <p:subTnLst>
                                    <p:set>
                                      <p:cBhvr override="childStyle">
                                        <p:cTn dur="1" fill="hold" display="0" masterRel="nextClick" afterEffect="1"/>
                                        <p:tgtEl>
                                          <p:spTgt spid="21527"/>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nodeType="clickEffect">
                                  <p:stCondLst>
                                    <p:cond delay="0"/>
                                  </p:stCondLst>
                                  <p:childTnLst>
                                    <p:set>
                                      <p:cBhvr>
                                        <p:cTn id="34" dur="1" fill="hold">
                                          <p:stCondLst>
                                            <p:cond delay="0"/>
                                          </p:stCondLst>
                                        </p:cTn>
                                        <p:tgtEl>
                                          <p:spTgt spid="21530"/>
                                        </p:tgtEl>
                                        <p:attrNameLst>
                                          <p:attrName>style.visibility</p:attrName>
                                        </p:attrNameLst>
                                      </p:cBhvr>
                                      <p:to>
                                        <p:strVal val="visible"/>
                                      </p:to>
                                    </p:set>
                                    <p:anim calcmode="lin" valueType="num">
                                      <p:cBhvr>
                                        <p:cTn id="35" dur="1000" fill="hold"/>
                                        <p:tgtEl>
                                          <p:spTgt spid="21530"/>
                                        </p:tgtEl>
                                        <p:attrNameLst>
                                          <p:attrName>ppt_w</p:attrName>
                                        </p:attrNameLst>
                                      </p:cBhvr>
                                      <p:tavLst>
                                        <p:tav tm="0">
                                          <p:val>
                                            <p:strVal val="#ppt_w*0.70"/>
                                          </p:val>
                                        </p:tav>
                                        <p:tav tm="100000">
                                          <p:val>
                                            <p:strVal val="#ppt_w"/>
                                          </p:val>
                                        </p:tav>
                                      </p:tavLst>
                                    </p:anim>
                                    <p:anim calcmode="lin" valueType="num">
                                      <p:cBhvr>
                                        <p:cTn id="36" dur="1000" fill="hold"/>
                                        <p:tgtEl>
                                          <p:spTgt spid="21530"/>
                                        </p:tgtEl>
                                        <p:attrNameLst>
                                          <p:attrName>ppt_h</p:attrName>
                                        </p:attrNameLst>
                                      </p:cBhvr>
                                      <p:tavLst>
                                        <p:tav tm="0">
                                          <p:val>
                                            <p:strVal val="#ppt_h"/>
                                          </p:val>
                                        </p:tav>
                                        <p:tav tm="100000">
                                          <p:val>
                                            <p:strVal val="#ppt_h"/>
                                          </p:val>
                                        </p:tav>
                                      </p:tavLst>
                                    </p:anim>
                                    <p:animEffect transition="in" filter="fade">
                                      <p:cBhvr>
                                        <p:cTn id="37" dur="1000"/>
                                        <p:tgtEl>
                                          <p:spTgt spid="21530"/>
                                        </p:tgtEl>
                                      </p:cBhvr>
                                    </p:animEffect>
                                  </p:childTnLst>
                                  <p:subTnLst>
                                    <p:set>
                                      <p:cBhvr override="childStyle">
                                        <p:cTn dur="1" fill="hold" display="0" masterRel="nextClick" afterEffect="1"/>
                                        <p:tgtEl>
                                          <p:spTgt spid="2153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id="{1F836658-6665-D841-AE5E-4D81DABA7DE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E4605787-006C-1042-8108-DCADCA4946F1}" type="slidenum">
              <a:rPr lang="ja-JP" altLang="en-US" sz="1800">
                <a:solidFill>
                  <a:srgbClr val="A50021"/>
                </a:solidFill>
                <a:ea typeface="ＭＳ Ｐゴシック" panose="020B0600070205080204" pitchFamily="34" charset="-128"/>
              </a:rPr>
              <a:pPr>
                <a:spcBef>
                  <a:spcPct val="0"/>
                </a:spcBef>
                <a:buClrTx/>
                <a:buFontTx/>
                <a:buNone/>
              </a:pPr>
              <a:t>32</a:t>
            </a:fld>
            <a:endParaRPr lang="en-US" altLang="ja-JP" sz="1800">
              <a:solidFill>
                <a:srgbClr val="A50021"/>
              </a:solidFill>
              <a:ea typeface="ＭＳ Ｐゴシック" panose="020B0600070205080204" pitchFamily="34" charset="-128"/>
            </a:endParaRPr>
          </a:p>
        </p:txBody>
      </p:sp>
      <p:sp>
        <p:nvSpPr>
          <p:cNvPr id="39939" name="AutoShape 13">
            <a:extLst>
              <a:ext uri="{FF2B5EF4-FFF2-40B4-BE49-F238E27FC236}">
                <a16:creationId xmlns:a16="http://schemas.microsoft.com/office/drawing/2014/main" id="{0C137044-2EBB-AA41-9D69-CF0BA197FC7C}"/>
              </a:ext>
            </a:extLst>
          </p:cNvPr>
          <p:cNvSpPr>
            <a:spLocks/>
          </p:cNvSpPr>
          <p:nvPr/>
        </p:nvSpPr>
        <p:spPr bwMode="auto">
          <a:xfrm>
            <a:off x="1905000" y="1676400"/>
            <a:ext cx="6096000" cy="1676400"/>
          </a:xfrm>
          <a:prstGeom prst="borderCallout2">
            <a:avLst>
              <a:gd name="adj1" fmla="val 6819"/>
              <a:gd name="adj2" fmla="val -1250"/>
              <a:gd name="adj3" fmla="val 6819"/>
              <a:gd name="adj4" fmla="val -6537"/>
              <a:gd name="adj5" fmla="val -21875"/>
              <a:gd name="adj6" fmla="val -12111"/>
            </a:avLst>
          </a:prstGeom>
          <a:gradFill rotWithShape="0">
            <a:gsLst>
              <a:gs pos="0">
                <a:srgbClr val="FFFFFF"/>
              </a:gs>
              <a:gs pos="50000">
                <a:srgbClr val="99CCFF"/>
              </a:gs>
              <a:gs pos="100000">
                <a:srgbClr val="FFFFFF"/>
              </a:gs>
            </a:gsLst>
            <a:lin ang="5400000" scaled="1"/>
          </a:gradFill>
          <a:ln w="25400">
            <a:solidFill>
              <a:srgbClr val="3366FF"/>
            </a:solidFill>
            <a:miter lim="800000"/>
            <a:headEnd/>
            <a:tailEnd/>
          </a:ln>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20000"/>
              </a:lnSpc>
              <a:spcBef>
                <a:spcPct val="20000"/>
              </a:spcBef>
              <a:buClrTx/>
              <a:buFontTx/>
              <a:buNone/>
            </a:pPr>
            <a:r>
              <a:rPr lang="zh-CN" altLang="en-US" sz="2400">
                <a:latin typeface="Times New Roman" panose="02020603050405020304" pitchFamily="18" charset="0"/>
              </a:rPr>
              <a:t>（</a:t>
            </a:r>
            <a:r>
              <a:rPr lang="en-US" altLang="zh-CN" sz="2400">
                <a:latin typeface="Times New Roman" panose="02020603050405020304" pitchFamily="18" charset="0"/>
              </a:rPr>
              <a:t>1</a:t>
            </a:r>
            <a:r>
              <a:rPr lang="zh-CN" altLang="en-US" sz="2400">
                <a:latin typeface="Times New Roman" panose="02020603050405020304" pitchFamily="18" charset="0"/>
              </a:rPr>
              <a:t>） 如果下雨，则地上是湿的（ </a:t>
            </a:r>
            <a:r>
              <a:rPr lang="en-US" altLang="zh-CN" sz="2400" i="1">
                <a:latin typeface="Times New Roman" panose="02020603050405020304" pitchFamily="18" charset="0"/>
              </a:rPr>
              <a:t>P</a:t>
            </a:r>
            <a:r>
              <a:rPr lang="en-US" altLang="zh-CN" sz="2400">
                <a:latin typeface="Times New Roman" panose="02020603050405020304" pitchFamily="18" charset="0"/>
              </a:rPr>
              <a:t>→</a:t>
            </a:r>
            <a:r>
              <a:rPr lang="en-US" altLang="zh-CN" sz="2400" i="1">
                <a:latin typeface="Times New Roman" panose="02020603050405020304" pitchFamily="18" charset="0"/>
              </a:rPr>
              <a:t>Q</a:t>
            </a:r>
            <a:r>
              <a:rPr lang="en-US" altLang="zh-CN" sz="1800"/>
              <a:t> </a:t>
            </a:r>
            <a:r>
              <a:rPr lang="zh-CN" altLang="en-US" sz="1800"/>
              <a:t>）</a:t>
            </a:r>
            <a:r>
              <a:rPr lang="zh-CN" altLang="en-US" sz="2400">
                <a:latin typeface="Times New Roman" panose="02020603050405020304" pitchFamily="18" charset="0"/>
              </a:rPr>
              <a:t>；</a:t>
            </a:r>
          </a:p>
          <a:p>
            <a:pPr algn="just" eaLnBrk="1" hangingPunct="1">
              <a:lnSpc>
                <a:spcPct val="120000"/>
              </a:lnSpc>
              <a:spcBef>
                <a:spcPct val="20000"/>
              </a:spcBef>
              <a:buClrTx/>
              <a:buFontTx/>
              <a:buNone/>
            </a:pPr>
            <a:r>
              <a:rPr lang="zh-CN" altLang="en-US" sz="2400">
                <a:latin typeface="Times New Roman" panose="02020603050405020304" pitchFamily="18" charset="0"/>
              </a:rPr>
              <a:t>（</a:t>
            </a:r>
            <a:r>
              <a:rPr lang="en-US" altLang="zh-CN" sz="2400">
                <a:latin typeface="Times New Roman" panose="02020603050405020304" pitchFamily="18" charset="0"/>
              </a:rPr>
              <a:t>2</a:t>
            </a:r>
            <a:r>
              <a:rPr lang="zh-CN" altLang="en-US" sz="2400">
                <a:latin typeface="Times New Roman" panose="02020603050405020304" pitchFamily="18" charset="0"/>
              </a:rPr>
              <a:t>）没有下雨（</a:t>
            </a:r>
            <a:r>
              <a:rPr lang="en-US" altLang="zh-CN" sz="2400">
                <a:latin typeface="Times New Roman" panose="02020603050405020304" pitchFamily="18" charset="0"/>
              </a:rPr>
              <a:t>﹁</a:t>
            </a:r>
            <a:r>
              <a:rPr lang="en-US" altLang="zh-CN" sz="2400" i="1">
                <a:latin typeface="Times New Roman" panose="02020603050405020304" pitchFamily="18" charset="0"/>
              </a:rPr>
              <a:t>P</a:t>
            </a:r>
            <a:r>
              <a:rPr lang="en-US" altLang="zh-CN" sz="1800"/>
              <a:t> </a:t>
            </a:r>
            <a:r>
              <a:rPr lang="zh-CN" altLang="en-US" sz="2400">
                <a:latin typeface="Times New Roman" panose="02020603050405020304" pitchFamily="18" charset="0"/>
              </a:rPr>
              <a:t>）； </a:t>
            </a:r>
          </a:p>
          <a:p>
            <a:pPr algn="just" eaLnBrk="1" hangingPunct="1">
              <a:lnSpc>
                <a:spcPct val="120000"/>
              </a:lnSpc>
              <a:spcBef>
                <a:spcPct val="20000"/>
              </a:spcBef>
              <a:buClrTx/>
              <a:buFontTx/>
              <a:buNone/>
            </a:pPr>
            <a:r>
              <a:rPr lang="zh-CN" altLang="en-US" sz="2400">
                <a:latin typeface="Times New Roman" panose="02020603050405020304" pitchFamily="18" charset="0"/>
              </a:rPr>
              <a:t>（</a:t>
            </a:r>
            <a:r>
              <a:rPr lang="en-US" altLang="zh-CN" sz="2400">
                <a:latin typeface="Times New Roman" panose="02020603050405020304" pitchFamily="18" charset="0"/>
              </a:rPr>
              <a:t>3</a:t>
            </a:r>
            <a:r>
              <a:rPr lang="zh-CN" altLang="en-US" sz="2400">
                <a:latin typeface="Times New Roman" panose="02020603050405020304" pitchFamily="18" charset="0"/>
              </a:rPr>
              <a:t>）</a:t>
            </a:r>
            <a:r>
              <a:rPr lang="zh-CN" altLang="en-US" sz="2400">
                <a:latin typeface="宋体" panose="02010600030101010101" pitchFamily="2" charset="-122"/>
              </a:rPr>
              <a:t>所以，地上不湿（</a:t>
            </a:r>
            <a:r>
              <a:rPr lang="en-US" altLang="zh-CN" sz="2400">
                <a:latin typeface="Times New Roman" panose="02020603050405020304" pitchFamily="18" charset="0"/>
              </a:rPr>
              <a:t>﹁</a:t>
            </a:r>
            <a:r>
              <a:rPr lang="en-US" altLang="zh-CN" sz="2400" i="1">
                <a:latin typeface="Times New Roman" panose="02020603050405020304" pitchFamily="18" charset="0"/>
              </a:rPr>
              <a:t>Q</a:t>
            </a:r>
            <a:r>
              <a:rPr lang="en-US" altLang="zh-CN" sz="1800"/>
              <a:t> </a:t>
            </a:r>
            <a:r>
              <a:rPr lang="zh-CN" altLang="en-US" sz="1800"/>
              <a:t>）</a:t>
            </a:r>
            <a:r>
              <a:rPr lang="zh-CN" altLang="en-US" sz="2400">
                <a:latin typeface="宋体" panose="02010600030101010101" pitchFamily="2" charset="-122"/>
              </a:rPr>
              <a:t>。</a:t>
            </a:r>
            <a:r>
              <a:rPr lang="zh-CN" altLang="en-US" sz="2400">
                <a:latin typeface="Times New Roman" panose="02020603050405020304" pitchFamily="18" charset="0"/>
                <a:cs typeface="Times New Roman" panose="02020603050405020304" pitchFamily="18" charset="0"/>
              </a:rPr>
              <a:t> </a:t>
            </a:r>
          </a:p>
        </p:txBody>
      </p:sp>
      <p:sp>
        <p:nvSpPr>
          <p:cNvPr id="39940" name="Rectangle 2">
            <a:extLst>
              <a:ext uri="{FF2B5EF4-FFF2-40B4-BE49-F238E27FC236}">
                <a16:creationId xmlns:a16="http://schemas.microsoft.com/office/drawing/2014/main" id="{05D0AB39-69AF-D347-9D27-9C93E2BE95F3}"/>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3.2  </a:t>
            </a:r>
            <a:r>
              <a:rPr lang="zh-CN" altLang="en-US" sz="3600" b="0">
                <a:latin typeface="Times New Roman" panose="02020603050405020304" pitchFamily="18" charset="0"/>
                <a:ea typeface="黑体" panose="02010609060101010101" pitchFamily="49" charset="-122"/>
              </a:rPr>
              <a:t>自然演绎推理</a:t>
            </a:r>
          </a:p>
        </p:txBody>
      </p:sp>
      <p:sp>
        <p:nvSpPr>
          <p:cNvPr id="39941" name="Rectangle 3">
            <a:extLst>
              <a:ext uri="{FF2B5EF4-FFF2-40B4-BE49-F238E27FC236}">
                <a16:creationId xmlns:a16="http://schemas.microsoft.com/office/drawing/2014/main" id="{31A4A99E-C3AD-4B41-AD04-7B50D623BAEF}"/>
              </a:ext>
            </a:extLst>
          </p:cNvPr>
          <p:cNvSpPr>
            <a:spLocks noGrp="1" noChangeArrowheads="1"/>
          </p:cNvSpPr>
          <p:nvPr>
            <p:ph type="body" sz="half" idx="1"/>
          </p:nvPr>
        </p:nvSpPr>
        <p:spPr>
          <a:xfrm>
            <a:off x="250825" y="923925"/>
            <a:ext cx="8207375" cy="5400675"/>
          </a:xfrm>
        </p:spPr>
        <p:txBody>
          <a:bodyPr/>
          <a:lstStyle/>
          <a:p>
            <a:pPr eaLnBrk="1" hangingPunct="1">
              <a:buFont typeface="Wingdings" pitchFamily="2" charset="2"/>
              <a:buBlip>
                <a:blip r:embed="rId4"/>
              </a:buBlip>
            </a:pPr>
            <a:r>
              <a:rPr lang="zh-CN" altLang="en-US" sz="2500" b="1">
                <a:solidFill>
                  <a:schemeClr val="accent2"/>
                </a:solidFill>
                <a:latin typeface="Times New Roman" panose="02020603050405020304" pitchFamily="18" charset="0"/>
              </a:rPr>
              <a:t>错误</a:t>
            </a:r>
            <a:r>
              <a:rPr lang="en-US" altLang="zh-CN" sz="2500" b="1">
                <a:solidFill>
                  <a:schemeClr val="accent2"/>
                </a:solidFill>
                <a:latin typeface="Times New Roman" panose="02020603050405020304" pitchFamily="18" charset="0"/>
              </a:rPr>
              <a:t>1</a:t>
            </a:r>
            <a:r>
              <a:rPr lang="en-US" altLang="zh-CN" sz="2500" b="1">
                <a:latin typeface="Times New Roman" panose="02020603050405020304" pitchFamily="18" charset="0"/>
              </a:rPr>
              <a:t>——</a:t>
            </a:r>
            <a:r>
              <a:rPr lang="zh-CN" altLang="en-US" sz="2500" b="1">
                <a:latin typeface="Times New Roman" panose="02020603050405020304" pitchFamily="18" charset="0"/>
              </a:rPr>
              <a:t>否定前件</a:t>
            </a:r>
            <a:r>
              <a:rPr lang="zh-CN" altLang="en-US" sz="2500">
                <a:latin typeface="Times New Roman" panose="02020603050405020304" pitchFamily="18" charset="0"/>
              </a:rPr>
              <a:t>： </a:t>
            </a:r>
            <a:r>
              <a:rPr lang="en-US" altLang="zh-CN" sz="2500" b="1" i="1">
                <a:solidFill>
                  <a:schemeClr val="folHlink"/>
                </a:solidFill>
                <a:latin typeface="Times New Roman" panose="02020603050405020304" pitchFamily="18" charset="0"/>
              </a:rPr>
              <a:t>P</a:t>
            </a:r>
            <a:r>
              <a:rPr lang="en-US" altLang="zh-CN" sz="2500" b="1">
                <a:solidFill>
                  <a:schemeClr val="folHlink"/>
                </a:solidFill>
                <a:latin typeface="Times New Roman" panose="02020603050405020304" pitchFamily="18" charset="0"/>
              </a:rPr>
              <a:t>→</a:t>
            </a:r>
            <a:r>
              <a:rPr lang="en-US" altLang="zh-CN" sz="2500" b="1" i="1">
                <a:solidFill>
                  <a:schemeClr val="folHlink"/>
                </a:solidFill>
                <a:latin typeface="Times New Roman" panose="02020603050405020304" pitchFamily="18" charset="0"/>
              </a:rPr>
              <a:t>Q</a:t>
            </a:r>
            <a:r>
              <a:rPr lang="en-US" altLang="zh-CN" sz="2500" b="1">
                <a:latin typeface="Times New Roman" panose="02020603050405020304" pitchFamily="18" charset="0"/>
              </a:rPr>
              <a:t>,   </a:t>
            </a:r>
            <a:r>
              <a:rPr lang="en-US" altLang="zh-CN" sz="2500" b="1">
                <a:solidFill>
                  <a:schemeClr val="folHlink"/>
                </a:solidFill>
                <a:latin typeface="Times New Roman" panose="02020603050405020304" pitchFamily="18" charset="0"/>
              </a:rPr>
              <a:t>﹁</a:t>
            </a:r>
            <a:r>
              <a:rPr lang="en-US" altLang="zh-CN" sz="2500" b="1" i="1">
                <a:solidFill>
                  <a:schemeClr val="folHlink"/>
                </a:solidFill>
                <a:latin typeface="Times New Roman" panose="02020603050405020304" pitchFamily="18" charset="0"/>
              </a:rPr>
              <a:t>P</a:t>
            </a:r>
            <a:r>
              <a:rPr lang="en-US" altLang="zh-CN" sz="2500" b="1">
                <a:solidFill>
                  <a:schemeClr val="folHlink"/>
                </a:solidFill>
              </a:rPr>
              <a:t>      </a:t>
            </a:r>
            <a:r>
              <a:rPr lang="en-US" altLang="zh-CN" sz="2500" b="1"/>
              <a:t>          </a:t>
            </a:r>
            <a:r>
              <a:rPr lang="en-US" altLang="zh-CN" sz="2500" b="1">
                <a:solidFill>
                  <a:srgbClr val="660066"/>
                </a:solidFill>
              </a:rPr>
              <a:t>﹁</a:t>
            </a:r>
            <a:r>
              <a:rPr lang="en-US" altLang="zh-CN" sz="2500" b="1" i="1">
                <a:solidFill>
                  <a:schemeClr val="folHlink"/>
                </a:solidFill>
                <a:latin typeface="Times New Roman" panose="02020603050405020304" pitchFamily="18" charset="0"/>
              </a:rPr>
              <a:t>Q</a:t>
            </a:r>
            <a:endParaRPr lang="en-US" altLang="zh-CN" sz="2500" b="1">
              <a:solidFill>
                <a:srgbClr val="660066"/>
              </a:solidFill>
            </a:endParaRPr>
          </a:p>
        </p:txBody>
      </p:sp>
      <p:sp>
        <p:nvSpPr>
          <p:cNvPr id="39942" name="Rectangle 4">
            <a:extLst>
              <a:ext uri="{FF2B5EF4-FFF2-40B4-BE49-F238E27FC236}">
                <a16:creationId xmlns:a16="http://schemas.microsoft.com/office/drawing/2014/main" id="{D8AE826B-8233-BA48-B14A-4DE4BE51BFF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39943" name="Rectangle 6">
            <a:extLst>
              <a:ext uri="{FF2B5EF4-FFF2-40B4-BE49-F238E27FC236}">
                <a16:creationId xmlns:a16="http://schemas.microsoft.com/office/drawing/2014/main" id="{D6F50E52-1113-9C47-9D97-47D5408B346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39944" name="Rectangle 8">
            <a:extLst>
              <a:ext uri="{FF2B5EF4-FFF2-40B4-BE49-F238E27FC236}">
                <a16:creationId xmlns:a16="http://schemas.microsoft.com/office/drawing/2014/main" id="{2D1A7A3B-7E81-9A40-BFBC-F9425294199A}"/>
              </a:ext>
            </a:extLst>
          </p:cNvPr>
          <p:cNvSpPr>
            <a:spLocks noChangeArrowheads="1"/>
          </p:cNvSpPr>
          <p:nvPr/>
        </p:nvSpPr>
        <p:spPr bwMode="auto">
          <a:xfrm>
            <a:off x="0" y="3376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39945" name="Rectangle 10">
            <a:extLst>
              <a:ext uri="{FF2B5EF4-FFF2-40B4-BE49-F238E27FC236}">
                <a16:creationId xmlns:a16="http://schemas.microsoft.com/office/drawing/2014/main" id="{717CBEE0-3A6C-5040-B68F-41136D6E05C4}"/>
              </a:ext>
            </a:extLst>
          </p:cNvPr>
          <p:cNvSpPr>
            <a:spLocks noChangeArrowheads="1"/>
          </p:cNvSpPr>
          <p:nvPr/>
        </p:nvSpPr>
        <p:spPr bwMode="auto">
          <a:xfrm>
            <a:off x="0" y="3376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39946" name="AutoShape 12">
            <a:extLst>
              <a:ext uri="{FF2B5EF4-FFF2-40B4-BE49-F238E27FC236}">
                <a16:creationId xmlns:a16="http://schemas.microsoft.com/office/drawing/2014/main" id="{A20AD6F1-BB58-7343-B10C-5A93961693AC}"/>
              </a:ext>
            </a:extLst>
          </p:cNvPr>
          <p:cNvSpPr>
            <a:spLocks/>
          </p:cNvSpPr>
          <p:nvPr/>
        </p:nvSpPr>
        <p:spPr bwMode="auto">
          <a:xfrm>
            <a:off x="1447800" y="4114800"/>
            <a:ext cx="7302500" cy="2286000"/>
          </a:xfrm>
          <a:prstGeom prst="borderCallout2">
            <a:avLst>
              <a:gd name="adj1" fmla="val 5000"/>
              <a:gd name="adj2" fmla="val -1042"/>
              <a:gd name="adj3" fmla="val 5000"/>
              <a:gd name="adj4" fmla="val -2718"/>
              <a:gd name="adj5" fmla="val -7917"/>
              <a:gd name="adj6" fmla="val -4500"/>
            </a:avLst>
          </a:prstGeom>
          <a:gradFill rotWithShape="0">
            <a:gsLst>
              <a:gs pos="0">
                <a:srgbClr val="FFFFFF"/>
              </a:gs>
              <a:gs pos="50000">
                <a:srgbClr val="CCFFFF"/>
              </a:gs>
              <a:gs pos="100000">
                <a:srgbClr val="FFFFFF"/>
              </a:gs>
            </a:gsLst>
            <a:lin ang="5400000" scaled="1"/>
          </a:gradFill>
          <a:ln w="25400">
            <a:solidFill>
              <a:srgbClr val="33CCCC"/>
            </a:solidFill>
            <a:miter lim="800000"/>
            <a:headEnd/>
            <a:tailEnd/>
          </a:ln>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30000"/>
              </a:lnSpc>
              <a:spcBef>
                <a:spcPct val="20000"/>
              </a:spcBef>
              <a:buClrTx/>
              <a:buFontTx/>
              <a:buNone/>
            </a:pPr>
            <a:r>
              <a:rPr lang="zh-CN" altLang="en-US" sz="2400">
                <a:latin typeface="Times New Roman" panose="02020603050405020304" pitchFamily="18" charset="0"/>
              </a:rPr>
              <a:t>（</a:t>
            </a:r>
            <a:r>
              <a:rPr lang="en-US" altLang="zh-CN" sz="2400">
                <a:latin typeface="Times New Roman" panose="02020603050405020304" pitchFamily="18" charset="0"/>
              </a:rPr>
              <a:t>1</a:t>
            </a:r>
            <a:r>
              <a:rPr lang="zh-CN" altLang="en-US" sz="2400">
                <a:latin typeface="Times New Roman" panose="02020603050405020304" pitchFamily="18" charset="0"/>
              </a:rPr>
              <a:t>）</a:t>
            </a:r>
            <a:r>
              <a:rPr lang="zh-CN" altLang="en-US" sz="2400">
                <a:latin typeface="宋体" panose="02010600030101010101" pitchFamily="2" charset="-122"/>
              </a:rPr>
              <a:t>如果行星系统是以太阳为中心的，则金星会显示出位相变化（ </a:t>
            </a:r>
            <a:r>
              <a:rPr lang="en-US" altLang="zh-CN" sz="2400" i="1">
                <a:latin typeface="Times New Roman" panose="02020603050405020304" pitchFamily="18" charset="0"/>
              </a:rPr>
              <a:t>P</a:t>
            </a:r>
            <a:r>
              <a:rPr lang="en-US" altLang="zh-CN" sz="2400">
                <a:latin typeface="Times New Roman" panose="02020603050405020304" pitchFamily="18" charset="0"/>
              </a:rPr>
              <a:t>→</a:t>
            </a:r>
            <a:r>
              <a:rPr lang="en-US" altLang="zh-CN" sz="2400" i="1">
                <a:latin typeface="Times New Roman" panose="02020603050405020304" pitchFamily="18" charset="0"/>
              </a:rPr>
              <a:t>Q</a:t>
            </a:r>
            <a:r>
              <a:rPr lang="en-US" altLang="zh-CN" sz="1800"/>
              <a:t> </a:t>
            </a:r>
            <a:r>
              <a:rPr lang="zh-CN" altLang="en-US" sz="1800"/>
              <a:t>）</a:t>
            </a:r>
            <a:r>
              <a:rPr lang="zh-CN" altLang="en-US" sz="2400">
                <a:latin typeface="宋体" panose="02010600030101010101" pitchFamily="2" charset="-122"/>
              </a:rPr>
              <a:t>；</a:t>
            </a:r>
            <a:endParaRPr lang="zh-CN" altLang="en-US" sz="2400">
              <a:latin typeface="Times New Roman" panose="02020603050405020304" pitchFamily="18" charset="0"/>
              <a:cs typeface="Times New Roman" panose="02020603050405020304" pitchFamily="18" charset="0"/>
            </a:endParaRPr>
          </a:p>
          <a:p>
            <a:pPr algn="just" eaLnBrk="1" hangingPunct="1">
              <a:lnSpc>
                <a:spcPct val="130000"/>
              </a:lnSpc>
              <a:spcBef>
                <a:spcPct val="20000"/>
              </a:spcBef>
              <a:buClrTx/>
              <a:buFontTx/>
              <a:buNone/>
            </a:pPr>
            <a:r>
              <a:rPr lang="zh-CN" altLang="en-US" sz="2400">
                <a:latin typeface="Times New Roman" panose="02020603050405020304" pitchFamily="18" charset="0"/>
              </a:rPr>
              <a:t>（</a:t>
            </a:r>
            <a:r>
              <a:rPr lang="en-US" altLang="zh-CN" sz="2400">
                <a:latin typeface="Times New Roman" panose="02020603050405020304" pitchFamily="18" charset="0"/>
              </a:rPr>
              <a:t>2</a:t>
            </a:r>
            <a:r>
              <a:rPr lang="zh-CN" altLang="en-US" sz="2400">
                <a:latin typeface="Times New Roman" panose="02020603050405020304" pitchFamily="18" charset="0"/>
              </a:rPr>
              <a:t>）</a:t>
            </a:r>
            <a:r>
              <a:rPr lang="zh-CN" altLang="en-US" sz="2400">
                <a:latin typeface="宋体" panose="02010600030101010101" pitchFamily="2" charset="-122"/>
              </a:rPr>
              <a:t>金星显示出位相变化（</a:t>
            </a:r>
            <a:r>
              <a:rPr lang="zh-CN" altLang="en-US" sz="1800">
                <a:solidFill>
                  <a:schemeClr val="folHlink"/>
                </a:solidFill>
              </a:rPr>
              <a:t> </a:t>
            </a:r>
            <a:r>
              <a:rPr lang="en-US" altLang="zh-CN" sz="2400" i="1">
                <a:latin typeface="Times New Roman" panose="02020603050405020304" pitchFamily="18" charset="0"/>
              </a:rPr>
              <a:t>Q</a:t>
            </a:r>
            <a:r>
              <a:rPr lang="en-US" altLang="zh-CN" sz="1800">
                <a:solidFill>
                  <a:schemeClr val="folHlink"/>
                </a:solidFill>
              </a:rPr>
              <a:t> </a:t>
            </a:r>
            <a:r>
              <a:rPr lang="zh-CN" altLang="en-US" sz="2400">
                <a:latin typeface="宋体" panose="02010600030101010101" pitchFamily="2" charset="-122"/>
              </a:rPr>
              <a:t>）；</a:t>
            </a:r>
            <a:endParaRPr lang="zh-CN" altLang="en-US" sz="2400">
              <a:latin typeface="Times New Roman" panose="02020603050405020304" pitchFamily="18" charset="0"/>
              <a:cs typeface="Times New Roman" panose="02020603050405020304" pitchFamily="18" charset="0"/>
            </a:endParaRPr>
          </a:p>
          <a:p>
            <a:pPr algn="just" eaLnBrk="1" hangingPunct="1">
              <a:lnSpc>
                <a:spcPct val="130000"/>
              </a:lnSpc>
              <a:spcBef>
                <a:spcPct val="20000"/>
              </a:spcBef>
              <a:buClrTx/>
              <a:buFontTx/>
              <a:buNone/>
            </a:pPr>
            <a:r>
              <a:rPr lang="zh-CN" altLang="en-US" sz="2400">
                <a:latin typeface="Times New Roman" panose="02020603050405020304" pitchFamily="18" charset="0"/>
              </a:rPr>
              <a:t>（</a:t>
            </a:r>
            <a:r>
              <a:rPr lang="en-US" altLang="zh-CN" sz="2400">
                <a:latin typeface="Times New Roman" panose="02020603050405020304" pitchFamily="18" charset="0"/>
              </a:rPr>
              <a:t>3</a:t>
            </a:r>
            <a:r>
              <a:rPr lang="zh-CN" altLang="en-US" sz="2400">
                <a:latin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 </a:t>
            </a:r>
            <a:r>
              <a:rPr lang="zh-CN" altLang="en-US" sz="2400">
                <a:latin typeface="宋体" panose="02010600030101010101" pitchFamily="2" charset="-122"/>
              </a:rPr>
              <a:t>所以，行星系统是以太阳为中心（</a:t>
            </a:r>
            <a:r>
              <a:rPr lang="zh-CN" altLang="en-US" sz="2400" i="1">
                <a:latin typeface="Times New Roman" panose="02020603050405020304" pitchFamily="18" charset="0"/>
              </a:rPr>
              <a:t> </a:t>
            </a:r>
            <a:r>
              <a:rPr lang="en-US" altLang="zh-CN" sz="2500" i="1">
                <a:latin typeface="Times New Roman" panose="02020603050405020304" pitchFamily="18" charset="0"/>
              </a:rPr>
              <a:t>P</a:t>
            </a:r>
            <a:r>
              <a:rPr lang="en-US" altLang="zh-CN" sz="2500">
                <a:solidFill>
                  <a:srgbClr val="660066"/>
                </a:solidFill>
              </a:rPr>
              <a:t> </a:t>
            </a:r>
            <a:r>
              <a:rPr lang="zh-CN" altLang="en-US" sz="1800">
                <a:solidFill>
                  <a:schemeClr val="folHlink"/>
                </a:solidFill>
              </a:rPr>
              <a:t>）</a:t>
            </a:r>
            <a:r>
              <a:rPr lang="zh-CN" altLang="en-US" sz="2400">
                <a:latin typeface="宋体" panose="02010600030101010101" pitchFamily="2" charset="-122"/>
              </a:rPr>
              <a:t>。</a:t>
            </a:r>
          </a:p>
        </p:txBody>
      </p:sp>
      <p:graphicFrame>
        <p:nvGraphicFramePr>
          <p:cNvPr id="39947" name="Object 16">
            <a:extLst>
              <a:ext uri="{FF2B5EF4-FFF2-40B4-BE49-F238E27FC236}">
                <a16:creationId xmlns:a16="http://schemas.microsoft.com/office/drawing/2014/main" id="{7757DE1D-71A3-5B49-BD7E-E40260B57EC0}"/>
              </a:ext>
            </a:extLst>
          </p:cNvPr>
          <p:cNvGraphicFramePr>
            <a:graphicFrameLocks noGrp="1" noChangeAspect="1"/>
          </p:cNvGraphicFramePr>
          <p:nvPr>
            <p:ph sz="quarter" idx="3"/>
          </p:nvPr>
        </p:nvGraphicFramePr>
        <p:xfrm>
          <a:off x="5943600" y="762000"/>
          <a:ext cx="914400" cy="790575"/>
        </p:xfrm>
        <a:graphic>
          <a:graphicData uri="http://schemas.openxmlformats.org/presentationml/2006/ole">
            <mc:AlternateContent xmlns:mc="http://schemas.openxmlformats.org/markup-compatibility/2006">
              <mc:Choice xmlns:v="urn:schemas-microsoft-com:vml" Requires="v">
                <p:oleObj spid="_x0000_s39961" name="SmartDraw" r:id="rId5" imgW="3111500" imgH="2692400" progId="SmartDraw.2">
                  <p:embed/>
                </p:oleObj>
              </mc:Choice>
              <mc:Fallback>
                <p:oleObj name="SmartDraw" r:id="rId5" imgW="3111500" imgH="2692400" progId="SmartDraw.2">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762000"/>
                        <a:ext cx="9144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9948" name="Group 21">
            <a:extLst>
              <a:ext uri="{FF2B5EF4-FFF2-40B4-BE49-F238E27FC236}">
                <a16:creationId xmlns:a16="http://schemas.microsoft.com/office/drawing/2014/main" id="{11415B23-949F-5945-B7E8-CA1F091D1016}"/>
              </a:ext>
            </a:extLst>
          </p:cNvPr>
          <p:cNvGrpSpPr>
            <a:grpSpLocks/>
          </p:cNvGrpSpPr>
          <p:nvPr/>
        </p:nvGrpSpPr>
        <p:grpSpPr bwMode="auto">
          <a:xfrm>
            <a:off x="304800" y="3276600"/>
            <a:ext cx="7239000" cy="942975"/>
            <a:chOff x="192" y="2064"/>
            <a:chExt cx="4560" cy="594"/>
          </a:xfrm>
        </p:grpSpPr>
        <p:sp>
          <p:nvSpPr>
            <p:cNvPr id="39949" name="Rectangle 20">
              <a:extLst>
                <a:ext uri="{FF2B5EF4-FFF2-40B4-BE49-F238E27FC236}">
                  <a16:creationId xmlns:a16="http://schemas.microsoft.com/office/drawing/2014/main" id="{C35C9280-C9D6-E544-9327-8A6AB1E68F57}"/>
                </a:ext>
              </a:extLst>
            </p:cNvPr>
            <p:cNvSpPr>
              <a:spLocks noChangeArrowheads="1"/>
            </p:cNvSpPr>
            <p:nvPr/>
          </p:nvSpPr>
          <p:spPr bwMode="auto">
            <a:xfrm>
              <a:off x="192" y="2064"/>
              <a:ext cx="4560"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en-US" altLang="zh-CN" sz="1800"/>
            </a:p>
            <a:p>
              <a:pPr eaLnBrk="1" hangingPunct="1">
                <a:spcBef>
                  <a:spcPct val="0"/>
                </a:spcBef>
                <a:buClrTx/>
                <a:buFontTx/>
                <a:buBlip>
                  <a:blip r:embed="rId4"/>
                </a:buBlip>
              </a:pPr>
              <a:r>
                <a:rPr lang="en-US" altLang="zh-CN" sz="2500">
                  <a:latin typeface="Times New Roman" panose="02020603050405020304" pitchFamily="18" charset="0"/>
                </a:rPr>
                <a:t>   </a:t>
              </a:r>
              <a:r>
                <a:rPr lang="zh-CN" altLang="en-US" sz="2500">
                  <a:solidFill>
                    <a:schemeClr val="accent2"/>
                  </a:solidFill>
                  <a:latin typeface="Times New Roman" panose="02020603050405020304" pitchFamily="18" charset="0"/>
                </a:rPr>
                <a:t>错误</a:t>
              </a:r>
              <a:r>
                <a:rPr lang="en-US" altLang="zh-CN" sz="2500">
                  <a:solidFill>
                    <a:schemeClr val="accent2"/>
                  </a:solidFill>
                  <a:latin typeface="Times New Roman" panose="02020603050405020304" pitchFamily="18" charset="0"/>
                </a:rPr>
                <a:t>2</a:t>
              </a:r>
              <a:r>
                <a:rPr lang="en-US" altLang="zh-CN" sz="2500">
                  <a:latin typeface="Times New Roman" panose="02020603050405020304" pitchFamily="18" charset="0"/>
                </a:rPr>
                <a:t>——</a:t>
              </a:r>
              <a:r>
                <a:rPr lang="zh-CN" altLang="en-US" sz="2500">
                  <a:latin typeface="Times New Roman" panose="02020603050405020304" pitchFamily="18" charset="0"/>
                </a:rPr>
                <a:t>肯定后件</a:t>
              </a:r>
              <a:r>
                <a:rPr lang="zh-CN" altLang="en-US" sz="2500" b="0"/>
                <a:t>： </a:t>
              </a:r>
              <a:r>
                <a:rPr lang="en-US" altLang="zh-CN" sz="2500" i="1">
                  <a:solidFill>
                    <a:schemeClr val="folHlink"/>
                  </a:solidFill>
                  <a:latin typeface="Times New Roman" panose="02020603050405020304" pitchFamily="18" charset="0"/>
                </a:rPr>
                <a:t>P</a:t>
              </a:r>
              <a:r>
                <a:rPr lang="en-US" altLang="zh-CN" sz="2500">
                  <a:solidFill>
                    <a:schemeClr val="folHlink"/>
                  </a:solidFill>
                </a:rPr>
                <a:t>→</a:t>
              </a:r>
              <a:r>
                <a:rPr lang="en-US" altLang="zh-CN" sz="2500" i="1">
                  <a:solidFill>
                    <a:schemeClr val="folHlink"/>
                  </a:solidFill>
                  <a:latin typeface="Times New Roman" panose="02020603050405020304" pitchFamily="18" charset="0"/>
                </a:rPr>
                <a:t>Q</a:t>
              </a:r>
              <a:r>
                <a:rPr lang="en-US" altLang="zh-CN" sz="2500"/>
                <a:t>,    </a:t>
              </a:r>
              <a:r>
                <a:rPr lang="en-US" altLang="zh-CN" sz="2500" i="1">
                  <a:solidFill>
                    <a:schemeClr val="folHlink"/>
                  </a:solidFill>
                  <a:latin typeface="Times New Roman" panose="02020603050405020304" pitchFamily="18" charset="0"/>
                </a:rPr>
                <a:t>Q</a:t>
              </a:r>
              <a:r>
                <a:rPr lang="en-US" altLang="zh-CN" sz="2500">
                  <a:solidFill>
                    <a:schemeClr val="folHlink"/>
                  </a:solidFill>
                </a:rPr>
                <a:t>                  </a:t>
              </a:r>
              <a:r>
                <a:rPr lang="en-US" altLang="zh-CN" sz="2500" i="1">
                  <a:solidFill>
                    <a:schemeClr val="folHlink"/>
                  </a:solidFill>
                  <a:latin typeface="Times New Roman" panose="02020603050405020304" pitchFamily="18" charset="0"/>
                </a:rPr>
                <a:t>P</a:t>
              </a:r>
            </a:p>
          </p:txBody>
        </p:sp>
        <p:graphicFrame>
          <p:nvGraphicFramePr>
            <p:cNvPr id="39950" name="Object 18">
              <a:extLst>
                <a:ext uri="{FF2B5EF4-FFF2-40B4-BE49-F238E27FC236}">
                  <a16:creationId xmlns:a16="http://schemas.microsoft.com/office/drawing/2014/main" id="{125B6FBB-EF57-8D4A-A45C-8DC8A08F1297}"/>
                </a:ext>
              </a:extLst>
            </p:cNvPr>
            <p:cNvGraphicFramePr>
              <a:graphicFrameLocks noChangeAspect="1"/>
            </p:cNvGraphicFramePr>
            <p:nvPr/>
          </p:nvGraphicFramePr>
          <p:xfrm>
            <a:off x="3648" y="2160"/>
            <a:ext cx="576" cy="498"/>
          </p:xfrm>
          <a:graphic>
            <a:graphicData uri="http://schemas.openxmlformats.org/presentationml/2006/ole">
              <mc:AlternateContent xmlns:mc="http://schemas.openxmlformats.org/markup-compatibility/2006">
                <mc:Choice xmlns:v="urn:schemas-microsoft-com:vml" Requires="v">
                  <p:oleObj spid="_x0000_s39962" name="SmartDraw" r:id="rId7" imgW="3111500" imgH="2692400" progId="SmartDraw.2">
                    <p:embed/>
                  </p:oleObj>
                </mc:Choice>
                <mc:Fallback>
                  <p:oleObj name="SmartDraw" r:id="rId7" imgW="3111500" imgH="2692400" progId="SmartDraw.2">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8" y="2160"/>
                          <a:ext cx="576" cy="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灯片编号占位符 3">
            <a:extLst>
              <a:ext uri="{FF2B5EF4-FFF2-40B4-BE49-F238E27FC236}">
                <a16:creationId xmlns:a16="http://schemas.microsoft.com/office/drawing/2014/main" id="{398B4DE6-B2B2-8345-A8AC-E09927A2C2B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E783FB0D-A458-4E40-861A-E0BF6C52F189}" type="slidenum">
              <a:rPr lang="ja-JP" altLang="en-US" sz="1800">
                <a:solidFill>
                  <a:srgbClr val="A50021"/>
                </a:solidFill>
                <a:ea typeface="ＭＳ Ｐゴシック" panose="020B0600070205080204" pitchFamily="34" charset="-128"/>
              </a:rPr>
              <a:pPr>
                <a:spcBef>
                  <a:spcPct val="0"/>
                </a:spcBef>
                <a:buClrTx/>
                <a:buFontTx/>
                <a:buNone/>
              </a:pPr>
              <a:t>33</a:t>
            </a:fld>
            <a:endParaRPr lang="en-US" altLang="ja-JP" sz="1800">
              <a:solidFill>
                <a:srgbClr val="A50021"/>
              </a:solidFill>
              <a:ea typeface="ＭＳ Ｐゴシック" panose="020B0600070205080204" pitchFamily="34" charset="-128"/>
            </a:endParaRPr>
          </a:p>
        </p:txBody>
      </p:sp>
      <p:sp>
        <p:nvSpPr>
          <p:cNvPr id="61448" name="Rectangle 8">
            <a:extLst>
              <a:ext uri="{FF2B5EF4-FFF2-40B4-BE49-F238E27FC236}">
                <a16:creationId xmlns:a16="http://schemas.microsoft.com/office/drawing/2014/main" id="{3C7FD086-8C25-9740-B3FA-2F82B86F4C8A}"/>
              </a:ext>
            </a:extLst>
          </p:cNvPr>
          <p:cNvSpPr>
            <a:spLocks noChangeArrowheads="1"/>
          </p:cNvSpPr>
          <p:nvPr/>
        </p:nvSpPr>
        <p:spPr bwMode="auto">
          <a:xfrm>
            <a:off x="457200" y="1143000"/>
            <a:ext cx="8305800" cy="3962400"/>
          </a:xfrm>
          <a:prstGeom prst="rect">
            <a:avLst/>
          </a:prstGeom>
          <a:gradFill rotWithShape="0">
            <a:gsLst>
              <a:gs pos="0">
                <a:schemeClr val="bg1"/>
              </a:gs>
              <a:gs pos="50000">
                <a:srgbClr val="E7FFE7"/>
              </a:gs>
              <a:gs pos="100000">
                <a:schemeClr val="bg1"/>
              </a:gs>
            </a:gsLst>
            <a:lin ang="5400000" scaled="1"/>
          </a:gradFill>
          <a:ln w="9525">
            <a:solidFill>
              <a:srgbClr val="008000"/>
            </a:solidFill>
            <a:miter lim="800000"/>
            <a:headEnd/>
            <a:tailEnd/>
          </a:ln>
          <a:effectLst/>
        </p:spPr>
        <p:txBody>
          <a:bodyPr wrap="none" anchor="ctr"/>
          <a:lstStyle/>
          <a:p>
            <a:pPr eaLnBrk="1" hangingPunct="1">
              <a:lnSpc>
                <a:spcPct val="120000"/>
              </a:lnSpc>
              <a:defRPr/>
            </a:pPr>
            <a:endParaRPr lang="zh-CN" altLang="en-US">
              <a:latin typeface="Arial" charset="0"/>
            </a:endParaRPr>
          </a:p>
        </p:txBody>
      </p:sp>
      <p:sp>
        <p:nvSpPr>
          <p:cNvPr id="40964" name="Rectangle 2">
            <a:extLst>
              <a:ext uri="{FF2B5EF4-FFF2-40B4-BE49-F238E27FC236}">
                <a16:creationId xmlns:a16="http://schemas.microsoft.com/office/drawing/2014/main" id="{178EDBF4-8CDA-674A-B96E-6A90014177C4}"/>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3.2  </a:t>
            </a:r>
            <a:r>
              <a:rPr lang="zh-CN" altLang="en-US" sz="3600" b="0">
                <a:latin typeface="Times New Roman" panose="02020603050405020304" pitchFamily="18" charset="0"/>
                <a:ea typeface="黑体" panose="02010609060101010101" pitchFamily="49" charset="-122"/>
              </a:rPr>
              <a:t>自然演绎推理</a:t>
            </a:r>
          </a:p>
        </p:txBody>
      </p:sp>
      <p:sp>
        <p:nvSpPr>
          <p:cNvPr id="40965" name="Rectangle 3">
            <a:extLst>
              <a:ext uri="{FF2B5EF4-FFF2-40B4-BE49-F238E27FC236}">
                <a16:creationId xmlns:a16="http://schemas.microsoft.com/office/drawing/2014/main" id="{C1599087-E9BA-4440-BC88-A13B43565AAF}"/>
              </a:ext>
            </a:extLst>
          </p:cNvPr>
          <p:cNvSpPr>
            <a:spLocks noGrp="1" noChangeArrowheads="1"/>
          </p:cNvSpPr>
          <p:nvPr>
            <p:ph type="body" idx="1"/>
          </p:nvPr>
        </p:nvSpPr>
        <p:spPr>
          <a:xfrm>
            <a:off x="609600" y="1143000"/>
            <a:ext cx="7848600" cy="3962400"/>
          </a:xfrm>
        </p:spPr>
        <p:txBody>
          <a:bodyPr/>
          <a:lstStyle/>
          <a:p>
            <a:pPr marL="0" indent="0" algn="just" eaLnBrk="1" hangingPunct="1">
              <a:lnSpc>
                <a:spcPct val="120000"/>
              </a:lnSpc>
            </a:pPr>
            <a:r>
              <a:rPr lang="en-US" altLang="zh-CN" sz="2600" b="1">
                <a:latin typeface="宋体" panose="02010600030101010101" pitchFamily="2" charset="-122"/>
              </a:rPr>
              <a:t> </a:t>
            </a:r>
            <a:r>
              <a:rPr lang="zh-CN" altLang="en-US" sz="2600" b="1">
                <a:latin typeface="宋体" panose="02010600030101010101" pitchFamily="2" charset="-122"/>
              </a:rPr>
              <a:t>例</a:t>
            </a:r>
            <a:r>
              <a:rPr lang="en-US" altLang="zh-CN" sz="2600" b="1">
                <a:latin typeface="宋体" panose="02010600030101010101" pitchFamily="2" charset="-122"/>
              </a:rPr>
              <a:t>3.</a:t>
            </a:r>
            <a:r>
              <a:rPr lang="en-US" altLang="zh-CN" sz="2600" b="1">
                <a:latin typeface="Times New Roman" panose="02020603050405020304" pitchFamily="18" charset="0"/>
                <a:cs typeface="Times New Roman" panose="02020603050405020304" pitchFamily="18" charset="0"/>
              </a:rPr>
              <a:t>1  </a:t>
            </a:r>
            <a:r>
              <a:rPr lang="zh-CN" altLang="en-US" sz="2600" b="1">
                <a:latin typeface="宋体" panose="02010600030101010101" pitchFamily="2" charset="-122"/>
              </a:rPr>
              <a:t>已知事实：</a:t>
            </a:r>
            <a:endParaRPr lang="zh-CN" altLang="en-US" sz="2600" b="1">
              <a:latin typeface="Times New Roman" panose="02020603050405020304" pitchFamily="18" charset="0"/>
              <a:cs typeface="Times New Roman" panose="02020603050405020304" pitchFamily="18" charset="0"/>
            </a:endParaRPr>
          </a:p>
          <a:p>
            <a:pPr marL="0" indent="0" algn="just" eaLnBrk="1" hangingPunct="1">
              <a:lnSpc>
                <a:spcPct val="120000"/>
              </a:lnSpc>
              <a:buFont typeface="Wingdings" pitchFamily="2" charset="2"/>
              <a:buNone/>
            </a:pPr>
            <a:r>
              <a:rPr lang="zh-CN" altLang="en-US" sz="2600" b="1">
                <a:latin typeface="宋体" panose="02010600030101010101" pitchFamily="2" charset="-122"/>
              </a:rPr>
              <a:t>   </a:t>
            </a:r>
            <a:r>
              <a:rPr lang="zh-CN" altLang="en-US" sz="2600" b="1">
                <a:latin typeface="Times New Roman" panose="02020603050405020304" pitchFamily="18" charset="0"/>
                <a:cs typeface="Times New Roman" panose="02020603050405020304" pitchFamily="18" charset="0"/>
              </a:rPr>
              <a:t>（</a:t>
            </a:r>
            <a:r>
              <a:rPr lang="en-US" altLang="zh-CN" sz="2600" b="1">
                <a:latin typeface="Times New Roman" panose="02020603050405020304" pitchFamily="18" charset="0"/>
                <a:cs typeface="Times New Roman" panose="02020603050405020304" pitchFamily="18" charset="0"/>
              </a:rPr>
              <a:t>1</a:t>
            </a:r>
            <a:r>
              <a:rPr lang="zh-CN" altLang="en-US" sz="2600" b="1">
                <a:latin typeface="Times New Roman" panose="02020603050405020304" pitchFamily="18" charset="0"/>
                <a:cs typeface="Times New Roman" panose="02020603050405020304" pitchFamily="18" charset="0"/>
              </a:rPr>
              <a:t>）</a:t>
            </a:r>
            <a:r>
              <a:rPr lang="zh-CN" altLang="en-US" sz="2600" b="1">
                <a:latin typeface="宋体" panose="02010600030101010101" pitchFamily="2" charset="-122"/>
              </a:rPr>
              <a:t>凡是容易的课程小王</a:t>
            </a:r>
            <a:r>
              <a:rPr lang="en-US" altLang="zh-CN" sz="2600" b="1">
                <a:latin typeface="Times New Roman" panose="02020603050405020304" pitchFamily="18" charset="0"/>
                <a:cs typeface="Times New Roman" panose="02020603050405020304" pitchFamily="18" charset="0"/>
              </a:rPr>
              <a:t>( Wang )</a:t>
            </a:r>
            <a:r>
              <a:rPr lang="zh-CN" altLang="en-US" sz="2600" b="1">
                <a:latin typeface="宋体" panose="02010600030101010101" pitchFamily="2" charset="-122"/>
              </a:rPr>
              <a:t>都喜欢；</a:t>
            </a:r>
            <a:endParaRPr lang="zh-CN" altLang="en-US" sz="2600" b="1">
              <a:latin typeface="Times New Roman" panose="02020603050405020304" pitchFamily="18" charset="0"/>
              <a:cs typeface="Times New Roman" panose="02020603050405020304" pitchFamily="18" charset="0"/>
            </a:endParaRPr>
          </a:p>
          <a:p>
            <a:pPr marL="0" indent="0" algn="just" eaLnBrk="1" hangingPunct="1">
              <a:lnSpc>
                <a:spcPct val="120000"/>
              </a:lnSpc>
              <a:buFont typeface="Wingdings" pitchFamily="2" charset="2"/>
              <a:buNone/>
            </a:pPr>
            <a:r>
              <a:rPr lang="zh-CN" altLang="en-US" sz="2600" b="1">
                <a:latin typeface="Times New Roman" panose="02020603050405020304" pitchFamily="18" charset="0"/>
                <a:cs typeface="Times New Roman" panose="02020603050405020304" pitchFamily="18" charset="0"/>
              </a:rPr>
              <a:t>      （</a:t>
            </a:r>
            <a:r>
              <a:rPr lang="en-US" altLang="zh-CN" sz="2600" b="1">
                <a:latin typeface="Times New Roman" panose="02020603050405020304" pitchFamily="18" charset="0"/>
                <a:cs typeface="Times New Roman" panose="02020603050405020304" pitchFamily="18" charset="0"/>
              </a:rPr>
              <a:t>2</a:t>
            </a:r>
            <a:r>
              <a:rPr lang="zh-CN" altLang="en-US" sz="2600" b="1">
                <a:latin typeface="Times New Roman" panose="02020603050405020304" pitchFamily="18" charset="0"/>
                <a:cs typeface="Times New Roman" panose="02020603050405020304" pitchFamily="18" charset="0"/>
              </a:rPr>
              <a:t>）</a:t>
            </a:r>
            <a:r>
              <a:rPr lang="en-US" altLang="zh-CN" sz="2600" b="1">
                <a:latin typeface="Times New Roman" panose="02020603050405020304" pitchFamily="18" charset="0"/>
                <a:cs typeface="Times New Roman" panose="02020603050405020304" pitchFamily="18" charset="0"/>
              </a:rPr>
              <a:t>C </a:t>
            </a:r>
            <a:r>
              <a:rPr lang="zh-CN" altLang="en-US" sz="2600" b="1">
                <a:latin typeface="宋体" panose="02010600030101010101" pitchFamily="2" charset="-122"/>
              </a:rPr>
              <a:t>班的课程都是容易的；</a:t>
            </a:r>
            <a:endParaRPr lang="zh-CN" altLang="en-US" sz="2600" b="1">
              <a:latin typeface="Times New Roman" panose="02020603050405020304" pitchFamily="18" charset="0"/>
              <a:cs typeface="Times New Roman" panose="02020603050405020304" pitchFamily="18" charset="0"/>
            </a:endParaRPr>
          </a:p>
          <a:p>
            <a:pPr marL="0" indent="0" algn="just" eaLnBrk="1" hangingPunct="1">
              <a:lnSpc>
                <a:spcPct val="120000"/>
              </a:lnSpc>
              <a:buFont typeface="Wingdings" pitchFamily="2" charset="2"/>
              <a:buNone/>
            </a:pPr>
            <a:r>
              <a:rPr lang="zh-CN" altLang="en-US" sz="2600" b="1">
                <a:latin typeface="Times New Roman" panose="02020603050405020304" pitchFamily="18" charset="0"/>
                <a:cs typeface="Times New Roman" panose="02020603050405020304" pitchFamily="18" charset="0"/>
              </a:rPr>
              <a:t>      （</a:t>
            </a:r>
            <a:r>
              <a:rPr lang="en-US" altLang="zh-CN" sz="2600" b="1">
                <a:latin typeface="Times New Roman" panose="02020603050405020304" pitchFamily="18" charset="0"/>
                <a:cs typeface="Times New Roman" panose="02020603050405020304" pitchFamily="18" charset="0"/>
              </a:rPr>
              <a:t>3</a:t>
            </a:r>
            <a:r>
              <a:rPr lang="zh-CN" altLang="en-US" sz="2600" b="1">
                <a:latin typeface="Times New Roman" panose="02020603050405020304" pitchFamily="18" charset="0"/>
                <a:cs typeface="Times New Roman" panose="02020603050405020304" pitchFamily="18" charset="0"/>
              </a:rPr>
              <a:t>）</a:t>
            </a:r>
            <a:r>
              <a:rPr lang="en-US" altLang="zh-CN" sz="2600" b="1">
                <a:latin typeface="Times New Roman" panose="02020603050405020304" pitchFamily="18" charset="0"/>
                <a:cs typeface="Times New Roman" panose="02020603050405020304" pitchFamily="18" charset="0"/>
              </a:rPr>
              <a:t>ds </a:t>
            </a:r>
            <a:r>
              <a:rPr lang="zh-CN" altLang="en-US" sz="2600" b="1">
                <a:latin typeface="宋体" panose="02010600030101010101" pitchFamily="2" charset="-122"/>
              </a:rPr>
              <a:t>是 </a:t>
            </a:r>
            <a:r>
              <a:rPr lang="en-US" altLang="zh-CN" sz="2600" b="1">
                <a:latin typeface="Times New Roman" panose="02020603050405020304" pitchFamily="18" charset="0"/>
                <a:cs typeface="Times New Roman" panose="02020603050405020304" pitchFamily="18" charset="0"/>
              </a:rPr>
              <a:t>C </a:t>
            </a:r>
            <a:r>
              <a:rPr lang="zh-CN" altLang="en-US" sz="2600" b="1">
                <a:latin typeface="宋体" panose="02010600030101010101" pitchFamily="2" charset="-122"/>
              </a:rPr>
              <a:t>班的一门课程。</a:t>
            </a:r>
            <a:endParaRPr lang="zh-CN" altLang="en-US" sz="2600" b="1">
              <a:latin typeface="Times New Roman" panose="02020603050405020304" pitchFamily="18" charset="0"/>
              <a:cs typeface="Times New Roman" panose="02020603050405020304" pitchFamily="18" charset="0"/>
            </a:endParaRPr>
          </a:p>
          <a:p>
            <a:pPr marL="0" indent="0" algn="just" eaLnBrk="1" hangingPunct="1">
              <a:lnSpc>
                <a:spcPct val="120000"/>
              </a:lnSpc>
              <a:buSzPct val="60000"/>
              <a:buFont typeface="Wingdings" pitchFamily="2" charset="2"/>
              <a:buBlip>
                <a:blip r:embed="rId3"/>
              </a:buBlip>
            </a:pPr>
            <a:r>
              <a:rPr lang="zh-CN" altLang="en-US" sz="2600" b="1">
                <a:latin typeface="宋体" panose="02010600030101010101" pitchFamily="2" charset="-122"/>
              </a:rPr>
              <a:t> 求证：小王喜欢 </a:t>
            </a:r>
            <a:r>
              <a:rPr lang="en-US" altLang="zh-CN" sz="2600" b="1">
                <a:latin typeface="Times New Roman" panose="02020603050405020304" pitchFamily="18" charset="0"/>
                <a:cs typeface="Times New Roman" panose="02020603050405020304" pitchFamily="18" charset="0"/>
              </a:rPr>
              <a:t>ds </a:t>
            </a:r>
            <a:r>
              <a:rPr lang="zh-CN" altLang="en-US" sz="2600" b="1">
                <a:latin typeface="宋体" panose="02010600030101010101" pitchFamily="2" charset="-122"/>
              </a:rPr>
              <a:t>这门课程。</a:t>
            </a:r>
            <a:endParaRPr lang="zh-CN" altLang="en-US" sz="2600" b="1"/>
          </a:p>
        </p:txBody>
      </p:sp>
      <p:sp>
        <p:nvSpPr>
          <p:cNvPr id="40966" name="Rectangle 4">
            <a:extLst>
              <a:ext uri="{FF2B5EF4-FFF2-40B4-BE49-F238E27FC236}">
                <a16:creationId xmlns:a16="http://schemas.microsoft.com/office/drawing/2014/main" id="{D42FBAA7-A9F4-9E4C-BFF7-84E3F75980F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40967" name="Rectangle 5">
            <a:extLst>
              <a:ext uri="{FF2B5EF4-FFF2-40B4-BE49-F238E27FC236}">
                <a16:creationId xmlns:a16="http://schemas.microsoft.com/office/drawing/2014/main" id="{0472941B-C8EF-F248-9BFA-5968AC96832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40968" name="Rectangle 6">
            <a:extLst>
              <a:ext uri="{FF2B5EF4-FFF2-40B4-BE49-F238E27FC236}">
                <a16:creationId xmlns:a16="http://schemas.microsoft.com/office/drawing/2014/main" id="{7968EC4A-6925-2D42-B09F-F02E4AF06094}"/>
              </a:ext>
            </a:extLst>
          </p:cNvPr>
          <p:cNvSpPr>
            <a:spLocks noChangeArrowheads="1"/>
          </p:cNvSpPr>
          <p:nvPr/>
        </p:nvSpPr>
        <p:spPr bwMode="auto">
          <a:xfrm>
            <a:off x="0" y="3376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40969" name="Rectangle 7">
            <a:extLst>
              <a:ext uri="{FF2B5EF4-FFF2-40B4-BE49-F238E27FC236}">
                <a16:creationId xmlns:a16="http://schemas.microsoft.com/office/drawing/2014/main" id="{BB52DAC7-9371-1C4B-BFC8-36F7D71A8695}"/>
              </a:ext>
            </a:extLst>
          </p:cNvPr>
          <p:cNvSpPr>
            <a:spLocks noChangeArrowheads="1"/>
          </p:cNvSpPr>
          <p:nvPr/>
        </p:nvSpPr>
        <p:spPr bwMode="auto">
          <a:xfrm>
            <a:off x="0" y="3376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灯片编号占位符 3">
            <a:extLst>
              <a:ext uri="{FF2B5EF4-FFF2-40B4-BE49-F238E27FC236}">
                <a16:creationId xmlns:a16="http://schemas.microsoft.com/office/drawing/2014/main" id="{44F30CA0-1E22-004D-9052-6439A413F52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B7409849-2893-8041-8D18-9D9AAB3F6D96}" type="slidenum">
              <a:rPr lang="ja-JP" altLang="en-US" sz="1800">
                <a:solidFill>
                  <a:srgbClr val="A50021"/>
                </a:solidFill>
                <a:ea typeface="ＭＳ Ｐゴシック" panose="020B0600070205080204" pitchFamily="34" charset="-128"/>
              </a:rPr>
              <a:pPr>
                <a:spcBef>
                  <a:spcPct val="0"/>
                </a:spcBef>
                <a:buClrTx/>
                <a:buFontTx/>
                <a:buNone/>
              </a:pPr>
              <a:t>34</a:t>
            </a:fld>
            <a:endParaRPr lang="en-US" altLang="ja-JP" sz="1800">
              <a:solidFill>
                <a:srgbClr val="A50021"/>
              </a:solidFill>
              <a:ea typeface="ＭＳ Ｐゴシック" panose="020B0600070205080204" pitchFamily="34" charset="-128"/>
            </a:endParaRPr>
          </a:p>
        </p:txBody>
      </p:sp>
      <p:sp>
        <p:nvSpPr>
          <p:cNvPr id="63504" name="Rectangle 16">
            <a:extLst>
              <a:ext uri="{FF2B5EF4-FFF2-40B4-BE49-F238E27FC236}">
                <a16:creationId xmlns:a16="http://schemas.microsoft.com/office/drawing/2014/main" id="{9F308C19-4D3D-0747-9770-B453BD2E399E}"/>
              </a:ext>
            </a:extLst>
          </p:cNvPr>
          <p:cNvSpPr>
            <a:spLocks noChangeArrowheads="1"/>
          </p:cNvSpPr>
          <p:nvPr/>
        </p:nvSpPr>
        <p:spPr bwMode="auto">
          <a:xfrm>
            <a:off x="381000" y="914400"/>
            <a:ext cx="8382000" cy="5562600"/>
          </a:xfrm>
          <a:prstGeom prst="rect">
            <a:avLst/>
          </a:prstGeom>
          <a:gradFill rotWithShape="0">
            <a:gsLst>
              <a:gs pos="0">
                <a:schemeClr val="bg1"/>
              </a:gs>
              <a:gs pos="50000">
                <a:srgbClr val="CCFFFF"/>
              </a:gs>
              <a:gs pos="100000">
                <a:schemeClr val="bg1"/>
              </a:gs>
            </a:gsLst>
            <a:lin ang="5400000" scaled="1"/>
          </a:gradFill>
          <a:ln w="9525">
            <a:solidFill>
              <a:srgbClr val="008080"/>
            </a:solidFill>
            <a:miter lim="800000"/>
            <a:headEnd/>
            <a:tailEnd/>
          </a:ln>
          <a:effectLst/>
        </p:spPr>
        <p:txBody>
          <a:bodyPr wrap="none" anchor="ctr"/>
          <a:lstStyle/>
          <a:p>
            <a:pPr eaLnBrk="1" hangingPunct="1">
              <a:lnSpc>
                <a:spcPct val="120000"/>
              </a:lnSpc>
              <a:defRPr/>
            </a:pPr>
            <a:endParaRPr lang="zh-CN" altLang="en-US">
              <a:latin typeface="Arial" charset="0"/>
            </a:endParaRPr>
          </a:p>
        </p:txBody>
      </p:sp>
      <p:sp>
        <p:nvSpPr>
          <p:cNvPr id="41988" name="Rectangle 2">
            <a:extLst>
              <a:ext uri="{FF2B5EF4-FFF2-40B4-BE49-F238E27FC236}">
                <a16:creationId xmlns:a16="http://schemas.microsoft.com/office/drawing/2014/main" id="{7B040907-5851-C542-9EA6-B78201F6B724}"/>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3.2  </a:t>
            </a:r>
            <a:r>
              <a:rPr lang="zh-CN" altLang="en-US" sz="3600" b="0">
                <a:latin typeface="Times New Roman" panose="02020603050405020304" pitchFamily="18" charset="0"/>
                <a:ea typeface="黑体" panose="02010609060101010101" pitchFamily="49" charset="-122"/>
              </a:rPr>
              <a:t>自然演绎推理</a:t>
            </a:r>
          </a:p>
        </p:txBody>
      </p:sp>
      <p:sp>
        <p:nvSpPr>
          <p:cNvPr id="41989" name="Rectangle 3">
            <a:extLst>
              <a:ext uri="{FF2B5EF4-FFF2-40B4-BE49-F238E27FC236}">
                <a16:creationId xmlns:a16="http://schemas.microsoft.com/office/drawing/2014/main" id="{68D2D964-B2F7-A346-A83F-CF17D2829457}"/>
              </a:ext>
            </a:extLst>
          </p:cNvPr>
          <p:cNvSpPr>
            <a:spLocks noGrp="1" noChangeArrowheads="1"/>
          </p:cNvSpPr>
          <p:nvPr>
            <p:ph type="body" idx="1"/>
          </p:nvPr>
        </p:nvSpPr>
        <p:spPr>
          <a:xfrm>
            <a:off x="609600" y="1066800"/>
            <a:ext cx="8435975" cy="2667000"/>
          </a:xfrm>
        </p:spPr>
        <p:txBody>
          <a:bodyPr/>
          <a:lstStyle/>
          <a:p>
            <a:pPr algn="just" eaLnBrk="1" hangingPunct="1">
              <a:lnSpc>
                <a:spcPct val="90000"/>
              </a:lnSpc>
            </a:pPr>
            <a:r>
              <a:rPr lang="zh-CN" altLang="en-US" sz="2600" b="1">
                <a:latin typeface="宋体" panose="02010600030101010101" pitchFamily="2" charset="-122"/>
              </a:rPr>
              <a:t>证明：</a:t>
            </a:r>
          </a:p>
          <a:p>
            <a:pPr algn="just" eaLnBrk="1" hangingPunct="1">
              <a:lnSpc>
                <a:spcPct val="90000"/>
              </a:lnSpc>
              <a:buSzPct val="60000"/>
              <a:buFont typeface="Wingdings" pitchFamily="2" charset="2"/>
              <a:buBlip>
                <a:blip r:embed="rId4"/>
              </a:buBlip>
            </a:pPr>
            <a:r>
              <a:rPr lang="zh-CN" altLang="en-US" sz="2600" b="1">
                <a:latin typeface="宋体" panose="02010600030101010101" pitchFamily="2" charset="-122"/>
              </a:rPr>
              <a:t>定义谓词</a:t>
            </a:r>
            <a:r>
              <a:rPr lang="zh-CN" altLang="en-US" sz="2600">
                <a:latin typeface="宋体" panose="02010600030101010101" pitchFamily="2" charset="-122"/>
              </a:rPr>
              <a:t>：</a:t>
            </a:r>
            <a:endParaRPr lang="zh-CN" altLang="en-US" sz="2600">
              <a:latin typeface="Times New Roman" panose="02020603050405020304" pitchFamily="18" charset="0"/>
              <a:cs typeface="Times New Roman" panose="02020603050405020304" pitchFamily="18" charset="0"/>
            </a:endParaRPr>
          </a:p>
          <a:p>
            <a:pPr algn="just" eaLnBrk="1" hangingPunct="1">
              <a:lnSpc>
                <a:spcPct val="90000"/>
              </a:lnSpc>
              <a:buFont typeface="Wingdings" pitchFamily="2" charset="2"/>
              <a:buNone/>
            </a:pPr>
            <a:r>
              <a:rPr lang="zh-CN" altLang="en-US" sz="2600" b="1">
                <a:latin typeface="Times New Roman" panose="02020603050405020304" pitchFamily="18" charset="0"/>
                <a:cs typeface="Times New Roman" panose="02020603050405020304" pitchFamily="18" charset="0"/>
              </a:rPr>
              <a:t>       </a:t>
            </a:r>
            <a:r>
              <a:rPr lang="en-US" altLang="zh-CN" sz="2600" b="1" i="1">
                <a:solidFill>
                  <a:srgbClr val="660066"/>
                </a:solidFill>
                <a:latin typeface="Times New Roman" panose="02020603050405020304" pitchFamily="18" charset="0"/>
                <a:cs typeface="Times New Roman" panose="02020603050405020304" pitchFamily="18" charset="0"/>
              </a:rPr>
              <a:t>EASY</a:t>
            </a:r>
            <a:r>
              <a:rPr lang="en-US" altLang="zh-CN" sz="2600" b="1">
                <a:solidFill>
                  <a:srgbClr val="660066"/>
                </a:solidFill>
                <a:latin typeface="Times New Roman" panose="02020603050405020304" pitchFamily="18" charset="0"/>
                <a:cs typeface="Times New Roman" panose="02020603050405020304" pitchFamily="18" charset="0"/>
              </a:rPr>
              <a:t> ( </a:t>
            </a:r>
            <a:r>
              <a:rPr lang="en-US" altLang="zh-CN" sz="2600" b="1" i="1">
                <a:solidFill>
                  <a:srgbClr val="660066"/>
                </a:solidFill>
                <a:latin typeface="Times New Roman" panose="02020603050405020304" pitchFamily="18" charset="0"/>
                <a:cs typeface="Times New Roman" panose="02020603050405020304" pitchFamily="18" charset="0"/>
              </a:rPr>
              <a:t>x </a:t>
            </a:r>
            <a:r>
              <a:rPr lang="en-US" altLang="zh-CN" sz="2600" b="1">
                <a:solidFill>
                  <a:srgbClr val="660066"/>
                </a:solidFill>
                <a:latin typeface="Times New Roman" panose="02020603050405020304" pitchFamily="18" charset="0"/>
                <a:cs typeface="Times New Roman" panose="02020603050405020304" pitchFamily="18" charset="0"/>
              </a:rPr>
              <a:t>)</a:t>
            </a:r>
            <a:r>
              <a:rPr lang="zh-CN" altLang="en-US" sz="2600">
                <a:latin typeface="宋体" panose="02010600030101010101" pitchFamily="2" charset="-122"/>
              </a:rPr>
              <a:t>：</a:t>
            </a:r>
            <a:r>
              <a:rPr lang="en-US" altLang="zh-CN" sz="2600" i="1">
                <a:latin typeface="Times New Roman" panose="02020603050405020304" pitchFamily="18" charset="0"/>
                <a:cs typeface="Times New Roman" panose="02020603050405020304" pitchFamily="18" charset="0"/>
              </a:rPr>
              <a:t>x</a:t>
            </a:r>
            <a:r>
              <a:rPr lang="en-US" altLang="zh-CN" sz="2600">
                <a:latin typeface="Times New Roman" panose="02020603050405020304" pitchFamily="18" charset="0"/>
                <a:cs typeface="Times New Roman" panose="02020603050405020304" pitchFamily="18" charset="0"/>
              </a:rPr>
              <a:t> </a:t>
            </a:r>
            <a:r>
              <a:rPr lang="zh-CN" altLang="en-US" sz="2600">
                <a:latin typeface="宋体" panose="02010600030101010101" pitchFamily="2" charset="-122"/>
              </a:rPr>
              <a:t>是容易的</a:t>
            </a:r>
            <a:endParaRPr lang="zh-CN" altLang="en-US" sz="2600">
              <a:latin typeface="Times New Roman" panose="02020603050405020304" pitchFamily="18" charset="0"/>
              <a:cs typeface="Times New Roman" panose="02020603050405020304" pitchFamily="18" charset="0"/>
            </a:endParaRPr>
          </a:p>
          <a:p>
            <a:pPr algn="just" eaLnBrk="1" hangingPunct="1">
              <a:lnSpc>
                <a:spcPct val="90000"/>
              </a:lnSpc>
              <a:buFont typeface="Wingdings" pitchFamily="2" charset="2"/>
              <a:buNone/>
            </a:pPr>
            <a:r>
              <a:rPr lang="zh-CN" altLang="en-US" sz="2600" b="1">
                <a:latin typeface="Times New Roman" panose="02020603050405020304" pitchFamily="18" charset="0"/>
                <a:cs typeface="Times New Roman" panose="02020603050405020304" pitchFamily="18" charset="0"/>
              </a:rPr>
              <a:t>       </a:t>
            </a:r>
            <a:r>
              <a:rPr lang="en-US" altLang="zh-CN" sz="2600" b="1" i="1">
                <a:solidFill>
                  <a:srgbClr val="660066"/>
                </a:solidFill>
                <a:latin typeface="Times New Roman" panose="02020603050405020304" pitchFamily="18" charset="0"/>
                <a:cs typeface="Times New Roman" panose="02020603050405020304" pitchFamily="18" charset="0"/>
              </a:rPr>
              <a:t>LIKE</a:t>
            </a:r>
            <a:r>
              <a:rPr lang="en-US" altLang="zh-CN" sz="2600" b="1">
                <a:solidFill>
                  <a:srgbClr val="660066"/>
                </a:solidFill>
                <a:latin typeface="Times New Roman" panose="02020603050405020304" pitchFamily="18" charset="0"/>
                <a:cs typeface="Times New Roman" panose="02020603050405020304" pitchFamily="18" charset="0"/>
              </a:rPr>
              <a:t> ( </a:t>
            </a:r>
            <a:r>
              <a:rPr lang="en-US" altLang="zh-CN" sz="2600" b="1" i="1">
                <a:solidFill>
                  <a:srgbClr val="660066"/>
                </a:solidFill>
                <a:latin typeface="Times New Roman" panose="02020603050405020304" pitchFamily="18" charset="0"/>
                <a:cs typeface="Times New Roman" panose="02020603050405020304" pitchFamily="18" charset="0"/>
              </a:rPr>
              <a:t>x</a:t>
            </a:r>
            <a:r>
              <a:rPr lang="en-US" altLang="zh-CN" sz="2600" b="1">
                <a:solidFill>
                  <a:srgbClr val="660066"/>
                </a:solidFill>
                <a:latin typeface="Times New Roman" panose="02020603050405020304" pitchFamily="18" charset="0"/>
                <a:cs typeface="Times New Roman" panose="02020603050405020304" pitchFamily="18" charset="0"/>
              </a:rPr>
              <a:t>,  </a:t>
            </a:r>
            <a:r>
              <a:rPr lang="en-US" altLang="zh-CN" sz="2600" b="1" i="1">
                <a:solidFill>
                  <a:srgbClr val="660066"/>
                </a:solidFill>
                <a:latin typeface="Times New Roman" panose="02020603050405020304" pitchFamily="18" charset="0"/>
                <a:cs typeface="Times New Roman" panose="02020603050405020304" pitchFamily="18" charset="0"/>
              </a:rPr>
              <a:t>y </a:t>
            </a:r>
            <a:r>
              <a:rPr lang="en-US" altLang="zh-CN" sz="2600" b="1">
                <a:solidFill>
                  <a:srgbClr val="660066"/>
                </a:solidFill>
                <a:latin typeface="Times New Roman" panose="02020603050405020304" pitchFamily="18" charset="0"/>
                <a:cs typeface="Times New Roman" panose="02020603050405020304" pitchFamily="18" charset="0"/>
              </a:rPr>
              <a:t>)</a:t>
            </a:r>
            <a:r>
              <a:rPr lang="zh-CN" altLang="en-US" sz="2600">
                <a:latin typeface="宋体" panose="02010600030101010101" pitchFamily="2" charset="-122"/>
              </a:rPr>
              <a:t>：</a:t>
            </a:r>
            <a:r>
              <a:rPr lang="en-US" altLang="zh-CN" sz="2600" i="1">
                <a:latin typeface="Times New Roman" panose="02020603050405020304" pitchFamily="18" charset="0"/>
                <a:cs typeface="Times New Roman" panose="02020603050405020304" pitchFamily="18" charset="0"/>
              </a:rPr>
              <a:t>x</a:t>
            </a:r>
            <a:r>
              <a:rPr lang="en-US" altLang="zh-CN" sz="2600">
                <a:latin typeface="Times New Roman" panose="02020603050405020304" pitchFamily="18" charset="0"/>
                <a:cs typeface="Times New Roman" panose="02020603050405020304" pitchFamily="18" charset="0"/>
              </a:rPr>
              <a:t> </a:t>
            </a:r>
            <a:r>
              <a:rPr lang="zh-CN" altLang="en-US" sz="2600">
                <a:latin typeface="宋体" panose="02010600030101010101" pitchFamily="2" charset="-122"/>
              </a:rPr>
              <a:t>喜欢 </a:t>
            </a:r>
            <a:r>
              <a:rPr lang="en-US" altLang="zh-CN" sz="2600" i="1">
                <a:latin typeface="Times New Roman" panose="02020603050405020304" pitchFamily="18" charset="0"/>
                <a:cs typeface="Times New Roman" panose="02020603050405020304" pitchFamily="18" charset="0"/>
              </a:rPr>
              <a:t>y</a:t>
            </a:r>
            <a:endParaRPr lang="en-US" altLang="zh-CN" sz="2600">
              <a:latin typeface="Times New Roman" panose="02020603050405020304" pitchFamily="18" charset="0"/>
              <a:cs typeface="Times New Roman" panose="02020603050405020304" pitchFamily="18" charset="0"/>
            </a:endParaRPr>
          </a:p>
          <a:p>
            <a:pPr eaLnBrk="1" hangingPunct="1">
              <a:lnSpc>
                <a:spcPct val="90000"/>
              </a:lnSpc>
              <a:buFont typeface="Wingdings" pitchFamily="2" charset="2"/>
              <a:buNone/>
            </a:pPr>
            <a:r>
              <a:rPr lang="en-US" altLang="zh-CN" sz="2600">
                <a:latin typeface="Times New Roman" panose="02020603050405020304" pitchFamily="18" charset="0"/>
                <a:cs typeface="Times New Roman" panose="02020603050405020304" pitchFamily="18" charset="0"/>
              </a:rPr>
              <a:t>       </a:t>
            </a:r>
            <a:r>
              <a:rPr lang="en-US" altLang="zh-CN" sz="2600" b="1" i="1">
                <a:solidFill>
                  <a:srgbClr val="660066"/>
                </a:solidFill>
                <a:latin typeface="Times New Roman" panose="02020603050405020304" pitchFamily="18" charset="0"/>
                <a:cs typeface="Times New Roman" panose="02020603050405020304" pitchFamily="18" charset="0"/>
              </a:rPr>
              <a:t>C</a:t>
            </a:r>
            <a:r>
              <a:rPr lang="en-US" altLang="zh-CN" sz="2600" b="1">
                <a:solidFill>
                  <a:srgbClr val="660066"/>
                </a:solidFill>
                <a:latin typeface="Times New Roman" panose="02020603050405020304" pitchFamily="18" charset="0"/>
                <a:cs typeface="Times New Roman" panose="02020603050405020304" pitchFamily="18" charset="0"/>
              </a:rPr>
              <a:t> ( </a:t>
            </a:r>
            <a:r>
              <a:rPr lang="en-US" altLang="zh-CN" sz="2600" b="1" i="1">
                <a:solidFill>
                  <a:srgbClr val="660066"/>
                </a:solidFill>
                <a:latin typeface="Times New Roman" panose="02020603050405020304" pitchFamily="18" charset="0"/>
                <a:cs typeface="Times New Roman" panose="02020603050405020304" pitchFamily="18" charset="0"/>
              </a:rPr>
              <a:t>x </a:t>
            </a:r>
            <a:r>
              <a:rPr lang="en-US" altLang="zh-CN" sz="2600" b="1">
                <a:solidFill>
                  <a:srgbClr val="660066"/>
                </a:solidFill>
                <a:latin typeface="Times New Roman" panose="02020603050405020304" pitchFamily="18" charset="0"/>
                <a:cs typeface="Times New Roman" panose="02020603050405020304" pitchFamily="18" charset="0"/>
              </a:rPr>
              <a:t>)</a:t>
            </a:r>
            <a:r>
              <a:rPr lang="zh-CN" altLang="en-US" sz="2600">
                <a:latin typeface="宋体" panose="02010600030101010101" pitchFamily="2" charset="-122"/>
              </a:rPr>
              <a:t>：</a:t>
            </a:r>
            <a:r>
              <a:rPr lang="en-US" altLang="zh-CN" sz="2600" i="1">
                <a:latin typeface="Times New Roman" panose="02020603050405020304" pitchFamily="18" charset="0"/>
                <a:cs typeface="Times New Roman" panose="02020603050405020304" pitchFamily="18" charset="0"/>
              </a:rPr>
              <a:t>x </a:t>
            </a:r>
            <a:r>
              <a:rPr lang="zh-CN" altLang="en-US" sz="2600">
                <a:latin typeface="宋体" panose="02010600030101010101" pitchFamily="2" charset="-122"/>
              </a:rPr>
              <a:t>是 </a:t>
            </a:r>
            <a:r>
              <a:rPr lang="en-US" altLang="zh-CN" sz="2600" i="1">
                <a:latin typeface="Times New Roman" panose="02020603050405020304" pitchFamily="18" charset="0"/>
                <a:cs typeface="Times New Roman" panose="02020603050405020304" pitchFamily="18" charset="0"/>
              </a:rPr>
              <a:t>C</a:t>
            </a:r>
            <a:r>
              <a:rPr lang="en-US" altLang="zh-CN" sz="2600">
                <a:latin typeface="Times New Roman" panose="02020603050405020304" pitchFamily="18" charset="0"/>
                <a:cs typeface="Times New Roman" panose="02020603050405020304" pitchFamily="18" charset="0"/>
              </a:rPr>
              <a:t> </a:t>
            </a:r>
            <a:r>
              <a:rPr lang="zh-CN" altLang="en-US" sz="2600">
                <a:latin typeface="宋体" panose="02010600030101010101" pitchFamily="2" charset="-122"/>
              </a:rPr>
              <a:t>班的一门课程</a:t>
            </a:r>
            <a:endParaRPr lang="zh-CN" altLang="en-US" sz="2600"/>
          </a:p>
        </p:txBody>
      </p:sp>
      <p:sp>
        <p:nvSpPr>
          <p:cNvPr id="41990" name="Rectangle 4">
            <a:extLst>
              <a:ext uri="{FF2B5EF4-FFF2-40B4-BE49-F238E27FC236}">
                <a16:creationId xmlns:a16="http://schemas.microsoft.com/office/drawing/2014/main" id="{DBF96A78-BBD6-594C-B35F-FF51171A0A9F}"/>
              </a:ext>
            </a:extLst>
          </p:cNvPr>
          <p:cNvSpPr>
            <a:spLocks noChangeArrowheads="1"/>
          </p:cNvSpPr>
          <p:nvPr/>
        </p:nvSpPr>
        <p:spPr bwMode="auto">
          <a:xfrm>
            <a:off x="566738"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41991" name="Rectangle 5">
            <a:extLst>
              <a:ext uri="{FF2B5EF4-FFF2-40B4-BE49-F238E27FC236}">
                <a16:creationId xmlns:a16="http://schemas.microsoft.com/office/drawing/2014/main" id="{BC5746D2-C5E1-3D48-B928-7B5DC0B08362}"/>
              </a:ext>
            </a:extLst>
          </p:cNvPr>
          <p:cNvSpPr>
            <a:spLocks noChangeArrowheads="1"/>
          </p:cNvSpPr>
          <p:nvPr/>
        </p:nvSpPr>
        <p:spPr bwMode="auto">
          <a:xfrm>
            <a:off x="566738"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41992" name="Rectangle 6">
            <a:extLst>
              <a:ext uri="{FF2B5EF4-FFF2-40B4-BE49-F238E27FC236}">
                <a16:creationId xmlns:a16="http://schemas.microsoft.com/office/drawing/2014/main" id="{3320FAAE-6040-934E-ADF2-4BC3BCE0BBD3}"/>
              </a:ext>
            </a:extLst>
          </p:cNvPr>
          <p:cNvSpPr>
            <a:spLocks noChangeArrowheads="1"/>
          </p:cNvSpPr>
          <p:nvPr/>
        </p:nvSpPr>
        <p:spPr bwMode="auto">
          <a:xfrm>
            <a:off x="566738" y="3376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41993" name="Rectangle 7">
            <a:extLst>
              <a:ext uri="{FF2B5EF4-FFF2-40B4-BE49-F238E27FC236}">
                <a16:creationId xmlns:a16="http://schemas.microsoft.com/office/drawing/2014/main" id="{1A802425-968D-BD48-B2DF-69F401CD8363}"/>
              </a:ext>
            </a:extLst>
          </p:cNvPr>
          <p:cNvSpPr>
            <a:spLocks noChangeArrowheads="1"/>
          </p:cNvSpPr>
          <p:nvPr/>
        </p:nvSpPr>
        <p:spPr bwMode="auto">
          <a:xfrm>
            <a:off x="566738" y="3376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41994" name="Rectangle 9">
            <a:extLst>
              <a:ext uri="{FF2B5EF4-FFF2-40B4-BE49-F238E27FC236}">
                <a16:creationId xmlns:a16="http://schemas.microsoft.com/office/drawing/2014/main" id="{BF62CA68-3F9B-0548-B923-49CFF21111C7}"/>
              </a:ext>
            </a:extLst>
          </p:cNvPr>
          <p:cNvSpPr>
            <a:spLocks noChangeArrowheads="1"/>
          </p:cNvSpPr>
          <p:nvPr/>
        </p:nvSpPr>
        <p:spPr bwMode="auto">
          <a:xfrm>
            <a:off x="502920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41995" name="Rectangle 11">
            <a:extLst>
              <a:ext uri="{FF2B5EF4-FFF2-40B4-BE49-F238E27FC236}">
                <a16:creationId xmlns:a16="http://schemas.microsoft.com/office/drawing/2014/main" id="{4B34A5C5-637A-AB4F-BCBB-36A7A2012E6E}"/>
              </a:ext>
            </a:extLst>
          </p:cNvPr>
          <p:cNvSpPr>
            <a:spLocks noChangeArrowheads="1"/>
          </p:cNvSpPr>
          <p:nvPr/>
        </p:nvSpPr>
        <p:spPr bwMode="auto">
          <a:xfrm>
            <a:off x="609600" y="3689350"/>
            <a:ext cx="8305800"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SzPct val="60000"/>
              <a:buFont typeface="Wingdings" pitchFamily="2" charset="2"/>
              <a:buBlip>
                <a:blip r:embed="rId4"/>
              </a:buBlip>
            </a:pPr>
            <a:r>
              <a:rPr lang="en-US" altLang="zh-CN" sz="2600">
                <a:latin typeface="Times New Roman" panose="02020603050405020304" pitchFamily="18" charset="0"/>
              </a:rPr>
              <a:t>    </a:t>
            </a:r>
            <a:r>
              <a:rPr lang="zh-CN" altLang="en-US" sz="2600">
                <a:latin typeface="Times New Roman" panose="02020603050405020304" pitchFamily="18" charset="0"/>
              </a:rPr>
              <a:t>已知事实和结论用谓词公式表示</a:t>
            </a:r>
            <a:r>
              <a:rPr lang="zh-CN" altLang="en-US" sz="2600" b="0">
                <a:latin typeface="Times New Roman" panose="02020603050405020304" pitchFamily="18" charset="0"/>
              </a:rPr>
              <a:t>：</a:t>
            </a:r>
          </a:p>
          <a:p>
            <a:pPr eaLnBrk="1" hangingPunct="1">
              <a:buSzPct val="60000"/>
              <a:buFont typeface="Wingdings" pitchFamily="2" charset="2"/>
              <a:buNone/>
            </a:pPr>
            <a:r>
              <a:rPr lang="zh-CN" altLang="en-US" sz="2600" b="0">
                <a:solidFill>
                  <a:srgbClr val="660066"/>
                </a:solidFill>
                <a:latin typeface="Times New Roman" panose="02020603050405020304" pitchFamily="18" charset="0"/>
              </a:rPr>
              <a:t>      </a:t>
            </a:r>
            <a:r>
              <a:rPr lang="en-US" altLang="zh-CN" sz="2600">
                <a:solidFill>
                  <a:srgbClr val="660066"/>
                </a:solidFill>
                <a:latin typeface="Times New Roman" panose="02020603050405020304" pitchFamily="18" charset="0"/>
                <a:cs typeface="Times New Roman" panose="02020603050405020304" pitchFamily="18" charset="0"/>
              </a:rPr>
              <a:t>(     ) ( </a:t>
            </a:r>
            <a:r>
              <a:rPr lang="en-US" altLang="zh-CN" sz="2600" i="1">
                <a:solidFill>
                  <a:srgbClr val="660066"/>
                </a:solidFill>
                <a:latin typeface="Times New Roman" panose="02020603050405020304" pitchFamily="18" charset="0"/>
                <a:cs typeface="Times New Roman" panose="02020603050405020304" pitchFamily="18" charset="0"/>
              </a:rPr>
              <a:t>EASY</a:t>
            </a:r>
            <a:r>
              <a:rPr lang="en-US" altLang="zh-CN" sz="2600">
                <a:solidFill>
                  <a:srgbClr val="660066"/>
                </a:solidFill>
                <a:latin typeface="Times New Roman" panose="02020603050405020304" pitchFamily="18" charset="0"/>
                <a:cs typeface="Times New Roman" panose="02020603050405020304" pitchFamily="18" charset="0"/>
              </a:rPr>
              <a:t> ( </a:t>
            </a:r>
            <a:r>
              <a:rPr lang="en-US" altLang="zh-CN" sz="2600" i="1">
                <a:solidFill>
                  <a:srgbClr val="660066"/>
                </a:solidFill>
                <a:latin typeface="Times New Roman" panose="02020603050405020304" pitchFamily="18" charset="0"/>
              </a:rPr>
              <a:t>x </a:t>
            </a:r>
            <a:r>
              <a:rPr lang="en-US" altLang="zh-CN" sz="2600">
                <a:solidFill>
                  <a:srgbClr val="660066"/>
                </a:solidFill>
                <a:latin typeface="Times New Roman" panose="02020603050405020304" pitchFamily="18" charset="0"/>
                <a:cs typeface="Times New Roman" panose="02020603050405020304" pitchFamily="18" charset="0"/>
              </a:rPr>
              <a:t>) → </a:t>
            </a:r>
            <a:r>
              <a:rPr lang="en-US" altLang="zh-CN" sz="2600" i="1">
                <a:solidFill>
                  <a:srgbClr val="660066"/>
                </a:solidFill>
                <a:latin typeface="Times New Roman" panose="02020603050405020304" pitchFamily="18" charset="0"/>
                <a:cs typeface="Times New Roman" panose="02020603050405020304" pitchFamily="18" charset="0"/>
              </a:rPr>
              <a:t>LIKE</a:t>
            </a:r>
            <a:r>
              <a:rPr lang="en-US" altLang="zh-CN" sz="2600">
                <a:solidFill>
                  <a:srgbClr val="660066"/>
                </a:solidFill>
                <a:latin typeface="Times New Roman" panose="02020603050405020304" pitchFamily="18" charset="0"/>
                <a:cs typeface="Times New Roman" panose="02020603050405020304" pitchFamily="18" charset="0"/>
              </a:rPr>
              <a:t> ( </a:t>
            </a:r>
            <a:r>
              <a:rPr lang="en-US" altLang="zh-CN" sz="2600" i="1">
                <a:solidFill>
                  <a:srgbClr val="660066"/>
                </a:solidFill>
                <a:latin typeface="Times New Roman" panose="02020603050405020304" pitchFamily="18" charset="0"/>
                <a:cs typeface="Times New Roman" panose="02020603050405020304" pitchFamily="18" charset="0"/>
              </a:rPr>
              <a:t>Wang</a:t>
            </a:r>
            <a:r>
              <a:rPr lang="en-US" altLang="zh-CN" sz="2600">
                <a:solidFill>
                  <a:srgbClr val="660066"/>
                </a:solidFill>
                <a:latin typeface="Times New Roman" panose="02020603050405020304" pitchFamily="18" charset="0"/>
                <a:cs typeface="Times New Roman" panose="02020603050405020304" pitchFamily="18" charset="0"/>
              </a:rPr>
              <a:t>,  </a:t>
            </a:r>
            <a:r>
              <a:rPr lang="en-US" altLang="zh-CN" sz="2600" i="1">
                <a:solidFill>
                  <a:srgbClr val="660066"/>
                </a:solidFill>
                <a:latin typeface="Times New Roman" panose="02020603050405020304" pitchFamily="18" charset="0"/>
                <a:cs typeface="Times New Roman" panose="02020603050405020304" pitchFamily="18" charset="0"/>
              </a:rPr>
              <a:t>x </a:t>
            </a:r>
            <a:r>
              <a:rPr lang="en-US" altLang="zh-CN" sz="2600">
                <a:solidFill>
                  <a:srgbClr val="660066"/>
                </a:solidFill>
                <a:latin typeface="Times New Roman" panose="02020603050405020304" pitchFamily="18" charset="0"/>
                <a:cs typeface="Times New Roman" panose="02020603050405020304" pitchFamily="18" charset="0"/>
              </a:rPr>
              <a:t>) ) </a:t>
            </a:r>
          </a:p>
          <a:p>
            <a:pPr eaLnBrk="1" hangingPunct="1">
              <a:buSzPct val="60000"/>
              <a:buFont typeface="Wingdings" pitchFamily="2" charset="2"/>
              <a:buNone/>
            </a:pPr>
            <a:r>
              <a:rPr lang="en-US" altLang="zh-CN" sz="2600">
                <a:solidFill>
                  <a:srgbClr val="660066"/>
                </a:solidFill>
                <a:latin typeface="Times New Roman" panose="02020603050405020304" pitchFamily="18" charset="0"/>
                <a:cs typeface="Times New Roman" panose="02020603050405020304" pitchFamily="18" charset="0"/>
              </a:rPr>
              <a:t>      (     ) ( </a:t>
            </a:r>
            <a:r>
              <a:rPr lang="en-US" altLang="zh-CN" sz="2600" i="1">
                <a:solidFill>
                  <a:srgbClr val="660066"/>
                </a:solidFill>
                <a:latin typeface="Times New Roman" panose="02020603050405020304" pitchFamily="18" charset="0"/>
                <a:cs typeface="Times New Roman" panose="02020603050405020304" pitchFamily="18" charset="0"/>
              </a:rPr>
              <a:t>C</a:t>
            </a:r>
            <a:r>
              <a:rPr lang="en-US" altLang="zh-CN" sz="2600">
                <a:solidFill>
                  <a:srgbClr val="660066"/>
                </a:solidFill>
                <a:latin typeface="Times New Roman" panose="02020603050405020304" pitchFamily="18" charset="0"/>
                <a:cs typeface="Times New Roman" panose="02020603050405020304" pitchFamily="18" charset="0"/>
              </a:rPr>
              <a:t> ( </a:t>
            </a:r>
            <a:r>
              <a:rPr lang="en-US" altLang="zh-CN" sz="2600" i="1">
                <a:solidFill>
                  <a:srgbClr val="660066"/>
                </a:solidFill>
                <a:latin typeface="Times New Roman" panose="02020603050405020304" pitchFamily="18" charset="0"/>
                <a:cs typeface="Times New Roman" panose="02020603050405020304" pitchFamily="18" charset="0"/>
              </a:rPr>
              <a:t>x </a:t>
            </a:r>
            <a:r>
              <a:rPr lang="en-US" altLang="zh-CN" sz="2600">
                <a:solidFill>
                  <a:srgbClr val="660066"/>
                </a:solidFill>
                <a:latin typeface="Times New Roman" panose="02020603050405020304" pitchFamily="18" charset="0"/>
                <a:cs typeface="Times New Roman" panose="02020603050405020304" pitchFamily="18" charset="0"/>
              </a:rPr>
              <a:t>) → </a:t>
            </a:r>
            <a:r>
              <a:rPr lang="en-US" altLang="zh-CN" sz="2600" i="1">
                <a:solidFill>
                  <a:srgbClr val="660066"/>
                </a:solidFill>
                <a:latin typeface="Times New Roman" panose="02020603050405020304" pitchFamily="18" charset="0"/>
                <a:cs typeface="Times New Roman" panose="02020603050405020304" pitchFamily="18" charset="0"/>
              </a:rPr>
              <a:t>EASY</a:t>
            </a:r>
            <a:r>
              <a:rPr lang="en-US" altLang="zh-CN" sz="2600">
                <a:solidFill>
                  <a:srgbClr val="660066"/>
                </a:solidFill>
                <a:latin typeface="Times New Roman" panose="02020603050405020304" pitchFamily="18" charset="0"/>
                <a:cs typeface="Times New Roman" panose="02020603050405020304" pitchFamily="18" charset="0"/>
              </a:rPr>
              <a:t> ( </a:t>
            </a:r>
            <a:r>
              <a:rPr lang="en-US" altLang="zh-CN" sz="2600" i="1">
                <a:solidFill>
                  <a:srgbClr val="660066"/>
                </a:solidFill>
                <a:latin typeface="Times New Roman" panose="02020603050405020304" pitchFamily="18" charset="0"/>
                <a:cs typeface="Times New Roman" panose="02020603050405020304" pitchFamily="18" charset="0"/>
              </a:rPr>
              <a:t>x </a:t>
            </a:r>
            <a:r>
              <a:rPr lang="en-US" altLang="zh-CN" sz="2600">
                <a:solidFill>
                  <a:srgbClr val="660066"/>
                </a:solidFill>
                <a:latin typeface="Times New Roman" panose="02020603050405020304" pitchFamily="18" charset="0"/>
                <a:cs typeface="Times New Roman" panose="02020603050405020304" pitchFamily="18" charset="0"/>
              </a:rPr>
              <a:t>)) </a:t>
            </a:r>
          </a:p>
          <a:p>
            <a:pPr eaLnBrk="1" hangingPunct="1">
              <a:buFont typeface="Wingdings" pitchFamily="2" charset="2"/>
              <a:buNone/>
            </a:pPr>
            <a:r>
              <a:rPr lang="en-US" altLang="zh-CN" sz="2600">
                <a:solidFill>
                  <a:srgbClr val="660066"/>
                </a:solidFill>
                <a:latin typeface="Times New Roman" panose="02020603050405020304" pitchFamily="18" charset="0"/>
                <a:cs typeface="Times New Roman" panose="02020603050405020304" pitchFamily="18" charset="0"/>
              </a:rPr>
              <a:t>      </a:t>
            </a:r>
            <a:r>
              <a:rPr lang="en-US" altLang="zh-CN" sz="2600" i="1">
                <a:solidFill>
                  <a:srgbClr val="660066"/>
                </a:solidFill>
                <a:latin typeface="Times New Roman" panose="02020603050405020304" pitchFamily="18" charset="0"/>
                <a:cs typeface="Times New Roman" panose="02020603050405020304" pitchFamily="18" charset="0"/>
              </a:rPr>
              <a:t>C</a:t>
            </a:r>
            <a:r>
              <a:rPr lang="en-US" altLang="zh-CN" sz="2600">
                <a:solidFill>
                  <a:srgbClr val="660066"/>
                </a:solidFill>
                <a:latin typeface="Times New Roman" panose="02020603050405020304" pitchFamily="18" charset="0"/>
                <a:cs typeface="Times New Roman" panose="02020603050405020304" pitchFamily="18" charset="0"/>
              </a:rPr>
              <a:t> ( </a:t>
            </a:r>
            <a:r>
              <a:rPr lang="en-US" altLang="zh-CN" sz="2600" i="1">
                <a:solidFill>
                  <a:srgbClr val="660066"/>
                </a:solidFill>
                <a:latin typeface="Times New Roman" panose="02020603050405020304" pitchFamily="18" charset="0"/>
                <a:cs typeface="Times New Roman" panose="02020603050405020304" pitchFamily="18" charset="0"/>
              </a:rPr>
              <a:t>ds</a:t>
            </a:r>
            <a:r>
              <a:rPr lang="en-US" altLang="zh-CN" sz="2600">
                <a:solidFill>
                  <a:srgbClr val="660066"/>
                </a:solidFill>
                <a:latin typeface="Times New Roman" panose="02020603050405020304" pitchFamily="18" charset="0"/>
                <a:cs typeface="Times New Roman" panose="02020603050405020304" pitchFamily="18" charset="0"/>
              </a:rPr>
              <a:t> ) </a:t>
            </a:r>
          </a:p>
          <a:p>
            <a:pPr eaLnBrk="1" hangingPunct="1">
              <a:buFont typeface="Wingdings" pitchFamily="2" charset="2"/>
              <a:buNone/>
            </a:pPr>
            <a:r>
              <a:rPr lang="en-US" altLang="zh-CN" sz="2600">
                <a:solidFill>
                  <a:srgbClr val="0000FF"/>
                </a:solidFill>
                <a:latin typeface="Times New Roman" panose="02020603050405020304" pitchFamily="18" charset="0"/>
                <a:cs typeface="Times New Roman" panose="02020603050405020304" pitchFamily="18" charset="0"/>
              </a:rPr>
              <a:t>      </a:t>
            </a:r>
            <a:r>
              <a:rPr lang="en-US" altLang="zh-CN" sz="2600" i="1">
                <a:solidFill>
                  <a:srgbClr val="0000FF"/>
                </a:solidFill>
                <a:latin typeface="Times New Roman" panose="02020603050405020304" pitchFamily="18" charset="0"/>
                <a:cs typeface="Times New Roman" panose="02020603050405020304" pitchFamily="18" charset="0"/>
              </a:rPr>
              <a:t>LIKE</a:t>
            </a:r>
            <a:r>
              <a:rPr lang="en-US" altLang="zh-CN" sz="2600">
                <a:solidFill>
                  <a:srgbClr val="0000FF"/>
                </a:solidFill>
                <a:latin typeface="Times New Roman" panose="02020603050405020304" pitchFamily="18" charset="0"/>
                <a:cs typeface="Times New Roman" panose="02020603050405020304" pitchFamily="18" charset="0"/>
              </a:rPr>
              <a:t> ( </a:t>
            </a:r>
            <a:r>
              <a:rPr lang="en-US" altLang="zh-CN" sz="2600" i="1">
                <a:solidFill>
                  <a:srgbClr val="0000FF"/>
                </a:solidFill>
                <a:latin typeface="Times New Roman" panose="02020603050405020304" pitchFamily="18" charset="0"/>
                <a:cs typeface="Times New Roman" panose="02020603050405020304" pitchFamily="18" charset="0"/>
              </a:rPr>
              <a:t>Wang</a:t>
            </a:r>
            <a:r>
              <a:rPr lang="en-US" altLang="zh-CN" sz="2600">
                <a:solidFill>
                  <a:srgbClr val="0000FF"/>
                </a:solidFill>
                <a:latin typeface="Times New Roman" panose="02020603050405020304" pitchFamily="18" charset="0"/>
                <a:cs typeface="Times New Roman" panose="02020603050405020304" pitchFamily="18" charset="0"/>
              </a:rPr>
              <a:t>,  </a:t>
            </a:r>
            <a:r>
              <a:rPr lang="en-US" altLang="zh-CN" sz="2600" i="1">
                <a:solidFill>
                  <a:srgbClr val="0000FF"/>
                </a:solidFill>
                <a:latin typeface="Times New Roman" panose="02020603050405020304" pitchFamily="18" charset="0"/>
                <a:cs typeface="Times New Roman" panose="02020603050405020304" pitchFamily="18" charset="0"/>
              </a:rPr>
              <a:t>ds</a:t>
            </a:r>
            <a:r>
              <a:rPr lang="en-US" altLang="zh-CN" sz="2600">
                <a:solidFill>
                  <a:srgbClr val="0000FF"/>
                </a:solidFill>
                <a:latin typeface="Times New Roman" panose="02020603050405020304" pitchFamily="18" charset="0"/>
                <a:cs typeface="Times New Roman" panose="02020603050405020304" pitchFamily="18" charset="0"/>
              </a:rPr>
              <a:t> )</a:t>
            </a:r>
            <a:r>
              <a:rPr lang="en-US" altLang="zh-CN" sz="2600" b="0">
                <a:latin typeface="宋体" panose="02010600030101010101" pitchFamily="2" charset="-122"/>
              </a:rPr>
              <a:t> </a:t>
            </a:r>
          </a:p>
        </p:txBody>
      </p:sp>
      <p:graphicFrame>
        <p:nvGraphicFramePr>
          <p:cNvPr id="41996" name="Object 8">
            <a:extLst>
              <a:ext uri="{FF2B5EF4-FFF2-40B4-BE49-F238E27FC236}">
                <a16:creationId xmlns:a16="http://schemas.microsoft.com/office/drawing/2014/main" id="{E154E8FA-4A93-134A-B199-0CB67A17D26C}"/>
              </a:ext>
            </a:extLst>
          </p:cNvPr>
          <p:cNvGraphicFramePr>
            <a:graphicFrameLocks noChangeAspect="1"/>
          </p:cNvGraphicFramePr>
          <p:nvPr/>
        </p:nvGraphicFramePr>
        <p:xfrm>
          <a:off x="1295400" y="4343400"/>
          <a:ext cx="457200" cy="377825"/>
        </p:xfrm>
        <a:graphic>
          <a:graphicData uri="http://schemas.openxmlformats.org/presentationml/2006/ole">
            <mc:AlternateContent xmlns:mc="http://schemas.openxmlformats.org/markup-compatibility/2006">
              <mc:Choice xmlns:v="urn:schemas-microsoft-com:vml" Requires="v">
                <p:oleObj spid="_x0000_s42008" r:id="rId5" imgW="4978400" imgH="4102100" progId="Equation.3">
                  <p:embed/>
                </p:oleObj>
              </mc:Choice>
              <mc:Fallback>
                <p:oleObj r:id="rId5" imgW="4978400" imgH="41021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4343400"/>
                        <a:ext cx="4572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7" name="Object 10">
            <a:extLst>
              <a:ext uri="{FF2B5EF4-FFF2-40B4-BE49-F238E27FC236}">
                <a16:creationId xmlns:a16="http://schemas.microsoft.com/office/drawing/2014/main" id="{622834F3-8A26-F349-815E-3ADC976869A1}"/>
              </a:ext>
            </a:extLst>
          </p:cNvPr>
          <p:cNvGraphicFramePr>
            <a:graphicFrameLocks noChangeAspect="1"/>
          </p:cNvGraphicFramePr>
          <p:nvPr/>
        </p:nvGraphicFramePr>
        <p:xfrm>
          <a:off x="1295400" y="4908550"/>
          <a:ext cx="457200" cy="377825"/>
        </p:xfrm>
        <a:graphic>
          <a:graphicData uri="http://schemas.openxmlformats.org/presentationml/2006/ole">
            <mc:AlternateContent xmlns:mc="http://schemas.openxmlformats.org/markup-compatibility/2006">
              <mc:Choice xmlns:v="urn:schemas-microsoft-com:vml" Requires="v">
                <p:oleObj spid="_x0000_s42009" r:id="rId7" imgW="4978400" imgH="4102100" progId="Equation.3">
                  <p:embed/>
                </p:oleObj>
              </mc:Choice>
              <mc:Fallback>
                <p:oleObj r:id="rId7" imgW="4978400" imgH="41021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4908550"/>
                        <a:ext cx="4572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4">
            <a:extLst>
              <a:ext uri="{FF2B5EF4-FFF2-40B4-BE49-F238E27FC236}">
                <a16:creationId xmlns:a16="http://schemas.microsoft.com/office/drawing/2014/main" id="{BB48E955-64C7-784F-A2E4-A36FAF0A2BC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8112F98D-9C3F-7045-893E-7D4B2C5F6702}" type="slidenum">
              <a:rPr lang="ja-JP" altLang="en-US" sz="1800">
                <a:solidFill>
                  <a:srgbClr val="A50021"/>
                </a:solidFill>
                <a:ea typeface="ＭＳ Ｐゴシック" panose="020B0600070205080204" pitchFamily="34" charset="-128"/>
              </a:rPr>
              <a:pPr>
                <a:spcBef>
                  <a:spcPct val="0"/>
                </a:spcBef>
                <a:buClrTx/>
                <a:buFontTx/>
                <a:buNone/>
              </a:pPr>
              <a:t>35</a:t>
            </a:fld>
            <a:endParaRPr lang="en-US" altLang="ja-JP" sz="1800">
              <a:solidFill>
                <a:srgbClr val="A50021"/>
              </a:solidFill>
              <a:ea typeface="ＭＳ Ｐゴシック" panose="020B0600070205080204" pitchFamily="34" charset="-128"/>
            </a:endParaRPr>
          </a:p>
        </p:txBody>
      </p:sp>
      <p:sp>
        <p:nvSpPr>
          <p:cNvPr id="62488" name="Rectangle 24">
            <a:extLst>
              <a:ext uri="{FF2B5EF4-FFF2-40B4-BE49-F238E27FC236}">
                <a16:creationId xmlns:a16="http://schemas.microsoft.com/office/drawing/2014/main" id="{933C03B2-21A5-BB43-A647-9F05C3488A38}"/>
              </a:ext>
            </a:extLst>
          </p:cNvPr>
          <p:cNvSpPr>
            <a:spLocks noChangeArrowheads="1"/>
          </p:cNvSpPr>
          <p:nvPr/>
        </p:nvSpPr>
        <p:spPr bwMode="auto">
          <a:xfrm>
            <a:off x="152400" y="914400"/>
            <a:ext cx="8686800" cy="5562600"/>
          </a:xfrm>
          <a:prstGeom prst="rect">
            <a:avLst/>
          </a:prstGeom>
          <a:gradFill rotWithShape="0">
            <a:gsLst>
              <a:gs pos="0">
                <a:schemeClr val="bg1"/>
              </a:gs>
              <a:gs pos="50000">
                <a:srgbClr val="CCFFFF"/>
              </a:gs>
              <a:gs pos="100000">
                <a:schemeClr val="bg1"/>
              </a:gs>
            </a:gsLst>
            <a:lin ang="5400000" scaled="1"/>
          </a:gradFill>
          <a:ln w="9525">
            <a:solidFill>
              <a:srgbClr val="008080"/>
            </a:solidFill>
            <a:miter lim="800000"/>
            <a:headEnd/>
            <a:tailEnd/>
          </a:ln>
          <a:effectLst/>
        </p:spPr>
        <p:txBody>
          <a:bodyPr wrap="none" anchor="ctr"/>
          <a:lstStyle/>
          <a:p>
            <a:pPr eaLnBrk="1" hangingPunct="1">
              <a:lnSpc>
                <a:spcPct val="120000"/>
              </a:lnSpc>
              <a:defRPr/>
            </a:pPr>
            <a:endParaRPr lang="zh-CN" altLang="en-US">
              <a:latin typeface="Arial" charset="0"/>
            </a:endParaRPr>
          </a:p>
        </p:txBody>
      </p:sp>
      <p:sp>
        <p:nvSpPr>
          <p:cNvPr id="43012" name="Rectangle 2">
            <a:extLst>
              <a:ext uri="{FF2B5EF4-FFF2-40B4-BE49-F238E27FC236}">
                <a16:creationId xmlns:a16="http://schemas.microsoft.com/office/drawing/2014/main" id="{63647AA6-5CDE-304E-B08C-A5F18161926B}"/>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3.2  </a:t>
            </a:r>
            <a:r>
              <a:rPr lang="zh-CN" altLang="en-US" sz="3600" b="0">
                <a:latin typeface="Times New Roman" panose="02020603050405020304" pitchFamily="18" charset="0"/>
                <a:ea typeface="黑体" panose="02010609060101010101" pitchFamily="49" charset="-122"/>
              </a:rPr>
              <a:t>自然演绎推理</a:t>
            </a:r>
          </a:p>
        </p:txBody>
      </p:sp>
      <p:sp>
        <p:nvSpPr>
          <p:cNvPr id="43013" name="Rectangle 3">
            <a:extLst>
              <a:ext uri="{FF2B5EF4-FFF2-40B4-BE49-F238E27FC236}">
                <a16:creationId xmlns:a16="http://schemas.microsoft.com/office/drawing/2014/main" id="{97317380-6B7E-8643-A6C1-C3ADA34EF33B}"/>
              </a:ext>
            </a:extLst>
          </p:cNvPr>
          <p:cNvSpPr>
            <a:spLocks noGrp="1" noChangeArrowheads="1"/>
          </p:cNvSpPr>
          <p:nvPr>
            <p:ph type="body" sz="half" idx="1"/>
          </p:nvPr>
        </p:nvSpPr>
        <p:spPr>
          <a:xfrm>
            <a:off x="250825" y="1000125"/>
            <a:ext cx="4244975" cy="5400675"/>
          </a:xfrm>
        </p:spPr>
        <p:txBody>
          <a:bodyPr/>
          <a:lstStyle/>
          <a:p>
            <a:pPr marL="187325" indent="-187325" algn="just" eaLnBrk="1" hangingPunct="1">
              <a:buSzPct val="60000"/>
              <a:buFont typeface="Wingdings" pitchFamily="2" charset="2"/>
              <a:buBlip>
                <a:blip r:embed="rId4"/>
              </a:buBlip>
            </a:pPr>
            <a:r>
              <a:rPr lang="en-US" altLang="zh-CN" sz="2600" b="1">
                <a:latin typeface="宋体" panose="02010600030101010101" pitchFamily="2" charset="-122"/>
              </a:rPr>
              <a:t> </a:t>
            </a:r>
            <a:r>
              <a:rPr lang="zh-CN" altLang="en-US" sz="2600" b="1">
                <a:latin typeface="宋体" panose="02010600030101010101" pitchFamily="2" charset="-122"/>
              </a:rPr>
              <a:t>应用推理规则进行推理：</a:t>
            </a:r>
            <a:endParaRPr lang="zh-CN" altLang="en-US" sz="2600" b="1">
              <a:latin typeface="Times New Roman" panose="02020603050405020304" pitchFamily="18" charset="0"/>
              <a:cs typeface="Times New Roman" panose="02020603050405020304" pitchFamily="18" charset="0"/>
            </a:endParaRPr>
          </a:p>
          <a:p>
            <a:pPr marL="187325" indent="-187325" eaLnBrk="1" hangingPunct="1">
              <a:buFont typeface="Wingdings" pitchFamily="2" charset="2"/>
              <a:buNone/>
            </a:pPr>
            <a:endParaRPr lang="en-US" altLang="zh-CN" sz="2600"/>
          </a:p>
        </p:txBody>
      </p:sp>
      <p:sp>
        <p:nvSpPr>
          <p:cNvPr id="43014" name="Rectangle 4">
            <a:extLst>
              <a:ext uri="{FF2B5EF4-FFF2-40B4-BE49-F238E27FC236}">
                <a16:creationId xmlns:a16="http://schemas.microsoft.com/office/drawing/2014/main" id="{0292FEF6-95EE-9548-85AE-3CFF6571239F}"/>
              </a:ext>
            </a:extLst>
          </p:cNvPr>
          <p:cNvSpPr>
            <a:spLocks noChangeArrowheads="1"/>
          </p:cNvSpPr>
          <p:nvPr/>
        </p:nvSpPr>
        <p:spPr bwMode="auto">
          <a:xfrm>
            <a:off x="32385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43015" name="Rectangle 5">
            <a:extLst>
              <a:ext uri="{FF2B5EF4-FFF2-40B4-BE49-F238E27FC236}">
                <a16:creationId xmlns:a16="http://schemas.microsoft.com/office/drawing/2014/main" id="{FCB657F2-BBF9-6A49-93E4-11682B8AE763}"/>
              </a:ext>
            </a:extLst>
          </p:cNvPr>
          <p:cNvSpPr>
            <a:spLocks noChangeArrowheads="1"/>
          </p:cNvSpPr>
          <p:nvPr/>
        </p:nvSpPr>
        <p:spPr bwMode="auto">
          <a:xfrm>
            <a:off x="32385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43016" name="Rectangle 6">
            <a:extLst>
              <a:ext uri="{FF2B5EF4-FFF2-40B4-BE49-F238E27FC236}">
                <a16:creationId xmlns:a16="http://schemas.microsoft.com/office/drawing/2014/main" id="{4B57BD31-5120-BE4B-A280-7F3F1F9CC7B1}"/>
              </a:ext>
            </a:extLst>
          </p:cNvPr>
          <p:cNvSpPr>
            <a:spLocks noChangeArrowheads="1"/>
          </p:cNvSpPr>
          <p:nvPr/>
        </p:nvSpPr>
        <p:spPr bwMode="auto">
          <a:xfrm>
            <a:off x="323850" y="3376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43017" name="Rectangle 7">
            <a:extLst>
              <a:ext uri="{FF2B5EF4-FFF2-40B4-BE49-F238E27FC236}">
                <a16:creationId xmlns:a16="http://schemas.microsoft.com/office/drawing/2014/main" id="{630CAF40-9DC9-8B43-A607-7EBBD49611B2}"/>
              </a:ext>
            </a:extLst>
          </p:cNvPr>
          <p:cNvSpPr>
            <a:spLocks noChangeArrowheads="1"/>
          </p:cNvSpPr>
          <p:nvPr/>
        </p:nvSpPr>
        <p:spPr bwMode="auto">
          <a:xfrm>
            <a:off x="323850" y="3376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43018" name="Rectangle 9">
            <a:extLst>
              <a:ext uri="{FF2B5EF4-FFF2-40B4-BE49-F238E27FC236}">
                <a16:creationId xmlns:a16="http://schemas.microsoft.com/office/drawing/2014/main" id="{DEF0E412-908F-2846-9405-420FF2866A3F}"/>
              </a:ext>
            </a:extLst>
          </p:cNvPr>
          <p:cNvSpPr>
            <a:spLocks noChangeArrowheads="1"/>
          </p:cNvSpPr>
          <p:nvPr/>
        </p:nvSpPr>
        <p:spPr bwMode="auto">
          <a:xfrm>
            <a:off x="4786313"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nvGrpSpPr>
          <p:cNvPr id="43019" name="Group 25">
            <a:extLst>
              <a:ext uri="{FF2B5EF4-FFF2-40B4-BE49-F238E27FC236}">
                <a16:creationId xmlns:a16="http://schemas.microsoft.com/office/drawing/2014/main" id="{4B6FAEF3-FC2F-7243-A135-E8F6BA331DC9}"/>
              </a:ext>
            </a:extLst>
          </p:cNvPr>
          <p:cNvGrpSpPr>
            <a:grpSpLocks/>
          </p:cNvGrpSpPr>
          <p:nvPr/>
        </p:nvGrpSpPr>
        <p:grpSpPr bwMode="auto">
          <a:xfrm>
            <a:off x="762000" y="1582738"/>
            <a:ext cx="6705600" cy="1084262"/>
            <a:chOff x="864" y="997"/>
            <a:chExt cx="3456" cy="683"/>
          </a:xfrm>
        </p:grpSpPr>
        <p:sp>
          <p:nvSpPr>
            <p:cNvPr id="43030" name="Rectangle 21">
              <a:extLst>
                <a:ext uri="{FF2B5EF4-FFF2-40B4-BE49-F238E27FC236}">
                  <a16:creationId xmlns:a16="http://schemas.microsoft.com/office/drawing/2014/main" id="{FC4231FB-3C6A-0440-8455-8F224D9A93B9}"/>
                </a:ext>
              </a:extLst>
            </p:cNvPr>
            <p:cNvSpPr>
              <a:spLocks noChangeArrowheads="1"/>
            </p:cNvSpPr>
            <p:nvPr/>
          </p:nvSpPr>
          <p:spPr bwMode="auto">
            <a:xfrm>
              <a:off x="912" y="997"/>
              <a:ext cx="3408" cy="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Font typeface="Wingdings" pitchFamily="2" charset="2"/>
                <a:buNone/>
              </a:pPr>
              <a:r>
                <a:rPr lang="en-US" altLang="zh-CN" sz="2600">
                  <a:latin typeface="Times New Roman" panose="02020603050405020304" pitchFamily="18" charset="0"/>
                  <a:cs typeface="Times New Roman" panose="02020603050405020304" pitchFamily="18" charset="0"/>
                </a:rPr>
                <a:t> </a:t>
              </a:r>
              <a:r>
                <a:rPr lang="en-US" altLang="zh-CN" sz="2600">
                  <a:solidFill>
                    <a:srgbClr val="660066"/>
                  </a:solidFill>
                  <a:latin typeface="Times New Roman" panose="02020603050405020304" pitchFamily="18" charset="0"/>
                  <a:cs typeface="Times New Roman" panose="02020603050405020304" pitchFamily="18" charset="0"/>
                </a:rPr>
                <a:t>(      )</a:t>
              </a:r>
              <a:r>
                <a:rPr lang="zh-CN" altLang="en-US" sz="2600">
                  <a:solidFill>
                    <a:srgbClr val="660066"/>
                  </a:solidFill>
                  <a:latin typeface="宋体" panose="02010600030101010101" pitchFamily="2" charset="-122"/>
                </a:rPr>
                <a:t>（</a:t>
              </a:r>
              <a:r>
                <a:rPr lang="en-US" altLang="zh-CN" sz="2600" i="1">
                  <a:solidFill>
                    <a:srgbClr val="660066"/>
                  </a:solidFill>
                  <a:latin typeface="Times New Roman" panose="02020603050405020304" pitchFamily="18" charset="0"/>
                  <a:cs typeface="Times New Roman" panose="02020603050405020304" pitchFamily="18" charset="0"/>
                </a:rPr>
                <a:t>EASY</a:t>
              </a:r>
              <a:r>
                <a:rPr lang="en-US" altLang="zh-CN" sz="2600">
                  <a:solidFill>
                    <a:srgbClr val="660066"/>
                  </a:solidFill>
                  <a:latin typeface="Times New Roman" panose="02020603050405020304" pitchFamily="18" charset="0"/>
                  <a:cs typeface="Times New Roman" panose="02020603050405020304" pitchFamily="18" charset="0"/>
                </a:rPr>
                <a:t> ( </a:t>
              </a:r>
              <a:r>
                <a:rPr lang="en-US" altLang="zh-CN" sz="2600" i="1">
                  <a:solidFill>
                    <a:srgbClr val="660066"/>
                  </a:solidFill>
                  <a:latin typeface="Times New Roman" panose="02020603050405020304" pitchFamily="18" charset="0"/>
                  <a:cs typeface="Times New Roman" panose="02020603050405020304" pitchFamily="18" charset="0"/>
                </a:rPr>
                <a:t>x </a:t>
              </a:r>
              <a:r>
                <a:rPr lang="en-US" altLang="zh-CN" sz="2600">
                  <a:solidFill>
                    <a:srgbClr val="660066"/>
                  </a:solidFill>
                  <a:latin typeface="Times New Roman" panose="02020603050405020304" pitchFamily="18" charset="0"/>
                  <a:cs typeface="Times New Roman" panose="02020603050405020304" pitchFamily="18" charset="0"/>
                </a:rPr>
                <a:t>)  </a:t>
              </a:r>
              <a:r>
                <a:rPr lang="en-US" altLang="zh-CN" sz="2600">
                  <a:solidFill>
                    <a:srgbClr val="660066"/>
                  </a:solidFill>
                  <a:latin typeface="宋体" panose="02010600030101010101" pitchFamily="2" charset="-122"/>
                </a:rPr>
                <a:t>→</a:t>
              </a:r>
              <a:r>
                <a:rPr lang="en-US" altLang="zh-CN" sz="2600" i="1">
                  <a:solidFill>
                    <a:srgbClr val="660066"/>
                  </a:solidFill>
                  <a:latin typeface="Times New Roman" panose="02020603050405020304" pitchFamily="18" charset="0"/>
                  <a:cs typeface="Times New Roman" panose="02020603050405020304" pitchFamily="18" charset="0"/>
                </a:rPr>
                <a:t>LIKE</a:t>
              </a:r>
              <a:r>
                <a:rPr lang="en-US" altLang="zh-CN" sz="2600">
                  <a:solidFill>
                    <a:srgbClr val="660066"/>
                  </a:solidFill>
                  <a:latin typeface="Times New Roman" panose="02020603050405020304" pitchFamily="18" charset="0"/>
                  <a:cs typeface="Times New Roman" panose="02020603050405020304" pitchFamily="18" charset="0"/>
                </a:rPr>
                <a:t> ( </a:t>
              </a:r>
              <a:r>
                <a:rPr lang="en-US" altLang="zh-CN" sz="2600" i="1">
                  <a:solidFill>
                    <a:srgbClr val="660066"/>
                  </a:solidFill>
                  <a:latin typeface="Times New Roman" panose="02020603050405020304" pitchFamily="18" charset="0"/>
                  <a:cs typeface="Times New Roman" panose="02020603050405020304" pitchFamily="18" charset="0"/>
                </a:rPr>
                <a:t>Wang</a:t>
              </a:r>
              <a:r>
                <a:rPr lang="en-US" altLang="zh-CN" sz="2600">
                  <a:solidFill>
                    <a:srgbClr val="660066"/>
                  </a:solidFill>
                  <a:latin typeface="Times New Roman" panose="02020603050405020304" pitchFamily="18" charset="0"/>
                  <a:cs typeface="Times New Roman" panose="02020603050405020304" pitchFamily="18" charset="0"/>
                </a:rPr>
                <a:t>,  </a:t>
              </a:r>
              <a:r>
                <a:rPr lang="en-US" altLang="zh-CN" sz="2600" i="1">
                  <a:solidFill>
                    <a:srgbClr val="660066"/>
                  </a:solidFill>
                  <a:latin typeface="Times New Roman" panose="02020603050405020304" pitchFamily="18" charset="0"/>
                  <a:cs typeface="Times New Roman" panose="02020603050405020304" pitchFamily="18" charset="0"/>
                </a:rPr>
                <a:t>x </a:t>
              </a:r>
              <a:r>
                <a:rPr lang="en-US" altLang="zh-CN" sz="2600">
                  <a:solidFill>
                    <a:srgbClr val="660066"/>
                  </a:solidFill>
                  <a:latin typeface="Times New Roman" panose="02020603050405020304" pitchFamily="18" charset="0"/>
                  <a:cs typeface="Times New Roman" panose="02020603050405020304" pitchFamily="18" charset="0"/>
                </a:rPr>
                <a:t>)</a:t>
              </a:r>
              <a:r>
                <a:rPr lang="en-US" altLang="zh-CN" sz="2600">
                  <a:solidFill>
                    <a:srgbClr val="660066"/>
                  </a:solidFill>
                  <a:latin typeface="Times New Roman" panose="02020603050405020304" pitchFamily="18" charset="0"/>
                </a:rPr>
                <a:t>)</a:t>
              </a:r>
              <a:endParaRPr lang="en-US" altLang="zh-CN" sz="2600">
                <a:solidFill>
                  <a:srgbClr val="660066"/>
                </a:solidFill>
                <a:latin typeface="Times New Roman" panose="02020603050405020304" pitchFamily="18" charset="0"/>
                <a:cs typeface="Times New Roman" panose="02020603050405020304" pitchFamily="18" charset="0"/>
              </a:endParaRPr>
            </a:p>
            <a:p>
              <a:pPr eaLnBrk="1" hangingPunct="1">
                <a:spcBef>
                  <a:spcPct val="50000"/>
                </a:spcBef>
                <a:buFont typeface="Wingdings" pitchFamily="2" charset="2"/>
                <a:buNone/>
              </a:pPr>
              <a:r>
                <a:rPr lang="en-US" altLang="zh-CN" sz="2600">
                  <a:latin typeface="Times New Roman" panose="02020603050405020304" pitchFamily="18" charset="0"/>
                  <a:cs typeface="Times New Roman" panose="02020603050405020304" pitchFamily="18" charset="0"/>
                </a:rPr>
                <a:t> </a:t>
              </a:r>
              <a:r>
                <a:rPr lang="en-US" altLang="zh-CN" sz="2600" i="1">
                  <a:solidFill>
                    <a:srgbClr val="0000FF"/>
                  </a:solidFill>
                  <a:latin typeface="Times New Roman" panose="02020603050405020304" pitchFamily="18" charset="0"/>
                  <a:cs typeface="Times New Roman" panose="02020603050405020304" pitchFamily="18" charset="0"/>
                </a:rPr>
                <a:t>EASY</a:t>
              </a:r>
              <a:r>
                <a:rPr lang="en-US" altLang="zh-CN" sz="2600">
                  <a:solidFill>
                    <a:srgbClr val="0000FF"/>
                  </a:solidFill>
                  <a:latin typeface="Times New Roman" panose="02020603050405020304" pitchFamily="18" charset="0"/>
                  <a:cs typeface="Times New Roman" panose="02020603050405020304" pitchFamily="18" charset="0"/>
                </a:rPr>
                <a:t> (</a:t>
              </a:r>
              <a:r>
                <a:rPr lang="en-US" altLang="zh-CN" sz="2600" i="1">
                  <a:solidFill>
                    <a:srgbClr val="0000FF"/>
                  </a:solidFill>
                  <a:latin typeface="Times New Roman" panose="02020603050405020304" pitchFamily="18" charset="0"/>
                  <a:cs typeface="Times New Roman" panose="02020603050405020304" pitchFamily="18" charset="0"/>
                </a:rPr>
                <a:t>z</a:t>
              </a:r>
              <a:r>
                <a:rPr lang="en-US" altLang="zh-CN" sz="2600">
                  <a:solidFill>
                    <a:srgbClr val="0000FF"/>
                  </a:solidFill>
                  <a:latin typeface="Times New Roman" panose="02020603050405020304" pitchFamily="18" charset="0"/>
                  <a:cs typeface="Times New Roman" panose="02020603050405020304" pitchFamily="18" charset="0"/>
                </a:rPr>
                <a:t>) </a:t>
              </a:r>
              <a:r>
                <a:rPr lang="en-US" altLang="zh-CN" sz="2600">
                  <a:solidFill>
                    <a:srgbClr val="0000FF"/>
                  </a:solidFill>
                  <a:latin typeface="宋体" panose="02010600030101010101" pitchFamily="2" charset="-122"/>
                </a:rPr>
                <a:t>→</a:t>
              </a:r>
              <a:r>
                <a:rPr lang="en-US" altLang="zh-CN" sz="2600" i="1">
                  <a:solidFill>
                    <a:srgbClr val="0000FF"/>
                  </a:solidFill>
                  <a:latin typeface="Times New Roman" panose="02020603050405020304" pitchFamily="18" charset="0"/>
                  <a:cs typeface="Times New Roman" panose="02020603050405020304" pitchFamily="18" charset="0"/>
                </a:rPr>
                <a:t>LIKE</a:t>
              </a:r>
              <a:r>
                <a:rPr lang="en-US" altLang="zh-CN" sz="2600">
                  <a:solidFill>
                    <a:srgbClr val="0000FF"/>
                  </a:solidFill>
                  <a:latin typeface="Times New Roman" panose="02020603050405020304" pitchFamily="18" charset="0"/>
                  <a:cs typeface="Times New Roman" panose="02020603050405020304" pitchFamily="18" charset="0"/>
                </a:rPr>
                <a:t> ( </a:t>
              </a:r>
              <a:r>
                <a:rPr lang="en-US" altLang="zh-CN" sz="2600" i="1">
                  <a:solidFill>
                    <a:srgbClr val="0000FF"/>
                  </a:solidFill>
                  <a:latin typeface="Times New Roman" panose="02020603050405020304" pitchFamily="18" charset="0"/>
                  <a:cs typeface="Times New Roman" panose="02020603050405020304" pitchFamily="18" charset="0"/>
                </a:rPr>
                <a:t>Wang</a:t>
              </a:r>
              <a:r>
                <a:rPr lang="en-US" altLang="zh-CN" sz="2600">
                  <a:solidFill>
                    <a:srgbClr val="0000FF"/>
                  </a:solidFill>
                  <a:latin typeface="Times New Roman" panose="02020603050405020304" pitchFamily="18" charset="0"/>
                  <a:cs typeface="Times New Roman" panose="02020603050405020304" pitchFamily="18" charset="0"/>
                </a:rPr>
                <a:t>,  </a:t>
              </a:r>
              <a:r>
                <a:rPr lang="en-US" altLang="zh-CN" sz="2600" i="1">
                  <a:solidFill>
                    <a:srgbClr val="0000FF"/>
                  </a:solidFill>
                  <a:latin typeface="Times New Roman" panose="02020603050405020304" pitchFamily="18" charset="0"/>
                  <a:cs typeface="Times New Roman" panose="02020603050405020304" pitchFamily="18" charset="0"/>
                </a:rPr>
                <a:t>z </a:t>
              </a:r>
              <a:r>
                <a:rPr lang="en-US" altLang="zh-CN" sz="2600">
                  <a:solidFill>
                    <a:srgbClr val="0000FF"/>
                  </a:solidFill>
                  <a:latin typeface="Times New Roman" panose="02020603050405020304" pitchFamily="18" charset="0"/>
                  <a:cs typeface="Times New Roman" panose="02020603050405020304" pitchFamily="18" charset="0"/>
                </a:rPr>
                <a:t>)       </a:t>
              </a:r>
              <a:r>
                <a:rPr lang="zh-CN" altLang="en-US" sz="2500">
                  <a:latin typeface="宋体" panose="02010600030101010101" pitchFamily="2" charset="-122"/>
                </a:rPr>
                <a:t>全称固化</a:t>
              </a:r>
            </a:p>
          </p:txBody>
        </p:sp>
        <p:graphicFrame>
          <p:nvGraphicFramePr>
            <p:cNvPr id="43031" name="Object 8">
              <a:extLst>
                <a:ext uri="{FF2B5EF4-FFF2-40B4-BE49-F238E27FC236}">
                  <a16:creationId xmlns:a16="http://schemas.microsoft.com/office/drawing/2014/main" id="{30B2BEB9-DDDF-8449-AFFC-7DCF6E316F01}"/>
                </a:ext>
              </a:extLst>
            </p:cNvPr>
            <p:cNvGraphicFramePr>
              <a:graphicFrameLocks noChangeAspect="1"/>
            </p:cNvGraphicFramePr>
            <p:nvPr/>
          </p:nvGraphicFramePr>
          <p:xfrm>
            <a:off x="1104" y="1056"/>
            <a:ext cx="261" cy="216"/>
          </p:xfrm>
          <a:graphic>
            <a:graphicData uri="http://schemas.openxmlformats.org/presentationml/2006/ole">
              <mc:AlternateContent xmlns:mc="http://schemas.openxmlformats.org/markup-compatibility/2006">
                <mc:Choice xmlns:v="urn:schemas-microsoft-com:vml" Requires="v">
                  <p:oleObj spid="_x0000_s43053" r:id="rId5" imgW="4978400" imgH="4102100" progId="Equation.3">
                    <p:embed/>
                  </p:oleObj>
                </mc:Choice>
                <mc:Fallback>
                  <p:oleObj r:id="rId5" imgW="4978400" imgH="41021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4" y="1056"/>
                          <a:ext cx="26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32" name="AutoShape 10">
              <a:extLst>
                <a:ext uri="{FF2B5EF4-FFF2-40B4-BE49-F238E27FC236}">
                  <a16:creationId xmlns:a16="http://schemas.microsoft.com/office/drawing/2014/main" id="{9BC0BD6B-8E7D-0B4F-AF41-E148ADCC195F}"/>
                </a:ext>
              </a:extLst>
            </p:cNvPr>
            <p:cNvSpPr>
              <a:spLocks noChangeArrowheads="1"/>
            </p:cNvSpPr>
            <p:nvPr/>
          </p:nvSpPr>
          <p:spPr bwMode="auto">
            <a:xfrm>
              <a:off x="864" y="1104"/>
              <a:ext cx="96" cy="432"/>
            </a:xfrm>
            <a:prstGeom prst="curvedRightArrow">
              <a:avLst>
                <a:gd name="adj1" fmla="val 90000"/>
                <a:gd name="adj2" fmla="val 180000"/>
                <a:gd name="adj3" fmla="val 33333"/>
              </a:avLst>
            </a:prstGeom>
            <a:solidFill>
              <a:srgbClr val="FF0000"/>
            </a:solidFill>
            <a:ln w="9525">
              <a:solidFill>
                <a:schemeClr val="tx1"/>
              </a:solidFill>
              <a:miter lim="800000"/>
              <a:headEnd/>
              <a:tailEnd/>
            </a:ln>
          </p:spPr>
          <p:txBody>
            <a:bodyPr wrap="none" anchor="ct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sp>
        <p:nvSpPr>
          <p:cNvPr id="43020" name="Rectangle 20">
            <a:extLst>
              <a:ext uri="{FF2B5EF4-FFF2-40B4-BE49-F238E27FC236}">
                <a16:creationId xmlns:a16="http://schemas.microsoft.com/office/drawing/2014/main" id="{2369CB64-4492-5B4B-95C3-DE094DDF5D68}"/>
              </a:ext>
            </a:extLst>
          </p:cNvPr>
          <p:cNvSpPr>
            <a:spLocks noChangeArrowheads="1"/>
          </p:cNvSpPr>
          <p:nvPr/>
        </p:nvSpPr>
        <p:spPr bwMode="auto">
          <a:xfrm>
            <a:off x="936625" y="2819400"/>
            <a:ext cx="6378575"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Font typeface="Wingdings" pitchFamily="2" charset="2"/>
              <a:buNone/>
            </a:pPr>
            <a:r>
              <a:rPr lang="en-US" altLang="zh-CN" sz="2600">
                <a:solidFill>
                  <a:srgbClr val="FF0000"/>
                </a:solidFill>
                <a:latin typeface="Times New Roman" panose="02020603050405020304" pitchFamily="18" charset="0"/>
              </a:rPr>
              <a:t> </a:t>
            </a:r>
            <a:r>
              <a:rPr lang="en-US" altLang="zh-CN" sz="2600">
                <a:solidFill>
                  <a:srgbClr val="660066"/>
                </a:solidFill>
                <a:latin typeface="Times New Roman" panose="02020603050405020304" pitchFamily="18" charset="0"/>
              </a:rPr>
              <a:t>(     ) (</a:t>
            </a:r>
            <a:r>
              <a:rPr lang="en-US" altLang="zh-CN" sz="2600" i="1">
                <a:solidFill>
                  <a:srgbClr val="660066"/>
                </a:solidFill>
                <a:latin typeface="Times New Roman" panose="02020603050405020304" pitchFamily="18" charset="0"/>
              </a:rPr>
              <a:t>C</a:t>
            </a:r>
            <a:r>
              <a:rPr lang="en-US" altLang="zh-CN" sz="2600">
                <a:solidFill>
                  <a:srgbClr val="660066"/>
                </a:solidFill>
                <a:latin typeface="Times New Roman" panose="02020603050405020304" pitchFamily="18" charset="0"/>
              </a:rPr>
              <a:t> ( </a:t>
            </a:r>
            <a:r>
              <a:rPr lang="en-US" altLang="zh-CN" sz="2600" i="1">
                <a:solidFill>
                  <a:srgbClr val="660066"/>
                </a:solidFill>
                <a:latin typeface="Times New Roman" panose="02020603050405020304" pitchFamily="18" charset="0"/>
              </a:rPr>
              <a:t>x </a:t>
            </a:r>
            <a:r>
              <a:rPr lang="en-US" altLang="zh-CN" sz="2600">
                <a:solidFill>
                  <a:srgbClr val="660066"/>
                </a:solidFill>
                <a:latin typeface="Times New Roman" panose="02020603050405020304" pitchFamily="18" charset="0"/>
              </a:rPr>
              <a:t>) → </a:t>
            </a:r>
            <a:r>
              <a:rPr lang="en-US" altLang="zh-CN" sz="2600" i="1">
                <a:solidFill>
                  <a:srgbClr val="660066"/>
                </a:solidFill>
                <a:latin typeface="Times New Roman" panose="02020603050405020304" pitchFamily="18" charset="0"/>
              </a:rPr>
              <a:t>EASY</a:t>
            </a:r>
            <a:r>
              <a:rPr lang="en-US" altLang="zh-CN" sz="2600">
                <a:solidFill>
                  <a:srgbClr val="660066"/>
                </a:solidFill>
                <a:latin typeface="Times New Roman" panose="02020603050405020304" pitchFamily="18" charset="0"/>
              </a:rPr>
              <a:t> ( </a:t>
            </a:r>
            <a:r>
              <a:rPr lang="en-US" altLang="zh-CN" sz="2600" i="1">
                <a:solidFill>
                  <a:srgbClr val="660066"/>
                </a:solidFill>
                <a:latin typeface="Times New Roman" panose="02020603050405020304" pitchFamily="18" charset="0"/>
              </a:rPr>
              <a:t>x </a:t>
            </a:r>
            <a:r>
              <a:rPr lang="en-US" altLang="zh-CN" sz="2600">
                <a:solidFill>
                  <a:srgbClr val="660066"/>
                </a:solidFill>
                <a:latin typeface="Times New Roman" panose="02020603050405020304" pitchFamily="18" charset="0"/>
              </a:rPr>
              <a:t>))</a:t>
            </a:r>
          </a:p>
          <a:p>
            <a:pPr eaLnBrk="1" hangingPunct="1">
              <a:spcBef>
                <a:spcPct val="50000"/>
              </a:spcBef>
              <a:buFont typeface="Wingdings" pitchFamily="2" charset="2"/>
              <a:buNone/>
            </a:pPr>
            <a:r>
              <a:rPr lang="en-US" altLang="zh-CN" sz="2600">
                <a:solidFill>
                  <a:srgbClr val="0000FF"/>
                </a:solidFill>
                <a:latin typeface="Times New Roman" panose="02020603050405020304" pitchFamily="18" charset="0"/>
              </a:rPr>
              <a:t> </a:t>
            </a:r>
            <a:r>
              <a:rPr lang="en-US" altLang="zh-CN" sz="2600" i="1">
                <a:solidFill>
                  <a:srgbClr val="0000FF"/>
                </a:solidFill>
                <a:latin typeface="Times New Roman" panose="02020603050405020304" pitchFamily="18" charset="0"/>
              </a:rPr>
              <a:t>C</a:t>
            </a:r>
            <a:r>
              <a:rPr lang="en-US" altLang="zh-CN" sz="2600">
                <a:solidFill>
                  <a:srgbClr val="0000FF"/>
                </a:solidFill>
                <a:latin typeface="Times New Roman" panose="02020603050405020304" pitchFamily="18" charset="0"/>
              </a:rPr>
              <a:t> ( </a:t>
            </a:r>
            <a:r>
              <a:rPr lang="en-US" altLang="zh-CN" sz="2600" i="1">
                <a:solidFill>
                  <a:srgbClr val="0000FF"/>
                </a:solidFill>
                <a:latin typeface="Times New Roman" panose="02020603050405020304" pitchFamily="18" charset="0"/>
              </a:rPr>
              <a:t>y </a:t>
            </a:r>
            <a:r>
              <a:rPr lang="en-US" altLang="zh-CN" sz="2600">
                <a:solidFill>
                  <a:srgbClr val="0000FF"/>
                </a:solidFill>
                <a:latin typeface="Times New Roman" panose="02020603050405020304" pitchFamily="18" charset="0"/>
              </a:rPr>
              <a:t>)  </a:t>
            </a:r>
            <a:r>
              <a:rPr lang="en-US" altLang="zh-CN" sz="2600">
                <a:solidFill>
                  <a:srgbClr val="0000FF"/>
                </a:solidFill>
                <a:latin typeface="宋体" panose="02010600030101010101" pitchFamily="2" charset="-122"/>
              </a:rPr>
              <a:t>→</a:t>
            </a:r>
            <a:r>
              <a:rPr lang="en-US" altLang="zh-CN" sz="2600" i="1">
                <a:solidFill>
                  <a:srgbClr val="0000FF"/>
                </a:solidFill>
                <a:latin typeface="Times New Roman" panose="02020603050405020304" pitchFamily="18" charset="0"/>
              </a:rPr>
              <a:t>EASY</a:t>
            </a:r>
            <a:r>
              <a:rPr lang="en-US" altLang="zh-CN" sz="2600">
                <a:solidFill>
                  <a:srgbClr val="0000FF"/>
                </a:solidFill>
                <a:latin typeface="Times New Roman" panose="02020603050405020304" pitchFamily="18" charset="0"/>
              </a:rPr>
              <a:t> ( </a:t>
            </a:r>
            <a:r>
              <a:rPr lang="en-US" altLang="zh-CN" sz="2600" i="1">
                <a:solidFill>
                  <a:srgbClr val="0000FF"/>
                </a:solidFill>
                <a:latin typeface="Times New Roman" panose="02020603050405020304" pitchFamily="18" charset="0"/>
              </a:rPr>
              <a:t>y </a:t>
            </a:r>
            <a:r>
              <a:rPr lang="en-US" altLang="zh-CN" sz="2600">
                <a:solidFill>
                  <a:srgbClr val="0000FF"/>
                </a:solidFill>
                <a:latin typeface="Times New Roman" panose="02020603050405020304" pitchFamily="18" charset="0"/>
              </a:rPr>
              <a:t>)</a:t>
            </a:r>
            <a:r>
              <a:rPr lang="en-US" altLang="zh-CN" sz="2600">
                <a:solidFill>
                  <a:srgbClr val="660066"/>
                </a:solidFill>
                <a:latin typeface="Times New Roman" panose="02020603050405020304" pitchFamily="18" charset="0"/>
              </a:rPr>
              <a:t>                      </a:t>
            </a:r>
            <a:r>
              <a:rPr lang="zh-CN" altLang="en-US" sz="2500">
                <a:latin typeface="宋体" panose="02010600030101010101" pitchFamily="2" charset="-122"/>
              </a:rPr>
              <a:t>全称固化</a:t>
            </a:r>
          </a:p>
        </p:txBody>
      </p:sp>
      <p:graphicFrame>
        <p:nvGraphicFramePr>
          <p:cNvPr id="43021" name="Object 13">
            <a:extLst>
              <a:ext uri="{FF2B5EF4-FFF2-40B4-BE49-F238E27FC236}">
                <a16:creationId xmlns:a16="http://schemas.microsoft.com/office/drawing/2014/main" id="{9AF594E0-87C3-2E43-80B0-E1B5B485B255}"/>
              </a:ext>
            </a:extLst>
          </p:cNvPr>
          <p:cNvGraphicFramePr>
            <a:graphicFrameLocks noChangeAspect="1"/>
          </p:cNvGraphicFramePr>
          <p:nvPr/>
        </p:nvGraphicFramePr>
        <p:xfrm>
          <a:off x="1219200" y="2933700"/>
          <a:ext cx="476250" cy="342900"/>
        </p:xfrm>
        <a:graphic>
          <a:graphicData uri="http://schemas.openxmlformats.org/presentationml/2006/ole">
            <mc:AlternateContent xmlns:mc="http://schemas.openxmlformats.org/markup-compatibility/2006">
              <mc:Choice xmlns:v="urn:schemas-microsoft-com:vml" Requires="v">
                <p:oleObj spid="_x0000_s43054" r:id="rId7" imgW="4978400" imgH="4102100" progId="Equation.3">
                  <p:embed/>
                </p:oleObj>
              </mc:Choice>
              <mc:Fallback>
                <p:oleObj r:id="rId7" imgW="4978400" imgH="41021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2933700"/>
                        <a:ext cx="476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22" name="AutoShape 14">
            <a:extLst>
              <a:ext uri="{FF2B5EF4-FFF2-40B4-BE49-F238E27FC236}">
                <a16:creationId xmlns:a16="http://schemas.microsoft.com/office/drawing/2014/main" id="{4E8891B2-96A4-AF47-B32B-5D1135ACAE39}"/>
              </a:ext>
            </a:extLst>
          </p:cNvPr>
          <p:cNvSpPr>
            <a:spLocks noChangeArrowheads="1"/>
          </p:cNvSpPr>
          <p:nvPr/>
        </p:nvSpPr>
        <p:spPr bwMode="auto">
          <a:xfrm>
            <a:off x="762000" y="2971800"/>
            <a:ext cx="174625" cy="685800"/>
          </a:xfrm>
          <a:prstGeom prst="curvedRightArrow">
            <a:avLst>
              <a:gd name="adj1" fmla="val 78545"/>
              <a:gd name="adj2" fmla="val 157091"/>
              <a:gd name="adj3" fmla="val 33333"/>
            </a:avLst>
          </a:prstGeom>
          <a:solidFill>
            <a:srgbClr val="FF0000"/>
          </a:solidFill>
          <a:ln w="9525">
            <a:solidFill>
              <a:schemeClr val="tx1"/>
            </a:solidFill>
            <a:miter lim="800000"/>
            <a:headEnd/>
            <a:tailEnd/>
          </a:ln>
        </p:spPr>
        <p:txBody>
          <a:bodyPr wrap="none" anchor="ct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43023" name="Rectangle 16">
            <a:extLst>
              <a:ext uri="{FF2B5EF4-FFF2-40B4-BE49-F238E27FC236}">
                <a16:creationId xmlns:a16="http://schemas.microsoft.com/office/drawing/2014/main" id="{4B9C51E3-174A-1A42-8E51-D4A0ACC3BEE2}"/>
              </a:ext>
            </a:extLst>
          </p:cNvPr>
          <p:cNvSpPr>
            <a:spLocks noChangeArrowheads="1"/>
          </p:cNvSpPr>
          <p:nvPr/>
        </p:nvSpPr>
        <p:spPr bwMode="auto">
          <a:xfrm>
            <a:off x="4800600"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nvGrpSpPr>
          <p:cNvPr id="43024" name="Group 30">
            <a:extLst>
              <a:ext uri="{FF2B5EF4-FFF2-40B4-BE49-F238E27FC236}">
                <a16:creationId xmlns:a16="http://schemas.microsoft.com/office/drawing/2014/main" id="{EE24A59F-81E7-9D4C-8BA5-100154E73190}"/>
              </a:ext>
            </a:extLst>
          </p:cNvPr>
          <p:cNvGrpSpPr>
            <a:grpSpLocks/>
          </p:cNvGrpSpPr>
          <p:nvPr/>
        </p:nvGrpSpPr>
        <p:grpSpPr bwMode="auto">
          <a:xfrm>
            <a:off x="152400" y="4114800"/>
            <a:ext cx="8229600" cy="1600200"/>
            <a:chOff x="336" y="2629"/>
            <a:chExt cx="5088" cy="1008"/>
          </a:xfrm>
        </p:grpSpPr>
        <p:sp>
          <p:nvSpPr>
            <p:cNvPr id="43028" name="Rectangle 18">
              <a:extLst>
                <a:ext uri="{FF2B5EF4-FFF2-40B4-BE49-F238E27FC236}">
                  <a16:creationId xmlns:a16="http://schemas.microsoft.com/office/drawing/2014/main" id="{4D1F335B-2CE3-5A41-8163-F85C8BBA1708}"/>
                </a:ext>
              </a:extLst>
            </p:cNvPr>
            <p:cNvSpPr>
              <a:spLocks noChangeArrowheads="1"/>
            </p:cNvSpPr>
            <p:nvPr/>
          </p:nvSpPr>
          <p:spPr bwMode="auto">
            <a:xfrm>
              <a:off x="336" y="2629"/>
              <a:ext cx="5088"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30000"/>
                </a:spcBef>
                <a:buFont typeface="Wingdings" pitchFamily="2" charset="2"/>
                <a:buNone/>
              </a:pPr>
              <a:r>
                <a:rPr lang="en-US" altLang="zh-CN" sz="2400" b="0">
                  <a:latin typeface="Times New Roman" panose="02020603050405020304" pitchFamily="18" charset="0"/>
                </a:rPr>
                <a:t>      </a:t>
              </a:r>
              <a:r>
                <a:rPr lang="zh-CN" altLang="en-US" sz="2400" b="0"/>
                <a:t>所以</a:t>
              </a:r>
              <a:r>
                <a:rPr lang="zh-CN" altLang="en-US" sz="1800" b="0"/>
                <a:t> </a:t>
              </a:r>
              <a:r>
                <a:rPr lang="en-US" altLang="zh-CN" sz="2600" i="1">
                  <a:solidFill>
                    <a:srgbClr val="660066"/>
                  </a:solidFill>
                  <a:latin typeface="Times New Roman" panose="02020603050405020304" pitchFamily="18" charset="0"/>
                </a:rPr>
                <a:t>C</a:t>
              </a:r>
              <a:r>
                <a:rPr lang="en-US" altLang="zh-CN" sz="2600">
                  <a:solidFill>
                    <a:srgbClr val="660066"/>
                  </a:solidFill>
                  <a:latin typeface="Times New Roman" panose="02020603050405020304" pitchFamily="18" charset="0"/>
                </a:rPr>
                <a:t> (</a:t>
              </a:r>
              <a:r>
                <a:rPr lang="en-US" altLang="zh-CN" sz="2600" i="1">
                  <a:solidFill>
                    <a:srgbClr val="660066"/>
                  </a:solidFill>
                  <a:latin typeface="Times New Roman" panose="02020603050405020304" pitchFamily="18" charset="0"/>
                </a:rPr>
                <a:t>ds</a:t>
              </a:r>
              <a:r>
                <a:rPr lang="en-US" altLang="zh-CN" sz="2600">
                  <a:solidFill>
                    <a:srgbClr val="660066"/>
                  </a:solidFill>
                  <a:latin typeface="Times New Roman" panose="02020603050405020304" pitchFamily="18" charset="0"/>
                </a:rPr>
                <a:t>), </a:t>
              </a:r>
              <a:r>
                <a:rPr lang="en-US" altLang="zh-CN" sz="2600" i="1">
                  <a:solidFill>
                    <a:srgbClr val="660066"/>
                  </a:solidFill>
                  <a:latin typeface="Times New Roman" panose="02020603050405020304" pitchFamily="18" charset="0"/>
                </a:rPr>
                <a:t>C</a:t>
              </a:r>
              <a:r>
                <a:rPr lang="en-US" altLang="zh-CN" sz="2600">
                  <a:solidFill>
                    <a:srgbClr val="660066"/>
                  </a:solidFill>
                  <a:latin typeface="Times New Roman" panose="02020603050405020304" pitchFamily="18" charset="0"/>
                </a:rPr>
                <a:t> (</a:t>
              </a:r>
              <a:r>
                <a:rPr lang="en-US" altLang="zh-CN" sz="2600" i="1">
                  <a:solidFill>
                    <a:srgbClr val="660066"/>
                  </a:solidFill>
                  <a:latin typeface="Times New Roman" panose="02020603050405020304" pitchFamily="18" charset="0"/>
                </a:rPr>
                <a:t>y</a:t>
              </a:r>
              <a:r>
                <a:rPr lang="en-US" altLang="zh-CN" sz="2600">
                  <a:solidFill>
                    <a:srgbClr val="660066"/>
                  </a:solidFill>
                  <a:latin typeface="Times New Roman" panose="02020603050405020304" pitchFamily="18" charset="0"/>
                </a:rPr>
                <a:t>) →</a:t>
              </a:r>
              <a:r>
                <a:rPr lang="en-US" altLang="zh-CN" sz="2600" i="1">
                  <a:solidFill>
                    <a:srgbClr val="660066"/>
                  </a:solidFill>
                  <a:latin typeface="Times New Roman" panose="02020603050405020304" pitchFamily="18" charset="0"/>
                </a:rPr>
                <a:t>EASY</a:t>
              </a:r>
              <a:r>
                <a:rPr lang="en-US" altLang="zh-CN" sz="2600">
                  <a:solidFill>
                    <a:srgbClr val="660066"/>
                  </a:solidFill>
                  <a:latin typeface="Times New Roman" panose="02020603050405020304" pitchFamily="18" charset="0"/>
                </a:rPr>
                <a:t> (</a:t>
              </a:r>
              <a:r>
                <a:rPr lang="en-US" altLang="zh-CN" sz="2600" i="1">
                  <a:solidFill>
                    <a:srgbClr val="660066"/>
                  </a:solidFill>
                  <a:latin typeface="Times New Roman" panose="02020603050405020304" pitchFamily="18" charset="0"/>
                </a:rPr>
                <a:t>y</a:t>
              </a:r>
              <a:r>
                <a:rPr lang="en-US" altLang="zh-CN" sz="2600">
                  <a:solidFill>
                    <a:srgbClr val="660066"/>
                  </a:solidFill>
                  <a:latin typeface="Times New Roman" panose="02020603050405020304" pitchFamily="18" charset="0"/>
                </a:rPr>
                <a:t>)  </a:t>
              </a:r>
            </a:p>
            <a:p>
              <a:pPr eaLnBrk="1" hangingPunct="1">
                <a:spcBef>
                  <a:spcPct val="30000"/>
                </a:spcBef>
                <a:buFont typeface="Wingdings" pitchFamily="2" charset="2"/>
                <a:buNone/>
              </a:pPr>
              <a:r>
                <a:rPr lang="en-US" altLang="zh-CN" sz="2600">
                  <a:solidFill>
                    <a:srgbClr val="660066"/>
                  </a:solidFill>
                  <a:latin typeface="Times New Roman" panose="02020603050405020304" pitchFamily="18" charset="0"/>
                </a:rPr>
                <a:t>                                 </a:t>
              </a:r>
              <a:r>
                <a:rPr lang="en-US" altLang="zh-CN" sz="2600" i="1">
                  <a:solidFill>
                    <a:srgbClr val="0000FF"/>
                  </a:solidFill>
                  <a:latin typeface="Times New Roman" panose="02020603050405020304" pitchFamily="18" charset="0"/>
                </a:rPr>
                <a:t>EASY</a:t>
              </a:r>
              <a:r>
                <a:rPr lang="en-US" altLang="zh-CN" sz="2600">
                  <a:solidFill>
                    <a:srgbClr val="0000FF"/>
                  </a:solidFill>
                  <a:latin typeface="Times New Roman" panose="02020603050405020304" pitchFamily="18" charset="0"/>
                </a:rPr>
                <a:t> (</a:t>
              </a:r>
              <a:r>
                <a:rPr lang="en-US" altLang="zh-CN" sz="2600" i="1">
                  <a:solidFill>
                    <a:srgbClr val="0000FF"/>
                  </a:solidFill>
                  <a:latin typeface="Times New Roman" panose="02020603050405020304" pitchFamily="18" charset="0"/>
                </a:rPr>
                <a:t>ds</a:t>
              </a:r>
              <a:r>
                <a:rPr lang="en-US" altLang="zh-CN" sz="2600">
                  <a:solidFill>
                    <a:srgbClr val="0000FF"/>
                  </a:solidFill>
                  <a:latin typeface="Times New Roman" panose="02020603050405020304" pitchFamily="18" charset="0"/>
                </a:rPr>
                <a:t>)</a:t>
              </a:r>
              <a:r>
                <a:rPr lang="en-US" altLang="zh-CN" sz="2600">
                  <a:latin typeface="Times New Roman" panose="02020603050405020304" pitchFamily="18" charset="0"/>
                </a:rPr>
                <a:t>               </a:t>
              </a:r>
              <a:r>
                <a:rPr lang="en-US" altLang="zh-CN" sz="2600" i="1">
                  <a:latin typeface="Times New Roman" panose="02020603050405020304" pitchFamily="18" charset="0"/>
                </a:rPr>
                <a:t> </a:t>
              </a:r>
              <a:r>
                <a:rPr lang="en-US" altLang="zh-CN" sz="2500" i="1">
                  <a:latin typeface="Times New Roman" panose="02020603050405020304" pitchFamily="18" charset="0"/>
                </a:rPr>
                <a:t>P</a:t>
              </a:r>
              <a:r>
                <a:rPr lang="zh-CN" altLang="en-US" sz="2500"/>
                <a:t>规则及假言推理</a:t>
              </a:r>
              <a:endParaRPr lang="zh-CN" altLang="en-US" sz="2500">
                <a:latin typeface="Times New Roman" panose="02020603050405020304" pitchFamily="18" charset="0"/>
              </a:endParaRPr>
            </a:p>
            <a:p>
              <a:pPr eaLnBrk="1" hangingPunct="1">
                <a:spcBef>
                  <a:spcPct val="50000"/>
                </a:spcBef>
                <a:buFont typeface="Wingdings" pitchFamily="2" charset="2"/>
                <a:buNone/>
              </a:pPr>
              <a:r>
                <a:rPr lang="zh-CN" altLang="en-US" sz="2600">
                  <a:latin typeface="Times New Roman" panose="02020603050405020304" pitchFamily="18" charset="0"/>
                </a:rPr>
                <a:t>   </a:t>
              </a:r>
            </a:p>
          </p:txBody>
        </p:sp>
        <p:graphicFrame>
          <p:nvGraphicFramePr>
            <p:cNvPr id="43029" name="Object 15">
              <a:extLst>
                <a:ext uri="{FF2B5EF4-FFF2-40B4-BE49-F238E27FC236}">
                  <a16:creationId xmlns:a16="http://schemas.microsoft.com/office/drawing/2014/main" id="{EDA1D676-FDAE-2E40-90AA-2903E95057C4}"/>
                </a:ext>
              </a:extLst>
            </p:cNvPr>
            <p:cNvGraphicFramePr>
              <a:graphicFrameLocks noChangeAspect="1"/>
            </p:cNvGraphicFramePr>
            <p:nvPr/>
          </p:nvGraphicFramePr>
          <p:xfrm>
            <a:off x="1728" y="2976"/>
            <a:ext cx="366" cy="240"/>
          </p:xfrm>
          <a:graphic>
            <a:graphicData uri="http://schemas.openxmlformats.org/presentationml/2006/ole">
              <mc:AlternateContent xmlns:mc="http://schemas.openxmlformats.org/markup-compatibility/2006">
                <mc:Choice xmlns:v="urn:schemas-microsoft-com:vml" Requires="v">
                  <p:oleObj spid="_x0000_s43055" r:id="rId8" imgW="4394200" imgH="3505200" progId="Equation.3">
                    <p:embed/>
                  </p:oleObj>
                </mc:Choice>
                <mc:Fallback>
                  <p:oleObj r:id="rId8" imgW="4394200" imgH="3505200"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28" y="2976"/>
                          <a:ext cx="36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3025" name="Group 29">
            <a:extLst>
              <a:ext uri="{FF2B5EF4-FFF2-40B4-BE49-F238E27FC236}">
                <a16:creationId xmlns:a16="http://schemas.microsoft.com/office/drawing/2014/main" id="{34A4867F-566B-8146-956C-85667457110B}"/>
              </a:ext>
            </a:extLst>
          </p:cNvPr>
          <p:cNvGrpSpPr>
            <a:grpSpLocks/>
          </p:cNvGrpSpPr>
          <p:nvPr/>
        </p:nvGrpSpPr>
        <p:grpSpPr bwMode="auto">
          <a:xfrm>
            <a:off x="152400" y="5410200"/>
            <a:ext cx="8382000" cy="933450"/>
            <a:chOff x="336" y="3456"/>
            <a:chExt cx="5136" cy="588"/>
          </a:xfrm>
        </p:grpSpPr>
        <p:sp>
          <p:nvSpPr>
            <p:cNvPr id="43026" name="Rectangle 17">
              <a:extLst>
                <a:ext uri="{FF2B5EF4-FFF2-40B4-BE49-F238E27FC236}">
                  <a16:creationId xmlns:a16="http://schemas.microsoft.com/office/drawing/2014/main" id="{CC44C2E8-1CEE-2B4A-BD7C-3AF38BF3A28D}"/>
                </a:ext>
              </a:extLst>
            </p:cNvPr>
            <p:cNvSpPr>
              <a:spLocks noChangeArrowheads="1"/>
            </p:cNvSpPr>
            <p:nvPr/>
          </p:nvSpPr>
          <p:spPr bwMode="auto">
            <a:xfrm>
              <a:off x="336" y="3456"/>
              <a:ext cx="5136" cy="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400">
                  <a:solidFill>
                    <a:srgbClr val="660066"/>
                  </a:solidFill>
                  <a:latin typeface="Times New Roman" panose="02020603050405020304" pitchFamily="18" charset="0"/>
                </a:rPr>
                <a:t>      </a:t>
              </a:r>
              <a:r>
                <a:rPr lang="zh-CN" altLang="en-US" sz="2400" b="0"/>
                <a:t>所以</a:t>
              </a:r>
              <a:r>
                <a:rPr lang="zh-CN" altLang="en-US" sz="1800"/>
                <a:t>  </a:t>
              </a:r>
              <a:r>
                <a:rPr lang="en-US" altLang="zh-CN" sz="2400" i="1">
                  <a:solidFill>
                    <a:srgbClr val="660066"/>
                  </a:solidFill>
                  <a:latin typeface="Times New Roman" panose="02020603050405020304" pitchFamily="18" charset="0"/>
                </a:rPr>
                <a:t>EASY</a:t>
              </a:r>
              <a:r>
                <a:rPr lang="en-US" altLang="zh-CN" sz="2400">
                  <a:solidFill>
                    <a:srgbClr val="660066"/>
                  </a:solidFill>
                  <a:latin typeface="Times New Roman" panose="02020603050405020304" pitchFamily="18" charset="0"/>
                </a:rPr>
                <a:t> (</a:t>
              </a:r>
              <a:r>
                <a:rPr lang="en-US" altLang="zh-CN" sz="2400" i="1">
                  <a:solidFill>
                    <a:srgbClr val="660066"/>
                  </a:solidFill>
                  <a:latin typeface="Times New Roman" panose="02020603050405020304" pitchFamily="18" charset="0"/>
                </a:rPr>
                <a:t>ds</a:t>
              </a:r>
              <a:r>
                <a:rPr lang="en-US" altLang="zh-CN" sz="2400">
                  <a:solidFill>
                    <a:srgbClr val="660066"/>
                  </a:solidFill>
                  <a:latin typeface="Times New Roman" panose="02020603050405020304" pitchFamily="18" charset="0"/>
                </a:rPr>
                <a:t>),</a:t>
              </a:r>
              <a:r>
                <a:rPr lang="en-US" altLang="zh-CN" sz="2400">
                  <a:latin typeface="Times New Roman" panose="02020603050405020304" pitchFamily="18" charset="0"/>
                </a:rPr>
                <a:t> </a:t>
              </a:r>
              <a:r>
                <a:rPr lang="en-US" altLang="zh-CN" sz="2400" i="1">
                  <a:solidFill>
                    <a:srgbClr val="0000FF"/>
                  </a:solidFill>
                  <a:latin typeface="Times New Roman" panose="02020603050405020304" pitchFamily="18" charset="0"/>
                </a:rPr>
                <a:t>EASY</a:t>
              </a:r>
              <a:r>
                <a:rPr lang="en-US" altLang="zh-CN" sz="2400">
                  <a:solidFill>
                    <a:srgbClr val="0000FF"/>
                  </a:solidFill>
                  <a:latin typeface="Times New Roman" panose="02020603050405020304" pitchFamily="18" charset="0"/>
                </a:rPr>
                <a:t> (</a:t>
              </a:r>
              <a:r>
                <a:rPr lang="en-US" altLang="zh-CN" sz="2400" i="1">
                  <a:solidFill>
                    <a:srgbClr val="0000FF"/>
                  </a:solidFill>
                  <a:latin typeface="Times New Roman" panose="02020603050405020304" pitchFamily="18" charset="0"/>
                </a:rPr>
                <a:t>z</a:t>
              </a:r>
              <a:r>
                <a:rPr lang="en-US" altLang="zh-CN" sz="2400">
                  <a:solidFill>
                    <a:srgbClr val="0000FF"/>
                  </a:solidFill>
                  <a:latin typeface="Times New Roman" panose="02020603050405020304" pitchFamily="18" charset="0"/>
                </a:rPr>
                <a:t>)  </a:t>
              </a:r>
              <a:r>
                <a:rPr lang="en-US" altLang="zh-CN" sz="2400" i="1">
                  <a:solidFill>
                    <a:srgbClr val="0000FF"/>
                  </a:solidFill>
                  <a:latin typeface="Times New Roman" panose="02020603050405020304" pitchFamily="18" charset="0"/>
                </a:rPr>
                <a:t>→LIKE</a:t>
              </a:r>
              <a:r>
                <a:rPr lang="en-US" altLang="zh-CN" sz="2400">
                  <a:solidFill>
                    <a:srgbClr val="0000FF"/>
                  </a:solidFill>
                  <a:latin typeface="Times New Roman" panose="02020603050405020304" pitchFamily="18" charset="0"/>
                </a:rPr>
                <a:t> (</a:t>
              </a:r>
              <a:r>
                <a:rPr lang="en-US" altLang="zh-CN" sz="2400" i="1">
                  <a:solidFill>
                    <a:srgbClr val="0000FF"/>
                  </a:solidFill>
                  <a:latin typeface="Times New Roman" panose="02020603050405020304" pitchFamily="18" charset="0"/>
                </a:rPr>
                <a:t>Wang</a:t>
              </a:r>
              <a:r>
                <a:rPr lang="zh-CN" altLang="en-US"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z</a:t>
              </a:r>
              <a:r>
                <a:rPr lang="en-US" altLang="zh-CN" sz="2400">
                  <a:solidFill>
                    <a:srgbClr val="0000FF"/>
                  </a:solidFill>
                  <a:latin typeface="Times New Roman" panose="02020603050405020304" pitchFamily="18" charset="0"/>
                </a:rPr>
                <a:t>)</a:t>
              </a:r>
              <a:r>
                <a:rPr lang="en-US" altLang="zh-CN" sz="1800"/>
                <a:t> </a:t>
              </a:r>
            </a:p>
            <a:p>
              <a:pPr eaLnBrk="1" hangingPunct="1">
                <a:lnSpc>
                  <a:spcPct val="120000"/>
                </a:lnSpc>
                <a:spcBef>
                  <a:spcPct val="0"/>
                </a:spcBef>
                <a:buClrTx/>
                <a:buFontTx/>
                <a:buNone/>
              </a:pPr>
              <a:r>
                <a:rPr lang="en-US" altLang="zh-CN" sz="2600">
                  <a:solidFill>
                    <a:schemeClr val="accent2"/>
                  </a:solidFill>
                  <a:latin typeface="Times New Roman" panose="02020603050405020304" pitchFamily="18" charset="0"/>
                </a:rPr>
                <a:t>                            </a:t>
              </a:r>
              <a:r>
                <a:rPr lang="en-US" altLang="zh-CN" sz="2600" i="1">
                  <a:solidFill>
                    <a:schemeClr val="accent2"/>
                  </a:solidFill>
                  <a:latin typeface="Times New Roman" panose="02020603050405020304" pitchFamily="18" charset="0"/>
                </a:rPr>
                <a:t>LIKE</a:t>
              </a:r>
              <a:r>
                <a:rPr lang="en-US" altLang="zh-CN" sz="2600">
                  <a:solidFill>
                    <a:schemeClr val="accent2"/>
                  </a:solidFill>
                  <a:latin typeface="Times New Roman" panose="02020603050405020304" pitchFamily="18" charset="0"/>
                </a:rPr>
                <a:t> ( </a:t>
              </a:r>
              <a:r>
                <a:rPr lang="en-US" altLang="zh-CN" sz="2600" i="1">
                  <a:solidFill>
                    <a:schemeClr val="accent2"/>
                  </a:solidFill>
                  <a:latin typeface="Times New Roman" panose="02020603050405020304" pitchFamily="18" charset="0"/>
                </a:rPr>
                <a:t>Wang</a:t>
              </a:r>
              <a:r>
                <a:rPr lang="en-US" altLang="zh-CN" sz="2600">
                  <a:solidFill>
                    <a:schemeClr val="accent2"/>
                  </a:solidFill>
                  <a:latin typeface="Times New Roman" panose="02020603050405020304" pitchFamily="18" charset="0"/>
                </a:rPr>
                <a:t>,  </a:t>
              </a:r>
              <a:r>
                <a:rPr lang="en-US" altLang="zh-CN" sz="2600" i="1">
                  <a:solidFill>
                    <a:schemeClr val="accent2"/>
                  </a:solidFill>
                  <a:latin typeface="Times New Roman" panose="02020603050405020304" pitchFamily="18" charset="0"/>
                </a:rPr>
                <a:t>ds</a:t>
              </a:r>
              <a:r>
                <a:rPr lang="en-US" altLang="zh-CN" sz="2600">
                  <a:solidFill>
                    <a:schemeClr val="accent2"/>
                  </a:solidFill>
                  <a:latin typeface="Times New Roman" panose="02020603050405020304" pitchFamily="18" charset="0"/>
                </a:rPr>
                <a:t> )</a:t>
              </a:r>
              <a:r>
                <a:rPr lang="en-US" altLang="zh-CN" sz="2600">
                  <a:latin typeface="宋体" panose="02010600030101010101" pitchFamily="2" charset="-122"/>
                </a:rPr>
                <a:t>   </a:t>
              </a:r>
              <a:r>
                <a:rPr lang="en-US" altLang="zh-CN" sz="2500" i="1">
                  <a:latin typeface="Times New Roman" panose="02020603050405020304" pitchFamily="18" charset="0"/>
                </a:rPr>
                <a:t>T</a:t>
              </a:r>
              <a:r>
                <a:rPr lang="zh-CN" altLang="en-US" sz="2500">
                  <a:latin typeface="宋体" panose="02010600030101010101" pitchFamily="2" charset="-122"/>
                </a:rPr>
                <a:t>规则及假言推理</a:t>
              </a:r>
            </a:p>
          </p:txBody>
        </p:sp>
        <p:graphicFrame>
          <p:nvGraphicFramePr>
            <p:cNvPr id="43027" name="Object 27">
              <a:extLst>
                <a:ext uri="{FF2B5EF4-FFF2-40B4-BE49-F238E27FC236}">
                  <a16:creationId xmlns:a16="http://schemas.microsoft.com/office/drawing/2014/main" id="{20FAE534-A028-7343-A2F8-38D546B2B3BD}"/>
                </a:ext>
              </a:extLst>
            </p:cNvPr>
            <p:cNvGraphicFramePr>
              <a:graphicFrameLocks noChangeAspect="1"/>
            </p:cNvGraphicFramePr>
            <p:nvPr/>
          </p:nvGraphicFramePr>
          <p:xfrm>
            <a:off x="1536" y="3744"/>
            <a:ext cx="288" cy="230"/>
          </p:xfrm>
          <a:graphic>
            <a:graphicData uri="http://schemas.openxmlformats.org/presentationml/2006/ole">
              <mc:AlternateContent xmlns:mc="http://schemas.openxmlformats.org/markup-compatibility/2006">
                <mc:Choice xmlns:v="urn:schemas-microsoft-com:vml" Requires="v">
                  <p:oleObj spid="_x0000_s43056" r:id="rId10" imgW="4394200" imgH="3505200" progId="Equation.3">
                    <p:embed/>
                  </p:oleObj>
                </mc:Choice>
                <mc:Fallback>
                  <p:oleObj r:id="rId10" imgW="4394200" imgH="3505200" progId="Equation.3">
                    <p:embed/>
                    <p:pic>
                      <p:nvPicPr>
                        <p:cNvPr id="0"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6" y="3744"/>
                          <a:ext cx="2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B09DD7F3-6C10-E347-B6D0-81A31857AC3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F48B41E8-022D-7D46-8258-47944DA06C1D}" type="slidenum">
              <a:rPr lang="ja-JP" altLang="en-US" sz="1800">
                <a:solidFill>
                  <a:srgbClr val="A50021"/>
                </a:solidFill>
                <a:ea typeface="ＭＳ Ｐゴシック" panose="020B0600070205080204" pitchFamily="34" charset="-128"/>
              </a:rPr>
              <a:pPr>
                <a:spcBef>
                  <a:spcPct val="0"/>
                </a:spcBef>
                <a:buClrTx/>
                <a:buFontTx/>
                <a:buNone/>
              </a:pPr>
              <a:t>36</a:t>
            </a:fld>
            <a:endParaRPr lang="en-US" altLang="ja-JP" sz="1800">
              <a:solidFill>
                <a:srgbClr val="A50021"/>
              </a:solidFill>
              <a:ea typeface="ＭＳ Ｐゴシック" panose="020B0600070205080204" pitchFamily="34" charset="-128"/>
            </a:endParaRPr>
          </a:p>
        </p:txBody>
      </p:sp>
      <p:sp>
        <p:nvSpPr>
          <p:cNvPr id="64520" name="Rectangle 8">
            <a:extLst>
              <a:ext uri="{FF2B5EF4-FFF2-40B4-BE49-F238E27FC236}">
                <a16:creationId xmlns:a16="http://schemas.microsoft.com/office/drawing/2014/main" id="{BEBA3909-4CAB-674A-8648-0A4D26980426}"/>
              </a:ext>
            </a:extLst>
          </p:cNvPr>
          <p:cNvSpPr>
            <a:spLocks noChangeArrowheads="1"/>
          </p:cNvSpPr>
          <p:nvPr/>
        </p:nvSpPr>
        <p:spPr bwMode="auto">
          <a:xfrm>
            <a:off x="304800" y="1143000"/>
            <a:ext cx="8305800" cy="2438400"/>
          </a:xfrm>
          <a:prstGeom prst="rect">
            <a:avLst/>
          </a:prstGeom>
          <a:gradFill rotWithShape="0">
            <a:gsLst>
              <a:gs pos="0">
                <a:srgbClr val="E7FFE7"/>
              </a:gs>
              <a:gs pos="50000">
                <a:schemeClr val="bg1"/>
              </a:gs>
              <a:gs pos="100000">
                <a:srgbClr val="E7FFE7"/>
              </a:gs>
            </a:gsLst>
            <a:lin ang="5400000" scaled="1"/>
          </a:gradFill>
          <a:ln w="9525">
            <a:solidFill>
              <a:srgbClr val="008000"/>
            </a:solidFill>
            <a:miter lim="800000"/>
            <a:headEnd/>
            <a:tailEnd/>
          </a:ln>
          <a:effectLst/>
        </p:spPr>
        <p:txBody>
          <a:bodyPr wrap="none" anchor="ctr"/>
          <a:lstStyle/>
          <a:p>
            <a:pPr algn="ctr" eaLnBrk="1" hangingPunct="1">
              <a:defRPr/>
            </a:pPr>
            <a:endParaRPr lang="zh-CN" altLang="zh-CN">
              <a:latin typeface="Arial" charset="0"/>
            </a:endParaRPr>
          </a:p>
        </p:txBody>
      </p:sp>
      <p:sp>
        <p:nvSpPr>
          <p:cNvPr id="44036" name="Rectangle 3">
            <a:extLst>
              <a:ext uri="{FF2B5EF4-FFF2-40B4-BE49-F238E27FC236}">
                <a16:creationId xmlns:a16="http://schemas.microsoft.com/office/drawing/2014/main" id="{22F5B1E9-2DB1-F341-AE95-5C58ACF98E31}"/>
              </a:ext>
            </a:extLst>
          </p:cNvPr>
          <p:cNvSpPr>
            <a:spLocks noGrp="1" noChangeArrowheads="1"/>
          </p:cNvSpPr>
          <p:nvPr>
            <p:ph type="body" idx="1"/>
          </p:nvPr>
        </p:nvSpPr>
        <p:spPr>
          <a:xfrm>
            <a:off x="403225" y="1228725"/>
            <a:ext cx="8131175" cy="2124075"/>
          </a:xfrm>
        </p:spPr>
        <p:txBody>
          <a:bodyPr/>
          <a:lstStyle/>
          <a:p>
            <a:pPr eaLnBrk="1" hangingPunct="1">
              <a:buFont typeface="Wingdings" pitchFamily="2" charset="2"/>
              <a:buBlip>
                <a:blip r:embed="rId3"/>
              </a:buBlip>
            </a:pPr>
            <a:r>
              <a:rPr lang="zh-CN" altLang="en-US" sz="2600" b="1"/>
              <a:t>优点</a:t>
            </a:r>
            <a:r>
              <a:rPr lang="zh-CN" altLang="en-US" sz="2600"/>
              <a:t>：</a:t>
            </a:r>
          </a:p>
          <a:p>
            <a:pPr eaLnBrk="1" hangingPunct="1">
              <a:buClr>
                <a:srgbClr val="0000FF"/>
              </a:buClr>
              <a:buSzPct val="50000"/>
              <a:buFont typeface="Wingdings" pitchFamily="2" charset="2"/>
              <a:buChar char="n"/>
            </a:pPr>
            <a:r>
              <a:rPr lang="zh-CN" altLang="en-US" sz="2600"/>
              <a:t>表达定理证明过程自然，易理解。</a:t>
            </a:r>
          </a:p>
          <a:p>
            <a:pPr eaLnBrk="1" hangingPunct="1">
              <a:buClr>
                <a:srgbClr val="0000FF"/>
              </a:buClr>
              <a:buSzPct val="50000"/>
              <a:buFont typeface="Wingdings" pitchFamily="2" charset="2"/>
              <a:buChar char="n"/>
            </a:pPr>
            <a:r>
              <a:rPr lang="zh-CN" altLang="en-US" sz="2600"/>
              <a:t>拥有丰富的推理规则，推理过程灵活。</a:t>
            </a:r>
          </a:p>
          <a:p>
            <a:pPr eaLnBrk="1" hangingPunct="1">
              <a:buClr>
                <a:srgbClr val="0000FF"/>
              </a:buClr>
              <a:buSzPct val="50000"/>
              <a:buFont typeface="Wingdings" pitchFamily="2" charset="2"/>
              <a:buChar char="n"/>
            </a:pPr>
            <a:r>
              <a:rPr lang="zh-CN" altLang="en-US" sz="2600"/>
              <a:t>便于嵌入领域启发式知识。</a:t>
            </a:r>
          </a:p>
          <a:p>
            <a:pPr eaLnBrk="1" hangingPunct="1">
              <a:buFont typeface="Wingdings" pitchFamily="2" charset="2"/>
              <a:buNone/>
            </a:pPr>
            <a:endParaRPr lang="en-US" altLang="zh-CN" sz="2600"/>
          </a:p>
        </p:txBody>
      </p:sp>
      <p:sp>
        <p:nvSpPr>
          <p:cNvPr id="44037" name="Rectangle 2">
            <a:extLst>
              <a:ext uri="{FF2B5EF4-FFF2-40B4-BE49-F238E27FC236}">
                <a16:creationId xmlns:a16="http://schemas.microsoft.com/office/drawing/2014/main" id="{5ACA709D-1655-A640-9572-1BB8F8B79B0C}"/>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3.2  </a:t>
            </a:r>
            <a:r>
              <a:rPr lang="zh-CN" altLang="en-US" sz="3600" b="0">
                <a:latin typeface="Times New Roman" panose="02020603050405020304" pitchFamily="18" charset="0"/>
                <a:ea typeface="黑体" panose="02010609060101010101" pitchFamily="49" charset="-122"/>
              </a:rPr>
              <a:t>自然演绎推理</a:t>
            </a:r>
          </a:p>
        </p:txBody>
      </p:sp>
      <p:sp>
        <p:nvSpPr>
          <p:cNvPr id="44038" name="Rectangle 4">
            <a:extLst>
              <a:ext uri="{FF2B5EF4-FFF2-40B4-BE49-F238E27FC236}">
                <a16:creationId xmlns:a16="http://schemas.microsoft.com/office/drawing/2014/main" id="{4B1069CA-7871-5043-9D0E-08A8E10A280D}"/>
              </a:ext>
            </a:extLst>
          </p:cNvPr>
          <p:cNvSpPr>
            <a:spLocks noChangeArrowheads="1"/>
          </p:cNvSpPr>
          <p:nvPr/>
        </p:nvSpPr>
        <p:spPr bwMode="auto">
          <a:xfrm>
            <a:off x="-76200" y="85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44039" name="Rectangle 5">
            <a:extLst>
              <a:ext uri="{FF2B5EF4-FFF2-40B4-BE49-F238E27FC236}">
                <a16:creationId xmlns:a16="http://schemas.microsoft.com/office/drawing/2014/main" id="{B87A756A-D69C-D546-A07C-FD7E3E16CE2A}"/>
              </a:ext>
            </a:extLst>
          </p:cNvPr>
          <p:cNvSpPr>
            <a:spLocks noChangeArrowheads="1"/>
          </p:cNvSpPr>
          <p:nvPr/>
        </p:nvSpPr>
        <p:spPr bwMode="auto">
          <a:xfrm>
            <a:off x="-76200" y="85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44040" name="Rectangle 6">
            <a:extLst>
              <a:ext uri="{FF2B5EF4-FFF2-40B4-BE49-F238E27FC236}">
                <a16:creationId xmlns:a16="http://schemas.microsoft.com/office/drawing/2014/main" id="{C04D3DF6-44B5-2E48-A8A3-C539C764D4B8}"/>
              </a:ext>
            </a:extLst>
          </p:cNvPr>
          <p:cNvSpPr>
            <a:spLocks noChangeArrowheads="1"/>
          </p:cNvSpPr>
          <p:nvPr/>
        </p:nvSpPr>
        <p:spPr bwMode="auto">
          <a:xfrm>
            <a:off x="-76200" y="3462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44041" name="Rectangle 7">
            <a:extLst>
              <a:ext uri="{FF2B5EF4-FFF2-40B4-BE49-F238E27FC236}">
                <a16:creationId xmlns:a16="http://schemas.microsoft.com/office/drawing/2014/main" id="{11A84109-39E5-234B-BC54-96561D9BDD1A}"/>
              </a:ext>
            </a:extLst>
          </p:cNvPr>
          <p:cNvSpPr>
            <a:spLocks noChangeArrowheads="1"/>
          </p:cNvSpPr>
          <p:nvPr/>
        </p:nvSpPr>
        <p:spPr bwMode="auto">
          <a:xfrm>
            <a:off x="-76200" y="3462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nvGrpSpPr>
          <p:cNvPr id="44042" name="Group 12">
            <a:extLst>
              <a:ext uri="{FF2B5EF4-FFF2-40B4-BE49-F238E27FC236}">
                <a16:creationId xmlns:a16="http://schemas.microsoft.com/office/drawing/2014/main" id="{2E40D57D-B70F-7C47-871D-E3FEE91AC0DA}"/>
              </a:ext>
            </a:extLst>
          </p:cNvPr>
          <p:cNvGrpSpPr>
            <a:grpSpLocks/>
          </p:cNvGrpSpPr>
          <p:nvPr/>
        </p:nvGrpSpPr>
        <p:grpSpPr bwMode="auto">
          <a:xfrm>
            <a:off x="304800" y="4114800"/>
            <a:ext cx="8305800" cy="1295400"/>
            <a:chOff x="192" y="2550"/>
            <a:chExt cx="5232" cy="816"/>
          </a:xfrm>
        </p:grpSpPr>
        <p:sp>
          <p:nvSpPr>
            <p:cNvPr id="64521" name="Rectangle 9">
              <a:extLst>
                <a:ext uri="{FF2B5EF4-FFF2-40B4-BE49-F238E27FC236}">
                  <a16:creationId xmlns:a16="http://schemas.microsoft.com/office/drawing/2014/main" id="{F0D8F047-CA08-854E-974B-020B1A9671F1}"/>
                </a:ext>
              </a:extLst>
            </p:cNvPr>
            <p:cNvSpPr>
              <a:spLocks noChangeArrowheads="1"/>
            </p:cNvSpPr>
            <p:nvPr/>
          </p:nvSpPr>
          <p:spPr bwMode="auto">
            <a:xfrm>
              <a:off x="192" y="2550"/>
              <a:ext cx="5232" cy="816"/>
            </a:xfrm>
            <a:prstGeom prst="rect">
              <a:avLst/>
            </a:prstGeom>
            <a:gradFill rotWithShape="0">
              <a:gsLst>
                <a:gs pos="0">
                  <a:srgbClr val="CCFFFF"/>
                </a:gs>
                <a:gs pos="50000">
                  <a:schemeClr val="bg1"/>
                </a:gs>
                <a:gs pos="100000">
                  <a:srgbClr val="CCFFFF"/>
                </a:gs>
              </a:gsLst>
              <a:lin ang="5400000" scaled="1"/>
            </a:gradFill>
            <a:ln w="9525">
              <a:solidFill>
                <a:srgbClr val="008080"/>
              </a:solidFill>
              <a:miter lim="800000"/>
              <a:headEnd/>
              <a:tailEnd/>
            </a:ln>
            <a:effectLst/>
          </p:spPr>
          <p:txBody>
            <a:bodyPr wrap="none" anchor="ctr"/>
            <a:lstStyle/>
            <a:p>
              <a:pPr eaLnBrk="1" hangingPunct="1">
                <a:lnSpc>
                  <a:spcPct val="120000"/>
                </a:lnSpc>
                <a:defRPr/>
              </a:pPr>
              <a:endParaRPr lang="zh-CN" altLang="en-US">
                <a:latin typeface="Arial" charset="0"/>
              </a:endParaRPr>
            </a:p>
          </p:txBody>
        </p:sp>
        <p:sp>
          <p:nvSpPr>
            <p:cNvPr id="44044" name="Rectangle 11">
              <a:extLst>
                <a:ext uri="{FF2B5EF4-FFF2-40B4-BE49-F238E27FC236}">
                  <a16:creationId xmlns:a16="http://schemas.microsoft.com/office/drawing/2014/main" id="{CE696152-C264-5C4F-8E4E-8BF127EA523A}"/>
                </a:ext>
              </a:extLst>
            </p:cNvPr>
            <p:cNvSpPr>
              <a:spLocks noChangeArrowheads="1"/>
            </p:cNvSpPr>
            <p:nvPr/>
          </p:nvSpPr>
          <p:spPr bwMode="auto">
            <a:xfrm>
              <a:off x="258" y="2688"/>
              <a:ext cx="5166" cy="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20000"/>
                </a:lnSpc>
                <a:spcBef>
                  <a:spcPct val="80000"/>
                </a:spcBef>
                <a:buFont typeface="Wingdings" pitchFamily="2" charset="2"/>
                <a:buBlip>
                  <a:blip r:embed="rId3"/>
                </a:buBlip>
              </a:pPr>
              <a:r>
                <a:rPr lang="en-US" altLang="zh-CN" sz="2600"/>
                <a:t> </a:t>
              </a:r>
              <a:r>
                <a:rPr lang="zh-CN" altLang="en-US" sz="2600"/>
                <a:t>缺点</a:t>
              </a:r>
              <a:r>
                <a:rPr lang="zh-CN" altLang="en-US" sz="2600" b="0"/>
                <a:t>：易产生组合爆炸，得到的中间结论一般呈指数形式递增。</a:t>
              </a:r>
            </a:p>
          </p:txBody>
        </p:sp>
      </p:gr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a:extLst>
              <a:ext uri="{FF2B5EF4-FFF2-40B4-BE49-F238E27FC236}">
                <a16:creationId xmlns:a16="http://schemas.microsoft.com/office/drawing/2014/main" id="{D1CB7659-DA68-1C43-BADC-C306ECDC591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A54CCC01-9336-E14C-8974-DC2639EA3BE0}" type="slidenum">
              <a:rPr lang="ja-JP" altLang="en-US" sz="1800">
                <a:solidFill>
                  <a:srgbClr val="A50021"/>
                </a:solidFill>
                <a:ea typeface="ＭＳ Ｐゴシック" panose="020B0600070205080204" pitchFamily="34" charset="-128"/>
              </a:rPr>
              <a:pPr>
                <a:spcBef>
                  <a:spcPct val="0"/>
                </a:spcBef>
                <a:buClrTx/>
                <a:buFontTx/>
                <a:buNone/>
              </a:pPr>
              <a:t>37</a:t>
            </a:fld>
            <a:endParaRPr lang="en-US" altLang="ja-JP" sz="1800">
              <a:solidFill>
                <a:srgbClr val="A50021"/>
              </a:solidFill>
              <a:ea typeface="ＭＳ Ｐゴシック" panose="020B0600070205080204" pitchFamily="34" charset="-128"/>
            </a:endParaRPr>
          </a:p>
        </p:txBody>
      </p:sp>
      <p:grpSp>
        <p:nvGrpSpPr>
          <p:cNvPr id="45059" name="Group 2">
            <a:extLst>
              <a:ext uri="{FF2B5EF4-FFF2-40B4-BE49-F238E27FC236}">
                <a16:creationId xmlns:a16="http://schemas.microsoft.com/office/drawing/2014/main" id="{225319A7-AAA0-3747-8CCC-A29E3249C799}"/>
              </a:ext>
            </a:extLst>
          </p:cNvPr>
          <p:cNvGrpSpPr>
            <a:grpSpLocks/>
          </p:cNvGrpSpPr>
          <p:nvPr/>
        </p:nvGrpSpPr>
        <p:grpSpPr bwMode="auto">
          <a:xfrm>
            <a:off x="457200" y="2362200"/>
            <a:ext cx="8001000" cy="3429000"/>
            <a:chOff x="576" y="1488"/>
            <a:chExt cx="4512" cy="2160"/>
          </a:xfrm>
        </p:grpSpPr>
        <p:sp>
          <p:nvSpPr>
            <p:cNvPr id="45062" name="AutoShape 3">
              <a:extLst>
                <a:ext uri="{FF2B5EF4-FFF2-40B4-BE49-F238E27FC236}">
                  <a16:creationId xmlns:a16="http://schemas.microsoft.com/office/drawing/2014/main" id="{A4204DEA-37EB-3248-BD05-0D9B5D3E3A83}"/>
                </a:ext>
              </a:extLst>
            </p:cNvPr>
            <p:cNvSpPr>
              <a:spLocks noChangeArrowheads="1"/>
            </p:cNvSpPr>
            <p:nvPr/>
          </p:nvSpPr>
          <p:spPr bwMode="auto">
            <a:xfrm>
              <a:off x="576" y="1488"/>
              <a:ext cx="3888" cy="2064"/>
            </a:xfrm>
            <a:prstGeom prst="rightArrowCallout">
              <a:avLst>
                <a:gd name="adj1" fmla="val 18796"/>
                <a:gd name="adj2" fmla="val 24565"/>
                <a:gd name="adj3" fmla="val 19238"/>
                <a:gd name="adj4" fmla="val 84130"/>
              </a:avLst>
            </a:prstGeom>
            <a:solidFill>
              <a:srgbClr val="CCFFCC"/>
            </a:solidFill>
            <a:ln w="9525">
              <a:solidFill>
                <a:schemeClr val="tx1"/>
              </a:solidFill>
              <a:miter lim="800000"/>
              <a:headEnd/>
              <a:tailEnd/>
            </a:ln>
          </p:spPr>
          <p:txBody>
            <a:bodyPr wrap="none" anchor="ct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45063" name="Text Box 4">
              <a:extLst>
                <a:ext uri="{FF2B5EF4-FFF2-40B4-BE49-F238E27FC236}">
                  <a16:creationId xmlns:a16="http://schemas.microsoft.com/office/drawing/2014/main" id="{1CE2B805-61B8-9A4E-9F43-5AD1138009F3}"/>
                </a:ext>
              </a:extLst>
            </p:cNvPr>
            <p:cNvSpPr txBox="1">
              <a:spLocks noChangeArrowheads="1"/>
            </p:cNvSpPr>
            <p:nvPr/>
          </p:nvSpPr>
          <p:spPr bwMode="auto">
            <a:xfrm>
              <a:off x="4560" y="1501"/>
              <a:ext cx="528" cy="2147"/>
            </a:xfrm>
            <a:prstGeom prst="rect">
              <a:avLst/>
            </a:prstGeom>
            <a:solidFill>
              <a:srgbClr val="FFFF99"/>
            </a:solidFill>
            <a:ln w="9525">
              <a:solidFill>
                <a:srgbClr val="808080"/>
              </a:solidFill>
              <a:miter lim="800000"/>
              <a:headEnd/>
              <a:tailEnd/>
            </a:ln>
          </p:spPr>
          <p:txBody>
            <a:bodyPr anchor="ctr" anchorCtr="1">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30000"/>
                </a:spcBef>
                <a:buClrTx/>
                <a:buFontTx/>
                <a:buNone/>
              </a:pPr>
              <a:r>
                <a:rPr lang="zh-CN" altLang="en-US" sz="2900"/>
                <a:t>归</a:t>
              </a:r>
            </a:p>
            <a:p>
              <a:pPr eaLnBrk="1" hangingPunct="1">
                <a:spcBef>
                  <a:spcPct val="30000"/>
                </a:spcBef>
                <a:buClrTx/>
                <a:buFontTx/>
                <a:buNone/>
              </a:pPr>
              <a:r>
                <a:rPr lang="zh-CN" altLang="en-US" sz="2900"/>
                <a:t>结</a:t>
              </a:r>
            </a:p>
            <a:p>
              <a:pPr eaLnBrk="1" hangingPunct="1">
                <a:spcBef>
                  <a:spcPct val="30000"/>
                </a:spcBef>
                <a:buClrTx/>
                <a:buFontTx/>
                <a:buNone/>
              </a:pPr>
              <a:r>
                <a:rPr lang="zh-CN" altLang="en-US" sz="2900"/>
                <a:t>演</a:t>
              </a:r>
            </a:p>
            <a:p>
              <a:pPr eaLnBrk="1" hangingPunct="1">
                <a:spcBef>
                  <a:spcPct val="30000"/>
                </a:spcBef>
                <a:buClrTx/>
                <a:buFontTx/>
                <a:buNone/>
              </a:pPr>
              <a:r>
                <a:rPr lang="zh-CN" altLang="en-US" sz="2900"/>
                <a:t>绎</a:t>
              </a:r>
            </a:p>
            <a:p>
              <a:pPr eaLnBrk="1" hangingPunct="1">
                <a:spcBef>
                  <a:spcPct val="30000"/>
                </a:spcBef>
                <a:buClrTx/>
                <a:buFontTx/>
                <a:buNone/>
              </a:pPr>
              <a:r>
                <a:rPr lang="zh-CN" altLang="en-US" sz="2900"/>
                <a:t>推</a:t>
              </a:r>
            </a:p>
            <a:p>
              <a:pPr eaLnBrk="1" hangingPunct="1">
                <a:spcBef>
                  <a:spcPct val="30000"/>
                </a:spcBef>
                <a:buClrTx/>
                <a:buFontTx/>
                <a:buNone/>
              </a:pPr>
              <a:r>
                <a:rPr lang="zh-CN" altLang="en-US" sz="2900"/>
                <a:t>理</a:t>
              </a:r>
            </a:p>
          </p:txBody>
        </p:sp>
      </p:grpSp>
      <p:sp>
        <p:nvSpPr>
          <p:cNvPr id="45060" name="Rectangle 5">
            <a:extLst>
              <a:ext uri="{FF2B5EF4-FFF2-40B4-BE49-F238E27FC236}">
                <a16:creationId xmlns:a16="http://schemas.microsoft.com/office/drawing/2014/main" id="{060E7D7D-A76E-A246-BB04-C7B8B3DA9E1A}"/>
              </a:ext>
            </a:extLst>
          </p:cNvPr>
          <p:cNvSpPr>
            <a:spLocks noGrp="1" noChangeArrowheads="1"/>
          </p:cNvSpPr>
          <p:nvPr>
            <p:ph type="title"/>
          </p:nvPr>
        </p:nvSpPr>
        <p:spPr/>
        <p:txBody>
          <a:bodyPr/>
          <a:lstStyle/>
          <a:p>
            <a:pPr eaLnBrk="1" hangingPunct="1"/>
            <a:r>
              <a:rPr lang="zh-CN" altLang="en-US" sz="3600" b="0">
                <a:latin typeface="Times New Roman" panose="02020603050405020304" pitchFamily="18" charset="0"/>
                <a:ea typeface="黑体" panose="02010609060101010101" pitchFamily="49" charset="-122"/>
              </a:rPr>
              <a:t>第</a:t>
            </a:r>
            <a:r>
              <a:rPr lang="en-US" altLang="zh-CN" sz="3600" b="0">
                <a:latin typeface="Times New Roman" panose="02020603050405020304" pitchFamily="18" charset="0"/>
                <a:ea typeface="黑体" panose="02010609060101010101" pitchFamily="49" charset="-122"/>
              </a:rPr>
              <a:t>3</a:t>
            </a:r>
            <a:r>
              <a:rPr lang="zh-CN" altLang="en-US" sz="3600" b="0">
                <a:latin typeface="Times New Roman" panose="02020603050405020304" pitchFamily="18" charset="0"/>
                <a:ea typeface="黑体" panose="02010609060101010101" pitchFamily="49" charset="-122"/>
              </a:rPr>
              <a:t>章  确定性推理方法</a:t>
            </a:r>
          </a:p>
        </p:txBody>
      </p:sp>
      <p:sp>
        <p:nvSpPr>
          <p:cNvPr id="45061" name="Rectangle 6">
            <a:extLst>
              <a:ext uri="{FF2B5EF4-FFF2-40B4-BE49-F238E27FC236}">
                <a16:creationId xmlns:a16="http://schemas.microsoft.com/office/drawing/2014/main" id="{FE105F80-6B2E-C749-A48A-7FB93DC6E0B5}"/>
              </a:ext>
            </a:extLst>
          </p:cNvPr>
          <p:cNvSpPr>
            <a:spLocks noGrp="1" noChangeArrowheads="1"/>
          </p:cNvSpPr>
          <p:nvPr>
            <p:ph type="body" idx="1"/>
          </p:nvPr>
        </p:nvSpPr>
        <p:spPr>
          <a:xfrm>
            <a:off x="425450" y="908050"/>
            <a:ext cx="8642350" cy="5400675"/>
          </a:xfrm>
        </p:spPr>
        <p:txBody>
          <a:bodyPr/>
          <a:lstStyle/>
          <a:p>
            <a:pPr eaLnBrk="1" hangingPunct="1">
              <a:lnSpc>
                <a:spcPct val="120000"/>
              </a:lnSpc>
            </a:pPr>
            <a:r>
              <a:rPr lang="en-US" altLang="zh-CN" sz="2800" b="1">
                <a:latin typeface="Times New Roman" panose="02020603050405020304" pitchFamily="18" charset="0"/>
              </a:rPr>
              <a:t>3.1  </a:t>
            </a:r>
            <a:r>
              <a:rPr lang="zh-CN" altLang="en-US" sz="2800" b="1">
                <a:latin typeface="Times New Roman" panose="02020603050405020304" pitchFamily="18" charset="0"/>
              </a:rPr>
              <a:t>推理的基本概念 </a:t>
            </a:r>
          </a:p>
          <a:p>
            <a:pPr eaLnBrk="1" hangingPunct="1">
              <a:lnSpc>
                <a:spcPct val="120000"/>
              </a:lnSpc>
            </a:pPr>
            <a:r>
              <a:rPr lang="en-US" altLang="zh-CN" sz="2800" b="1">
                <a:latin typeface="Times New Roman" panose="02020603050405020304" pitchFamily="18" charset="0"/>
              </a:rPr>
              <a:t>3.2  </a:t>
            </a:r>
            <a:r>
              <a:rPr lang="zh-CN" altLang="en-US" sz="2800" b="1">
                <a:latin typeface="Times New Roman" panose="02020603050405020304" pitchFamily="18" charset="0"/>
              </a:rPr>
              <a:t>自然演绎推理</a:t>
            </a:r>
          </a:p>
          <a:p>
            <a:pPr eaLnBrk="1" hangingPunct="1">
              <a:lnSpc>
                <a:spcPct val="120000"/>
              </a:lnSpc>
            </a:pPr>
            <a:r>
              <a:rPr lang="en-US" altLang="zh-CN" sz="2800" b="1">
                <a:solidFill>
                  <a:srgbClr val="0000FF"/>
                </a:solidFill>
                <a:latin typeface="Times New Roman" panose="02020603050405020304" pitchFamily="18" charset="0"/>
              </a:rPr>
              <a:t>3.3  </a:t>
            </a:r>
            <a:r>
              <a:rPr lang="zh-CN" altLang="en-US" sz="2800" b="1">
                <a:solidFill>
                  <a:srgbClr val="0000FF"/>
                </a:solidFill>
                <a:latin typeface="Times New Roman" panose="02020603050405020304" pitchFamily="18" charset="0"/>
              </a:rPr>
              <a:t>谓词公式化为子句集的方法</a:t>
            </a:r>
          </a:p>
          <a:p>
            <a:pPr eaLnBrk="1" hangingPunct="1">
              <a:lnSpc>
                <a:spcPct val="120000"/>
              </a:lnSpc>
            </a:pPr>
            <a:r>
              <a:rPr lang="en-US" altLang="zh-CN" sz="2800" b="1">
                <a:latin typeface="Times New Roman" panose="02020603050405020304" pitchFamily="18" charset="0"/>
              </a:rPr>
              <a:t>3.4  </a:t>
            </a:r>
            <a:r>
              <a:rPr lang="zh-CN" altLang="en-US" sz="2800" b="1">
                <a:latin typeface="Times New Roman" panose="02020603050405020304" pitchFamily="18" charset="0"/>
              </a:rPr>
              <a:t>鲁宾逊归结原理</a:t>
            </a:r>
          </a:p>
          <a:p>
            <a:pPr eaLnBrk="1" hangingPunct="1">
              <a:lnSpc>
                <a:spcPct val="120000"/>
              </a:lnSpc>
            </a:pPr>
            <a:r>
              <a:rPr lang="en-US" altLang="zh-CN" sz="2800" b="1">
                <a:latin typeface="Times New Roman" panose="02020603050405020304" pitchFamily="18" charset="0"/>
              </a:rPr>
              <a:t>3.5  </a:t>
            </a:r>
            <a:r>
              <a:rPr lang="zh-CN" altLang="en-US" sz="2800" b="1">
                <a:latin typeface="Times New Roman" panose="02020603050405020304" pitchFamily="18" charset="0"/>
              </a:rPr>
              <a:t>归结反演</a:t>
            </a:r>
          </a:p>
          <a:p>
            <a:pPr eaLnBrk="1" hangingPunct="1">
              <a:lnSpc>
                <a:spcPct val="120000"/>
              </a:lnSpc>
            </a:pPr>
            <a:r>
              <a:rPr lang="en-US" altLang="zh-CN" sz="2800" b="1">
                <a:latin typeface="Times New Roman" panose="02020603050405020304" pitchFamily="18" charset="0"/>
              </a:rPr>
              <a:t>3.6  </a:t>
            </a:r>
            <a:r>
              <a:rPr lang="zh-CN" altLang="en-US" sz="2800" b="1">
                <a:latin typeface="Times New Roman" panose="02020603050405020304" pitchFamily="18" charset="0"/>
              </a:rPr>
              <a:t>应用归结反演求解问题</a:t>
            </a:r>
            <a:r>
              <a:rPr lang="zh-CN" altLang="en-US" sz="2800" b="1"/>
              <a:t> </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a:extLst>
              <a:ext uri="{FF2B5EF4-FFF2-40B4-BE49-F238E27FC236}">
                <a16:creationId xmlns:a16="http://schemas.microsoft.com/office/drawing/2014/main" id="{10BCDDFE-C949-2C4F-B52F-E9D09CEE226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9981DB32-01C4-3845-9EFA-67F8ABAAE2B5}" type="slidenum">
              <a:rPr lang="ja-JP" altLang="en-US" sz="1800">
                <a:solidFill>
                  <a:srgbClr val="A50021"/>
                </a:solidFill>
                <a:ea typeface="ＭＳ Ｐゴシック" panose="020B0600070205080204" pitchFamily="34" charset="-128"/>
              </a:rPr>
              <a:pPr>
                <a:spcBef>
                  <a:spcPct val="0"/>
                </a:spcBef>
                <a:buClrTx/>
                <a:buFontTx/>
                <a:buNone/>
              </a:pPr>
              <a:t>38</a:t>
            </a:fld>
            <a:endParaRPr lang="en-US" altLang="ja-JP" sz="1800">
              <a:solidFill>
                <a:srgbClr val="A50021"/>
              </a:solidFill>
              <a:ea typeface="ＭＳ Ｐゴシック" panose="020B0600070205080204" pitchFamily="34" charset="-128"/>
            </a:endParaRPr>
          </a:p>
        </p:txBody>
      </p:sp>
      <p:sp>
        <p:nvSpPr>
          <p:cNvPr id="46083" name="Rectangle 2">
            <a:extLst>
              <a:ext uri="{FF2B5EF4-FFF2-40B4-BE49-F238E27FC236}">
                <a16:creationId xmlns:a16="http://schemas.microsoft.com/office/drawing/2014/main" id="{5C24AC9E-0D71-B241-8E43-6DB33D6F622A}"/>
              </a:ext>
            </a:extLst>
          </p:cNvPr>
          <p:cNvSpPr>
            <a:spLocks noGrp="1" noChangeArrowheads="1"/>
          </p:cNvSpPr>
          <p:nvPr>
            <p:ph type="title"/>
          </p:nvPr>
        </p:nvSpPr>
        <p:spPr/>
        <p:txBody>
          <a:bodyPr/>
          <a:lstStyle/>
          <a:p>
            <a:pPr algn="ctr" eaLnBrk="1" hangingPunct="1"/>
            <a:r>
              <a:rPr lang="zh-CN" altLang="en-US" sz="3600" b="0">
                <a:latin typeface="黑体" panose="02010609060101010101" pitchFamily="49" charset="-122"/>
                <a:ea typeface="黑体" panose="02010609060101010101" pitchFamily="49" charset="-122"/>
              </a:rPr>
              <a:t>归 结 演 绎 推 理</a:t>
            </a:r>
          </a:p>
        </p:txBody>
      </p:sp>
      <p:sp>
        <p:nvSpPr>
          <p:cNvPr id="153605" name="Rectangle 5">
            <a:extLst>
              <a:ext uri="{FF2B5EF4-FFF2-40B4-BE49-F238E27FC236}">
                <a16:creationId xmlns:a16="http://schemas.microsoft.com/office/drawing/2014/main" id="{089E0545-51F0-1E40-8F0B-532FAF5D57F2}"/>
              </a:ext>
            </a:extLst>
          </p:cNvPr>
          <p:cNvSpPr>
            <a:spLocks noChangeArrowheads="1"/>
          </p:cNvSpPr>
          <p:nvPr/>
        </p:nvSpPr>
        <p:spPr bwMode="auto">
          <a:xfrm>
            <a:off x="250825" y="1152525"/>
            <a:ext cx="8642350" cy="2352675"/>
          </a:xfrm>
          <a:prstGeom prst="rect">
            <a:avLst/>
          </a:prstGeom>
          <a:gradFill rotWithShape="1">
            <a:gsLst>
              <a:gs pos="0">
                <a:srgbClr val="00FFFF"/>
              </a:gs>
              <a:gs pos="50000">
                <a:schemeClr val="bg1"/>
              </a:gs>
              <a:gs pos="100000">
                <a:srgbClr val="00FFFF"/>
              </a:gs>
            </a:gsLst>
            <a:lin ang="18900000" scaled="1"/>
          </a:gradFill>
          <a:ln w="9525">
            <a:solidFill>
              <a:srgbClr val="808080"/>
            </a:solidFill>
            <a:miter lim="800000"/>
            <a:headEnd/>
            <a:tailEnd/>
          </a:ln>
          <a:effectLst/>
        </p:spPr>
        <p:txBody>
          <a:bodyPr/>
          <a:lstStyle>
            <a:lvl1pPr marL="571500" indent="-571500">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ct val="160000"/>
              </a:lnSpc>
              <a:spcBef>
                <a:spcPct val="40000"/>
              </a:spcBef>
              <a:buClr>
                <a:schemeClr val="accent2"/>
              </a:buClr>
              <a:buFont typeface="Wingdings" pitchFamily="2" charset="2"/>
              <a:buBlip>
                <a:blip r:embed="rId4"/>
              </a:buBlip>
            </a:pPr>
            <a:r>
              <a:rPr lang="zh-CN" altLang="en-US" sz="2800">
                <a:latin typeface="Times New Roman" panose="02020603050405020304" pitchFamily="18" charset="0"/>
              </a:rPr>
              <a:t>反证法：                ，</a:t>
            </a:r>
            <a:r>
              <a:rPr lang="zh-CN" altLang="en-US" sz="2800" b="0">
                <a:latin typeface="Times New Roman" panose="02020603050405020304" pitchFamily="18" charset="0"/>
              </a:rPr>
              <a:t>当且仅当                           ，</a:t>
            </a:r>
          </a:p>
          <a:p>
            <a:pPr eaLnBrk="1" hangingPunct="1">
              <a:lnSpc>
                <a:spcPct val="160000"/>
              </a:lnSpc>
              <a:spcBef>
                <a:spcPct val="40000"/>
              </a:spcBef>
              <a:buClr>
                <a:schemeClr val="accent2"/>
              </a:buClr>
              <a:buFont typeface="Wingdings" pitchFamily="2" charset="2"/>
              <a:buNone/>
            </a:pPr>
            <a:r>
              <a:rPr lang="zh-CN" altLang="en-US" sz="2800" b="0">
                <a:latin typeface="Times New Roman" panose="02020603050405020304" pitchFamily="18" charset="0"/>
              </a:rPr>
              <a:t>       即 </a:t>
            </a:r>
            <a:r>
              <a:rPr lang="en-US" altLang="zh-CN" sz="2800" b="0" i="1">
                <a:latin typeface="Times New Roman" panose="02020603050405020304" pitchFamily="18" charset="0"/>
              </a:rPr>
              <a:t>Q</a:t>
            </a:r>
            <a:r>
              <a:rPr lang="zh-CN" altLang="en-US" sz="2800" b="0">
                <a:latin typeface="Times New Roman" panose="02020603050405020304" pitchFamily="18" charset="0"/>
              </a:rPr>
              <a:t>为 </a:t>
            </a:r>
            <a:r>
              <a:rPr lang="en-US" altLang="zh-CN" sz="2800" b="0" i="1">
                <a:latin typeface="Times New Roman" panose="02020603050405020304" pitchFamily="18" charset="0"/>
              </a:rPr>
              <a:t>P</a:t>
            </a:r>
            <a:r>
              <a:rPr lang="en-US" altLang="zh-CN" sz="2800" b="0">
                <a:latin typeface="Times New Roman" panose="02020603050405020304" pitchFamily="18" charset="0"/>
              </a:rPr>
              <a:t> </a:t>
            </a:r>
            <a:r>
              <a:rPr lang="zh-CN" altLang="en-US" sz="2800" b="0">
                <a:latin typeface="Times New Roman" panose="02020603050405020304" pitchFamily="18" charset="0"/>
              </a:rPr>
              <a:t>的逻辑结论，当且仅当                 是不可满足的。</a:t>
            </a:r>
            <a:endParaRPr lang="zh-CN" altLang="en-US" sz="2600" b="0"/>
          </a:p>
        </p:txBody>
      </p:sp>
      <p:sp>
        <p:nvSpPr>
          <p:cNvPr id="46085" name="Rectangle 6">
            <a:extLst>
              <a:ext uri="{FF2B5EF4-FFF2-40B4-BE49-F238E27FC236}">
                <a16:creationId xmlns:a16="http://schemas.microsoft.com/office/drawing/2014/main" id="{1765F720-03B5-6443-921E-1BDEA48D137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46086" name="Object 7">
            <a:extLst>
              <a:ext uri="{FF2B5EF4-FFF2-40B4-BE49-F238E27FC236}">
                <a16:creationId xmlns:a16="http://schemas.microsoft.com/office/drawing/2014/main" id="{E43B6FF1-AED4-A54C-833F-3ABF303EA643}"/>
              </a:ext>
            </a:extLst>
          </p:cNvPr>
          <p:cNvGraphicFramePr>
            <a:graphicFrameLocks noChangeAspect="1"/>
          </p:cNvGraphicFramePr>
          <p:nvPr/>
        </p:nvGraphicFramePr>
        <p:xfrm>
          <a:off x="2438400" y="1401763"/>
          <a:ext cx="1219200" cy="503237"/>
        </p:xfrm>
        <a:graphic>
          <a:graphicData uri="http://schemas.openxmlformats.org/presentationml/2006/ole">
            <mc:AlternateContent xmlns:mc="http://schemas.openxmlformats.org/markup-compatibility/2006">
              <mc:Choice xmlns:v="urn:schemas-microsoft-com:vml" Requires="v">
                <p:oleObj spid="_x0000_s46134" name="公式" r:id="rId5" imgW="11112500" imgH="4686300" progId="Equation.3">
                  <p:embed/>
                </p:oleObj>
              </mc:Choice>
              <mc:Fallback>
                <p:oleObj name="公式" r:id="rId5" imgW="11112500" imgH="46863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1401763"/>
                        <a:ext cx="12192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7" name="Rectangle 8">
            <a:extLst>
              <a:ext uri="{FF2B5EF4-FFF2-40B4-BE49-F238E27FC236}">
                <a16:creationId xmlns:a16="http://schemas.microsoft.com/office/drawing/2014/main" id="{787DCA1D-7349-A245-8B3D-61A7A7CD4F26}"/>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46088" name="Object 9">
            <a:extLst>
              <a:ext uri="{FF2B5EF4-FFF2-40B4-BE49-F238E27FC236}">
                <a16:creationId xmlns:a16="http://schemas.microsoft.com/office/drawing/2014/main" id="{2438C7F1-7B39-3A46-84C3-83F68BF65F5E}"/>
              </a:ext>
            </a:extLst>
          </p:cNvPr>
          <p:cNvGraphicFramePr>
            <a:graphicFrameLocks noChangeAspect="1"/>
          </p:cNvGraphicFramePr>
          <p:nvPr/>
        </p:nvGraphicFramePr>
        <p:xfrm>
          <a:off x="5715000" y="1447800"/>
          <a:ext cx="2057400" cy="469900"/>
        </p:xfrm>
        <a:graphic>
          <a:graphicData uri="http://schemas.openxmlformats.org/presentationml/2006/ole">
            <mc:AlternateContent xmlns:mc="http://schemas.openxmlformats.org/markup-compatibility/2006">
              <mc:Choice xmlns:v="urn:schemas-microsoft-com:vml" Requires="v">
                <p:oleObj spid="_x0000_s46135" name="公式" r:id="rId7" imgW="20193000" imgH="4686300" progId="Equation.3">
                  <p:embed/>
                </p:oleObj>
              </mc:Choice>
              <mc:Fallback>
                <p:oleObj name="公式" r:id="rId7" imgW="20193000" imgH="46863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0" y="1447800"/>
                        <a:ext cx="2057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9" name="Rectangle 10">
            <a:extLst>
              <a:ext uri="{FF2B5EF4-FFF2-40B4-BE49-F238E27FC236}">
                <a16:creationId xmlns:a16="http://schemas.microsoft.com/office/drawing/2014/main" id="{9956527C-FC89-8445-A2DB-B6C0CA9A6EDE}"/>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46090" name="Object 11">
            <a:extLst>
              <a:ext uri="{FF2B5EF4-FFF2-40B4-BE49-F238E27FC236}">
                <a16:creationId xmlns:a16="http://schemas.microsoft.com/office/drawing/2014/main" id="{8CDDC5E8-7796-3B4E-956C-B3BCEFC35FBB}"/>
              </a:ext>
            </a:extLst>
          </p:cNvPr>
          <p:cNvGraphicFramePr>
            <a:graphicFrameLocks noChangeAspect="1"/>
          </p:cNvGraphicFramePr>
          <p:nvPr/>
        </p:nvGraphicFramePr>
        <p:xfrm>
          <a:off x="6096000" y="2286000"/>
          <a:ext cx="1295400" cy="495300"/>
        </p:xfrm>
        <a:graphic>
          <a:graphicData uri="http://schemas.openxmlformats.org/presentationml/2006/ole">
            <mc:AlternateContent xmlns:mc="http://schemas.openxmlformats.org/markup-compatibility/2006">
              <mc:Choice xmlns:v="urn:schemas-microsoft-com:vml" Requires="v">
                <p:oleObj spid="_x0000_s46136" name="公式" r:id="rId9" imgW="12001500" imgH="4686300" progId="Equation.3">
                  <p:embed/>
                </p:oleObj>
              </mc:Choice>
              <mc:Fallback>
                <p:oleObj name="公式" r:id="rId9" imgW="12001500" imgH="46863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0" y="2286000"/>
                        <a:ext cx="12954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91" name="Rectangle 12">
            <a:extLst>
              <a:ext uri="{FF2B5EF4-FFF2-40B4-BE49-F238E27FC236}">
                <a16:creationId xmlns:a16="http://schemas.microsoft.com/office/drawing/2014/main" id="{3B2ADFD7-8397-F246-A6D5-BA19D2768989}"/>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46092" name="Rectangle 13">
            <a:extLst>
              <a:ext uri="{FF2B5EF4-FFF2-40B4-BE49-F238E27FC236}">
                <a16:creationId xmlns:a16="http://schemas.microsoft.com/office/drawing/2014/main" id="{032581DA-53D0-1E45-A715-968F7587A65A}"/>
              </a:ext>
            </a:extLst>
          </p:cNvPr>
          <p:cNvSpPr>
            <a:spLocks noChangeArrowheads="1"/>
          </p:cNvSpPr>
          <p:nvPr/>
        </p:nvSpPr>
        <p:spPr bwMode="auto">
          <a:xfrm>
            <a:off x="-35052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46093" name="Rectangle 14">
            <a:extLst>
              <a:ext uri="{FF2B5EF4-FFF2-40B4-BE49-F238E27FC236}">
                <a16:creationId xmlns:a16="http://schemas.microsoft.com/office/drawing/2014/main" id="{FA259025-A2C7-3B40-AC0C-1C40B3C3AEB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46094" name="Rectangle 16">
            <a:extLst>
              <a:ext uri="{FF2B5EF4-FFF2-40B4-BE49-F238E27FC236}">
                <a16:creationId xmlns:a16="http://schemas.microsoft.com/office/drawing/2014/main" id="{F9D48B32-F3DB-1249-8B2A-B402CD222AB2}"/>
              </a:ext>
            </a:extLst>
          </p:cNvPr>
          <p:cNvSpPr>
            <a:spLocks noChangeArrowheads="1"/>
          </p:cNvSpPr>
          <p:nvPr/>
        </p:nvSpPr>
        <p:spPr bwMode="auto">
          <a:xfrm>
            <a:off x="266700" y="3798888"/>
            <a:ext cx="8667750" cy="1298575"/>
          </a:xfrm>
          <a:prstGeom prst="rect">
            <a:avLst/>
          </a:prstGeom>
          <a:gradFill rotWithShape="1">
            <a:gsLst>
              <a:gs pos="0">
                <a:srgbClr val="FFFF00"/>
              </a:gs>
              <a:gs pos="100000">
                <a:schemeClr val="bg1"/>
              </a:gs>
            </a:gsLst>
            <a:path path="shape">
              <a:fillToRect l="50000" t="50000" r="50000" b="50000"/>
            </a:path>
          </a:gradFill>
          <a:ln w="9525">
            <a:solidFill>
              <a:srgbClr val="808080"/>
            </a:solidFill>
            <a:miter lim="800000"/>
            <a:headEnd/>
            <a:tailEnd/>
          </a:ln>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buFont typeface="Wingdings" pitchFamily="2" charset="2"/>
              <a:buBlip>
                <a:blip r:embed="rId4"/>
              </a:buBlip>
            </a:pPr>
            <a:r>
              <a:rPr lang="en-US" altLang="zh-CN" sz="2800"/>
              <a:t>  </a:t>
            </a:r>
            <a:r>
              <a:rPr lang="zh-CN" altLang="en-US" sz="2800"/>
              <a:t>定理：</a:t>
            </a:r>
            <a:r>
              <a:rPr lang="en-US" altLang="zh-CN" sz="2700" i="1">
                <a:latin typeface="Times New Roman" panose="02020603050405020304" pitchFamily="18" charset="0"/>
              </a:rPr>
              <a:t>Q </a:t>
            </a:r>
            <a:r>
              <a:rPr lang="zh-CN" altLang="en-US" sz="2700"/>
              <a:t>为     ，    ，</a:t>
            </a:r>
            <a:r>
              <a:rPr lang="en-US" altLang="zh-CN" sz="2700" baseline="34000"/>
              <a:t>…</a:t>
            </a:r>
            <a:r>
              <a:rPr lang="zh-CN" altLang="en-US" sz="2700"/>
              <a:t>，    的逻辑结论，当且仅当</a:t>
            </a:r>
          </a:p>
          <a:p>
            <a:pPr eaLnBrk="1" hangingPunct="1">
              <a:lnSpc>
                <a:spcPct val="120000"/>
              </a:lnSpc>
              <a:buFont typeface="Wingdings" pitchFamily="2" charset="2"/>
              <a:buNone/>
            </a:pPr>
            <a:r>
              <a:rPr lang="zh-CN" altLang="en-US" sz="2800"/>
              <a:t>                                               </a:t>
            </a:r>
            <a:r>
              <a:rPr lang="zh-CN" altLang="en-US" sz="2700"/>
              <a:t>是不可满足的。</a:t>
            </a:r>
          </a:p>
        </p:txBody>
      </p:sp>
      <p:graphicFrame>
        <p:nvGraphicFramePr>
          <p:cNvPr id="46095" name="Object 17">
            <a:extLst>
              <a:ext uri="{FF2B5EF4-FFF2-40B4-BE49-F238E27FC236}">
                <a16:creationId xmlns:a16="http://schemas.microsoft.com/office/drawing/2014/main" id="{FB184794-DC2E-4244-8A12-B6494EC416EE}"/>
              </a:ext>
            </a:extLst>
          </p:cNvPr>
          <p:cNvGraphicFramePr>
            <a:graphicFrameLocks noChangeAspect="1"/>
          </p:cNvGraphicFramePr>
          <p:nvPr/>
        </p:nvGraphicFramePr>
        <p:xfrm>
          <a:off x="2622550" y="3867150"/>
          <a:ext cx="393700" cy="533400"/>
        </p:xfrm>
        <a:graphic>
          <a:graphicData uri="http://schemas.openxmlformats.org/presentationml/2006/ole">
            <mc:AlternateContent xmlns:mc="http://schemas.openxmlformats.org/markup-compatibility/2006">
              <mc:Choice xmlns:v="urn:schemas-microsoft-com:vml" Requires="v">
                <p:oleObj spid="_x0000_s46137" name="公式" r:id="rId11" imgW="3797300" imgH="4978400" progId="Equation.3">
                  <p:embed/>
                </p:oleObj>
              </mc:Choice>
              <mc:Fallback>
                <p:oleObj name="公式" r:id="rId11" imgW="3797300" imgH="497840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22550" y="3867150"/>
                        <a:ext cx="3937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6" name="Object 18">
            <a:extLst>
              <a:ext uri="{FF2B5EF4-FFF2-40B4-BE49-F238E27FC236}">
                <a16:creationId xmlns:a16="http://schemas.microsoft.com/office/drawing/2014/main" id="{1241D780-A895-014A-B27A-3A166CAFF33C}"/>
              </a:ext>
            </a:extLst>
          </p:cNvPr>
          <p:cNvGraphicFramePr>
            <a:graphicFrameLocks noChangeAspect="1"/>
          </p:cNvGraphicFramePr>
          <p:nvPr/>
        </p:nvGraphicFramePr>
        <p:xfrm>
          <a:off x="3190875" y="3881438"/>
          <a:ext cx="441325" cy="533400"/>
        </p:xfrm>
        <a:graphic>
          <a:graphicData uri="http://schemas.openxmlformats.org/presentationml/2006/ole">
            <mc:AlternateContent xmlns:mc="http://schemas.openxmlformats.org/markup-compatibility/2006">
              <mc:Choice xmlns:v="urn:schemas-microsoft-com:vml" Requires="v">
                <p:oleObj spid="_x0000_s46138" name="公式" r:id="rId13" imgW="4102100" imgH="4978400" progId="Equation.3">
                  <p:embed/>
                </p:oleObj>
              </mc:Choice>
              <mc:Fallback>
                <p:oleObj name="公式" r:id="rId13" imgW="4102100" imgH="4978400"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90875" y="3881438"/>
                        <a:ext cx="4413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7" name="Object 19">
            <a:extLst>
              <a:ext uri="{FF2B5EF4-FFF2-40B4-BE49-F238E27FC236}">
                <a16:creationId xmlns:a16="http://schemas.microsoft.com/office/drawing/2014/main" id="{EC55388D-D02A-AA42-A5D3-2E7E3B3AF4F6}"/>
              </a:ext>
            </a:extLst>
          </p:cNvPr>
          <p:cNvGraphicFramePr>
            <a:graphicFrameLocks noChangeAspect="1"/>
          </p:cNvGraphicFramePr>
          <p:nvPr/>
        </p:nvGraphicFramePr>
        <p:xfrm>
          <a:off x="4737100" y="3908425"/>
          <a:ext cx="423863" cy="504825"/>
        </p:xfrm>
        <a:graphic>
          <a:graphicData uri="http://schemas.openxmlformats.org/presentationml/2006/ole">
            <mc:AlternateContent xmlns:mc="http://schemas.openxmlformats.org/markup-compatibility/2006">
              <mc:Choice xmlns:v="urn:schemas-microsoft-com:vml" Requires="v">
                <p:oleObj spid="_x0000_s46139" name="公式" r:id="rId15" imgW="4102100" imgH="4978400" progId="Equation.3">
                  <p:embed/>
                </p:oleObj>
              </mc:Choice>
              <mc:Fallback>
                <p:oleObj name="公式" r:id="rId15" imgW="4102100" imgH="4978400"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37100" y="3908425"/>
                        <a:ext cx="42386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8" name="Object 20">
            <a:extLst>
              <a:ext uri="{FF2B5EF4-FFF2-40B4-BE49-F238E27FC236}">
                <a16:creationId xmlns:a16="http://schemas.microsoft.com/office/drawing/2014/main" id="{359ABB39-7198-0843-B85F-58330171B56C}"/>
              </a:ext>
            </a:extLst>
          </p:cNvPr>
          <p:cNvGraphicFramePr>
            <a:graphicFrameLocks noChangeAspect="1"/>
          </p:cNvGraphicFramePr>
          <p:nvPr/>
        </p:nvGraphicFramePr>
        <p:xfrm>
          <a:off x="1447800" y="4554538"/>
          <a:ext cx="3552825" cy="550862"/>
        </p:xfrm>
        <a:graphic>
          <a:graphicData uri="http://schemas.openxmlformats.org/presentationml/2006/ole">
            <mc:AlternateContent xmlns:mc="http://schemas.openxmlformats.org/markup-compatibility/2006">
              <mc:Choice xmlns:v="urn:schemas-microsoft-com:vml" Requires="v">
                <p:oleObj spid="_x0000_s46140" name="公式" r:id="rId17" imgW="33934400" imgH="5270500" progId="Equation.3">
                  <p:embed/>
                </p:oleObj>
              </mc:Choice>
              <mc:Fallback>
                <p:oleObj name="公式" r:id="rId17" imgW="33934400" imgH="5270500"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47800" y="4554538"/>
                        <a:ext cx="3552825"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1">
            <a:extLst>
              <a:ext uri="{FF2B5EF4-FFF2-40B4-BE49-F238E27FC236}">
                <a16:creationId xmlns:a16="http://schemas.microsoft.com/office/drawing/2014/main" id="{C4CF87A3-BBD3-E841-B307-3E86CC220E3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A904CDD6-C19A-3344-85AF-0FE732431C70}" type="slidenum">
              <a:rPr lang="ja-JP" altLang="en-US" sz="1800">
                <a:solidFill>
                  <a:srgbClr val="A50021"/>
                </a:solidFill>
                <a:ea typeface="ＭＳ Ｐゴシック" panose="020B0600070205080204" pitchFamily="34" charset="-128"/>
              </a:rPr>
              <a:pPr>
                <a:spcBef>
                  <a:spcPct val="0"/>
                </a:spcBef>
                <a:buClrTx/>
                <a:buFontTx/>
                <a:buNone/>
              </a:pPr>
              <a:t>39</a:t>
            </a:fld>
            <a:endParaRPr lang="en-US" altLang="ja-JP" sz="1800">
              <a:solidFill>
                <a:srgbClr val="A50021"/>
              </a:solidFill>
              <a:ea typeface="ＭＳ Ｐゴシック" panose="020B0600070205080204" pitchFamily="34" charset="-128"/>
            </a:endParaRPr>
          </a:p>
        </p:txBody>
      </p:sp>
      <p:sp>
        <p:nvSpPr>
          <p:cNvPr id="47107" name="Rectangle 4">
            <a:extLst>
              <a:ext uri="{FF2B5EF4-FFF2-40B4-BE49-F238E27FC236}">
                <a16:creationId xmlns:a16="http://schemas.microsoft.com/office/drawing/2014/main" id="{985A477A-A8F4-1848-BB5E-3C20DEE91363}"/>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3600" b="0">
                <a:solidFill>
                  <a:schemeClr val="bg1"/>
                </a:solidFill>
                <a:latin typeface="黑体" panose="02010609060101010101" pitchFamily="49" charset="-122"/>
                <a:ea typeface="黑体" panose="02010609060101010101" pitchFamily="49" charset="-122"/>
              </a:rPr>
              <a:t>归 结 演 绎 推 理</a:t>
            </a:r>
          </a:p>
        </p:txBody>
      </p:sp>
      <p:sp>
        <p:nvSpPr>
          <p:cNvPr id="47108" name="Rectangle 5">
            <a:extLst>
              <a:ext uri="{FF2B5EF4-FFF2-40B4-BE49-F238E27FC236}">
                <a16:creationId xmlns:a16="http://schemas.microsoft.com/office/drawing/2014/main" id="{AE89A5B3-EC31-C745-BE7B-747F7FD22A2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47109" name="Rectangle 6">
            <a:extLst>
              <a:ext uri="{FF2B5EF4-FFF2-40B4-BE49-F238E27FC236}">
                <a16:creationId xmlns:a16="http://schemas.microsoft.com/office/drawing/2014/main" id="{553BE843-36B1-D449-901D-C4682B28066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177159" name="Rectangle 7">
            <a:extLst>
              <a:ext uri="{FF2B5EF4-FFF2-40B4-BE49-F238E27FC236}">
                <a16:creationId xmlns:a16="http://schemas.microsoft.com/office/drawing/2014/main" id="{DFC1AEF9-9950-E543-9B54-AAF06A71E390}"/>
              </a:ext>
            </a:extLst>
          </p:cNvPr>
          <p:cNvSpPr>
            <a:spLocks noChangeArrowheads="1"/>
          </p:cNvSpPr>
          <p:nvPr/>
        </p:nvSpPr>
        <p:spPr bwMode="auto">
          <a:xfrm>
            <a:off x="250825" y="1152525"/>
            <a:ext cx="8642350" cy="3724275"/>
          </a:xfrm>
          <a:prstGeom prst="rect">
            <a:avLst/>
          </a:prstGeom>
          <a:gradFill rotWithShape="1">
            <a:gsLst>
              <a:gs pos="0">
                <a:srgbClr val="00FFFF"/>
              </a:gs>
              <a:gs pos="50000">
                <a:schemeClr val="bg1"/>
              </a:gs>
              <a:gs pos="100000">
                <a:srgbClr val="00FFFF"/>
              </a:gs>
            </a:gsLst>
            <a:lin ang="18900000" scaled="1"/>
          </a:gradFill>
          <a:ln w="9525">
            <a:solidFill>
              <a:srgbClr val="808080"/>
            </a:solidFill>
            <a:miter lim="800000"/>
            <a:headEnd/>
            <a:tailEnd/>
          </a:ln>
          <a:effectLst/>
        </p:spPr>
        <p:txBody>
          <a:bodyPr/>
          <a:lstStyle>
            <a:lvl1pPr marL="571500" indent="-571500">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ct val="160000"/>
              </a:lnSpc>
              <a:spcBef>
                <a:spcPct val="40000"/>
              </a:spcBef>
              <a:buClr>
                <a:schemeClr val="accent2"/>
              </a:buClr>
              <a:buFont typeface="Wingdings" pitchFamily="2" charset="2"/>
              <a:buBlip>
                <a:blip r:embed="rId4"/>
              </a:buBlip>
            </a:pPr>
            <a:r>
              <a:rPr lang="zh-CN" altLang="en-US" sz="2800">
                <a:latin typeface="Times New Roman" panose="02020603050405020304" pitchFamily="18" charset="0"/>
              </a:rPr>
              <a:t>思路：定理                         </a:t>
            </a:r>
            <a:r>
              <a:rPr lang="zh-CN" altLang="en-US" sz="2800" b="0">
                <a:latin typeface="Times New Roman" panose="02020603050405020304" pitchFamily="18" charset="0"/>
              </a:rPr>
              <a:t>                    不可满足</a:t>
            </a:r>
            <a:r>
              <a:rPr lang="zh-CN" altLang="en-US" sz="2600" b="0"/>
              <a:t> </a:t>
            </a:r>
          </a:p>
          <a:p>
            <a:pPr eaLnBrk="1" hangingPunct="1">
              <a:lnSpc>
                <a:spcPct val="160000"/>
              </a:lnSpc>
              <a:spcBef>
                <a:spcPct val="40000"/>
              </a:spcBef>
              <a:buClr>
                <a:schemeClr val="accent2"/>
              </a:buClr>
              <a:buFont typeface="Wingdings" pitchFamily="2" charset="2"/>
              <a:buNone/>
            </a:pPr>
            <a:r>
              <a:rPr lang="zh-CN" altLang="en-US" sz="2600" b="0"/>
              <a:t>                               子句集不可满足              </a:t>
            </a:r>
            <a:r>
              <a:rPr lang="zh-CN" altLang="en-US" sz="2800">
                <a:solidFill>
                  <a:srgbClr val="0000FF"/>
                </a:solidFill>
              </a:rPr>
              <a:t>海伯伦定理</a:t>
            </a:r>
          </a:p>
          <a:p>
            <a:pPr eaLnBrk="1" hangingPunct="1">
              <a:lnSpc>
                <a:spcPct val="160000"/>
              </a:lnSpc>
              <a:spcBef>
                <a:spcPct val="40000"/>
              </a:spcBef>
              <a:buClr>
                <a:schemeClr val="accent2"/>
              </a:buClr>
              <a:buFont typeface="Wingdings" pitchFamily="2" charset="2"/>
              <a:buNone/>
            </a:pPr>
            <a:endParaRPr lang="zh-CN" altLang="en-US" sz="2800">
              <a:solidFill>
                <a:srgbClr val="0000FF"/>
              </a:solidFill>
            </a:endParaRPr>
          </a:p>
          <a:p>
            <a:pPr eaLnBrk="1" hangingPunct="1">
              <a:lnSpc>
                <a:spcPct val="160000"/>
              </a:lnSpc>
              <a:spcBef>
                <a:spcPct val="40000"/>
              </a:spcBef>
              <a:buClr>
                <a:schemeClr val="accent2"/>
              </a:buClr>
              <a:buFont typeface="Wingdings" pitchFamily="2" charset="2"/>
              <a:buNone/>
            </a:pPr>
            <a:r>
              <a:rPr lang="zh-CN" altLang="en-US" sz="2800"/>
              <a:t>                             </a:t>
            </a:r>
            <a:r>
              <a:rPr lang="zh-CN" altLang="en-US" sz="2800">
                <a:solidFill>
                  <a:srgbClr val="0000FF"/>
                </a:solidFill>
              </a:rPr>
              <a:t>鲁宾逊归结原理</a:t>
            </a:r>
          </a:p>
        </p:txBody>
      </p:sp>
      <p:graphicFrame>
        <p:nvGraphicFramePr>
          <p:cNvPr id="47111" name="Object 8">
            <a:extLst>
              <a:ext uri="{FF2B5EF4-FFF2-40B4-BE49-F238E27FC236}">
                <a16:creationId xmlns:a16="http://schemas.microsoft.com/office/drawing/2014/main" id="{30482F46-8516-BB4A-BE7D-91DB688E3F9F}"/>
              </a:ext>
            </a:extLst>
          </p:cNvPr>
          <p:cNvGraphicFramePr>
            <a:graphicFrameLocks noChangeAspect="1"/>
          </p:cNvGraphicFramePr>
          <p:nvPr/>
        </p:nvGraphicFramePr>
        <p:xfrm>
          <a:off x="2819400" y="1371600"/>
          <a:ext cx="1219200" cy="503238"/>
        </p:xfrm>
        <a:graphic>
          <a:graphicData uri="http://schemas.openxmlformats.org/presentationml/2006/ole">
            <mc:AlternateContent xmlns:mc="http://schemas.openxmlformats.org/markup-compatibility/2006">
              <mc:Choice xmlns:v="urn:schemas-microsoft-com:vml" Requires="v">
                <p:oleObj spid="_x0000_s47130" name="公式" r:id="rId5" imgW="11112500" imgH="4686300" progId="Equation.3">
                  <p:embed/>
                </p:oleObj>
              </mc:Choice>
              <mc:Fallback>
                <p:oleObj name="公式" r:id="rId5" imgW="11112500" imgH="46863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1371600"/>
                        <a:ext cx="1219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2" name="Rectangle 9">
            <a:extLst>
              <a:ext uri="{FF2B5EF4-FFF2-40B4-BE49-F238E27FC236}">
                <a16:creationId xmlns:a16="http://schemas.microsoft.com/office/drawing/2014/main" id="{40FEEDAB-EEEF-8B47-B194-58FD3A3D5354}"/>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47113" name="Rectangle 10">
            <a:extLst>
              <a:ext uri="{FF2B5EF4-FFF2-40B4-BE49-F238E27FC236}">
                <a16:creationId xmlns:a16="http://schemas.microsoft.com/office/drawing/2014/main" id="{62433380-BB23-F84B-9617-47DDE546E739}"/>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47114" name="Object 11">
            <a:extLst>
              <a:ext uri="{FF2B5EF4-FFF2-40B4-BE49-F238E27FC236}">
                <a16:creationId xmlns:a16="http://schemas.microsoft.com/office/drawing/2014/main" id="{3964E46E-C52A-8346-A919-2725E93EB2F7}"/>
              </a:ext>
            </a:extLst>
          </p:cNvPr>
          <p:cNvGraphicFramePr>
            <a:graphicFrameLocks noChangeAspect="1"/>
          </p:cNvGraphicFramePr>
          <p:nvPr/>
        </p:nvGraphicFramePr>
        <p:xfrm>
          <a:off x="5257800" y="1447800"/>
          <a:ext cx="1295400" cy="495300"/>
        </p:xfrm>
        <a:graphic>
          <a:graphicData uri="http://schemas.openxmlformats.org/presentationml/2006/ole">
            <mc:AlternateContent xmlns:mc="http://schemas.openxmlformats.org/markup-compatibility/2006">
              <mc:Choice xmlns:v="urn:schemas-microsoft-com:vml" Requires="v">
                <p:oleObj spid="_x0000_s47131" name="公式" r:id="rId7" imgW="12001500" imgH="4686300" progId="Equation.3">
                  <p:embed/>
                </p:oleObj>
              </mc:Choice>
              <mc:Fallback>
                <p:oleObj name="公式" r:id="rId7" imgW="12001500" imgH="46863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1447800"/>
                        <a:ext cx="12954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5" name="Rectangle 12">
            <a:extLst>
              <a:ext uri="{FF2B5EF4-FFF2-40B4-BE49-F238E27FC236}">
                <a16:creationId xmlns:a16="http://schemas.microsoft.com/office/drawing/2014/main" id="{4D97F562-D36E-0943-8307-73DE06E6D1EF}"/>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47116" name="Line 13">
            <a:extLst>
              <a:ext uri="{FF2B5EF4-FFF2-40B4-BE49-F238E27FC236}">
                <a16:creationId xmlns:a16="http://schemas.microsoft.com/office/drawing/2014/main" id="{0AE86139-303C-B647-9C70-89BAF8A1D427}"/>
              </a:ext>
            </a:extLst>
          </p:cNvPr>
          <p:cNvSpPr>
            <a:spLocks noChangeShapeType="1"/>
          </p:cNvSpPr>
          <p:nvPr/>
        </p:nvSpPr>
        <p:spPr bwMode="auto">
          <a:xfrm>
            <a:off x="4191000" y="1676400"/>
            <a:ext cx="9144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17" name="Line 14">
            <a:extLst>
              <a:ext uri="{FF2B5EF4-FFF2-40B4-BE49-F238E27FC236}">
                <a16:creationId xmlns:a16="http://schemas.microsoft.com/office/drawing/2014/main" id="{8E17A742-63FF-D843-9CB3-E27CFBD659B7}"/>
              </a:ext>
            </a:extLst>
          </p:cNvPr>
          <p:cNvSpPr>
            <a:spLocks noChangeShapeType="1"/>
          </p:cNvSpPr>
          <p:nvPr/>
        </p:nvSpPr>
        <p:spPr bwMode="auto">
          <a:xfrm>
            <a:off x="1981200" y="2514600"/>
            <a:ext cx="9144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18" name="Line 15">
            <a:extLst>
              <a:ext uri="{FF2B5EF4-FFF2-40B4-BE49-F238E27FC236}">
                <a16:creationId xmlns:a16="http://schemas.microsoft.com/office/drawing/2014/main" id="{7605BF84-8D1A-F643-9FD9-DC7EE71A9E3D}"/>
              </a:ext>
            </a:extLst>
          </p:cNvPr>
          <p:cNvSpPr>
            <a:spLocks noChangeShapeType="1"/>
          </p:cNvSpPr>
          <p:nvPr/>
        </p:nvSpPr>
        <p:spPr bwMode="auto">
          <a:xfrm>
            <a:off x="5562600" y="2438400"/>
            <a:ext cx="9144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19" name="Line 16">
            <a:extLst>
              <a:ext uri="{FF2B5EF4-FFF2-40B4-BE49-F238E27FC236}">
                <a16:creationId xmlns:a16="http://schemas.microsoft.com/office/drawing/2014/main" id="{D4F9502A-D9C0-004B-B9B6-124FED331EAF}"/>
              </a:ext>
            </a:extLst>
          </p:cNvPr>
          <p:cNvSpPr>
            <a:spLocks noChangeShapeType="1"/>
          </p:cNvSpPr>
          <p:nvPr/>
        </p:nvSpPr>
        <p:spPr bwMode="auto">
          <a:xfrm>
            <a:off x="4343400" y="2971800"/>
            <a:ext cx="0" cy="6858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灯片编号占位符 3">
            <a:extLst>
              <a:ext uri="{FF2B5EF4-FFF2-40B4-BE49-F238E27FC236}">
                <a16:creationId xmlns:a16="http://schemas.microsoft.com/office/drawing/2014/main" id="{22B3584A-9D62-4345-9AF5-7DCBCB61BFE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4AD353BE-9EE3-7249-A796-039E8EA9152C}" type="slidenum">
              <a:rPr lang="ja-JP" altLang="en-US" sz="1800">
                <a:solidFill>
                  <a:srgbClr val="A50021"/>
                </a:solidFill>
                <a:ea typeface="ＭＳ Ｐゴシック" panose="020B0600070205080204" pitchFamily="34" charset="-128"/>
              </a:rPr>
              <a:pPr>
                <a:spcBef>
                  <a:spcPct val="0"/>
                </a:spcBef>
                <a:buClrTx/>
                <a:buFontTx/>
                <a:buNone/>
              </a:pPr>
              <a:t>4</a:t>
            </a:fld>
            <a:endParaRPr lang="en-US" altLang="ja-JP" sz="1800">
              <a:solidFill>
                <a:srgbClr val="A50021"/>
              </a:solidFill>
              <a:ea typeface="ＭＳ Ｐゴシック" panose="020B0600070205080204" pitchFamily="34" charset="-128"/>
            </a:endParaRPr>
          </a:p>
        </p:txBody>
      </p:sp>
      <p:grpSp>
        <p:nvGrpSpPr>
          <p:cNvPr id="2" name="Group 2">
            <a:extLst>
              <a:ext uri="{FF2B5EF4-FFF2-40B4-BE49-F238E27FC236}">
                <a16:creationId xmlns:a16="http://schemas.microsoft.com/office/drawing/2014/main" id="{70C9BAAB-3881-C442-ABBE-2063AAAF7273}"/>
              </a:ext>
            </a:extLst>
          </p:cNvPr>
          <p:cNvGrpSpPr>
            <a:grpSpLocks/>
          </p:cNvGrpSpPr>
          <p:nvPr/>
        </p:nvGrpSpPr>
        <p:grpSpPr bwMode="auto">
          <a:xfrm>
            <a:off x="457200" y="2362200"/>
            <a:ext cx="8001000" cy="3429000"/>
            <a:chOff x="576" y="1488"/>
            <a:chExt cx="4512" cy="2160"/>
          </a:xfrm>
        </p:grpSpPr>
        <p:sp>
          <p:nvSpPr>
            <p:cNvPr id="7174" name="AutoShape 3">
              <a:extLst>
                <a:ext uri="{FF2B5EF4-FFF2-40B4-BE49-F238E27FC236}">
                  <a16:creationId xmlns:a16="http://schemas.microsoft.com/office/drawing/2014/main" id="{A48A83D8-ACA0-214C-8509-86C62C626461}"/>
                </a:ext>
              </a:extLst>
            </p:cNvPr>
            <p:cNvSpPr>
              <a:spLocks noChangeArrowheads="1"/>
            </p:cNvSpPr>
            <p:nvPr/>
          </p:nvSpPr>
          <p:spPr bwMode="auto">
            <a:xfrm>
              <a:off x="576" y="1488"/>
              <a:ext cx="3888" cy="2064"/>
            </a:xfrm>
            <a:prstGeom prst="rightArrowCallout">
              <a:avLst>
                <a:gd name="adj1" fmla="val 18796"/>
                <a:gd name="adj2" fmla="val 24565"/>
                <a:gd name="adj3" fmla="val 19238"/>
                <a:gd name="adj4" fmla="val 84130"/>
              </a:avLst>
            </a:prstGeom>
            <a:solidFill>
              <a:srgbClr val="CCFFCC"/>
            </a:solidFill>
            <a:ln w="9525">
              <a:solidFill>
                <a:schemeClr val="tx1"/>
              </a:solidFill>
              <a:miter lim="800000"/>
              <a:headEnd/>
              <a:tailEnd/>
            </a:ln>
          </p:spPr>
          <p:txBody>
            <a:bodyPr wrap="none" anchor="ct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7175" name="Text Box 4">
              <a:extLst>
                <a:ext uri="{FF2B5EF4-FFF2-40B4-BE49-F238E27FC236}">
                  <a16:creationId xmlns:a16="http://schemas.microsoft.com/office/drawing/2014/main" id="{F22C9D21-D48B-DA42-9665-E8D445E61581}"/>
                </a:ext>
              </a:extLst>
            </p:cNvPr>
            <p:cNvSpPr txBox="1">
              <a:spLocks noChangeArrowheads="1"/>
            </p:cNvSpPr>
            <p:nvPr/>
          </p:nvSpPr>
          <p:spPr bwMode="auto">
            <a:xfrm>
              <a:off x="4560" y="1501"/>
              <a:ext cx="528" cy="2147"/>
            </a:xfrm>
            <a:prstGeom prst="rect">
              <a:avLst/>
            </a:prstGeom>
            <a:solidFill>
              <a:srgbClr val="FFFF99"/>
            </a:solidFill>
            <a:ln w="9525">
              <a:solidFill>
                <a:srgbClr val="808080"/>
              </a:solidFill>
              <a:miter lim="800000"/>
              <a:headEnd/>
              <a:tailEnd/>
            </a:ln>
          </p:spPr>
          <p:txBody>
            <a:bodyPr anchor="ctr" anchorCtr="1">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30000"/>
                </a:spcBef>
                <a:buClrTx/>
                <a:buFontTx/>
                <a:buNone/>
              </a:pPr>
              <a:r>
                <a:rPr lang="zh-CN" altLang="en-US" sz="2900"/>
                <a:t>归</a:t>
              </a:r>
            </a:p>
            <a:p>
              <a:pPr eaLnBrk="1" hangingPunct="1">
                <a:spcBef>
                  <a:spcPct val="30000"/>
                </a:spcBef>
                <a:buClrTx/>
                <a:buFontTx/>
                <a:buNone/>
              </a:pPr>
              <a:r>
                <a:rPr lang="zh-CN" altLang="en-US" sz="2900"/>
                <a:t>结</a:t>
              </a:r>
            </a:p>
            <a:p>
              <a:pPr eaLnBrk="1" hangingPunct="1">
                <a:spcBef>
                  <a:spcPct val="30000"/>
                </a:spcBef>
                <a:buClrTx/>
                <a:buFontTx/>
                <a:buNone/>
              </a:pPr>
              <a:r>
                <a:rPr lang="zh-CN" altLang="en-US" sz="2900"/>
                <a:t>演</a:t>
              </a:r>
            </a:p>
            <a:p>
              <a:pPr eaLnBrk="1" hangingPunct="1">
                <a:spcBef>
                  <a:spcPct val="30000"/>
                </a:spcBef>
                <a:buClrTx/>
                <a:buFontTx/>
                <a:buNone/>
              </a:pPr>
              <a:r>
                <a:rPr lang="zh-CN" altLang="en-US" sz="2900"/>
                <a:t>绎</a:t>
              </a:r>
            </a:p>
            <a:p>
              <a:pPr eaLnBrk="1" hangingPunct="1">
                <a:spcBef>
                  <a:spcPct val="30000"/>
                </a:spcBef>
                <a:buClrTx/>
                <a:buFontTx/>
                <a:buNone/>
              </a:pPr>
              <a:r>
                <a:rPr lang="zh-CN" altLang="en-US" sz="2900"/>
                <a:t>推</a:t>
              </a:r>
            </a:p>
            <a:p>
              <a:pPr eaLnBrk="1" hangingPunct="1">
                <a:spcBef>
                  <a:spcPct val="30000"/>
                </a:spcBef>
                <a:buClrTx/>
                <a:buFontTx/>
                <a:buNone/>
              </a:pPr>
              <a:r>
                <a:rPr lang="zh-CN" altLang="en-US" sz="2900"/>
                <a:t>理</a:t>
              </a:r>
            </a:p>
          </p:txBody>
        </p:sp>
      </p:grpSp>
      <p:sp>
        <p:nvSpPr>
          <p:cNvPr id="7172" name="Rectangle 5">
            <a:extLst>
              <a:ext uri="{FF2B5EF4-FFF2-40B4-BE49-F238E27FC236}">
                <a16:creationId xmlns:a16="http://schemas.microsoft.com/office/drawing/2014/main" id="{D4333D51-B70F-7348-9A03-5B73202D928A}"/>
              </a:ext>
            </a:extLst>
          </p:cNvPr>
          <p:cNvSpPr>
            <a:spLocks noGrp="1" noChangeArrowheads="1"/>
          </p:cNvSpPr>
          <p:nvPr>
            <p:ph type="title"/>
          </p:nvPr>
        </p:nvSpPr>
        <p:spPr/>
        <p:txBody>
          <a:bodyPr/>
          <a:lstStyle/>
          <a:p>
            <a:pPr eaLnBrk="1" hangingPunct="1"/>
            <a:r>
              <a:rPr lang="zh-CN" altLang="en-US" sz="3600" b="0">
                <a:latin typeface="Times New Roman" panose="02020603050405020304" pitchFamily="18" charset="0"/>
                <a:ea typeface="黑体" panose="02010609060101010101" pitchFamily="49" charset="-122"/>
              </a:rPr>
              <a:t>第</a:t>
            </a:r>
            <a:r>
              <a:rPr lang="en-US" altLang="zh-CN" sz="3600" b="0">
                <a:latin typeface="Times New Roman" panose="02020603050405020304" pitchFamily="18" charset="0"/>
                <a:ea typeface="黑体" panose="02010609060101010101" pitchFamily="49" charset="-122"/>
              </a:rPr>
              <a:t>3</a:t>
            </a:r>
            <a:r>
              <a:rPr lang="zh-CN" altLang="en-US" sz="3600" b="0">
                <a:latin typeface="Times New Roman" panose="02020603050405020304" pitchFamily="18" charset="0"/>
                <a:ea typeface="黑体" panose="02010609060101010101" pitchFamily="49" charset="-122"/>
              </a:rPr>
              <a:t>章  确定性推理方法</a:t>
            </a:r>
          </a:p>
        </p:txBody>
      </p:sp>
      <p:sp>
        <p:nvSpPr>
          <p:cNvPr id="7173" name="Rectangle 6">
            <a:extLst>
              <a:ext uri="{FF2B5EF4-FFF2-40B4-BE49-F238E27FC236}">
                <a16:creationId xmlns:a16="http://schemas.microsoft.com/office/drawing/2014/main" id="{984FA409-E1AD-A643-B74D-BA09973B301C}"/>
              </a:ext>
            </a:extLst>
          </p:cNvPr>
          <p:cNvSpPr>
            <a:spLocks noGrp="1" noChangeArrowheads="1"/>
          </p:cNvSpPr>
          <p:nvPr>
            <p:ph type="body" idx="1"/>
          </p:nvPr>
        </p:nvSpPr>
        <p:spPr>
          <a:xfrm>
            <a:off x="425450" y="908050"/>
            <a:ext cx="8642350" cy="5400675"/>
          </a:xfrm>
        </p:spPr>
        <p:txBody>
          <a:bodyPr/>
          <a:lstStyle/>
          <a:p>
            <a:pPr eaLnBrk="1" hangingPunct="1">
              <a:lnSpc>
                <a:spcPct val="120000"/>
              </a:lnSpc>
            </a:pPr>
            <a:r>
              <a:rPr lang="en-US" altLang="zh-CN" sz="2800" b="1">
                <a:latin typeface="Times New Roman" panose="02020603050405020304" pitchFamily="18" charset="0"/>
              </a:rPr>
              <a:t>3.1  </a:t>
            </a:r>
            <a:r>
              <a:rPr lang="zh-CN" altLang="en-US" sz="2800" b="1">
                <a:latin typeface="Times New Roman" panose="02020603050405020304" pitchFamily="18" charset="0"/>
              </a:rPr>
              <a:t>推理的基本概念 </a:t>
            </a:r>
          </a:p>
          <a:p>
            <a:pPr eaLnBrk="1" hangingPunct="1">
              <a:lnSpc>
                <a:spcPct val="120000"/>
              </a:lnSpc>
            </a:pPr>
            <a:r>
              <a:rPr lang="en-US" altLang="zh-CN" sz="2800" b="1">
                <a:latin typeface="Times New Roman" panose="02020603050405020304" pitchFamily="18" charset="0"/>
              </a:rPr>
              <a:t>3.2  </a:t>
            </a:r>
            <a:r>
              <a:rPr lang="zh-CN" altLang="en-US" sz="2800" b="1">
                <a:latin typeface="Times New Roman" panose="02020603050405020304" pitchFamily="18" charset="0"/>
              </a:rPr>
              <a:t>自然演绎推理 </a:t>
            </a:r>
          </a:p>
          <a:p>
            <a:pPr eaLnBrk="1" hangingPunct="1">
              <a:lnSpc>
                <a:spcPct val="120000"/>
              </a:lnSpc>
            </a:pPr>
            <a:r>
              <a:rPr lang="en-US" altLang="zh-CN" sz="2800" b="1">
                <a:latin typeface="Times New Roman" panose="02020603050405020304" pitchFamily="18" charset="0"/>
              </a:rPr>
              <a:t>3.3  </a:t>
            </a:r>
            <a:r>
              <a:rPr lang="zh-CN" altLang="en-US" sz="2800" b="1">
                <a:latin typeface="Times New Roman" panose="02020603050405020304" pitchFamily="18" charset="0"/>
              </a:rPr>
              <a:t>谓词公式化为子句集的方法</a:t>
            </a:r>
          </a:p>
          <a:p>
            <a:pPr eaLnBrk="1" hangingPunct="1">
              <a:lnSpc>
                <a:spcPct val="120000"/>
              </a:lnSpc>
            </a:pPr>
            <a:r>
              <a:rPr lang="en-US" altLang="zh-CN" sz="2800" b="1">
                <a:latin typeface="Times New Roman" panose="02020603050405020304" pitchFamily="18" charset="0"/>
              </a:rPr>
              <a:t>3.4  </a:t>
            </a:r>
            <a:r>
              <a:rPr lang="zh-CN" altLang="en-US" sz="2800" b="1">
                <a:latin typeface="Times New Roman" panose="02020603050405020304" pitchFamily="18" charset="0"/>
              </a:rPr>
              <a:t>鲁宾逊归结原理</a:t>
            </a:r>
          </a:p>
          <a:p>
            <a:pPr eaLnBrk="1" hangingPunct="1">
              <a:lnSpc>
                <a:spcPct val="120000"/>
              </a:lnSpc>
            </a:pPr>
            <a:r>
              <a:rPr lang="en-US" altLang="zh-CN" sz="2800" b="1">
                <a:latin typeface="Times New Roman" panose="02020603050405020304" pitchFamily="18" charset="0"/>
              </a:rPr>
              <a:t>3.5  </a:t>
            </a:r>
            <a:r>
              <a:rPr lang="zh-CN" altLang="en-US" sz="2800" b="1">
                <a:latin typeface="Times New Roman" panose="02020603050405020304" pitchFamily="18" charset="0"/>
              </a:rPr>
              <a:t>归结反演</a:t>
            </a:r>
          </a:p>
          <a:p>
            <a:pPr eaLnBrk="1" hangingPunct="1">
              <a:lnSpc>
                <a:spcPct val="120000"/>
              </a:lnSpc>
            </a:pPr>
            <a:r>
              <a:rPr lang="en-US" altLang="zh-CN" sz="2800" b="1">
                <a:latin typeface="Times New Roman" panose="02020603050405020304" pitchFamily="18" charset="0"/>
              </a:rPr>
              <a:t>3.6  </a:t>
            </a:r>
            <a:r>
              <a:rPr lang="zh-CN" altLang="en-US" sz="2800" b="1">
                <a:latin typeface="Times New Roman" panose="02020603050405020304" pitchFamily="18" charset="0"/>
              </a:rPr>
              <a:t>应用归结反演求解问题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4">
            <a:extLst>
              <a:ext uri="{FF2B5EF4-FFF2-40B4-BE49-F238E27FC236}">
                <a16:creationId xmlns:a16="http://schemas.microsoft.com/office/drawing/2014/main" id="{1C022F4C-DE24-944E-901D-B33217A0BD7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533E6901-4712-9340-8E64-676A97B08BDF}" type="slidenum">
              <a:rPr lang="ja-JP" altLang="en-US" sz="1800">
                <a:solidFill>
                  <a:srgbClr val="A50021"/>
                </a:solidFill>
                <a:ea typeface="ＭＳ Ｐゴシック" panose="020B0600070205080204" pitchFamily="34" charset="-128"/>
              </a:rPr>
              <a:pPr>
                <a:spcBef>
                  <a:spcPct val="0"/>
                </a:spcBef>
                <a:buClrTx/>
                <a:buFontTx/>
                <a:buNone/>
              </a:pPr>
              <a:t>40</a:t>
            </a:fld>
            <a:endParaRPr lang="en-US" altLang="ja-JP" sz="1800">
              <a:solidFill>
                <a:srgbClr val="A50021"/>
              </a:solidFill>
              <a:ea typeface="ＭＳ Ｐゴシック" panose="020B0600070205080204" pitchFamily="34" charset="-128"/>
            </a:endParaRPr>
          </a:p>
        </p:txBody>
      </p:sp>
      <p:sp>
        <p:nvSpPr>
          <p:cNvPr id="48131" name="Rectangle 2">
            <a:extLst>
              <a:ext uri="{FF2B5EF4-FFF2-40B4-BE49-F238E27FC236}">
                <a16:creationId xmlns:a16="http://schemas.microsoft.com/office/drawing/2014/main" id="{1009CF99-3072-E04C-AE60-74DFA70DFF2B}"/>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3.3  </a:t>
            </a:r>
            <a:r>
              <a:rPr lang="zh-CN" altLang="en-US" sz="3600" b="0">
                <a:latin typeface="Times New Roman" panose="02020603050405020304" pitchFamily="18" charset="0"/>
                <a:ea typeface="黑体" panose="02010609060101010101" pitchFamily="49" charset="-122"/>
              </a:rPr>
              <a:t>谓词公式化为子句集的方法</a:t>
            </a:r>
          </a:p>
        </p:txBody>
      </p:sp>
      <p:sp>
        <p:nvSpPr>
          <p:cNvPr id="48132" name="Rectangle 3">
            <a:extLst>
              <a:ext uri="{FF2B5EF4-FFF2-40B4-BE49-F238E27FC236}">
                <a16:creationId xmlns:a16="http://schemas.microsoft.com/office/drawing/2014/main" id="{EF2031FD-E1B2-5246-9DC7-1290C82C14E2}"/>
              </a:ext>
            </a:extLst>
          </p:cNvPr>
          <p:cNvSpPr>
            <a:spLocks noGrp="1" noChangeArrowheads="1"/>
          </p:cNvSpPr>
          <p:nvPr>
            <p:ph type="body" sz="half" idx="1"/>
          </p:nvPr>
        </p:nvSpPr>
        <p:spPr>
          <a:xfrm>
            <a:off x="304800" y="1060450"/>
            <a:ext cx="8686800" cy="5645150"/>
          </a:xfrm>
        </p:spPr>
        <p:txBody>
          <a:bodyPr/>
          <a:lstStyle/>
          <a:p>
            <a:pPr marL="0" indent="0" eaLnBrk="1" hangingPunct="1">
              <a:lnSpc>
                <a:spcPct val="120000"/>
              </a:lnSpc>
              <a:spcBef>
                <a:spcPct val="50000"/>
              </a:spcBef>
            </a:pPr>
            <a:r>
              <a:rPr lang="en-US" altLang="zh-CN" sz="2600"/>
              <a:t>  </a:t>
            </a:r>
            <a:r>
              <a:rPr lang="zh-CN" altLang="en-US" sz="2800" b="1">
                <a:latin typeface="Times New Roman" panose="02020603050405020304" pitchFamily="18" charset="0"/>
              </a:rPr>
              <a:t>原子（</a:t>
            </a:r>
            <a:r>
              <a:rPr lang="en-US" altLang="zh-CN" sz="2800" b="1">
                <a:latin typeface="Times New Roman" panose="02020603050405020304" pitchFamily="18" charset="0"/>
              </a:rPr>
              <a:t>atom</a:t>
            </a:r>
            <a:r>
              <a:rPr lang="zh-CN" altLang="en-US" sz="2800" b="1">
                <a:latin typeface="Times New Roman" panose="02020603050405020304" pitchFamily="18" charset="0"/>
              </a:rPr>
              <a:t>）谓词公式</a:t>
            </a:r>
            <a:r>
              <a:rPr lang="zh-CN" altLang="en-US" sz="2800">
                <a:latin typeface="Times New Roman" panose="02020603050405020304" pitchFamily="18" charset="0"/>
              </a:rPr>
              <a:t>： 一个不能再分解的命题。</a:t>
            </a:r>
          </a:p>
          <a:p>
            <a:pPr marL="0" indent="0" eaLnBrk="1" hangingPunct="1">
              <a:lnSpc>
                <a:spcPct val="120000"/>
              </a:lnSpc>
              <a:spcBef>
                <a:spcPct val="50000"/>
              </a:spcBef>
            </a:pPr>
            <a:r>
              <a:rPr lang="zh-CN" altLang="en-US" sz="2800">
                <a:latin typeface="Times New Roman" panose="02020603050405020304" pitchFamily="18" charset="0"/>
              </a:rPr>
              <a:t>  </a:t>
            </a:r>
            <a:r>
              <a:rPr lang="zh-CN" altLang="en-US" sz="2800" b="1">
                <a:latin typeface="Times New Roman" panose="02020603050405020304" pitchFamily="18" charset="0"/>
              </a:rPr>
              <a:t>文字（</a:t>
            </a:r>
            <a:r>
              <a:rPr lang="en-US" altLang="zh-CN" sz="2800" b="1">
                <a:latin typeface="Times New Roman" panose="02020603050405020304" pitchFamily="18" charset="0"/>
              </a:rPr>
              <a:t>literal</a:t>
            </a:r>
            <a:r>
              <a:rPr lang="zh-CN" altLang="en-US" sz="2800" b="1">
                <a:latin typeface="Times New Roman" panose="02020603050405020304" pitchFamily="18" charset="0"/>
              </a:rPr>
              <a:t>）</a:t>
            </a:r>
            <a:r>
              <a:rPr lang="zh-CN" altLang="en-US" sz="2800">
                <a:latin typeface="Times New Roman" panose="02020603050405020304" pitchFamily="18" charset="0"/>
              </a:rPr>
              <a:t>：原子谓词公式及其否定。</a:t>
            </a:r>
          </a:p>
          <a:p>
            <a:pPr marL="0" indent="0" eaLnBrk="1" hangingPunct="1">
              <a:lnSpc>
                <a:spcPct val="120000"/>
              </a:lnSpc>
              <a:spcBef>
                <a:spcPct val="50000"/>
              </a:spcBef>
            </a:pPr>
            <a:r>
              <a:rPr lang="zh-CN" altLang="en-US" sz="2800">
                <a:latin typeface="Times New Roman" panose="02020603050405020304" pitchFamily="18" charset="0"/>
              </a:rPr>
              <a:t>       ：正文字，        ：负文字。</a:t>
            </a:r>
          </a:p>
          <a:p>
            <a:pPr marL="0" indent="0" eaLnBrk="1" hangingPunct="1">
              <a:lnSpc>
                <a:spcPct val="120000"/>
              </a:lnSpc>
              <a:spcBef>
                <a:spcPct val="50000"/>
              </a:spcBef>
            </a:pPr>
            <a:r>
              <a:rPr lang="zh-CN" altLang="en-US" sz="2800">
                <a:latin typeface="Times New Roman" panose="02020603050405020304" pitchFamily="18" charset="0"/>
              </a:rPr>
              <a:t>  </a:t>
            </a:r>
            <a:r>
              <a:rPr lang="zh-CN" altLang="en-US" sz="2800" b="1">
                <a:latin typeface="Times New Roman" panose="02020603050405020304" pitchFamily="18" charset="0"/>
              </a:rPr>
              <a:t>子句（</a:t>
            </a:r>
            <a:r>
              <a:rPr lang="en-US" altLang="zh-CN" sz="2800" b="1">
                <a:latin typeface="Times New Roman" panose="02020603050405020304" pitchFamily="18" charset="0"/>
              </a:rPr>
              <a:t>clause</a:t>
            </a:r>
            <a:r>
              <a:rPr lang="zh-CN" altLang="en-US" sz="2800" b="1">
                <a:latin typeface="Times New Roman" panose="02020603050405020304" pitchFamily="18" charset="0"/>
              </a:rPr>
              <a:t>）</a:t>
            </a:r>
            <a:r>
              <a:rPr lang="zh-CN" altLang="en-US" sz="2800">
                <a:latin typeface="Times New Roman" panose="02020603050405020304" pitchFamily="18" charset="0"/>
              </a:rPr>
              <a:t>：任何文字的</a:t>
            </a:r>
            <a:r>
              <a:rPr lang="zh-CN" altLang="en-US" sz="2800">
                <a:solidFill>
                  <a:schemeClr val="accent2"/>
                </a:solidFill>
                <a:latin typeface="Times New Roman" panose="02020603050405020304" pitchFamily="18" charset="0"/>
              </a:rPr>
              <a:t>析取式</a:t>
            </a:r>
            <a:r>
              <a:rPr lang="zh-CN" altLang="en-US" sz="2800">
                <a:latin typeface="Times New Roman" panose="02020603050405020304" pitchFamily="18" charset="0"/>
              </a:rPr>
              <a:t>。任何文字本身也都是子句。</a:t>
            </a:r>
          </a:p>
          <a:p>
            <a:pPr marL="0" indent="0" eaLnBrk="1" hangingPunct="1">
              <a:lnSpc>
                <a:spcPct val="120000"/>
              </a:lnSpc>
              <a:spcBef>
                <a:spcPct val="50000"/>
              </a:spcBef>
            </a:pPr>
            <a:r>
              <a:rPr lang="zh-CN" altLang="en-US" sz="2800" b="1">
                <a:latin typeface="Times New Roman" panose="02020603050405020304" pitchFamily="18" charset="0"/>
              </a:rPr>
              <a:t>  空子句（</a:t>
            </a:r>
            <a:r>
              <a:rPr lang="en-US" altLang="zh-CN" sz="2800" b="1">
                <a:latin typeface="Times New Roman" panose="02020603050405020304" pitchFamily="18" charset="0"/>
              </a:rPr>
              <a:t>NIL</a:t>
            </a:r>
            <a:r>
              <a:rPr lang="zh-CN" altLang="en-US" sz="2800" b="1">
                <a:latin typeface="Times New Roman" panose="02020603050405020304" pitchFamily="18" charset="0"/>
              </a:rPr>
              <a:t>）</a:t>
            </a:r>
            <a:r>
              <a:rPr lang="zh-CN" altLang="en-US" sz="2800">
                <a:latin typeface="Times New Roman" panose="02020603050405020304" pitchFamily="18" charset="0"/>
              </a:rPr>
              <a:t>：不包含任何文字的子句。</a:t>
            </a:r>
            <a:r>
              <a:rPr lang="zh-CN" altLang="en-US" sz="2800" b="1">
                <a:latin typeface="Times New Roman" panose="02020603050405020304" pitchFamily="18" charset="0"/>
              </a:rPr>
              <a:t>   </a:t>
            </a:r>
          </a:p>
          <a:p>
            <a:pPr marL="0" indent="0" eaLnBrk="1" hangingPunct="1">
              <a:lnSpc>
                <a:spcPct val="120000"/>
              </a:lnSpc>
              <a:spcBef>
                <a:spcPct val="50000"/>
              </a:spcBef>
            </a:pPr>
            <a:r>
              <a:rPr lang="zh-CN" altLang="en-US" sz="2800" b="1">
                <a:latin typeface="Times New Roman" panose="02020603050405020304" pitchFamily="18" charset="0"/>
              </a:rPr>
              <a:t>  子句集</a:t>
            </a:r>
            <a:r>
              <a:rPr lang="zh-CN" altLang="en-US" sz="2800">
                <a:latin typeface="Times New Roman" panose="02020603050405020304" pitchFamily="18" charset="0"/>
              </a:rPr>
              <a:t>：由子句</a:t>
            </a:r>
            <a:r>
              <a:rPr lang="zh-CN" altLang="en-US" sz="2800"/>
              <a:t>构成的集合。</a:t>
            </a:r>
          </a:p>
          <a:p>
            <a:pPr marL="0" indent="0" eaLnBrk="1" hangingPunct="1">
              <a:buFont typeface="Wingdings" pitchFamily="2" charset="2"/>
              <a:buNone/>
            </a:pPr>
            <a:endParaRPr lang="en-US" altLang="zh-CN" sz="2400"/>
          </a:p>
        </p:txBody>
      </p:sp>
      <p:sp>
        <p:nvSpPr>
          <p:cNvPr id="48133" name="Rectangle 6">
            <a:extLst>
              <a:ext uri="{FF2B5EF4-FFF2-40B4-BE49-F238E27FC236}">
                <a16:creationId xmlns:a16="http://schemas.microsoft.com/office/drawing/2014/main" id="{6C3D2F87-6FD5-2943-8848-D35EB45E78E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48134" name="Rectangle 8">
            <a:extLst>
              <a:ext uri="{FF2B5EF4-FFF2-40B4-BE49-F238E27FC236}">
                <a16:creationId xmlns:a16="http://schemas.microsoft.com/office/drawing/2014/main" id="{1D6C4B99-E7D3-A34E-9BF0-3C4FDB6A830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48135" name="Object 10">
            <a:extLst>
              <a:ext uri="{FF2B5EF4-FFF2-40B4-BE49-F238E27FC236}">
                <a16:creationId xmlns:a16="http://schemas.microsoft.com/office/drawing/2014/main" id="{4DDF78A4-70BF-1544-96E8-673C58B842C7}"/>
              </a:ext>
            </a:extLst>
          </p:cNvPr>
          <p:cNvGraphicFramePr>
            <a:graphicFrameLocks noChangeAspect="1"/>
          </p:cNvGraphicFramePr>
          <p:nvPr/>
        </p:nvGraphicFramePr>
        <p:xfrm>
          <a:off x="838200" y="2590800"/>
          <a:ext cx="422275" cy="457200"/>
        </p:xfrm>
        <a:graphic>
          <a:graphicData uri="http://schemas.openxmlformats.org/presentationml/2006/ole">
            <mc:AlternateContent xmlns:mc="http://schemas.openxmlformats.org/markup-compatibility/2006">
              <mc:Choice xmlns:v="urn:schemas-microsoft-com:vml" Requires="v">
                <p:oleObj spid="_x0000_s48156" name="Equation" r:id="rId4" imgW="3505200" imgH="3797300" progId="Equation.3">
                  <p:embed/>
                </p:oleObj>
              </mc:Choice>
              <mc:Fallback>
                <p:oleObj name="Equation" r:id="rId4" imgW="3505200" imgH="37973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590800"/>
                        <a:ext cx="4222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6" name="Object 11">
            <a:extLst>
              <a:ext uri="{FF2B5EF4-FFF2-40B4-BE49-F238E27FC236}">
                <a16:creationId xmlns:a16="http://schemas.microsoft.com/office/drawing/2014/main" id="{40345E2B-F2F2-7945-AA78-FAC6155DD81E}"/>
              </a:ext>
            </a:extLst>
          </p:cNvPr>
          <p:cNvGraphicFramePr>
            <a:graphicFrameLocks noChangeAspect="1"/>
          </p:cNvGraphicFramePr>
          <p:nvPr/>
        </p:nvGraphicFramePr>
        <p:xfrm>
          <a:off x="3048000" y="2589213"/>
          <a:ext cx="685800" cy="447675"/>
        </p:xfrm>
        <a:graphic>
          <a:graphicData uri="http://schemas.openxmlformats.org/presentationml/2006/ole">
            <mc:AlternateContent xmlns:mc="http://schemas.openxmlformats.org/markup-compatibility/2006">
              <mc:Choice xmlns:v="urn:schemas-microsoft-com:vml" Requires="v">
                <p:oleObj spid="_x0000_s48157" name="Equation" r:id="rId6" imgW="5854700" imgH="3797300" progId="Equation.3">
                  <p:embed/>
                </p:oleObj>
              </mc:Choice>
              <mc:Fallback>
                <p:oleObj name="Equation" r:id="rId6" imgW="5854700" imgH="37973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2589213"/>
                        <a:ext cx="68580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7">
            <a:extLst>
              <a:ext uri="{FF2B5EF4-FFF2-40B4-BE49-F238E27FC236}">
                <a16:creationId xmlns:a16="http://schemas.microsoft.com/office/drawing/2014/main" id="{DAC08968-8AC7-B349-9E6F-D22233DFD54F}"/>
              </a:ext>
            </a:extLst>
          </p:cNvPr>
          <p:cNvGrpSpPr>
            <a:grpSpLocks/>
          </p:cNvGrpSpPr>
          <p:nvPr/>
        </p:nvGrpSpPr>
        <p:grpSpPr bwMode="auto">
          <a:xfrm>
            <a:off x="1752600" y="4000500"/>
            <a:ext cx="7162800" cy="876300"/>
            <a:chOff x="1104" y="2376"/>
            <a:chExt cx="4512" cy="552"/>
          </a:xfrm>
        </p:grpSpPr>
        <p:sp>
          <p:nvSpPr>
            <p:cNvPr id="81934" name="AutoShape 14">
              <a:extLst>
                <a:ext uri="{FF2B5EF4-FFF2-40B4-BE49-F238E27FC236}">
                  <a16:creationId xmlns:a16="http://schemas.microsoft.com/office/drawing/2014/main" id="{F6E5E6C3-E206-E04C-ACD8-1A802D1CE7CA}"/>
                </a:ext>
              </a:extLst>
            </p:cNvPr>
            <p:cNvSpPr>
              <a:spLocks/>
            </p:cNvSpPr>
            <p:nvPr/>
          </p:nvSpPr>
          <p:spPr bwMode="auto">
            <a:xfrm>
              <a:off x="1104" y="2376"/>
              <a:ext cx="4512" cy="552"/>
            </a:xfrm>
            <a:prstGeom prst="borderCallout2">
              <a:avLst>
                <a:gd name="adj1" fmla="val 13042"/>
                <a:gd name="adj2" fmla="val -1065"/>
                <a:gd name="adj3" fmla="val 13042"/>
                <a:gd name="adj4" fmla="val -5343"/>
                <a:gd name="adj5" fmla="val -28259"/>
                <a:gd name="adj6" fmla="val -9773"/>
              </a:avLst>
            </a:prstGeom>
            <a:gradFill rotWithShape="1">
              <a:gsLst>
                <a:gs pos="0">
                  <a:schemeClr val="accent1"/>
                </a:gs>
                <a:gs pos="50000">
                  <a:schemeClr val="bg1"/>
                </a:gs>
                <a:gs pos="100000">
                  <a:schemeClr val="accent1"/>
                </a:gs>
              </a:gsLst>
              <a:lin ang="5400000" scaled="1"/>
            </a:gradFill>
            <a:ln w="9525">
              <a:solidFill>
                <a:schemeClr val="tx1"/>
              </a:solidFill>
              <a:miter lim="800000"/>
              <a:headEnd/>
              <a:tailEnd/>
            </a:ln>
            <a:effectLst/>
          </p:spPr>
          <p:txBody>
            <a:bodyPr/>
            <a:lstStyle/>
            <a:p>
              <a:pPr algn="ctr" eaLnBrk="1" hangingPunct="1">
                <a:defRPr/>
              </a:pPr>
              <a:endParaRPr lang="zh-CN" altLang="zh-CN">
                <a:latin typeface="Arial" charset="0"/>
              </a:endParaRPr>
            </a:p>
          </p:txBody>
        </p:sp>
        <p:graphicFrame>
          <p:nvGraphicFramePr>
            <p:cNvPr id="48140" name="Object 15">
              <a:extLst>
                <a:ext uri="{FF2B5EF4-FFF2-40B4-BE49-F238E27FC236}">
                  <a16:creationId xmlns:a16="http://schemas.microsoft.com/office/drawing/2014/main" id="{8F445A39-BE24-9645-99FB-F2C86B67799D}"/>
                </a:ext>
              </a:extLst>
            </p:cNvPr>
            <p:cNvGraphicFramePr>
              <a:graphicFrameLocks noChangeAspect="1"/>
            </p:cNvGraphicFramePr>
            <p:nvPr/>
          </p:nvGraphicFramePr>
          <p:xfrm>
            <a:off x="1296" y="2496"/>
            <a:ext cx="4176" cy="354"/>
          </p:xfrm>
          <a:graphic>
            <a:graphicData uri="http://schemas.openxmlformats.org/presentationml/2006/ole">
              <mc:AlternateContent xmlns:mc="http://schemas.openxmlformats.org/markup-compatibility/2006">
                <mc:Choice xmlns:v="urn:schemas-microsoft-com:vml" Requires="v">
                  <p:oleObj spid="_x0000_s48158" name="公式" r:id="rId8" imgW="58801000" imgH="4978400" progId="Equation.3">
                    <p:embed/>
                  </p:oleObj>
                </mc:Choice>
                <mc:Fallback>
                  <p:oleObj name="公式" r:id="rId8" imgW="58801000" imgH="4978400"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6" y="2496"/>
                          <a:ext cx="4176"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1939" name="AutoShape 19">
            <a:extLst>
              <a:ext uri="{FF2B5EF4-FFF2-40B4-BE49-F238E27FC236}">
                <a16:creationId xmlns:a16="http://schemas.microsoft.com/office/drawing/2014/main" id="{FC75E7CB-E968-9F42-8BA5-165949EB7C34}"/>
              </a:ext>
            </a:extLst>
          </p:cNvPr>
          <p:cNvSpPr>
            <a:spLocks/>
          </p:cNvSpPr>
          <p:nvPr/>
        </p:nvSpPr>
        <p:spPr bwMode="auto">
          <a:xfrm>
            <a:off x="2133600" y="5257800"/>
            <a:ext cx="5410200" cy="647700"/>
          </a:xfrm>
          <a:prstGeom prst="borderCallout2">
            <a:avLst>
              <a:gd name="adj1" fmla="val 17648"/>
              <a:gd name="adj2" fmla="val -1407"/>
              <a:gd name="adj3" fmla="val 17648"/>
              <a:gd name="adj4" fmla="val -7069"/>
              <a:gd name="adj5" fmla="val -73528"/>
              <a:gd name="adj6" fmla="val -12940"/>
            </a:avLst>
          </a:prstGeom>
          <a:gradFill rotWithShape="1">
            <a:gsLst>
              <a:gs pos="0">
                <a:schemeClr val="accent1"/>
              </a:gs>
              <a:gs pos="50000">
                <a:schemeClr val="bg1"/>
              </a:gs>
              <a:gs pos="100000">
                <a:schemeClr val="accent1"/>
              </a:gs>
            </a:gsLst>
            <a:lin ang="5400000" scaled="1"/>
          </a:gradFill>
          <a:ln w="9525">
            <a:solidFill>
              <a:schemeClr val="tx1"/>
            </a:solidFill>
            <a:miter lim="800000"/>
            <a:headEnd/>
            <a:tailEnd/>
          </a:ln>
          <a:effec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zh-CN" altLang="en-US" sz="2700"/>
              <a:t>空子句是永假的，不可满足的。</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1939"/>
                                        </p:tgtEl>
                                        <p:attrNameLst>
                                          <p:attrName>style.visibility</p:attrName>
                                        </p:attrNameLst>
                                      </p:cBhvr>
                                      <p:to>
                                        <p:strVal val="visible"/>
                                      </p:to>
                                    </p:set>
                                    <p:anim calcmode="lin" valueType="num">
                                      <p:cBhvr>
                                        <p:cTn id="14" dur="1000" fill="hold"/>
                                        <p:tgtEl>
                                          <p:spTgt spid="81939"/>
                                        </p:tgtEl>
                                        <p:attrNameLst>
                                          <p:attrName>ppt_w</p:attrName>
                                        </p:attrNameLst>
                                      </p:cBhvr>
                                      <p:tavLst>
                                        <p:tav tm="0">
                                          <p:val>
                                            <p:strVal val="#ppt_w*0.70"/>
                                          </p:val>
                                        </p:tav>
                                        <p:tav tm="100000">
                                          <p:val>
                                            <p:strVal val="#ppt_w"/>
                                          </p:val>
                                        </p:tav>
                                      </p:tavLst>
                                    </p:anim>
                                    <p:anim calcmode="lin" valueType="num">
                                      <p:cBhvr>
                                        <p:cTn id="15" dur="1000" fill="hold"/>
                                        <p:tgtEl>
                                          <p:spTgt spid="81939"/>
                                        </p:tgtEl>
                                        <p:attrNameLst>
                                          <p:attrName>ppt_h</p:attrName>
                                        </p:attrNameLst>
                                      </p:cBhvr>
                                      <p:tavLst>
                                        <p:tav tm="0">
                                          <p:val>
                                            <p:strVal val="#ppt_h"/>
                                          </p:val>
                                        </p:tav>
                                        <p:tav tm="100000">
                                          <p:val>
                                            <p:strVal val="#ppt_h"/>
                                          </p:val>
                                        </p:tav>
                                      </p:tavLst>
                                    </p:anim>
                                    <p:animEffect transition="in" filter="fade">
                                      <p:cBhvr>
                                        <p:cTn id="16" dur="1000"/>
                                        <p:tgtEl>
                                          <p:spTgt spid="81939"/>
                                        </p:tgtEl>
                                      </p:cBhvr>
                                    </p:animEffect>
                                  </p:childTnLst>
                                  <p:subTnLst>
                                    <p:set>
                                      <p:cBhvr override="childStyle">
                                        <p:cTn dur="1" fill="hold" display="0" masterRel="nextClick" afterEffect="1"/>
                                        <p:tgtEl>
                                          <p:spTgt spid="8193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3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a:extLst>
              <a:ext uri="{FF2B5EF4-FFF2-40B4-BE49-F238E27FC236}">
                <a16:creationId xmlns:a16="http://schemas.microsoft.com/office/drawing/2014/main" id="{40D2FA71-7AAB-404D-9FE8-9D3496D5532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7607AF8E-1665-8D48-BD1F-8962D80B3332}" type="slidenum">
              <a:rPr lang="ja-JP" altLang="en-US" sz="1800">
                <a:solidFill>
                  <a:srgbClr val="A50021"/>
                </a:solidFill>
                <a:ea typeface="ＭＳ Ｐゴシック" panose="020B0600070205080204" pitchFamily="34" charset="-128"/>
              </a:rPr>
              <a:pPr>
                <a:spcBef>
                  <a:spcPct val="0"/>
                </a:spcBef>
                <a:buClrTx/>
                <a:buFontTx/>
                <a:buNone/>
              </a:pPr>
              <a:t>41</a:t>
            </a:fld>
            <a:endParaRPr lang="en-US" altLang="ja-JP" sz="1800">
              <a:solidFill>
                <a:srgbClr val="A50021"/>
              </a:solidFill>
              <a:ea typeface="ＭＳ Ｐゴシック" panose="020B0600070205080204" pitchFamily="34" charset="-128"/>
            </a:endParaRPr>
          </a:p>
        </p:txBody>
      </p:sp>
      <p:sp>
        <p:nvSpPr>
          <p:cNvPr id="25660" name="Rectangle 60">
            <a:extLst>
              <a:ext uri="{FF2B5EF4-FFF2-40B4-BE49-F238E27FC236}">
                <a16:creationId xmlns:a16="http://schemas.microsoft.com/office/drawing/2014/main" id="{3CA2FAA8-3FB2-034A-AA38-87848FD38468}"/>
              </a:ext>
            </a:extLst>
          </p:cNvPr>
          <p:cNvSpPr>
            <a:spLocks noChangeArrowheads="1"/>
          </p:cNvSpPr>
          <p:nvPr/>
        </p:nvSpPr>
        <p:spPr bwMode="auto">
          <a:xfrm>
            <a:off x="304800" y="2057400"/>
            <a:ext cx="8534400" cy="4419600"/>
          </a:xfrm>
          <a:prstGeom prst="rect">
            <a:avLst/>
          </a:prstGeom>
          <a:gradFill rotWithShape="0">
            <a:gsLst>
              <a:gs pos="0">
                <a:schemeClr val="bg1"/>
              </a:gs>
              <a:gs pos="50000">
                <a:srgbClr val="E7FFE7"/>
              </a:gs>
              <a:gs pos="100000">
                <a:schemeClr val="bg1"/>
              </a:gs>
            </a:gsLst>
            <a:lin ang="5400000" scaled="1"/>
          </a:gradFill>
          <a:ln w="9525">
            <a:solidFill>
              <a:srgbClr val="008000"/>
            </a:solidFill>
            <a:miter lim="800000"/>
            <a:headEnd/>
            <a:tailEnd/>
          </a:ln>
          <a:effectLst/>
        </p:spPr>
        <p:txBody>
          <a:bodyPr wrap="none" anchor="ctr"/>
          <a:lstStyle/>
          <a:p>
            <a:pPr eaLnBrk="1" hangingPunct="1">
              <a:lnSpc>
                <a:spcPct val="120000"/>
              </a:lnSpc>
              <a:defRPr/>
            </a:pPr>
            <a:endParaRPr lang="zh-CN" altLang="en-US">
              <a:latin typeface="Arial" charset="0"/>
            </a:endParaRPr>
          </a:p>
        </p:txBody>
      </p:sp>
      <p:sp>
        <p:nvSpPr>
          <p:cNvPr id="49156" name="Rectangle 2">
            <a:extLst>
              <a:ext uri="{FF2B5EF4-FFF2-40B4-BE49-F238E27FC236}">
                <a16:creationId xmlns:a16="http://schemas.microsoft.com/office/drawing/2014/main" id="{76C0FCA0-8711-8E47-926A-65B42F8BC239}"/>
              </a:ext>
            </a:extLst>
          </p:cNvPr>
          <p:cNvSpPr>
            <a:spLocks noGrp="1" noChangeArrowheads="1"/>
          </p:cNvSpPr>
          <p:nvPr>
            <p:ph type="title"/>
          </p:nvPr>
        </p:nvSpPr>
        <p:spPr/>
        <p:txBody>
          <a:bodyPr/>
          <a:lstStyle/>
          <a:p>
            <a:pPr eaLnBrk="1" hangingPunct="1"/>
            <a:r>
              <a:rPr lang="en-US" altLang="zh-CN"/>
              <a:t>3.3  </a:t>
            </a:r>
            <a:r>
              <a:rPr lang="zh-CN" altLang="en-US"/>
              <a:t>谓词公式化为子句集的方法</a:t>
            </a:r>
          </a:p>
        </p:txBody>
      </p:sp>
      <p:sp>
        <p:nvSpPr>
          <p:cNvPr id="49157" name="Rectangle 3">
            <a:extLst>
              <a:ext uri="{FF2B5EF4-FFF2-40B4-BE49-F238E27FC236}">
                <a16:creationId xmlns:a16="http://schemas.microsoft.com/office/drawing/2014/main" id="{995B7519-7F95-4347-A528-E00BE4AFA95A}"/>
              </a:ext>
            </a:extLst>
          </p:cNvPr>
          <p:cNvSpPr>
            <a:spLocks noGrp="1" noChangeArrowheads="1"/>
          </p:cNvSpPr>
          <p:nvPr>
            <p:ph type="body" idx="1"/>
          </p:nvPr>
        </p:nvSpPr>
        <p:spPr>
          <a:xfrm>
            <a:off x="250825" y="908050"/>
            <a:ext cx="8642350" cy="3511550"/>
          </a:xfrm>
        </p:spPr>
        <p:txBody>
          <a:bodyPr/>
          <a:lstStyle/>
          <a:p>
            <a:pPr marL="0" indent="0" eaLnBrk="1" hangingPunct="1"/>
            <a:r>
              <a:rPr lang="en-US" altLang="zh-CN" sz="2400" b="1"/>
              <a:t>  </a:t>
            </a:r>
            <a:r>
              <a:rPr lang="zh-CN" altLang="en-US" sz="2400" b="1">
                <a:latin typeface="Times New Roman" panose="02020603050405020304" pitchFamily="18" charset="0"/>
              </a:rPr>
              <a:t>例</a:t>
            </a:r>
            <a:r>
              <a:rPr lang="en-US" altLang="zh-CN" sz="2400" b="1">
                <a:latin typeface="Times New Roman" panose="02020603050405020304" pitchFamily="18" charset="0"/>
              </a:rPr>
              <a:t>3.2</a:t>
            </a:r>
            <a:r>
              <a:rPr lang="en-US" altLang="zh-CN" sz="2400">
                <a:latin typeface="Times New Roman" panose="02020603050405020304" pitchFamily="18" charset="0"/>
              </a:rPr>
              <a:t>  </a:t>
            </a:r>
            <a:r>
              <a:rPr lang="zh-CN" altLang="en-US" sz="2400" b="1">
                <a:latin typeface="Times New Roman" panose="02020603050405020304" pitchFamily="18" charset="0"/>
              </a:rPr>
              <a:t>将下列</a:t>
            </a:r>
            <a:r>
              <a:rPr lang="zh-CN" altLang="en-US" sz="2400" b="1"/>
              <a:t>谓词公式化为子句集。</a:t>
            </a:r>
          </a:p>
          <a:p>
            <a:pPr marL="0" indent="0" eaLnBrk="1" hangingPunct="1">
              <a:buFont typeface="Wingdings" pitchFamily="2" charset="2"/>
              <a:buNone/>
            </a:pPr>
            <a:endParaRPr lang="zh-CN" altLang="en-US" sz="2800"/>
          </a:p>
          <a:p>
            <a:pPr marL="0" indent="0" eaLnBrk="1" hangingPunct="1">
              <a:buClr>
                <a:srgbClr val="0000FF"/>
              </a:buClr>
              <a:buFont typeface="Wingdings" pitchFamily="2" charset="2"/>
              <a:buChar char="§"/>
            </a:pPr>
            <a:r>
              <a:rPr lang="zh-CN" altLang="en-US" sz="2800"/>
              <a:t> </a:t>
            </a:r>
            <a:r>
              <a:rPr lang="zh-CN" altLang="en-US" sz="2400" b="1"/>
              <a:t>解</a:t>
            </a:r>
            <a:r>
              <a:rPr lang="zh-CN" altLang="en-US" sz="2400" b="1">
                <a:latin typeface="Times New Roman" panose="02020603050405020304" pitchFamily="18" charset="0"/>
              </a:rPr>
              <a:t>：（</a:t>
            </a:r>
            <a:r>
              <a:rPr lang="en-US" altLang="zh-CN" sz="2400" b="1">
                <a:latin typeface="Times New Roman" panose="02020603050405020304" pitchFamily="18" charset="0"/>
              </a:rPr>
              <a:t>1</a:t>
            </a:r>
            <a:r>
              <a:rPr lang="zh-CN" altLang="en-US" sz="2400" b="1">
                <a:latin typeface="Times New Roman" panose="02020603050405020304" pitchFamily="18" charset="0"/>
              </a:rPr>
              <a:t>）消</a:t>
            </a:r>
            <a:r>
              <a:rPr lang="zh-CN" altLang="en-US" sz="2400" b="1"/>
              <a:t>去谓词公式中的“         ”和“         ”符号</a:t>
            </a:r>
          </a:p>
          <a:p>
            <a:pPr marL="0" indent="0" algn="just" eaLnBrk="1" hangingPunct="1">
              <a:buFont typeface="Wingdings" pitchFamily="2" charset="2"/>
              <a:buNone/>
            </a:pPr>
            <a:endParaRPr lang="en-US" altLang="zh-CN" sz="2400" b="1"/>
          </a:p>
        </p:txBody>
      </p:sp>
      <p:graphicFrame>
        <p:nvGraphicFramePr>
          <p:cNvPr id="49158" name="Object 9">
            <a:extLst>
              <a:ext uri="{FF2B5EF4-FFF2-40B4-BE49-F238E27FC236}">
                <a16:creationId xmlns:a16="http://schemas.microsoft.com/office/drawing/2014/main" id="{1877A86E-CCC8-B74D-8EEC-1107EC6E0723}"/>
              </a:ext>
            </a:extLst>
          </p:cNvPr>
          <p:cNvGraphicFramePr>
            <a:graphicFrameLocks noChangeAspect="1"/>
          </p:cNvGraphicFramePr>
          <p:nvPr/>
        </p:nvGraphicFramePr>
        <p:xfrm>
          <a:off x="4648200" y="2209800"/>
          <a:ext cx="381000" cy="285750"/>
        </p:xfrm>
        <a:graphic>
          <a:graphicData uri="http://schemas.openxmlformats.org/presentationml/2006/ole">
            <mc:AlternateContent xmlns:mc="http://schemas.openxmlformats.org/markup-compatibility/2006">
              <mc:Choice xmlns:v="urn:schemas-microsoft-com:vml" Requires="v">
                <p:oleObj spid="_x0000_s49278" r:id="rId4" imgW="215900" imgH="152400" progId="Equation.3">
                  <p:embed/>
                </p:oleObj>
              </mc:Choice>
              <mc:Fallback>
                <p:oleObj r:id="rId4" imgW="215900" imgH="1524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2209800"/>
                        <a:ext cx="381000" cy="285750"/>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59" name="Object 10">
            <a:extLst>
              <a:ext uri="{FF2B5EF4-FFF2-40B4-BE49-F238E27FC236}">
                <a16:creationId xmlns:a16="http://schemas.microsoft.com/office/drawing/2014/main" id="{E2BE7D40-5B27-CE43-9540-C7F7ED27C12C}"/>
              </a:ext>
            </a:extLst>
          </p:cNvPr>
          <p:cNvGraphicFramePr>
            <a:graphicFrameLocks noChangeAspect="1"/>
          </p:cNvGraphicFramePr>
          <p:nvPr/>
        </p:nvGraphicFramePr>
        <p:xfrm>
          <a:off x="5943600" y="2209800"/>
          <a:ext cx="1143000" cy="304800"/>
        </p:xfrm>
        <a:graphic>
          <a:graphicData uri="http://schemas.openxmlformats.org/presentationml/2006/ole">
            <mc:AlternateContent xmlns:mc="http://schemas.openxmlformats.org/markup-compatibility/2006">
              <mc:Choice xmlns:v="urn:schemas-microsoft-com:vml" Requires="v">
                <p:oleObj spid="_x0000_s49279" name="公式" r:id="rId6" imgW="228600" imgH="152400" progId="Equation.3">
                  <p:embed/>
                </p:oleObj>
              </mc:Choice>
              <mc:Fallback>
                <p:oleObj name="公式" r:id="rId6" imgW="228600" imgH="1524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3600" y="22098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0" name="Rectangle 12">
            <a:extLst>
              <a:ext uri="{FF2B5EF4-FFF2-40B4-BE49-F238E27FC236}">
                <a16:creationId xmlns:a16="http://schemas.microsoft.com/office/drawing/2014/main" id="{AED872BC-C9C3-CD44-ACBC-C018AC4A3829}"/>
              </a:ext>
            </a:extLst>
          </p:cNvPr>
          <p:cNvSpPr>
            <a:spLocks noChangeArrowheads="1"/>
          </p:cNvSpPr>
          <p:nvPr/>
        </p:nvSpPr>
        <p:spPr bwMode="auto">
          <a:xfrm>
            <a:off x="310038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49161" name="Object 11">
            <a:extLst>
              <a:ext uri="{FF2B5EF4-FFF2-40B4-BE49-F238E27FC236}">
                <a16:creationId xmlns:a16="http://schemas.microsoft.com/office/drawing/2014/main" id="{322D0FF5-B80F-1649-B64E-307289BE8E77}"/>
              </a:ext>
            </a:extLst>
          </p:cNvPr>
          <p:cNvGraphicFramePr>
            <a:graphicFrameLocks noChangeAspect="1"/>
          </p:cNvGraphicFramePr>
          <p:nvPr/>
        </p:nvGraphicFramePr>
        <p:xfrm>
          <a:off x="990600" y="1436688"/>
          <a:ext cx="6934200" cy="471487"/>
        </p:xfrm>
        <a:graphic>
          <a:graphicData uri="http://schemas.openxmlformats.org/presentationml/2006/ole">
            <mc:AlternateContent xmlns:mc="http://schemas.openxmlformats.org/markup-compatibility/2006">
              <mc:Choice xmlns:v="urn:schemas-microsoft-com:vml" Requires="v">
                <p:oleObj spid="_x0000_s49280" r:id="rId8" imgW="67881500" imgH="4686300" progId="Equation.3">
                  <p:embed/>
                </p:oleObj>
              </mc:Choice>
              <mc:Fallback>
                <p:oleObj r:id="rId8" imgW="67881500" imgH="46863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0600" y="1436688"/>
                        <a:ext cx="693420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2" name="Rectangle 14">
            <a:extLst>
              <a:ext uri="{FF2B5EF4-FFF2-40B4-BE49-F238E27FC236}">
                <a16:creationId xmlns:a16="http://schemas.microsoft.com/office/drawing/2014/main" id="{C9B0A310-C596-F141-B082-E2559DC9385F}"/>
              </a:ext>
            </a:extLst>
          </p:cNvPr>
          <p:cNvSpPr>
            <a:spLocks noChangeArrowheads="1"/>
          </p:cNvSpPr>
          <p:nvPr/>
        </p:nvSpPr>
        <p:spPr bwMode="auto">
          <a:xfrm>
            <a:off x="306228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49163" name="Rectangle 17">
            <a:extLst>
              <a:ext uri="{FF2B5EF4-FFF2-40B4-BE49-F238E27FC236}">
                <a16:creationId xmlns:a16="http://schemas.microsoft.com/office/drawing/2014/main" id="{295FEC7D-307E-BA40-B330-E4DF6631FA6C}"/>
              </a:ext>
            </a:extLst>
          </p:cNvPr>
          <p:cNvSpPr>
            <a:spLocks noChangeArrowheads="1"/>
          </p:cNvSpPr>
          <p:nvPr/>
        </p:nvSpPr>
        <p:spPr bwMode="auto">
          <a:xfrm>
            <a:off x="0" y="3298825"/>
            <a:ext cx="9144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000" b="0">
                <a:latin typeface="Times New Roman" panose="02020603050405020304" pitchFamily="18" charset="0"/>
                <a:cs typeface="Times New Roman" panose="02020603050405020304" pitchFamily="18" charset="0"/>
              </a:rPr>
              <a:t>           </a:t>
            </a:r>
            <a:r>
              <a:rPr lang="en-US" altLang="zh-CN" sz="1100" b="0"/>
              <a:t> </a:t>
            </a:r>
            <a:endParaRPr lang="en-US" altLang="zh-CN" sz="1800" b="0"/>
          </a:p>
        </p:txBody>
      </p:sp>
      <p:sp>
        <p:nvSpPr>
          <p:cNvPr id="49164" name="Rectangle 25">
            <a:extLst>
              <a:ext uri="{FF2B5EF4-FFF2-40B4-BE49-F238E27FC236}">
                <a16:creationId xmlns:a16="http://schemas.microsoft.com/office/drawing/2014/main" id="{F075EA03-AA6D-F249-B053-EE00F66B9885}"/>
              </a:ext>
            </a:extLst>
          </p:cNvPr>
          <p:cNvSpPr>
            <a:spLocks noChangeArrowheads="1"/>
          </p:cNvSpPr>
          <p:nvPr/>
        </p:nvSpPr>
        <p:spPr bwMode="auto">
          <a:xfrm>
            <a:off x="0" y="3298825"/>
            <a:ext cx="9144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000" b="0">
                <a:latin typeface="Times New Roman" panose="02020603050405020304" pitchFamily="18" charset="0"/>
                <a:cs typeface="Times New Roman" panose="02020603050405020304" pitchFamily="18" charset="0"/>
              </a:rPr>
              <a:t>                    </a:t>
            </a:r>
            <a:r>
              <a:rPr lang="en-US" altLang="zh-CN" sz="1100" b="0"/>
              <a:t> </a:t>
            </a:r>
            <a:endParaRPr lang="en-US" altLang="zh-CN" sz="1800" b="0"/>
          </a:p>
        </p:txBody>
      </p:sp>
      <p:grpSp>
        <p:nvGrpSpPr>
          <p:cNvPr id="2" name="Group 28">
            <a:extLst>
              <a:ext uri="{FF2B5EF4-FFF2-40B4-BE49-F238E27FC236}">
                <a16:creationId xmlns:a16="http://schemas.microsoft.com/office/drawing/2014/main" id="{FB7B4C8F-B523-124B-8FC9-03D99F7FAEA9}"/>
              </a:ext>
            </a:extLst>
          </p:cNvPr>
          <p:cNvGrpSpPr>
            <a:grpSpLocks/>
          </p:cNvGrpSpPr>
          <p:nvPr/>
        </p:nvGrpSpPr>
        <p:grpSpPr bwMode="auto">
          <a:xfrm>
            <a:off x="685800" y="4038600"/>
            <a:ext cx="7620000" cy="1524000"/>
            <a:chOff x="432" y="2976"/>
            <a:chExt cx="4800" cy="960"/>
          </a:xfrm>
        </p:grpSpPr>
        <p:sp>
          <p:nvSpPr>
            <p:cNvPr id="25626" name="Rectangle 26">
              <a:extLst>
                <a:ext uri="{FF2B5EF4-FFF2-40B4-BE49-F238E27FC236}">
                  <a16:creationId xmlns:a16="http://schemas.microsoft.com/office/drawing/2014/main" id="{FD81CEF5-0F9E-5842-A49D-4E9881409B04}"/>
                </a:ext>
              </a:extLst>
            </p:cNvPr>
            <p:cNvSpPr>
              <a:spLocks noChangeArrowheads="1"/>
            </p:cNvSpPr>
            <p:nvPr/>
          </p:nvSpPr>
          <p:spPr bwMode="auto">
            <a:xfrm>
              <a:off x="432" y="2976"/>
              <a:ext cx="4800" cy="960"/>
            </a:xfrm>
            <a:prstGeom prst="rect">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a:ln>
            <a:effectLst/>
          </p:spPr>
          <p:txBody>
            <a:bodyPr wrap="none" anchor="ctr"/>
            <a:lstStyle/>
            <a:p>
              <a:pPr eaLnBrk="1" hangingPunct="1">
                <a:lnSpc>
                  <a:spcPct val="120000"/>
                </a:lnSpc>
                <a:defRPr/>
              </a:pPr>
              <a:endParaRPr lang="zh-CN" altLang="en-US">
                <a:latin typeface="Arial" charset="0"/>
              </a:endParaRPr>
            </a:p>
          </p:txBody>
        </p:sp>
        <p:sp>
          <p:nvSpPr>
            <p:cNvPr id="49192" name="Rectangle 22">
              <a:extLst>
                <a:ext uri="{FF2B5EF4-FFF2-40B4-BE49-F238E27FC236}">
                  <a16:creationId xmlns:a16="http://schemas.microsoft.com/office/drawing/2014/main" id="{55C7DB9C-AD5A-BF41-9902-7B8FD9CB965E}"/>
                </a:ext>
              </a:extLst>
            </p:cNvPr>
            <p:cNvSpPr>
              <a:spLocks noChangeArrowheads="1"/>
            </p:cNvSpPr>
            <p:nvPr/>
          </p:nvSpPr>
          <p:spPr bwMode="auto">
            <a:xfrm>
              <a:off x="672" y="2986"/>
              <a:ext cx="960" cy="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20000"/>
                </a:lnSpc>
                <a:buClrTx/>
                <a:buFontTx/>
                <a:buNone/>
              </a:pPr>
              <a:r>
                <a:rPr lang="zh-CN" altLang="en-US" sz="2000">
                  <a:latin typeface="宋体" panose="02010600030101010101" pitchFamily="2" charset="-122"/>
                </a:rPr>
                <a:t>双重否定律</a:t>
              </a:r>
              <a:r>
                <a:rPr lang="zh-CN" altLang="en-US" sz="2000">
                  <a:latin typeface="Times New Roman" panose="02020603050405020304" pitchFamily="18" charset="0"/>
                  <a:cs typeface="Times New Roman" panose="02020603050405020304" pitchFamily="18" charset="0"/>
                </a:rPr>
                <a:t>  </a:t>
              </a:r>
            </a:p>
            <a:p>
              <a:pPr algn="just">
                <a:lnSpc>
                  <a:spcPct val="120000"/>
                </a:lnSpc>
                <a:buClrTx/>
                <a:buFontTx/>
                <a:buNone/>
              </a:pPr>
              <a:r>
                <a:rPr lang="zh-CN" altLang="en-US" sz="2000">
                  <a:latin typeface="宋体" panose="02010600030101010101" pitchFamily="2" charset="-122"/>
                </a:rPr>
                <a:t>德</a:t>
              </a:r>
              <a:r>
                <a:rPr lang="en-US" altLang="zh-CN" sz="2000">
                  <a:latin typeface="Times New Roman" panose="02020603050405020304" pitchFamily="18" charset="0"/>
                  <a:cs typeface="Times New Roman" panose="02020603050405020304" pitchFamily="18" charset="0"/>
                </a:rPr>
                <a:t>.</a:t>
              </a:r>
              <a:r>
                <a:rPr lang="zh-CN" altLang="en-US" sz="2000">
                  <a:latin typeface="宋体" panose="02010600030101010101" pitchFamily="2" charset="-122"/>
                </a:rPr>
                <a:t>摩根律</a:t>
              </a:r>
              <a:r>
                <a:rPr lang="zh-CN" altLang="en-US" sz="2000">
                  <a:latin typeface="Times New Roman" panose="02020603050405020304" pitchFamily="18" charset="0"/>
                  <a:cs typeface="Times New Roman" panose="02020603050405020304" pitchFamily="18" charset="0"/>
                </a:rPr>
                <a:t>   </a:t>
              </a:r>
            </a:p>
            <a:p>
              <a:pPr algn="just">
                <a:lnSpc>
                  <a:spcPct val="120000"/>
                </a:lnSpc>
                <a:buClrTx/>
                <a:buFontTx/>
                <a:buNone/>
              </a:pPr>
              <a:r>
                <a:rPr lang="zh-CN" altLang="en-US" sz="2000">
                  <a:latin typeface="宋体" panose="02010600030101010101" pitchFamily="2" charset="-122"/>
                </a:rPr>
                <a:t>量词转换律</a:t>
              </a:r>
              <a:r>
                <a:rPr lang="zh-CN" altLang="en-US" sz="2000" b="0"/>
                <a:t> </a:t>
              </a:r>
            </a:p>
          </p:txBody>
        </p:sp>
        <p:graphicFrame>
          <p:nvGraphicFramePr>
            <p:cNvPr id="49193" name="Object 21">
              <a:extLst>
                <a:ext uri="{FF2B5EF4-FFF2-40B4-BE49-F238E27FC236}">
                  <a16:creationId xmlns:a16="http://schemas.microsoft.com/office/drawing/2014/main" id="{7DC439CD-1801-F24C-B944-B98F136D1940}"/>
                </a:ext>
              </a:extLst>
            </p:cNvPr>
            <p:cNvGraphicFramePr>
              <a:graphicFrameLocks noChangeAspect="1"/>
            </p:cNvGraphicFramePr>
            <p:nvPr/>
          </p:nvGraphicFramePr>
          <p:xfrm>
            <a:off x="1584" y="3034"/>
            <a:ext cx="960" cy="240"/>
          </p:xfrm>
          <a:graphic>
            <a:graphicData uri="http://schemas.openxmlformats.org/presentationml/2006/ole">
              <mc:AlternateContent xmlns:mc="http://schemas.openxmlformats.org/markup-compatibility/2006">
                <mc:Choice xmlns:v="urn:schemas-microsoft-com:vml" Requires="v">
                  <p:oleObj spid="_x0000_s49281" r:id="rId10" imgW="18427700" imgH="4686300" progId="Equation.3">
                    <p:embed/>
                  </p:oleObj>
                </mc:Choice>
                <mc:Fallback>
                  <p:oleObj r:id="rId10" imgW="18427700" imgH="4686300" progId="Equation.3">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84" y="3034"/>
                          <a:ext cx="96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94" name="Object 20">
              <a:extLst>
                <a:ext uri="{FF2B5EF4-FFF2-40B4-BE49-F238E27FC236}">
                  <a16:creationId xmlns:a16="http://schemas.microsoft.com/office/drawing/2014/main" id="{717430F6-93D9-7C42-9C2B-BA3F735D5755}"/>
                </a:ext>
              </a:extLst>
            </p:cNvPr>
            <p:cNvGraphicFramePr>
              <a:graphicFrameLocks noChangeAspect="1"/>
            </p:cNvGraphicFramePr>
            <p:nvPr/>
          </p:nvGraphicFramePr>
          <p:xfrm>
            <a:off x="1583" y="3318"/>
            <a:ext cx="1825" cy="252"/>
          </p:xfrm>
          <a:graphic>
            <a:graphicData uri="http://schemas.openxmlformats.org/presentationml/2006/ole">
              <mc:AlternateContent xmlns:mc="http://schemas.openxmlformats.org/markup-compatibility/2006">
                <mc:Choice xmlns:v="urn:schemas-microsoft-com:vml" Requires="v">
                  <p:oleObj spid="_x0000_s49282" name="Equation" r:id="rId12" imgW="33350200" imgH="4686300" progId="Equation.3">
                    <p:embed/>
                  </p:oleObj>
                </mc:Choice>
                <mc:Fallback>
                  <p:oleObj name="Equation" r:id="rId12" imgW="33350200" imgH="4686300" progId="Equation.3">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3" y="3318"/>
                          <a:ext cx="182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95" name="Object 19">
              <a:extLst>
                <a:ext uri="{FF2B5EF4-FFF2-40B4-BE49-F238E27FC236}">
                  <a16:creationId xmlns:a16="http://schemas.microsoft.com/office/drawing/2014/main" id="{5ED7B451-99DD-C147-9AAE-9A9A1F63F13C}"/>
                </a:ext>
              </a:extLst>
            </p:cNvPr>
            <p:cNvGraphicFramePr>
              <a:graphicFrameLocks noChangeAspect="1"/>
            </p:cNvGraphicFramePr>
            <p:nvPr/>
          </p:nvGraphicFramePr>
          <p:xfrm>
            <a:off x="3360" y="3337"/>
            <a:ext cx="1680" cy="233"/>
          </p:xfrm>
          <a:graphic>
            <a:graphicData uri="http://schemas.openxmlformats.org/presentationml/2006/ole">
              <mc:AlternateContent xmlns:mc="http://schemas.openxmlformats.org/markup-compatibility/2006">
                <mc:Choice xmlns:v="urn:schemas-microsoft-com:vml" Requires="v">
                  <p:oleObj spid="_x0000_s49283" r:id="rId14" imgW="33058100" imgH="4686300" progId="Equation.3">
                    <p:embed/>
                  </p:oleObj>
                </mc:Choice>
                <mc:Fallback>
                  <p:oleObj r:id="rId14" imgW="33058100" imgH="4686300" progId="Equation.3">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60" y="3337"/>
                          <a:ext cx="168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96" name="Object 24">
              <a:extLst>
                <a:ext uri="{FF2B5EF4-FFF2-40B4-BE49-F238E27FC236}">
                  <a16:creationId xmlns:a16="http://schemas.microsoft.com/office/drawing/2014/main" id="{A168711C-7134-0945-B13D-AAD647DFBD84}"/>
                </a:ext>
              </a:extLst>
            </p:cNvPr>
            <p:cNvGraphicFramePr>
              <a:graphicFrameLocks noChangeAspect="1"/>
            </p:cNvGraphicFramePr>
            <p:nvPr/>
          </p:nvGraphicFramePr>
          <p:xfrm>
            <a:off x="3264" y="3658"/>
            <a:ext cx="1392" cy="224"/>
          </p:xfrm>
          <a:graphic>
            <a:graphicData uri="http://schemas.openxmlformats.org/presentationml/2006/ole">
              <mc:AlternateContent xmlns:mc="http://schemas.openxmlformats.org/markup-compatibility/2006">
                <mc:Choice xmlns:v="urn:schemas-microsoft-com:vml" Requires="v">
                  <p:oleObj spid="_x0000_s49284" r:id="rId16" imgW="28676600" imgH="4686300" progId="Equation.3">
                    <p:embed/>
                  </p:oleObj>
                </mc:Choice>
                <mc:Fallback>
                  <p:oleObj r:id="rId16" imgW="28676600" imgH="4686300" progId="Equation.3">
                    <p:embed/>
                    <p:pic>
                      <p:nvPicPr>
                        <p:cNvPr id="0" name="Object 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64" y="3658"/>
                          <a:ext cx="139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97" name="Object 23">
              <a:extLst>
                <a:ext uri="{FF2B5EF4-FFF2-40B4-BE49-F238E27FC236}">
                  <a16:creationId xmlns:a16="http://schemas.microsoft.com/office/drawing/2014/main" id="{A370D4D4-9B20-6D44-8F52-C91F284B5CBF}"/>
                </a:ext>
              </a:extLst>
            </p:cNvPr>
            <p:cNvGraphicFramePr>
              <a:graphicFrameLocks noChangeAspect="1"/>
            </p:cNvGraphicFramePr>
            <p:nvPr/>
          </p:nvGraphicFramePr>
          <p:xfrm>
            <a:off x="1618" y="3658"/>
            <a:ext cx="1421" cy="224"/>
          </p:xfrm>
          <a:graphic>
            <a:graphicData uri="http://schemas.openxmlformats.org/presentationml/2006/ole">
              <mc:AlternateContent xmlns:mc="http://schemas.openxmlformats.org/markup-compatibility/2006">
                <mc:Choice xmlns:v="urn:schemas-microsoft-com:vml" Requires="v">
                  <p:oleObj spid="_x0000_s49285" name="Equation" r:id="rId18" imgW="29260800" imgH="4686300" progId="Equation.3">
                    <p:embed/>
                  </p:oleObj>
                </mc:Choice>
                <mc:Fallback>
                  <p:oleObj name="Equation" r:id="rId18" imgW="29260800" imgH="4686300" progId="Equation.3">
                    <p:embed/>
                    <p:pic>
                      <p:nvPicPr>
                        <p:cNvPr id="0" name="Object 2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18" y="3658"/>
                          <a:ext cx="1421"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40">
            <a:extLst>
              <a:ext uri="{FF2B5EF4-FFF2-40B4-BE49-F238E27FC236}">
                <a16:creationId xmlns:a16="http://schemas.microsoft.com/office/drawing/2014/main" id="{69BBC5E1-C7C8-7D4B-AAD4-4B188C76B13E}"/>
              </a:ext>
            </a:extLst>
          </p:cNvPr>
          <p:cNvGrpSpPr>
            <a:grpSpLocks/>
          </p:cNvGrpSpPr>
          <p:nvPr/>
        </p:nvGrpSpPr>
        <p:grpSpPr bwMode="auto">
          <a:xfrm>
            <a:off x="990600" y="3505200"/>
            <a:ext cx="6553200" cy="457200"/>
            <a:chOff x="624" y="2256"/>
            <a:chExt cx="4068" cy="288"/>
          </a:xfrm>
        </p:grpSpPr>
        <p:sp>
          <p:nvSpPr>
            <p:cNvPr id="49189" name="Rectangle 39">
              <a:extLst>
                <a:ext uri="{FF2B5EF4-FFF2-40B4-BE49-F238E27FC236}">
                  <a16:creationId xmlns:a16="http://schemas.microsoft.com/office/drawing/2014/main" id="{64EBBAC4-758B-4C4B-9359-99B99EF581EE}"/>
                </a:ext>
              </a:extLst>
            </p:cNvPr>
            <p:cNvSpPr>
              <a:spLocks noChangeArrowheads="1"/>
            </p:cNvSpPr>
            <p:nvPr/>
          </p:nvSpPr>
          <p:spPr bwMode="auto">
            <a:xfrm>
              <a:off x="624" y="2256"/>
              <a:ext cx="40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400" b="0">
                  <a:latin typeface="Times New Roman" panose="02020603050405020304" pitchFamily="18" charset="0"/>
                </a:rPr>
                <a:t> </a:t>
              </a:r>
              <a:r>
                <a:rPr lang="zh-CN" altLang="en-US" sz="2400">
                  <a:latin typeface="Times New Roman" panose="02020603050405020304" pitchFamily="18" charset="0"/>
                </a:rPr>
                <a:t>（</a:t>
              </a:r>
              <a:r>
                <a:rPr lang="en-US" altLang="zh-CN" sz="2400">
                  <a:latin typeface="Times New Roman" panose="02020603050405020304" pitchFamily="18" charset="0"/>
                </a:rPr>
                <a:t>2</a:t>
              </a:r>
              <a:r>
                <a:rPr lang="zh-CN" altLang="en-US" sz="2400">
                  <a:latin typeface="Times New Roman" panose="02020603050405020304" pitchFamily="18" charset="0"/>
                </a:rPr>
                <a:t>）把否定符号</a:t>
              </a:r>
              <a:r>
                <a:rPr lang="zh-CN" altLang="en-US" sz="2400"/>
                <a:t>     移到紧靠谓词的位置上</a:t>
              </a:r>
            </a:p>
          </p:txBody>
        </p:sp>
        <p:graphicFrame>
          <p:nvGraphicFramePr>
            <p:cNvPr id="49190" name="Object 31">
              <a:extLst>
                <a:ext uri="{FF2B5EF4-FFF2-40B4-BE49-F238E27FC236}">
                  <a16:creationId xmlns:a16="http://schemas.microsoft.com/office/drawing/2014/main" id="{70143CBD-A31D-2F4B-811F-765C5A71DDA0}"/>
                </a:ext>
              </a:extLst>
            </p:cNvPr>
            <p:cNvGraphicFramePr>
              <a:graphicFrameLocks noChangeAspect="1"/>
            </p:cNvGraphicFramePr>
            <p:nvPr/>
          </p:nvGraphicFramePr>
          <p:xfrm>
            <a:off x="2208" y="2352"/>
            <a:ext cx="240" cy="160"/>
          </p:xfrm>
          <a:graphic>
            <a:graphicData uri="http://schemas.openxmlformats.org/presentationml/2006/ole">
              <mc:AlternateContent xmlns:mc="http://schemas.openxmlformats.org/markup-compatibility/2006">
                <mc:Choice xmlns:v="urn:schemas-microsoft-com:vml" Requires="v">
                  <p:oleObj spid="_x0000_s49286" name="Equation" r:id="rId20" imgW="165100" imgH="114300" progId="Equation.3">
                    <p:embed/>
                  </p:oleObj>
                </mc:Choice>
                <mc:Fallback>
                  <p:oleObj name="Equation" r:id="rId20" imgW="165100" imgH="114300" progId="Equation.3">
                    <p:embed/>
                    <p:pic>
                      <p:nvPicPr>
                        <p:cNvPr id="0" name="Object 3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08" y="2352"/>
                          <a:ext cx="240"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27">
            <a:extLst>
              <a:ext uri="{FF2B5EF4-FFF2-40B4-BE49-F238E27FC236}">
                <a16:creationId xmlns:a16="http://schemas.microsoft.com/office/drawing/2014/main" id="{B1F6D65E-E56E-0A40-9A99-23658E2C66F2}"/>
              </a:ext>
            </a:extLst>
          </p:cNvPr>
          <p:cNvGrpSpPr>
            <a:grpSpLocks/>
          </p:cNvGrpSpPr>
          <p:nvPr/>
        </p:nvGrpSpPr>
        <p:grpSpPr bwMode="auto">
          <a:xfrm>
            <a:off x="1219200" y="2819400"/>
            <a:ext cx="6400800" cy="533400"/>
            <a:chOff x="720" y="1824"/>
            <a:chExt cx="4032" cy="336"/>
          </a:xfrm>
        </p:grpSpPr>
        <p:sp>
          <p:nvSpPr>
            <p:cNvPr id="49186" name="Rectangle 18">
              <a:extLst>
                <a:ext uri="{FF2B5EF4-FFF2-40B4-BE49-F238E27FC236}">
                  <a16:creationId xmlns:a16="http://schemas.microsoft.com/office/drawing/2014/main" id="{840C3837-28A0-FA46-BE33-7F7AA58436E2}"/>
                </a:ext>
              </a:extLst>
            </p:cNvPr>
            <p:cNvSpPr>
              <a:spLocks noChangeArrowheads="1"/>
            </p:cNvSpPr>
            <p:nvPr/>
          </p:nvSpPr>
          <p:spPr bwMode="auto">
            <a:xfrm>
              <a:off x="720" y="1824"/>
              <a:ext cx="4032" cy="336"/>
            </a:xfrm>
            <a:prstGeom prst="rect">
              <a:avLst/>
            </a:prstGeom>
            <a:gradFill rotWithShape="0">
              <a:gsLst>
                <a:gs pos="0">
                  <a:schemeClr val="bg1"/>
                </a:gs>
                <a:gs pos="100000">
                  <a:schemeClr val="accent1"/>
                </a:gs>
              </a:gsLst>
              <a:lin ang="5400000" scaled="1"/>
            </a:gradFill>
            <a:ln w="9525">
              <a:solidFill>
                <a:schemeClr val="tx1"/>
              </a:solidFill>
              <a:miter lim="800000"/>
              <a:headEnd/>
              <a:tailEnd/>
            </a:ln>
          </p:spPr>
          <p:txBody>
            <a:bodyPr wrap="none" anchor="ct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49187" name="Object 16">
              <a:extLst>
                <a:ext uri="{FF2B5EF4-FFF2-40B4-BE49-F238E27FC236}">
                  <a16:creationId xmlns:a16="http://schemas.microsoft.com/office/drawing/2014/main" id="{4210C0C5-7F8A-B249-8D56-CAAB5BCB6AF9}"/>
                </a:ext>
              </a:extLst>
            </p:cNvPr>
            <p:cNvGraphicFramePr>
              <a:graphicFrameLocks noChangeAspect="1"/>
            </p:cNvGraphicFramePr>
            <p:nvPr/>
          </p:nvGraphicFramePr>
          <p:xfrm>
            <a:off x="816" y="1864"/>
            <a:ext cx="1392" cy="234"/>
          </p:xfrm>
          <a:graphic>
            <a:graphicData uri="http://schemas.openxmlformats.org/presentationml/2006/ole">
              <mc:AlternateContent xmlns:mc="http://schemas.openxmlformats.org/markup-compatibility/2006">
                <mc:Choice xmlns:v="urn:schemas-microsoft-com:vml" Requires="v">
                  <p:oleObj spid="_x0000_s49287" name="Equation" r:id="rId22" imgW="1397000" imgH="228600" progId="Equation.3">
                    <p:embed/>
                  </p:oleObj>
                </mc:Choice>
                <mc:Fallback>
                  <p:oleObj name="Equation" r:id="rId22" imgW="1397000" imgH="228600" progId="Equation.3">
                    <p:embed/>
                    <p:pic>
                      <p:nvPicPr>
                        <p:cNvPr id="0" name="Object 1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16" y="1864"/>
                          <a:ext cx="139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88" name="Object 15">
              <a:extLst>
                <a:ext uri="{FF2B5EF4-FFF2-40B4-BE49-F238E27FC236}">
                  <a16:creationId xmlns:a16="http://schemas.microsoft.com/office/drawing/2014/main" id="{0B3733DE-64DF-9440-965F-A75973BB0776}"/>
                </a:ext>
              </a:extLst>
            </p:cNvPr>
            <p:cNvGraphicFramePr>
              <a:graphicFrameLocks noChangeAspect="1"/>
            </p:cNvGraphicFramePr>
            <p:nvPr/>
          </p:nvGraphicFramePr>
          <p:xfrm>
            <a:off x="2400" y="1872"/>
            <a:ext cx="2304" cy="224"/>
          </p:xfrm>
          <a:graphic>
            <a:graphicData uri="http://schemas.openxmlformats.org/presentationml/2006/ole">
              <mc:AlternateContent xmlns:mc="http://schemas.openxmlformats.org/markup-compatibility/2006">
                <mc:Choice xmlns:v="urn:schemas-microsoft-com:vml" Requires="v">
                  <p:oleObj spid="_x0000_s49288" r:id="rId24" imgW="2413000" imgH="228600" progId="Equation.3">
                    <p:embed/>
                  </p:oleObj>
                </mc:Choice>
                <mc:Fallback>
                  <p:oleObj r:id="rId24" imgW="2413000" imgH="228600" progId="Equation.3">
                    <p:embed/>
                    <p:pic>
                      <p:nvPicPr>
                        <p:cNvPr id="0" name="Object 1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400" y="1872"/>
                          <a:ext cx="230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9168" name="Rectangle 34">
            <a:extLst>
              <a:ext uri="{FF2B5EF4-FFF2-40B4-BE49-F238E27FC236}">
                <a16:creationId xmlns:a16="http://schemas.microsoft.com/office/drawing/2014/main" id="{EF2DACFB-8E57-4941-BE0B-E8926CC60B9A}"/>
              </a:ext>
            </a:extLst>
          </p:cNvPr>
          <p:cNvSpPr>
            <a:spLocks noChangeArrowheads="1"/>
          </p:cNvSpPr>
          <p:nvPr/>
        </p:nvSpPr>
        <p:spPr bwMode="auto">
          <a:xfrm>
            <a:off x="3143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nvGrpSpPr>
          <p:cNvPr id="5" name="Group 48">
            <a:extLst>
              <a:ext uri="{FF2B5EF4-FFF2-40B4-BE49-F238E27FC236}">
                <a16:creationId xmlns:a16="http://schemas.microsoft.com/office/drawing/2014/main" id="{66F78874-3ABD-964D-A01D-4127921A0BCD}"/>
              </a:ext>
            </a:extLst>
          </p:cNvPr>
          <p:cNvGrpSpPr>
            <a:grpSpLocks/>
          </p:cNvGrpSpPr>
          <p:nvPr/>
        </p:nvGrpSpPr>
        <p:grpSpPr bwMode="auto">
          <a:xfrm>
            <a:off x="1230313" y="2895600"/>
            <a:ext cx="6694487" cy="457200"/>
            <a:chOff x="864" y="3445"/>
            <a:chExt cx="4114" cy="357"/>
          </a:xfrm>
        </p:grpSpPr>
        <p:graphicFrame>
          <p:nvGraphicFramePr>
            <p:cNvPr id="49184" name="Object 13">
              <a:extLst>
                <a:ext uri="{FF2B5EF4-FFF2-40B4-BE49-F238E27FC236}">
                  <a16:creationId xmlns:a16="http://schemas.microsoft.com/office/drawing/2014/main" id="{DD7C8794-AC20-5E42-B20D-F7CA705D9925}"/>
                </a:ext>
              </a:extLst>
            </p:cNvPr>
            <p:cNvGraphicFramePr>
              <a:graphicFrameLocks noChangeAspect="1"/>
            </p:cNvGraphicFramePr>
            <p:nvPr/>
          </p:nvGraphicFramePr>
          <p:xfrm>
            <a:off x="1356" y="3445"/>
            <a:ext cx="3622" cy="357"/>
          </p:xfrm>
          <a:graphic>
            <a:graphicData uri="http://schemas.openxmlformats.org/presentationml/2006/ole">
              <mc:AlternateContent xmlns:mc="http://schemas.openxmlformats.org/markup-compatibility/2006">
                <mc:Choice xmlns:v="urn:schemas-microsoft-com:vml" Requires="v">
                  <p:oleObj spid="_x0000_s49289" name="公式" r:id="rId26" imgW="69049900" imgH="4686300" progId="Equation.3">
                    <p:embed/>
                  </p:oleObj>
                </mc:Choice>
                <mc:Fallback>
                  <p:oleObj name="公式" r:id="rId26" imgW="69049900" imgH="4686300" progId="Equation.3">
                    <p:embed/>
                    <p:pic>
                      <p:nvPicPr>
                        <p:cNvPr id="0" name="Object 1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356" y="3445"/>
                          <a:ext cx="3622"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85" name="AutoShape 46">
              <a:extLst>
                <a:ext uri="{FF2B5EF4-FFF2-40B4-BE49-F238E27FC236}">
                  <a16:creationId xmlns:a16="http://schemas.microsoft.com/office/drawing/2014/main" id="{9BEAC322-6B05-F744-882B-E5798EEF0470}"/>
                </a:ext>
              </a:extLst>
            </p:cNvPr>
            <p:cNvSpPr>
              <a:spLocks noChangeArrowheads="1"/>
            </p:cNvSpPr>
            <p:nvPr/>
          </p:nvSpPr>
          <p:spPr bwMode="auto">
            <a:xfrm>
              <a:off x="864" y="3552"/>
              <a:ext cx="432" cy="144"/>
            </a:xfrm>
            <a:prstGeom prst="leftRightArrow">
              <a:avLst>
                <a:gd name="adj1" fmla="val 50000"/>
                <a:gd name="adj2" fmla="val 60000"/>
              </a:avLst>
            </a:prstGeom>
            <a:solidFill>
              <a:schemeClr val="accent2"/>
            </a:solidFill>
            <a:ln w="9525">
              <a:solidFill>
                <a:schemeClr val="tx1"/>
              </a:solidFill>
              <a:miter lim="800000"/>
              <a:headEnd/>
              <a:tailEnd/>
            </a:ln>
          </p:spPr>
          <p:txBody>
            <a:bodyPr wrap="none" anchor="ct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grpSp>
        <p:nvGrpSpPr>
          <p:cNvPr id="6" name="Group 49">
            <a:extLst>
              <a:ext uri="{FF2B5EF4-FFF2-40B4-BE49-F238E27FC236}">
                <a16:creationId xmlns:a16="http://schemas.microsoft.com/office/drawing/2014/main" id="{D60E8E68-1CB3-B74D-98FA-46DE86860BF0}"/>
              </a:ext>
            </a:extLst>
          </p:cNvPr>
          <p:cNvGrpSpPr>
            <a:grpSpLocks/>
          </p:cNvGrpSpPr>
          <p:nvPr/>
        </p:nvGrpSpPr>
        <p:grpSpPr bwMode="auto">
          <a:xfrm>
            <a:off x="1219200" y="4191000"/>
            <a:ext cx="6934200" cy="431800"/>
            <a:chOff x="1008" y="3888"/>
            <a:chExt cx="4368" cy="272"/>
          </a:xfrm>
        </p:grpSpPr>
        <p:graphicFrame>
          <p:nvGraphicFramePr>
            <p:cNvPr id="49182" name="Object 33">
              <a:extLst>
                <a:ext uri="{FF2B5EF4-FFF2-40B4-BE49-F238E27FC236}">
                  <a16:creationId xmlns:a16="http://schemas.microsoft.com/office/drawing/2014/main" id="{7725DC4C-F413-5743-B3D8-33BDCB273330}"/>
                </a:ext>
              </a:extLst>
            </p:cNvPr>
            <p:cNvGraphicFramePr>
              <a:graphicFrameLocks noChangeAspect="1"/>
            </p:cNvGraphicFramePr>
            <p:nvPr/>
          </p:nvGraphicFramePr>
          <p:xfrm>
            <a:off x="1488" y="3888"/>
            <a:ext cx="3888" cy="272"/>
          </p:xfrm>
          <a:graphic>
            <a:graphicData uri="http://schemas.openxmlformats.org/presentationml/2006/ole">
              <mc:AlternateContent xmlns:mc="http://schemas.openxmlformats.org/markup-compatibility/2006">
                <mc:Choice xmlns:v="urn:schemas-microsoft-com:vml" Requires="v">
                  <p:oleObj spid="_x0000_s49290" r:id="rId28" imgW="65824100" imgH="4686300" progId="Equation.3">
                    <p:embed/>
                  </p:oleObj>
                </mc:Choice>
                <mc:Fallback>
                  <p:oleObj r:id="rId28" imgW="65824100" imgH="4686300" progId="Equation.3">
                    <p:embed/>
                    <p:pic>
                      <p:nvPicPr>
                        <p:cNvPr id="0" name="Object 3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488" y="3888"/>
                          <a:ext cx="388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83" name="AutoShape 47">
              <a:extLst>
                <a:ext uri="{FF2B5EF4-FFF2-40B4-BE49-F238E27FC236}">
                  <a16:creationId xmlns:a16="http://schemas.microsoft.com/office/drawing/2014/main" id="{DCB0A504-6F7C-5F40-BC83-9AE243984F44}"/>
                </a:ext>
              </a:extLst>
            </p:cNvPr>
            <p:cNvSpPr>
              <a:spLocks noChangeArrowheads="1"/>
            </p:cNvSpPr>
            <p:nvPr/>
          </p:nvSpPr>
          <p:spPr bwMode="auto">
            <a:xfrm>
              <a:off x="1008" y="3936"/>
              <a:ext cx="432" cy="144"/>
            </a:xfrm>
            <a:prstGeom prst="leftRightArrow">
              <a:avLst>
                <a:gd name="adj1" fmla="val 50000"/>
                <a:gd name="adj2" fmla="val 60000"/>
              </a:avLst>
            </a:prstGeom>
            <a:solidFill>
              <a:schemeClr val="accent2"/>
            </a:solidFill>
            <a:ln w="9525">
              <a:solidFill>
                <a:schemeClr val="tx1"/>
              </a:solidFill>
              <a:miter lim="800000"/>
              <a:headEnd/>
              <a:tailEnd/>
            </a:ln>
          </p:spPr>
          <p:txBody>
            <a:bodyPr wrap="none" anchor="ct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sp>
        <p:nvSpPr>
          <p:cNvPr id="25650" name="Rectangle 50">
            <a:extLst>
              <a:ext uri="{FF2B5EF4-FFF2-40B4-BE49-F238E27FC236}">
                <a16:creationId xmlns:a16="http://schemas.microsoft.com/office/drawing/2014/main" id="{503F960C-8CF4-FE4D-ADB2-7337B3639B34}"/>
              </a:ext>
            </a:extLst>
          </p:cNvPr>
          <p:cNvSpPr>
            <a:spLocks noChangeArrowheads="1"/>
          </p:cNvSpPr>
          <p:nvPr/>
        </p:nvSpPr>
        <p:spPr bwMode="auto">
          <a:xfrm>
            <a:off x="1066800" y="49530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400">
                <a:latin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3</a:t>
            </a:r>
            <a:r>
              <a:rPr lang="zh-CN" altLang="en-US" sz="2400">
                <a:latin typeface="Times New Roman" panose="02020603050405020304" pitchFamily="18" charset="0"/>
              </a:rPr>
              <a:t>）变量标准化</a:t>
            </a:r>
            <a:r>
              <a:rPr lang="zh-CN" altLang="en-US" sz="2400" b="0"/>
              <a:t> </a:t>
            </a:r>
          </a:p>
        </p:txBody>
      </p:sp>
      <p:sp>
        <p:nvSpPr>
          <p:cNvPr id="49172" name="Rectangle 53">
            <a:extLst>
              <a:ext uri="{FF2B5EF4-FFF2-40B4-BE49-F238E27FC236}">
                <a16:creationId xmlns:a16="http://schemas.microsoft.com/office/drawing/2014/main" id="{D8D9D90F-9C5F-1049-BAED-F2E8300CD763}"/>
              </a:ext>
            </a:extLst>
          </p:cNvPr>
          <p:cNvSpPr>
            <a:spLocks noChangeArrowheads="1"/>
          </p:cNvSpPr>
          <p:nvPr/>
        </p:nvSpPr>
        <p:spPr bwMode="auto">
          <a:xfrm>
            <a:off x="389096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nvGrpSpPr>
          <p:cNvPr id="7" name="Group 55">
            <a:extLst>
              <a:ext uri="{FF2B5EF4-FFF2-40B4-BE49-F238E27FC236}">
                <a16:creationId xmlns:a16="http://schemas.microsoft.com/office/drawing/2014/main" id="{4DBFEDDF-78EF-1E44-A0E1-6BE00D6503E2}"/>
              </a:ext>
            </a:extLst>
          </p:cNvPr>
          <p:cNvGrpSpPr>
            <a:grpSpLocks/>
          </p:cNvGrpSpPr>
          <p:nvPr/>
        </p:nvGrpSpPr>
        <p:grpSpPr bwMode="auto">
          <a:xfrm>
            <a:off x="1981200" y="5629275"/>
            <a:ext cx="4572000" cy="390525"/>
            <a:chOff x="1248" y="3552"/>
            <a:chExt cx="2880" cy="246"/>
          </a:xfrm>
        </p:grpSpPr>
        <p:sp>
          <p:nvSpPr>
            <p:cNvPr id="49179" name="Rectangle 54">
              <a:extLst>
                <a:ext uri="{FF2B5EF4-FFF2-40B4-BE49-F238E27FC236}">
                  <a16:creationId xmlns:a16="http://schemas.microsoft.com/office/drawing/2014/main" id="{EE3D6038-E5D7-F049-B1F7-8D7118741359}"/>
                </a:ext>
              </a:extLst>
            </p:cNvPr>
            <p:cNvSpPr>
              <a:spLocks noChangeArrowheads="1"/>
            </p:cNvSpPr>
            <p:nvPr/>
          </p:nvSpPr>
          <p:spPr bwMode="auto">
            <a:xfrm>
              <a:off x="1248" y="3552"/>
              <a:ext cx="2880" cy="240"/>
            </a:xfrm>
            <a:prstGeom prst="rect">
              <a:avLst/>
            </a:prstGeom>
            <a:gradFill rotWithShape="0">
              <a:gsLst>
                <a:gs pos="0">
                  <a:schemeClr val="bg1"/>
                </a:gs>
                <a:gs pos="100000">
                  <a:schemeClr val="accent1"/>
                </a:gs>
              </a:gsLst>
              <a:lin ang="5400000" scaled="1"/>
            </a:gradFill>
            <a:ln w="9525">
              <a:solidFill>
                <a:schemeClr val="tx1"/>
              </a:solidFill>
              <a:miter lim="800000"/>
              <a:headEnd/>
              <a:tailEnd/>
            </a:ln>
          </p:spPr>
          <p:txBody>
            <a:bodyPr wrap="none" anchor="ct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49180" name="Object 52">
              <a:extLst>
                <a:ext uri="{FF2B5EF4-FFF2-40B4-BE49-F238E27FC236}">
                  <a16:creationId xmlns:a16="http://schemas.microsoft.com/office/drawing/2014/main" id="{291C9E27-9F5D-9D44-8DE1-7582A0B5CA02}"/>
                </a:ext>
              </a:extLst>
            </p:cNvPr>
            <p:cNvGraphicFramePr>
              <a:graphicFrameLocks noChangeAspect="1"/>
            </p:cNvGraphicFramePr>
            <p:nvPr/>
          </p:nvGraphicFramePr>
          <p:xfrm>
            <a:off x="2784" y="3600"/>
            <a:ext cx="1344" cy="198"/>
          </p:xfrm>
          <a:graphic>
            <a:graphicData uri="http://schemas.openxmlformats.org/presentationml/2006/ole">
              <mc:AlternateContent xmlns:mc="http://schemas.openxmlformats.org/markup-compatibility/2006">
                <mc:Choice xmlns:v="urn:schemas-microsoft-com:vml" Requires="v">
                  <p:oleObj spid="_x0000_s49291" r:id="rId30" imgW="31305500" imgH="4686300" progId="Equation.3">
                    <p:embed/>
                  </p:oleObj>
                </mc:Choice>
                <mc:Fallback>
                  <p:oleObj r:id="rId30" imgW="31305500" imgH="4686300" progId="Equation.3">
                    <p:embed/>
                    <p:pic>
                      <p:nvPicPr>
                        <p:cNvPr id="0" name="Object 5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784" y="3600"/>
                          <a:ext cx="1344"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81" name="Object 51">
              <a:extLst>
                <a:ext uri="{FF2B5EF4-FFF2-40B4-BE49-F238E27FC236}">
                  <a16:creationId xmlns:a16="http://schemas.microsoft.com/office/drawing/2014/main" id="{831AF787-8CC4-3B43-BE41-AD9D23C88D1B}"/>
                </a:ext>
              </a:extLst>
            </p:cNvPr>
            <p:cNvGraphicFramePr>
              <a:graphicFrameLocks noChangeAspect="1"/>
            </p:cNvGraphicFramePr>
            <p:nvPr/>
          </p:nvGraphicFramePr>
          <p:xfrm>
            <a:off x="1332" y="3600"/>
            <a:ext cx="1321" cy="195"/>
          </p:xfrm>
          <a:graphic>
            <a:graphicData uri="http://schemas.openxmlformats.org/presentationml/2006/ole">
              <mc:AlternateContent xmlns:mc="http://schemas.openxmlformats.org/markup-compatibility/2006">
                <mc:Choice xmlns:v="urn:schemas-microsoft-com:vml" Requires="v">
                  <p:oleObj spid="_x0000_s49292" name="Equation" r:id="rId32" imgW="31013400" imgH="4686300" progId="Equation.3">
                    <p:embed/>
                  </p:oleObj>
                </mc:Choice>
                <mc:Fallback>
                  <p:oleObj name="Equation" r:id="rId32" imgW="31013400" imgH="4686300" progId="Equation.3">
                    <p:embed/>
                    <p:pic>
                      <p:nvPicPr>
                        <p:cNvPr id="0" name="Object 51"/>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332" y="3600"/>
                          <a:ext cx="1321"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9174" name="Rectangle 57">
            <a:extLst>
              <a:ext uri="{FF2B5EF4-FFF2-40B4-BE49-F238E27FC236}">
                <a16:creationId xmlns:a16="http://schemas.microsoft.com/office/drawing/2014/main" id="{00795664-FEA8-F14F-B3F1-0506C802A550}"/>
              </a:ext>
            </a:extLst>
          </p:cNvPr>
          <p:cNvSpPr>
            <a:spLocks noChangeArrowheads="1"/>
          </p:cNvSpPr>
          <p:nvPr/>
        </p:nvSpPr>
        <p:spPr bwMode="auto">
          <a:xfrm>
            <a:off x="316230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nvGrpSpPr>
          <p:cNvPr id="8" name="Group 59">
            <a:extLst>
              <a:ext uri="{FF2B5EF4-FFF2-40B4-BE49-F238E27FC236}">
                <a16:creationId xmlns:a16="http://schemas.microsoft.com/office/drawing/2014/main" id="{7D4D9C35-C07E-D744-AE1C-C481BFED8943}"/>
              </a:ext>
            </a:extLst>
          </p:cNvPr>
          <p:cNvGrpSpPr>
            <a:grpSpLocks/>
          </p:cNvGrpSpPr>
          <p:nvPr/>
        </p:nvGrpSpPr>
        <p:grpSpPr bwMode="auto">
          <a:xfrm>
            <a:off x="1219200" y="5715000"/>
            <a:ext cx="6705600" cy="381000"/>
            <a:chOff x="1008" y="3817"/>
            <a:chExt cx="3552" cy="215"/>
          </a:xfrm>
        </p:grpSpPr>
        <p:graphicFrame>
          <p:nvGraphicFramePr>
            <p:cNvPr id="49177" name="Object 56">
              <a:extLst>
                <a:ext uri="{FF2B5EF4-FFF2-40B4-BE49-F238E27FC236}">
                  <a16:creationId xmlns:a16="http://schemas.microsoft.com/office/drawing/2014/main" id="{7A21E2E4-3FA7-7D41-BF09-2E7FA59A0A39}"/>
                </a:ext>
              </a:extLst>
            </p:cNvPr>
            <p:cNvGraphicFramePr>
              <a:graphicFrameLocks noChangeAspect="1"/>
            </p:cNvGraphicFramePr>
            <p:nvPr/>
          </p:nvGraphicFramePr>
          <p:xfrm>
            <a:off x="1536" y="3817"/>
            <a:ext cx="3024" cy="215"/>
          </p:xfrm>
          <a:graphic>
            <a:graphicData uri="http://schemas.openxmlformats.org/presentationml/2006/ole">
              <mc:AlternateContent xmlns:mc="http://schemas.openxmlformats.org/markup-compatibility/2006">
                <mc:Choice xmlns:v="urn:schemas-microsoft-com:vml" Requires="v">
                  <p:oleObj spid="_x0000_s49293" r:id="rId34" imgW="64947800" imgH="4686300" progId="Equation.3">
                    <p:embed/>
                  </p:oleObj>
                </mc:Choice>
                <mc:Fallback>
                  <p:oleObj r:id="rId34" imgW="64947800" imgH="4686300" progId="Equation.3">
                    <p:embed/>
                    <p:pic>
                      <p:nvPicPr>
                        <p:cNvPr id="0" name="Object 56"/>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536" y="3817"/>
                          <a:ext cx="302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78" name="AutoShape 58">
              <a:extLst>
                <a:ext uri="{FF2B5EF4-FFF2-40B4-BE49-F238E27FC236}">
                  <a16:creationId xmlns:a16="http://schemas.microsoft.com/office/drawing/2014/main" id="{8B092827-DE50-EF42-AB86-F093E38AC493}"/>
                </a:ext>
              </a:extLst>
            </p:cNvPr>
            <p:cNvSpPr>
              <a:spLocks noChangeArrowheads="1"/>
            </p:cNvSpPr>
            <p:nvPr/>
          </p:nvSpPr>
          <p:spPr bwMode="auto">
            <a:xfrm>
              <a:off x="1008" y="3840"/>
              <a:ext cx="432" cy="144"/>
            </a:xfrm>
            <a:prstGeom prst="leftRightArrow">
              <a:avLst>
                <a:gd name="adj1" fmla="val 50000"/>
                <a:gd name="adj2" fmla="val 60000"/>
              </a:avLst>
            </a:prstGeom>
            <a:solidFill>
              <a:schemeClr val="accent2"/>
            </a:solidFill>
            <a:ln w="9525">
              <a:solidFill>
                <a:schemeClr val="tx1"/>
              </a:solidFill>
              <a:miter lim="800000"/>
              <a:headEnd/>
              <a:tailEnd/>
            </a:ln>
          </p:spPr>
          <p:txBody>
            <a:bodyPr wrap="none" anchor="ct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sp>
        <p:nvSpPr>
          <p:cNvPr id="49176" name="Rectangle 61">
            <a:extLst>
              <a:ext uri="{FF2B5EF4-FFF2-40B4-BE49-F238E27FC236}">
                <a16:creationId xmlns:a16="http://schemas.microsoft.com/office/drawing/2014/main" id="{E74E1741-E7C2-C745-82B2-C03435DC3172}"/>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bg1"/>
                </a:solidFill>
                <a:latin typeface="Times New Roman" panose="02020603050405020304" pitchFamily="18" charset="0"/>
                <a:ea typeface="黑体" panose="02010609060101010101" pitchFamily="49" charset="-122"/>
              </a:rPr>
              <a:t>3.3  </a:t>
            </a:r>
            <a:r>
              <a:rPr lang="zh-CN" altLang="en-US" sz="3600" b="0">
                <a:solidFill>
                  <a:schemeClr val="bg1"/>
                </a:solidFill>
                <a:latin typeface="Times New Roman" panose="02020603050405020304" pitchFamily="18" charset="0"/>
                <a:ea typeface="黑体" panose="02010609060101010101" pitchFamily="49" charset="-122"/>
              </a:rPr>
              <a:t>谓词公式化为子句集的方法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2" presetClass="entr" presetSubtype="8"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0-#ppt_w/2"/>
                                          </p:val>
                                        </p:tav>
                                        <p:tav tm="100000">
                                          <p:val>
                                            <p:strVal val="#ppt_x"/>
                                          </p:val>
                                        </p:tav>
                                      </p:tavLst>
                                    </p:anim>
                                    <p:anim calcmode="lin" valueType="num">
                                      <p:cBhvr additive="base">
                                        <p:cTn id="25" dur="500" fill="hold"/>
                                        <p:tgtEl>
                                          <p:spTgt spid="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0-#ppt_w/2"/>
                                          </p:val>
                                        </p:tav>
                                        <p:tav tm="100000">
                                          <p:val>
                                            <p:strVal val="#ppt_x"/>
                                          </p:val>
                                        </p:tav>
                                      </p:tavLst>
                                    </p:anim>
                                    <p:anim calcmode="lin" valueType="num">
                                      <p:cBhvr additive="base">
                                        <p:cTn id="31"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5650"/>
                                        </p:tgtEl>
                                        <p:attrNameLst>
                                          <p:attrName>style.visibility</p:attrName>
                                        </p:attrNameLst>
                                      </p:cBhvr>
                                      <p:to>
                                        <p:strVal val="visible"/>
                                      </p:to>
                                    </p:set>
                                    <p:anim calcmode="lin" valueType="num">
                                      <p:cBhvr additive="base">
                                        <p:cTn id="36" dur="500" fill="hold"/>
                                        <p:tgtEl>
                                          <p:spTgt spid="25650"/>
                                        </p:tgtEl>
                                        <p:attrNameLst>
                                          <p:attrName>ppt_x</p:attrName>
                                        </p:attrNameLst>
                                      </p:cBhvr>
                                      <p:tavLst>
                                        <p:tav tm="0">
                                          <p:val>
                                            <p:strVal val="0-#ppt_w/2"/>
                                          </p:val>
                                        </p:tav>
                                        <p:tav tm="100000">
                                          <p:val>
                                            <p:strVal val="#ppt_x"/>
                                          </p:val>
                                        </p:tav>
                                      </p:tavLst>
                                    </p:anim>
                                    <p:anim calcmode="lin" valueType="num">
                                      <p:cBhvr additive="base">
                                        <p:cTn id="37" dur="500" fill="hold"/>
                                        <p:tgtEl>
                                          <p:spTgt spid="25650"/>
                                        </p:tgtEl>
                                        <p:attrNameLst>
                                          <p:attrName>ppt_y</p:attrName>
                                        </p:attrNameLst>
                                      </p:cBhvr>
                                      <p:tavLst>
                                        <p:tav tm="0">
                                          <p:val>
                                            <p:strVal val="#ppt_y"/>
                                          </p:val>
                                        </p:tav>
                                        <p:tav tm="100000">
                                          <p:val>
                                            <p:strVal val="#ppt_y"/>
                                          </p:val>
                                        </p:tav>
                                      </p:tavLst>
                                    </p:anim>
                                  </p:childTnLst>
                                </p:cTn>
                              </p:par>
                            </p:childTnLst>
                          </p:cTn>
                        </p:par>
                        <p:par>
                          <p:cTn id="38" fill="hold" nodeType="afterGroup">
                            <p:stCondLst>
                              <p:cond delay="500"/>
                            </p:stCondLst>
                            <p:childTnLst>
                              <p:par>
                                <p:cTn id="39" presetID="2" presetClass="entr" presetSubtype="8"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0-#ppt_w/2"/>
                                          </p:val>
                                        </p:tav>
                                        <p:tav tm="100000">
                                          <p:val>
                                            <p:strVal val="#ppt_x"/>
                                          </p:val>
                                        </p:tav>
                                      </p:tavLst>
                                    </p:anim>
                                    <p:anim calcmode="lin" valueType="num">
                                      <p:cBhvr additive="base">
                                        <p:cTn id="42" dur="500" fill="hold"/>
                                        <p:tgtEl>
                                          <p:spTgt spid="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0-#ppt_w/2"/>
                                          </p:val>
                                        </p:tav>
                                        <p:tav tm="100000">
                                          <p:val>
                                            <p:strVal val="#ppt_x"/>
                                          </p:val>
                                        </p:tav>
                                      </p:tavLst>
                                    </p:anim>
                                    <p:anim calcmode="lin" valueType="num">
                                      <p:cBhvr additive="base">
                                        <p:cTn id="4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50"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a:extLst>
              <a:ext uri="{FF2B5EF4-FFF2-40B4-BE49-F238E27FC236}">
                <a16:creationId xmlns:a16="http://schemas.microsoft.com/office/drawing/2014/main" id="{75C04A66-5D32-A74D-8C05-F5A47C4FB68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1CA290F6-EE49-B348-911B-CC47EF1E599A}" type="slidenum">
              <a:rPr lang="ja-JP" altLang="en-US" sz="1800">
                <a:solidFill>
                  <a:srgbClr val="A50021"/>
                </a:solidFill>
                <a:ea typeface="ＭＳ Ｐゴシック" panose="020B0600070205080204" pitchFamily="34" charset="-128"/>
              </a:rPr>
              <a:pPr>
                <a:spcBef>
                  <a:spcPct val="0"/>
                </a:spcBef>
                <a:buClrTx/>
                <a:buFontTx/>
                <a:buNone/>
              </a:pPr>
              <a:t>42</a:t>
            </a:fld>
            <a:endParaRPr lang="en-US" altLang="ja-JP" sz="1800">
              <a:solidFill>
                <a:srgbClr val="A50021"/>
              </a:solidFill>
              <a:ea typeface="ＭＳ Ｐゴシック" panose="020B0600070205080204" pitchFamily="34" charset="-128"/>
            </a:endParaRPr>
          </a:p>
        </p:txBody>
      </p:sp>
      <p:sp>
        <p:nvSpPr>
          <p:cNvPr id="26631" name="Rectangle 7">
            <a:extLst>
              <a:ext uri="{FF2B5EF4-FFF2-40B4-BE49-F238E27FC236}">
                <a16:creationId xmlns:a16="http://schemas.microsoft.com/office/drawing/2014/main" id="{342EDEB4-2756-F04A-92B7-78A8986C7418}"/>
              </a:ext>
            </a:extLst>
          </p:cNvPr>
          <p:cNvSpPr>
            <a:spLocks noChangeArrowheads="1"/>
          </p:cNvSpPr>
          <p:nvPr/>
        </p:nvSpPr>
        <p:spPr bwMode="auto">
          <a:xfrm>
            <a:off x="381000" y="990600"/>
            <a:ext cx="8382000" cy="5562600"/>
          </a:xfrm>
          <a:prstGeom prst="rect">
            <a:avLst/>
          </a:prstGeom>
          <a:gradFill rotWithShape="0">
            <a:gsLst>
              <a:gs pos="0">
                <a:schemeClr val="bg1"/>
              </a:gs>
              <a:gs pos="50000">
                <a:srgbClr val="E7FFE7"/>
              </a:gs>
              <a:gs pos="100000">
                <a:schemeClr val="bg1"/>
              </a:gs>
            </a:gsLst>
            <a:lin ang="5400000" scaled="1"/>
          </a:gradFill>
          <a:ln w="9525">
            <a:solidFill>
              <a:srgbClr val="008000"/>
            </a:solidFill>
            <a:miter lim="800000"/>
            <a:headEnd/>
            <a:tailEnd/>
          </a:ln>
          <a:effectLst/>
        </p:spPr>
        <p:txBody>
          <a:bodyPr wrap="none" anchor="ctr"/>
          <a:lstStyle/>
          <a:p>
            <a:pPr eaLnBrk="1" hangingPunct="1">
              <a:lnSpc>
                <a:spcPct val="120000"/>
              </a:lnSpc>
              <a:defRPr/>
            </a:pPr>
            <a:endParaRPr lang="zh-CN" altLang="en-US">
              <a:latin typeface="Arial" charset="0"/>
            </a:endParaRPr>
          </a:p>
        </p:txBody>
      </p:sp>
      <p:sp>
        <p:nvSpPr>
          <p:cNvPr id="50180" name="Rectangle 3">
            <a:extLst>
              <a:ext uri="{FF2B5EF4-FFF2-40B4-BE49-F238E27FC236}">
                <a16:creationId xmlns:a16="http://schemas.microsoft.com/office/drawing/2014/main" id="{DF094868-2F73-7E43-9C91-F0E6032978F1}"/>
              </a:ext>
            </a:extLst>
          </p:cNvPr>
          <p:cNvSpPr>
            <a:spLocks noGrp="1" noChangeArrowheads="1"/>
          </p:cNvSpPr>
          <p:nvPr>
            <p:ph type="body" idx="1"/>
          </p:nvPr>
        </p:nvSpPr>
        <p:spPr>
          <a:xfrm>
            <a:off x="457200" y="1600200"/>
            <a:ext cx="7804150" cy="4937125"/>
          </a:xfrm>
        </p:spPr>
        <p:txBody>
          <a:bodyPr/>
          <a:lstStyle/>
          <a:p>
            <a:pPr marL="571500" indent="-571500" algn="just" eaLnBrk="1" hangingPunct="1">
              <a:buFont typeface="Wingdings" pitchFamily="2" charset="2"/>
              <a:buNone/>
            </a:pPr>
            <a:r>
              <a:rPr lang="en-US" altLang="zh-CN" sz="2400" b="1">
                <a:latin typeface="Times New Roman" panose="02020603050405020304" pitchFamily="18" charset="0"/>
              </a:rPr>
              <a:t> </a:t>
            </a:r>
            <a:r>
              <a:rPr lang="zh-CN" altLang="en-US" sz="2400" b="1">
                <a:latin typeface="Times New Roman" panose="02020603050405020304" pitchFamily="18" charset="0"/>
              </a:rPr>
              <a:t>（</a:t>
            </a:r>
            <a:r>
              <a:rPr lang="en-US" altLang="zh-CN" sz="2400" b="1">
                <a:latin typeface="Times New Roman" panose="02020603050405020304" pitchFamily="18" charset="0"/>
              </a:rPr>
              <a:t>4</a:t>
            </a:r>
            <a:r>
              <a:rPr lang="zh-CN" altLang="en-US" sz="2400" b="1">
                <a:latin typeface="Times New Roman" panose="02020603050405020304" pitchFamily="18" charset="0"/>
              </a:rPr>
              <a:t>）消去存在量词</a:t>
            </a:r>
          </a:p>
          <a:p>
            <a:pPr marL="571500" indent="-571500" eaLnBrk="1" hangingPunct="1">
              <a:buFont typeface="Wingdings" pitchFamily="2" charset="2"/>
              <a:buNone/>
            </a:pPr>
            <a:r>
              <a:rPr lang="zh-CN" altLang="en-US" sz="2400"/>
              <a:t>    </a:t>
            </a:r>
            <a:r>
              <a:rPr lang="en-US" altLang="zh-CN" sz="2400">
                <a:latin typeface="Times New Roman" panose="02020603050405020304" pitchFamily="18" charset="0"/>
              </a:rPr>
              <a:t>a. </a:t>
            </a:r>
            <a:r>
              <a:rPr lang="zh-CN" altLang="en-US" sz="2400">
                <a:latin typeface="Times New Roman" panose="02020603050405020304" pitchFamily="18" charset="0"/>
              </a:rPr>
              <a:t>存在量词不出现在全称量词的辖域内。</a:t>
            </a:r>
          </a:p>
          <a:p>
            <a:pPr marL="571500" indent="-571500" eaLnBrk="1" hangingPunct="1">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b. </a:t>
            </a:r>
            <a:r>
              <a:rPr lang="zh-CN" altLang="en-US" sz="2400">
                <a:latin typeface="Times New Roman" panose="02020603050405020304" pitchFamily="18" charset="0"/>
              </a:rPr>
              <a:t>存在量词出现</a:t>
            </a:r>
            <a:r>
              <a:rPr lang="zh-CN" altLang="en-US" sz="2400"/>
              <a:t>在一个或者多个全称量词的辖域内。</a:t>
            </a:r>
          </a:p>
        </p:txBody>
      </p:sp>
      <p:grpSp>
        <p:nvGrpSpPr>
          <p:cNvPr id="2" name="Group 23">
            <a:extLst>
              <a:ext uri="{FF2B5EF4-FFF2-40B4-BE49-F238E27FC236}">
                <a16:creationId xmlns:a16="http://schemas.microsoft.com/office/drawing/2014/main" id="{A9FBAE8C-08E8-244E-A689-9C8B571B1051}"/>
              </a:ext>
            </a:extLst>
          </p:cNvPr>
          <p:cNvGrpSpPr>
            <a:grpSpLocks/>
          </p:cNvGrpSpPr>
          <p:nvPr/>
        </p:nvGrpSpPr>
        <p:grpSpPr bwMode="auto">
          <a:xfrm>
            <a:off x="838200" y="3182938"/>
            <a:ext cx="6632575" cy="931862"/>
            <a:chOff x="615" y="3253"/>
            <a:chExt cx="4178" cy="587"/>
          </a:xfrm>
        </p:grpSpPr>
        <p:grpSp>
          <p:nvGrpSpPr>
            <p:cNvPr id="50197" name="Group 21">
              <a:extLst>
                <a:ext uri="{FF2B5EF4-FFF2-40B4-BE49-F238E27FC236}">
                  <a16:creationId xmlns:a16="http://schemas.microsoft.com/office/drawing/2014/main" id="{D6A7404C-AEDC-D84F-B1FD-4F1EEA5EBF51}"/>
                </a:ext>
              </a:extLst>
            </p:cNvPr>
            <p:cNvGrpSpPr>
              <a:grpSpLocks/>
            </p:cNvGrpSpPr>
            <p:nvPr/>
          </p:nvGrpSpPr>
          <p:grpSpPr bwMode="auto">
            <a:xfrm>
              <a:off x="615" y="3596"/>
              <a:ext cx="4178" cy="244"/>
              <a:chOff x="1008" y="3548"/>
              <a:chExt cx="4178" cy="244"/>
            </a:xfrm>
          </p:grpSpPr>
          <p:graphicFrame>
            <p:nvGraphicFramePr>
              <p:cNvPr id="50199" name="Object 17">
                <a:extLst>
                  <a:ext uri="{FF2B5EF4-FFF2-40B4-BE49-F238E27FC236}">
                    <a16:creationId xmlns:a16="http://schemas.microsoft.com/office/drawing/2014/main" id="{DF28B813-BC77-D648-B638-F9755AA56FC3}"/>
                  </a:ext>
                </a:extLst>
              </p:cNvPr>
              <p:cNvGraphicFramePr>
                <a:graphicFrameLocks noChangeAspect="1"/>
              </p:cNvGraphicFramePr>
              <p:nvPr/>
            </p:nvGraphicFramePr>
            <p:xfrm>
              <a:off x="1639" y="3548"/>
              <a:ext cx="3547" cy="244"/>
            </p:xfrm>
            <a:graphic>
              <a:graphicData uri="http://schemas.openxmlformats.org/presentationml/2006/ole">
                <mc:AlternateContent xmlns:mc="http://schemas.openxmlformats.org/markup-compatibility/2006">
                  <mc:Choice xmlns:v="urn:schemas-microsoft-com:vml" Requires="v">
                    <p:oleObj spid="_x0000_s50226" name="公式" r:id="rId4" imgW="67005200" imgH="4686300" progId="Equation.3">
                      <p:embed/>
                    </p:oleObj>
                  </mc:Choice>
                  <mc:Fallback>
                    <p:oleObj name="公式" r:id="rId4" imgW="67005200" imgH="4686300"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9" y="3548"/>
                            <a:ext cx="3547"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200" name="AutoShape 19">
                <a:extLst>
                  <a:ext uri="{FF2B5EF4-FFF2-40B4-BE49-F238E27FC236}">
                    <a16:creationId xmlns:a16="http://schemas.microsoft.com/office/drawing/2014/main" id="{2404FA43-F44A-FB42-9618-341683E1C9F0}"/>
                  </a:ext>
                </a:extLst>
              </p:cNvPr>
              <p:cNvSpPr>
                <a:spLocks noChangeArrowheads="1"/>
              </p:cNvSpPr>
              <p:nvPr/>
            </p:nvSpPr>
            <p:spPr bwMode="auto">
              <a:xfrm>
                <a:off x="1008" y="3600"/>
                <a:ext cx="576" cy="144"/>
              </a:xfrm>
              <a:prstGeom prst="leftRightArrow">
                <a:avLst>
                  <a:gd name="adj1" fmla="val 50000"/>
                  <a:gd name="adj2" fmla="val 80000"/>
                </a:avLst>
              </a:prstGeom>
              <a:solidFill>
                <a:schemeClr val="accent2"/>
              </a:solidFill>
              <a:ln w="9525">
                <a:solidFill>
                  <a:schemeClr val="tx1"/>
                </a:solidFill>
                <a:miter lim="800000"/>
                <a:headEnd/>
                <a:tailEnd/>
              </a:ln>
            </p:spPr>
            <p:txBody>
              <a:bodyPr wrap="none" anchor="ct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graphicFrame>
          <p:nvGraphicFramePr>
            <p:cNvPr id="50198" name="Object 22">
              <a:extLst>
                <a:ext uri="{FF2B5EF4-FFF2-40B4-BE49-F238E27FC236}">
                  <a16:creationId xmlns:a16="http://schemas.microsoft.com/office/drawing/2014/main" id="{71B4FC95-8AA3-2D44-857E-5BF7E378B0CB}"/>
                </a:ext>
              </a:extLst>
            </p:cNvPr>
            <p:cNvGraphicFramePr>
              <a:graphicFrameLocks noChangeAspect="1"/>
            </p:cNvGraphicFramePr>
            <p:nvPr/>
          </p:nvGraphicFramePr>
          <p:xfrm>
            <a:off x="672" y="3253"/>
            <a:ext cx="615" cy="428"/>
          </p:xfrm>
          <a:graphic>
            <a:graphicData uri="http://schemas.openxmlformats.org/presentationml/2006/ole">
              <mc:AlternateContent xmlns:mc="http://schemas.openxmlformats.org/markup-compatibility/2006">
                <mc:Choice xmlns:v="urn:schemas-microsoft-com:vml" Requires="v">
                  <p:oleObj spid="_x0000_s50227" name="Equation" r:id="rId6" imgW="14338300" imgH="9944100" progId="Equation.3">
                    <p:embed/>
                  </p:oleObj>
                </mc:Choice>
                <mc:Fallback>
                  <p:oleObj name="Equation" r:id="rId6" imgW="14338300" imgH="9944100" progId="Equation.3">
                    <p:embed/>
                    <p:pic>
                      <p:nvPicPr>
                        <p:cNvPr id="0"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 y="3253"/>
                          <a:ext cx="615" cy="4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0182" name="Rectangle 9">
            <a:extLst>
              <a:ext uri="{FF2B5EF4-FFF2-40B4-BE49-F238E27FC236}">
                <a16:creationId xmlns:a16="http://schemas.microsoft.com/office/drawing/2014/main" id="{80CABFB0-287B-0745-8555-375CD26D440B}"/>
              </a:ext>
            </a:extLst>
          </p:cNvPr>
          <p:cNvSpPr>
            <a:spLocks noChangeArrowheads="1"/>
          </p:cNvSpPr>
          <p:nvPr/>
        </p:nvSpPr>
        <p:spPr bwMode="auto">
          <a:xfrm>
            <a:off x="32766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0183" name="Rectangle 11">
            <a:extLst>
              <a:ext uri="{FF2B5EF4-FFF2-40B4-BE49-F238E27FC236}">
                <a16:creationId xmlns:a16="http://schemas.microsoft.com/office/drawing/2014/main" id="{A6BB7919-6150-4746-860E-F91D906E306A}"/>
              </a:ext>
            </a:extLst>
          </p:cNvPr>
          <p:cNvSpPr>
            <a:spLocks noChangeArrowheads="1"/>
          </p:cNvSpPr>
          <p:nvPr/>
        </p:nvSpPr>
        <p:spPr bwMode="auto">
          <a:xfrm>
            <a:off x="39481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nvGrpSpPr>
          <p:cNvPr id="4" name="Group 32">
            <a:extLst>
              <a:ext uri="{FF2B5EF4-FFF2-40B4-BE49-F238E27FC236}">
                <a16:creationId xmlns:a16="http://schemas.microsoft.com/office/drawing/2014/main" id="{87A5915E-475B-2842-ADC6-51EB232EA7B5}"/>
              </a:ext>
            </a:extLst>
          </p:cNvPr>
          <p:cNvGrpSpPr>
            <a:grpSpLocks/>
          </p:cNvGrpSpPr>
          <p:nvPr/>
        </p:nvGrpSpPr>
        <p:grpSpPr bwMode="auto">
          <a:xfrm>
            <a:off x="914400" y="3124200"/>
            <a:ext cx="7426325" cy="2286000"/>
            <a:chOff x="576" y="1776"/>
            <a:chExt cx="4678" cy="1440"/>
          </a:xfrm>
        </p:grpSpPr>
        <p:grpSp>
          <p:nvGrpSpPr>
            <p:cNvPr id="50192" name="Group 30">
              <a:extLst>
                <a:ext uri="{FF2B5EF4-FFF2-40B4-BE49-F238E27FC236}">
                  <a16:creationId xmlns:a16="http://schemas.microsoft.com/office/drawing/2014/main" id="{9055C55A-2529-F84B-84F4-DDFF52EDBC50}"/>
                </a:ext>
              </a:extLst>
            </p:cNvPr>
            <p:cNvGrpSpPr>
              <a:grpSpLocks/>
            </p:cNvGrpSpPr>
            <p:nvPr/>
          </p:nvGrpSpPr>
          <p:grpSpPr bwMode="auto">
            <a:xfrm>
              <a:off x="576" y="1776"/>
              <a:ext cx="4630" cy="1440"/>
              <a:chOff x="842" y="1728"/>
              <a:chExt cx="4630" cy="1440"/>
            </a:xfrm>
          </p:grpSpPr>
          <p:sp>
            <p:nvSpPr>
              <p:cNvPr id="50194" name="Rectangle 15">
                <a:extLst>
                  <a:ext uri="{FF2B5EF4-FFF2-40B4-BE49-F238E27FC236}">
                    <a16:creationId xmlns:a16="http://schemas.microsoft.com/office/drawing/2014/main" id="{645BEDA5-74A5-2440-82E2-62F74F838493}"/>
                  </a:ext>
                </a:extLst>
              </p:cNvPr>
              <p:cNvSpPr>
                <a:spLocks noChangeArrowheads="1"/>
              </p:cNvSpPr>
              <p:nvPr/>
            </p:nvSpPr>
            <p:spPr bwMode="auto">
              <a:xfrm>
                <a:off x="842" y="1728"/>
                <a:ext cx="4630" cy="1440"/>
              </a:xfrm>
              <a:prstGeom prst="rect">
                <a:avLst/>
              </a:prstGeom>
              <a:gradFill rotWithShape="0">
                <a:gsLst>
                  <a:gs pos="0">
                    <a:schemeClr val="bg1"/>
                  </a:gs>
                  <a:gs pos="100000">
                    <a:schemeClr val="accent1"/>
                  </a:gs>
                </a:gsLst>
                <a:lin ang="5400000" scaled="1"/>
              </a:gradFill>
              <a:ln w="9525">
                <a:solidFill>
                  <a:schemeClr val="tx1"/>
                </a:solidFill>
                <a:miter lim="800000"/>
                <a:headEnd/>
                <a:tailEnd/>
              </a:ln>
            </p:spPr>
            <p:txBody>
              <a:bodyPr wrap="none" anchor="ct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50195" name="Object 8">
                <a:extLst>
                  <a:ext uri="{FF2B5EF4-FFF2-40B4-BE49-F238E27FC236}">
                    <a16:creationId xmlns:a16="http://schemas.microsoft.com/office/drawing/2014/main" id="{9BA9FBF8-CB58-CB4C-8B94-3640000BB6BF}"/>
                  </a:ext>
                </a:extLst>
              </p:cNvPr>
              <p:cNvGraphicFramePr>
                <a:graphicFrameLocks noChangeAspect="1"/>
              </p:cNvGraphicFramePr>
              <p:nvPr/>
            </p:nvGraphicFramePr>
            <p:xfrm>
              <a:off x="890" y="1755"/>
              <a:ext cx="4246" cy="837"/>
            </p:xfrm>
            <a:graphic>
              <a:graphicData uri="http://schemas.openxmlformats.org/presentationml/2006/ole">
                <mc:AlternateContent xmlns:mc="http://schemas.openxmlformats.org/markup-compatibility/2006">
                  <mc:Choice xmlns:v="urn:schemas-microsoft-com:vml" Requires="v">
                    <p:oleObj spid="_x0000_s50228" name="公式" r:id="rId8" imgW="74599800" imgH="15798800" progId="Equation.3">
                      <p:embed/>
                    </p:oleObj>
                  </mc:Choice>
                  <mc:Fallback>
                    <p:oleObj name="公式" r:id="rId8" imgW="74599800" imgH="157988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0" y="1755"/>
                            <a:ext cx="4246" cy="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96" name="Object 10">
                <a:extLst>
                  <a:ext uri="{FF2B5EF4-FFF2-40B4-BE49-F238E27FC236}">
                    <a16:creationId xmlns:a16="http://schemas.microsoft.com/office/drawing/2014/main" id="{BFE7D799-6B4E-654E-B938-1DFBB9DDCD8A}"/>
                  </a:ext>
                </a:extLst>
              </p:cNvPr>
              <p:cNvGraphicFramePr>
                <a:graphicFrameLocks noChangeAspect="1"/>
              </p:cNvGraphicFramePr>
              <p:nvPr/>
            </p:nvGraphicFramePr>
            <p:xfrm>
              <a:off x="3228" y="2309"/>
              <a:ext cx="1505" cy="283"/>
            </p:xfrm>
            <a:graphic>
              <a:graphicData uri="http://schemas.openxmlformats.org/presentationml/2006/ole">
                <mc:AlternateContent xmlns:mc="http://schemas.openxmlformats.org/markup-compatibility/2006">
                  <mc:Choice xmlns:v="urn:schemas-microsoft-com:vml" Requires="v">
                    <p:oleObj spid="_x0000_s50229" name="公式" r:id="rId10" imgW="27800300" imgH="5270500" progId="Equation.3">
                      <p:embed/>
                    </p:oleObj>
                  </mc:Choice>
                  <mc:Fallback>
                    <p:oleObj name="公式" r:id="rId10" imgW="27800300" imgH="52705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28" y="2309"/>
                            <a:ext cx="1505"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0193" name="Rectangle 14">
              <a:extLst>
                <a:ext uri="{FF2B5EF4-FFF2-40B4-BE49-F238E27FC236}">
                  <a16:creationId xmlns:a16="http://schemas.microsoft.com/office/drawing/2014/main" id="{15D38ED5-D880-494A-8EC6-06A82D0C8BCC}"/>
                </a:ext>
              </a:extLst>
            </p:cNvPr>
            <p:cNvSpPr>
              <a:spLocks noChangeArrowheads="1"/>
            </p:cNvSpPr>
            <p:nvPr/>
          </p:nvSpPr>
          <p:spPr bwMode="auto">
            <a:xfrm>
              <a:off x="624" y="2688"/>
              <a:ext cx="463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400" b="0">
                  <a:latin typeface="Times New Roman" panose="02020603050405020304" pitchFamily="18" charset="0"/>
                </a:rPr>
                <a:t>Skolem</a:t>
              </a:r>
              <a:r>
                <a:rPr lang="zh-CN" altLang="en-US" sz="2400" b="0">
                  <a:latin typeface="Times New Roman" panose="02020603050405020304" pitchFamily="18" charset="0"/>
                </a:rPr>
                <a:t>化：用</a:t>
              </a:r>
              <a:r>
                <a:rPr lang="en-US" altLang="zh-CN" sz="2400" b="0">
                  <a:latin typeface="Times New Roman" panose="02020603050405020304" pitchFamily="18" charset="0"/>
                </a:rPr>
                <a:t>Skolem</a:t>
              </a:r>
              <a:r>
                <a:rPr lang="zh-CN" altLang="en-US" sz="2400" b="0">
                  <a:latin typeface="Times New Roman" panose="02020603050405020304" pitchFamily="18" charset="0"/>
                </a:rPr>
                <a:t>函数代替每个存在量词量化的变量的过程。</a:t>
              </a:r>
              <a:r>
                <a:rPr lang="zh-CN" altLang="en-US" sz="1100" b="0">
                  <a:latin typeface="Times New Roman" panose="02020603050405020304" pitchFamily="18" charset="0"/>
                </a:rPr>
                <a:t> </a:t>
              </a:r>
            </a:p>
          </p:txBody>
        </p:sp>
      </p:grpSp>
      <p:sp>
        <p:nvSpPr>
          <p:cNvPr id="50185" name="Rectangle 18">
            <a:extLst>
              <a:ext uri="{FF2B5EF4-FFF2-40B4-BE49-F238E27FC236}">
                <a16:creationId xmlns:a16="http://schemas.microsoft.com/office/drawing/2014/main" id="{5000C115-BB8D-2B47-972C-35CBDC54309E}"/>
              </a:ext>
            </a:extLst>
          </p:cNvPr>
          <p:cNvSpPr>
            <a:spLocks noChangeArrowheads="1"/>
          </p:cNvSpPr>
          <p:nvPr/>
        </p:nvSpPr>
        <p:spPr bwMode="auto">
          <a:xfrm>
            <a:off x="31099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26648" name="Rectangle 24">
            <a:extLst>
              <a:ext uri="{FF2B5EF4-FFF2-40B4-BE49-F238E27FC236}">
                <a16:creationId xmlns:a16="http://schemas.microsoft.com/office/drawing/2014/main" id="{07721637-006F-4A43-9E5B-10974E3231FF}"/>
              </a:ext>
            </a:extLst>
          </p:cNvPr>
          <p:cNvSpPr>
            <a:spLocks noChangeArrowheads="1"/>
          </p:cNvSpPr>
          <p:nvPr/>
        </p:nvSpPr>
        <p:spPr bwMode="auto">
          <a:xfrm>
            <a:off x="603250" y="4213225"/>
            <a:ext cx="347662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Font typeface="Wingdings" pitchFamily="2" charset="2"/>
              <a:buNone/>
            </a:pPr>
            <a:r>
              <a:rPr lang="zh-CN" altLang="en-US" sz="2400">
                <a:latin typeface="Times New Roman" panose="02020603050405020304" pitchFamily="18" charset="0"/>
              </a:rPr>
              <a:t>（</a:t>
            </a:r>
            <a:r>
              <a:rPr lang="en-US" altLang="zh-CN" sz="2400">
                <a:latin typeface="Times New Roman" panose="02020603050405020304" pitchFamily="18" charset="0"/>
              </a:rPr>
              <a:t>5</a:t>
            </a:r>
            <a:r>
              <a:rPr lang="zh-CN" altLang="en-US" sz="2400">
                <a:latin typeface="Times New Roman" panose="02020603050405020304" pitchFamily="18" charset="0"/>
              </a:rPr>
              <a:t>）化为前束形</a:t>
            </a:r>
          </a:p>
          <a:p>
            <a:pPr eaLnBrk="1" hangingPunct="1">
              <a:buFont typeface="Wingdings" pitchFamily="2" charset="2"/>
              <a:buNone/>
            </a:pPr>
            <a:r>
              <a:rPr lang="zh-CN" altLang="en-US" sz="2400" b="0"/>
              <a:t>  前束形</a:t>
            </a:r>
            <a:r>
              <a:rPr lang="en-US" altLang="zh-CN" sz="2400" b="0"/>
              <a:t>=</a:t>
            </a:r>
            <a:r>
              <a:rPr lang="zh-CN" altLang="en-US" sz="2400" b="0"/>
              <a:t>（前缀）</a:t>
            </a:r>
            <a:r>
              <a:rPr lang="en-US" altLang="zh-CN" sz="2400" b="0"/>
              <a:t>{</a:t>
            </a:r>
            <a:r>
              <a:rPr lang="zh-CN" altLang="en-US" sz="2400" b="0"/>
              <a:t>母式</a:t>
            </a:r>
            <a:r>
              <a:rPr lang="en-US" altLang="zh-CN" sz="2400" b="0"/>
              <a:t>}</a:t>
            </a:r>
          </a:p>
        </p:txBody>
      </p:sp>
      <p:sp>
        <p:nvSpPr>
          <p:cNvPr id="26650" name="AutoShape 26">
            <a:extLst>
              <a:ext uri="{FF2B5EF4-FFF2-40B4-BE49-F238E27FC236}">
                <a16:creationId xmlns:a16="http://schemas.microsoft.com/office/drawing/2014/main" id="{D42D8620-087D-6D4D-A4E1-9906CEA2CA0C}"/>
              </a:ext>
            </a:extLst>
          </p:cNvPr>
          <p:cNvSpPr>
            <a:spLocks/>
          </p:cNvSpPr>
          <p:nvPr/>
        </p:nvSpPr>
        <p:spPr bwMode="auto">
          <a:xfrm>
            <a:off x="1803400" y="5449888"/>
            <a:ext cx="4673600" cy="909637"/>
          </a:xfrm>
          <a:prstGeom prst="accentCallout2">
            <a:avLst>
              <a:gd name="adj1" fmla="val 12565"/>
              <a:gd name="adj2" fmla="val -1630"/>
              <a:gd name="adj3" fmla="val 12565"/>
              <a:gd name="adj4" fmla="val -6352"/>
              <a:gd name="adj5" fmla="val -33681"/>
              <a:gd name="adj6" fmla="val -11245"/>
            </a:avLst>
          </a:prstGeom>
          <a:gradFill rotWithShape="1">
            <a:gsLst>
              <a:gs pos="0">
                <a:schemeClr val="bg1"/>
              </a:gs>
              <a:gs pos="100000">
                <a:schemeClr val="accent1"/>
              </a:gs>
            </a:gsLst>
            <a:path path="shape">
              <a:fillToRect l="50000" t="50000" r="50000" b="50000"/>
            </a:path>
          </a:gradFill>
          <a:ln w="9525">
            <a:solidFill>
              <a:schemeClr val="tx1"/>
            </a:solidFill>
            <a:miter lim="800000"/>
            <a:headEnd/>
            <a:tailEnd/>
          </a:ln>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zh-CN" altLang="en-US" sz="2400" b="0">
                <a:latin typeface="宋体" panose="02010600030101010101" pitchFamily="2" charset="-122"/>
              </a:rPr>
              <a:t>（前缀）：全称量词串。</a:t>
            </a:r>
          </a:p>
          <a:p>
            <a:pPr algn="just" eaLnBrk="1" hangingPunct="1">
              <a:spcBef>
                <a:spcPct val="0"/>
              </a:spcBef>
              <a:buClrTx/>
              <a:buFontTx/>
              <a:buNone/>
            </a:pPr>
            <a:r>
              <a:rPr lang="zh-CN" altLang="en-US" sz="2400" b="0">
                <a:latin typeface="Times New Roman" panose="02020603050405020304" pitchFamily="18" charset="0"/>
                <a:cs typeface="Times New Roman" panose="02020603050405020304" pitchFamily="18" charset="0"/>
              </a:rPr>
              <a:t>  </a:t>
            </a:r>
            <a:r>
              <a:rPr lang="en-US" altLang="zh-CN" sz="2400" b="0">
                <a:latin typeface="Times New Roman" panose="02020603050405020304" pitchFamily="18" charset="0"/>
                <a:cs typeface="Times New Roman" panose="02020603050405020304" pitchFamily="18" charset="0"/>
              </a:rPr>
              <a:t>{</a:t>
            </a:r>
            <a:r>
              <a:rPr lang="zh-CN" altLang="en-US" sz="2400" b="0">
                <a:latin typeface="宋体" panose="02010600030101010101" pitchFamily="2" charset="-122"/>
              </a:rPr>
              <a:t>母式</a:t>
            </a:r>
            <a:r>
              <a:rPr lang="en-US" altLang="zh-CN" sz="2400" b="0">
                <a:latin typeface="Times New Roman" panose="02020603050405020304" pitchFamily="18" charset="0"/>
                <a:cs typeface="Times New Roman" panose="02020603050405020304" pitchFamily="18" charset="0"/>
              </a:rPr>
              <a:t>}</a:t>
            </a:r>
            <a:r>
              <a:rPr lang="zh-CN" altLang="en-US" sz="2400" b="0">
                <a:latin typeface="宋体" panose="02010600030101010101" pitchFamily="2" charset="-122"/>
              </a:rPr>
              <a:t>：不含量词的谓词公式。</a:t>
            </a:r>
            <a:r>
              <a:rPr lang="zh-CN" altLang="en-US" sz="1800" b="0"/>
              <a:t> </a:t>
            </a:r>
          </a:p>
        </p:txBody>
      </p:sp>
      <p:sp>
        <p:nvSpPr>
          <p:cNvPr id="50188" name="Rectangle 28">
            <a:extLst>
              <a:ext uri="{FF2B5EF4-FFF2-40B4-BE49-F238E27FC236}">
                <a16:creationId xmlns:a16="http://schemas.microsoft.com/office/drawing/2014/main" id="{32C1E28B-5BA9-1B43-BE2F-4AEBC594AB86}"/>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3.3  </a:t>
            </a:r>
            <a:r>
              <a:rPr lang="zh-CN" altLang="en-US" sz="3600" b="0">
                <a:latin typeface="Times New Roman" panose="02020603050405020304" pitchFamily="18" charset="0"/>
                <a:ea typeface="黑体" panose="02010609060101010101" pitchFamily="49" charset="-122"/>
              </a:rPr>
              <a:t>谓词公式化为子句集的方法</a:t>
            </a:r>
          </a:p>
        </p:txBody>
      </p:sp>
      <p:grpSp>
        <p:nvGrpSpPr>
          <p:cNvPr id="50189" name="Group 33">
            <a:extLst>
              <a:ext uri="{FF2B5EF4-FFF2-40B4-BE49-F238E27FC236}">
                <a16:creationId xmlns:a16="http://schemas.microsoft.com/office/drawing/2014/main" id="{F9E5B8AC-0A4E-314D-9809-6B8899607A31}"/>
              </a:ext>
            </a:extLst>
          </p:cNvPr>
          <p:cNvGrpSpPr>
            <a:grpSpLocks/>
          </p:cNvGrpSpPr>
          <p:nvPr/>
        </p:nvGrpSpPr>
        <p:grpSpPr bwMode="auto">
          <a:xfrm>
            <a:off x="838200" y="1143000"/>
            <a:ext cx="6705600" cy="381000"/>
            <a:chOff x="1008" y="3817"/>
            <a:chExt cx="3552" cy="215"/>
          </a:xfrm>
        </p:grpSpPr>
        <p:graphicFrame>
          <p:nvGraphicFramePr>
            <p:cNvPr id="50190" name="Object 34">
              <a:extLst>
                <a:ext uri="{FF2B5EF4-FFF2-40B4-BE49-F238E27FC236}">
                  <a16:creationId xmlns:a16="http://schemas.microsoft.com/office/drawing/2014/main" id="{ECC99BDD-56B7-2949-9FAD-EE0B0550E407}"/>
                </a:ext>
              </a:extLst>
            </p:cNvPr>
            <p:cNvGraphicFramePr>
              <a:graphicFrameLocks noChangeAspect="1"/>
            </p:cNvGraphicFramePr>
            <p:nvPr/>
          </p:nvGraphicFramePr>
          <p:xfrm>
            <a:off x="1536" y="3817"/>
            <a:ext cx="3024" cy="215"/>
          </p:xfrm>
          <a:graphic>
            <a:graphicData uri="http://schemas.openxmlformats.org/presentationml/2006/ole">
              <mc:AlternateContent xmlns:mc="http://schemas.openxmlformats.org/markup-compatibility/2006">
                <mc:Choice xmlns:v="urn:schemas-microsoft-com:vml" Requires="v">
                  <p:oleObj spid="_x0000_s50230" r:id="rId12" imgW="64947800" imgH="4686300" progId="Equation.3">
                    <p:embed/>
                  </p:oleObj>
                </mc:Choice>
                <mc:Fallback>
                  <p:oleObj r:id="rId12" imgW="64947800" imgH="4686300" progId="Equation.3">
                    <p:embed/>
                    <p:pic>
                      <p:nvPicPr>
                        <p:cNvPr id="0" name="Object 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36" y="3817"/>
                          <a:ext cx="302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91" name="AutoShape 35">
              <a:extLst>
                <a:ext uri="{FF2B5EF4-FFF2-40B4-BE49-F238E27FC236}">
                  <a16:creationId xmlns:a16="http://schemas.microsoft.com/office/drawing/2014/main" id="{62F0E96A-0FAD-124E-A461-03E377F06B51}"/>
                </a:ext>
              </a:extLst>
            </p:cNvPr>
            <p:cNvSpPr>
              <a:spLocks noChangeArrowheads="1"/>
            </p:cNvSpPr>
            <p:nvPr/>
          </p:nvSpPr>
          <p:spPr bwMode="auto">
            <a:xfrm>
              <a:off x="1008" y="3840"/>
              <a:ext cx="432" cy="144"/>
            </a:xfrm>
            <a:prstGeom prst="leftRightArrow">
              <a:avLst>
                <a:gd name="adj1" fmla="val 50000"/>
                <a:gd name="adj2" fmla="val 60000"/>
              </a:avLst>
            </a:prstGeom>
            <a:solidFill>
              <a:schemeClr val="accent2"/>
            </a:solidFill>
            <a:ln w="9525">
              <a:solidFill>
                <a:schemeClr val="tx1"/>
              </a:solidFill>
              <a:miter lim="800000"/>
              <a:headEnd/>
              <a:tailEnd/>
            </a:ln>
          </p:spPr>
          <p:txBody>
            <a:bodyPr wrap="none" anchor="ct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6648"/>
                                        </p:tgtEl>
                                        <p:attrNameLst>
                                          <p:attrName>style.visibility</p:attrName>
                                        </p:attrNameLst>
                                      </p:cBhvr>
                                      <p:to>
                                        <p:strVal val="visible"/>
                                      </p:to>
                                    </p:set>
                                    <p:anim calcmode="lin" valueType="num">
                                      <p:cBhvr additive="base">
                                        <p:cTn id="18" dur="500" fill="hold"/>
                                        <p:tgtEl>
                                          <p:spTgt spid="26648"/>
                                        </p:tgtEl>
                                        <p:attrNameLst>
                                          <p:attrName>ppt_x</p:attrName>
                                        </p:attrNameLst>
                                      </p:cBhvr>
                                      <p:tavLst>
                                        <p:tav tm="0">
                                          <p:val>
                                            <p:strVal val="0-#ppt_w/2"/>
                                          </p:val>
                                        </p:tav>
                                        <p:tav tm="100000">
                                          <p:val>
                                            <p:strVal val="#ppt_x"/>
                                          </p:val>
                                        </p:tav>
                                      </p:tavLst>
                                    </p:anim>
                                    <p:anim calcmode="lin" valueType="num">
                                      <p:cBhvr additive="base">
                                        <p:cTn id="19" dur="500" fill="hold"/>
                                        <p:tgtEl>
                                          <p:spTgt spid="26648"/>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1" presetClass="entr" presetSubtype="0" fill="hold" grpId="0" nodeType="afterEffect">
                                  <p:stCondLst>
                                    <p:cond delay="0"/>
                                  </p:stCondLst>
                                  <p:childTnLst>
                                    <p:set>
                                      <p:cBhvr>
                                        <p:cTn id="22" dur="1" fill="hold">
                                          <p:stCondLst>
                                            <p:cond delay="499"/>
                                          </p:stCondLst>
                                        </p:cTn>
                                        <p:tgtEl>
                                          <p:spTgt spid="266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8" grpId="0" autoUpdateAnimBg="0"/>
      <p:bldP spid="26650"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灯片编号占位符 3">
            <a:extLst>
              <a:ext uri="{FF2B5EF4-FFF2-40B4-BE49-F238E27FC236}">
                <a16:creationId xmlns:a16="http://schemas.microsoft.com/office/drawing/2014/main" id="{4F25D2A1-AD28-9145-8124-7A0DD3BC636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335B5724-9D3C-6D40-AC7E-B23F21A34571}" type="slidenum">
              <a:rPr lang="ja-JP" altLang="en-US" sz="1800">
                <a:solidFill>
                  <a:srgbClr val="A50021"/>
                </a:solidFill>
                <a:ea typeface="ＭＳ Ｐゴシック" panose="020B0600070205080204" pitchFamily="34" charset="-128"/>
              </a:rPr>
              <a:pPr>
                <a:spcBef>
                  <a:spcPct val="0"/>
                </a:spcBef>
                <a:buClrTx/>
                <a:buFontTx/>
                <a:buNone/>
              </a:pPr>
              <a:t>43</a:t>
            </a:fld>
            <a:endParaRPr lang="en-US" altLang="ja-JP" sz="1800">
              <a:solidFill>
                <a:srgbClr val="A50021"/>
              </a:solidFill>
              <a:ea typeface="ＭＳ Ｐゴシック" panose="020B0600070205080204" pitchFamily="34" charset="-128"/>
            </a:endParaRPr>
          </a:p>
        </p:txBody>
      </p:sp>
      <p:sp>
        <p:nvSpPr>
          <p:cNvPr id="82983" name="Rectangle 39">
            <a:extLst>
              <a:ext uri="{FF2B5EF4-FFF2-40B4-BE49-F238E27FC236}">
                <a16:creationId xmlns:a16="http://schemas.microsoft.com/office/drawing/2014/main" id="{8213BF3F-4E23-4A42-B122-BA26ECE26D37}"/>
              </a:ext>
            </a:extLst>
          </p:cNvPr>
          <p:cNvSpPr>
            <a:spLocks noChangeArrowheads="1"/>
          </p:cNvSpPr>
          <p:nvPr/>
        </p:nvSpPr>
        <p:spPr bwMode="auto">
          <a:xfrm>
            <a:off x="304800" y="914400"/>
            <a:ext cx="8534400" cy="5334000"/>
          </a:xfrm>
          <a:prstGeom prst="rect">
            <a:avLst/>
          </a:prstGeom>
          <a:gradFill rotWithShape="0">
            <a:gsLst>
              <a:gs pos="0">
                <a:schemeClr val="bg1"/>
              </a:gs>
              <a:gs pos="50000">
                <a:srgbClr val="E7FFE7"/>
              </a:gs>
              <a:gs pos="100000">
                <a:schemeClr val="bg1"/>
              </a:gs>
            </a:gsLst>
            <a:lin ang="5400000" scaled="1"/>
          </a:gradFill>
          <a:ln w="9525">
            <a:solidFill>
              <a:srgbClr val="008000"/>
            </a:solidFill>
            <a:miter lim="800000"/>
            <a:headEnd/>
            <a:tailEnd/>
          </a:ln>
          <a:effectLst/>
        </p:spPr>
        <p:txBody>
          <a:bodyPr wrap="none" anchor="ctr"/>
          <a:lstStyle/>
          <a:p>
            <a:pPr eaLnBrk="1" hangingPunct="1">
              <a:lnSpc>
                <a:spcPct val="120000"/>
              </a:lnSpc>
              <a:defRPr/>
            </a:pPr>
            <a:endParaRPr lang="zh-CN" altLang="en-US">
              <a:latin typeface="Arial" charset="0"/>
            </a:endParaRPr>
          </a:p>
        </p:txBody>
      </p:sp>
      <p:sp>
        <p:nvSpPr>
          <p:cNvPr id="51204" name="Rectangle 3">
            <a:extLst>
              <a:ext uri="{FF2B5EF4-FFF2-40B4-BE49-F238E27FC236}">
                <a16:creationId xmlns:a16="http://schemas.microsoft.com/office/drawing/2014/main" id="{34E309E2-F856-8746-9A5C-F919A4215FAC}"/>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3.3  </a:t>
            </a:r>
            <a:r>
              <a:rPr lang="zh-CN" altLang="en-US" sz="3600" b="0">
                <a:latin typeface="Times New Roman" panose="02020603050405020304" pitchFamily="18" charset="0"/>
                <a:ea typeface="黑体" panose="02010609060101010101" pitchFamily="49" charset="-122"/>
              </a:rPr>
              <a:t>谓词公式化为子句集的方法</a:t>
            </a:r>
          </a:p>
        </p:txBody>
      </p:sp>
      <p:sp>
        <p:nvSpPr>
          <p:cNvPr id="51205" name="Rectangle 4">
            <a:extLst>
              <a:ext uri="{FF2B5EF4-FFF2-40B4-BE49-F238E27FC236}">
                <a16:creationId xmlns:a16="http://schemas.microsoft.com/office/drawing/2014/main" id="{B850DD25-FD20-A749-B890-A4091ADBEC81}"/>
              </a:ext>
            </a:extLst>
          </p:cNvPr>
          <p:cNvSpPr>
            <a:spLocks noGrp="1" noChangeArrowheads="1"/>
          </p:cNvSpPr>
          <p:nvPr>
            <p:ph type="body" idx="1"/>
          </p:nvPr>
        </p:nvSpPr>
        <p:spPr>
          <a:xfrm>
            <a:off x="152400" y="984250"/>
            <a:ext cx="8642350" cy="1606550"/>
          </a:xfrm>
        </p:spPr>
        <p:txBody>
          <a:bodyPr/>
          <a:lstStyle/>
          <a:p>
            <a:pPr eaLnBrk="1" hangingPunct="1">
              <a:buFont typeface="Wingdings" pitchFamily="2" charset="2"/>
              <a:buNone/>
            </a:pPr>
            <a:r>
              <a:rPr lang="zh-CN" altLang="en-US" sz="2400" b="1">
                <a:latin typeface="Times New Roman" panose="02020603050405020304" pitchFamily="18" charset="0"/>
              </a:rPr>
              <a:t>（</a:t>
            </a:r>
            <a:r>
              <a:rPr lang="en-US" altLang="zh-CN" sz="2400" b="1">
                <a:latin typeface="Times New Roman" panose="02020603050405020304" pitchFamily="18" charset="0"/>
              </a:rPr>
              <a:t>6</a:t>
            </a:r>
            <a:r>
              <a:rPr lang="zh-CN" altLang="en-US" sz="2400" b="1">
                <a:latin typeface="Times New Roman" panose="02020603050405020304" pitchFamily="18" charset="0"/>
              </a:rPr>
              <a:t>）化为 </a:t>
            </a:r>
            <a:r>
              <a:rPr lang="en-US" altLang="zh-CN" sz="2400" b="1">
                <a:solidFill>
                  <a:schemeClr val="accent2"/>
                </a:solidFill>
                <a:latin typeface="Times New Roman" panose="02020603050405020304" pitchFamily="18" charset="0"/>
              </a:rPr>
              <a:t>Skolem </a:t>
            </a:r>
            <a:r>
              <a:rPr lang="zh-CN" altLang="en-US" sz="2400" b="1">
                <a:solidFill>
                  <a:schemeClr val="accent2"/>
                </a:solidFill>
                <a:latin typeface="Times New Roman" panose="02020603050405020304" pitchFamily="18" charset="0"/>
              </a:rPr>
              <a:t>标准形</a:t>
            </a:r>
            <a:r>
              <a:rPr lang="zh-CN" altLang="en-US" sz="2400" b="1"/>
              <a:t> </a:t>
            </a:r>
          </a:p>
        </p:txBody>
      </p:sp>
      <p:sp>
        <p:nvSpPr>
          <p:cNvPr id="51206" name="Rectangle 7">
            <a:extLst>
              <a:ext uri="{FF2B5EF4-FFF2-40B4-BE49-F238E27FC236}">
                <a16:creationId xmlns:a16="http://schemas.microsoft.com/office/drawing/2014/main" id="{64D93FD5-A224-C848-A73D-D9AE48FE0AF9}"/>
              </a:ext>
            </a:extLst>
          </p:cNvPr>
          <p:cNvSpPr>
            <a:spLocks noChangeArrowheads="1"/>
          </p:cNvSpPr>
          <p:nvPr/>
        </p:nvSpPr>
        <p:spPr bwMode="auto">
          <a:xfrm>
            <a:off x="38719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nvGrpSpPr>
          <p:cNvPr id="2" name="Group 12">
            <a:extLst>
              <a:ext uri="{FF2B5EF4-FFF2-40B4-BE49-F238E27FC236}">
                <a16:creationId xmlns:a16="http://schemas.microsoft.com/office/drawing/2014/main" id="{26F1A0AF-C7F2-2545-B7BB-5B1375E5BEF8}"/>
              </a:ext>
            </a:extLst>
          </p:cNvPr>
          <p:cNvGrpSpPr>
            <a:grpSpLocks/>
          </p:cNvGrpSpPr>
          <p:nvPr/>
        </p:nvGrpSpPr>
        <p:grpSpPr bwMode="auto">
          <a:xfrm>
            <a:off x="3225800" y="1524000"/>
            <a:ext cx="5461000" cy="1235075"/>
            <a:chOff x="2032" y="960"/>
            <a:chExt cx="3440" cy="778"/>
          </a:xfrm>
        </p:grpSpPr>
        <p:sp>
          <p:nvSpPr>
            <p:cNvPr id="82955" name="AutoShape 11">
              <a:extLst>
                <a:ext uri="{FF2B5EF4-FFF2-40B4-BE49-F238E27FC236}">
                  <a16:creationId xmlns:a16="http://schemas.microsoft.com/office/drawing/2014/main" id="{4FE00A31-5692-814B-9B46-178C43BF1A36}"/>
                </a:ext>
              </a:extLst>
            </p:cNvPr>
            <p:cNvSpPr>
              <a:spLocks/>
            </p:cNvSpPr>
            <p:nvPr/>
          </p:nvSpPr>
          <p:spPr bwMode="auto">
            <a:xfrm>
              <a:off x="2032" y="960"/>
              <a:ext cx="3440" cy="768"/>
            </a:xfrm>
            <a:prstGeom prst="borderCallout2">
              <a:avLst>
                <a:gd name="adj1" fmla="val 9375"/>
                <a:gd name="adj2" fmla="val -1394"/>
                <a:gd name="adj3" fmla="val 9375"/>
                <a:gd name="adj4" fmla="val -6745"/>
                <a:gd name="adj5" fmla="val -11847"/>
                <a:gd name="adj6" fmla="val -12296"/>
              </a:avLst>
            </a:prstGeom>
            <a:gradFill rotWithShape="0">
              <a:gsLst>
                <a:gs pos="0">
                  <a:schemeClr val="bg1"/>
                </a:gs>
                <a:gs pos="50000">
                  <a:schemeClr val="accent1"/>
                </a:gs>
                <a:gs pos="100000">
                  <a:schemeClr val="bg1"/>
                </a:gs>
              </a:gsLst>
              <a:lin ang="5400000" scaled="1"/>
            </a:gradFill>
            <a:ln w="9525">
              <a:solidFill>
                <a:schemeClr val="tx1"/>
              </a:solidFill>
              <a:miter lim="800000"/>
              <a:headEnd/>
              <a:tailEnd/>
            </a:ln>
            <a:effectLst/>
          </p:spPr>
          <p:txBody>
            <a:bodyPr/>
            <a:lstStyle/>
            <a:p>
              <a:pPr algn="ctr" eaLnBrk="1" hangingPunct="1">
                <a:defRPr/>
              </a:pPr>
              <a:endParaRPr lang="zh-CN" altLang="zh-CN" b="0">
                <a:latin typeface="Arial" charset="0"/>
              </a:endParaRPr>
            </a:p>
          </p:txBody>
        </p:sp>
        <p:grpSp>
          <p:nvGrpSpPr>
            <p:cNvPr id="51233" name="Group 10">
              <a:extLst>
                <a:ext uri="{FF2B5EF4-FFF2-40B4-BE49-F238E27FC236}">
                  <a16:creationId xmlns:a16="http://schemas.microsoft.com/office/drawing/2014/main" id="{9FE00D74-2423-CA42-AF04-C5436FD37A6B}"/>
                </a:ext>
              </a:extLst>
            </p:cNvPr>
            <p:cNvGrpSpPr>
              <a:grpSpLocks/>
            </p:cNvGrpSpPr>
            <p:nvPr/>
          </p:nvGrpSpPr>
          <p:grpSpPr bwMode="auto">
            <a:xfrm>
              <a:off x="2256" y="980"/>
              <a:ext cx="3120" cy="758"/>
              <a:chOff x="2448" y="576"/>
              <a:chExt cx="3120" cy="758"/>
            </a:xfrm>
          </p:grpSpPr>
          <p:sp>
            <p:nvSpPr>
              <p:cNvPr id="51234" name="Rectangle 9">
                <a:extLst>
                  <a:ext uri="{FF2B5EF4-FFF2-40B4-BE49-F238E27FC236}">
                    <a16:creationId xmlns:a16="http://schemas.microsoft.com/office/drawing/2014/main" id="{6B8D1A15-837A-EC47-823C-F7B30669C832}"/>
                  </a:ext>
                </a:extLst>
              </p:cNvPr>
              <p:cNvSpPr>
                <a:spLocks noChangeArrowheads="1"/>
              </p:cNvSpPr>
              <p:nvPr/>
            </p:nvSpPr>
            <p:spPr bwMode="auto">
              <a:xfrm>
                <a:off x="2448" y="576"/>
                <a:ext cx="3120"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400" b="0">
                    <a:latin typeface="Times New Roman" panose="02020603050405020304" pitchFamily="18" charset="0"/>
                  </a:rPr>
                  <a:t>Skolem </a:t>
                </a:r>
                <a:r>
                  <a:rPr lang="zh-CN" altLang="en-US" sz="2400" b="0">
                    <a:latin typeface="Times New Roman" panose="02020603050405020304" pitchFamily="18" charset="0"/>
                  </a:rPr>
                  <a:t>标准形：</a:t>
                </a:r>
                <a:endParaRPr lang="zh-CN" altLang="en-US" sz="2400" b="0" i="1">
                  <a:latin typeface="Times New Roman" panose="02020603050405020304" pitchFamily="18" charset="0"/>
                </a:endParaRPr>
              </a:p>
              <a:p>
                <a:pPr eaLnBrk="1" hangingPunct="1">
                  <a:spcBef>
                    <a:spcPct val="0"/>
                  </a:spcBef>
                  <a:buClrTx/>
                  <a:buFontTx/>
                  <a:buNone/>
                </a:pPr>
                <a:r>
                  <a:rPr lang="en-US" altLang="zh-CN" sz="2500" b="0" i="1">
                    <a:latin typeface="Times New Roman" panose="02020603050405020304" pitchFamily="18" charset="0"/>
                  </a:rPr>
                  <a:t>M</a:t>
                </a:r>
                <a:r>
                  <a:rPr lang="zh-CN" altLang="en-US" sz="2400" b="0">
                    <a:latin typeface="Times New Roman" panose="02020603050405020304" pitchFamily="18" charset="0"/>
                  </a:rPr>
                  <a:t>：子句的合取式，称为</a:t>
                </a:r>
                <a:r>
                  <a:rPr lang="en-US" altLang="zh-CN" sz="2400" b="0">
                    <a:latin typeface="Times New Roman" panose="02020603050405020304" pitchFamily="18" charset="0"/>
                  </a:rPr>
                  <a:t>Skolem</a:t>
                </a:r>
                <a:r>
                  <a:rPr lang="zh-CN" altLang="en-US" sz="2400" b="0">
                    <a:latin typeface="Times New Roman" panose="02020603050405020304" pitchFamily="18" charset="0"/>
                  </a:rPr>
                  <a:t>标准</a:t>
                </a:r>
                <a:r>
                  <a:rPr lang="zh-CN" altLang="en-US" sz="2400" b="0">
                    <a:latin typeface="宋体" panose="02010600030101010101" pitchFamily="2" charset="-122"/>
                  </a:rPr>
                  <a:t>形的母式。</a:t>
                </a:r>
                <a:r>
                  <a:rPr lang="zh-CN" altLang="en-US" sz="1100" b="0"/>
                  <a:t> </a:t>
                </a:r>
              </a:p>
            </p:txBody>
          </p:sp>
          <p:graphicFrame>
            <p:nvGraphicFramePr>
              <p:cNvPr id="51235" name="Object 6">
                <a:extLst>
                  <a:ext uri="{FF2B5EF4-FFF2-40B4-BE49-F238E27FC236}">
                    <a16:creationId xmlns:a16="http://schemas.microsoft.com/office/drawing/2014/main" id="{67B944E2-A821-BB4E-B65F-2D25FD95D293}"/>
                  </a:ext>
                </a:extLst>
              </p:cNvPr>
              <p:cNvGraphicFramePr>
                <a:graphicFrameLocks noChangeAspect="1"/>
              </p:cNvGraphicFramePr>
              <p:nvPr/>
            </p:nvGraphicFramePr>
            <p:xfrm>
              <a:off x="3888" y="576"/>
              <a:ext cx="1536" cy="251"/>
            </p:xfrm>
            <a:graphic>
              <a:graphicData uri="http://schemas.openxmlformats.org/presentationml/2006/ole">
                <mc:AlternateContent xmlns:mc="http://schemas.openxmlformats.org/markup-compatibility/2006">
                  <mc:Choice xmlns:v="urn:schemas-microsoft-com:vml" Requires="v">
                    <p:oleObj spid="_x0000_s51271" r:id="rId4" imgW="32181800" imgH="5270500" progId="Equation.3">
                      <p:embed/>
                    </p:oleObj>
                  </mc:Choice>
                  <mc:Fallback>
                    <p:oleObj r:id="rId4" imgW="32181800" imgH="52705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8" y="576"/>
                            <a:ext cx="153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51208" name="Rectangle 15">
            <a:extLst>
              <a:ext uri="{FF2B5EF4-FFF2-40B4-BE49-F238E27FC236}">
                <a16:creationId xmlns:a16="http://schemas.microsoft.com/office/drawing/2014/main" id="{B26278F1-4553-1244-9141-F3313DC84DA3}"/>
              </a:ext>
            </a:extLst>
          </p:cNvPr>
          <p:cNvSpPr>
            <a:spLocks noChangeArrowheads="1"/>
          </p:cNvSpPr>
          <p:nvPr/>
        </p:nvSpPr>
        <p:spPr bwMode="auto">
          <a:xfrm>
            <a:off x="3524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1209" name="Rectangle 17">
            <a:extLst>
              <a:ext uri="{FF2B5EF4-FFF2-40B4-BE49-F238E27FC236}">
                <a16:creationId xmlns:a16="http://schemas.microsoft.com/office/drawing/2014/main" id="{397186DE-0406-CA47-8A02-89EAAF4306E5}"/>
              </a:ext>
            </a:extLst>
          </p:cNvPr>
          <p:cNvSpPr>
            <a:spLocks noChangeArrowheads="1"/>
          </p:cNvSpPr>
          <p:nvPr/>
        </p:nvSpPr>
        <p:spPr bwMode="auto">
          <a:xfrm>
            <a:off x="3524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nvGrpSpPr>
          <p:cNvPr id="4" name="Group 18">
            <a:extLst>
              <a:ext uri="{FF2B5EF4-FFF2-40B4-BE49-F238E27FC236}">
                <a16:creationId xmlns:a16="http://schemas.microsoft.com/office/drawing/2014/main" id="{82552F34-AC80-9D41-9976-F83C9E732D7E}"/>
              </a:ext>
            </a:extLst>
          </p:cNvPr>
          <p:cNvGrpSpPr>
            <a:grpSpLocks/>
          </p:cNvGrpSpPr>
          <p:nvPr/>
        </p:nvGrpSpPr>
        <p:grpSpPr bwMode="auto">
          <a:xfrm>
            <a:off x="1371600" y="1600200"/>
            <a:ext cx="4724400" cy="908050"/>
            <a:chOff x="624" y="1104"/>
            <a:chExt cx="2976" cy="572"/>
          </a:xfrm>
        </p:grpSpPr>
        <p:graphicFrame>
          <p:nvGraphicFramePr>
            <p:cNvPr id="51230" name="Object 14">
              <a:extLst>
                <a:ext uri="{FF2B5EF4-FFF2-40B4-BE49-F238E27FC236}">
                  <a16:creationId xmlns:a16="http://schemas.microsoft.com/office/drawing/2014/main" id="{D1DE4F7F-B3BB-1844-9873-F3E7F46AB4F3}"/>
                </a:ext>
              </a:extLst>
            </p:cNvPr>
            <p:cNvGraphicFramePr>
              <a:graphicFrameLocks noChangeAspect="1"/>
            </p:cNvGraphicFramePr>
            <p:nvPr/>
          </p:nvGraphicFramePr>
          <p:xfrm>
            <a:off x="624" y="1104"/>
            <a:ext cx="2964" cy="283"/>
          </p:xfrm>
          <a:graphic>
            <a:graphicData uri="http://schemas.openxmlformats.org/presentationml/2006/ole">
              <mc:AlternateContent xmlns:mc="http://schemas.openxmlformats.org/markup-compatibility/2006">
                <mc:Choice xmlns:v="urn:schemas-microsoft-com:vml" Requires="v">
                  <p:oleObj spid="_x0000_s51272" r:id="rId6" imgW="48272700" imgH="4686300" progId="Equation.3">
                    <p:embed/>
                  </p:oleObj>
                </mc:Choice>
                <mc:Fallback>
                  <p:oleObj r:id="rId6" imgW="48272700" imgH="468630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 y="1104"/>
                          <a:ext cx="2964" cy="28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31" name="Object 16">
              <a:extLst>
                <a:ext uri="{FF2B5EF4-FFF2-40B4-BE49-F238E27FC236}">
                  <a16:creationId xmlns:a16="http://schemas.microsoft.com/office/drawing/2014/main" id="{5E480F42-48FC-534D-8E81-AC2700766D73}"/>
                </a:ext>
              </a:extLst>
            </p:cNvPr>
            <p:cNvGraphicFramePr>
              <a:graphicFrameLocks noChangeAspect="1"/>
            </p:cNvGraphicFramePr>
            <p:nvPr/>
          </p:nvGraphicFramePr>
          <p:xfrm>
            <a:off x="624" y="1392"/>
            <a:ext cx="2976" cy="284"/>
          </p:xfrm>
          <a:graphic>
            <a:graphicData uri="http://schemas.openxmlformats.org/presentationml/2006/ole">
              <mc:AlternateContent xmlns:mc="http://schemas.openxmlformats.org/markup-compatibility/2006">
                <mc:Choice xmlns:v="urn:schemas-microsoft-com:vml" Requires="v">
                  <p:oleObj spid="_x0000_s51273" r:id="rId8" imgW="48272700" imgH="4686300" progId="Equation.3">
                    <p:embed/>
                  </p:oleObj>
                </mc:Choice>
                <mc:Fallback>
                  <p:oleObj r:id="rId8" imgW="48272700" imgH="4686300"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 y="1392"/>
                          <a:ext cx="2976" cy="28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1211" name="Rectangle 20">
            <a:extLst>
              <a:ext uri="{FF2B5EF4-FFF2-40B4-BE49-F238E27FC236}">
                <a16:creationId xmlns:a16="http://schemas.microsoft.com/office/drawing/2014/main" id="{D91477BC-C14D-2D47-A05E-80CFBFA511F5}"/>
              </a:ext>
            </a:extLst>
          </p:cNvPr>
          <p:cNvSpPr>
            <a:spLocks noChangeArrowheads="1"/>
          </p:cNvSpPr>
          <p:nvPr/>
        </p:nvSpPr>
        <p:spPr bwMode="auto">
          <a:xfrm>
            <a:off x="26146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nvGrpSpPr>
          <p:cNvPr id="5" name="Group 23">
            <a:extLst>
              <a:ext uri="{FF2B5EF4-FFF2-40B4-BE49-F238E27FC236}">
                <a16:creationId xmlns:a16="http://schemas.microsoft.com/office/drawing/2014/main" id="{057BE877-4DDE-3845-97D9-601B73AE0805}"/>
              </a:ext>
            </a:extLst>
          </p:cNvPr>
          <p:cNvGrpSpPr>
            <a:grpSpLocks/>
          </p:cNvGrpSpPr>
          <p:nvPr/>
        </p:nvGrpSpPr>
        <p:grpSpPr bwMode="auto">
          <a:xfrm>
            <a:off x="457200" y="1752600"/>
            <a:ext cx="8382000" cy="384175"/>
            <a:chOff x="288" y="1728"/>
            <a:chExt cx="5280" cy="242"/>
          </a:xfrm>
        </p:grpSpPr>
        <p:sp>
          <p:nvSpPr>
            <p:cNvPr id="51228" name="AutoShape 5">
              <a:extLst>
                <a:ext uri="{FF2B5EF4-FFF2-40B4-BE49-F238E27FC236}">
                  <a16:creationId xmlns:a16="http://schemas.microsoft.com/office/drawing/2014/main" id="{54C0D5E7-F3B1-1647-A9A6-9D83C054473E}"/>
                </a:ext>
              </a:extLst>
            </p:cNvPr>
            <p:cNvSpPr>
              <a:spLocks noChangeArrowheads="1"/>
            </p:cNvSpPr>
            <p:nvPr/>
          </p:nvSpPr>
          <p:spPr bwMode="auto">
            <a:xfrm>
              <a:off x="288" y="1776"/>
              <a:ext cx="384" cy="144"/>
            </a:xfrm>
            <a:prstGeom prst="leftRightArrow">
              <a:avLst>
                <a:gd name="adj1" fmla="val 50000"/>
                <a:gd name="adj2" fmla="val 53333"/>
              </a:avLst>
            </a:prstGeom>
            <a:solidFill>
              <a:schemeClr val="accent2"/>
            </a:solidFill>
            <a:ln w="9525">
              <a:solidFill>
                <a:schemeClr val="tx1"/>
              </a:solidFill>
              <a:miter lim="800000"/>
              <a:headEnd/>
              <a:tailEnd/>
            </a:ln>
          </p:spPr>
          <p:txBody>
            <a:bodyPr wrap="none" anchor="ct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51229" name="Object 19">
              <a:extLst>
                <a:ext uri="{FF2B5EF4-FFF2-40B4-BE49-F238E27FC236}">
                  <a16:creationId xmlns:a16="http://schemas.microsoft.com/office/drawing/2014/main" id="{23388FC3-5DA0-6C4A-85DC-D1E265265CF6}"/>
                </a:ext>
              </a:extLst>
            </p:cNvPr>
            <p:cNvGraphicFramePr>
              <a:graphicFrameLocks noChangeAspect="1"/>
            </p:cNvGraphicFramePr>
            <p:nvPr/>
          </p:nvGraphicFramePr>
          <p:xfrm>
            <a:off x="672" y="1728"/>
            <a:ext cx="4896" cy="242"/>
          </p:xfrm>
          <a:graphic>
            <a:graphicData uri="http://schemas.openxmlformats.org/presentationml/2006/ole">
              <mc:AlternateContent xmlns:mc="http://schemas.openxmlformats.org/markup-compatibility/2006">
                <mc:Choice xmlns:v="urn:schemas-microsoft-com:vml" Requires="v">
                  <p:oleObj spid="_x0000_s51274" r:id="rId10" imgW="90106500" imgH="4686300" progId="Equation.3">
                    <p:embed/>
                  </p:oleObj>
                </mc:Choice>
                <mc:Fallback>
                  <p:oleObj r:id="rId10" imgW="90106500" imgH="4686300"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2" y="1728"/>
                          <a:ext cx="489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1213" name="Rectangle 24">
            <a:extLst>
              <a:ext uri="{FF2B5EF4-FFF2-40B4-BE49-F238E27FC236}">
                <a16:creationId xmlns:a16="http://schemas.microsoft.com/office/drawing/2014/main" id="{15837F13-89B8-F248-AC7A-5112F8915E41}"/>
              </a:ext>
            </a:extLst>
          </p:cNvPr>
          <p:cNvSpPr>
            <a:spLocks noChangeArrowheads="1"/>
          </p:cNvSpPr>
          <p:nvPr/>
        </p:nvSpPr>
        <p:spPr bwMode="auto">
          <a:xfrm>
            <a:off x="228600" y="24384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400">
                <a:latin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7</a:t>
            </a:r>
            <a:r>
              <a:rPr lang="zh-CN" altLang="en-US" sz="2400">
                <a:latin typeface="Times New Roman" panose="02020603050405020304" pitchFamily="18" charset="0"/>
              </a:rPr>
              <a:t>）略去全称量词</a:t>
            </a:r>
            <a:r>
              <a:rPr lang="zh-CN" altLang="en-US" sz="2400" b="0"/>
              <a:t> </a:t>
            </a:r>
          </a:p>
        </p:txBody>
      </p:sp>
      <p:sp>
        <p:nvSpPr>
          <p:cNvPr id="51214" name="Rectangle 26">
            <a:extLst>
              <a:ext uri="{FF2B5EF4-FFF2-40B4-BE49-F238E27FC236}">
                <a16:creationId xmlns:a16="http://schemas.microsoft.com/office/drawing/2014/main" id="{06818BAE-96B0-D446-AC30-84130A21CE8D}"/>
              </a:ext>
            </a:extLst>
          </p:cNvPr>
          <p:cNvSpPr>
            <a:spLocks noChangeArrowheads="1"/>
          </p:cNvSpPr>
          <p:nvPr/>
        </p:nvSpPr>
        <p:spPr bwMode="auto">
          <a:xfrm>
            <a:off x="28051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nvGrpSpPr>
          <p:cNvPr id="6" name="Group 27">
            <a:extLst>
              <a:ext uri="{FF2B5EF4-FFF2-40B4-BE49-F238E27FC236}">
                <a16:creationId xmlns:a16="http://schemas.microsoft.com/office/drawing/2014/main" id="{956CD21D-6D9E-EA4E-B8B8-C954AE382E59}"/>
              </a:ext>
            </a:extLst>
          </p:cNvPr>
          <p:cNvGrpSpPr>
            <a:grpSpLocks/>
          </p:cNvGrpSpPr>
          <p:nvPr/>
        </p:nvGrpSpPr>
        <p:grpSpPr bwMode="auto">
          <a:xfrm>
            <a:off x="457200" y="3048000"/>
            <a:ext cx="7543800" cy="388938"/>
            <a:chOff x="240" y="2400"/>
            <a:chExt cx="4752" cy="245"/>
          </a:xfrm>
        </p:grpSpPr>
        <p:sp>
          <p:nvSpPr>
            <p:cNvPr id="51226" name="AutoShape 21">
              <a:extLst>
                <a:ext uri="{FF2B5EF4-FFF2-40B4-BE49-F238E27FC236}">
                  <a16:creationId xmlns:a16="http://schemas.microsoft.com/office/drawing/2014/main" id="{7D4ADA50-178E-A647-98C3-3449D28EDCAC}"/>
                </a:ext>
              </a:extLst>
            </p:cNvPr>
            <p:cNvSpPr>
              <a:spLocks noChangeArrowheads="1"/>
            </p:cNvSpPr>
            <p:nvPr/>
          </p:nvSpPr>
          <p:spPr bwMode="auto">
            <a:xfrm>
              <a:off x="240" y="2448"/>
              <a:ext cx="384" cy="144"/>
            </a:xfrm>
            <a:prstGeom prst="leftRightArrow">
              <a:avLst>
                <a:gd name="adj1" fmla="val 50000"/>
                <a:gd name="adj2" fmla="val 53333"/>
              </a:avLst>
            </a:prstGeom>
            <a:solidFill>
              <a:schemeClr val="accent2"/>
            </a:solidFill>
            <a:ln w="9525">
              <a:solidFill>
                <a:schemeClr val="tx1"/>
              </a:solidFill>
              <a:miter lim="800000"/>
              <a:headEnd/>
              <a:tailEnd/>
            </a:ln>
          </p:spPr>
          <p:txBody>
            <a:bodyPr wrap="none" anchor="ct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51227" name="Object 25">
              <a:extLst>
                <a:ext uri="{FF2B5EF4-FFF2-40B4-BE49-F238E27FC236}">
                  <a16:creationId xmlns:a16="http://schemas.microsoft.com/office/drawing/2014/main" id="{7F403EB8-2939-B643-AA32-E1DB738FE110}"/>
                </a:ext>
              </a:extLst>
            </p:cNvPr>
            <p:cNvGraphicFramePr>
              <a:graphicFrameLocks noChangeAspect="1"/>
            </p:cNvGraphicFramePr>
            <p:nvPr/>
          </p:nvGraphicFramePr>
          <p:xfrm>
            <a:off x="672" y="2400"/>
            <a:ext cx="4320" cy="245"/>
          </p:xfrm>
          <a:graphic>
            <a:graphicData uri="http://schemas.openxmlformats.org/presentationml/2006/ole">
              <mc:AlternateContent xmlns:mc="http://schemas.openxmlformats.org/markup-compatibility/2006">
                <mc:Choice xmlns:v="urn:schemas-microsoft-com:vml" Requires="v">
                  <p:oleObj spid="_x0000_s51275" r:id="rId12" imgW="81330800" imgH="4686300" progId="Equation.3">
                    <p:embed/>
                  </p:oleObj>
                </mc:Choice>
                <mc:Fallback>
                  <p:oleObj r:id="rId12" imgW="81330800" imgH="4686300" progId="Equation.3">
                    <p:embed/>
                    <p:pic>
                      <p:nvPicPr>
                        <p:cNvPr id="0" name="Object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2" y="2400"/>
                          <a:ext cx="432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1216" name="Rectangle 28">
            <a:extLst>
              <a:ext uri="{FF2B5EF4-FFF2-40B4-BE49-F238E27FC236}">
                <a16:creationId xmlns:a16="http://schemas.microsoft.com/office/drawing/2014/main" id="{E1D70D90-2113-3642-B994-93F4D526191B}"/>
              </a:ext>
            </a:extLst>
          </p:cNvPr>
          <p:cNvSpPr>
            <a:spLocks noChangeArrowheads="1"/>
          </p:cNvSpPr>
          <p:nvPr/>
        </p:nvSpPr>
        <p:spPr bwMode="auto">
          <a:xfrm>
            <a:off x="304800" y="3733800"/>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400">
                <a:latin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8</a:t>
            </a:r>
            <a:r>
              <a:rPr lang="zh-CN" altLang="en-US" sz="2400">
                <a:latin typeface="Times New Roman" panose="02020603050405020304" pitchFamily="18" charset="0"/>
              </a:rPr>
              <a:t>）消去合取词</a:t>
            </a:r>
            <a:r>
              <a:rPr lang="zh-CN" altLang="en-US" sz="2400" b="0"/>
              <a:t> </a:t>
            </a:r>
          </a:p>
        </p:txBody>
      </p:sp>
      <p:sp>
        <p:nvSpPr>
          <p:cNvPr id="51217" name="Rectangle 30">
            <a:extLst>
              <a:ext uri="{FF2B5EF4-FFF2-40B4-BE49-F238E27FC236}">
                <a16:creationId xmlns:a16="http://schemas.microsoft.com/office/drawing/2014/main" id="{EB62DDD5-D0F7-C84F-9D12-8F4EB4384F50}"/>
              </a:ext>
            </a:extLst>
          </p:cNvPr>
          <p:cNvSpPr>
            <a:spLocks noChangeArrowheads="1"/>
          </p:cNvSpPr>
          <p:nvPr/>
        </p:nvSpPr>
        <p:spPr bwMode="auto">
          <a:xfrm>
            <a:off x="37909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nvGrpSpPr>
          <p:cNvPr id="7" name="Group 37">
            <a:extLst>
              <a:ext uri="{FF2B5EF4-FFF2-40B4-BE49-F238E27FC236}">
                <a16:creationId xmlns:a16="http://schemas.microsoft.com/office/drawing/2014/main" id="{D8BD8B93-145E-1747-B00C-F0C4FE7A8BE2}"/>
              </a:ext>
            </a:extLst>
          </p:cNvPr>
          <p:cNvGrpSpPr>
            <a:grpSpLocks/>
          </p:cNvGrpSpPr>
          <p:nvPr/>
        </p:nvGrpSpPr>
        <p:grpSpPr bwMode="auto">
          <a:xfrm>
            <a:off x="457200" y="4419600"/>
            <a:ext cx="7581900" cy="422275"/>
            <a:chOff x="288" y="3072"/>
            <a:chExt cx="4776" cy="266"/>
          </a:xfrm>
        </p:grpSpPr>
        <p:graphicFrame>
          <p:nvGraphicFramePr>
            <p:cNvPr id="51224" name="Object 29">
              <a:extLst>
                <a:ext uri="{FF2B5EF4-FFF2-40B4-BE49-F238E27FC236}">
                  <a16:creationId xmlns:a16="http://schemas.microsoft.com/office/drawing/2014/main" id="{F0B356BC-2156-6846-8F6F-2C26CBC5E8A6}"/>
                </a:ext>
              </a:extLst>
            </p:cNvPr>
            <p:cNvGraphicFramePr>
              <a:graphicFrameLocks noChangeAspect="1"/>
            </p:cNvGraphicFramePr>
            <p:nvPr/>
          </p:nvGraphicFramePr>
          <p:xfrm>
            <a:off x="743" y="3072"/>
            <a:ext cx="4321" cy="266"/>
          </p:xfrm>
          <a:graphic>
            <a:graphicData uri="http://schemas.openxmlformats.org/presentationml/2006/ole">
              <mc:AlternateContent xmlns:mc="http://schemas.openxmlformats.org/markup-compatibility/2006">
                <mc:Choice xmlns:v="urn:schemas-microsoft-com:vml" Requires="v">
                  <p:oleObj spid="_x0000_s51276" name="公式" r:id="rId14" imgW="79870300" imgH="4978400" progId="Equation.3">
                    <p:embed/>
                  </p:oleObj>
                </mc:Choice>
                <mc:Fallback>
                  <p:oleObj name="公式" r:id="rId14" imgW="79870300" imgH="4978400" progId="Equation.3">
                    <p:embed/>
                    <p:pic>
                      <p:nvPicPr>
                        <p:cNvPr id="0" name="Object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3" y="3072"/>
                          <a:ext cx="4321"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25" name="AutoShape 31">
              <a:extLst>
                <a:ext uri="{FF2B5EF4-FFF2-40B4-BE49-F238E27FC236}">
                  <a16:creationId xmlns:a16="http://schemas.microsoft.com/office/drawing/2014/main" id="{4931EE88-4490-3F40-960E-57BA2BC54E29}"/>
                </a:ext>
              </a:extLst>
            </p:cNvPr>
            <p:cNvSpPr>
              <a:spLocks noChangeArrowheads="1"/>
            </p:cNvSpPr>
            <p:nvPr/>
          </p:nvSpPr>
          <p:spPr bwMode="auto">
            <a:xfrm>
              <a:off x="288" y="3120"/>
              <a:ext cx="384" cy="144"/>
            </a:xfrm>
            <a:prstGeom prst="leftRightArrow">
              <a:avLst>
                <a:gd name="adj1" fmla="val 50000"/>
                <a:gd name="adj2" fmla="val 53333"/>
              </a:avLst>
            </a:prstGeom>
            <a:solidFill>
              <a:schemeClr val="accent2"/>
            </a:solidFill>
            <a:ln w="9525">
              <a:solidFill>
                <a:schemeClr val="tx1"/>
              </a:solidFill>
              <a:miter lim="800000"/>
              <a:headEnd/>
              <a:tailEnd/>
            </a:ln>
          </p:spPr>
          <p:txBody>
            <a:bodyPr wrap="none" anchor="ct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sp>
        <p:nvSpPr>
          <p:cNvPr id="51219" name="Text Box 33">
            <a:extLst>
              <a:ext uri="{FF2B5EF4-FFF2-40B4-BE49-F238E27FC236}">
                <a16:creationId xmlns:a16="http://schemas.microsoft.com/office/drawing/2014/main" id="{139D2732-9028-8243-81DC-8A052C5DA1B4}"/>
              </a:ext>
            </a:extLst>
          </p:cNvPr>
          <p:cNvSpPr txBox="1">
            <a:spLocks noChangeArrowheads="1"/>
          </p:cNvSpPr>
          <p:nvPr/>
        </p:nvSpPr>
        <p:spPr bwMode="auto">
          <a:xfrm>
            <a:off x="304800" y="50292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400">
                <a:latin typeface="宋体" panose="02010600030101010101" pitchFamily="2" charset="-122"/>
              </a:rPr>
              <a:t>（</a:t>
            </a:r>
            <a:r>
              <a:rPr lang="en-US" altLang="zh-CN" sz="2400">
                <a:latin typeface="Times New Roman" panose="02020603050405020304" pitchFamily="18" charset="0"/>
                <a:cs typeface="Times New Roman" panose="02020603050405020304" pitchFamily="18" charset="0"/>
              </a:rPr>
              <a:t>9</a:t>
            </a:r>
            <a:r>
              <a:rPr lang="zh-CN" altLang="en-US" sz="2400">
                <a:latin typeface="宋体" panose="02010600030101010101" pitchFamily="2" charset="-122"/>
              </a:rPr>
              <a:t>）子句变量标准化</a:t>
            </a:r>
            <a:r>
              <a:rPr lang="zh-CN" altLang="en-US" sz="2400" b="0"/>
              <a:t> </a:t>
            </a:r>
          </a:p>
        </p:txBody>
      </p:sp>
      <p:sp>
        <p:nvSpPr>
          <p:cNvPr id="51220" name="Rectangle 35">
            <a:extLst>
              <a:ext uri="{FF2B5EF4-FFF2-40B4-BE49-F238E27FC236}">
                <a16:creationId xmlns:a16="http://schemas.microsoft.com/office/drawing/2014/main" id="{ADF99BE0-1063-724D-922D-0CA5FDD5ACCC}"/>
              </a:ext>
            </a:extLst>
          </p:cNvPr>
          <p:cNvSpPr>
            <a:spLocks noChangeArrowheads="1"/>
          </p:cNvSpPr>
          <p:nvPr/>
        </p:nvSpPr>
        <p:spPr bwMode="auto">
          <a:xfrm>
            <a:off x="37909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nvGrpSpPr>
          <p:cNvPr id="8" name="Group 38">
            <a:extLst>
              <a:ext uri="{FF2B5EF4-FFF2-40B4-BE49-F238E27FC236}">
                <a16:creationId xmlns:a16="http://schemas.microsoft.com/office/drawing/2014/main" id="{2D1EA5B4-6DC0-9240-BC4E-F3E5FA6E34CE}"/>
              </a:ext>
            </a:extLst>
          </p:cNvPr>
          <p:cNvGrpSpPr>
            <a:grpSpLocks/>
          </p:cNvGrpSpPr>
          <p:nvPr/>
        </p:nvGrpSpPr>
        <p:grpSpPr bwMode="auto">
          <a:xfrm>
            <a:off x="533400" y="5715000"/>
            <a:ext cx="6750050" cy="366713"/>
            <a:chOff x="336" y="3744"/>
            <a:chExt cx="4252" cy="231"/>
          </a:xfrm>
        </p:grpSpPr>
        <p:graphicFrame>
          <p:nvGraphicFramePr>
            <p:cNvPr id="51222" name="Object 34">
              <a:extLst>
                <a:ext uri="{FF2B5EF4-FFF2-40B4-BE49-F238E27FC236}">
                  <a16:creationId xmlns:a16="http://schemas.microsoft.com/office/drawing/2014/main" id="{532D0FAF-DBE2-D54C-AF53-2D682AD64894}"/>
                </a:ext>
              </a:extLst>
            </p:cNvPr>
            <p:cNvGraphicFramePr>
              <a:graphicFrameLocks noChangeAspect="1"/>
            </p:cNvGraphicFramePr>
            <p:nvPr/>
          </p:nvGraphicFramePr>
          <p:xfrm>
            <a:off x="789" y="3744"/>
            <a:ext cx="3799" cy="231"/>
          </p:xfrm>
          <a:graphic>
            <a:graphicData uri="http://schemas.openxmlformats.org/presentationml/2006/ole">
              <mc:AlternateContent xmlns:mc="http://schemas.openxmlformats.org/markup-compatibility/2006">
                <mc:Choice xmlns:v="urn:schemas-microsoft-com:vml" Requires="v">
                  <p:oleObj spid="_x0000_s51277" name="公式" r:id="rId16" imgW="80746600" imgH="4978400" progId="Equation.3">
                    <p:embed/>
                  </p:oleObj>
                </mc:Choice>
                <mc:Fallback>
                  <p:oleObj name="公式" r:id="rId16" imgW="80746600" imgH="4978400" progId="Equation.3">
                    <p:embed/>
                    <p:pic>
                      <p:nvPicPr>
                        <p:cNvPr id="0" name="Object 3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89" y="3744"/>
                          <a:ext cx="37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23" name="AutoShape 36">
              <a:extLst>
                <a:ext uri="{FF2B5EF4-FFF2-40B4-BE49-F238E27FC236}">
                  <a16:creationId xmlns:a16="http://schemas.microsoft.com/office/drawing/2014/main" id="{16349752-14F9-C34D-95E7-E9DEE1885754}"/>
                </a:ext>
              </a:extLst>
            </p:cNvPr>
            <p:cNvSpPr>
              <a:spLocks noChangeArrowheads="1"/>
            </p:cNvSpPr>
            <p:nvPr/>
          </p:nvSpPr>
          <p:spPr bwMode="auto">
            <a:xfrm>
              <a:off x="336" y="3792"/>
              <a:ext cx="384" cy="144"/>
            </a:xfrm>
            <a:prstGeom prst="leftRightArrow">
              <a:avLst>
                <a:gd name="adj1" fmla="val 50000"/>
                <a:gd name="adj2" fmla="val 53333"/>
              </a:avLst>
            </a:prstGeom>
            <a:solidFill>
              <a:schemeClr val="accent2"/>
            </a:solidFill>
            <a:ln w="9525">
              <a:solidFill>
                <a:schemeClr val="tx1"/>
              </a:solidFill>
              <a:miter lim="800000"/>
              <a:headEnd/>
              <a:tailEnd/>
            </a:ln>
          </p:spPr>
          <p:txBody>
            <a:bodyPr wrap="none" anchor="ct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0-#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0-#ppt_w/2"/>
                                          </p:val>
                                        </p:tav>
                                        <p:tav tm="100000">
                                          <p:val>
                                            <p:strVal val="#ppt_x"/>
                                          </p:val>
                                        </p:tav>
                                      </p:tavLst>
                                    </p:anim>
                                    <p:anim calcmode="lin" valueType="num">
                                      <p:cBhvr additive="base">
                                        <p:cTn id="3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0-#ppt_w/2"/>
                                          </p:val>
                                        </p:tav>
                                        <p:tav tm="100000">
                                          <p:val>
                                            <p:strVal val="#ppt_x"/>
                                          </p:val>
                                        </p:tav>
                                      </p:tavLst>
                                    </p:anim>
                                    <p:anim calcmode="lin" valueType="num">
                                      <p:cBhvr additive="base">
                                        <p:cTn id="4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1">
            <a:extLst>
              <a:ext uri="{FF2B5EF4-FFF2-40B4-BE49-F238E27FC236}">
                <a16:creationId xmlns:a16="http://schemas.microsoft.com/office/drawing/2014/main" id="{0C17F54F-9455-774B-8847-5BCC55D34F5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842AFFE5-C998-074E-B509-3098B52EF556}" type="slidenum">
              <a:rPr lang="ja-JP" altLang="en-US" sz="1800">
                <a:solidFill>
                  <a:srgbClr val="A50021"/>
                </a:solidFill>
                <a:ea typeface="ＭＳ Ｐゴシック" panose="020B0600070205080204" pitchFamily="34" charset="-128"/>
              </a:rPr>
              <a:pPr>
                <a:spcBef>
                  <a:spcPct val="0"/>
                </a:spcBef>
                <a:buClrTx/>
                <a:buFontTx/>
                <a:buNone/>
              </a:pPr>
              <a:t>44</a:t>
            </a:fld>
            <a:endParaRPr lang="en-US" altLang="ja-JP" sz="1800">
              <a:solidFill>
                <a:srgbClr val="A50021"/>
              </a:solidFill>
              <a:ea typeface="ＭＳ Ｐゴシック" panose="020B0600070205080204" pitchFamily="34" charset="-128"/>
            </a:endParaRPr>
          </a:p>
        </p:txBody>
      </p:sp>
      <p:sp>
        <p:nvSpPr>
          <p:cNvPr id="52227" name="Rectangle 2">
            <a:extLst>
              <a:ext uri="{FF2B5EF4-FFF2-40B4-BE49-F238E27FC236}">
                <a16:creationId xmlns:a16="http://schemas.microsoft.com/office/drawing/2014/main" id="{E09B5B48-FE77-D54A-96E0-11D594A7E361}"/>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bg1"/>
                </a:solidFill>
                <a:latin typeface="Times New Roman" panose="02020603050405020304" pitchFamily="18" charset="0"/>
                <a:ea typeface="黑体" panose="02010609060101010101" pitchFamily="49" charset="-122"/>
              </a:rPr>
              <a:t>3.3  </a:t>
            </a:r>
            <a:r>
              <a:rPr lang="zh-CN" altLang="en-US" sz="3600" b="0">
                <a:solidFill>
                  <a:schemeClr val="bg1"/>
                </a:solidFill>
                <a:latin typeface="Times New Roman" panose="02020603050405020304" pitchFamily="18" charset="0"/>
                <a:ea typeface="黑体" panose="02010609060101010101" pitchFamily="49" charset="-122"/>
              </a:rPr>
              <a:t>谓词公式化为子句集的方法</a:t>
            </a:r>
          </a:p>
        </p:txBody>
      </p:sp>
      <p:sp>
        <p:nvSpPr>
          <p:cNvPr id="52228" name="Rectangle 3">
            <a:extLst>
              <a:ext uri="{FF2B5EF4-FFF2-40B4-BE49-F238E27FC236}">
                <a16:creationId xmlns:a16="http://schemas.microsoft.com/office/drawing/2014/main" id="{565F664B-68A6-8A4B-9D67-3E4DBC384471}"/>
              </a:ext>
            </a:extLst>
          </p:cNvPr>
          <p:cNvSpPr>
            <a:spLocks noChangeArrowheads="1"/>
          </p:cNvSpPr>
          <p:nvPr/>
        </p:nvSpPr>
        <p:spPr bwMode="auto">
          <a:xfrm>
            <a:off x="250825" y="984250"/>
            <a:ext cx="8642350" cy="5492750"/>
          </a:xfrm>
          <a:prstGeom prst="rect">
            <a:avLst/>
          </a:prstGeom>
          <a:gradFill rotWithShape="1">
            <a:gsLst>
              <a:gs pos="0">
                <a:schemeClr val="bg1"/>
              </a:gs>
              <a:gs pos="100000">
                <a:srgbClr val="CCFFFF"/>
              </a:gs>
            </a:gsLst>
            <a:path path="shape">
              <a:fillToRect l="50000" t="50000" r="50000" b="50000"/>
            </a:path>
          </a:gradFill>
          <a:ln w="9525">
            <a:solidFill>
              <a:srgbClr val="808080"/>
            </a:solidFill>
            <a:miter lim="800000"/>
            <a:headEnd/>
            <a:tailEnd/>
          </a:ln>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  </a:t>
            </a:r>
            <a:r>
              <a:rPr lang="zh-CN" altLang="en-US" sz="2400">
                <a:latin typeface="Times New Roman" panose="02020603050405020304" pitchFamily="18" charset="0"/>
              </a:rPr>
              <a:t>例</a:t>
            </a:r>
            <a:r>
              <a:rPr lang="en-US" altLang="zh-CN" sz="2400">
                <a:latin typeface="Times New Roman" panose="02020603050405020304" pitchFamily="18" charset="0"/>
              </a:rPr>
              <a:t>3.3</a:t>
            </a:r>
            <a:r>
              <a:rPr lang="en-US" altLang="zh-CN" sz="2400" b="0">
                <a:latin typeface="Times New Roman" panose="02020603050405020304" pitchFamily="18" charset="0"/>
              </a:rPr>
              <a:t>  </a:t>
            </a:r>
            <a:r>
              <a:rPr lang="zh-CN" altLang="en-US" sz="2400">
                <a:latin typeface="Times New Roman" panose="02020603050405020304" pitchFamily="18" charset="0"/>
              </a:rPr>
              <a:t>将下列谓词公式化为子句集。</a:t>
            </a:r>
          </a:p>
          <a:p>
            <a:pPr eaLnBrk="1" hangingPunct="1">
              <a:buFont typeface="Wingdings" pitchFamily="2" charset="2"/>
              <a:buNone/>
            </a:pPr>
            <a:endParaRPr lang="zh-CN" altLang="en-US" sz="2800">
              <a:latin typeface="Times New Roman" panose="02020603050405020304" pitchFamily="18" charset="0"/>
            </a:endParaRPr>
          </a:p>
          <a:p>
            <a:pPr eaLnBrk="1" hangingPunct="1">
              <a:buClr>
                <a:srgbClr val="0000FF"/>
              </a:buClr>
              <a:buFont typeface="Wingdings" pitchFamily="2" charset="2"/>
              <a:buChar char="§"/>
            </a:pPr>
            <a:r>
              <a:rPr lang="zh-CN" altLang="en-US" sz="2400">
                <a:latin typeface="Times New Roman" panose="02020603050405020304" pitchFamily="18" charset="0"/>
              </a:rPr>
              <a:t>（</a:t>
            </a:r>
            <a:r>
              <a:rPr lang="en-US" altLang="zh-CN" sz="2400">
                <a:latin typeface="Times New Roman" panose="02020603050405020304" pitchFamily="18" charset="0"/>
              </a:rPr>
              <a:t>1</a:t>
            </a:r>
            <a:r>
              <a:rPr lang="zh-CN" altLang="en-US" sz="2400">
                <a:latin typeface="Times New Roman" panose="02020603050405020304" pitchFamily="18" charset="0"/>
              </a:rPr>
              <a:t>）消去蕴含符号</a:t>
            </a:r>
          </a:p>
          <a:p>
            <a:pPr eaLnBrk="1" hangingPunct="1">
              <a:buClr>
                <a:srgbClr val="0000FF"/>
              </a:buClr>
              <a:buFont typeface="Wingdings" pitchFamily="2" charset="2"/>
              <a:buChar char="§"/>
            </a:pPr>
            <a:endParaRPr lang="zh-CN" altLang="en-US" sz="2400">
              <a:latin typeface="Times New Roman" panose="02020603050405020304" pitchFamily="18" charset="0"/>
            </a:endParaRPr>
          </a:p>
          <a:p>
            <a:pPr eaLnBrk="1" hangingPunct="1">
              <a:buClr>
                <a:srgbClr val="0000FF"/>
              </a:buClr>
              <a:buFont typeface="Wingdings" pitchFamily="2" charset="2"/>
              <a:buChar char="§"/>
            </a:pPr>
            <a:r>
              <a:rPr lang="zh-CN" altLang="en-US" sz="2400">
                <a:latin typeface="Times New Roman" panose="02020603050405020304" pitchFamily="18" charset="0"/>
              </a:rPr>
              <a:t>（</a:t>
            </a:r>
            <a:r>
              <a:rPr lang="en-US" altLang="zh-CN" sz="2400">
                <a:latin typeface="Times New Roman" panose="02020603050405020304" pitchFamily="18" charset="0"/>
              </a:rPr>
              <a:t>2</a:t>
            </a:r>
            <a:r>
              <a:rPr lang="zh-CN" altLang="en-US" sz="2400">
                <a:latin typeface="Times New Roman" panose="02020603050405020304" pitchFamily="18" charset="0"/>
              </a:rPr>
              <a:t>）把否定符号移到每个谓词前面 </a:t>
            </a:r>
          </a:p>
          <a:p>
            <a:pPr eaLnBrk="1" hangingPunct="1">
              <a:buClr>
                <a:srgbClr val="0000FF"/>
              </a:buClr>
              <a:buFont typeface="Wingdings" pitchFamily="2" charset="2"/>
              <a:buChar char="§"/>
            </a:pPr>
            <a:endParaRPr lang="zh-CN" altLang="en-US" sz="2400">
              <a:latin typeface="Times New Roman" panose="02020603050405020304" pitchFamily="18" charset="0"/>
            </a:endParaRPr>
          </a:p>
          <a:p>
            <a:pPr eaLnBrk="1" hangingPunct="1">
              <a:buClr>
                <a:srgbClr val="0000FF"/>
              </a:buClr>
              <a:buFont typeface="Wingdings" pitchFamily="2" charset="2"/>
              <a:buChar char="§"/>
            </a:pPr>
            <a:r>
              <a:rPr lang="zh-CN" altLang="en-US" sz="2400">
                <a:latin typeface="Times New Roman" panose="02020603050405020304" pitchFamily="18" charset="0"/>
              </a:rPr>
              <a:t>（</a:t>
            </a:r>
            <a:r>
              <a:rPr lang="en-US" altLang="zh-CN" sz="2400">
                <a:latin typeface="Times New Roman" panose="02020603050405020304" pitchFamily="18" charset="0"/>
              </a:rPr>
              <a:t>3</a:t>
            </a:r>
            <a:r>
              <a:rPr lang="zh-CN" altLang="en-US" sz="2400">
                <a:latin typeface="Times New Roman" panose="02020603050405020304" pitchFamily="18" charset="0"/>
              </a:rPr>
              <a:t>）变量标准化 </a:t>
            </a:r>
          </a:p>
          <a:p>
            <a:pPr eaLnBrk="1" hangingPunct="1">
              <a:buClr>
                <a:srgbClr val="0000FF"/>
              </a:buClr>
              <a:buFont typeface="Wingdings" pitchFamily="2" charset="2"/>
              <a:buChar char="§"/>
            </a:pPr>
            <a:endParaRPr lang="zh-CN" altLang="en-US" sz="2400">
              <a:latin typeface="Times New Roman" panose="02020603050405020304" pitchFamily="18" charset="0"/>
            </a:endParaRPr>
          </a:p>
          <a:p>
            <a:pPr eaLnBrk="1" hangingPunct="1">
              <a:buClr>
                <a:srgbClr val="0000FF"/>
              </a:buClr>
              <a:buFont typeface="Wingdings" pitchFamily="2" charset="2"/>
              <a:buChar char="§"/>
            </a:pPr>
            <a:r>
              <a:rPr lang="zh-CN" altLang="en-US" sz="2400">
                <a:latin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4</a:t>
            </a:r>
            <a:r>
              <a:rPr lang="zh-CN" altLang="en-US" sz="2400">
                <a:latin typeface="Times New Roman" panose="02020603050405020304" pitchFamily="18" charset="0"/>
              </a:rPr>
              <a:t>）消去存在量词，设</a:t>
            </a:r>
            <a:r>
              <a:rPr lang="en-US" altLang="zh-CN" sz="2400" i="1">
                <a:latin typeface="Times New Roman" panose="02020603050405020304" pitchFamily="18" charset="0"/>
              </a:rPr>
              <a:t>y</a:t>
            </a:r>
            <a:r>
              <a:rPr lang="zh-CN" altLang="en-US" sz="2400">
                <a:latin typeface="Times New Roman" panose="02020603050405020304" pitchFamily="18" charset="0"/>
              </a:rPr>
              <a:t>的函数是</a:t>
            </a:r>
            <a:r>
              <a:rPr lang="en-US" altLang="zh-CN" sz="2400" i="1">
                <a:latin typeface="Times New Roman" panose="02020603050405020304" pitchFamily="18" charset="0"/>
              </a:rPr>
              <a:t>f(x)</a:t>
            </a:r>
            <a:r>
              <a:rPr lang="zh-CN" altLang="en-US" sz="2400">
                <a:latin typeface="Times New Roman" panose="02020603050405020304" pitchFamily="18" charset="0"/>
              </a:rPr>
              <a:t>，则 </a:t>
            </a:r>
          </a:p>
          <a:p>
            <a:pPr algn="just" eaLnBrk="1" hangingPunct="1">
              <a:buFont typeface="Wingdings" pitchFamily="2" charset="2"/>
              <a:buNone/>
            </a:pPr>
            <a:endParaRPr lang="en-US" altLang="zh-CN" sz="2400">
              <a:latin typeface="Times New Roman" panose="02020603050405020304" pitchFamily="18" charset="0"/>
            </a:endParaRPr>
          </a:p>
        </p:txBody>
      </p:sp>
      <p:sp>
        <p:nvSpPr>
          <p:cNvPr id="52229" name="Rectangle 5">
            <a:extLst>
              <a:ext uri="{FF2B5EF4-FFF2-40B4-BE49-F238E27FC236}">
                <a16:creationId xmlns:a16="http://schemas.microsoft.com/office/drawing/2014/main" id="{6BFF9834-AFDB-9648-8EA4-8A6077665D7B}"/>
              </a:ext>
            </a:extLst>
          </p:cNvPr>
          <p:cNvSpPr>
            <a:spLocks noChangeArrowheads="1"/>
          </p:cNvSpPr>
          <p:nvPr/>
        </p:nvSpPr>
        <p:spPr bwMode="auto">
          <a:xfrm>
            <a:off x="2462213" y="3405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52230" name="Object 4">
            <a:extLst>
              <a:ext uri="{FF2B5EF4-FFF2-40B4-BE49-F238E27FC236}">
                <a16:creationId xmlns:a16="http://schemas.microsoft.com/office/drawing/2014/main" id="{6C80E7BF-122C-ED4A-ADB0-C15BBEAED62A}"/>
              </a:ext>
            </a:extLst>
          </p:cNvPr>
          <p:cNvGraphicFramePr>
            <a:graphicFrameLocks noChangeAspect="1"/>
          </p:cNvGraphicFramePr>
          <p:nvPr/>
        </p:nvGraphicFramePr>
        <p:xfrm>
          <a:off x="228600" y="1600200"/>
          <a:ext cx="8610600" cy="407988"/>
        </p:xfrm>
        <a:graphic>
          <a:graphicData uri="http://schemas.openxmlformats.org/presentationml/2006/ole">
            <mc:AlternateContent xmlns:mc="http://schemas.openxmlformats.org/markup-compatibility/2006">
              <mc:Choice xmlns:v="urn:schemas-microsoft-com:vml" Requires="v">
                <p:oleObj spid="_x0000_s52264" r:id="rId4" imgW="97129600" imgH="4686300" progId="Equation.3">
                  <p:embed/>
                </p:oleObj>
              </mc:Choice>
              <mc:Fallback>
                <p:oleObj r:id="rId4" imgW="97129600" imgH="4686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600200"/>
                        <a:ext cx="861060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1" name="Rectangle 7">
            <a:extLst>
              <a:ext uri="{FF2B5EF4-FFF2-40B4-BE49-F238E27FC236}">
                <a16:creationId xmlns:a16="http://schemas.microsoft.com/office/drawing/2014/main" id="{353C9FD2-FDA0-E148-A1BD-D497BC0DCFE1}"/>
              </a:ext>
            </a:extLst>
          </p:cNvPr>
          <p:cNvSpPr>
            <a:spLocks noChangeArrowheads="1"/>
          </p:cNvSpPr>
          <p:nvPr/>
        </p:nvSpPr>
        <p:spPr bwMode="auto">
          <a:xfrm>
            <a:off x="2457450" y="3405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52232" name="Object 6">
            <a:extLst>
              <a:ext uri="{FF2B5EF4-FFF2-40B4-BE49-F238E27FC236}">
                <a16:creationId xmlns:a16="http://schemas.microsoft.com/office/drawing/2014/main" id="{653CD089-89BC-F04F-B6B1-6DA67DE5BA37}"/>
              </a:ext>
            </a:extLst>
          </p:cNvPr>
          <p:cNvGraphicFramePr>
            <a:graphicFrameLocks noChangeAspect="1"/>
          </p:cNvGraphicFramePr>
          <p:nvPr/>
        </p:nvGraphicFramePr>
        <p:xfrm>
          <a:off x="457200" y="2667000"/>
          <a:ext cx="8077200" cy="382588"/>
        </p:xfrm>
        <a:graphic>
          <a:graphicData uri="http://schemas.openxmlformats.org/presentationml/2006/ole">
            <mc:AlternateContent xmlns:mc="http://schemas.openxmlformats.org/markup-compatibility/2006">
              <mc:Choice xmlns:v="urn:schemas-microsoft-com:vml" Requires="v">
                <p:oleObj spid="_x0000_s52265" r:id="rId6" imgW="97421700" imgH="4686300" progId="Equation.3">
                  <p:embed/>
                </p:oleObj>
              </mc:Choice>
              <mc:Fallback>
                <p:oleObj r:id="rId6" imgW="97421700" imgH="46863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2667000"/>
                        <a:ext cx="80772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3" name="Rectangle 9">
            <a:extLst>
              <a:ext uri="{FF2B5EF4-FFF2-40B4-BE49-F238E27FC236}">
                <a16:creationId xmlns:a16="http://schemas.microsoft.com/office/drawing/2014/main" id="{78AF3D54-F1FB-3348-8C35-1CC3568CDC0D}"/>
              </a:ext>
            </a:extLst>
          </p:cNvPr>
          <p:cNvSpPr>
            <a:spLocks noChangeArrowheads="1"/>
          </p:cNvSpPr>
          <p:nvPr/>
        </p:nvSpPr>
        <p:spPr bwMode="auto">
          <a:xfrm>
            <a:off x="2609850" y="3405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52234" name="Object 8">
            <a:extLst>
              <a:ext uri="{FF2B5EF4-FFF2-40B4-BE49-F238E27FC236}">
                <a16:creationId xmlns:a16="http://schemas.microsoft.com/office/drawing/2014/main" id="{FEB4FA1F-C161-AD4F-972F-3E1CDA0AF0C4}"/>
              </a:ext>
            </a:extLst>
          </p:cNvPr>
          <p:cNvGraphicFramePr>
            <a:graphicFrameLocks noChangeAspect="1"/>
          </p:cNvGraphicFramePr>
          <p:nvPr/>
        </p:nvGraphicFramePr>
        <p:xfrm>
          <a:off x="685800" y="3657600"/>
          <a:ext cx="7696200" cy="392113"/>
        </p:xfrm>
        <a:graphic>
          <a:graphicData uri="http://schemas.openxmlformats.org/presentationml/2006/ole">
            <mc:AlternateContent xmlns:mc="http://schemas.openxmlformats.org/markup-compatibility/2006">
              <mc:Choice xmlns:v="urn:schemas-microsoft-com:vml" Requires="v">
                <p:oleObj spid="_x0000_s52266" r:id="rId8" imgW="90398600" imgH="4686300" progId="Equation.3">
                  <p:embed/>
                </p:oleObj>
              </mc:Choice>
              <mc:Fallback>
                <p:oleObj r:id="rId8" imgW="90398600" imgH="46863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3657600"/>
                        <a:ext cx="7696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5" name="Rectangle 11">
            <a:extLst>
              <a:ext uri="{FF2B5EF4-FFF2-40B4-BE49-F238E27FC236}">
                <a16:creationId xmlns:a16="http://schemas.microsoft.com/office/drawing/2014/main" id="{6250D9BF-AF20-1041-9E20-34923CE06DE6}"/>
              </a:ext>
            </a:extLst>
          </p:cNvPr>
          <p:cNvSpPr>
            <a:spLocks noChangeArrowheads="1"/>
          </p:cNvSpPr>
          <p:nvPr/>
        </p:nvSpPr>
        <p:spPr bwMode="auto">
          <a:xfrm>
            <a:off x="2571750" y="3405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52236" name="Object 10">
            <a:extLst>
              <a:ext uri="{FF2B5EF4-FFF2-40B4-BE49-F238E27FC236}">
                <a16:creationId xmlns:a16="http://schemas.microsoft.com/office/drawing/2014/main" id="{F6543998-D98C-E84D-AEE9-671E2E3A73EE}"/>
              </a:ext>
            </a:extLst>
          </p:cNvPr>
          <p:cNvGraphicFramePr>
            <a:graphicFrameLocks noChangeAspect="1"/>
          </p:cNvGraphicFramePr>
          <p:nvPr/>
        </p:nvGraphicFramePr>
        <p:xfrm>
          <a:off x="609600" y="4724400"/>
          <a:ext cx="7924800" cy="396875"/>
        </p:xfrm>
        <a:graphic>
          <a:graphicData uri="http://schemas.openxmlformats.org/presentationml/2006/ole">
            <mc:AlternateContent xmlns:mc="http://schemas.openxmlformats.org/markup-compatibility/2006">
              <mc:Choice xmlns:v="urn:schemas-microsoft-com:vml" Requires="v">
                <p:oleObj spid="_x0000_s52267" r:id="rId10" imgW="92163900" imgH="4686300" progId="Equation.3">
                  <p:embed/>
                </p:oleObj>
              </mc:Choice>
              <mc:Fallback>
                <p:oleObj r:id="rId10" imgW="92163900" imgH="46863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 y="4724400"/>
                        <a:ext cx="792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7" name="Rectangle 13">
            <a:extLst>
              <a:ext uri="{FF2B5EF4-FFF2-40B4-BE49-F238E27FC236}">
                <a16:creationId xmlns:a16="http://schemas.microsoft.com/office/drawing/2014/main" id="{33058A8C-478B-6C46-B4BD-06B0F00B9075}"/>
              </a:ext>
            </a:extLst>
          </p:cNvPr>
          <p:cNvSpPr>
            <a:spLocks noChangeArrowheads="1"/>
          </p:cNvSpPr>
          <p:nvPr/>
        </p:nvSpPr>
        <p:spPr bwMode="auto">
          <a:xfrm>
            <a:off x="2605088" y="3405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52238" name="Object 12">
            <a:extLst>
              <a:ext uri="{FF2B5EF4-FFF2-40B4-BE49-F238E27FC236}">
                <a16:creationId xmlns:a16="http://schemas.microsoft.com/office/drawing/2014/main" id="{AAACB4EF-44BD-4D49-BBD1-D108868D0D4E}"/>
              </a:ext>
            </a:extLst>
          </p:cNvPr>
          <p:cNvGraphicFramePr>
            <a:graphicFrameLocks noChangeAspect="1"/>
          </p:cNvGraphicFramePr>
          <p:nvPr/>
        </p:nvGraphicFramePr>
        <p:xfrm>
          <a:off x="609600" y="5791200"/>
          <a:ext cx="7924800" cy="403225"/>
        </p:xfrm>
        <a:graphic>
          <a:graphicData uri="http://schemas.openxmlformats.org/presentationml/2006/ole">
            <mc:AlternateContent xmlns:mc="http://schemas.openxmlformats.org/markup-compatibility/2006">
              <mc:Choice xmlns:v="urn:schemas-microsoft-com:vml" Requires="v">
                <p:oleObj spid="_x0000_s52268" r:id="rId12" imgW="90703400" imgH="4686300" progId="Equation.3">
                  <p:embed/>
                </p:oleObj>
              </mc:Choice>
              <mc:Fallback>
                <p:oleObj r:id="rId12" imgW="90703400" imgH="468630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600" y="5791200"/>
                        <a:ext cx="79248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1">
            <a:extLst>
              <a:ext uri="{FF2B5EF4-FFF2-40B4-BE49-F238E27FC236}">
                <a16:creationId xmlns:a16="http://schemas.microsoft.com/office/drawing/2014/main" id="{74B2A2E7-C83C-A149-B9F3-88CD15E3D75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A86DC6B4-6A79-5348-B3AC-6B08E3DA52D2}" type="slidenum">
              <a:rPr lang="ja-JP" altLang="en-US" sz="1800">
                <a:solidFill>
                  <a:srgbClr val="A50021"/>
                </a:solidFill>
                <a:ea typeface="ＭＳ Ｐゴシック" panose="020B0600070205080204" pitchFamily="34" charset="-128"/>
              </a:rPr>
              <a:pPr>
                <a:spcBef>
                  <a:spcPct val="0"/>
                </a:spcBef>
                <a:buClrTx/>
                <a:buFontTx/>
                <a:buNone/>
              </a:pPr>
              <a:t>45</a:t>
            </a:fld>
            <a:endParaRPr lang="en-US" altLang="ja-JP" sz="1800">
              <a:solidFill>
                <a:srgbClr val="A50021"/>
              </a:solidFill>
              <a:ea typeface="ＭＳ Ｐゴシック" panose="020B0600070205080204" pitchFamily="34" charset="-128"/>
            </a:endParaRPr>
          </a:p>
        </p:txBody>
      </p:sp>
      <p:sp>
        <p:nvSpPr>
          <p:cNvPr id="53251" name="Rectangle 2">
            <a:extLst>
              <a:ext uri="{FF2B5EF4-FFF2-40B4-BE49-F238E27FC236}">
                <a16:creationId xmlns:a16="http://schemas.microsoft.com/office/drawing/2014/main" id="{72B74396-F77B-CF46-88C2-943EFB7E981F}"/>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bg1"/>
                </a:solidFill>
                <a:latin typeface="Times New Roman" panose="02020603050405020304" pitchFamily="18" charset="0"/>
                <a:ea typeface="黑体" panose="02010609060101010101" pitchFamily="49" charset="-122"/>
              </a:rPr>
              <a:t>3.3  </a:t>
            </a:r>
            <a:r>
              <a:rPr lang="zh-CN" altLang="en-US" sz="3600" b="0">
                <a:solidFill>
                  <a:schemeClr val="bg1"/>
                </a:solidFill>
                <a:latin typeface="Times New Roman" panose="02020603050405020304" pitchFamily="18" charset="0"/>
                <a:ea typeface="黑体" panose="02010609060101010101" pitchFamily="49" charset="-122"/>
              </a:rPr>
              <a:t>谓词公式化为子句集的方法</a:t>
            </a:r>
          </a:p>
        </p:txBody>
      </p:sp>
      <p:sp>
        <p:nvSpPr>
          <p:cNvPr id="53252" name="Rectangle 3">
            <a:extLst>
              <a:ext uri="{FF2B5EF4-FFF2-40B4-BE49-F238E27FC236}">
                <a16:creationId xmlns:a16="http://schemas.microsoft.com/office/drawing/2014/main" id="{A932E4A6-70A8-F548-8905-36FA465AE9C7}"/>
              </a:ext>
            </a:extLst>
          </p:cNvPr>
          <p:cNvSpPr>
            <a:spLocks noChangeArrowheads="1"/>
          </p:cNvSpPr>
          <p:nvPr/>
        </p:nvSpPr>
        <p:spPr bwMode="auto">
          <a:xfrm>
            <a:off x="250825" y="984250"/>
            <a:ext cx="8642350" cy="5568950"/>
          </a:xfrm>
          <a:prstGeom prst="rect">
            <a:avLst/>
          </a:prstGeom>
          <a:gradFill rotWithShape="1">
            <a:gsLst>
              <a:gs pos="0">
                <a:schemeClr val="bg1"/>
              </a:gs>
              <a:gs pos="100000">
                <a:srgbClr val="CCFFFF"/>
              </a:gs>
            </a:gsLst>
            <a:path path="shape">
              <a:fillToRect l="50000" t="50000" r="50000" b="50000"/>
            </a:path>
          </a:gradFill>
          <a:ln w="9525">
            <a:solidFill>
              <a:srgbClr val="808080"/>
            </a:solidFill>
            <a:miter lim="800000"/>
            <a:headEnd/>
            <a:tailEnd/>
          </a:ln>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  </a:t>
            </a:r>
            <a:r>
              <a:rPr lang="zh-CN" altLang="en-US" sz="2400">
                <a:latin typeface="Times New Roman" panose="02020603050405020304" pitchFamily="18" charset="0"/>
              </a:rPr>
              <a:t>例</a:t>
            </a:r>
            <a:r>
              <a:rPr lang="en-US" altLang="zh-CN" sz="2400">
                <a:latin typeface="Times New Roman" panose="02020603050405020304" pitchFamily="18" charset="0"/>
              </a:rPr>
              <a:t>3</a:t>
            </a:r>
            <a:r>
              <a:rPr lang="en-US" altLang="zh-CN" sz="2400" b="0">
                <a:latin typeface="Times New Roman" panose="02020603050405020304" pitchFamily="18" charset="0"/>
              </a:rPr>
              <a:t>.3 </a:t>
            </a:r>
            <a:r>
              <a:rPr lang="zh-CN" altLang="en-US" sz="2400">
                <a:latin typeface="Times New Roman" panose="02020603050405020304" pitchFamily="18" charset="0"/>
              </a:rPr>
              <a:t>将下列</a:t>
            </a:r>
            <a:r>
              <a:rPr lang="zh-CN" altLang="en-US" sz="2400"/>
              <a:t>谓词公式化为子句集。（续）</a:t>
            </a:r>
          </a:p>
          <a:p>
            <a:pPr eaLnBrk="1" hangingPunct="1">
              <a:buFont typeface="Wingdings" pitchFamily="2" charset="2"/>
              <a:buNone/>
            </a:pPr>
            <a:r>
              <a:rPr lang="zh-CN" altLang="en-US" sz="2400">
                <a:latin typeface="宋体" panose="02010600030101010101" pitchFamily="2" charset="-122"/>
              </a:rPr>
              <a:t>（</a:t>
            </a:r>
            <a:r>
              <a:rPr lang="en-US" altLang="zh-CN" sz="2400">
                <a:latin typeface="Times New Roman" panose="02020603050405020304" pitchFamily="18" charset="0"/>
                <a:cs typeface="Times New Roman" panose="02020603050405020304" pitchFamily="18" charset="0"/>
              </a:rPr>
              <a:t>5</a:t>
            </a:r>
            <a:r>
              <a:rPr lang="zh-CN" altLang="en-US" sz="2400">
                <a:latin typeface="宋体" panose="02010600030101010101" pitchFamily="2" charset="-122"/>
              </a:rPr>
              <a:t>）化为前束形</a:t>
            </a:r>
            <a:r>
              <a:rPr lang="zh-CN" altLang="en-US" sz="2400"/>
              <a:t> </a:t>
            </a:r>
          </a:p>
          <a:p>
            <a:pPr eaLnBrk="1" hangingPunct="1">
              <a:buFont typeface="Wingdings" pitchFamily="2" charset="2"/>
              <a:buNone/>
            </a:pPr>
            <a:endParaRPr lang="zh-CN" altLang="en-US" sz="2400"/>
          </a:p>
          <a:p>
            <a:pPr eaLnBrk="1" hangingPunct="1">
              <a:buFont typeface="Wingdings" pitchFamily="2" charset="2"/>
              <a:buNone/>
            </a:pPr>
            <a:r>
              <a:rPr lang="zh-CN" altLang="en-US" sz="2400">
                <a:latin typeface="宋体" panose="02010600030101010101" pitchFamily="2" charset="-122"/>
              </a:rPr>
              <a:t>（</a:t>
            </a:r>
            <a:r>
              <a:rPr lang="en-US" altLang="zh-CN" sz="2400">
                <a:latin typeface="Times New Roman" panose="02020603050405020304" pitchFamily="18" charset="0"/>
                <a:cs typeface="Times New Roman" panose="02020603050405020304" pitchFamily="18" charset="0"/>
              </a:rPr>
              <a:t>6</a:t>
            </a:r>
            <a:r>
              <a:rPr lang="zh-CN" altLang="en-US" sz="2400">
                <a:latin typeface="宋体" panose="02010600030101010101" pitchFamily="2" charset="-122"/>
              </a:rPr>
              <a:t>）化为标准形</a:t>
            </a:r>
            <a:r>
              <a:rPr lang="zh-CN" altLang="en-US" sz="2400"/>
              <a:t> </a:t>
            </a:r>
          </a:p>
          <a:p>
            <a:pPr eaLnBrk="1" hangingPunct="1">
              <a:buFont typeface="Wingdings" pitchFamily="2" charset="2"/>
              <a:buNone/>
            </a:pPr>
            <a:endParaRPr lang="zh-CN" altLang="en-US" sz="2400"/>
          </a:p>
          <a:p>
            <a:pPr eaLnBrk="1" hangingPunct="1">
              <a:buFont typeface="Wingdings" pitchFamily="2" charset="2"/>
              <a:buNone/>
            </a:pPr>
            <a:endParaRPr lang="zh-CN" altLang="en-US" sz="2400"/>
          </a:p>
          <a:p>
            <a:pPr eaLnBrk="1" hangingPunct="1">
              <a:buFont typeface="Wingdings" pitchFamily="2" charset="2"/>
              <a:buNone/>
            </a:pPr>
            <a:r>
              <a:rPr lang="zh-CN" altLang="en-US" sz="2400">
                <a:latin typeface="宋体" panose="02010600030101010101" pitchFamily="2" charset="-122"/>
              </a:rPr>
              <a:t>（</a:t>
            </a:r>
            <a:r>
              <a:rPr lang="en-US" altLang="zh-CN" sz="2400">
                <a:latin typeface="Times New Roman" panose="02020603050405020304" pitchFamily="18" charset="0"/>
                <a:cs typeface="Times New Roman" panose="02020603050405020304" pitchFamily="18" charset="0"/>
              </a:rPr>
              <a:t>7</a:t>
            </a:r>
            <a:r>
              <a:rPr lang="zh-CN" altLang="en-US" sz="2400">
                <a:latin typeface="宋体" panose="02010600030101010101" pitchFamily="2" charset="-122"/>
              </a:rPr>
              <a:t>）略去全称量词</a:t>
            </a:r>
            <a:r>
              <a:rPr lang="zh-CN" altLang="en-US" sz="2400"/>
              <a:t> </a:t>
            </a:r>
          </a:p>
          <a:p>
            <a:pPr eaLnBrk="1" hangingPunct="1">
              <a:buFont typeface="Wingdings" pitchFamily="2" charset="2"/>
              <a:buNone/>
            </a:pPr>
            <a:endParaRPr lang="zh-CN" altLang="en-US" sz="2400"/>
          </a:p>
          <a:p>
            <a:pPr algn="just" eaLnBrk="1" hangingPunct="1">
              <a:buFont typeface="Wingdings" pitchFamily="2" charset="2"/>
              <a:buNone/>
            </a:pPr>
            <a:r>
              <a:rPr lang="zh-CN" altLang="en-US" sz="2400">
                <a:latin typeface="宋体" panose="02010600030101010101" pitchFamily="2" charset="-122"/>
              </a:rPr>
              <a:t>（</a:t>
            </a:r>
            <a:r>
              <a:rPr lang="en-US" altLang="zh-CN" sz="2400">
                <a:latin typeface="Times New Roman" panose="02020603050405020304" pitchFamily="18" charset="0"/>
                <a:cs typeface="Times New Roman" panose="02020603050405020304" pitchFamily="18" charset="0"/>
              </a:rPr>
              <a:t>8</a:t>
            </a:r>
            <a:r>
              <a:rPr lang="zh-CN" altLang="en-US" sz="2400">
                <a:latin typeface="宋体" panose="02010600030101010101" pitchFamily="2" charset="-122"/>
              </a:rPr>
              <a:t>）消去合取词，把母式用子句集表示</a:t>
            </a:r>
            <a:r>
              <a:rPr lang="zh-CN" altLang="en-US" sz="2400"/>
              <a:t> </a:t>
            </a:r>
          </a:p>
          <a:p>
            <a:pPr algn="just" eaLnBrk="1" hangingPunct="1">
              <a:buFont typeface="Wingdings" pitchFamily="2" charset="2"/>
              <a:buNone/>
            </a:pPr>
            <a:endParaRPr lang="zh-CN" altLang="en-US" sz="2400"/>
          </a:p>
          <a:p>
            <a:pPr algn="just" eaLnBrk="1" hangingPunct="1">
              <a:buFont typeface="Wingdings" pitchFamily="2" charset="2"/>
              <a:buNone/>
            </a:pPr>
            <a:r>
              <a:rPr lang="zh-CN" altLang="en-US" sz="2400">
                <a:latin typeface="宋体" panose="02010600030101010101" pitchFamily="2" charset="-122"/>
              </a:rPr>
              <a:t>（</a:t>
            </a:r>
            <a:r>
              <a:rPr lang="en-US" altLang="zh-CN" sz="2400">
                <a:latin typeface="Times New Roman" panose="02020603050405020304" pitchFamily="18" charset="0"/>
                <a:cs typeface="Times New Roman" panose="02020603050405020304" pitchFamily="18" charset="0"/>
              </a:rPr>
              <a:t>9</a:t>
            </a:r>
            <a:r>
              <a:rPr lang="zh-CN" altLang="en-US" sz="2400">
                <a:latin typeface="宋体" panose="02010600030101010101" pitchFamily="2" charset="-122"/>
              </a:rPr>
              <a:t>）子句变量标准化</a:t>
            </a:r>
            <a:r>
              <a:rPr lang="zh-CN" altLang="en-US" sz="2400"/>
              <a:t> </a:t>
            </a:r>
          </a:p>
        </p:txBody>
      </p:sp>
      <p:sp>
        <p:nvSpPr>
          <p:cNvPr id="53253" name="Rectangle 5">
            <a:extLst>
              <a:ext uri="{FF2B5EF4-FFF2-40B4-BE49-F238E27FC236}">
                <a16:creationId xmlns:a16="http://schemas.microsoft.com/office/drawing/2014/main" id="{858E7572-50D9-CE47-8B5A-B23B43AC655F}"/>
              </a:ext>
            </a:extLst>
          </p:cNvPr>
          <p:cNvSpPr>
            <a:spLocks noChangeArrowheads="1"/>
          </p:cNvSpPr>
          <p:nvPr/>
        </p:nvSpPr>
        <p:spPr bwMode="auto">
          <a:xfrm>
            <a:off x="2605088" y="3405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3254" name="Rectangle 7">
            <a:extLst>
              <a:ext uri="{FF2B5EF4-FFF2-40B4-BE49-F238E27FC236}">
                <a16:creationId xmlns:a16="http://schemas.microsoft.com/office/drawing/2014/main" id="{E44EFB7D-9561-7444-B8A3-88373547DA1B}"/>
              </a:ext>
            </a:extLst>
          </p:cNvPr>
          <p:cNvSpPr>
            <a:spLocks noChangeArrowheads="1"/>
          </p:cNvSpPr>
          <p:nvPr/>
        </p:nvSpPr>
        <p:spPr bwMode="auto">
          <a:xfrm>
            <a:off x="2533650" y="3405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53255" name="Object 6">
            <a:extLst>
              <a:ext uri="{FF2B5EF4-FFF2-40B4-BE49-F238E27FC236}">
                <a16:creationId xmlns:a16="http://schemas.microsoft.com/office/drawing/2014/main" id="{BAEC25C6-5652-E541-95C5-E859B71C9CD1}"/>
              </a:ext>
            </a:extLst>
          </p:cNvPr>
          <p:cNvGraphicFramePr>
            <a:graphicFrameLocks noChangeAspect="1"/>
          </p:cNvGraphicFramePr>
          <p:nvPr/>
        </p:nvGraphicFramePr>
        <p:xfrm>
          <a:off x="838200" y="1981200"/>
          <a:ext cx="8001000" cy="392113"/>
        </p:xfrm>
        <a:graphic>
          <a:graphicData uri="http://schemas.openxmlformats.org/presentationml/2006/ole">
            <mc:AlternateContent xmlns:mc="http://schemas.openxmlformats.org/markup-compatibility/2006">
              <mc:Choice xmlns:v="urn:schemas-microsoft-com:vml" Requires="v">
                <p:oleObj spid="_x0000_s53321" r:id="rId4" imgW="93916500" imgH="4686300" progId="Equation.3">
                  <p:embed/>
                </p:oleObj>
              </mc:Choice>
              <mc:Fallback>
                <p:oleObj r:id="rId4" imgW="93916500" imgH="46863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981200"/>
                        <a:ext cx="80010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6" name="Rectangle 11">
            <a:extLst>
              <a:ext uri="{FF2B5EF4-FFF2-40B4-BE49-F238E27FC236}">
                <a16:creationId xmlns:a16="http://schemas.microsoft.com/office/drawing/2014/main" id="{B7C42C89-A272-AB4F-82A9-0DA22FC3BED2}"/>
              </a:ext>
            </a:extLst>
          </p:cNvPr>
          <p:cNvSpPr>
            <a:spLocks noChangeArrowheads="1"/>
          </p:cNvSpPr>
          <p:nvPr/>
        </p:nvSpPr>
        <p:spPr bwMode="auto">
          <a:xfrm>
            <a:off x="2533650" y="3405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53257" name="Object 10">
            <a:extLst>
              <a:ext uri="{FF2B5EF4-FFF2-40B4-BE49-F238E27FC236}">
                <a16:creationId xmlns:a16="http://schemas.microsoft.com/office/drawing/2014/main" id="{FB8BBB2E-EFDC-BF43-B565-5051476044E0}"/>
              </a:ext>
            </a:extLst>
          </p:cNvPr>
          <p:cNvGraphicFramePr>
            <a:graphicFrameLocks noChangeAspect="1"/>
          </p:cNvGraphicFramePr>
          <p:nvPr/>
        </p:nvGraphicFramePr>
        <p:xfrm>
          <a:off x="838200" y="2971800"/>
          <a:ext cx="7924800" cy="388938"/>
        </p:xfrm>
        <a:graphic>
          <a:graphicData uri="http://schemas.openxmlformats.org/presentationml/2006/ole">
            <mc:AlternateContent xmlns:mc="http://schemas.openxmlformats.org/markup-compatibility/2006">
              <mc:Choice xmlns:v="urn:schemas-microsoft-com:vml" Requires="v">
                <p:oleObj spid="_x0000_s53322" r:id="rId6" imgW="93916500" imgH="4686300" progId="Equation.3">
                  <p:embed/>
                </p:oleObj>
              </mc:Choice>
              <mc:Fallback>
                <p:oleObj r:id="rId6" imgW="93916500" imgH="46863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2971800"/>
                        <a:ext cx="79248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8" name="Rectangle 13">
            <a:extLst>
              <a:ext uri="{FF2B5EF4-FFF2-40B4-BE49-F238E27FC236}">
                <a16:creationId xmlns:a16="http://schemas.microsoft.com/office/drawing/2014/main" id="{DC9AD2F4-9B47-384B-BB4A-5BC6CC5F6646}"/>
              </a:ext>
            </a:extLst>
          </p:cNvPr>
          <p:cNvSpPr>
            <a:spLocks noChangeArrowheads="1"/>
          </p:cNvSpPr>
          <p:nvPr/>
        </p:nvSpPr>
        <p:spPr bwMode="auto">
          <a:xfrm>
            <a:off x="2909888" y="3405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53259" name="Object 12">
            <a:extLst>
              <a:ext uri="{FF2B5EF4-FFF2-40B4-BE49-F238E27FC236}">
                <a16:creationId xmlns:a16="http://schemas.microsoft.com/office/drawing/2014/main" id="{225492F9-C9DA-EC40-987D-596535FC9621}"/>
              </a:ext>
            </a:extLst>
          </p:cNvPr>
          <p:cNvGraphicFramePr>
            <a:graphicFrameLocks noChangeAspect="1"/>
          </p:cNvGraphicFramePr>
          <p:nvPr/>
        </p:nvGraphicFramePr>
        <p:xfrm>
          <a:off x="838200" y="3505200"/>
          <a:ext cx="7115175" cy="425450"/>
        </p:xfrm>
        <a:graphic>
          <a:graphicData uri="http://schemas.openxmlformats.org/presentationml/2006/ole">
            <mc:AlternateContent xmlns:mc="http://schemas.openxmlformats.org/markup-compatibility/2006">
              <mc:Choice xmlns:v="urn:schemas-microsoft-com:vml" Requires="v">
                <p:oleObj spid="_x0000_s53323" name="Equation" r:id="rId8" imgW="76949300" imgH="4686300" progId="Equation.3">
                  <p:embed/>
                </p:oleObj>
              </mc:Choice>
              <mc:Fallback>
                <p:oleObj name="Equation" r:id="rId8" imgW="76949300" imgH="46863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3505200"/>
                        <a:ext cx="71151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60" name="Rectangle 15">
            <a:extLst>
              <a:ext uri="{FF2B5EF4-FFF2-40B4-BE49-F238E27FC236}">
                <a16:creationId xmlns:a16="http://schemas.microsoft.com/office/drawing/2014/main" id="{B1CFF7B4-0C56-2545-A38C-EA1F949C5A9F}"/>
              </a:ext>
            </a:extLst>
          </p:cNvPr>
          <p:cNvSpPr>
            <a:spLocks noChangeArrowheads="1"/>
          </p:cNvSpPr>
          <p:nvPr/>
        </p:nvSpPr>
        <p:spPr bwMode="auto">
          <a:xfrm>
            <a:off x="3271838" y="3405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53261" name="Object 14">
            <a:extLst>
              <a:ext uri="{FF2B5EF4-FFF2-40B4-BE49-F238E27FC236}">
                <a16:creationId xmlns:a16="http://schemas.microsoft.com/office/drawing/2014/main" id="{49F2A981-1C95-A740-AC86-78391EBC890D}"/>
              </a:ext>
            </a:extLst>
          </p:cNvPr>
          <p:cNvGraphicFramePr>
            <a:graphicFrameLocks noChangeAspect="1"/>
          </p:cNvGraphicFramePr>
          <p:nvPr/>
        </p:nvGraphicFramePr>
        <p:xfrm>
          <a:off x="889000" y="4572000"/>
          <a:ext cx="5283200" cy="404813"/>
        </p:xfrm>
        <a:graphic>
          <a:graphicData uri="http://schemas.openxmlformats.org/presentationml/2006/ole">
            <mc:AlternateContent xmlns:mc="http://schemas.openxmlformats.org/markup-compatibility/2006">
              <mc:Choice xmlns:v="urn:schemas-microsoft-com:vml" Requires="v">
                <p:oleObj spid="_x0000_s53324" name="Equation" r:id="rId10" imgW="60274200" imgH="4686300" progId="Equation.3">
                  <p:embed/>
                </p:oleObj>
              </mc:Choice>
              <mc:Fallback>
                <p:oleObj name="Equation" r:id="rId10" imgW="60274200" imgH="468630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9000" y="4572000"/>
                        <a:ext cx="52832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62" name="Object 18">
            <a:extLst>
              <a:ext uri="{FF2B5EF4-FFF2-40B4-BE49-F238E27FC236}">
                <a16:creationId xmlns:a16="http://schemas.microsoft.com/office/drawing/2014/main" id="{7BEBC072-6F0D-CE43-BF3B-D0D07B5EF8B7}"/>
              </a:ext>
            </a:extLst>
          </p:cNvPr>
          <p:cNvGraphicFramePr>
            <a:graphicFrameLocks noChangeAspect="1"/>
          </p:cNvGraphicFramePr>
          <p:nvPr/>
        </p:nvGraphicFramePr>
        <p:xfrm>
          <a:off x="1054100" y="5619750"/>
          <a:ext cx="863600" cy="400050"/>
        </p:xfrm>
        <a:graphic>
          <a:graphicData uri="http://schemas.openxmlformats.org/presentationml/2006/ole">
            <mc:AlternateContent xmlns:mc="http://schemas.openxmlformats.org/markup-compatibility/2006">
              <mc:Choice xmlns:v="urn:schemas-microsoft-com:vml" Requires="v">
                <p:oleObj spid="_x0000_s53325" name="公式" r:id="rId12" imgW="9944100" imgH="4686300" progId="Equation.3">
                  <p:embed/>
                </p:oleObj>
              </mc:Choice>
              <mc:Fallback>
                <p:oleObj name="公式" r:id="rId12" imgW="9944100" imgH="4686300" progId="Equation.3">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54100" y="5619750"/>
                        <a:ext cx="86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63" name="Object 17">
            <a:extLst>
              <a:ext uri="{FF2B5EF4-FFF2-40B4-BE49-F238E27FC236}">
                <a16:creationId xmlns:a16="http://schemas.microsoft.com/office/drawing/2014/main" id="{3B4E6CF5-FFC8-CD4F-8D38-C3ACD0B0C46F}"/>
              </a:ext>
            </a:extLst>
          </p:cNvPr>
          <p:cNvGraphicFramePr>
            <a:graphicFrameLocks noChangeAspect="1"/>
          </p:cNvGraphicFramePr>
          <p:nvPr/>
        </p:nvGraphicFramePr>
        <p:xfrm>
          <a:off x="1931988" y="5624513"/>
          <a:ext cx="2259012" cy="471487"/>
        </p:xfrm>
        <a:graphic>
          <a:graphicData uri="http://schemas.openxmlformats.org/presentationml/2006/ole">
            <mc:AlternateContent xmlns:mc="http://schemas.openxmlformats.org/markup-compatibility/2006">
              <mc:Choice xmlns:v="urn:schemas-microsoft-com:vml" Requires="v">
                <p:oleObj spid="_x0000_s53326" name="公式" r:id="rId14" imgW="26327100" imgH="4686300" progId="Equation.3">
                  <p:embed/>
                </p:oleObj>
              </mc:Choice>
              <mc:Fallback>
                <p:oleObj name="公式" r:id="rId14" imgW="26327100" imgH="4686300" progId="Equation.3">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31988" y="5624513"/>
                        <a:ext cx="225901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64" name="Object 16">
            <a:extLst>
              <a:ext uri="{FF2B5EF4-FFF2-40B4-BE49-F238E27FC236}">
                <a16:creationId xmlns:a16="http://schemas.microsoft.com/office/drawing/2014/main" id="{B595DBB9-BC33-C242-8116-5BF723A4822A}"/>
              </a:ext>
            </a:extLst>
          </p:cNvPr>
          <p:cNvGraphicFramePr>
            <a:graphicFrameLocks noChangeAspect="1"/>
          </p:cNvGraphicFramePr>
          <p:nvPr/>
        </p:nvGraphicFramePr>
        <p:xfrm>
          <a:off x="4267200" y="5672138"/>
          <a:ext cx="1860550" cy="423862"/>
        </p:xfrm>
        <a:graphic>
          <a:graphicData uri="http://schemas.openxmlformats.org/presentationml/2006/ole">
            <mc:AlternateContent xmlns:mc="http://schemas.openxmlformats.org/markup-compatibility/2006">
              <mc:Choice xmlns:v="urn:schemas-microsoft-com:vml" Requires="v">
                <p:oleObj spid="_x0000_s53327" name="公式" r:id="rId16" imgW="20193000" imgH="4686300" progId="Equation.3">
                  <p:embed/>
                </p:oleObj>
              </mc:Choice>
              <mc:Fallback>
                <p:oleObj name="公式" r:id="rId16" imgW="20193000" imgH="4686300" progId="Equation.3">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67200" y="5672138"/>
                        <a:ext cx="186055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65" name="Rectangle 21">
            <a:extLst>
              <a:ext uri="{FF2B5EF4-FFF2-40B4-BE49-F238E27FC236}">
                <a16:creationId xmlns:a16="http://schemas.microsoft.com/office/drawing/2014/main" id="{DD940016-DC28-B647-B738-59CC11080265}"/>
              </a:ext>
            </a:extLst>
          </p:cNvPr>
          <p:cNvSpPr>
            <a:spLocks noChangeArrowheads="1"/>
          </p:cNvSpPr>
          <p:nvPr/>
        </p:nvSpPr>
        <p:spPr bwMode="auto">
          <a:xfrm>
            <a:off x="4400550" y="3405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53266" name="Object 20">
            <a:extLst>
              <a:ext uri="{FF2B5EF4-FFF2-40B4-BE49-F238E27FC236}">
                <a16:creationId xmlns:a16="http://schemas.microsoft.com/office/drawing/2014/main" id="{BE7CD520-2D28-F946-B008-99F80216FF89}"/>
              </a:ext>
            </a:extLst>
          </p:cNvPr>
          <p:cNvGraphicFramePr>
            <a:graphicFrameLocks noChangeAspect="1"/>
          </p:cNvGraphicFramePr>
          <p:nvPr/>
        </p:nvGraphicFramePr>
        <p:xfrm>
          <a:off x="3340100" y="6121400"/>
          <a:ext cx="863600" cy="400050"/>
        </p:xfrm>
        <a:graphic>
          <a:graphicData uri="http://schemas.openxmlformats.org/presentationml/2006/ole">
            <mc:AlternateContent xmlns:mc="http://schemas.openxmlformats.org/markup-compatibility/2006">
              <mc:Choice xmlns:v="urn:schemas-microsoft-com:vml" Requires="v">
                <p:oleObj spid="_x0000_s53328" name="公式" r:id="rId18" imgW="9944100" imgH="4686300" progId="Equation.3">
                  <p:embed/>
                </p:oleObj>
              </mc:Choice>
              <mc:Fallback>
                <p:oleObj name="公式" r:id="rId18" imgW="9944100" imgH="4686300" progId="Equation.3">
                  <p:embed/>
                  <p:pic>
                    <p:nvPicPr>
                      <p:cNvPr id="0" name="Object 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0100" y="6121400"/>
                        <a:ext cx="86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67" name="Rectangle 23">
            <a:extLst>
              <a:ext uri="{FF2B5EF4-FFF2-40B4-BE49-F238E27FC236}">
                <a16:creationId xmlns:a16="http://schemas.microsoft.com/office/drawing/2014/main" id="{BCECA7ED-F947-EE45-AD71-7823919F127C}"/>
              </a:ext>
            </a:extLst>
          </p:cNvPr>
          <p:cNvSpPr>
            <a:spLocks noChangeArrowheads="1"/>
          </p:cNvSpPr>
          <p:nvPr/>
        </p:nvSpPr>
        <p:spPr bwMode="auto">
          <a:xfrm>
            <a:off x="4000500" y="3405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53268" name="Object 22">
            <a:extLst>
              <a:ext uri="{FF2B5EF4-FFF2-40B4-BE49-F238E27FC236}">
                <a16:creationId xmlns:a16="http://schemas.microsoft.com/office/drawing/2014/main" id="{B93A1BA9-B84F-554F-9840-C3569CB98D67}"/>
              </a:ext>
            </a:extLst>
          </p:cNvPr>
          <p:cNvGraphicFramePr>
            <a:graphicFrameLocks noChangeAspect="1"/>
          </p:cNvGraphicFramePr>
          <p:nvPr/>
        </p:nvGraphicFramePr>
        <p:xfrm>
          <a:off x="4222750" y="6127750"/>
          <a:ext cx="2101850" cy="425450"/>
        </p:xfrm>
        <a:graphic>
          <a:graphicData uri="http://schemas.openxmlformats.org/presentationml/2006/ole">
            <mc:AlternateContent xmlns:mc="http://schemas.openxmlformats.org/markup-compatibility/2006">
              <mc:Choice xmlns:v="urn:schemas-microsoft-com:vml" Requires="v">
                <p:oleObj spid="_x0000_s53329" name="公式" r:id="rId20" imgW="26911300" imgH="4686300" progId="Equation.3">
                  <p:embed/>
                </p:oleObj>
              </mc:Choice>
              <mc:Fallback>
                <p:oleObj name="公式" r:id="rId20" imgW="26911300" imgH="4686300" progId="Equation.3">
                  <p:embed/>
                  <p:pic>
                    <p:nvPicPr>
                      <p:cNvPr id="0" name="Object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22750" y="6127750"/>
                        <a:ext cx="21018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69" name="Rectangle 25">
            <a:extLst>
              <a:ext uri="{FF2B5EF4-FFF2-40B4-BE49-F238E27FC236}">
                <a16:creationId xmlns:a16="http://schemas.microsoft.com/office/drawing/2014/main" id="{CFB94371-7AFF-E542-A1A5-2D8E3033A711}"/>
              </a:ext>
            </a:extLst>
          </p:cNvPr>
          <p:cNvSpPr>
            <a:spLocks noChangeArrowheads="1"/>
          </p:cNvSpPr>
          <p:nvPr/>
        </p:nvSpPr>
        <p:spPr bwMode="auto">
          <a:xfrm>
            <a:off x="4157663" y="3405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53270" name="Object 24">
            <a:extLst>
              <a:ext uri="{FF2B5EF4-FFF2-40B4-BE49-F238E27FC236}">
                <a16:creationId xmlns:a16="http://schemas.microsoft.com/office/drawing/2014/main" id="{509431A0-7AD9-0C46-9719-75AA966A4D79}"/>
              </a:ext>
            </a:extLst>
          </p:cNvPr>
          <p:cNvGraphicFramePr>
            <a:graphicFrameLocks noChangeAspect="1"/>
          </p:cNvGraphicFramePr>
          <p:nvPr/>
        </p:nvGraphicFramePr>
        <p:xfrm>
          <a:off x="6426200" y="6148388"/>
          <a:ext cx="1779588" cy="404812"/>
        </p:xfrm>
        <a:graphic>
          <a:graphicData uri="http://schemas.openxmlformats.org/presentationml/2006/ole">
            <mc:AlternateContent xmlns:mc="http://schemas.openxmlformats.org/markup-compatibility/2006">
              <mc:Choice xmlns:v="urn:schemas-microsoft-com:vml" Requires="v">
                <p:oleObj spid="_x0000_s53330" name="公式" r:id="rId22" imgW="20193000" imgH="4686300" progId="Equation.3">
                  <p:embed/>
                </p:oleObj>
              </mc:Choice>
              <mc:Fallback>
                <p:oleObj name="公式" r:id="rId22" imgW="20193000" imgH="4686300" progId="Equation.3">
                  <p:embed/>
                  <p:pic>
                    <p:nvPicPr>
                      <p:cNvPr id="0" name="Object 2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426200" y="6148388"/>
                        <a:ext cx="1779588"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1">
            <a:extLst>
              <a:ext uri="{FF2B5EF4-FFF2-40B4-BE49-F238E27FC236}">
                <a16:creationId xmlns:a16="http://schemas.microsoft.com/office/drawing/2014/main" id="{C0A7BDA4-28DF-3443-B0E8-33C687EF450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85E7673A-AD57-8645-B01E-89D34505C000}" type="slidenum">
              <a:rPr lang="ja-JP" altLang="en-US" sz="1800">
                <a:solidFill>
                  <a:srgbClr val="A50021"/>
                </a:solidFill>
                <a:ea typeface="ＭＳ Ｐゴシック" panose="020B0600070205080204" pitchFamily="34" charset="-128"/>
              </a:rPr>
              <a:pPr>
                <a:spcBef>
                  <a:spcPct val="0"/>
                </a:spcBef>
                <a:buClrTx/>
                <a:buFontTx/>
                <a:buNone/>
              </a:pPr>
              <a:t>46</a:t>
            </a:fld>
            <a:endParaRPr lang="en-US" altLang="ja-JP" sz="1800">
              <a:solidFill>
                <a:srgbClr val="A50021"/>
              </a:solidFill>
              <a:ea typeface="ＭＳ Ｐゴシック" panose="020B0600070205080204" pitchFamily="34" charset="-128"/>
            </a:endParaRPr>
          </a:p>
        </p:txBody>
      </p:sp>
      <p:sp>
        <p:nvSpPr>
          <p:cNvPr id="54275" name="Rectangle 2">
            <a:extLst>
              <a:ext uri="{FF2B5EF4-FFF2-40B4-BE49-F238E27FC236}">
                <a16:creationId xmlns:a16="http://schemas.microsoft.com/office/drawing/2014/main" id="{8618B239-DA36-9644-A5F9-64CC7327DEA1}"/>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bg1"/>
                </a:solidFill>
                <a:latin typeface="Times New Roman" panose="02020603050405020304" pitchFamily="18" charset="0"/>
                <a:ea typeface="黑体" panose="02010609060101010101" pitchFamily="49" charset="-122"/>
              </a:rPr>
              <a:t>3.3  </a:t>
            </a:r>
            <a:r>
              <a:rPr lang="zh-CN" altLang="en-US" sz="3600" b="0">
                <a:solidFill>
                  <a:schemeClr val="bg1"/>
                </a:solidFill>
                <a:latin typeface="Times New Roman" panose="02020603050405020304" pitchFamily="18" charset="0"/>
                <a:ea typeface="黑体" panose="02010609060101010101" pitchFamily="49" charset="-122"/>
              </a:rPr>
              <a:t>谓词公式化为子句集的方法</a:t>
            </a:r>
          </a:p>
        </p:txBody>
      </p:sp>
      <p:sp>
        <p:nvSpPr>
          <p:cNvPr id="54276" name="Rectangle 3">
            <a:extLst>
              <a:ext uri="{FF2B5EF4-FFF2-40B4-BE49-F238E27FC236}">
                <a16:creationId xmlns:a16="http://schemas.microsoft.com/office/drawing/2014/main" id="{7A676221-57B3-4B48-9001-F06DD554B787}"/>
              </a:ext>
            </a:extLst>
          </p:cNvPr>
          <p:cNvSpPr>
            <a:spLocks noChangeArrowheads="1"/>
          </p:cNvSpPr>
          <p:nvPr/>
        </p:nvSpPr>
        <p:spPr bwMode="auto">
          <a:xfrm>
            <a:off x="250825" y="1066800"/>
            <a:ext cx="8512175" cy="4806950"/>
          </a:xfrm>
          <a:prstGeom prst="rect">
            <a:avLst/>
          </a:prstGeom>
          <a:gradFill rotWithShape="1">
            <a:gsLst>
              <a:gs pos="0">
                <a:srgbClr val="FFFF99"/>
              </a:gs>
              <a:gs pos="100000">
                <a:schemeClr val="bg1"/>
              </a:gs>
            </a:gsLst>
            <a:path path="shape">
              <a:fillToRect l="50000" t="50000" r="50000" b="50000"/>
            </a:path>
          </a:gradFill>
          <a:ln w="9525">
            <a:solidFill>
              <a:srgbClr val="808080"/>
            </a:solidFill>
            <a:miter lim="800000"/>
            <a:headEnd/>
            <a:tailEnd/>
          </a:ln>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  </a:t>
            </a:r>
            <a:r>
              <a:rPr lang="zh-CN" altLang="en-US" sz="2400">
                <a:latin typeface="Times New Roman" panose="02020603050405020304" pitchFamily="18" charset="0"/>
              </a:rPr>
              <a:t>例</a:t>
            </a:r>
            <a:r>
              <a:rPr lang="en-US" altLang="zh-CN" sz="2400">
                <a:latin typeface="Times New Roman" panose="02020603050405020304" pitchFamily="18" charset="0"/>
              </a:rPr>
              <a:t>3.5</a:t>
            </a:r>
            <a:r>
              <a:rPr lang="en-US" altLang="zh-CN" sz="2400" b="0">
                <a:latin typeface="Times New Roman" panose="02020603050405020304" pitchFamily="18" charset="0"/>
              </a:rPr>
              <a:t>  </a:t>
            </a:r>
            <a:r>
              <a:rPr lang="zh-CN" altLang="en-US" sz="2400" b="0">
                <a:latin typeface="Times New Roman" panose="02020603050405020304" pitchFamily="18" charset="0"/>
              </a:rPr>
              <a:t>将下列</a:t>
            </a:r>
            <a:r>
              <a:rPr lang="zh-CN" altLang="en-US" sz="2400" b="0"/>
              <a:t>谓词公式化为不含存在量词的前束形。</a:t>
            </a:r>
          </a:p>
          <a:p>
            <a:pPr eaLnBrk="1" hangingPunct="1">
              <a:buFont typeface="Wingdings" pitchFamily="2" charset="2"/>
              <a:buNone/>
            </a:pPr>
            <a:endParaRPr lang="zh-CN" altLang="en-US" sz="2800" b="0"/>
          </a:p>
          <a:p>
            <a:pPr eaLnBrk="1" hangingPunct="1">
              <a:buClr>
                <a:srgbClr val="0000FF"/>
              </a:buClr>
              <a:buFont typeface="Wingdings" pitchFamily="2" charset="2"/>
              <a:buChar char="§"/>
            </a:pPr>
            <a:r>
              <a:rPr lang="zh-CN" altLang="en-US" sz="2400">
                <a:latin typeface="Times New Roman" panose="02020603050405020304" pitchFamily="18" charset="0"/>
              </a:rPr>
              <a:t>（</a:t>
            </a:r>
            <a:r>
              <a:rPr lang="en-US" altLang="zh-CN" sz="2400">
                <a:latin typeface="Times New Roman" panose="02020603050405020304" pitchFamily="18" charset="0"/>
              </a:rPr>
              <a:t>1</a:t>
            </a:r>
            <a:r>
              <a:rPr lang="zh-CN" altLang="en-US" sz="2400">
                <a:latin typeface="Times New Roman" panose="02020603050405020304" pitchFamily="18" charset="0"/>
              </a:rPr>
              <a:t>）消去存在量词</a:t>
            </a:r>
            <a:r>
              <a:rPr lang="zh-CN" altLang="en-US" sz="2400">
                <a:latin typeface="宋体" panose="02010600030101010101" pitchFamily="2" charset="-122"/>
              </a:rPr>
              <a:t> </a:t>
            </a:r>
          </a:p>
          <a:p>
            <a:pPr eaLnBrk="1" hangingPunct="1">
              <a:buClr>
                <a:srgbClr val="0000FF"/>
              </a:buClr>
              <a:buFont typeface="Wingdings" pitchFamily="2" charset="2"/>
              <a:buChar char="§"/>
            </a:pPr>
            <a:endParaRPr lang="zh-CN" altLang="en-US" sz="2400">
              <a:latin typeface="宋体" panose="02010600030101010101" pitchFamily="2" charset="-122"/>
            </a:endParaRPr>
          </a:p>
          <a:p>
            <a:pPr eaLnBrk="1" hangingPunct="1">
              <a:buClr>
                <a:srgbClr val="0000FF"/>
              </a:buClr>
              <a:buFont typeface="Wingdings" pitchFamily="2" charset="2"/>
              <a:buChar char="§"/>
            </a:pPr>
            <a:r>
              <a:rPr lang="zh-CN" altLang="en-US" sz="2400">
                <a:latin typeface="Times New Roman" panose="02020603050405020304" pitchFamily="18" charset="0"/>
              </a:rPr>
              <a:t>（</a:t>
            </a:r>
            <a:r>
              <a:rPr lang="en-US" altLang="zh-CN" sz="2400">
                <a:latin typeface="Times New Roman" panose="02020603050405020304" pitchFamily="18" charset="0"/>
              </a:rPr>
              <a:t>2</a:t>
            </a:r>
            <a:r>
              <a:rPr lang="zh-CN" altLang="en-US" sz="2400">
                <a:latin typeface="Times New Roman" panose="02020603050405020304" pitchFamily="18" charset="0"/>
              </a:rPr>
              <a:t>）消去蕴含符号 </a:t>
            </a:r>
          </a:p>
          <a:p>
            <a:pPr eaLnBrk="1" hangingPunct="1">
              <a:buClr>
                <a:srgbClr val="0000FF"/>
              </a:buClr>
              <a:buFont typeface="Wingdings" pitchFamily="2" charset="2"/>
              <a:buChar char="§"/>
            </a:pPr>
            <a:endParaRPr lang="zh-CN" altLang="en-US" sz="2400">
              <a:latin typeface="Times New Roman" panose="02020603050405020304" pitchFamily="18" charset="0"/>
            </a:endParaRPr>
          </a:p>
          <a:p>
            <a:pPr eaLnBrk="1" hangingPunct="1">
              <a:buClr>
                <a:srgbClr val="0000FF"/>
              </a:buClr>
              <a:buFont typeface="Wingdings" pitchFamily="2" charset="2"/>
              <a:buChar char="§"/>
            </a:pPr>
            <a:endParaRPr lang="zh-CN" altLang="en-US" sz="2400">
              <a:latin typeface="Times New Roman" panose="02020603050405020304" pitchFamily="18" charset="0"/>
            </a:endParaRPr>
          </a:p>
          <a:p>
            <a:pPr eaLnBrk="1" hangingPunct="1">
              <a:buClr>
                <a:srgbClr val="0000FF"/>
              </a:buClr>
              <a:buFont typeface="Wingdings" pitchFamily="2" charset="2"/>
              <a:buChar char="§"/>
            </a:pPr>
            <a:r>
              <a:rPr lang="zh-CN" altLang="en-US" sz="2400">
                <a:latin typeface="Times New Roman" panose="02020603050405020304" pitchFamily="18" charset="0"/>
              </a:rPr>
              <a:t>（</a:t>
            </a:r>
            <a:r>
              <a:rPr lang="en-US" altLang="zh-CN" sz="2400">
                <a:latin typeface="Times New Roman" panose="02020603050405020304" pitchFamily="18" charset="0"/>
              </a:rPr>
              <a:t>3</a:t>
            </a:r>
            <a:r>
              <a:rPr lang="zh-CN" altLang="en-US" sz="2400">
                <a:latin typeface="Times New Roman" panose="02020603050405020304" pitchFamily="18" charset="0"/>
              </a:rPr>
              <a:t>）设</a:t>
            </a:r>
            <a:r>
              <a:rPr lang="en-US" altLang="zh-CN" sz="2400" i="1">
                <a:latin typeface="Times New Roman" panose="02020603050405020304" pitchFamily="18" charset="0"/>
              </a:rPr>
              <a:t>z</a:t>
            </a:r>
            <a:r>
              <a:rPr lang="zh-CN" altLang="en-US" sz="2400">
                <a:latin typeface="Times New Roman" panose="02020603050405020304" pitchFamily="18" charset="0"/>
              </a:rPr>
              <a:t>的函数是</a:t>
            </a:r>
            <a:r>
              <a:rPr lang="en-US" altLang="zh-CN" sz="2400" i="1">
                <a:latin typeface="Times New Roman" panose="02020603050405020304" pitchFamily="18" charset="0"/>
              </a:rPr>
              <a:t>g</a:t>
            </a:r>
            <a:r>
              <a:rPr lang="en-US" altLang="zh-CN" sz="2400">
                <a:latin typeface="Times New Roman" panose="02020603050405020304" pitchFamily="18" charset="0"/>
              </a:rPr>
              <a:t>(</a:t>
            </a:r>
            <a:r>
              <a:rPr lang="en-US" altLang="zh-CN" sz="2400" i="1">
                <a:latin typeface="Times New Roman" panose="02020603050405020304" pitchFamily="18" charset="0"/>
              </a:rPr>
              <a:t>y</a:t>
            </a:r>
            <a:r>
              <a:rPr lang="en-US" altLang="zh-CN" sz="2400">
                <a:latin typeface="Times New Roman" panose="02020603050405020304" pitchFamily="18" charset="0"/>
              </a:rPr>
              <a:t>)</a:t>
            </a:r>
            <a:r>
              <a:rPr lang="zh-CN" altLang="en-US" sz="2400">
                <a:latin typeface="Times New Roman" panose="02020603050405020304" pitchFamily="18" charset="0"/>
              </a:rPr>
              <a:t>，则 </a:t>
            </a:r>
          </a:p>
          <a:p>
            <a:pPr eaLnBrk="1" hangingPunct="1">
              <a:spcBef>
                <a:spcPct val="100000"/>
              </a:spcBef>
              <a:buClr>
                <a:srgbClr val="0000FF"/>
              </a:buClr>
              <a:buFont typeface="Wingdings" pitchFamily="2" charset="2"/>
              <a:buChar char="§"/>
            </a:pPr>
            <a:endParaRPr lang="en-US" altLang="zh-CN" sz="2400">
              <a:latin typeface="Times New Roman" panose="02020603050405020304" pitchFamily="18" charset="0"/>
            </a:endParaRPr>
          </a:p>
        </p:txBody>
      </p:sp>
      <p:sp>
        <p:nvSpPr>
          <p:cNvPr id="54277" name="Rectangle 10">
            <a:extLst>
              <a:ext uri="{FF2B5EF4-FFF2-40B4-BE49-F238E27FC236}">
                <a16:creationId xmlns:a16="http://schemas.microsoft.com/office/drawing/2014/main" id="{C1787E83-4B06-2841-AF85-70F99C3DD886}"/>
              </a:ext>
            </a:extLst>
          </p:cNvPr>
          <p:cNvSpPr>
            <a:spLocks noChangeArrowheads="1"/>
          </p:cNvSpPr>
          <p:nvPr/>
        </p:nvSpPr>
        <p:spPr bwMode="auto">
          <a:xfrm>
            <a:off x="3052763" y="3487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54278" name="Object 9">
            <a:extLst>
              <a:ext uri="{FF2B5EF4-FFF2-40B4-BE49-F238E27FC236}">
                <a16:creationId xmlns:a16="http://schemas.microsoft.com/office/drawing/2014/main" id="{447FB25B-10B4-8F43-8B5E-27162DF01AD0}"/>
              </a:ext>
            </a:extLst>
          </p:cNvPr>
          <p:cNvGraphicFramePr>
            <a:graphicFrameLocks noChangeAspect="1"/>
          </p:cNvGraphicFramePr>
          <p:nvPr/>
        </p:nvGraphicFramePr>
        <p:xfrm>
          <a:off x="914400" y="1606550"/>
          <a:ext cx="6629400" cy="436563"/>
        </p:xfrm>
        <a:graphic>
          <a:graphicData uri="http://schemas.openxmlformats.org/presentationml/2006/ole">
            <mc:AlternateContent xmlns:mc="http://schemas.openxmlformats.org/markup-compatibility/2006">
              <mc:Choice xmlns:v="urn:schemas-microsoft-com:vml" Requires="v">
                <p:oleObj spid="_x0000_s54312" r:id="rId4" imgW="69926200" imgH="4686300" progId="Equation.3">
                  <p:embed/>
                </p:oleObj>
              </mc:Choice>
              <mc:Fallback>
                <p:oleObj r:id="rId4" imgW="69926200" imgH="46863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606550"/>
                        <a:ext cx="66294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9" name="Rectangle 12">
            <a:extLst>
              <a:ext uri="{FF2B5EF4-FFF2-40B4-BE49-F238E27FC236}">
                <a16:creationId xmlns:a16="http://schemas.microsoft.com/office/drawing/2014/main" id="{2FBDDFBC-0D33-624B-B954-63A6BCB11F21}"/>
              </a:ext>
            </a:extLst>
          </p:cNvPr>
          <p:cNvSpPr>
            <a:spLocks noChangeArrowheads="1"/>
          </p:cNvSpPr>
          <p:nvPr/>
        </p:nvSpPr>
        <p:spPr bwMode="auto">
          <a:xfrm>
            <a:off x="3186113" y="3487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54280" name="Object 11">
            <a:extLst>
              <a:ext uri="{FF2B5EF4-FFF2-40B4-BE49-F238E27FC236}">
                <a16:creationId xmlns:a16="http://schemas.microsoft.com/office/drawing/2014/main" id="{0E2ACC9D-FE5C-084E-AE0C-EB8BF8E6BFBD}"/>
              </a:ext>
            </a:extLst>
          </p:cNvPr>
          <p:cNvGraphicFramePr>
            <a:graphicFrameLocks noChangeAspect="1"/>
          </p:cNvGraphicFramePr>
          <p:nvPr/>
        </p:nvGraphicFramePr>
        <p:xfrm>
          <a:off x="1066800" y="2673350"/>
          <a:ext cx="5867400" cy="423863"/>
        </p:xfrm>
        <a:graphic>
          <a:graphicData uri="http://schemas.openxmlformats.org/presentationml/2006/ole">
            <mc:AlternateContent xmlns:mc="http://schemas.openxmlformats.org/markup-compatibility/2006">
              <mc:Choice xmlns:v="urn:schemas-microsoft-com:vml" Requires="v">
                <p:oleObj spid="_x0000_s54313" r:id="rId6" imgW="63779400" imgH="4686300" progId="Equation.3">
                  <p:embed/>
                </p:oleObj>
              </mc:Choice>
              <mc:Fallback>
                <p:oleObj r:id="rId6" imgW="63779400" imgH="46863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2673350"/>
                        <a:ext cx="58674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81" name="Rectangle 14">
            <a:extLst>
              <a:ext uri="{FF2B5EF4-FFF2-40B4-BE49-F238E27FC236}">
                <a16:creationId xmlns:a16="http://schemas.microsoft.com/office/drawing/2014/main" id="{9D9C50EC-5E9F-C048-8142-0612551929E3}"/>
              </a:ext>
            </a:extLst>
          </p:cNvPr>
          <p:cNvSpPr>
            <a:spLocks noChangeArrowheads="1"/>
          </p:cNvSpPr>
          <p:nvPr/>
        </p:nvSpPr>
        <p:spPr bwMode="auto">
          <a:xfrm>
            <a:off x="3167063" y="3487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54282" name="Object 13">
            <a:extLst>
              <a:ext uri="{FF2B5EF4-FFF2-40B4-BE49-F238E27FC236}">
                <a16:creationId xmlns:a16="http://schemas.microsoft.com/office/drawing/2014/main" id="{582DA3F3-95B6-4548-9B77-C050A083E32F}"/>
              </a:ext>
            </a:extLst>
          </p:cNvPr>
          <p:cNvGraphicFramePr>
            <a:graphicFrameLocks noChangeAspect="1"/>
          </p:cNvGraphicFramePr>
          <p:nvPr/>
        </p:nvGraphicFramePr>
        <p:xfrm>
          <a:off x="1143000" y="3740150"/>
          <a:ext cx="5410200" cy="385763"/>
        </p:xfrm>
        <a:graphic>
          <a:graphicData uri="http://schemas.openxmlformats.org/presentationml/2006/ole">
            <mc:AlternateContent xmlns:mc="http://schemas.openxmlformats.org/markup-compatibility/2006">
              <mc:Choice xmlns:v="urn:schemas-microsoft-com:vml" Requires="v">
                <p:oleObj spid="_x0000_s54314" r:id="rId8" imgW="64655700" imgH="4686300" progId="Equation.3">
                  <p:embed/>
                </p:oleObj>
              </mc:Choice>
              <mc:Fallback>
                <p:oleObj r:id="rId8" imgW="64655700" imgH="46863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3740150"/>
                        <a:ext cx="54102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83" name="Rectangle 16">
            <a:extLst>
              <a:ext uri="{FF2B5EF4-FFF2-40B4-BE49-F238E27FC236}">
                <a16:creationId xmlns:a16="http://schemas.microsoft.com/office/drawing/2014/main" id="{443B899C-8E71-7D4E-B0E1-98DE1279BD45}"/>
              </a:ext>
            </a:extLst>
          </p:cNvPr>
          <p:cNvSpPr>
            <a:spLocks noChangeArrowheads="1"/>
          </p:cNvSpPr>
          <p:nvPr/>
        </p:nvSpPr>
        <p:spPr bwMode="auto">
          <a:xfrm>
            <a:off x="3133725" y="3468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54284" name="Object 15">
            <a:extLst>
              <a:ext uri="{FF2B5EF4-FFF2-40B4-BE49-F238E27FC236}">
                <a16:creationId xmlns:a16="http://schemas.microsoft.com/office/drawing/2014/main" id="{0D9CDB37-FD31-E145-B22E-7B4C7FE15B72}"/>
              </a:ext>
            </a:extLst>
          </p:cNvPr>
          <p:cNvGraphicFramePr>
            <a:graphicFrameLocks noChangeAspect="1"/>
          </p:cNvGraphicFramePr>
          <p:nvPr/>
        </p:nvGraphicFramePr>
        <p:xfrm>
          <a:off x="1219200" y="4273550"/>
          <a:ext cx="5257800" cy="434975"/>
        </p:xfrm>
        <a:graphic>
          <a:graphicData uri="http://schemas.openxmlformats.org/presentationml/2006/ole">
            <mc:AlternateContent xmlns:mc="http://schemas.openxmlformats.org/markup-compatibility/2006">
              <mc:Choice xmlns:v="urn:schemas-microsoft-com:vml" Requires="v">
                <p:oleObj spid="_x0000_s54315" r:id="rId10" imgW="46520100" imgH="3797300" progId="Equation.3">
                  <p:embed/>
                </p:oleObj>
              </mc:Choice>
              <mc:Fallback>
                <p:oleObj r:id="rId10" imgW="46520100" imgH="379730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9200" y="4273550"/>
                        <a:ext cx="52578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85" name="Rectangle 18">
            <a:extLst>
              <a:ext uri="{FF2B5EF4-FFF2-40B4-BE49-F238E27FC236}">
                <a16:creationId xmlns:a16="http://schemas.microsoft.com/office/drawing/2014/main" id="{09E1F952-C952-8447-86ED-2E62B2D0C7A0}"/>
              </a:ext>
            </a:extLst>
          </p:cNvPr>
          <p:cNvSpPr>
            <a:spLocks noChangeArrowheads="1"/>
          </p:cNvSpPr>
          <p:nvPr/>
        </p:nvSpPr>
        <p:spPr bwMode="auto">
          <a:xfrm>
            <a:off x="3133725" y="3473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54286" name="Object 17">
            <a:extLst>
              <a:ext uri="{FF2B5EF4-FFF2-40B4-BE49-F238E27FC236}">
                <a16:creationId xmlns:a16="http://schemas.microsoft.com/office/drawing/2014/main" id="{3418D09F-B015-5C47-8705-EE32DDF5B660}"/>
              </a:ext>
            </a:extLst>
          </p:cNvPr>
          <p:cNvGraphicFramePr>
            <a:graphicFrameLocks noChangeAspect="1"/>
          </p:cNvGraphicFramePr>
          <p:nvPr/>
        </p:nvGraphicFramePr>
        <p:xfrm>
          <a:off x="1143000" y="5340350"/>
          <a:ext cx="5486400" cy="434975"/>
        </p:xfrm>
        <a:graphic>
          <a:graphicData uri="http://schemas.openxmlformats.org/presentationml/2006/ole">
            <mc:AlternateContent xmlns:mc="http://schemas.openxmlformats.org/markup-compatibility/2006">
              <mc:Choice xmlns:v="urn:schemas-microsoft-com:vml" Requires="v">
                <p:oleObj spid="_x0000_s54316" r:id="rId12" imgW="47688500" imgH="3797300" progId="Equation.3">
                  <p:embed/>
                </p:oleObj>
              </mc:Choice>
              <mc:Fallback>
                <p:oleObj r:id="rId12" imgW="47688500" imgH="3797300" progId="Equation.3">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43000" y="5340350"/>
                        <a:ext cx="54864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1">
            <a:extLst>
              <a:ext uri="{FF2B5EF4-FFF2-40B4-BE49-F238E27FC236}">
                <a16:creationId xmlns:a16="http://schemas.microsoft.com/office/drawing/2014/main" id="{9F6CE0E6-5F30-934F-B285-FEAEF370589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32CA8DE1-EE60-7A4E-A267-9B04082345C6}" type="slidenum">
              <a:rPr lang="ja-JP" altLang="en-US" sz="1800">
                <a:solidFill>
                  <a:srgbClr val="A50021"/>
                </a:solidFill>
                <a:ea typeface="ＭＳ Ｐゴシック" panose="020B0600070205080204" pitchFamily="34" charset="-128"/>
              </a:rPr>
              <a:pPr>
                <a:spcBef>
                  <a:spcPct val="0"/>
                </a:spcBef>
                <a:buClrTx/>
                <a:buFontTx/>
                <a:buNone/>
              </a:pPr>
              <a:t>47</a:t>
            </a:fld>
            <a:endParaRPr lang="en-US" altLang="ja-JP" sz="1800">
              <a:solidFill>
                <a:srgbClr val="A50021"/>
              </a:solidFill>
              <a:ea typeface="ＭＳ Ｐゴシック" panose="020B0600070205080204" pitchFamily="34" charset="-128"/>
            </a:endParaRPr>
          </a:p>
        </p:txBody>
      </p:sp>
      <p:sp>
        <p:nvSpPr>
          <p:cNvPr id="55299" name="Rectangle 2">
            <a:extLst>
              <a:ext uri="{FF2B5EF4-FFF2-40B4-BE49-F238E27FC236}">
                <a16:creationId xmlns:a16="http://schemas.microsoft.com/office/drawing/2014/main" id="{597D39BD-6A81-1848-91D0-9AAC904B61D8}"/>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bg1"/>
                </a:solidFill>
                <a:latin typeface="Times New Roman" panose="02020603050405020304" pitchFamily="18" charset="0"/>
                <a:ea typeface="黑体" panose="02010609060101010101" pitchFamily="49" charset="-122"/>
              </a:rPr>
              <a:t>3.3  </a:t>
            </a:r>
            <a:r>
              <a:rPr lang="zh-CN" altLang="en-US" sz="3600" b="0">
                <a:solidFill>
                  <a:schemeClr val="bg1"/>
                </a:solidFill>
                <a:latin typeface="Times New Roman" panose="02020603050405020304" pitchFamily="18" charset="0"/>
                <a:ea typeface="黑体" panose="02010609060101010101" pitchFamily="49" charset="-122"/>
              </a:rPr>
              <a:t>谓词公式化为子句集的方法</a:t>
            </a:r>
          </a:p>
        </p:txBody>
      </p:sp>
      <p:sp>
        <p:nvSpPr>
          <p:cNvPr id="92163" name="Text Box 3">
            <a:extLst>
              <a:ext uri="{FF2B5EF4-FFF2-40B4-BE49-F238E27FC236}">
                <a16:creationId xmlns:a16="http://schemas.microsoft.com/office/drawing/2014/main" id="{9557BF10-4533-F746-919A-1BA592293F1D}"/>
              </a:ext>
            </a:extLst>
          </p:cNvPr>
          <p:cNvSpPr txBox="1">
            <a:spLocks noChangeArrowheads="1"/>
          </p:cNvSpPr>
          <p:nvPr/>
        </p:nvSpPr>
        <p:spPr bwMode="auto">
          <a:xfrm>
            <a:off x="304800" y="2895600"/>
            <a:ext cx="8610600" cy="1336675"/>
          </a:xfrm>
          <a:prstGeom prst="rect">
            <a:avLst/>
          </a:prstGeom>
          <a:gradFill rotWithShape="1">
            <a:gsLst>
              <a:gs pos="0">
                <a:srgbClr val="00FFFF"/>
              </a:gs>
              <a:gs pos="100000">
                <a:schemeClr val="bg1"/>
              </a:gs>
            </a:gsLst>
            <a:path path="rect">
              <a:fillToRect l="100000" b="100000"/>
            </a:path>
          </a:gradFill>
          <a:ln w="9525">
            <a:solidFill>
              <a:srgbClr val="808080"/>
            </a:solidFill>
            <a:miter lim="800000"/>
            <a:headEnd/>
            <a:tailEnd/>
          </a:ln>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zh-CN" altLang="en-US" sz="2700">
                <a:latin typeface="宋体" panose="02010600030101010101" pitchFamily="2" charset="-122"/>
              </a:rPr>
              <a:t>定理 </a:t>
            </a:r>
            <a:r>
              <a:rPr lang="en-US" altLang="zh-CN" sz="2700">
                <a:latin typeface="Times New Roman" panose="02020603050405020304" pitchFamily="18" charset="0"/>
                <a:cs typeface="Times New Roman" panose="02020603050405020304" pitchFamily="18" charset="0"/>
              </a:rPr>
              <a:t>3.1:   </a:t>
            </a:r>
          </a:p>
          <a:p>
            <a:pPr eaLnBrk="1" hangingPunct="1">
              <a:lnSpc>
                <a:spcPct val="150000"/>
              </a:lnSpc>
              <a:spcBef>
                <a:spcPct val="0"/>
              </a:spcBef>
              <a:spcAft>
                <a:spcPct val="30000"/>
              </a:spcAft>
              <a:buClrTx/>
              <a:buFontTx/>
              <a:buNone/>
            </a:pPr>
            <a:r>
              <a:rPr lang="en-US" altLang="zh-CN" sz="2700">
                <a:latin typeface="Times New Roman" panose="02020603050405020304" pitchFamily="18" charset="0"/>
                <a:cs typeface="Times New Roman" panose="02020603050405020304" pitchFamily="18" charset="0"/>
              </a:rPr>
              <a:t>     </a:t>
            </a:r>
            <a:r>
              <a:rPr lang="zh-CN" altLang="en-US" sz="2700">
                <a:latin typeface="宋体" panose="02010600030101010101" pitchFamily="2" charset="-122"/>
              </a:rPr>
              <a:t>谓词公式不可满足的充要条件是其子句集不可满足。</a:t>
            </a:r>
          </a:p>
        </p:txBody>
      </p:sp>
      <p:grpSp>
        <p:nvGrpSpPr>
          <p:cNvPr id="2" name="Group 9">
            <a:extLst>
              <a:ext uri="{FF2B5EF4-FFF2-40B4-BE49-F238E27FC236}">
                <a16:creationId xmlns:a16="http://schemas.microsoft.com/office/drawing/2014/main" id="{7E833814-3D61-E843-BF98-2D9BFA0DDEEA}"/>
              </a:ext>
            </a:extLst>
          </p:cNvPr>
          <p:cNvGrpSpPr>
            <a:grpSpLocks/>
          </p:cNvGrpSpPr>
          <p:nvPr/>
        </p:nvGrpSpPr>
        <p:grpSpPr bwMode="auto">
          <a:xfrm>
            <a:off x="1828800" y="1371600"/>
            <a:ext cx="5915025" cy="977900"/>
            <a:chOff x="422" y="1612"/>
            <a:chExt cx="3726" cy="616"/>
          </a:xfrm>
        </p:grpSpPr>
        <p:sp>
          <p:nvSpPr>
            <p:cNvPr id="55302" name="Text Box 5">
              <a:extLst>
                <a:ext uri="{FF2B5EF4-FFF2-40B4-BE49-F238E27FC236}">
                  <a16:creationId xmlns:a16="http://schemas.microsoft.com/office/drawing/2014/main" id="{A81CAFA4-D5CC-3C4C-91F2-7FBB70F0EE7E}"/>
                </a:ext>
              </a:extLst>
            </p:cNvPr>
            <p:cNvSpPr txBox="1">
              <a:spLocks noChangeArrowheads="1"/>
            </p:cNvSpPr>
            <p:nvPr/>
          </p:nvSpPr>
          <p:spPr bwMode="auto">
            <a:xfrm>
              <a:off x="422" y="1612"/>
              <a:ext cx="125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2800">
                  <a:latin typeface="宋体" panose="02010600030101010101" pitchFamily="2" charset="-122"/>
                </a:rPr>
                <a:t>谓词公式</a:t>
              </a:r>
            </a:p>
            <a:p>
              <a:pPr algn="ctr" eaLnBrk="1" hangingPunct="1">
                <a:spcBef>
                  <a:spcPct val="0"/>
                </a:spcBef>
                <a:buClrTx/>
                <a:buFontTx/>
                <a:buNone/>
              </a:pPr>
              <a:r>
                <a:rPr lang="zh-CN" altLang="en-US" sz="2800">
                  <a:latin typeface="宋体" panose="02010600030101010101" pitchFamily="2" charset="-122"/>
                </a:rPr>
                <a:t>不可满足性</a:t>
              </a:r>
            </a:p>
          </p:txBody>
        </p:sp>
        <p:sp>
          <p:nvSpPr>
            <p:cNvPr id="55303" name="Text Box 6">
              <a:extLst>
                <a:ext uri="{FF2B5EF4-FFF2-40B4-BE49-F238E27FC236}">
                  <a16:creationId xmlns:a16="http://schemas.microsoft.com/office/drawing/2014/main" id="{950C67BF-364A-0443-8B24-CD55CECBCA17}"/>
                </a:ext>
              </a:extLst>
            </p:cNvPr>
            <p:cNvSpPr txBox="1">
              <a:spLocks noChangeArrowheads="1"/>
            </p:cNvSpPr>
            <p:nvPr/>
          </p:nvSpPr>
          <p:spPr bwMode="auto">
            <a:xfrm>
              <a:off x="2304" y="1632"/>
              <a:ext cx="134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2800">
                  <a:latin typeface="宋体" panose="02010600030101010101" pitchFamily="2" charset="-122"/>
                </a:rPr>
                <a:t>子句集</a:t>
              </a:r>
            </a:p>
            <a:p>
              <a:pPr algn="ctr" eaLnBrk="1" hangingPunct="1">
                <a:spcBef>
                  <a:spcPct val="0"/>
                </a:spcBef>
                <a:buClrTx/>
                <a:buFontTx/>
                <a:buNone/>
              </a:pPr>
              <a:r>
                <a:rPr lang="zh-CN" altLang="en-US" sz="2800">
                  <a:latin typeface="宋体" panose="02010600030101010101" pitchFamily="2" charset="-122"/>
                </a:rPr>
                <a:t>不可满足性</a:t>
              </a:r>
            </a:p>
          </p:txBody>
        </p:sp>
        <p:sp>
          <p:nvSpPr>
            <p:cNvPr id="55304" name="Line 7">
              <a:extLst>
                <a:ext uri="{FF2B5EF4-FFF2-40B4-BE49-F238E27FC236}">
                  <a16:creationId xmlns:a16="http://schemas.microsoft.com/office/drawing/2014/main" id="{8543ED4C-D17B-3A44-8F67-738BC7F5BB4C}"/>
                </a:ext>
              </a:extLst>
            </p:cNvPr>
            <p:cNvSpPr>
              <a:spLocks noChangeShapeType="1"/>
            </p:cNvSpPr>
            <p:nvPr/>
          </p:nvSpPr>
          <p:spPr bwMode="auto">
            <a:xfrm>
              <a:off x="1728" y="1968"/>
              <a:ext cx="528" cy="0"/>
            </a:xfrm>
            <a:prstGeom prst="line">
              <a:avLst/>
            </a:prstGeom>
            <a:noFill/>
            <a:ln w="381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05" name="Text Box 8">
              <a:extLst>
                <a:ext uri="{FF2B5EF4-FFF2-40B4-BE49-F238E27FC236}">
                  <a16:creationId xmlns:a16="http://schemas.microsoft.com/office/drawing/2014/main" id="{C12DF4EA-9CDD-3E41-B787-D340C757B5D7}"/>
                </a:ext>
              </a:extLst>
            </p:cNvPr>
            <p:cNvSpPr txBox="1">
              <a:spLocks noChangeArrowheads="1"/>
            </p:cNvSpPr>
            <p:nvPr/>
          </p:nvSpPr>
          <p:spPr bwMode="auto">
            <a:xfrm>
              <a:off x="3648" y="1680"/>
              <a:ext cx="500"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4800" b="0">
                  <a:solidFill>
                    <a:schemeClr val="accent2"/>
                  </a:solidFill>
                </a:rPr>
                <a:t>？</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2"/>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2"/>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92163"/>
                                        </p:tgtEl>
                                        <p:attrNameLst>
                                          <p:attrName>style.visibility</p:attrName>
                                        </p:attrNameLst>
                                      </p:cBhvr>
                                      <p:to>
                                        <p:strVal val="visible"/>
                                      </p:to>
                                    </p:set>
                                    <p:animEffect transition="in" filter="wipe(down)">
                                      <p:cBhvr>
                                        <p:cTn id="15" dur="500"/>
                                        <p:tgtEl>
                                          <p:spTgt spid="92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a:extLst>
              <a:ext uri="{FF2B5EF4-FFF2-40B4-BE49-F238E27FC236}">
                <a16:creationId xmlns:a16="http://schemas.microsoft.com/office/drawing/2014/main" id="{A5B2E09A-9B79-1047-AA64-F673DAEC35C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7EF288C0-78B4-A94D-8E9C-CF75D01C577F}" type="slidenum">
              <a:rPr lang="ja-JP" altLang="en-US" sz="1800">
                <a:solidFill>
                  <a:srgbClr val="A50021"/>
                </a:solidFill>
                <a:ea typeface="ＭＳ Ｐゴシック" panose="020B0600070205080204" pitchFamily="34" charset="-128"/>
              </a:rPr>
              <a:pPr>
                <a:spcBef>
                  <a:spcPct val="0"/>
                </a:spcBef>
                <a:buClrTx/>
                <a:buFontTx/>
                <a:buNone/>
              </a:pPr>
              <a:t>48</a:t>
            </a:fld>
            <a:endParaRPr lang="en-US" altLang="ja-JP" sz="1800">
              <a:solidFill>
                <a:srgbClr val="A50021"/>
              </a:solidFill>
              <a:ea typeface="ＭＳ Ｐゴシック" panose="020B0600070205080204" pitchFamily="34" charset="-128"/>
            </a:endParaRPr>
          </a:p>
        </p:txBody>
      </p:sp>
      <p:grpSp>
        <p:nvGrpSpPr>
          <p:cNvPr id="56323" name="Group 1026">
            <a:extLst>
              <a:ext uri="{FF2B5EF4-FFF2-40B4-BE49-F238E27FC236}">
                <a16:creationId xmlns:a16="http://schemas.microsoft.com/office/drawing/2014/main" id="{404B71BA-A15A-1C4F-91A1-0E49EB23E7BB}"/>
              </a:ext>
            </a:extLst>
          </p:cNvPr>
          <p:cNvGrpSpPr>
            <a:grpSpLocks/>
          </p:cNvGrpSpPr>
          <p:nvPr/>
        </p:nvGrpSpPr>
        <p:grpSpPr bwMode="auto">
          <a:xfrm>
            <a:off x="457200" y="2362200"/>
            <a:ext cx="8001000" cy="3429000"/>
            <a:chOff x="576" y="1488"/>
            <a:chExt cx="4512" cy="2160"/>
          </a:xfrm>
        </p:grpSpPr>
        <p:sp>
          <p:nvSpPr>
            <p:cNvPr id="56326" name="AutoShape 1027">
              <a:extLst>
                <a:ext uri="{FF2B5EF4-FFF2-40B4-BE49-F238E27FC236}">
                  <a16:creationId xmlns:a16="http://schemas.microsoft.com/office/drawing/2014/main" id="{040A40EB-9ACB-BD4A-B22F-93F21CE20D50}"/>
                </a:ext>
              </a:extLst>
            </p:cNvPr>
            <p:cNvSpPr>
              <a:spLocks noChangeArrowheads="1"/>
            </p:cNvSpPr>
            <p:nvPr/>
          </p:nvSpPr>
          <p:spPr bwMode="auto">
            <a:xfrm>
              <a:off x="576" y="1488"/>
              <a:ext cx="3888" cy="2064"/>
            </a:xfrm>
            <a:prstGeom prst="rightArrowCallout">
              <a:avLst>
                <a:gd name="adj1" fmla="val 18796"/>
                <a:gd name="adj2" fmla="val 24565"/>
                <a:gd name="adj3" fmla="val 19238"/>
                <a:gd name="adj4" fmla="val 84130"/>
              </a:avLst>
            </a:prstGeom>
            <a:solidFill>
              <a:srgbClr val="CCFFCC"/>
            </a:solidFill>
            <a:ln w="9525">
              <a:solidFill>
                <a:schemeClr val="tx1"/>
              </a:solidFill>
              <a:miter lim="800000"/>
              <a:headEnd/>
              <a:tailEnd/>
            </a:ln>
          </p:spPr>
          <p:txBody>
            <a:bodyPr wrap="none" anchor="ct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6327" name="Text Box 1028">
              <a:extLst>
                <a:ext uri="{FF2B5EF4-FFF2-40B4-BE49-F238E27FC236}">
                  <a16:creationId xmlns:a16="http://schemas.microsoft.com/office/drawing/2014/main" id="{E8299D36-67D0-8B46-889C-C0853812901D}"/>
                </a:ext>
              </a:extLst>
            </p:cNvPr>
            <p:cNvSpPr txBox="1">
              <a:spLocks noChangeArrowheads="1"/>
            </p:cNvSpPr>
            <p:nvPr/>
          </p:nvSpPr>
          <p:spPr bwMode="auto">
            <a:xfrm>
              <a:off x="4560" y="1501"/>
              <a:ext cx="528" cy="2147"/>
            </a:xfrm>
            <a:prstGeom prst="rect">
              <a:avLst/>
            </a:prstGeom>
            <a:solidFill>
              <a:srgbClr val="FFFF99"/>
            </a:solidFill>
            <a:ln w="9525">
              <a:solidFill>
                <a:srgbClr val="808080"/>
              </a:solidFill>
              <a:miter lim="800000"/>
              <a:headEnd/>
              <a:tailEnd/>
            </a:ln>
          </p:spPr>
          <p:txBody>
            <a:bodyPr anchor="ctr" anchorCtr="1">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30000"/>
                </a:spcBef>
                <a:buClrTx/>
                <a:buFontTx/>
                <a:buNone/>
              </a:pPr>
              <a:r>
                <a:rPr lang="zh-CN" altLang="en-US" sz="2900"/>
                <a:t>归</a:t>
              </a:r>
            </a:p>
            <a:p>
              <a:pPr eaLnBrk="1" hangingPunct="1">
                <a:spcBef>
                  <a:spcPct val="30000"/>
                </a:spcBef>
                <a:buClrTx/>
                <a:buFontTx/>
                <a:buNone/>
              </a:pPr>
              <a:r>
                <a:rPr lang="zh-CN" altLang="en-US" sz="2900"/>
                <a:t>结</a:t>
              </a:r>
            </a:p>
            <a:p>
              <a:pPr eaLnBrk="1" hangingPunct="1">
                <a:spcBef>
                  <a:spcPct val="30000"/>
                </a:spcBef>
                <a:buClrTx/>
                <a:buFontTx/>
                <a:buNone/>
              </a:pPr>
              <a:r>
                <a:rPr lang="zh-CN" altLang="en-US" sz="2900"/>
                <a:t>演</a:t>
              </a:r>
            </a:p>
            <a:p>
              <a:pPr eaLnBrk="1" hangingPunct="1">
                <a:spcBef>
                  <a:spcPct val="30000"/>
                </a:spcBef>
                <a:buClrTx/>
                <a:buFontTx/>
                <a:buNone/>
              </a:pPr>
              <a:r>
                <a:rPr lang="zh-CN" altLang="en-US" sz="2900"/>
                <a:t>绎</a:t>
              </a:r>
            </a:p>
            <a:p>
              <a:pPr eaLnBrk="1" hangingPunct="1">
                <a:spcBef>
                  <a:spcPct val="30000"/>
                </a:spcBef>
                <a:buClrTx/>
                <a:buFontTx/>
                <a:buNone/>
              </a:pPr>
              <a:r>
                <a:rPr lang="zh-CN" altLang="en-US" sz="2900"/>
                <a:t>推</a:t>
              </a:r>
            </a:p>
            <a:p>
              <a:pPr eaLnBrk="1" hangingPunct="1">
                <a:spcBef>
                  <a:spcPct val="30000"/>
                </a:spcBef>
                <a:buClrTx/>
                <a:buFontTx/>
                <a:buNone/>
              </a:pPr>
              <a:r>
                <a:rPr lang="zh-CN" altLang="en-US" sz="2900"/>
                <a:t>理</a:t>
              </a:r>
            </a:p>
          </p:txBody>
        </p:sp>
      </p:grpSp>
      <p:sp>
        <p:nvSpPr>
          <p:cNvPr id="56324" name="Rectangle 1029">
            <a:extLst>
              <a:ext uri="{FF2B5EF4-FFF2-40B4-BE49-F238E27FC236}">
                <a16:creationId xmlns:a16="http://schemas.microsoft.com/office/drawing/2014/main" id="{E51E832B-C9BC-C34B-9084-A3F6CE7BD703}"/>
              </a:ext>
            </a:extLst>
          </p:cNvPr>
          <p:cNvSpPr>
            <a:spLocks noGrp="1" noChangeArrowheads="1"/>
          </p:cNvSpPr>
          <p:nvPr>
            <p:ph type="title"/>
          </p:nvPr>
        </p:nvSpPr>
        <p:spPr/>
        <p:txBody>
          <a:bodyPr/>
          <a:lstStyle/>
          <a:p>
            <a:pPr eaLnBrk="1" hangingPunct="1"/>
            <a:r>
              <a:rPr lang="zh-CN" altLang="en-US" sz="3600" b="0">
                <a:latin typeface="Times New Roman" panose="02020603050405020304" pitchFamily="18" charset="0"/>
                <a:ea typeface="黑体" panose="02010609060101010101" pitchFamily="49" charset="-122"/>
              </a:rPr>
              <a:t>第</a:t>
            </a:r>
            <a:r>
              <a:rPr lang="en-US" altLang="zh-CN" sz="3600" b="0">
                <a:latin typeface="Times New Roman" panose="02020603050405020304" pitchFamily="18" charset="0"/>
                <a:ea typeface="黑体" panose="02010609060101010101" pitchFamily="49" charset="-122"/>
              </a:rPr>
              <a:t>3</a:t>
            </a:r>
            <a:r>
              <a:rPr lang="zh-CN" altLang="en-US" sz="3600" b="0">
                <a:latin typeface="Times New Roman" panose="02020603050405020304" pitchFamily="18" charset="0"/>
                <a:ea typeface="黑体" panose="02010609060101010101" pitchFamily="49" charset="-122"/>
              </a:rPr>
              <a:t>章  确定性推理方法</a:t>
            </a:r>
          </a:p>
        </p:txBody>
      </p:sp>
      <p:sp>
        <p:nvSpPr>
          <p:cNvPr id="56325" name="Rectangle 1030">
            <a:extLst>
              <a:ext uri="{FF2B5EF4-FFF2-40B4-BE49-F238E27FC236}">
                <a16:creationId xmlns:a16="http://schemas.microsoft.com/office/drawing/2014/main" id="{A559A7F7-F48D-8446-95A1-E52D1C09BE2D}"/>
              </a:ext>
            </a:extLst>
          </p:cNvPr>
          <p:cNvSpPr>
            <a:spLocks noGrp="1" noChangeArrowheads="1"/>
          </p:cNvSpPr>
          <p:nvPr>
            <p:ph type="body" idx="1"/>
          </p:nvPr>
        </p:nvSpPr>
        <p:spPr>
          <a:xfrm>
            <a:off x="425450" y="908050"/>
            <a:ext cx="8642350" cy="5400675"/>
          </a:xfrm>
        </p:spPr>
        <p:txBody>
          <a:bodyPr/>
          <a:lstStyle/>
          <a:p>
            <a:pPr eaLnBrk="1" hangingPunct="1">
              <a:lnSpc>
                <a:spcPct val="120000"/>
              </a:lnSpc>
            </a:pPr>
            <a:r>
              <a:rPr lang="en-US" altLang="zh-CN" sz="2800" b="1">
                <a:latin typeface="Times New Roman" panose="02020603050405020304" pitchFamily="18" charset="0"/>
              </a:rPr>
              <a:t>3.1  </a:t>
            </a:r>
            <a:r>
              <a:rPr lang="zh-CN" altLang="en-US" sz="2800" b="1">
                <a:latin typeface="Times New Roman" panose="02020603050405020304" pitchFamily="18" charset="0"/>
              </a:rPr>
              <a:t>推理的基本概念 </a:t>
            </a:r>
          </a:p>
          <a:p>
            <a:pPr eaLnBrk="1" hangingPunct="1">
              <a:lnSpc>
                <a:spcPct val="120000"/>
              </a:lnSpc>
            </a:pPr>
            <a:r>
              <a:rPr lang="en-US" altLang="zh-CN" sz="2800" b="1">
                <a:latin typeface="Times New Roman" panose="02020603050405020304" pitchFamily="18" charset="0"/>
              </a:rPr>
              <a:t>3.2  </a:t>
            </a:r>
            <a:r>
              <a:rPr lang="zh-CN" altLang="en-US" sz="2800" b="1">
                <a:latin typeface="Times New Roman" panose="02020603050405020304" pitchFamily="18" charset="0"/>
              </a:rPr>
              <a:t>自然演绎推理</a:t>
            </a:r>
          </a:p>
          <a:p>
            <a:pPr eaLnBrk="1" hangingPunct="1">
              <a:lnSpc>
                <a:spcPct val="120000"/>
              </a:lnSpc>
            </a:pPr>
            <a:r>
              <a:rPr lang="en-US" altLang="zh-CN" sz="2800" b="1">
                <a:latin typeface="Times New Roman" panose="02020603050405020304" pitchFamily="18" charset="0"/>
              </a:rPr>
              <a:t>3.3  </a:t>
            </a:r>
            <a:r>
              <a:rPr lang="zh-CN" altLang="en-US" sz="2800" b="1">
                <a:latin typeface="Times New Roman" panose="02020603050405020304" pitchFamily="18" charset="0"/>
              </a:rPr>
              <a:t>谓词公式化为子句集的方法</a:t>
            </a:r>
          </a:p>
          <a:p>
            <a:pPr eaLnBrk="1" hangingPunct="1">
              <a:lnSpc>
                <a:spcPct val="120000"/>
              </a:lnSpc>
            </a:pPr>
            <a:r>
              <a:rPr lang="en-US" altLang="zh-CN" sz="2800" b="1">
                <a:solidFill>
                  <a:srgbClr val="0000FF"/>
                </a:solidFill>
                <a:latin typeface="Times New Roman" panose="02020603050405020304" pitchFamily="18" charset="0"/>
              </a:rPr>
              <a:t>3.4  </a:t>
            </a:r>
            <a:r>
              <a:rPr lang="zh-CN" altLang="en-US" sz="2800" b="1">
                <a:solidFill>
                  <a:srgbClr val="0000FF"/>
                </a:solidFill>
                <a:latin typeface="Times New Roman" panose="02020603050405020304" pitchFamily="18" charset="0"/>
              </a:rPr>
              <a:t>鲁宾逊归结原理</a:t>
            </a:r>
          </a:p>
          <a:p>
            <a:pPr eaLnBrk="1" hangingPunct="1">
              <a:lnSpc>
                <a:spcPct val="120000"/>
              </a:lnSpc>
            </a:pPr>
            <a:r>
              <a:rPr lang="en-US" altLang="zh-CN" sz="2800" b="1">
                <a:latin typeface="Times New Roman" panose="02020603050405020304" pitchFamily="18" charset="0"/>
              </a:rPr>
              <a:t>3.5  </a:t>
            </a:r>
            <a:r>
              <a:rPr lang="zh-CN" altLang="en-US" sz="2800" b="1">
                <a:latin typeface="Times New Roman" panose="02020603050405020304" pitchFamily="18" charset="0"/>
              </a:rPr>
              <a:t>归结反演</a:t>
            </a:r>
          </a:p>
          <a:p>
            <a:pPr eaLnBrk="1" hangingPunct="1">
              <a:lnSpc>
                <a:spcPct val="120000"/>
              </a:lnSpc>
            </a:pPr>
            <a:r>
              <a:rPr lang="en-US" altLang="zh-CN" sz="2800" b="1">
                <a:latin typeface="Times New Roman" panose="02020603050405020304" pitchFamily="18" charset="0"/>
              </a:rPr>
              <a:t>3.6  </a:t>
            </a:r>
            <a:r>
              <a:rPr lang="zh-CN" altLang="en-US" sz="2800" b="1">
                <a:latin typeface="Times New Roman" panose="02020603050405020304" pitchFamily="18" charset="0"/>
              </a:rPr>
              <a:t>应用归结反演求解问题</a:t>
            </a:r>
            <a:r>
              <a:rPr lang="zh-CN" altLang="en-US" sz="2800" b="1"/>
              <a:t> </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a:extLst>
              <a:ext uri="{FF2B5EF4-FFF2-40B4-BE49-F238E27FC236}">
                <a16:creationId xmlns:a16="http://schemas.microsoft.com/office/drawing/2014/main" id="{26357B7B-13A8-7548-B7F9-901BE08A536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2F924887-3657-404A-AF1D-C0624CE1CE2F}" type="slidenum">
              <a:rPr lang="ja-JP" altLang="en-US" sz="1800">
                <a:solidFill>
                  <a:srgbClr val="A50021"/>
                </a:solidFill>
                <a:ea typeface="ＭＳ Ｐゴシック" panose="020B0600070205080204" pitchFamily="34" charset="-128"/>
              </a:rPr>
              <a:pPr>
                <a:spcBef>
                  <a:spcPct val="0"/>
                </a:spcBef>
                <a:buClrTx/>
                <a:buFontTx/>
                <a:buNone/>
              </a:pPr>
              <a:t>49</a:t>
            </a:fld>
            <a:endParaRPr lang="en-US" altLang="ja-JP" sz="1800">
              <a:solidFill>
                <a:srgbClr val="A50021"/>
              </a:solidFill>
              <a:ea typeface="ＭＳ Ｐゴシック" panose="020B0600070205080204" pitchFamily="34" charset="-128"/>
            </a:endParaRPr>
          </a:p>
        </p:txBody>
      </p:sp>
      <p:sp>
        <p:nvSpPr>
          <p:cNvPr id="57347" name="Rectangle 2">
            <a:extLst>
              <a:ext uri="{FF2B5EF4-FFF2-40B4-BE49-F238E27FC236}">
                <a16:creationId xmlns:a16="http://schemas.microsoft.com/office/drawing/2014/main" id="{0427CA4E-21CA-5647-9273-A2C30BE826DE}"/>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3.4  </a:t>
            </a:r>
            <a:r>
              <a:rPr lang="zh-CN" altLang="en-US" sz="3600" b="0">
                <a:latin typeface="Times New Roman" panose="02020603050405020304" pitchFamily="18" charset="0"/>
                <a:ea typeface="黑体" panose="02010609060101010101" pitchFamily="49" charset="-122"/>
              </a:rPr>
              <a:t>鲁宾逊归结原理</a:t>
            </a:r>
          </a:p>
        </p:txBody>
      </p:sp>
      <p:sp>
        <p:nvSpPr>
          <p:cNvPr id="57348" name="Rectangle 3">
            <a:extLst>
              <a:ext uri="{FF2B5EF4-FFF2-40B4-BE49-F238E27FC236}">
                <a16:creationId xmlns:a16="http://schemas.microsoft.com/office/drawing/2014/main" id="{FFEA824E-9714-0948-93B8-4CDF775723F5}"/>
              </a:ext>
            </a:extLst>
          </p:cNvPr>
          <p:cNvSpPr>
            <a:spLocks noGrp="1" noChangeArrowheads="1"/>
          </p:cNvSpPr>
          <p:nvPr>
            <p:ph type="body" idx="1"/>
          </p:nvPr>
        </p:nvSpPr>
        <p:spPr>
          <a:xfrm>
            <a:off x="327025" y="2819400"/>
            <a:ext cx="8588375" cy="2362200"/>
          </a:xfrm>
          <a:gradFill rotWithShape="1">
            <a:gsLst>
              <a:gs pos="0">
                <a:srgbClr val="00FFFF"/>
              </a:gs>
              <a:gs pos="100000">
                <a:schemeClr val="bg1"/>
              </a:gs>
            </a:gsLst>
            <a:path path="shape">
              <a:fillToRect l="50000" t="50000" r="50000" b="50000"/>
            </a:path>
          </a:gradFill>
          <a:ln>
            <a:solidFill>
              <a:srgbClr val="808080"/>
            </a:solidFill>
            <a:miter lim="800000"/>
            <a:headEnd/>
            <a:tailEnd/>
          </a:ln>
        </p:spPr>
        <p:txBody>
          <a:bodyPr/>
          <a:lstStyle/>
          <a:p>
            <a:pPr marL="292100" indent="-292100" algn="just" eaLnBrk="1" hangingPunct="1">
              <a:lnSpc>
                <a:spcPct val="120000"/>
              </a:lnSpc>
              <a:buFont typeface="Wingdings" pitchFamily="2" charset="2"/>
              <a:buChar char="u"/>
            </a:pPr>
            <a:r>
              <a:rPr lang="en-US" altLang="zh-CN" sz="2400" b="1"/>
              <a:t> </a:t>
            </a:r>
            <a:r>
              <a:rPr lang="zh-CN" altLang="en-US" sz="2400" b="1"/>
              <a:t>鲁宾逊归结原理（消解原理）</a:t>
            </a:r>
            <a:r>
              <a:rPr lang="zh-CN" altLang="en-US" sz="2400"/>
              <a:t>的</a:t>
            </a:r>
            <a:r>
              <a:rPr lang="zh-CN" altLang="en-US" sz="2400" b="1">
                <a:latin typeface="Times New Roman" panose="02020603050405020304" pitchFamily="18" charset="0"/>
              </a:rPr>
              <a:t>基本思想：</a:t>
            </a:r>
          </a:p>
          <a:p>
            <a:pPr marL="292100" indent="-292100" algn="just" eaLnBrk="1" hangingPunct="1">
              <a:lnSpc>
                <a:spcPct val="120000"/>
              </a:lnSpc>
              <a:buSzPct val="60000"/>
              <a:buFont typeface="Wingdings" pitchFamily="2" charset="2"/>
              <a:buChar char="p"/>
            </a:pPr>
            <a:r>
              <a:rPr lang="zh-CN" altLang="en-US" sz="2400" b="1">
                <a:latin typeface="Times New Roman" panose="02020603050405020304" pitchFamily="18" charset="0"/>
              </a:rPr>
              <a:t>检查子句集</a:t>
            </a:r>
            <a:r>
              <a:rPr lang="zh-CN" altLang="en-US" sz="2400" b="1" i="1">
                <a:latin typeface="Times New Roman" panose="02020603050405020304" pitchFamily="18" charset="0"/>
              </a:rPr>
              <a:t> </a:t>
            </a:r>
            <a:r>
              <a:rPr lang="en-US" altLang="zh-CN" sz="2400" b="1" i="1">
                <a:latin typeface="Times New Roman" panose="02020603050405020304" pitchFamily="18" charset="0"/>
              </a:rPr>
              <a:t>S</a:t>
            </a:r>
            <a:r>
              <a:rPr lang="en-US" altLang="zh-CN" sz="2400" b="1">
                <a:latin typeface="Times New Roman" panose="02020603050405020304" pitchFamily="18" charset="0"/>
              </a:rPr>
              <a:t> </a:t>
            </a:r>
            <a:r>
              <a:rPr lang="zh-CN" altLang="en-US" sz="2400" b="1">
                <a:latin typeface="Times New Roman" panose="02020603050405020304" pitchFamily="18" charset="0"/>
              </a:rPr>
              <a:t>中是否包含空子句，若包含，则 </a:t>
            </a:r>
            <a:r>
              <a:rPr lang="en-US" altLang="zh-CN" sz="2400" b="1" i="1">
                <a:latin typeface="Times New Roman" panose="02020603050405020304" pitchFamily="18" charset="0"/>
              </a:rPr>
              <a:t>S</a:t>
            </a:r>
            <a:r>
              <a:rPr lang="en-US" altLang="zh-CN" sz="2400" b="1">
                <a:latin typeface="Times New Roman" panose="02020603050405020304" pitchFamily="18" charset="0"/>
              </a:rPr>
              <a:t> </a:t>
            </a:r>
            <a:r>
              <a:rPr lang="zh-CN" altLang="en-US" sz="2400" b="1">
                <a:latin typeface="Times New Roman" panose="02020603050405020304" pitchFamily="18" charset="0"/>
              </a:rPr>
              <a:t>不可满足。</a:t>
            </a:r>
          </a:p>
          <a:p>
            <a:pPr marL="292100" indent="-292100" algn="just" eaLnBrk="1" hangingPunct="1">
              <a:lnSpc>
                <a:spcPct val="120000"/>
              </a:lnSpc>
              <a:buSzPct val="60000"/>
              <a:buFont typeface="Wingdings" pitchFamily="2" charset="2"/>
              <a:buChar char="p"/>
            </a:pPr>
            <a:r>
              <a:rPr lang="zh-CN" altLang="en-US" sz="2400" b="1">
                <a:latin typeface="Times New Roman" panose="02020603050405020304" pitchFamily="18" charset="0"/>
              </a:rPr>
              <a:t>若不包含，在 </a:t>
            </a:r>
            <a:r>
              <a:rPr lang="en-US" altLang="zh-CN" sz="2400" b="1" i="1">
                <a:latin typeface="Times New Roman" panose="02020603050405020304" pitchFamily="18" charset="0"/>
              </a:rPr>
              <a:t>S</a:t>
            </a:r>
            <a:r>
              <a:rPr lang="en-US" altLang="zh-CN" sz="2400" b="1">
                <a:latin typeface="Times New Roman" panose="02020603050405020304" pitchFamily="18" charset="0"/>
              </a:rPr>
              <a:t> </a:t>
            </a:r>
            <a:r>
              <a:rPr lang="zh-CN" altLang="en-US" sz="2400" b="1">
                <a:latin typeface="Times New Roman" panose="02020603050405020304" pitchFamily="18" charset="0"/>
              </a:rPr>
              <a:t>中选择合适的子句进行归结，一旦归结出空子句，就说明 </a:t>
            </a:r>
            <a:r>
              <a:rPr lang="en-US" altLang="zh-CN" sz="2400" b="1" i="1">
                <a:latin typeface="Times New Roman" panose="02020603050405020304" pitchFamily="18" charset="0"/>
              </a:rPr>
              <a:t>S</a:t>
            </a:r>
            <a:r>
              <a:rPr lang="en-US" altLang="zh-CN" sz="2400" b="1">
                <a:latin typeface="Times New Roman" panose="02020603050405020304" pitchFamily="18" charset="0"/>
              </a:rPr>
              <a:t> </a:t>
            </a:r>
            <a:r>
              <a:rPr lang="zh-CN" altLang="en-US" sz="2400" b="1">
                <a:latin typeface="Times New Roman" panose="02020603050405020304" pitchFamily="18" charset="0"/>
              </a:rPr>
              <a:t>是不可满足的。</a:t>
            </a:r>
          </a:p>
        </p:txBody>
      </p:sp>
      <p:sp>
        <p:nvSpPr>
          <p:cNvPr id="57349" name="Rectangle 5">
            <a:extLst>
              <a:ext uri="{FF2B5EF4-FFF2-40B4-BE49-F238E27FC236}">
                <a16:creationId xmlns:a16="http://schemas.microsoft.com/office/drawing/2014/main" id="{77B9A0EB-467F-AC42-B603-DAFA0AEADCB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7350" name="Rectangle 7">
            <a:extLst>
              <a:ext uri="{FF2B5EF4-FFF2-40B4-BE49-F238E27FC236}">
                <a16:creationId xmlns:a16="http://schemas.microsoft.com/office/drawing/2014/main" id="{4876D959-F1FE-E245-9B5C-49619A3BE84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7351" name="Rectangle 11">
            <a:extLst>
              <a:ext uri="{FF2B5EF4-FFF2-40B4-BE49-F238E27FC236}">
                <a16:creationId xmlns:a16="http://schemas.microsoft.com/office/drawing/2014/main" id="{3EFA6C7F-B7BF-624A-BCF7-8B604C825F1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7352" name="Rectangle 13">
            <a:extLst>
              <a:ext uri="{FF2B5EF4-FFF2-40B4-BE49-F238E27FC236}">
                <a16:creationId xmlns:a16="http://schemas.microsoft.com/office/drawing/2014/main" id="{6148BC05-9CE3-DE4D-8E99-D631DA94786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7353" name="Rectangle 15">
            <a:extLst>
              <a:ext uri="{FF2B5EF4-FFF2-40B4-BE49-F238E27FC236}">
                <a16:creationId xmlns:a16="http://schemas.microsoft.com/office/drawing/2014/main" id="{6E1D3E02-A6F3-094D-91BE-3D32F518596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7354" name="Rectangle 17">
            <a:extLst>
              <a:ext uri="{FF2B5EF4-FFF2-40B4-BE49-F238E27FC236}">
                <a16:creationId xmlns:a16="http://schemas.microsoft.com/office/drawing/2014/main" id="{0F7403FB-4224-D647-8FB9-3A2D01019FA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7355" name="Rectangle 19">
            <a:extLst>
              <a:ext uri="{FF2B5EF4-FFF2-40B4-BE49-F238E27FC236}">
                <a16:creationId xmlns:a16="http://schemas.microsoft.com/office/drawing/2014/main" id="{6966DC04-143B-A54A-8246-97C4BFACCD2A}"/>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7356" name="Rectangle 21">
            <a:extLst>
              <a:ext uri="{FF2B5EF4-FFF2-40B4-BE49-F238E27FC236}">
                <a16:creationId xmlns:a16="http://schemas.microsoft.com/office/drawing/2014/main" id="{D1ABDC31-08F7-C245-BDD6-1FCB7B6E2ACF}"/>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7357" name="Rectangle 23">
            <a:extLst>
              <a:ext uri="{FF2B5EF4-FFF2-40B4-BE49-F238E27FC236}">
                <a16:creationId xmlns:a16="http://schemas.microsoft.com/office/drawing/2014/main" id="{8E2AFC6E-E4F6-F44C-83A4-9CF1B3259D3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7358" name="Rectangle 25">
            <a:extLst>
              <a:ext uri="{FF2B5EF4-FFF2-40B4-BE49-F238E27FC236}">
                <a16:creationId xmlns:a16="http://schemas.microsoft.com/office/drawing/2014/main" id="{2398B858-5CD6-5740-893A-66CF49E5B2D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7359" name="Rectangle 27">
            <a:extLst>
              <a:ext uri="{FF2B5EF4-FFF2-40B4-BE49-F238E27FC236}">
                <a16:creationId xmlns:a16="http://schemas.microsoft.com/office/drawing/2014/main" id="{3D59369E-FBE9-C94D-9E57-576959E841C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7360" name="Rectangle 29">
            <a:extLst>
              <a:ext uri="{FF2B5EF4-FFF2-40B4-BE49-F238E27FC236}">
                <a16:creationId xmlns:a16="http://schemas.microsoft.com/office/drawing/2014/main" id="{5709895B-E5AB-3348-B7E6-C05DD329C621}"/>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7361" name="Rectangle 31">
            <a:extLst>
              <a:ext uri="{FF2B5EF4-FFF2-40B4-BE49-F238E27FC236}">
                <a16:creationId xmlns:a16="http://schemas.microsoft.com/office/drawing/2014/main" id="{8868E8D4-8B87-5A41-BF4E-2373EF1FAE33}"/>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7362" name="Rectangle 33">
            <a:extLst>
              <a:ext uri="{FF2B5EF4-FFF2-40B4-BE49-F238E27FC236}">
                <a16:creationId xmlns:a16="http://schemas.microsoft.com/office/drawing/2014/main" id="{20E99D44-2725-D24B-BCF3-3192C0A8BA59}"/>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7363" name="Rectangle 37">
            <a:extLst>
              <a:ext uri="{FF2B5EF4-FFF2-40B4-BE49-F238E27FC236}">
                <a16:creationId xmlns:a16="http://schemas.microsoft.com/office/drawing/2014/main" id="{281F7A55-3401-9846-AF4D-DDFD25892850}"/>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7364" name="Rectangle 39">
            <a:extLst>
              <a:ext uri="{FF2B5EF4-FFF2-40B4-BE49-F238E27FC236}">
                <a16:creationId xmlns:a16="http://schemas.microsoft.com/office/drawing/2014/main" id="{0CEA36C7-B6A6-B74D-B28D-24683A505D68}"/>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7365" name="Rectangle 43">
            <a:extLst>
              <a:ext uri="{FF2B5EF4-FFF2-40B4-BE49-F238E27FC236}">
                <a16:creationId xmlns:a16="http://schemas.microsoft.com/office/drawing/2014/main" id="{1CD3F936-8584-C445-9EF5-E0D6A4E78D1C}"/>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7366" name="Rectangle 45">
            <a:extLst>
              <a:ext uri="{FF2B5EF4-FFF2-40B4-BE49-F238E27FC236}">
                <a16:creationId xmlns:a16="http://schemas.microsoft.com/office/drawing/2014/main" id="{AD27DEF0-2B5B-D04C-9834-A9D1DC929ADF}"/>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7367" name="Rectangle 47">
            <a:extLst>
              <a:ext uri="{FF2B5EF4-FFF2-40B4-BE49-F238E27FC236}">
                <a16:creationId xmlns:a16="http://schemas.microsoft.com/office/drawing/2014/main" id="{F1CEF689-E660-BB43-B7F0-C9DBA27246E3}"/>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7368" name="Rectangle 49">
            <a:extLst>
              <a:ext uri="{FF2B5EF4-FFF2-40B4-BE49-F238E27FC236}">
                <a16:creationId xmlns:a16="http://schemas.microsoft.com/office/drawing/2014/main" id="{463045FA-6C03-9844-A33B-22EC7552098C}"/>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7369" name="Rectangle 51">
            <a:extLst>
              <a:ext uri="{FF2B5EF4-FFF2-40B4-BE49-F238E27FC236}">
                <a16:creationId xmlns:a16="http://schemas.microsoft.com/office/drawing/2014/main" id="{0786B0B4-2A2C-9042-879F-F9A25A4B1381}"/>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7370" name="Rectangle 53">
            <a:extLst>
              <a:ext uri="{FF2B5EF4-FFF2-40B4-BE49-F238E27FC236}">
                <a16:creationId xmlns:a16="http://schemas.microsoft.com/office/drawing/2014/main" id="{8E52DDC3-E481-204A-B0B9-44329E3FFDDF}"/>
              </a:ext>
            </a:extLst>
          </p:cNvPr>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7371" name="Rectangle 81">
            <a:extLst>
              <a:ext uri="{FF2B5EF4-FFF2-40B4-BE49-F238E27FC236}">
                <a16:creationId xmlns:a16="http://schemas.microsoft.com/office/drawing/2014/main" id="{6AAB8074-8DF1-A94A-8F33-2981E13F02C5}"/>
              </a:ext>
            </a:extLst>
          </p:cNvPr>
          <p:cNvSpPr>
            <a:spLocks noChangeArrowheads="1"/>
          </p:cNvSpPr>
          <p:nvPr/>
        </p:nvSpPr>
        <p:spPr bwMode="auto">
          <a:xfrm>
            <a:off x="304800" y="1219200"/>
            <a:ext cx="8610600" cy="1220788"/>
          </a:xfrm>
          <a:prstGeom prst="rect">
            <a:avLst/>
          </a:prstGeom>
          <a:solidFill>
            <a:srgbClr val="FFFFFF"/>
          </a:solidFill>
          <a:ln w="9525">
            <a:solidFill>
              <a:srgbClr val="808080"/>
            </a:solidFill>
            <a:miter lim="800000"/>
            <a:headEnd/>
            <a:tailEnd/>
          </a:ln>
        </p:spPr>
        <p:txBody>
          <a:bodyPr>
            <a:spAutoFit/>
          </a:bodyPr>
          <a:lstStyle>
            <a:lvl1pPr marL="363538" indent="-363538">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50000"/>
              </a:lnSpc>
              <a:buFont typeface="Wingdings" pitchFamily="2" charset="2"/>
              <a:buChar char="u"/>
            </a:pPr>
            <a:r>
              <a:rPr lang="zh-CN" altLang="en-US" sz="2400"/>
              <a:t>子句集中子句之间是合取关系，只要有一个子句不可满足，  则子句集就不可满足。</a:t>
            </a:r>
            <a:r>
              <a:rPr lang="zh-CN" altLang="en-US" sz="2500"/>
              <a:t> </a:t>
            </a: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a:extLst>
              <a:ext uri="{FF2B5EF4-FFF2-40B4-BE49-F238E27FC236}">
                <a16:creationId xmlns:a16="http://schemas.microsoft.com/office/drawing/2014/main" id="{84F1857F-1ED9-F443-8368-34F67462967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0EAE48C8-0B02-8141-91C0-9A83076F9FA3}" type="slidenum">
              <a:rPr lang="ja-JP" altLang="en-US" sz="1800">
                <a:solidFill>
                  <a:srgbClr val="A50021"/>
                </a:solidFill>
                <a:ea typeface="ＭＳ Ｐゴシック" panose="020B0600070205080204" pitchFamily="34" charset="-128"/>
              </a:rPr>
              <a:pPr>
                <a:spcBef>
                  <a:spcPct val="0"/>
                </a:spcBef>
                <a:buClrTx/>
                <a:buFontTx/>
                <a:buNone/>
              </a:pPr>
              <a:t>5</a:t>
            </a:fld>
            <a:endParaRPr lang="en-US" altLang="ja-JP" sz="1800">
              <a:solidFill>
                <a:srgbClr val="A50021"/>
              </a:solidFill>
              <a:ea typeface="ＭＳ Ｐゴシック" panose="020B0600070205080204" pitchFamily="34" charset="-128"/>
            </a:endParaRPr>
          </a:p>
        </p:txBody>
      </p:sp>
      <p:grpSp>
        <p:nvGrpSpPr>
          <p:cNvPr id="8195" name="Group 2">
            <a:extLst>
              <a:ext uri="{FF2B5EF4-FFF2-40B4-BE49-F238E27FC236}">
                <a16:creationId xmlns:a16="http://schemas.microsoft.com/office/drawing/2014/main" id="{36411BFD-A6F1-E743-9157-CB24A71D8FA2}"/>
              </a:ext>
            </a:extLst>
          </p:cNvPr>
          <p:cNvGrpSpPr>
            <a:grpSpLocks/>
          </p:cNvGrpSpPr>
          <p:nvPr/>
        </p:nvGrpSpPr>
        <p:grpSpPr bwMode="auto">
          <a:xfrm>
            <a:off x="457200" y="2362200"/>
            <a:ext cx="8001000" cy="3429000"/>
            <a:chOff x="576" y="1488"/>
            <a:chExt cx="4512" cy="2160"/>
          </a:xfrm>
        </p:grpSpPr>
        <p:sp>
          <p:nvSpPr>
            <p:cNvPr id="8198" name="AutoShape 3">
              <a:extLst>
                <a:ext uri="{FF2B5EF4-FFF2-40B4-BE49-F238E27FC236}">
                  <a16:creationId xmlns:a16="http://schemas.microsoft.com/office/drawing/2014/main" id="{1BA08388-21C4-0042-A741-C8DB9289B57E}"/>
                </a:ext>
              </a:extLst>
            </p:cNvPr>
            <p:cNvSpPr>
              <a:spLocks noChangeArrowheads="1"/>
            </p:cNvSpPr>
            <p:nvPr/>
          </p:nvSpPr>
          <p:spPr bwMode="auto">
            <a:xfrm>
              <a:off x="576" y="1488"/>
              <a:ext cx="3888" cy="2064"/>
            </a:xfrm>
            <a:prstGeom prst="rightArrowCallout">
              <a:avLst>
                <a:gd name="adj1" fmla="val 18796"/>
                <a:gd name="adj2" fmla="val 24565"/>
                <a:gd name="adj3" fmla="val 19238"/>
                <a:gd name="adj4" fmla="val 84130"/>
              </a:avLst>
            </a:prstGeom>
            <a:solidFill>
              <a:srgbClr val="CCFFCC"/>
            </a:solidFill>
            <a:ln w="9525">
              <a:solidFill>
                <a:schemeClr val="tx1"/>
              </a:solidFill>
              <a:miter lim="800000"/>
              <a:headEnd/>
              <a:tailEnd/>
            </a:ln>
          </p:spPr>
          <p:txBody>
            <a:bodyPr wrap="none" anchor="ct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8199" name="Text Box 4">
              <a:extLst>
                <a:ext uri="{FF2B5EF4-FFF2-40B4-BE49-F238E27FC236}">
                  <a16:creationId xmlns:a16="http://schemas.microsoft.com/office/drawing/2014/main" id="{EF9DA47E-C4EA-254F-A0A2-DDD4FB3F2449}"/>
                </a:ext>
              </a:extLst>
            </p:cNvPr>
            <p:cNvSpPr txBox="1">
              <a:spLocks noChangeArrowheads="1"/>
            </p:cNvSpPr>
            <p:nvPr/>
          </p:nvSpPr>
          <p:spPr bwMode="auto">
            <a:xfrm>
              <a:off x="4560" y="1501"/>
              <a:ext cx="528" cy="2147"/>
            </a:xfrm>
            <a:prstGeom prst="rect">
              <a:avLst/>
            </a:prstGeom>
            <a:solidFill>
              <a:srgbClr val="FFFF99"/>
            </a:solidFill>
            <a:ln w="9525">
              <a:solidFill>
                <a:srgbClr val="808080"/>
              </a:solidFill>
              <a:miter lim="800000"/>
              <a:headEnd/>
              <a:tailEnd/>
            </a:ln>
          </p:spPr>
          <p:txBody>
            <a:bodyPr anchor="ctr" anchorCtr="1">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30000"/>
                </a:spcBef>
                <a:buClrTx/>
                <a:buFontTx/>
                <a:buNone/>
              </a:pPr>
              <a:r>
                <a:rPr lang="zh-CN" altLang="en-US" sz="2900"/>
                <a:t>归</a:t>
              </a:r>
            </a:p>
            <a:p>
              <a:pPr eaLnBrk="1" hangingPunct="1">
                <a:spcBef>
                  <a:spcPct val="30000"/>
                </a:spcBef>
                <a:buClrTx/>
                <a:buFontTx/>
                <a:buNone/>
              </a:pPr>
              <a:r>
                <a:rPr lang="zh-CN" altLang="en-US" sz="2900"/>
                <a:t>结</a:t>
              </a:r>
            </a:p>
            <a:p>
              <a:pPr eaLnBrk="1" hangingPunct="1">
                <a:spcBef>
                  <a:spcPct val="30000"/>
                </a:spcBef>
                <a:buClrTx/>
                <a:buFontTx/>
                <a:buNone/>
              </a:pPr>
              <a:r>
                <a:rPr lang="zh-CN" altLang="en-US" sz="2900"/>
                <a:t>演</a:t>
              </a:r>
            </a:p>
            <a:p>
              <a:pPr eaLnBrk="1" hangingPunct="1">
                <a:spcBef>
                  <a:spcPct val="30000"/>
                </a:spcBef>
                <a:buClrTx/>
                <a:buFontTx/>
                <a:buNone/>
              </a:pPr>
              <a:r>
                <a:rPr lang="zh-CN" altLang="en-US" sz="2900"/>
                <a:t>绎</a:t>
              </a:r>
            </a:p>
            <a:p>
              <a:pPr eaLnBrk="1" hangingPunct="1">
                <a:spcBef>
                  <a:spcPct val="30000"/>
                </a:spcBef>
                <a:buClrTx/>
                <a:buFontTx/>
                <a:buNone/>
              </a:pPr>
              <a:r>
                <a:rPr lang="zh-CN" altLang="en-US" sz="2900"/>
                <a:t>推</a:t>
              </a:r>
            </a:p>
            <a:p>
              <a:pPr eaLnBrk="1" hangingPunct="1">
                <a:spcBef>
                  <a:spcPct val="30000"/>
                </a:spcBef>
                <a:buClrTx/>
                <a:buFontTx/>
                <a:buNone/>
              </a:pPr>
              <a:r>
                <a:rPr lang="zh-CN" altLang="en-US" sz="2900"/>
                <a:t>理</a:t>
              </a:r>
            </a:p>
          </p:txBody>
        </p:sp>
      </p:grpSp>
      <p:sp>
        <p:nvSpPr>
          <p:cNvPr id="8196" name="Rectangle 5">
            <a:extLst>
              <a:ext uri="{FF2B5EF4-FFF2-40B4-BE49-F238E27FC236}">
                <a16:creationId xmlns:a16="http://schemas.microsoft.com/office/drawing/2014/main" id="{938AA437-FA65-AC44-BA81-14A837713F99}"/>
              </a:ext>
            </a:extLst>
          </p:cNvPr>
          <p:cNvSpPr>
            <a:spLocks noGrp="1" noChangeArrowheads="1"/>
          </p:cNvSpPr>
          <p:nvPr>
            <p:ph type="title"/>
          </p:nvPr>
        </p:nvSpPr>
        <p:spPr/>
        <p:txBody>
          <a:bodyPr/>
          <a:lstStyle/>
          <a:p>
            <a:pPr eaLnBrk="1" hangingPunct="1"/>
            <a:r>
              <a:rPr lang="zh-CN" altLang="en-US" sz="3600" b="0">
                <a:latin typeface="Times New Roman" panose="02020603050405020304" pitchFamily="18" charset="0"/>
                <a:ea typeface="黑体" panose="02010609060101010101" pitchFamily="49" charset="-122"/>
              </a:rPr>
              <a:t>第</a:t>
            </a:r>
            <a:r>
              <a:rPr lang="en-US" altLang="zh-CN" sz="3600" b="0">
                <a:latin typeface="Times New Roman" panose="02020603050405020304" pitchFamily="18" charset="0"/>
                <a:ea typeface="黑体" panose="02010609060101010101" pitchFamily="49" charset="-122"/>
              </a:rPr>
              <a:t>3</a:t>
            </a:r>
            <a:r>
              <a:rPr lang="zh-CN" altLang="en-US" sz="3600" b="0">
                <a:latin typeface="Times New Roman" panose="02020603050405020304" pitchFamily="18" charset="0"/>
                <a:ea typeface="黑体" panose="02010609060101010101" pitchFamily="49" charset="-122"/>
              </a:rPr>
              <a:t>章  确定性推理方法</a:t>
            </a:r>
          </a:p>
        </p:txBody>
      </p:sp>
      <p:sp>
        <p:nvSpPr>
          <p:cNvPr id="8197" name="Rectangle 6">
            <a:extLst>
              <a:ext uri="{FF2B5EF4-FFF2-40B4-BE49-F238E27FC236}">
                <a16:creationId xmlns:a16="http://schemas.microsoft.com/office/drawing/2014/main" id="{58040C73-50AB-834E-A88C-DD473D2D92DD}"/>
              </a:ext>
            </a:extLst>
          </p:cNvPr>
          <p:cNvSpPr>
            <a:spLocks noGrp="1" noChangeArrowheads="1"/>
          </p:cNvSpPr>
          <p:nvPr>
            <p:ph type="body" idx="1"/>
          </p:nvPr>
        </p:nvSpPr>
        <p:spPr>
          <a:xfrm>
            <a:off x="425450" y="908050"/>
            <a:ext cx="8642350" cy="5400675"/>
          </a:xfrm>
        </p:spPr>
        <p:txBody>
          <a:bodyPr/>
          <a:lstStyle/>
          <a:p>
            <a:pPr eaLnBrk="1" hangingPunct="1">
              <a:lnSpc>
                <a:spcPct val="120000"/>
              </a:lnSpc>
              <a:buClr>
                <a:srgbClr val="0000FF"/>
              </a:buClr>
              <a:buSzPct val="150000"/>
              <a:buFont typeface="Wingdings" pitchFamily="2" charset="2"/>
              <a:buChar char="ü"/>
            </a:pPr>
            <a:r>
              <a:rPr lang="en-US" altLang="zh-CN" sz="2800" b="1">
                <a:solidFill>
                  <a:srgbClr val="0000FF"/>
                </a:solidFill>
                <a:latin typeface="Times New Roman" panose="02020603050405020304" pitchFamily="18" charset="0"/>
              </a:rPr>
              <a:t>3.1  </a:t>
            </a:r>
            <a:r>
              <a:rPr lang="zh-CN" altLang="en-US" sz="2800" b="1">
                <a:solidFill>
                  <a:srgbClr val="0000FF"/>
                </a:solidFill>
                <a:latin typeface="Times New Roman" panose="02020603050405020304" pitchFamily="18" charset="0"/>
              </a:rPr>
              <a:t>推理的基本概念</a:t>
            </a:r>
            <a:r>
              <a:rPr lang="zh-CN" altLang="en-US" sz="2800" b="1">
                <a:latin typeface="Times New Roman" panose="02020603050405020304" pitchFamily="18" charset="0"/>
              </a:rPr>
              <a:t> </a:t>
            </a:r>
          </a:p>
          <a:p>
            <a:pPr eaLnBrk="1" hangingPunct="1">
              <a:lnSpc>
                <a:spcPct val="120000"/>
              </a:lnSpc>
            </a:pPr>
            <a:r>
              <a:rPr lang="en-US" altLang="zh-CN" sz="2800" b="1">
                <a:latin typeface="Times New Roman" panose="02020603050405020304" pitchFamily="18" charset="0"/>
              </a:rPr>
              <a:t>3.2  </a:t>
            </a:r>
            <a:r>
              <a:rPr lang="zh-CN" altLang="en-US" sz="2800" b="1">
                <a:latin typeface="Times New Roman" panose="02020603050405020304" pitchFamily="18" charset="0"/>
              </a:rPr>
              <a:t>自然演绎推理 </a:t>
            </a:r>
          </a:p>
          <a:p>
            <a:pPr eaLnBrk="1" hangingPunct="1">
              <a:lnSpc>
                <a:spcPct val="120000"/>
              </a:lnSpc>
            </a:pPr>
            <a:r>
              <a:rPr lang="en-US" altLang="zh-CN" sz="2800" b="1">
                <a:latin typeface="Times New Roman" panose="02020603050405020304" pitchFamily="18" charset="0"/>
              </a:rPr>
              <a:t>3.3  </a:t>
            </a:r>
            <a:r>
              <a:rPr lang="zh-CN" altLang="en-US" sz="2800" b="1">
                <a:latin typeface="Times New Roman" panose="02020603050405020304" pitchFamily="18" charset="0"/>
              </a:rPr>
              <a:t>谓词公式化为子句集的方法</a:t>
            </a:r>
          </a:p>
          <a:p>
            <a:pPr eaLnBrk="1" hangingPunct="1">
              <a:lnSpc>
                <a:spcPct val="120000"/>
              </a:lnSpc>
            </a:pPr>
            <a:r>
              <a:rPr lang="en-US" altLang="zh-CN" sz="2800" b="1">
                <a:latin typeface="Times New Roman" panose="02020603050405020304" pitchFamily="18" charset="0"/>
              </a:rPr>
              <a:t>3.4  </a:t>
            </a:r>
            <a:r>
              <a:rPr lang="zh-CN" altLang="en-US" sz="2800" b="1">
                <a:latin typeface="Times New Roman" panose="02020603050405020304" pitchFamily="18" charset="0"/>
              </a:rPr>
              <a:t>鲁宾逊归结原理</a:t>
            </a:r>
          </a:p>
          <a:p>
            <a:pPr eaLnBrk="1" hangingPunct="1">
              <a:lnSpc>
                <a:spcPct val="120000"/>
              </a:lnSpc>
            </a:pPr>
            <a:r>
              <a:rPr lang="en-US" altLang="zh-CN" sz="2800" b="1">
                <a:latin typeface="Times New Roman" panose="02020603050405020304" pitchFamily="18" charset="0"/>
              </a:rPr>
              <a:t>3.5  </a:t>
            </a:r>
            <a:r>
              <a:rPr lang="zh-CN" altLang="en-US" sz="2800" b="1">
                <a:latin typeface="Times New Roman" panose="02020603050405020304" pitchFamily="18" charset="0"/>
              </a:rPr>
              <a:t>归结反演</a:t>
            </a:r>
          </a:p>
          <a:p>
            <a:pPr eaLnBrk="1" hangingPunct="1">
              <a:lnSpc>
                <a:spcPct val="120000"/>
              </a:lnSpc>
            </a:pPr>
            <a:r>
              <a:rPr lang="en-US" altLang="zh-CN" sz="2800" b="1">
                <a:latin typeface="Times New Roman" panose="02020603050405020304" pitchFamily="18" charset="0"/>
              </a:rPr>
              <a:t>3.6  </a:t>
            </a:r>
            <a:r>
              <a:rPr lang="zh-CN" altLang="en-US" sz="2800" b="1">
                <a:latin typeface="Times New Roman" panose="02020603050405020304" pitchFamily="18" charset="0"/>
              </a:rPr>
              <a:t>应用归结反演求解问题 </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4">
            <a:extLst>
              <a:ext uri="{FF2B5EF4-FFF2-40B4-BE49-F238E27FC236}">
                <a16:creationId xmlns:a16="http://schemas.microsoft.com/office/drawing/2014/main" id="{BD9EB24F-916D-9848-AE79-01D5032EC8A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287979AB-25F3-F74A-8E3D-AC89C8F9E856}" type="slidenum">
              <a:rPr lang="ja-JP" altLang="en-US" sz="1800">
                <a:solidFill>
                  <a:srgbClr val="A50021"/>
                </a:solidFill>
                <a:ea typeface="ＭＳ Ｐゴシック" panose="020B0600070205080204" pitchFamily="34" charset="-128"/>
              </a:rPr>
              <a:pPr>
                <a:spcBef>
                  <a:spcPct val="0"/>
                </a:spcBef>
                <a:buClrTx/>
                <a:buFontTx/>
                <a:buNone/>
              </a:pPr>
              <a:t>50</a:t>
            </a:fld>
            <a:endParaRPr lang="en-US" altLang="ja-JP" sz="1800">
              <a:solidFill>
                <a:srgbClr val="A50021"/>
              </a:solidFill>
              <a:ea typeface="ＭＳ Ｐゴシック" panose="020B0600070205080204" pitchFamily="34" charset="-128"/>
            </a:endParaRPr>
          </a:p>
        </p:txBody>
      </p:sp>
      <p:sp>
        <p:nvSpPr>
          <p:cNvPr id="58371" name="Rectangle 1026">
            <a:extLst>
              <a:ext uri="{FF2B5EF4-FFF2-40B4-BE49-F238E27FC236}">
                <a16:creationId xmlns:a16="http://schemas.microsoft.com/office/drawing/2014/main" id="{B6F2A915-894C-924D-989A-6A32EF3124C2}"/>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3.4  </a:t>
            </a:r>
            <a:r>
              <a:rPr lang="zh-CN" altLang="en-US" sz="3600" b="0">
                <a:latin typeface="Times New Roman" panose="02020603050405020304" pitchFamily="18" charset="0"/>
                <a:ea typeface="黑体" panose="02010609060101010101" pitchFamily="49" charset="-122"/>
              </a:rPr>
              <a:t>鲁宾逊归结原理</a:t>
            </a:r>
          </a:p>
        </p:txBody>
      </p:sp>
      <p:sp>
        <p:nvSpPr>
          <p:cNvPr id="58372" name="Rectangle 1027">
            <a:extLst>
              <a:ext uri="{FF2B5EF4-FFF2-40B4-BE49-F238E27FC236}">
                <a16:creationId xmlns:a16="http://schemas.microsoft.com/office/drawing/2014/main" id="{C40693D1-8C3E-7541-B96E-3DDDE2C347D1}"/>
              </a:ext>
            </a:extLst>
          </p:cNvPr>
          <p:cNvSpPr>
            <a:spLocks noGrp="1" noChangeArrowheads="1"/>
          </p:cNvSpPr>
          <p:nvPr>
            <p:ph type="body" sz="half" idx="1"/>
          </p:nvPr>
        </p:nvSpPr>
        <p:spPr>
          <a:xfrm>
            <a:off x="250825" y="908050"/>
            <a:ext cx="8588375" cy="2444750"/>
          </a:xfrm>
          <a:ln>
            <a:solidFill>
              <a:schemeClr val="accent2"/>
            </a:solidFill>
            <a:miter lim="800000"/>
            <a:headEnd/>
            <a:tailEnd/>
          </a:ln>
        </p:spPr>
        <p:txBody>
          <a:bodyPr/>
          <a:lstStyle/>
          <a:p>
            <a:pPr marL="292100" indent="-292100" algn="just" eaLnBrk="1" hangingPunct="1">
              <a:lnSpc>
                <a:spcPct val="120000"/>
              </a:lnSpc>
              <a:buFont typeface="Wingdings" pitchFamily="2" charset="2"/>
              <a:buNone/>
            </a:pPr>
            <a:r>
              <a:rPr lang="en-US" altLang="zh-CN" sz="2400" b="1">
                <a:latin typeface="Times New Roman" panose="02020603050405020304" pitchFamily="18" charset="0"/>
              </a:rPr>
              <a:t>1. </a:t>
            </a:r>
            <a:r>
              <a:rPr lang="zh-CN" altLang="en-US" sz="2400" b="1">
                <a:latin typeface="Times New Roman" panose="02020603050405020304" pitchFamily="18" charset="0"/>
              </a:rPr>
              <a:t>命题逻辑中的归结原理（基子句的归结）</a:t>
            </a:r>
            <a:endParaRPr lang="zh-CN" altLang="en-US" sz="2400">
              <a:latin typeface="Times New Roman" panose="02020603050405020304" pitchFamily="18" charset="0"/>
            </a:endParaRPr>
          </a:p>
          <a:p>
            <a:pPr marL="292100" indent="-292100" algn="just" eaLnBrk="1" hangingPunct="1">
              <a:lnSpc>
                <a:spcPct val="120000"/>
              </a:lnSpc>
              <a:buFont typeface="Wingdings" pitchFamily="2" charset="2"/>
              <a:buNone/>
            </a:pPr>
            <a:r>
              <a:rPr lang="zh-CN" altLang="en-US" sz="2400">
                <a:latin typeface="Times New Roman" panose="02020603050405020304" pitchFamily="18" charset="0"/>
              </a:rPr>
              <a:t>   </a:t>
            </a:r>
            <a:r>
              <a:rPr lang="zh-CN" altLang="en-US" sz="2400" b="1">
                <a:latin typeface="Times New Roman" panose="02020603050405020304" pitchFamily="18" charset="0"/>
              </a:rPr>
              <a:t>定义</a:t>
            </a:r>
            <a:r>
              <a:rPr lang="en-US" altLang="zh-CN" sz="2400" b="1">
                <a:latin typeface="Times New Roman" panose="02020603050405020304" pitchFamily="18" charset="0"/>
              </a:rPr>
              <a:t>3.1</a:t>
            </a:r>
            <a:r>
              <a:rPr lang="zh-CN" altLang="en-US" sz="2400" b="1">
                <a:latin typeface="Times New Roman" panose="02020603050405020304" pitchFamily="18" charset="0"/>
              </a:rPr>
              <a:t>（</a:t>
            </a:r>
            <a:r>
              <a:rPr lang="zh-CN" altLang="en-US" sz="2400" b="1">
                <a:solidFill>
                  <a:schemeClr val="accent2"/>
                </a:solidFill>
                <a:latin typeface="Times New Roman" panose="02020603050405020304" pitchFamily="18" charset="0"/>
              </a:rPr>
              <a:t>归结</a:t>
            </a:r>
            <a:r>
              <a:rPr lang="zh-CN" altLang="en-US" sz="2400" b="1">
                <a:latin typeface="Times New Roman" panose="02020603050405020304" pitchFamily="18" charset="0"/>
              </a:rPr>
              <a:t>）</a:t>
            </a:r>
            <a:r>
              <a:rPr lang="zh-CN" altLang="en-US" sz="2400">
                <a:latin typeface="Times New Roman" panose="02020603050405020304" pitchFamily="18" charset="0"/>
              </a:rPr>
              <a:t>：设</a:t>
            </a:r>
            <a:r>
              <a:rPr lang="en-US" altLang="zh-CN" sz="2400" i="1">
                <a:latin typeface="Times New Roman" panose="02020603050405020304" pitchFamily="18" charset="0"/>
              </a:rPr>
              <a:t>C</a:t>
            </a:r>
            <a:r>
              <a:rPr lang="en-US" altLang="zh-CN" sz="2400" baseline="-25000">
                <a:latin typeface="Times New Roman" panose="02020603050405020304" pitchFamily="18" charset="0"/>
              </a:rPr>
              <a:t>1</a:t>
            </a:r>
            <a:r>
              <a:rPr lang="zh-CN" altLang="en-US" sz="2400">
                <a:latin typeface="Times New Roman" panose="02020603050405020304" pitchFamily="18" charset="0"/>
              </a:rPr>
              <a:t>与</a:t>
            </a:r>
            <a:r>
              <a:rPr lang="en-US" altLang="zh-CN" sz="2400" i="1">
                <a:latin typeface="Times New Roman" panose="02020603050405020304" pitchFamily="18" charset="0"/>
              </a:rPr>
              <a:t>C</a:t>
            </a:r>
            <a:r>
              <a:rPr lang="en-US" altLang="zh-CN" sz="2400" baseline="-25000">
                <a:latin typeface="Times New Roman" panose="02020603050405020304" pitchFamily="18" charset="0"/>
              </a:rPr>
              <a:t>2</a:t>
            </a:r>
            <a:r>
              <a:rPr lang="zh-CN" altLang="en-US" sz="2400">
                <a:latin typeface="Times New Roman" panose="02020603050405020304" pitchFamily="18" charset="0"/>
              </a:rPr>
              <a:t>是子句集中的任意两个子句，如果 </a:t>
            </a:r>
            <a:r>
              <a:rPr lang="en-US" altLang="zh-CN" sz="2400" i="1">
                <a:latin typeface="Times New Roman" panose="02020603050405020304" pitchFamily="18" charset="0"/>
              </a:rPr>
              <a:t>C</a:t>
            </a:r>
            <a:r>
              <a:rPr lang="en-US" altLang="zh-CN" sz="2400" baseline="-25000">
                <a:latin typeface="Times New Roman" panose="02020603050405020304" pitchFamily="18" charset="0"/>
              </a:rPr>
              <a:t>1</a:t>
            </a:r>
            <a:r>
              <a:rPr lang="zh-CN" altLang="en-US" sz="2400">
                <a:latin typeface="Times New Roman" panose="02020603050405020304" pitchFamily="18" charset="0"/>
              </a:rPr>
              <a:t>中的文字</a:t>
            </a:r>
            <a:r>
              <a:rPr lang="en-US" altLang="zh-CN" sz="2400" i="1">
                <a:latin typeface="Times New Roman" panose="02020603050405020304" pitchFamily="18" charset="0"/>
              </a:rPr>
              <a:t>L</a:t>
            </a:r>
            <a:r>
              <a:rPr lang="en-US" altLang="zh-CN" sz="2400" baseline="-25000">
                <a:latin typeface="Times New Roman" panose="02020603050405020304" pitchFamily="18" charset="0"/>
              </a:rPr>
              <a:t>1</a:t>
            </a:r>
            <a:r>
              <a:rPr lang="zh-CN" altLang="en-US" sz="2400">
                <a:latin typeface="Times New Roman" panose="02020603050405020304" pitchFamily="18" charset="0"/>
              </a:rPr>
              <a:t>与 </a:t>
            </a:r>
            <a:r>
              <a:rPr lang="en-US" altLang="zh-CN" sz="2400" i="1">
                <a:latin typeface="Times New Roman" panose="02020603050405020304" pitchFamily="18" charset="0"/>
              </a:rPr>
              <a:t>C</a:t>
            </a:r>
            <a:r>
              <a:rPr lang="en-US" altLang="zh-CN" sz="2400" baseline="-25000">
                <a:latin typeface="Times New Roman" panose="02020603050405020304" pitchFamily="18" charset="0"/>
              </a:rPr>
              <a:t>2</a:t>
            </a:r>
            <a:r>
              <a:rPr lang="zh-CN" altLang="en-US" sz="2400">
                <a:latin typeface="Times New Roman" panose="02020603050405020304" pitchFamily="18" charset="0"/>
              </a:rPr>
              <a:t>中的文字</a:t>
            </a:r>
            <a:r>
              <a:rPr lang="en-US" altLang="zh-CN" sz="2400" i="1">
                <a:latin typeface="Times New Roman" panose="02020603050405020304" pitchFamily="18" charset="0"/>
              </a:rPr>
              <a:t>L</a:t>
            </a:r>
            <a:r>
              <a:rPr lang="en-US" altLang="zh-CN" sz="2400" baseline="-25000">
                <a:latin typeface="Times New Roman" panose="02020603050405020304" pitchFamily="18" charset="0"/>
              </a:rPr>
              <a:t>2</a:t>
            </a:r>
            <a:r>
              <a:rPr lang="zh-CN" altLang="en-US" sz="2400">
                <a:latin typeface="Times New Roman" panose="02020603050405020304" pitchFamily="18" charset="0"/>
              </a:rPr>
              <a:t>互补，那么从</a:t>
            </a:r>
            <a:r>
              <a:rPr lang="en-US" altLang="zh-CN" sz="2400" i="1">
                <a:latin typeface="Times New Roman" panose="02020603050405020304" pitchFamily="18" charset="0"/>
              </a:rPr>
              <a:t>C</a:t>
            </a:r>
            <a:r>
              <a:rPr lang="en-US" altLang="zh-CN" sz="2400" baseline="-25000">
                <a:latin typeface="Times New Roman" panose="02020603050405020304" pitchFamily="18" charset="0"/>
              </a:rPr>
              <a:t>1</a:t>
            </a:r>
            <a:r>
              <a:rPr lang="zh-CN" altLang="en-US" sz="2400">
                <a:latin typeface="Times New Roman" panose="02020603050405020304" pitchFamily="18" charset="0"/>
              </a:rPr>
              <a:t>和 </a:t>
            </a:r>
            <a:r>
              <a:rPr lang="en-US" altLang="zh-CN" sz="2400" i="1">
                <a:latin typeface="Times New Roman" panose="02020603050405020304" pitchFamily="18" charset="0"/>
              </a:rPr>
              <a:t>C</a:t>
            </a:r>
            <a:r>
              <a:rPr lang="en-US" altLang="zh-CN" sz="2400" baseline="-25000">
                <a:latin typeface="Times New Roman" panose="02020603050405020304" pitchFamily="18" charset="0"/>
              </a:rPr>
              <a:t>2</a:t>
            </a:r>
            <a:r>
              <a:rPr lang="zh-CN" altLang="en-US" sz="2400">
                <a:latin typeface="Times New Roman" panose="02020603050405020304" pitchFamily="18" charset="0"/>
              </a:rPr>
              <a:t>中分别消去</a:t>
            </a:r>
            <a:r>
              <a:rPr lang="en-US" altLang="zh-CN" sz="2400" i="1">
                <a:latin typeface="Times New Roman" panose="02020603050405020304" pitchFamily="18" charset="0"/>
              </a:rPr>
              <a:t>L</a:t>
            </a:r>
            <a:r>
              <a:rPr lang="en-US" altLang="zh-CN" sz="2400" baseline="-25000">
                <a:latin typeface="Times New Roman" panose="02020603050405020304" pitchFamily="18" charset="0"/>
              </a:rPr>
              <a:t>1</a:t>
            </a:r>
            <a:r>
              <a:rPr lang="zh-CN" altLang="en-US" sz="2400">
                <a:latin typeface="Times New Roman" panose="02020603050405020304" pitchFamily="18" charset="0"/>
              </a:rPr>
              <a:t>和</a:t>
            </a:r>
            <a:r>
              <a:rPr lang="en-US" altLang="zh-CN" sz="2400" i="1">
                <a:latin typeface="Times New Roman" panose="02020603050405020304" pitchFamily="18" charset="0"/>
              </a:rPr>
              <a:t>L</a:t>
            </a:r>
            <a:r>
              <a:rPr lang="en-US" altLang="zh-CN" sz="2400" baseline="-25000">
                <a:latin typeface="Times New Roman" panose="02020603050405020304" pitchFamily="18" charset="0"/>
              </a:rPr>
              <a:t>2</a:t>
            </a:r>
            <a:r>
              <a:rPr lang="zh-CN" altLang="en-US" sz="2400">
                <a:latin typeface="Times New Roman" panose="02020603050405020304" pitchFamily="18" charset="0"/>
              </a:rPr>
              <a:t>，并将二个子句中余下的部分</a:t>
            </a:r>
            <a:r>
              <a:rPr lang="zh-CN" altLang="en-US" sz="2400">
                <a:solidFill>
                  <a:srgbClr val="0000FF"/>
                </a:solidFill>
                <a:latin typeface="Times New Roman" panose="02020603050405020304" pitchFamily="18" charset="0"/>
              </a:rPr>
              <a:t>析取</a:t>
            </a:r>
            <a:r>
              <a:rPr lang="zh-CN" altLang="en-US" sz="2400">
                <a:latin typeface="Times New Roman" panose="02020603050405020304" pitchFamily="18" charset="0"/>
              </a:rPr>
              <a:t>，构成一个新子句</a:t>
            </a:r>
            <a:r>
              <a:rPr lang="en-US" altLang="zh-CN" sz="2400" i="1">
                <a:latin typeface="Times New Roman" panose="02020603050405020304" pitchFamily="18" charset="0"/>
              </a:rPr>
              <a:t>C</a:t>
            </a:r>
            <a:r>
              <a:rPr lang="en-US" altLang="zh-CN" sz="2400" baseline="-25000">
                <a:latin typeface="Times New Roman" panose="02020603050405020304" pitchFamily="18" charset="0"/>
              </a:rPr>
              <a:t>12</a:t>
            </a:r>
            <a:r>
              <a:rPr lang="en-US" altLang="zh-CN" sz="2400">
                <a:latin typeface="Times New Roman" panose="02020603050405020304" pitchFamily="18" charset="0"/>
              </a:rPr>
              <a:t> </a:t>
            </a:r>
            <a:r>
              <a:rPr lang="zh-CN" altLang="en-US" sz="2400">
                <a:latin typeface="Times New Roman" panose="02020603050405020304" pitchFamily="18" charset="0"/>
              </a:rPr>
              <a:t>。</a:t>
            </a:r>
          </a:p>
        </p:txBody>
      </p:sp>
      <p:pic>
        <p:nvPicPr>
          <p:cNvPr id="58373" name="Picture 1080">
            <a:extLst>
              <a:ext uri="{FF2B5EF4-FFF2-40B4-BE49-F238E27FC236}">
                <a16:creationId xmlns:a16="http://schemas.microsoft.com/office/drawing/2014/main" id="{3BFB03A0-A2C0-5248-A35A-603F01C317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482" t="-6026" r="4002" b="23300"/>
          <a:stretch>
            <a:fillRect/>
          </a:stretch>
        </p:blipFill>
        <p:spPr bwMode="auto">
          <a:xfrm>
            <a:off x="3887788" y="3506788"/>
            <a:ext cx="4951412" cy="3122612"/>
          </a:xfrm>
          <a:prstGeom prst="rect">
            <a:avLst/>
          </a:prstGeom>
          <a:solidFill>
            <a:schemeClr val="bg2"/>
          </a:solidFill>
          <a:ln w="9525">
            <a:solidFill>
              <a:srgbClr val="808080"/>
            </a:solidFill>
            <a:prstDash val="dash"/>
            <a:miter lim="800000"/>
            <a:headEnd/>
            <a:tailEnd/>
          </a:ln>
        </p:spPr>
      </p:pic>
      <p:graphicFrame>
        <p:nvGraphicFramePr>
          <p:cNvPr id="58374" name="Object 1024">
            <a:extLst>
              <a:ext uri="{FF2B5EF4-FFF2-40B4-BE49-F238E27FC236}">
                <a16:creationId xmlns:a16="http://schemas.microsoft.com/office/drawing/2014/main" id="{85BFD6F8-48F4-A345-B121-F06C9DE3822B}"/>
              </a:ext>
            </a:extLst>
          </p:cNvPr>
          <p:cNvGraphicFramePr>
            <a:graphicFrameLocks noChangeAspect="1"/>
          </p:cNvGraphicFramePr>
          <p:nvPr/>
        </p:nvGraphicFramePr>
        <p:xfrm>
          <a:off x="5411788" y="3962400"/>
          <a:ext cx="312737" cy="360363"/>
        </p:xfrm>
        <a:graphic>
          <a:graphicData uri="http://schemas.openxmlformats.org/presentationml/2006/ole">
            <mc:AlternateContent xmlns:mc="http://schemas.openxmlformats.org/markup-compatibility/2006">
              <mc:Choice xmlns:v="urn:schemas-microsoft-com:vml" Requires="v">
                <p:oleObj spid="_x0000_s58453" name="Equation" r:id="rId5" imgW="4102100" imgH="4978400" progId="Equation.3">
                  <p:embed/>
                </p:oleObj>
              </mc:Choice>
              <mc:Fallback>
                <p:oleObj name="Equation" r:id="rId5" imgW="4102100" imgH="4978400" progId="Equation.3">
                  <p:embed/>
                  <p:pic>
                    <p:nvPicPr>
                      <p:cNvPr id="0" name="Object 10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1788" y="3962400"/>
                        <a:ext cx="312737" cy="360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5" name="Object 1025">
            <a:extLst>
              <a:ext uri="{FF2B5EF4-FFF2-40B4-BE49-F238E27FC236}">
                <a16:creationId xmlns:a16="http://schemas.microsoft.com/office/drawing/2014/main" id="{7C8689B5-1922-B443-A980-A9DDB9BE5D51}"/>
              </a:ext>
            </a:extLst>
          </p:cNvPr>
          <p:cNvGraphicFramePr>
            <a:graphicFrameLocks noChangeAspect="1"/>
          </p:cNvGraphicFramePr>
          <p:nvPr/>
        </p:nvGraphicFramePr>
        <p:xfrm>
          <a:off x="7608888" y="3962400"/>
          <a:ext cx="336550" cy="360363"/>
        </p:xfrm>
        <a:graphic>
          <a:graphicData uri="http://schemas.openxmlformats.org/presentationml/2006/ole">
            <mc:AlternateContent xmlns:mc="http://schemas.openxmlformats.org/markup-compatibility/2006">
              <mc:Choice xmlns:v="urn:schemas-microsoft-com:vml" Requires="v">
                <p:oleObj spid="_x0000_s58454" name="Equation" r:id="rId7" imgW="4394200" imgH="4978400" progId="Equation.3">
                  <p:embed/>
                </p:oleObj>
              </mc:Choice>
              <mc:Fallback>
                <p:oleObj name="Equation" r:id="rId7" imgW="4394200" imgH="4978400" progId="Equation.3">
                  <p:embed/>
                  <p:pic>
                    <p:nvPicPr>
                      <p:cNvPr id="0" name="Object 10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08888" y="3962400"/>
                        <a:ext cx="336550" cy="360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6" name="Object 1026">
            <a:extLst>
              <a:ext uri="{FF2B5EF4-FFF2-40B4-BE49-F238E27FC236}">
                <a16:creationId xmlns:a16="http://schemas.microsoft.com/office/drawing/2014/main" id="{AFE6AAD6-8F29-044D-ABF7-FF6605E3B9D8}"/>
              </a:ext>
            </a:extLst>
          </p:cNvPr>
          <p:cNvGraphicFramePr>
            <a:graphicFrameLocks noChangeAspect="1"/>
          </p:cNvGraphicFramePr>
          <p:nvPr/>
        </p:nvGraphicFramePr>
        <p:xfrm>
          <a:off x="8316913" y="5322888"/>
          <a:ext cx="325437" cy="403225"/>
        </p:xfrm>
        <a:graphic>
          <a:graphicData uri="http://schemas.openxmlformats.org/presentationml/2006/ole">
            <mc:AlternateContent xmlns:mc="http://schemas.openxmlformats.org/markup-compatibility/2006">
              <mc:Choice xmlns:v="urn:schemas-microsoft-com:vml" Requires="v">
                <p:oleObj spid="_x0000_s58455" name="公式" r:id="rId9" imgW="4394200" imgH="5270500" progId="Equation.3">
                  <p:embed/>
                </p:oleObj>
              </mc:Choice>
              <mc:Fallback>
                <p:oleObj name="公式" r:id="rId9" imgW="4394200" imgH="5270500" progId="Equation.3">
                  <p:embed/>
                  <p:pic>
                    <p:nvPicPr>
                      <p:cNvPr id="0" name="Object 10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6913" y="5322888"/>
                        <a:ext cx="325437" cy="403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7" name="Rectangle 1028">
            <a:extLst>
              <a:ext uri="{FF2B5EF4-FFF2-40B4-BE49-F238E27FC236}">
                <a16:creationId xmlns:a16="http://schemas.microsoft.com/office/drawing/2014/main" id="{9541428E-B25C-E744-81BA-B7EC9006A0C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8378" name="Rectangle 1030">
            <a:extLst>
              <a:ext uri="{FF2B5EF4-FFF2-40B4-BE49-F238E27FC236}">
                <a16:creationId xmlns:a16="http://schemas.microsoft.com/office/drawing/2014/main" id="{9C09A79D-A059-5C44-A7E5-1166293B7E7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8379" name="Rectangle 1032">
            <a:extLst>
              <a:ext uri="{FF2B5EF4-FFF2-40B4-BE49-F238E27FC236}">
                <a16:creationId xmlns:a16="http://schemas.microsoft.com/office/drawing/2014/main" id="{87672A50-B086-7543-AF7C-2B12F387A3E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8380" name="Rectangle 1034">
            <a:extLst>
              <a:ext uri="{FF2B5EF4-FFF2-40B4-BE49-F238E27FC236}">
                <a16:creationId xmlns:a16="http://schemas.microsoft.com/office/drawing/2014/main" id="{3E6F3742-544D-824C-A093-3883A1ADA31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8381" name="Rectangle 1036">
            <a:extLst>
              <a:ext uri="{FF2B5EF4-FFF2-40B4-BE49-F238E27FC236}">
                <a16:creationId xmlns:a16="http://schemas.microsoft.com/office/drawing/2014/main" id="{1813970F-3713-DD49-BE66-6049EDFDE8F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8382" name="Rectangle 1038">
            <a:extLst>
              <a:ext uri="{FF2B5EF4-FFF2-40B4-BE49-F238E27FC236}">
                <a16:creationId xmlns:a16="http://schemas.microsoft.com/office/drawing/2014/main" id="{0BE680B6-3D49-114D-983D-55C253D1A9C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8383" name="Rectangle 1040">
            <a:extLst>
              <a:ext uri="{FF2B5EF4-FFF2-40B4-BE49-F238E27FC236}">
                <a16:creationId xmlns:a16="http://schemas.microsoft.com/office/drawing/2014/main" id="{B44CF805-3EFB-BB43-8736-8CA927CE1333}"/>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8384" name="Rectangle 1042">
            <a:extLst>
              <a:ext uri="{FF2B5EF4-FFF2-40B4-BE49-F238E27FC236}">
                <a16:creationId xmlns:a16="http://schemas.microsoft.com/office/drawing/2014/main" id="{7CD13DD9-C23A-1143-9D32-21DBC20445BC}"/>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8385" name="Rectangle 1044">
            <a:extLst>
              <a:ext uri="{FF2B5EF4-FFF2-40B4-BE49-F238E27FC236}">
                <a16:creationId xmlns:a16="http://schemas.microsoft.com/office/drawing/2014/main" id="{88C73029-8543-7341-B7FF-9BB60C4F4F7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8386" name="Rectangle 1046">
            <a:extLst>
              <a:ext uri="{FF2B5EF4-FFF2-40B4-BE49-F238E27FC236}">
                <a16:creationId xmlns:a16="http://schemas.microsoft.com/office/drawing/2014/main" id="{5614B1C9-6B0A-7843-8DC2-9922EA6FA76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8387" name="Rectangle 1048">
            <a:extLst>
              <a:ext uri="{FF2B5EF4-FFF2-40B4-BE49-F238E27FC236}">
                <a16:creationId xmlns:a16="http://schemas.microsoft.com/office/drawing/2014/main" id="{73CD22DB-57CC-604A-A4D2-360B3D41885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8388" name="Rectangle 1050">
            <a:extLst>
              <a:ext uri="{FF2B5EF4-FFF2-40B4-BE49-F238E27FC236}">
                <a16:creationId xmlns:a16="http://schemas.microsoft.com/office/drawing/2014/main" id="{C2F71D0F-B5A9-144F-9183-8E40FBCD6763}"/>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8389" name="Rectangle 1051">
            <a:extLst>
              <a:ext uri="{FF2B5EF4-FFF2-40B4-BE49-F238E27FC236}">
                <a16:creationId xmlns:a16="http://schemas.microsoft.com/office/drawing/2014/main" id="{B0E0D12C-3229-BF4B-98AF-4B656552A6AB}"/>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58390" name="Object 1027">
            <a:extLst>
              <a:ext uri="{FF2B5EF4-FFF2-40B4-BE49-F238E27FC236}">
                <a16:creationId xmlns:a16="http://schemas.microsoft.com/office/drawing/2014/main" id="{5EF568B0-CFD3-A74B-88FC-114DDE764573}"/>
              </a:ext>
            </a:extLst>
          </p:cNvPr>
          <p:cNvGraphicFramePr>
            <a:graphicFrameLocks noChangeAspect="1"/>
          </p:cNvGraphicFramePr>
          <p:nvPr/>
        </p:nvGraphicFramePr>
        <p:xfrm>
          <a:off x="228600" y="3886200"/>
          <a:ext cx="2895600" cy="454025"/>
        </p:xfrm>
        <a:graphic>
          <a:graphicData uri="http://schemas.openxmlformats.org/presentationml/2006/ole">
            <mc:AlternateContent xmlns:mc="http://schemas.openxmlformats.org/markup-compatibility/2006">
              <mc:Choice xmlns:v="urn:schemas-microsoft-com:vml" Requires="v">
                <p:oleObj spid="_x0000_s58456" name="公式" r:id="rId11" imgW="32181800" imgH="4978400" progId="Equation.3">
                  <p:embed/>
                </p:oleObj>
              </mc:Choice>
              <mc:Fallback>
                <p:oleObj name="公式" r:id="rId11" imgW="32181800" imgH="4978400" progId="Equation.3">
                  <p:embed/>
                  <p:pic>
                    <p:nvPicPr>
                      <p:cNvPr id="0" name="Object 10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 y="3886200"/>
                        <a:ext cx="2895600" cy="4540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91" name="Rectangle 1053">
            <a:extLst>
              <a:ext uri="{FF2B5EF4-FFF2-40B4-BE49-F238E27FC236}">
                <a16:creationId xmlns:a16="http://schemas.microsoft.com/office/drawing/2014/main" id="{025506AA-84A8-DF4D-AC8E-9FA27AFBBD6C}"/>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8392" name="Rectangle 1054">
            <a:extLst>
              <a:ext uri="{FF2B5EF4-FFF2-40B4-BE49-F238E27FC236}">
                <a16:creationId xmlns:a16="http://schemas.microsoft.com/office/drawing/2014/main" id="{5190B3D5-C4F6-5441-8713-E5B3ED12442B}"/>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8393" name="Rectangle 1055">
            <a:extLst>
              <a:ext uri="{FF2B5EF4-FFF2-40B4-BE49-F238E27FC236}">
                <a16:creationId xmlns:a16="http://schemas.microsoft.com/office/drawing/2014/main" id="{4F5224E2-ED65-6347-AA12-6E64A3F2463C}"/>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8394" name="Rectangle 1056">
            <a:extLst>
              <a:ext uri="{FF2B5EF4-FFF2-40B4-BE49-F238E27FC236}">
                <a16:creationId xmlns:a16="http://schemas.microsoft.com/office/drawing/2014/main" id="{5E857336-2B04-3C4C-B3D4-7547C9237622}"/>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8395" name="Rectangle 1057">
            <a:extLst>
              <a:ext uri="{FF2B5EF4-FFF2-40B4-BE49-F238E27FC236}">
                <a16:creationId xmlns:a16="http://schemas.microsoft.com/office/drawing/2014/main" id="{ACCB834A-E1B7-ED45-A955-BA48A84D8381}"/>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8396" name="Rectangle 1058">
            <a:extLst>
              <a:ext uri="{FF2B5EF4-FFF2-40B4-BE49-F238E27FC236}">
                <a16:creationId xmlns:a16="http://schemas.microsoft.com/office/drawing/2014/main" id="{C66D5575-EF15-7148-BAA1-AB7BBAD8606D}"/>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8397" name="Rectangle 1059">
            <a:extLst>
              <a:ext uri="{FF2B5EF4-FFF2-40B4-BE49-F238E27FC236}">
                <a16:creationId xmlns:a16="http://schemas.microsoft.com/office/drawing/2014/main" id="{92A8A644-0FEE-AD41-B61F-6FE742196F67}"/>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8398" name="Rectangle 1060">
            <a:extLst>
              <a:ext uri="{FF2B5EF4-FFF2-40B4-BE49-F238E27FC236}">
                <a16:creationId xmlns:a16="http://schemas.microsoft.com/office/drawing/2014/main" id="{61E97D40-C983-9246-8F1D-8F8707322C6C}"/>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8399" name="Rectangle 1061">
            <a:extLst>
              <a:ext uri="{FF2B5EF4-FFF2-40B4-BE49-F238E27FC236}">
                <a16:creationId xmlns:a16="http://schemas.microsoft.com/office/drawing/2014/main" id="{6B937947-7375-114A-9A7A-75203A2B225D}"/>
              </a:ext>
            </a:extLst>
          </p:cNvPr>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58400" name="Object 1028">
            <a:extLst>
              <a:ext uri="{FF2B5EF4-FFF2-40B4-BE49-F238E27FC236}">
                <a16:creationId xmlns:a16="http://schemas.microsoft.com/office/drawing/2014/main" id="{E138A553-85C2-A447-BD18-6F4CAE1FA1A2}"/>
              </a:ext>
            </a:extLst>
          </p:cNvPr>
          <p:cNvGraphicFramePr>
            <a:graphicFrameLocks noChangeAspect="1"/>
          </p:cNvGraphicFramePr>
          <p:nvPr/>
        </p:nvGraphicFramePr>
        <p:xfrm>
          <a:off x="228600" y="4572000"/>
          <a:ext cx="3276600" cy="454025"/>
        </p:xfrm>
        <a:graphic>
          <a:graphicData uri="http://schemas.openxmlformats.org/presentationml/2006/ole">
            <mc:AlternateContent xmlns:mc="http://schemas.openxmlformats.org/markup-compatibility/2006">
              <mc:Choice xmlns:v="urn:schemas-microsoft-com:vml" Requires="v">
                <p:oleObj spid="_x0000_s58457" name="公式" r:id="rId13" imgW="35394900" imgH="4978400" progId="Equation.3">
                  <p:embed/>
                </p:oleObj>
              </mc:Choice>
              <mc:Fallback>
                <p:oleObj name="公式" r:id="rId13" imgW="35394900" imgH="4978400" progId="Equation.3">
                  <p:embed/>
                  <p:pic>
                    <p:nvPicPr>
                      <p:cNvPr id="0" name="Object 10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8600" y="4572000"/>
                        <a:ext cx="3276600" cy="45402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401" name="Rectangle 1064">
            <a:extLst>
              <a:ext uri="{FF2B5EF4-FFF2-40B4-BE49-F238E27FC236}">
                <a16:creationId xmlns:a16="http://schemas.microsoft.com/office/drawing/2014/main" id="{03DC07DF-3107-C54E-8669-6750695AA5C3}"/>
              </a:ext>
            </a:extLst>
          </p:cNvPr>
          <p:cNvSpPr>
            <a:spLocks noChangeArrowheads="1"/>
          </p:cNvSpPr>
          <p:nvPr/>
        </p:nvSpPr>
        <p:spPr bwMode="auto">
          <a:xfrm>
            <a:off x="3533775" y="2543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nvGrpSpPr>
          <p:cNvPr id="2" name="Group 1134">
            <a:extLst>
              <a:ext uri="{FF2B5EF4-FFF2-40B4-BE49-F238E27FC236}">
                <a16:creationId xmlns:a16="http://schemas.microsoft.com/office/drawing/2014/main" id="{3BFB5FC7-985B-2243-9B71-B06F9C37EFF5}"/>
              </a:ext>
            </a:extLst>
          </p:cNvPr>
          <p:cNvGrpSpPr>
            <a:grpSpLocks/>
          </p:cNvGrpSpPr>
          <p:nvPr/>
        </p:nvGrpSpPr>
        <p:grpSpPr bwMode="auto">
          <a:xfrm>
            <a:off x="4495800" y="4227513"/>
            <a:ext cx="3276600" cy="1106487"/>
            <a:chOff x="2832" y="2663"/>
            <a:chExt cx="2064" cy="697"/>
          </a:xfrm>
        </p:grpSpPr>
        <p:sp>
          <p:nvSpPr>
            <p:cNvPr id="58409" name="Line 1082">
              <a:extLst>
                <a:ext uri="{FF2B5EF4-FFF2-40B4-BE49-F238E27FC236}">
                  <a16:creationId xmlns:a16="http://schemas.microsoft.com/office/drawing/2014/main" id="{A27077B9-3293-CD48-90F2-C471991F31E7}"/>
                </a:ext>
              </a:extLst>
            </p:cNvPr>
            <p:cNvSpPr>
              <a:spLocks noChangeShapeType="1"/>
            </p:cNvSpPr>
            <p:nvPr/>
          </p:nvSpPr>
          <p:spPr bwMode="auto">
            <a:xfrm>
              <a:off x="2832" y="2678"/>
              <a:ext cx="720" cy="409"/>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10" name="Line 1083">
              <a:extLst>
                <a:ext uri="{FF2B5EF4-FFF2-40B4-BE49-F238E27FC236}">
                  <a16:creationId xmlns:a16="http://schemas.microsoft.com/office/drawing/2014/main" id="{2BED4132-C1D7-5C44-BD46-DAC762798305}"/>
                </a:ext>
              </a:extLst>
            </p:cNvPr>
            <p:cNvSpPr>
              <a:spLocks noChangeShapeType="1"/>
            </p:cNvSpPr>
            <p:nvPr/>
          </p:nvSpPr>
          <p:spPr bwMode="auto">
            <a:xfrm flipH="1">
              <a:off x="3504" y="2663"/>
              <a:ext cx="816" cy="409"/>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11" name="Text Box 1084">
              <a:extLst>
                <a:ext uri="{FF2B5EF4-FFF2-40B4-BE49-F238E27FC236}">
                  <a16:creationId xmlns:a16="http://schemas.microsoft.com/office/drawing/2014/main" id="{0C42157C-8DE2-994D-AC77-DF90AB75E473}"/>
                </a:ext>
              </a:extLst>
            </p:cNvPr>
            <p:cNvSpPr txBox="1">
              <a:spLocks noChangeArrowheads="1"/>
            </p:cNvSpPr>
            <p:nvPr/>
          </p:nvSpPr>
          <p:spPr bwMode="auto">
            <a:xfrm>
              <a:off x="4176" y="2769"/>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1800">
                  <a:solidFill>
                    <a:schemeClr val="accent2"/>
                  </a:solidFill>
                </a:rPr>
                <a:t>（归结）</a:t>
              </a:r>
            </a:p>
          </p:txBody>
        </p:sp>
        <p:graphicFrame>
          <p:nvGraphicFramePr>
            <p:cNvPr id="58412" name="Object 1031">
              <a:extLst>
                <a:ext uri="{FF2B5EF4-FFF2-40B4-BE49-F238E27FC236}">
                  <a16:creationId xmlns:a16="http://schemas.microsoft.com/office/drawing/2014/main" id="{F0936A16-8AFB-404E-B500-48AE3CEE8356}"/>
                </a:ext>
              </a:extLst>
            </p:cNvPr>
            <p:cNvGraphicFramePr>
              <a:graphicFrameLocks noChangeAspect="1"/>
            </p:cNvGraphicFramePr>
            <p:nvPr/>
          </p:nvGraphicFramePr>
          <p:xfrm>
            <a:off x="4031" y="3133"/>
            <a:ext cx="254" cy="227"/>
          </p:xfrm>
          <a:graphic>
            <a:graphicData uri="http://schemas.openxmlformats.org/presentationml/2006/ole">
              <mc:AlternateContent xmlns:mc="http://schemas.openxmlformats.org/markup-compatibility/2006">
                <mc:Choice xmlns:v="urn:schemas-microsoft-com:vml" Requires="v">
                  <p:oleObj spid="_x0000_s58458" name="Equation" r:id="rId15" imgW="5270500" imgH="4978400" progId="Equation.3">
                    <p:embed/>
                  </p:oleObj>
                </mc:Choice>
                <mc:Fallback>
                  <p:oleObj name="Equation" r:id="rId15" imgW="5270500" imgH="4978400" progId="Equation.3">
                    <p:embed/>
                    <p:pic>
                      <p:nvPicPr>
                        <p:cNvPr id="0" name="Object 10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31" y="3133"/>
                          <a:ext cx="254" cy="2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1096">
            <a:extLst>
              <a:ext uri="{FF2B5EF4-FFF2-40B4-BE49-F238E27FC236}">
                <a16:creationId xmlns:a16="http://schemas.microsoft.com/office/drawing/2014/main" id="{477E7ABA-BA64-214B-874A-703A2CC15C48}"/>
              </a:ext>
            </a:extLst>
          </p:cNvPr>
          <p:cNvGrpSpPr>
            <a:grpSpLocks/>
          </p:cNvGrpSpPr>
          <p:nvPr/>
        </p:nvGrpSpPr>
        <p:grpSpPr bwMode="auto">
          <a:xfrm>
            <a:off x="5562600" y="5348288"/>
            <a:ext cx="2743200" cy="1154112"/>
            <a:chOff x="3504" y="3360"/>
            <a:chExt cx="1728" cy="727"/>
          </a:xfrm>
        </p:grpSpPr>
        <p:sp>
          <p:nvSpPr>
            <p:cNvPr id="58405" name="Text Box 1089">
              <a:extLst>
                <a:ext uri="{FF2B5EF4-FFF2-40B4-BE49-F238E27FC236}">
                  <a16:creationId xmlns:a16="http://schemas.microsoft.com/office/drawing/2014/main" id="{7076E75C-A8AA-2348-A03A-1C77C6A23348}"/>
                </a:ext>
              </a:extLst>
            </p:cNvPr>
            <p:cNvSpPr txBox="1">
              <a:spLocks noChangeArrowheads="1"/>
            </p:cNvSpPr>
            <p:nvPr/>
          </p:nvSpPr>
          <p:spPr bwMode="auto">
            <a:xfrm>
              <a:off x="4512" y="3600"/>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1800">
                  <a:solidFill>
                    <a:schemeClr val="accent2"/>
                  </a:solidFill>
                </a:rPr>
                <a:t>（归结）</a:t>
              </a:r>
            </a:p>
          </p:txBody>
        </p:sp>
        <p:sp>
          <p:nvSpPr>
            <p:cNvPr id="58406" name="Line 1090">
              <a:extLst>
                <a:ext uri="{FF2B5EF4-FFF2-40B4-BE49-F238E27FC236}">
                  <a16:creationId xmlns:a16="http://schemas.microsoft.com/office/drawing/2014/main" id="{C728FE79-A8A0-434E-9DA0-4F72117860FD}"/>
                </a:ext>
              </a:extLst>
            </p:cNvPr>
            <p:cNvSpPr>
              <a:spLocks noChangeShapeType="1"/>
            </p:cNvSpPr>
            <p:nvPr/>
          </p:nvSpPr>
          <p:spPr bwMode="auto">
            <a:xfrm flipH="1">
              <a:off x="4320" y="3360"/>
              <a:ext cx="816" cy="40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07" name="Line 1091">
              <a:extLst>
                <a:ext uri="{FF2B5EF4-FFF2-40B4-BE49-F238E27FC236}">
                  <a16:creationId xmlns:a16="http://schemas.microsoft.com/office/drawing/2014/main" id="{39BB21C2-EAA5-574C-9D8D-F0C29DE806D0}"/>
                </a:ext>
              </a:extLst>
            </p:cNvPr>
            <p:cNvSpPr>
              <a:spLocks noChangeShapeType="1"/>
            </p:cNvSpPr>
            <p:nvPr/>
          </p:nvSpPr>
          <p:spPr bwMode="auto">
            <a:xfrm>
              <a:off x="3504" y="3360"/>
              <a:ext cx="816" cy="40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58408" name="Object 1030">
              <a:extLst>
                <a:ext uri="{FF2B5EF4-FFF2-40B4-BE49-F238E27FC236}">
                  <a16:creationId xmlns:a16="http://schemas.microsoft.com/office/drawing/2014/main" id="{53B045EE-0325-0948-B299-E51844278005}"/>
                </a:ext>
              </a:extLst>
            </p:cNvPr>
            <p:cNvGraphicFramePr>
              <a:graphicFrameLocks noChangeAspect="1"/>
            </p:cNvGraphicFramePr>
            <p:nvPr/>
          </p:nvGraphicFramePr>
          <p:xfrm>
            <a:off x="4623" y="3833"/>
            <a:ext cx="287" cy="254"/>
          </p:xfrm>
          <a:graphic>
            <a:graphicData uri="http://schemas.openxmlformats.org/presentationml/2006/ole">
              <mc:AlternateContent xmlns:mc="http://schemas.openxmlformats.org/markup-compatibility/2006">
                <mc:Choice xmlns:v="urn:schemas-microsoft-com:vml" Requires="v">
                  <p:oleObj spid="_x0000_s58459" name="公式" r:id="rId17" imgW="6146800" imgH="5270500" progId="Equation.3">
                    <p:embed/>
                  </p:oleObj>
                </mc:Choice>
                <mc:Fallback>
                  <p:oleObj name="公式" r:id="rId17" imgW="6146800" imgH="5270500" progId="Equation.3">
                    <p:embed/>
                    <p:pic>
                      <p:nvPicPr>
                        <p:cNvPr id="0" name="Object 10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23" y="3833"/>
                          <a:ext cx="287" cy="2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8404" name="Object 1029">
            <a:extLst>
              <a:ext uri="{FF2B5EF4-FFF2-40B4-BE49-F238E27FC236}">
                <a16:creationId xmlns:a16="http://schemas.microsoft.com/office/drawing/2014/main" id="{BE5F10B0-351F-5245-846C-1E8A31F47F99}"/>
              </a:ext>
            </a:extLst>
          </p:cNvPr>
          <p:cNvGraphicFramePr>
            <a:graphicFrameLocks noGrp="1" noChangeAspect="1"/>
          </p:cNvGraphicFramePr>
          <p:nvPr>
            <p:ph sz="half" idx="2"/>
          </p:nvPr>
        </p:nvGraphicFramePr>
        <p:xfrm>
          <a:off x="228600" y="5238750"/>
          <a:ext cx="3267075" cy="933450"/>
        </p:xfrm>
        <a:graphic>
          <a:graphicData uri="http://schemas.openxmlformats.org/presentationml/2006/ole">
            <mc:AlternateContent xmlns:mc="http://schemas.openxmlformats.org/markup-compatibility/2006">
              <mc:Choice xmlns:v="urn:schemas-microsoft-com:vml" Requires="v">
                <p:oleObj spid="_x0000_s58460" name="公式" r:id="rId19" imgW="36868100" imgH="10528300" progId="Equation.3">
                  <p:embed/>
                </p:oleObj>
              </mc:Choice>
              <mc:Fallback>
                <p:oleObj name="公式" r:id="rId19" imgW="36868100" imgH="10528300" progId="Equation.3">
                  <p:embed/>
                  <p:pic>
                    <p:nvPicPr>
                      <p:cNvPr id="0" name="Object 102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8600" y="5238750"/>
                        <a:ext cx="3267075" cy="933450"/>
                      </a:xfrm>
                      <a:prstGeom prst="rect">
                        <a:avLst/>
                      </a:prstGeom>
                      <a:solidFill>
                        <a:schemeClr val="bg2"/>
                      </a:solidFill>
                      <a:ln w="9525" cap="flat">
                        <a:solidFill>
                          <a:srgbClr val="808080"/>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a:extLst>
              <a:ext uri="{FF2B5EF4-FFF2-40B4-BE49-F238E27FC236}">
                <a16:creationId xmlns:a16="http://schemas.microsoft.com/office/drawing/2014/main" id="{755AC414-E4B0-0141-B03B-E88341B83BC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57C7F288-2A16-F142-8843-4E4884535882}" type="slidenum">
              <a:rPr lang="ja-JP" altLang="en-US" sz="1800">
                <a:solidFill>
                  <a:srgbClr val="A50021"/>
                </a:solidFill>
                <a:ea typeface="ＭＳ Ｐゴシック" panose="020B0600070205080204" pitchFamily="34" charset="-128"/>
              </a:rPr>
              <a:pPr>
                <a:spcBef>
                  <a:spcPct val="0"/>
                </a:spcBef>
                <a:buClrTx/>
                <a:buFontTx/>
                <a:buNone/>
              </a:pPr>
              <a:t>51</a:t>
            </a:fld>
            <a:endParaRPr lang="en-US" altLang="ja-JP" sz="1800">
              <a:solidFill>
                <a:srgbClr val="A50021"/>
              </a:solidFill>
              <a:ea typeface="ＭＳ Ｐゴシック" panose="020B0600070205080204" pitchFamily="34" charset="-128"/>
            </a:endParaRPr>
          </a:p>
        </p:txBody>
      </p:sp>
      <p:sp>
        <p:nvSpPr>
          <p:cNvPr id="59395" name="Rectangle 1093">
            <a:extLst>
              <a:ext uri="{FF2B5EF4-FFF2-40B4-BE49-F238E27FC236}">
                <a16:creationId xmlns:a16="http://schemas.microsoft.com/office/drawing/2014/main" id="{490D02A4-183D-804A-AD36-ED1F3C805100}"/>
              </a:ext>
            </a:extLst>
          </p:cNvPr>
          <p:cNvSpPr>
            <a:spLocks noChangeArrowheads="1"/>
          </p:cNvSpPr>
          <p:nvPr/>
        </p:nvSpPr>
        <p:spPr bwMode="auto">
          <a:xfrm>
            <a:off x="228600" y="2371725"/>
            <a:ext cx="8686800" cy="1819275"/>
          </a:xfrm>
          <a:prstGeom prst="rect">
            <a:avLst/>
          </a:prstGeom>
          <a:gradFill rotWithShape="1">
            <a:gsLst>
              <a:gs pos="0">
                <a:srgbClr val="FFFF99"/>
              </a:gs>
              <a:gs pos="100000">
                <a:schemeClr val="bg1"/>
              </a:gs>
            </a:gsLst>
            <a:path path="shape">
              <a:fillToRect l="50000" t="50000" r="50000" b="50000"/>
            </a:path>
          </a:gradFill>
          <a:ln w="9525">
            <a:solidFill>
              <a:srgbClr val="808080"/>
            </a:solidFill>
            <a:miter lim="800000"/>
            <a:headEnd/>
            <a:tailEnd/>
          </a:ln>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SzPct val="80000"/>
              <a:buFont typeface="Wingdings" pitchFamily="2" charset="2"/>
              <a:buChar char="u"/>
            </a:pPr>
            <a:r>
              <a:rPr lang="en-US" altLang="zh-CN" sz="2300">
                <a:latin typeface="Times New Roman" panose="02020603050405020304" pitchFamily="18" charset="0"/>
              </a:rPr>
              <a:t> </a:t>
            </a:r>
            <a:r>
              <a:rPr lang="zh-CN" altLang="en-US" sz="2300">
                <a:latin typeface="Times New Roman" panose="02020603050405020304" pitchFamily="18" charset="0"/>
              </a:rPr>
              <a:t>推论</a:t>
            </a:r>
            <a:r>
              <a:rPr lang="en-US" altLang="zh-CN" sz="2300">
                <a:latin typeface="Times New Roman" panose="02020603050405020304" pitchFamily="18" charset="0"/>
              </a:rPr>
              <a:t>1</a:t>
            </a:r>
            <a:r>
              <a:rPr lang="zh-CN" altLang="en-US" sz="2300">
                <a:latin typeface="Times New Roman" panose="02020603050405020304" pitchFamily="18" charset="0"/>
              </a:rPr>
              <a:t>：</a:t>
            </a:r>
            <a:r>
              <a:rPr lang="zh-CN" altLang="en-US" sz="2300" b="0">
                <a:latin typeface="Times New Roman" panose="02020603050405020304" pitchFamily="18" charset="0"/>
              </a:rPr>
              <a:t>设</a:t>
            </a:r>
            <a:r>
              <a:rPr lang="en-US" altLang="zh-CN" sz="2300" b="0" i="1">
                <a:latin typeface="Times New Roman" panose="02020603050405020304" pitchFamily="18" charset="0"/>
              </a:rPr>
              <a:t>C</a:t>
            </a:r>
            <a:r>
              <a:rPr lang="en-US" altLang="zh-CN" sz="2300" b="0" baseline="-25000">
                <a:latin typeface="Times New Roman" panose="02020603050405020304" pitchFamily="18" charset="0"/>
              </a:rPr>
              <a:t>1</a:t>
            </a:r>
            <a:r>
              <a:rPr lang="zh-CN" altLang="en-US" sz="2300" b="0">
                <a:latin typeface="Times New Roman" panose="02020603050405020304" pitchFamily="18" charset="0"/>
              </a:rPr>
              <a:t>与</a:t>
            </a:r>
            <a:r>
              <a:rPr lang="en-US" altLang="zh-CN" sz="2300" b="0" i="1">
                <a:latin typeface="Times New Roman" panose="02020603050405020304" pitchFamily="18" charset="0"/>
              </a:rPr>
              <a:t>C</a:t>
            </a:r>
            <a:r>
              <a:rPr lang="en-US" altLang="zh-CN" sz="2300" b="0" baseline="-25000">
                <a:latin typeface="Times New Roman" panose="02020603050405020304" pitchFamily="18" charset="0"/>
              </a:rPr>
              <a:t>2</a:t>
            </a:r>
            <a:r>
              <a:rPr lang="zh-CN" altLang="en-US" sz="2300" b="0">
                <a:latin typeface="Times New Roman" panose="02020603050405020304" pitchFamily="18" charset="0"/>
              </a:rPr>
              <a:t>是子句集</a:t>
            </a:r>
            <a:r>
              <a:rPr lang="en-US" altLang="zh-CN" sz="2300" b="0" i="1">
                <a:latin typeface="Times New Roman" panose="02020603050405020304" pitchFamily="18" charset="0"/>
              </a:rPr>
              <a:t>S</a:t>
            </a:r>
            <a:r>
              <a:rPr lang="zh-CN" altLang="en-US" sz="2300" b="0">
                <a:latin typeface="Times New Roman" panose="02020603050405020304" pitchFamily="18" charset="0"/>
              </a:rPr>
              <a:t>中的两个子句，</a:t>
            </a:r>
            <a:r>
              <a:rPr lang="en-US" altLang="zh-CN" sz="2300" b="0" i="1">
                <a:latin typeface="Times New Roman" panose="02020603050405020304" pitchFamily="18" charset="0"/>
              </a:rPr>
              <a:t>C</a:t>
            </a:r>
            <a:r>
              <a:rPr lang="en-US" altLang="zh-CN" sz="2300" b="0" baseline="-25000">
                <a:latin typeface="Times New Roman" panose="02020603050405020304" pitchFamily="18" charset="0"/>
              </a:rPr>
              <a:t>12</a:t>
            </a:r>
            <a:r>
              <a:rPr lang="zh-CN" altLang="en-US" sz="2300" b="0">
                <a:latin typeface="Times New Roman" panose="02020603050405020304" pitchFamily="18" charset="0"/>
              </a:rPr>
              <a:t>是它们的归结式，若用</a:t>
            </a:r>
            <a:r>
              <a:rPr lang="en-US" altLang="zh-CN" sz="2300" b="0" i="1">
                <a:latin typeface="Times New Roman" panose="02020603050405020304" pitchFamily="18" charset="0"/>
              </a:rPr>
              <a:t>C</a:t>
            </a:r>
            <a:r>
              <a:rPr lang="en-US" altLang="zh-CN" sz="2300" b="0" baseline="-25000">
                <a:latin typeface="Times New Roman" panose="02020603050405020304" pitchFamily="18" charset="0"/>
              </a:rPr>
              <a:t>12</a:t>
            </a:r>
            <a:r>
              <a:rPr lang="zh-CN" altLang="en-US" sz="2300" b="0">
                <a:latin typeface="Times New Roman" panose="02020603050405020304" pitchFamily="18" charset="0"/>
              </a:rPr>
              <a:t>代替</a:t>
            </a:r>
            <a:r>
              <a:rPr lang="en-US" altLang="zh-CN" sz="2300" b="0" i="1">
                <a:latin typeface="Times New Roman" panose="02020603050405020304" pitchFamily="18" charset="0"/>
              </a:rPr>
              <a:t>C</a:t>
            </a:r>
            <a:r>
              <a:rPr lang="en-US" altLang="zh-CN" sz="2300" b="0" baseline="-25000">
                <a:latin typeface="Times New Roman" panose="02020603050405020304" pitchFamily="18" charset="0"/>
              </a:rPr>
              <a:t>1</a:t>
            </a:r>
            <a:r>
              <a:rPr lang="zh-CN" altLang="en-US" sz="2300" b="0">
                <a:latin typeface="Times New Roman" panose="02020603050405020304" pitchFamily="18" charset="0"/>
              </a:rPr>
              <a:t>与</a:t>
            </a:r>
            <a:r>
              <a:rPr lang="en-US" altLang="zh-CN" sz="2300" b="0" i="1">
                <a:latin typeface="Times New Roman" panose="02020603050405020304" pitchFamily="18" charset="0"/>
              </a:rPr>
              <a:t>C</a:t>
            </a:r>
            <a:r>
              <a:rPr lang="en-US" altLang="zh-CN" sz="2300" b="0" baseline="-25000">
                <a:latin typeface="Times New Roman" panose="02020603050405020304" pitchFamily="18" charset="0"/>
              </a:rPr>
              <a:t>2</a:t>
            </a:r>
            <a:r>
              <a:rPr lang="zh-CN" altLang="en-US" sz="2300" b="0">
                <a:latin typeface="Times New Roman" panose="02020603050405020304" pitchFamily="18" charset="0"/>
              </a:rPr>
              <a:t>后得到新子句集</a:t>
            </a:r>
            <a:r>
              <a:rPr lang="en-US" altLang="zh-CN" sz="2300" b="0" i="1">
                <a:latin typeface="Times New Roman" panose="02020603050405020304" pitchFamily="18" charset="0"/>
              </a:rPr>
              <a:t>S</a:t>
            </a:r>
            <a:r>
              <a:rPr lang="en-US" altLang="zh-CN" sz="2300" b="0" baseline="-25000">
                <a:latin typeface="Times New Roman" panose="02020603050405020304" pitchFamily="18" charset="0"/>
              </a:rPr>
              <a:t>1</a:t>
            </a:r>
            <a:r>
              <a:rPr lang="zh-CN" altLang="en-US" sz="2300" b="0">
                <a:latin typeface="Times New Roman" panose="02020603050405020304" pitchFamily="18" charset="0"/>
              </a:rPr>
              <a:t>，则由</a:t>
            </a:r>
            <a:r>
              <a:rPr lang="en-US" altLang="zh-CN" sz="2300" b="0" i="1">
                <a:latin typeface="Times New Roman" panose="02020603050405020304" pitchFamily="18" charset="0"/>
              </a:rPr>
              <a:t>S</a:t>
            </a:r>
            <a:r>
              <a:rPr lang="en-US" altLang="zh-CN" sz="2300" b="0" baseline="-25000">
                <a:latin typeface="Times New Roman" panose="02020603050405020304" pitchFamily="18" charset="0"/>
              </a:rPr>
              <a:t>1</a:t>
            </a:r>
            <a:r>
              <a:rPr lang="zh-CN" altLang="en-US" sz="2300" b="0">
                <a:latin typeface="Times New Roman" panose="02020603050405020304" pitchFamily="18" charset="0"/>
              </a:rPr>
              <a:t>不可满足性可推出原子句集</a:t>
            </a:r>
            <a:r>
              <a:rPr lang="en-US" altLang="zh-CN" sz="2300" b="0" i="1">
                <a:latin typeface="Times New Roman" panose="02020603050405020304" pitchFamily="18" charset="0"/>
              </a:rPr>
              <a:t>S</a:t>
            </a:r>
            <a:r>
              <a:rPr lang="zh-CN" altLang="en-US" sz="2300" b="0">
                <a:latin typeface="Times New Roman" panose="02020603050405020304" pitchFamily="18" charset="0"/>
              </a:rPr>
              <a:t>的不可满足性，即：</a:t>
            </a:r>
            <a:r>
              <a:rPr lang="zh-CN" altLang="en-US" sz="2400">
                <a:latin typeface="Times New Roman" panose="02020603050405020304" pitchFamily="18" charset="0"/>
              </a:rPr>
              <a:t> </a:t>
            </a:r>
          </a:p>
          <a:p>
            <a:pPr algn="just" eaLnBrk="1" hangingPunct="1">
              <a:lnSpc>
                <a:spcPct val="120000"/>
              </a:lnSpc>
              <a:spcBef>
                <a:spcPct val="0"/>
              </a:spcBef>
              <a:buClrTx/>
              <a:buFontTx/>
              <a:buNone/>
            </a:pPr>
            <a:endParaRPr lang="en-US" altLang="zh-CN" sz="2400">
              <a:latin typeface="Times New Roman" panose="02020603050405020304" pitchFamily="18" charset="0"/>
            </a:endParaRPr>
          </a:p>
        </p:txBody>
      </p:sp>
      <p:sp>
        <p:nvSpPr>
          <p:cNvPr id="59396" name="Rectangle 1092">
            <a:extLst>
              <a:ext uri="{FF2B5EF4-FFF2-40B4-BE49-F238E27FC236}">
                <a16:creationId xmlns:a16="http://schemas.microsoft.com/office/drawing/2014/main" id="{46A798D5-23D1-8A41-9E9A-30FAF3CE6E0C}"/>
              </a:ext>
            </a:extLst>
          </p:cNvPr>
          <p:cNvSpPr>
            <a:spLocks noChangeArrowheads="1"/>
          </p:cNvSpPr>
          <p:nvPr/>
        </p:nvSpPr>
        <p:spPr bwMode="auto">
          <a:xfrm>
            <a:off x="228600" y="4495800"/>
            <a:ext cx="8686800" cy="1928813"/>
          </a:xfrm>
          <a:prstGeom prst="rect">
            <a:avLst/>
          </a:prstGeom>
          <a:gradFill rotWithShape="1">
            <a:gsLst>
              <a:gs pos="0">
                <a:srgbClr val="CCFFCC"/>
              </a:gs>
              <a:gs pos="100000">
                <a:schemeClr val="bg1"/>
              </a:gs>
            </a:gsLst>
            <a:path path="shape">
              <a:fillToRect l="50000" t="50000" r="50000" b="50000"/>
            </a:path>
          </a:gradFill>
          <a:ln w="9525">
            <a:solidFill>
              <a:srgbClr val="808080"/>
            </a:solidFill>
            <a:miter lim="800000"/>
            <a:headEnd/>
            <a:tailEnd/>
          </a:ln>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SzPct val="80000"/>
              <a:buFont typeface="Wingdings" pitchFamily="2" charset="2"/>
              <a:buChar char="u"/>
            </a:pPr>
            <a:r>
              <a:rPr lang="en-US" altLang="zh-CN" sz="2400"/>
              <a:t> </a:t>
            </a:r>
            <a:r>
              <a:rPr lang="zh-CN" altLang="en-US" sz="2400">
                <a:latin typeface="Times New Roman" panose="02020603050405020304" pitchFamily="18" charset="0"/>
              </a:rPr>
              <a:t>推论</a:t>
            </a:r>
            <a:r>
              <a:rPr lang="en-US" altLang="zh-CN" sz="2400">
                <a:latin typeface="Times New Roman" panose="02020603050405020304" pitchFamily="18" charset="0"/>
              </a:rPr>
              <a:t>2</a:t>
            </a:r>
            <a:r>
              <a:rPr lang="zh-CN" altLang="en-US" sz="2400">
                <a:latin typeface="Times New Roman" panose="02020603050405020304" pitchFamily="18" charset="0"/>
              </a:rPr>
              <a:t>：</a:t>
            </a:r>
            <a:r>
              <a:rPr lang="zh-CN" altLang="en-US" sz="2300" b="0">
                <a:latin typeface="Times New Roman" panose="02020603050405020304" pitchFamily="18" charset="0"/>
              </a:rPr>
              <a:t>设</a:t>
            </a:r>
            <a:r>
              <a:rPr lang="en-US" altLang="zh-CN" sz="2300" b="0" i="1">
                <a:latin typeface="Times New Roman" panose="02020603050405020304" pitchFamily="18" charset="0"/>
              </a:rPr>
              <a:t>C</a:t>
            </a:r>
            <a:r>
              <a:rPr lang="en-US" altLang="zh-CN" sz="2300" b="0" baseline="-25000">
                <a:latin typeface="Times New Roman" panose="02020603050405020304" pitchFamily="18" charset="0"/>
              </a:rPr>
              <a:t>1</a:t>
            </a:r>
            <a:r>
              <a:rPr lang="zh-CN" altLang="en-US" sz="2300" b="0">
                <a:latin typeface="Times New Roman" panose="02020603050405020304" pitchFamily="18" charset="0"/>
              </a:rPr>
              <a:t>与</a:t>
            </a:r>
            <a:r>
              <a:rPr lang="en-US" altLang="zh-CN" sz="2300" b="0" i="1">
                <a:latin typeface="Times New Roman" panose="02020603050405020304" pitchFamily="18" charset="0"/>
              </a:rPr>
              <a:t>C</a:t>
            </a:r>
            <a:r>
              <a:rPr lang="en-US" altLang="zh-CN" sz="2300" b="0" baseline="-25000">
                <a:latin typeface="Times New Roman" panose="02020603050405020304" pitchFamily="18" charset="0"/>
              </a:rPr>
              <a:t>2</a:t>
            </a:r>
            <a:r>
              <a:rPr lang="zh-CN" altLang="en-US" sz="2300" b="0">
                <a:latin typeface="Times New Roman" panose="02020603050405020304" pitchFamily="18" charset="0"/>
              </a:rPr>
              <a:t>是子句集</a:t>
            </a:r>
            <a:r>
              <a:rPr lang="en-US" altLang="zh-CN" sz="2300" b="0" i="1">
                <a:latin typeface="Times New Roman" panose="02020603050405020304" pitchFamily="18" charset="0"/>
              </a:rPr>
              <a:t>S</a:t>
            </a:r>
            <a:r>
              <a:rPr lang="zh-CN" altLang="en-US" sz="2300" b="0">
                <a:latin typeface="Times New Roman" panose="02020603050405020304" pitchFamily="18" charset="0"/>
              </a:rPr>
              <a:t>中的两个子句，</a:t>
            </a:r>
            <a:r>
              <a:rPr lang="en-US" altLang="zh-CN" sz="2300" b="0" i="1">
                <a:latin typeface="Times New Roman" panose="02020603050405020304" pitchFamily="18" charset="0"/>
              </a:rPr>
              <a:t>C</a:t>
            </a:r>
            <a:r>
              <a:rPr lang="en-US" altLang="zh-CN" sz="2300" b="0" baseline="-25000">
                <a:latin typeface="Times New Roman" panose="02020603050405020304" pitchFamily="18" charset="0"/>
              </a:rPr>
              <a:t>12</a:t>
            </a:r>
            <a:r>
              <a:rPr lang="zh-CN" altLang="en-US" sz="2300" b="0">
                <a:latin typeface="Times New Roman" panose="02020603050405020304" pitchFamily="18" charset="0"/>
              </a:rPr>
              <a:t>是它们的归结式，若</a:t>
            </a:r>
            <a:r>
              <a:rPr lang="en-US" altLang="zh-CN" sz="2300" b="0" i="1">
                <a:latin typeface="Times New Roman" panose="02020603050405020304" pitchFamily="18" charset="0"/>
              </a:rPr>
              <a:t>C</a:t>
            </a:r>
            <a:r>
              <a:rPr lang="en-US" altLang="zh-CN" sz="2300" b="0" baseline="-25000">
                <a:latin typeface="Times New Roman" panose="02020603050405020304" pitchFamily="18" charset="0"/>
              </a:rPr>
              <a:t>12</a:t>
            </a:r>
            <a:r>
              <a:rPr lang="en-US" altLang="zh-CN" sz="2300" b="0" i="1" baseline="-25000">
                <a:latin typeface="Times New Roman" panose="02020603050405020304" pitchFamily="18" charset="0"/>
              </a:rPr>
              <a:t> </a:t>
            </a:r>
            <a:r>
              <a:rPr lang="zh-CN" altLang="en-US" sz="2300" b="0">
                <a:latin typeface="Times New Roman" panose="02020603050405020304" pitchFamily="18" charset="0"/>
              </a:rPr>
              <a:t>加入原子句集</a:t>
            </a:r>
            <a:r>
              <a:rPr lang="en-US" altLang="zh-CN" sz="2300" b="0" i="1">
                <a:latin typeface="Times New Roman" panose="02020603050405020304" pitchFamily="18" charset="0"/>
              </a:rPr>
              <a:t>S</a:t>
            </a:r>
            <a:r>
              <a:rPr lang="zh-CN" altLang="en-US" sz="2300" b="0">
                <a:latin typeface="Times New Roman" panose="02020603050405020304" pitchFamily="18" charset="0"/>
              </a:rPr>
              <a:t>，得到新子句集</a:t>
            </a:r>
            <a:r>
              <a:rPr lang="en-US" altLang="zh-CN" sz="2300" b="0" i="1">
                <a:latin typeface="Times New Roman" panose="02020603050405020304" pitchFamily="18" charset="0"/>
              </a:rPr>
              <a:t>S</a:t>
            </a:r>
            <a:r>
              <a:rPr lang="en-US" altLang="zh-CN" sz="2300" b="0" baseline="-25000">
                <a:latin typeface="Times New Roman" panose="02020603050405020304" pitchFamily="18" charset="0"/>
              </a:rPr>
              <a:t>1</a:t>
            </a:r>
            <a:r>
              <a:rPr lang="zh-CN" altLang="en-US" sz="2300" b="0">
                <a:latin typeface="Times New Roman" panose="02020603050405020304" pitchFamily="18" charset="0"/>
              </a:rPr>
              <a:t>，则</a:t>
            </a:r>
            <a:r>
              <a:rPr lang="en-US" altLang="zh-CN" sz="2300" b="0" i="1">
                <a:latin typeface="Times New Roman" panose="02020603050405020304" pitchFamily="18" charset="0"/>
              </a:rPr>
              <a:t>S</a:t>
            </a:r>
            <a:r>
              <a:rPr lang="zh-CN" altLang="en-US" sz="2300" b="0">
                <a:latin typeface="Times New Roman" panose="02020603050405020304" pitchFamily="18" charset="0"/>
              </a:rPr>
              <a:t>与</a:t>
            </a:r>
            <a:r>
              <a:rPr lang="en-US" altLang="zh-CN" sz="2300" b="0" i="1">
                <a:latin typeface="Times New Roman" panose="02020603050405020304" pitchFamily="18" charset="0"/>
              </a:rPr>
              <a:t>S</a:t>
            </a:r>
            <a:r>
              <a:rPr lang="en-US" altLang="zh-CN" sz="2300" b="0" baseline="-25000">
                <a:latin typeface="Times New Roman" panose="02020603050405020304" pitchFamily="18" charset="0"/>
              </a:rPr>
              <a:t>1</a:t>
            </a:r>
            <a:r>
              <a:rPr lang="zh-CN" altLang="en-US" sz="2300" b="0">
                <a:latin typeface="Times New Roman" panose="02020603050405020304" pitchFamily="18" charset="0"/>
              </a:rPr>
              <a:t>在不可满足的意义上是等价的，即：</a:t>
            </a:r>
          </a:p>
          <a:p>
            <a:pPr eaLnBrk="1" hangingPunct="1">
              <a:lnSpc>
                <a:spcPct val="150000"/>
              </a:lnSpc>
              <a:spcBef>
                <a:spcPct val="0"/>
              </a:spcBef>
              <a:buClrTx/>
              <a:buFontTx/>
              <a:buNone/>
            </a:pPr>
            <a:r>
              <a:rPr lang="zh-CN" altLang="en-US" sz="2400">
                <a:latin typeface="Times New Roman" panose="02020603050405020304" pitchFamily="18" charset="0"/>
              </a:rPr>
              <a:t> </a:t>
            </a:r>
          </a:p>
        </p:txBody>
      </p:sp>
      <p:sp>
        <p:nvSpPr>
          <p:cNvPr id="59397" name="Rectangle 1027">
            <a:extLst>
              <a:ext uri="{FF2B5EF4-FFF2-40B4-BE49-F238E27FC236}">
                <a16:creationId xmlns:a16="http://schemas.microsoft.com/office/drawing/2014/main" id="{34D89B72-197F-BB47-BBC2-BF4F132BCDDC}"/>
              </a:ext>
            </a:extLst>
          </p:cNvPr>
          <p:cNvSpPr>
            <a:spLocks noGrp="1" noChangeArrowheads="1"/>
          </p:cNvSpPr>
          <p:nvPr>
            <p:ph type="body" idx="1"/>
          </p:nvPr>
        </p:nvSpPr>
        <p:spPr>
          <a:xfrm>
            <a:off x="228600" y="990600"/>
            <a:ext cx="8642350" cy="1066800"/>
          </a:xfrm>
          <a:gradFill rotWithShape="1">
            <a:gsLst>
              <a:gs pos="0">
                <a:srgbClr val="99CCFF"/>
              </a:gs>
              <a:gs pos="100000">
                <a:schemeClr val="bg1"/>
              </a:gs>
            </a:gsLst>
            <a:path path="shape">
              <a:fillToRect l="50000" t="50000" r="50000" b="50000"/>
            </a:path>
          </a:gradFill>
          <a:ln>
            <a:solidFill>
              <a:srgbClr val="808080"/>
            </a:solidFill>
            <a:miter lim="800000"/>
            <a:headEnd/>
            <a:tailEnd/>
          </a:ln>
        </p:spPr>
        <p:txBody>
          <a:bodyPr/>
          <a:lstStyle/>
          <a:p>
            <a:pPr marL="0" indent="0" algn="just" eaLnBrk="1" hangingPunct="1">
              <a:lnSpc>
                <a:spcPct val="120000"/>
              </a:lnSpc>
              <a:buSzPct val="80000"/>
              <a:buFont typeface="Wingdings" pitchFamily="2" charset="2"/>
              <a:buChar char="u"/>
            </a:pPr>
            <a:r>
              <a:rPr lang="en-US" altLang="zh-CN" sz="2400" b="1">
                <a:latin typeface="Times New Roman" panose="02020603050405020304" pitchFamily="18" charset="0"/>
              </a:rPr>
              <a:t> </a:t>
            </a:r>
            <a:r>
              <a:rPr lang="zh-CN" altLang="en-US" sz="2400" b="1">
                <a:latin typeface="Times New Roman" panose="02020603050405020304" pitchFamily="18" charset="0"/>
              </a:rPr>
              <a:t>定理</a:t>
            </a:r>
            <a:r>
              <a:rPr lang="en-US" altLang="zh-CN" sz="2400" b="1">
                <a:latin typeface="Times New Roman" panose="02020603050405020304" pitchFamily="18" charset="0"/>
              </a:rPr>
              <a:t>3.2</a:t>
            </a:r>
            <a:r>
              <a:rPr lang="zh-CN" altLang="en-US" sz="2400" b="1">
                <a:latin typeface="Times New Roman" panose="02020603050405020304" pitchFamily="18" charset="0"/>
              </a:rPr>
              <a:t>：</a:t>
            </a:r>
            <a:r>
              <a:rPr lang="zh-CN" altLang="en-US" sz="2400">
                <a:latin typeface="Times New Roman" panose="02020603050405020304" pitchFamily="18" charset="0"/>
              </a:rPr>
              <a:t>归结式</a:t>
            </a:r>
            <a:r>
              <a:rPr lang="en-US" altLang="zh-CN" sz="2400" i="1">
                <a:latin typeface="Times New Roman" panose="02020603050405020304" pitchFamily="18" charset="0"/>
              </a:rPr>
              <a:t>C</a:t>
            </a:r>
            <a:r>
              <a:rPr lang="en-US" altLang="zh-CN" sz="2400" baseline="-25000">
                <a:latin typeface="Times New Roman" panose="02020603050405020304" pitchFamily="18" charset="0"/>
              </a:rPr>
              <a:t>12</a:t>
            </a:r>
            <a:r>
              <a:rPr lang="zh-CN" altLang="en-US" sz="2400">
                <a:latin typeface="Times New Roman" panose="02020603050405020304" pitchFamily="18" charset="0"/>
              </a:rPr>
              <a:t>是其亲本子句</a:t>
            </a:r>
            <a:r>
              <a:rPr lang="en-US" altLang="zh-CN" sz="2400" i="1">
                <a:latin typeface="Times New Roman" panose="02020603050405020304" pitchFamily="18" charset="0"/>
              </a:rPr>
              <a:t>C</a:t>
            </a:r>
            <a:r>
              <a:rPr lang="en-US" altLang="zh-CN" sz="2400" baseline="-25000">
                <a:latin typeface="Times New Roman" panose="02020603050405020304" pitchFamily="18" charset="0"/>
              </a:rPr>
              <a:t>1</a:t>
            </a:r>
            <a:r>
              <a:rPr lang="zh-CN" altLang="en-US" sz="2400">
                <a:latin typeface="Times New Roman" panose="02020603050405020304" pitchFamily="18" charset="0"/>
              </a:rPr>
              <a:t>与</a:t>
            </a:r>
            <a:r>
              <a:rPr lang="en-US" altLang="zh-CN" sz="2400" i="1">
                <a:latin typeface="Times New Roman" panose="02020603050405020304" pitchFamily="18" charset="0"/>
              </a:rPr>
              <a:t>C</a:t>
            </a:r>
            <a:r>
              <a:rPr lang="en-US" altLang="zh-CN" sz="2400" baseline="-25000">
                <a:latin typeface="Times New Roman" panose="02020603050405020304" pitchFamily="18" charset="0"/>
              </a:rPr>
              <a:t>2</a:t>
            </a:r>
            <a:r>
              <a:rPr lang="zh-CN" altLang="en-US" sz="2400">
                <a:latin typeface="Times New Roman" panose="02020603050405020304" pitchFamily="18" charset="0"/>
              </a:rPr>
              <a:t>的逻辑结论。即如果 </a:t>
            </a:r>
            <a:r>
              <a:rPr lang="en-US" altLang="zh-CN" sz="2400" i="1">
                <a:latin typeface="Times New Roman" panose="02020603050405020304" pitchFamily="18" charset="0"/>
              </a:rPr>
              <a:t>C</a:t>
            </a:r>
            <a:r>
              <a:rPr lang="en-US" altLang="zh-CN" sz="2400" baseline="-25000">
                <a:latin typeface="Times New Roman" panose="02020603050405020304" pitchFamily="18" charset="0"/>
              </a:rPr>
              <a:t>1</a:t>
            </a:r>
            <a:r>
              <a:rPr lang="zh-CN" altLang="en-US" sz="2400">
                <a:latin typeface="Times New Roman" panose="02020603050405020304" pitchFamily="18" charset="0"/>
              </a:rPr>
              <a:t>与</a:t>
            </a:r>
            <a:r>
              <a:rPr lang="en-US" altLang="zh-CN" sz="2400" i="1">
                <a:latin typeface="Times New Roman" panose="02020603050405020304" pitchFamily="18" charset="0"/>
              </a:rPr>
              <a:t>C</a:t>
            </a:r>
            <a:r>
              <a:rPr lang="en-US" altLang="zh-CN" sz="2400" baseline="-25000">
                <a:latin typeface="Times New Roman" panose="02020603050405020304" pitchFamily="18" charset="0"/>
              </a:rPr>
              <a:t>2</a:t>
            </a:r>
            <a:r>
              <a:rPr lang="zh-CN" altLang="en-US" sz="2400">
                <a:latin typeface="Times New Roman" panose="02020603050405020304" pitchFamily="18" charset="0"/>
              </a:rPr>
              <a:t>为真，则</a:t>
            </a:r>
            <a:r>
              <a:rPr lang="en-US" altLang="zh-CN" sz="2400" i="1">
                <a:latin typeface="Times New Roman" panose="02020603050405020304" pitchFamily="18" charset="0"/>
              </a:rPr>
              <a:t>C</a:t>
            </a:r>
            <a:r>
              <a:rPr lang="en-US" altLang="zh-CN" sz="2400" baseline="-25000">
                <a:latin typeface="Times New Roman" panose="02020603050405020304" pitchFamily="18" charset="0"/>
              </a:rPr>
              <a:t>12</a:t>
            </a:r>
            <a:r>
              <a:rPr lang="zh-CN" altLang="en-US" sz="2400">
                <a:latin typeface="Times New Roman" panose="02020603050405020304" pitchFamily="18" charset="0"/>
              </a:rPr>
              <a:t>为真。</a:t>
            </a:r>
            <a:endParaRPr lang="zh-CN" altLang="en-US" sz="2800" b="1">
              <a:solidFill>
                <a:schemeClr val="accent2"/>
              </a:solidFill>
              <a:latin typeface="Times New Roman" panose="02020603050405020304" pitchFamily="18" charset="0"/>
            </a:endParaRPr>
          </a:p>
        </p:txBody>
      </p:sp>
      <p:sp>
        <p:nvSpPr>
          <p:cNvPr id="59398" name="Rectangle 1026">
            <a:extLst>
              <a:ext uri="{FF2B5EF4-FFF2-40B4-BE49-F238E27FC236}">
                <a16:creationId xmlns:a16="http://schemas.microsoft.com/office/drawing/2014/main" id="{F7B847F1-606D-D843-BFB8-E21790AAB5D5}"/>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3.4  </a:t>
            </a:r>
            <a:r>
              <a:rPr lang="zh-CN" altLang="en-US" sz="3600" b="0">
                <a:latin typeface="Times New Roman" panose="02020603050405020304" pitchFamily="18" charset="0"/>
                <a:ea typeface="黑体" panose="02010609060101010101" pitchFamily="49" charset="-122"/>
              </a:rPr>
              <a:t>鲁宾逊归结原理</a:t>
            </a:r>
          </a:p>
        </p:txBody>
      </p:sp>
      <p:sp>
        <p:nvSpPr>
          <p:cNvPr id="59399" name="Rectangle 1028">
            <a:extLst>
              <a:ext uri="{FF2B5EF4-FFF2-40B4-BE49-F238E27FC236}">
                <a16:creationId xmlns:a16="http://schemas.microsoft.com/office/drawing/2014/main" id="{2127A8F6-24C8-EB4C-A4D0-91949DD5F90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9400" name="Rectangle 1030">
            <a:extLst>
              <a:ext uri="{FF2B5EF4-FFF2-40B4-BE49-F238E27FC236}">
                <a16:creationId xmlns:a16="http://schemas.microsoft.com/office/drawing/2014/main" id="{367F0BF0-DFDF-7643-9B3D-D70CA04F1F0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9401" name="Rectangle 1032">
            <a:extLst>
              <a:ext uri="{FF2B5EF4-FFF2-40B4-BE49-F238E27FC236}">
                <a16:creationId xmlns:a16="http://schemas.microsoft.com/office/drawing/2014/main" id="{618E833F-F436-C54E-BFC6-FE55807F1A9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9402" name="Rectangle 1034">
            <a:extLst>
              <a:ext uri="{FF2B5EF4-FFF2-40B4-BE49-F238E27FC236}">
                <a16:creationId xmlns:a16="http://schemas.microsoft.com/office/drawing/2014/main" id="{03E403D2-A7CD-1845-941D-CE04B393C84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9403" name="Rectangle 1036">
            <a:extLst>
              <a:ext uri="{FF2B5EF4-FFF2-40B4-BE49-F238E27FC236}">
                <a16:creationId xmlns:a16="http://schemas.microsoft.com/office/drawing/2014/main" id="{E792E6B9-DD29-EE41-9D98-0DB98E2AA3E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9404" name="Rectangle 1038">
            <a:extLst>
              <a:ext uri="{FF2B5EF4-FFF2-40B4-BE49-F238E27FC236}">
                <a16:creationId xmlns:a16="http://schemas.microsoft.com/office/drawing/2014/main" id="{575D96F0-DB0C-1E44-8EEB-7B5EF241EF8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9405" name="Rectangle 1040">
            <a:extLst>
              <a:ext uri="{FF2B5EF4-FFF2-40B4-BE49-F238E27FC236}">
                <a16:creationId xmlns:a16="http://schemas.microsoft.com/office/drawing/2014/main" id="{BFC52EB8-E20C-EA41-8AB3-9447D76EA524}"/>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9406" name="Rectangle 1042">
            <a:extLst>
              <a:ext uri="{FF2B5EF4-FFF2-40B4-BE49-F238E27FC236}">
                <a16:creationId xmlns:a16="http://schemas.microsoft.com/office/drawing/2014/main" id="{D8364A92-CC31-B049-95F2-2B78433C7B49}"/>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9407" name="Rectangle 1044">
            <a:extLst>
              <a:ext uri="{FF2B5EF4-FFF2-40B4-BE49-F238E27FC236}">
                <a16:creationId xmlns:a16="http://schemas.microsoft.com/office/drawing/2014/main" id="{9109F6C5-A20D-ED4D-9C8D-DF25B6410C3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9408" name="Rectangle 1046">
            <a:extLst>
              <a:ext uri="{FF2B5EF4-FFF2-40B4-BE49-F238E27FC236}">
                <a16:creationId xmlns:a16="http://schemas.microsoft.com/office/drawing/2014/main" id="{E4EFE753-C45F-914F-9230-64CC87A3648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9409" name="Rectangle 1048">
            <a:extLst>
              <a:ext uri="{FF2B5EF4-FFF2-40B4-BE49-F238E27FC236}">
                <a16:creationId xmlns:a16="http://schemas.microsoft.com/office/drawing/2014/main" id="{C9E110E2-6308-B14C-A597-A054ABF3003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9410" name="Rectangle 1050">
            <a:extLst>
              <a:ext uri="{FF2B5EF4-FFF2-40B4-BE49-F238E27FC236}">
                <a16:creationId xmlns:a16="http://schemas.microsoft.com/office/drawing/2014/main" id="{1E71E3BB-BDE9-6241-8ACC-093DCC8F9013}"/>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9411" name="Rectangle 1052">
            <a:extLst>
              <a:ext uri="{FF2B5EF4-FFF2-40B4-BE49-F238E27FC236}">
                <a16:creationId xmlns:a16="http://schemas.microsoft.com/office/drawing/2014/main" id="{BCE3A906-8B41-7B41-A5B6-FC4BD5D4B018}"/>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9412" name="Rectangle 1054">
            <a:extLst>
              <a:ext uri="{FF2B5EF4-FFF2-40B4-BE49-F238E27FC236}">
                <a16:creationId xmlns:a16="http://schemas.microsoft.com/office/drawing/2014/main" id="{BE70E662-82E1-5B4E-A030-0180CCB5D8D3}"/>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9413" name="Rectangle 1056">
            <a:extLst>
              <a:ext uri="{FF2B5EF4-FFF2-40B4-BE49-F238E27FC236}">
                <a16:creationId xmlns:a16="http://schemas.microsoft.com/office/drawing/2014/main" id="{5733846A-BC38-354C-809A-A5F4FE57451C}"/>
              </a:ext>
            </a:extLst>
          </p:cNvPr>
          <p:cNvSpPr>
            <a:spLocks noChangeArrowheads="1"/>
          </p:cNvSpPr>
          <p:nvPr/>
        </p:nvSpPr>
        <p:spPr bwMode="auto">
          <a:xfrm>
            <a:off x="0" y="5029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9414" name="Rectangle 1058">
            <a:extLst>
              <a:ext uri="{FF2B5EF4-FFF2-40B4-BE49-F238E27FC236}">
                <a16:creationId xmlns:a16="http://schemas.microsoft.com/office/drawing/2014/main" id="{0279EBB8-8C56-CF41-A0D6-18C98513E590}"/>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9415" name="Rectangle 1060">
            <a:extLst>
              <a:ext uri="{FF2B5EF4-FFF2-40B4-BE49-F238E27FC236}">
                <a16:creationId xmlns:a16="http://schemas.microsoft.com/office/drawing/2014/main" id="{5AB5915A-AE3E-6541-AD1D-84087949BA73}"/>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9416" name="Rectangle 1062">
            <a:extLst>
              <a:ext uri="{FF2B5EF4-FFF2-40B4-BE49-F238E27FC236}">
                <a16:creationId xmlns:a16="http://schemas.microsoft.com/office/drawing/2014/main" id="{A44F0203-DEE5-2445-8288-99062ED1225F}"/>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9417" name="Rectangle 1064">
            <a:extLst>
              <a:ext uri="{FF2B5EF4-FFF2-40B4-BE49-F238E27FC236}">
                <a16:creationId xmlns:a16="http://schemas.microsoft.com/office/drawing/2014/main" id="{A0CA9A4A-110E-464B-97F7-10FAF5AF965B}"/>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9418" name="Rectangle 1066">
            <a:extLst>
              <a:ext uri="{FF2B5EF4-FFF2-40B4-BE49-F238E27FC236}">
                <a16:creationId xmlns:a16="http://schemas.microsoft.com/office/drawing/2014/main" id="{CF34BF93-32E7-834F-9ACE-E666FAEFC542}"/>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9419" name="Rectangle 1068">
            <a:extLst>
              <a:ext uri="{FF2B5EF4-FFF2-40B4-BE49-F238E27FC236}">
                <a16:creationId xmlns:a16="http://schemas.microsoft.com/office/drawing/2014/main" id="{FC66DAD6-38B1-5B4C-AEB0-FAF1DC22D1CF}"/>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9420" name="Rectangle 1070">
            <a:extLst>
              <a:ext uri="{FF2B5EF4-FFF2-40B4-BE49-F238E27FC236}">
                <a16:creationId xmlns:a16="http://schemas.microsoft.com/office/drawing/2014/main" id="{6DE1E0CB-48BA-3B4F-ABD9-FA0504262ECA}"/>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59421" name="Rectangle 1072">
            <a:extLst>
              <a:ext uri="{FF2B5EF4-FFF2-40B4-BE49-F238E27FC236}">
                <a16:creationId xmlns:a16="http://schemas.microsoft.com/office/drawing/2014/main" id="{7DB6F0F2-BC6E-9246-BCC2-71D7030AC389}"/>
              </a:ext>
            </a:extLst>
          </p:cNvPr>
          <p:cNvSpPr>
            <a:spLocks noChangeArrowheads="1"/>
          </p:cNvSpPr>
          <p:nvPr/>
        </p:nvSpPr>
        <p:spPr bwMode="auto">
          <a:xfrm>
            <a:off x="0"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nvGrpSpPr>
          <p:cNvPr id="2" name="Group 1082">
            <a:extLst>
              <a:ext uri="{FF2B5EF4-FFF2-40B4-BE49-F238E27FC236}">
                <a16:creationId xmlns:a16="http://schemas.microsoft.com/office/drawing/2014/main" id="{26DEAEFD-2C16-3841-B462-695A08190F5F}"/>
              </a:ext>
            </a:extLst>
          </p:cNvPr>
          <p:cNvGrpSpPr>
            <a:grpSpLocks/>
          </p:cNvGrpSpPr>
          <p:nvPr/>
        </p:nvGrpSpPr>
        <p:grpSpPr bwMode="auto">
          <a:xfrm>
            <a:off x="1973263" y="3657600"/>
            <a:ext cx="5341937" cy="533400"/>
            <a:chOff x="988" y="2112"/>
            <a:chExt cx="3365" cy="336"/>
          </a:xfrm>
        </p:grpSpPr>
        <p:sp>
          <p:nvSpPr>
            <p:cNvPr id="59426" name="Rectangle 1080">
              <a:extLst>
                <a:ext uri="{FF2B5EF4-FFF2-40B4-BE49-F238E27FC236}">
                  <a16:creationId xmlns:a16="http://schemas.microsoft.com/office/drawing/2014/main" id="{EA63EA18-FCFB-4843-AE3E-851CDBF84541}"/>
                </a:ext>
              </a:extLst>
            </p:cNvPr>
            <p:cNvSpPr>
              <a:spLocks noChangeArrowheads="1"/>
            </p:cNvSpPr>
            <p:nvPr/>
          </p:nvSpPr>
          <p:spPr bwMode="auto">
            <a:xfrm>
              <a:off x="1248" y="2112"/>
              <a:ext cx="310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buFont typeface="Wingdings" pitchFamily="2" charset="2"/>
                <a:buNone/>
              </a:pPr>
              <a:r>
                <a:rPr lang="zh-CN" altLang="en-US" sz="2400">
                  <a:solidFill>
                    <a:schemeClr val="accent2"/>
                  </a:solidFill>
                </a:rPr>
                <a:t>的不可满足性          </a:t>
              </a:r>
              <a:r>
                <a:rPr lang="en-US" altLang="zh-CN" sz="2400" i="1">
                  <a:solidFill>
                    <a:schemeClr val="accent2"/>
                  </a:solidFill>
                  <a:latin typeface="Times New Roman" panose="02020603050405020304" pitchFamily="18" charset="0"/>
                  <a:ea typeface="隶书" pitchFamily="49" charset="-122"/>
                </a:rPr>
                <a:t>S </a:t>
              </a:r>
              <a:r>
                <a:rPr lang="zh-CN" altLang="en-US" sz="2400">
                  <a:solidFill>
                    <a:schemeClr val="accent2"/>
                  </a:solidFill>
                </a:rPr>
                <a:t>的不可满足性</a:t>
              </a:r>
            </a:p>
          </p:txBody>
        </p:sp>
        <p:graphicFrame>
          <p:nvGraphicFramePr>
            <p:cNvPr id="59427" name="Object 1025">
              <a:extLst>
                <a:ext uri="{FF2B5EF4-FFF2-40B4-BE49-F238E27FC236}">
                  <a16:creationId xmlns:a16="http://schemas.microsoft.com/office/drawing/2014/main" id="{3C56FCE8-F142-1E41-B4B9-4E1852D4C1D1}"/>
                </a:ext>
              </a:extLst>
            </p:cNvPr>
            <p:cNvGraphicFramePr>
              <a:graphicFrameLocks noChangeAspect="1"/>
            </p:cNvGraphicFramePr>
            <p:nvPr/>
          </p:nvGraphicFramePr>
          <p:xfrm>
            <a:off x="988" y="2160"/>
            <a:ext cx="212" cy="288"/>
          </p:xfrm>
          <a:graphic>
            <a:graphicData uri="http://schemas.openxmlformats.org/presentationml/2006/ole">
              <mc:AlternateContent xmlns:mc="http://schemas.openxmlformats.org/markup-compatibility/2006">
                <mc:Choice xmlns:v="urn:schemas-microsoft-com:vml" Requires="v">
                  <p:oleObj spid="_x0000_s59444" r:id="rId4" imgW="177800" imgH="254000" progId="Equation.3">
                    <p:embed/>
                  </p:oleObj>
                </mc:Choice>
                <mc:Fallback>
                  <p:oleObj r:id="rId4" imgW="177800" imgH="254000" progId="Equation.3">
                    <p:embed/>
                    <p:pic>
                      <p:nvPicPr>
                        <p:cNvPr id="0"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 y="216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28" name="Object 1026">
              <a:extLst>
                <a:ext uri="{FF2B5EF4-FFF2-40B4-BE49-F238E27FC236}">
                  <a16:creationId xmlns:a16="http://schemas.microsoft.com/office/drawing/2014/main" id="{958F3727-5DEC-984F-9C12-B054DEE8A242}"/>
                </a:ext>
              </a:extLst>
            </p:cNvPr>
            <p:cNvGraphicFramePr>
              <a:graphicFrameLocks noChangeAspect="1"/>
            </p:cNvGraphicFramePr>
            <p:nvPr/>
          </p:nvGraphicFramePr>
          <p:xfrm>
            <a:off x="2592" y="2160"/>
            <a:ext cx="288" cy="230"/>
          </p:xfrm>
          <a:graphic>
            <a:graphicData uri="http://schemas.openxmlformats.org/presentationml/2006/ole">
              <mc:AlternateContent xmlns:mc="http://schemas.openxmlformats.org/markup-compatibility/2006">
                <mc:Choice xmlns:v="urn:schemas-microsoft-com:vml" Requires="v">
                  <p:oleObj spid="_x0000_s59445" name="公式" r:id="rId6" imgW="215900" imgH="165100" progId="Equation.3">
                    <p:embed/>
                  </p:oleObj>
                </mc:Choice>
                <mc:Fallback>
                  <p:oleObj name="公式" r:id="rId6" imgW="215900" imgH="165100" progId="Equation.3">
                    <p:embed/>
                    <p:pic>
                      <p:nvPicPr>
                        <p:cNvPr id="0" name="Object 10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2" y="2160"/>
                          <a:ext cx="2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1094">
            <a:extLst>
              <a:ext uri="{FF2B5EF4-FFF2-40B4-BE49-F238E27FC236}">
                <a16:creationId xmlns:a16="http://schemas.microsoft.com/office/drawing/2014/main" id="{F271B5D2-654C-284C-971F-339B6577A27A}"/>
              </a:ext>
            </a:extLst>
          </p:cNvPr>
          <p:cNvGrpSpPr>
            <a:grpSpLocks/>
          </p:cNvGrpSpPr>
          <p:nvPr/>
        </p:nvGrpSpPr>
        <p:grpSpPr bwMode="auto">
          <a:xfrm>
            <a:off x="1981200" y="5943600"/>
            <a:ext cx="5124450" cy="457200"/>
            <a:chOff x="1322" y="3744"/>
            <a:chExt cx="3228" cy="288"/>
          </a:xfrm>
        </p:grpSpPr>
        <p:sp>
          <p:nvSpPr>
            <p:cNvPr id="59424" name="Rectangle 1081">
              <a:extLst>
                <a:ext uri="{FF2B5EF4-FFF2-40B4-BE49-F238E27FC236}">
                  <a16:creationId xmlns:a16="http://schemas.microsoft.com/office/drawing/2014/main" id="{0DBE609D-DD7B-BB43-8A4B-98FBEB616F49}"/>
                </a:ext>
              </a:extLst>
            </p:cNvPr>
            <p:cNvSpPr>
              <a:spLocks noChangeArrowheads="1"/>
            </p:cNvSpPr>
            <p:nvPr/>
          </p:nvSpPr>
          <p:spPr bwMode="auto">
            <a:xfrm>
              <a:off x="1322" y="3744"/>
              <a:ext cx="3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400" i="1">
                  <a:solidFill>
                    <a:schemeClr val="accent2"/>
                  </a:solidFill>
                  <a:latin typeface="Times New Roman" panose="02020603050405020304" pitchFamily="18" charset="0"/>
                </a:rPr>
                <a:t>S</a:t>
              </a:r>
              <a:r>
                <a:rPr lang="en-US" altLang="zh-CN" sz="2400" i="1" baseline="-25000">
                  <a:solidFill>
                    <a:schemeClr val="accent2"/>
                  </a:solidFill>
                  <a:latin typeface="Times New Roman" panose="02020603050405020304" pitchFamily="18" charset="0"/>
                </a:rPr>
                <a:t>1</a:t>
              </a:r>
              <a:r>
                <a:rPr lang="zh-CN" altLang="en-US" sz="2400">
                  <a:solidFill>
                    <a:schemeClr val="accent2"/>
                  </a:solidFill>
                </a:rPr>
                <a:t>的不可满足性          </a:t>
              </a:r>
              <a:r>
                <a:rPr lang="en-US" altLang="zh-CN" sz="2400" i="1">
                  <a:solidFill>
                    <a:schemeClr val="accent2"/>
                  </a:solidFill>
                  <a:latin typeface="Times New Roman" panose="02020603050405020304" pitchFamily="18" charset="0"/>
                  <a:ea typeface="隶书" pitchFamily="49" charset="-122"/>
                </a:rPr>
                <a:t>S</a:t>
              </a:r>
              <a:r>
                <a:rPr lang="zh-CN" altLang="en-US" sz="2400">
                  <a:solidFill>
                    <a:schemeClr val="accent2"/>
                  </a:solidFill>
                </a:rPr>
                <a:t>的不可满足性</a:t>
              </a:r>
            </a:p>
          </p:txBody>
        </p:sp>
        <p:graphicFrame>
          <p:nvGraphicFramePr>
            <p:cNvPr id="59425" name="Object 1024">
              <a:extLst>
                <a:ext uri="{FF2B5EF4-FFF2-40B4-BE49-F238E27FC236}">
                  <a16:creationId xmlns:a16="http://schemas.microsoft.com/office/drawing/2014/main" id="{D7F9CD85-D6F4-0F41-AB82-897D7CC135C5}"/>
                </a:ext>
              </a:extLst>
            </p:cNvPr>
            <p:cNvGraphicFramePr>
              <a:graphicFrameLocks noChangeAspect="1"/>
            </p:cNvGraphicFramePr>
            <p:nvPr/>
          </p:nvGraphicFramePr>
          <p:xfrm>
            <a:off x="2842" y="3754"/>
            <a:ext cx="326" cy="230"/>
          </p:xfrm>
          <a:graphic>
            <a:graphicData uri="http://schemas.openxmlformats.org/presentationml/2006/ole">
              <mc:AlternateContent xmlns:mc="http://schemas.openxmlformats.org/markup-compatibility/2006">
                <mc:Choice xmlns:v="urn:schemas-microsoft-com:vml" Requires="v">
                  <p:oleObj spid="_x0000_s59446" name="Equation" r:id="rId8" imgW="241300" imgH="165100" progId="Equation.3">
                    <p:embed/>
                  </p:oleObj>
                </mc:Choice>
                <mc:Fallback>
                  <p:oleObj name="Equation" r:id="rId8" imgW="241300" imgH="165100" progId="Equation.3">
                    <p:embed/>
                    <p:pic>
                      <p:nvPicPr>
                        <p:cNvPr id="0" name="Object 10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2" y="3754"/>
                          <a:ext cx="32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ox(in)">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a:extLst>
              <a:ext uri="{FF2B5EF4-FFF2-40B4-BE49-F238E27FC236}">
                <a16:creationId xmlns:a16="http://schemas.microsoft.com/office/drawing/2014/main" id="{FBE4F4EA-F0B4-784A-847C-53548930599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26367CDB-9825-0749-9B1E-FCDBD338EDAE}" type="slidenum">
              <a:rPr lang="ja-JP" altLang="en-US" sz="1800">
                <a:solidFill>
                  <a:srgbClr val="A50021"/>
                </a:solidFill>
                <a:ea typeface="ＭＳ Ｐゴシック" panose="020B0600070205080204" pitchFamily="34" charset="-128"/>
              </a:rPr>
              <a:pPr>
                <a:spcBef>
                  <a:spcPct val="0"/>
                </a:spcBef>
                <a:buClrTx/>
                <a:buFontTx/>
                <a:buNone/>
              </a:pPr>
              <a:t>52</a:t>
            </a:fld>
            <a:endParaRPr lang="en-US" altLang="ja-JP" sz="1800">
              <a:solidFill>
                <a:srgbClr val="A50021"/>
              </a:solidFill>
              <a:ea typeface="ＭＳ Ｐゴシック" panose="020B0600070205080204" pitchFamily="34" charset="-128"/>
            </a:endParaRPr>
          </a:p>
        </p:txBody>
      </p:sp>
      <p:sp>
        <p:nvSpPr>
          <p:cNvPr id="60419" name="Rectangle 2">
            <a:extLst>
              <a:ext uri="{FF2B5EF4-FFF2-40B4-BE49-F238E27FC236}">
                <a16:creationId xmlns:a16="http://schemas.microsoft.com/office/drawing/2014/main" id="{2BFD1E9C-723C-7540-9EB8-655E6677D549}"/>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3.4  </a:t>
            </a:r>
            <a:r>
              <a:rPr lang="zh-CN" altLang="en-US" sz="3600" b="0">
                <a:latin typeface="Times New Roman" panose="02020603050405020304" pitchFamily="18" charset="0"/>
                <a:ea typeface="黑体" panose="02010609060101010101" pitchFamily="49" charset="-122"/>
              </a:rPr>
              <a:t>鲁宾逊归结原理</a:t>
            </a:r>
          </a:p>
        </p:txBody>
      </p:sp>
      <p:sp>
        <p:nvSpPr>
          <p:cNvPr id="60420" name="Rectangle 3">
            <a:extLst>
              <a:ext uri="{FF2B5EF4-FFF2-40B4-BE49-F238E27FC236}">
                <a16:creationId xmlns:a16="http://schemas.microsoft.com/office/drawing/2014/main" id="{DF376E5A-87B8-7B42-925D-9BE54CF62341}"/>
              </a:ext>
            </a:extLst>
          </p:cNvPr>
          <p:cNvSpPr>
            <a:spLocks noGrp="1" noChangeArrowheads="1"/>
          </p:cNvSpPr>
          <p:nvPr>
            <p:ph type="body" idx="1"/>
          </p:nvPr>
        </p:nvSpPr>
        <p:spPr/>
        <p:txBody>
          <a:bodyPr/>
          <a:lstStyle/>
          <a:p>
            <a:pPr marL="571500" indent="-571500" eaLnBrk="1" hangingPunct="1">
              <a:buFont typeface="Wingdings" pitchFamily="2" charset="2"/>
              <a:buNone/>
            </a:pPr>
            <a:r>
              <a:rPr lang="en-US" altLang="zh-CN" sz="2600" b="1">
                <a:latin typeface="Times New Roman" panose="02020603050405020304" pitchFamily="18" charset="0"/>
              </a:rPr>
              <a:t>2.</a:t>
            </a:r>
            <a:r>
              <a:rPr lang="en-US" altLang="zh-CN" sz="2600" b="1"/>
              <a:t> </a:t>
            </a:r>
            <a:r>
              <a:rPr lang="zh-CN" altLang="en-US" sz="2600" b="1"/>
              <a:t>谓词逻辑中的归结原理（含有变量的子句的归结）</a:t>
            </a:r>
            <a:r>
              <a:rPr lang="zh-CN" altLang="en-US" sz="2800" b="1"/>
              <a:t> </a:t>
            </a:r>
          </a:p>
          <a:p>
            <a:pPr marL="571500" indent="-571500" eaLnBrk="1" hangingPunct="1">
              <a:buFont typeface="Wingdings" pitchFamily="2" charset="2"/>
              <a:buNone/>
            </a:pPr>
            <a:r>
              <a:rPr lang="zh-CN" altLang="en-US" sz="2800" b="1"/>
              <a:t>例：</a:t>
            </a:r>
          </a:p>
        </p:txBody>
      </p:sp>
      <p:sp>
        <p:nvSpPr>
          <p:cNvPr id="60421" name="Rectangle 8">
            <a:extLst>
              <a:ext uri="{FF2B5EF4-FFF2-40B4-BE49-F238E27FC236}">
                <a16:creationId xmlns:a16="http://schemas.microsoft.com/office/drawing/2014/main" id="{6731C873-35FC-4E45-8936-D24B9E8C8929}"/>
              </a:ext>
            </a:extLst>
          </p:cNvPr>
          <p:cNvSpPr>
            <a:spLocks noChangeArrowheads="1"/>
          </p:cNvSpPr>
          <p:nvPr/>
        </p:nvSpPr>
        <p:spPr bwMode="auto">
          <a:xfrm>
            <a:off x="396240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800" b="0"/>
          </a:p>
        </p:txBody>
      </p:sp>
      <p:graphicFrame>
        <p:nvGraphicFramePr>
          <p:cNvPr id="60422" name="Object 1024">
            <a:extLst>
              <a:ext uri="{FF2B5EF4-FFF2-40B4-BE49-F238E27FC236}">
                <a16:creationId xmlns:a16="http://schemas.microsoft.com/office/drawing/2014/main" id="{19AD1127-87E4-8045-AD8A-EEA6B79CBA27}"/>
              </a:ext>
            </a:extLst>
          </p:cNvPr>
          <p:cNvGraphicFramePr>
            <a:graphicFrameLocks noChangeAspect="1"/>
          </p:cNvGraphicFramePr>
          <p:nvPr/>
        </p:nvGraphicFramePr>
        <p:xfrm>
          <a:off x="1066800" y="1600200"/>
          <a:ext cx="2514600" cy="498475"/>
        </p:xfrm>
        <a:graphic>
          <a:graphicData uri="http://schemas.openxmlformats.org/presentationml/2006/ole">
            <mc:AlternateContent xmlns:mc="http://schemas.openxmlformats.org/markup-compatibility/2006">
              <mc:Choice xmlns:v="urn:schemas-microsoft-com:vml" Requires="v">
                <p:oleObj spid="_x0000_s60520" r:id="rId4" imgW="25450800" imgH="4978400" progId="Equation.3">
                  <p:embed/>
                </p:oleObj>
              </mc:Choice>
              <mc:Fallback>
                <p:oleObj r:id="rId4" imgW="25450800" imgH="4978400" progId="Equation.3">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600200"/>
                        <a:ext cx="25146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23" name="Object 1025">
            <a:extLst>
              <a:ext uri="{FF2B5EF4-FFF2-40B4-BE49-F238E27FC236}">
                <a16:creationId xmlns:a16="http://schemas.microsoft.com/office/drawing/2014/main" id="{0D4104B7-E575-AC40-A338-AFA08254E387}"/>
              </a:ext>
            </a:extLst>
          </p:cNvPr>
          <p:cNvGraphicFramePr>
            <a:graphicFrameLocks noChangeAspect="1"/>
          </p:cNvGraphicFramePr>
          <p:nvPr/>
        </p:nvGraphicFramePr>
        <p:xfrm>
          <a:off x="1066800" y="2417763"/>
          <a:ext cx="2438400" cy="438150"/>
        </p:xfrm>
        <a:graphic>
          <a:graphicData uri="http://schemas.openxmlformats.org/presentationml/2006/ole">
            <mc:AlternateContent xmlns:mc="http://schemas.openxmlformats.org/markup-compatibility/2006">
              <mc:Choice xmlns:v="urn:schemas-microsoft-com:vml" Requires="v">
                <p:oleObj spid="_x0000_s60521" r:id="rId6" imgW="28092400" imgH="4978400" progId="Equation.3">
                  <p:embed/>
                </p:oleObj>
              </mc:Choice>
              <mc:Fallback>
                <p:oleObj r:id="rId6" imgW="28092400" imgH="4978400" progId="Equation.3">
                  <p:embed/>
                  <p:pic>
                    <p:nvPicPr>
                      <p:cNvPr id="0" name="Object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2417763"/>
                        <a:ext cx="24384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1" name="Oval 9">
            <a:extLst>
              <a:ext uri="{FF2B5EF4-FFF2-40B4-BE49-F238E27FC236}">
                <a16:creationId xmlns:a16="http://schemas.microsoft.com/office/drawing/2014/main" id="{5FF4518F-B4B6-1B49-AD8D-F006F022E10A}"/>
              </a:ext>
            </a:extLst>
          </p:cNvPr>
          <p:cNvSpPr>
            <a:spLocks noChangeArrowheads="1"/>
          </p:cNvSpPr>
          <p:nvPr/>
        </p:nvSpPr>
        <p:spPr bwMode="auto">
          <a:xfrm>
            <a:off x="1752600" y="1600200"/>
            <a:ext cx="762000" cy="5334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33802" name="Oval 10">
            <a:extLst>
              <a:ext uri="{FF2B5EF4-FFF2-40B4-BE49-F238E27FC236}">
                <a16:creationId xmlns:a16="http://schemas.microsoft.com/office/drawing/2014/main" id="{3CAE0042-052F-E245-9335-A9C4DEBFAA36}"/>
              </a:ext>
            </a:extLst>
          </p:cNvPr>
          <p:cNvSpPr>
            <a:spLocks noChangeArrowheads="1"/>
          </p:cNvSpPr>
          <p:nvPr/>
        </p:nvSpPr>
        <p:spPr bwMode="auto">
          <a:xfrm>
            <a:off x="1981200" y="2286000"/>
            <a:ext cx="609600" cy="6858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184322" name="Object 1026">
            <a:extLst>
              <a:ext uri="{FF2B5EF4-FFF2-40B4-BE49-F238E27FC236}">
                <a16:creationId xmlns:a16="http://schemas.microsoft.com/office/drawing/2014/main" id="{E442D53F-B2A8-B840-A5C8-DCBF863D469E}"/>
              </a:ext>
            </a:extLst>
          </p:cNvPr>
          <p:cNvGraphicFramePr>
            <a:graphicFrameLocks noChangeAspect="1"/>
          </p:cNvGraphicFramePr>
          <p:nvPr/>
        </p:nvGraphicFramePr>
        <p:xfrm>
          <a:off x="3810000" y="2743200"/>
          <a:ext cx="1328738" cy="457200"/>
        </p:xfrm>
        <a:graphic>
          <a:graphicData uri="http://schemas.openxmlformats.org/presentationml/2006/ole">
            <mc:AlternateContent xmlns:mc="http://schemas.openxmlformats.org/markup-compatibility/2006">
              <mc:Choice xmlns:v="urn:schemas-microsoft-com:vml" Requires="v">
                <p:oleObj spid="_x0000_s60522" r:id="rId8" imgW="787400" imgH="228600" progId="Equation.3">
                  <p:embed/>
                </p:oleObj>
              </mc:Choice>
              <mc:Fallback>
                <p:oleObj r:id="rId8" imgW="787400" imgH="228600" progId="Equation.3">
                  <p:embed/>
                  <p:pic>
                    <p:nvPicPr>
                      <p:cNvPr id="0" name="Object 10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0" y="2743200"/>
                        <a:ext cx="1328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5" name="AutoShape 13">
            <a:extLst>
              <a:ext uri="{FF2B5EF4-FFF2-40B4-BE49-F238E27FC236}">
                <a16:creationId xmlns:a16="http://schemas.microsoft.com/office/drawing/2014/main" id="{157027EE-F1F5-7842-A7BD-5CDB1472B8BA}"/>
              </a:ext>
            </a:extLst>
          </p:cNvPr>
          <p:cNvSpPr>
            <a:spLocks noChangeArrowheads="1"/>
          </p:cNvSpPr>
          <p:nvPr/>
        </p:nvSpPr>
        <p:spPr bwMode="auto">
          <a:xfrm>
            <a:off x="3810000" y="2286000"/>
            <a:ext cx="1524000" cy="4572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chemeClr val="bg1"/>
              </a:gs>
              <a:gs pos="50000">
                <a:schemeClr val="accent1"/>
              </a:gs>
              <a:gs pos="100000">
                <a:schemeClr val="bg1"/>
              </a:gs>
            </a:gsLst>
            <a:lin ang="5400000" scaled="1"/>
          </a:gradFill>
          <a:ln w="9525">
            <a:solidFill>
              <a:schemeClr val="accent2"/>
            </a:solidFill>
            <a:miter lim="800000"/>
            <a:headEnd/>
            <a:tailEnd/>
          </a:ln>
          <a:effectLst/>
        </p:spPr>
        <p:txBody>
          <a:bodyPr wrap="none" anchor="ctr"/>
          <a:lstStyle/>
          <a:p>
            <a:pPr eaLnBrk="1" hangingPunct="1">
              <a:lnSpc>
                <a:spcPct val="120000"/>
              </a:lnSpc>
              <a:defRPr/>
            </a:pPr>
            <a:endParaRPr lang="zh-CN" altLang="en-US">
              <a:latin typeface="Arial" charset="0"/>
            </a:endParaRPr>
          </a:p>
        </p:txBody>
      </p:sp>
      <p:sp>
        <p:nvSpPr>
          <p:cNvPr id="60428" name="Rectangle 15">
            <a:extLst>
              <a:ext uri="{FF2B5EF4-FFF2-40B4-BE49-F238E27FC236}">
                <a16:creationId xmlns:a16="http://schemas.microsoft.com/office/drawing/2014/main" id="{A67EB5FA-9BEC-AC49-A22F-639DE0197879}"/>
              </a:ext>
            </a:extLst>
          </p:cNvPr>
          <p:cNvSpPr>
            <a:spLocks noChangeArrowheads="1"/>
          </p:cNvSpPr>
          <p:nvPr/>
        </p:nvSpPr>
        <p:spPr bwMode="auto">
          <a:xfrm>
            <a:off x="396716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184323" name="Object 1027">
            <a:extLst>
              <a:ext uri="{FF2B5EF4-FFF2-40B4-BE49-F238E27FC236}">
                <a16:creationId xmlns:a16="http://schemas.microsoft.com/office/drawing/2014/main" id="{94D2B53A-347E-A545-BA25-80BE74C5BEFE}"/>
              </a:ext>
            </a:extLst>
          </p:cNvPr>
          <p:cNvGraphicFramePr>
            <a:graphicFrameLocks noChangeAspect="1"/>
          </p:cNvGraphicFramePr>
          <p:nvPr/>
        </p:nvGraphicFramePr>
        <p:xfrm>
          <a:off x="5562600" y="1663700"/>
          <a:ext cx="2590800" cy="469900"/>
        </p:xfrm>
        <a:graphic>
          <a:graphicData uri="http://schemas.openxmlformats.org/presentationml/2006/ole">
            <mc:AlternateContent xmlns:mc="http://schemas.openxmlformats.org/markup-compatibility/2006">
              <mc:Choice xmlns:v="urn:schemas-microsoft-com:vml" Requires="v">
                <p:oleObj spid="_x0000_s60523" r:id="rId10" imgW="27800300" imgH="4978400" progId="Equation.3">
                  <p:embed/>
                </p:oleObj>
              </mc:Choice>
              <mc:Fallback>
                <p:oleObj r:id="rId10" imgW="27800300" imgH="4978400" progId="Equation.3">
                  <p:embed/>
                  <p:pic>
                    <p:nvPicPr>
                      <p:cNvPr id="0" name="Object 10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62600" y="1663700"/>
                        <a:ext cx="25908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30" name="Rectangle 17">
            <a:extLst>
              <a:ext uri="{FF2B5EF4-FFF2-40B4-BE49-F238E27FC236}">
                <a16:creationId xmlns:a16="http://schemas.microsoft.com/office/drawing/2014/main" id="{73CFA03B-34CA-0B42-BBE0-A82C6F44D6D1}"/>
              </a:ext>
            </a:extLst>
          </p:cNvPr>
          <p:cNvSpPr>
            <a:spLocks noChangeArrowheads="1"/>
          </p:cNvSpPr>
          <p:nvPr/>
        </p:nvSpPr>
        <p:spPr bwMode="auto">
          <a:xfrm>
            <a:off x="39100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184324" name="Object 1028">
            <a:extLst>
              <a:ext uri="{FF2B5EF4-FFF2-40B4-BE49-F238E27FC236}">
                <a16:creationId xmlns:a16="http://schemas.microsoft.com/office/drawing/2014/main" id="{D5B63494-05C8-3643-82F8-A2AC54F28C77}"/>
              </a:ext>
            </a:extLst>
          </p:cNvPr>
          <p:cNvGraphicFramePr>
            <a:graphicFrameLocks noChangeAspect="1"/>
          </p:cNvGraphicFramePr>
          <p:nvPr/>
        </p:nvGraphicFramePr>
        <p:xfrm>
          <a:off x="5486400" y="2390775"/>
          <a:ext cx="3048000" cy="504825"/>
        </p:xfrm>
        <a:graphic>
          <a:graphicData uri="http://schemas.openxmlformats.org/presentationml/2006/ole">
            <mc:AlternateContent xmlns:mc="http://schemas.openxmlformats.org/markup-compatibility/2006">
              <mc:Choice xmlns:v="urn:schemas-microsoft-com:vml" Requires="v">
                <p:oleObj spid="_x0000_s60524" r:id="rId12" imgW="30429200" imgH="4978400" progId="Equation.3">
                  <p:embed/>
                </p:oleObj>
              </mc:Choice>
              <mc:Fallback>
                <p:oleObj r:id="rId12" imgW="30429200" imgH="4978400" progId="Equation.3">
                  <p:embed/>
                  <p:pic>
                    <p:nvPicPr>
                      <p:cNvPr id="0" name="Object 10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86400" y="2390775"/>
                        <a:ext cx="30480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10" name="AutoShape 18">
            <a:extLst>
              <a:ext uri="{FF2B5EF4-FFF2-40B4-BE49-F238E27FC236}">
                <a16:creationId xmlns:a16="http://schemas.microsoft.com/office/drawing/2014/main" id="{BF7CA5BC-1108-BB42-800D-EC0042BC14B6}"/>
              </a:ext>
            </a:extLst>
          </p:cNvPr>
          <p:cNvSpPr>
            <a:spLocks noChangeArrowheads="1"/>
          </p:cNvSpPr>
          <p:nvPr/>
        </p:nvSpPr>
        <p:spPr bwMode="auto">
          <a:xfrm>
            <a:off x="8534400" y="1905000"/>
            <a:ext cx="304800" cy="1752600"/>
          </a:xfrm>
          <a:prstGeom prst="curvedLeftArrow">
            <a:avLst>
              <a:gd name="adj1" fmla="val 115000"/>
              <a:gd name="adj2" fmla="val 230000"/>
              <a:gd name="adj3" fmla="val 41667"/>
            </a:avLst>
          </a:prstGeom>
          <a:gradFill rotWithShape="0">
            <a:gsLst>
              <a:gs pos="0">
                <a:schemeClr val="accent1"/>
              </a:gs>
              <a:gs pos="100000">
                <a:schemeClr val="bg1"/>
              </a:gs>
            </a:gsLst>
            <a:lin ang="5400000" scaled="1"/>
          </a:gradFill>
          <a:ln w="9525">
            <a:solidFill>
              <a:schemeClr val="accent2"/>
            </a:solidFill>
            <a:miter lim="800000"/>
            <a:headEnd/>
            <a:tailEnd/>
          </a:ln>
        </p:spPr>
        <p:txBody>
          <a:bodyPr wrap="none" anchor="ct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60433" name="Rectangle 20">
            <a:extLst>
              <a:ext uri="{FF2B5EF4-FFF2-40B4-BE49-F238E27FC236}">
                <a16:creationId xmlns:a16="http://schemas.microsoft.com/office/drawing/2014/main" id="{7648A750-6C86-A84E-9D87-F1FFD5747644}"/>
              </a:ext>
            </a:extLst>
          </p:cNvPr>
          <p:cNvSpPr>
            <a:spLocks noChangeArrowheads="1"/>
          </p:cNvSpPr>
          <p:nvPr/>
        </p:nvSpPr>
        <p:spPr bwMode="auto">
          <a:xfrm>
            <a:off x="41719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184325" name="Object 1029">
            <a:extLst>
              <a:ext uri="{FF2B5EF4-FFF2-40B4-BE49-F238E27FC236}">
                <a16:creationId xmlns:a16="http://schemas.microsoft.com/office/drawing/2014/main" id="{DDBCCDA9-62EC-1E44-9018-48DE93453C00}"/>
              </a:ext>
            </a:extLst>
          </p:cNvPr>
          <p:cNvGraphicFramePr>
            <a:graphicFrameLocks noChangeAspect="1"/>
          </p:cNvGraphicFramePr>
          <p:nvPr/>
        </p:nvGraphicFramePr>
        <p:xfrm>
          <a:off x="5486400" y="3108325"/>
          <a:ext cx="2906713" cy="546100"/>
        </p:xfrm>
        <a:graphic>
          <a:graphicData uri="http://schemas.openxmlformats.org/presentationml/2006/ole">
            <mc:AlternateContent xmlns:mc="http://schemas.openxmlformats.org/markup-compatibility/2006">
              <mc:Choice xmlns:v="urn:schemas-microsoft-com:vml" Requires="v">
                <p:oleObj spid="_x0000_s60525" name="公式" r:id="rId14" imgW="1333500" imgH="254000" progId="Equation.3">
                  <p:embed/>
                </p:oleObj>
              </mc:Choice>
              <mc:Fallback>
                <p:oleObj name="公式" r:id="rId14" imgW="1333500" imgH="254000" progId="Equation.3">
                  <p:embed/>
                  <p:pic>
                    <p:nvPicPr>
                      <p:cNvPr id="0" name="Object 10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86400" y="3108325"/>
                        <a:ext cx="2906713"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13" name="AutoShape 21">
            <a:extLst>
              <a:ext uri="{FF2B5EF4-FFF2-40B4-BE49-F238E27FC236}">
                <a16:creationId xmlns:a16="http://schemas.microsoft.com/office/drawing/2014/main" id="{D794EBBB-76AA-484F-BED9-D44D5B20E7B1}"/>
              </a:ext>
            </a:extLst>
          </p:cNvPr>
          <p:cNvSpPr>
            <a:spLocks noChangeArrowheads="1"/>
          </p:cNvSpPr>
          <p:nvPr/>
        </p:nvSpPr>
        <p:spPr bwMode="auto">
          <a:xfrm>
            <a:off x="762000" y="1905000"/>
            <a:ext cx="228600" cy="1752600"/>
          </a:xfrm>
          <a:prstGeom prst="curvedRightArrow">
            <a:avLst>
              <a:gd name="adj1" fmla="val 153333"/>
              <a:gd name="adj2" fmla="val 306667"/>
              <a:gd name="adj3" fmla="val 33333"/>
            </a:avLst>
          </a:prstGeom>
          <a:gradFill rotWithShape="0">
            <a:gsLst>
              <a:gs pos="0">
                <a:schemeClr val="bg1"/>
              </a:gs>
              <a:gs pos="100000">
                <a:schemeClr val="accent1"/>
              </a:gs>
            </a:gsLst>
            <a:lin ang="0" scaled="1"/>
          </a:gradFill>
          <a:ln w="9525">
            <a:solidFill>
              <a:schemeClr val="tx1"/>
            </a:solidFill>
            <a:miter lim="800000"/>
            <a:headEnd/>
            <a:tailEnd/>
          </a:ln>
        </p:spPr>
        <p:txBody>
          <a:bodyPr wrap="none" anchor="ct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33814" name="Text Box 22">
            <a:extLst>
              <a:ext uri="{FF2B5EF4-FFF2-40B4-BE49-F238E27FC236}">
                <a16:creationId xmlns:a16="http://schemas.microsoft.com/office/drawing/2014/main" id="{626BB940-7F91-4748-A3B0-890A2668BF89}"/>
              </a:ext>
            </a:extLst>
          </p:cNvPr>
          <p:cNvSpPr txBox="1">
            <a:spLocks noChangeArrowheads="1"/>
          </p:cNvSpPr>
          <p:nvPr/>
        </p:nvSpPr>
        <p:spPr bwMode="auto">
          <a:xfrm>
            <a:off x="1371600" y="3048000"/>
            <a:ext cx="1066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4000">
                <a:solidFill>
                  <a:schemeClr val="accent2"/>
                </a:solidFill>
              </a:rPr>
              <a:t>？</a:t>
            </a:r>
          </a:p>
        </p:txBody>
      </p:sp>
      <p:sp>
        <p:nvSpPr>
          <p:cNvPr id="60437" name="Rectangle 26">
            <a:extLst>
              <a:ext uri="{FF2B5EF4-FFF2-40B4-BE49-F238E27FC236}">
                <a16:creationId xmlns:a16="http://schemas.microsoft.com/office/drawing/2014/main" id="{DCBA5D2C-804D-AE46-B33C-9BD7404457FD}"/>
              </a:ext>
            </a:extLst>
          </p:cNvPr>
          <p:cNvSpPr>
            <a:spLocks noChangeArrowheads="1"/>
          </p:cNvSpPr>
          <p:nvPr/>
        </p:nvSpPr>
        <p:spPr bwMode="auto">
          <a:xfrm>
            <a:off x="43243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60438" name="Rectangle 31">
            <a:extLst>
              <a:ext uri="{FF2B5EF4-FFF2-40B4-BE49-F238E27FC236}">
                <a16:creationId xmlns:a16="http://schemas.microsoft.com/office/drawing/2014/main" id="{BC14352A-8485-6145-AB6A-71CD99F5EE5C}"/>
              </a:ext>
            </a:extLst>
          </p:cNvPr>
          <p:cNvSpPr>
            <a:spLocks noChangeArrowheads="1"/>
          </p:cNvSpPr>
          <p:nvPr/>
        </p:nvSpPr>
        <p:spPr bwMode="auto">
          <a:xfrm>
            <a:off x="442436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nvGrpSpPr>
          <p:cNvPr id="2" name="Group 38">
            <a:extLst>
              <a:ext uri="{FF2B5EF4-FFF2-40B4-BE49-F238E27FC236}">
                <a16:creationId xmlns:a16="http://schemas.microsoft.com/office/drawing/2014/main" id="{D89DDEBB-C66E-F148-A072-7E8251756D97}"/>
              </a:ext>
            </a:extLst>
          </p:cNvPr>
          <p:cNvGrpSpPr>
            <a:grpSpLocks/>
          </p:cNvGrpSpPr>
          <p:nvPr/>
        </p:nvGrpSpPr>
        <p:grpSpPr bwMode="auto">
          <a:xfrm>
            <a:off x="228600" y="3962400"/>
            <a:ext cx="8610600" cy="2165350"/>
            <a:chOff x="144" y="2496"/>
            <a:chExt cx="5424" cy="1364"/>
          </a:xfrm>
        </p:grpSpPr>
        <p:sp>
          <p:nvSpPr>
            <p:cNvPr id="60441" name="Text Box 23">
              <a:extLst>
                <a:ext uri="{FF2B5EF4-FFF2-40B4-BE49-F238E27FC236}">
                  <a16:creationId xmlns:a16="http://schemas.microsoft.com/office/drawing/2014/main" id="{63A2AB9C-D532-0940-9D17-5BDE90C62D63}"/>
                </a:ext>
              </a:extLst>
            </p:cNvPr>
            <p:cNvSpPr txBox="1">
              <a:spLocks noChangeArrowheads="1"/>
            </p:cNvSpPr>
            <p:nvPr/>
          </p:nvSpPr>
          <p:spPr bwMode="auto">
            <a:xfrm>
              <a:off x="144" y="2496"/>
              <a:ext cx="5424" cy="1364"/>
            </a:xfrm>
            <a:prstGeom prst="rect">
              <a:avLst/>
            </a:prstGeom>
            <a:gradFill rotWithShape="1">
              <a:gsLst>
                <a:gs pos="0">
                  <a:srgbClr val="FFFF99"/>
                </a:gs>
                <a:gs pos="100000">
                  <a:srgbClr val="FFFFFF"/>
                </a:gs>
              </a:gsLst>
              <a:path path="rect">
                <a:fillToRect l="100000" t="100000"/>
              </a:path>
            </a:gradFill>
            <a:ln w="9525">
              <a:solidFill>
                <a:srgbClr val="808080"/>
              </a:solidFill>
              <a:miter lim="800000"/>
              <a:headEnd/>
              <a:tailEnd/>
            </a:ln>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buClrTx/>
                <a:buFontTx/>
                <a:buNone/>
              </a:pPr>
              <a:r>
                <a:rPr lang="zh-CN" altLang="en-US" sz="2600">
                  <a:latin typeface="Times New Roman" panose="02020603050405020304" pitchFamily="18" charset="0"/>
                </a:rPr>
                <a:t>定义 </a:t>
              </a:r>
              <a:r>
                <a:rPr lang="en-US" altLang="zh-CN" sz="2600">
                  <a:latin typeface="Times New Roman" panose="02020603050405020304" pitchFamily="18" charset="0"/>
                </a:rPr>
                <a:t>3.2</a:t>
              </a:r>
              <a:r>
                <a:rPr lang="en-US" altLang="zh-CN" sz="2600" b="0"/>
                <a:t> </a:t>
              </a:r>
              <a:r>
                <a:rPr lang="zh-CN" altLang="en-US" sz="2600" b="0"/>
                <a:t>：</a:t>
              </a:r>
              <a:r>
                <a:rPr lang="zh-CN" altLang="en-US" sz="2600" b="0">
                  <a:latin typeface="宋体" panose="02010600030101010101" pitchFamily="2" charset="-122"/>
                </a:rPr>
                <a:t>设是       两个没有相同变元的子句，  和  分别是      中的文字，若   是       的</a:t>
              </a:r>
              <a:r>
                <a:rPr lang="zh-CN" altLang="en-US" sz="2600" b="0">
                  <a:solidFill>
                    <a:schemeClr val="accent2"/>
                  </a:solidFill>
                  <a:latin typeface="宋体" panose="02010600030101010101" pitchFamily="2" charset="-122"/>
                </a:rPr>
                <a:t>最一般合一</a:t>
              </a:r>
              <a:r>
                <a:rPr lang="zh-CN" altLang="en-US" sz="2600" b="0">
                  <a:latin typeface="宋体" panose="02010600030101010101" pitchFamily="2" charset="-122"/>
                </a:rPr>
                <a:t>，则称</a:t>
              </a:r>
              <a:r>
                <a:rPr lang="zh-CN" altLang="en-US" sz="2600" b="0"/>
                <a:t> </a:t>
              </a:r>
            </a:p>
            <a:p>
              <a:pPr eaLnBrk="1" hangingPunct="1">
                <a:lnSpc>
                  <a:spcPct val="120000"/>
                </a:lnSpc>
                <a:buClrTx/>
                <a:buFontTx/>
                <a:buNone/>
              </a:pPr>
              <a:r>
                <a:rPr lang="zh-CN" altLang="en-US" sz="2600" b="0">
                  <a:latin typeface="宋体" panose="02010600030101010101" pitchFamily="2" charset="-122"/>
                </a:rPr>
                <a:t>为      的二元归结式。</a:t>
              </a:r>
              <a:r>
                <a:rPr lang="zh-CN" altLang="en-US" sz="2600" b="0"/>
                <a:t> </a:t>
              </a:r>
            </a:p>
          </p:txBody>
        </p:sp>
        <p:graphicFrame>
          <p:nvGraphicFramePr>
            <p:cNvPr id="60442" name="Object 1030">
              <a:extLst>
                <a:ext uri="{FF2B5EF4-FFF2-40B4-BE49-F238E27FC236}">
                  <a16:creationId xmlns:a16="http://schemas.microsoft.com/office/drawing/2014/main" id="{B1C94104-FAEF-0543-B4B0-F9262B09C033}"/>
                </a:ext>
              </a:extLst>
            </p:cNvPr>
            <p:cNvGraphicFramePr>
              <a:graphicFrameLocks noChangeAspect="1"/>
            </p:cNvGraphicFramePr>
            <p:nvPr/>
          </p:nvGraphicFramePr>
          <p:xfrm>
            <a:off x="3216" y="2899"/>
            <a:ext cx="695" cy="269"/>
          </p:xfrm>
          <a:graphic>
            <a:graphicData uri="http://schemas.openxmlformats.org/presentationml/2006/ole">
              <mc:AlternateContent xmlns:mc="http://schemas.openxmlformats.org/markup-compatibility/2006">
                <mc:Choice xmlns:v="urn:schemas-microsoft-com:vml" Requires="v">
                  <p:oleObj spid="_x0000_s60526" name="Equation" r:id="rId16" imgW="12877800" imgH="4978400" progId="Equation.3">
                    <p:embed/>
                  </p:oleObj>
                </mc:Choice>
                <mc:Fallback>
                  <p:oleObj name="Equation" r:id="rId16" imgW="12877800" imgH="4978400" progId="Equation.3">
                    <p:embed/>
                    <p:pic>
                      <p:nvPicPr>
                        <p:cNvPr id="0" name="Object 10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16" y="2899"/>
                          <a:ext cx="69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43" name="Object 1031">
              <a:extLst>
                <a:ext uri="{FF2B5EF4-FFF2-40B4-BE49-F238E27FC236}">
                  <a16:creationId xmlns:a16="http://schemas.microsoft.com/office/drawing/2014/main" id="{FF73B630-08A7-7344-A7D7-26A62A1CD0F5}"/>
                </a:ext>
              </a:extLst>
            </p:cNvPr>
            <p:cNvGraphicFramePr>
              <a:graphicFrameLocks noChangeAspect="1"/>
            </p:cNvGraphicFramePr>
            <p:nvPr/>
          </p:nvGraphicFramePr>
          <p:xfrm>
            <a:off x="1680" y="2592"/>
            <a:ext cx="624" cy="275"/>
          </p:xfrm>
          <a:graphic>
            <a:graphicData uri="http://schemas.openxmlformats.org/presentationml/2006/ole">
              <mc:AlternateContent xmlns:mc="http://schemas.openxmlformats.org/markup-compatibility/2006">
                <mc:Choice xmlns:v="urn:schemas-microsoft-com:vml" Requires="v">
                  <p:oleObj spid="_x0000_s60527" r:id="rId18" imgW="11404600" imgH="4978400" progId="Equation.3">
                    <p:embed/>
                  </p:oleObj>
                </mc:Choice>
                <mc:Fallback>
                  <p:oleObj r:id="rId18" imgW="11404600" imgH="4978400" progId="Equation.3">
                    <p:embed/>
                    <p:pic>
                      <p:nvPicPr>
                        <p:cNvPr id="0" name="Object 103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80" y="2592"/>
                          <a:ext cx="624"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44" name="Object 1032">
              <a:extLst>
                <a:ext uri="{FF2B5EF4-FFF2-40B4-BE49-F238E27FC236}">
                  <a16:creationId xmlns:a16="http://schemas.microsoft.com/office/drawing/2014/main" id="{48AD8B67-3859-E442-98BB-4256C0024B5F}"/>
                </a:ext>
              </a:extLst>
            </p:cNvPr>
            <p:cNvGraphicFramePr>
              <a:graphicFrameLocks noChangeAspect="1"/>
            </p:cNvGraphicFramePr>
            <p:nvPr/>
          </p:nvGraphicFramePr>
          <p:xfrm>
            <a:off x="4756" y="2577"/>
            <a:ext cx="284" cy="255"/>
          </p:xfrm>
          <a:graphic>
            <a:graphicData uri="http://schemas.openxmlformats.org/presentationml/2006/ole">
              <mc:AlternateContent xmlns:mc="http://schemas.openxmlformats.org/markup-compatibility/2006">
                <mc:Choice xmlns:v="urn:schemas-microsoft-com:vml" Requires="v">
                  <p:oleObj spid="_x0000_s60528" name="Equation" r:id="rId20" imgW="3797300" imgH="4978400" progId="Equation.3">
                    <p:embed/>
                  </p:oleObj>
                </mc:Choice>
                <mc:Fallback>
                  <p:oleObj name="Equation" r:id="rId20" imgW="3797300" imgH="4978400" progId="Equation.3">
                    <p:embed/>
                    <p:pic>
                      <p:nvPicPr>
                        <p:cNvPr id="0" name="Object 103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56" y="2577"/>
                          <a:ext cx="284"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45" name="Object 1033">
              <a:extLst>
                <a:ext uri="{FF2B5EF4-FFF2-40B4-BE49-F238E27FC236}">
                  <a16:creationId xmlns:a16="http://schemas.microsoft.com/office/drawing/2014/main" id="{A813E650-1D92-6D4F-AEC8-A957268361BF}"/>
                </a:ext>
              </a:extLst>
            </p:cNvPr>
            <p:cNvGraphicFramePr>
              <a:graphicFrameLocks noChangeAspect="1"/>
            </p:cNvGraphicFramePr>
            <p:nvPr/>
          </p:nvGraphicFramePr>
          <p:xfrm>
            <a:off x="5269" y="2583"/>
            <a:ext cx="299" cy="249"/>
          </p:xfrm>
          <a:graphic>
            <a:graphicData uri="http://schemas.openxmlformats.org/presentationml/2006/ole">
              <mc:AlternateContent xmlns:mc="http://schemas.openxmlformats.org/markup-compatibility/2006">
                <mc:Choice xmlns:v="urn:schemas-microsoft-com:vml" Requires="v">
                  <p:oleObj spid="_x0000_s60529" name="Equation" r:id="rId22" imgW="4102100" imgH="4978400" progId="Equation.3">
                    <p:embed/>
                  </p:oleObj>
                </mc:Choice>
                <mc:Fallback>
                  <p:oleObj name="Equation" r:id="rId22" imgW="4102100" imgH="4978400" progId="Equation.3">
                    <p:embed/>
                    <p:pic>
                      <p:nvPicPr>
                        <p:cNvPr id="0" name="Object 103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269" y="2583"/>
                          <a:ext cx="299"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46" name="Object 1034">
              <a:extLst>
                <a:ext uri="{FF2B5EF4-FFF2-40B4-BE49-F238E27FC236}">
                  <a16:creationId xmlns:a16="http://schemas.microsoft.com/office/drawing/2014/main" id="{F42D2398-E2B4-4C4C-A056-7D3AD964A6F8}"/>
                </a:ext>
              </a:extLst>
            </p:cNvPr>
            <p:cNvGraphicFramePr>
              <a:graphicFrameLocks noChangeAspect="1"/>
            </p:cNvGraphicFramePr>
            <p:nvPr/>
          </p:nvGraphicFramePr>
          <p:xfrm>
            <a:off x="824" y="2893"/>
            <a:ext cx="608" cy="275"/>
          </p:xfrm>
          <a:graphic>
            <a:graphicData uri="http://schemas.openxmlformats.org/presentationml/2006/ole">
              <mc:AlternateContent xmlns:mc="http://schemas.openxmlformats.org/markup-compatibility/2006">
                <mc:Choice xmlns:v="urn:schemas-microsoft-com:vml" Requires="v">
                  <p:oleObj spid="_x0000_s60530" name="Equation" r:id="rId24" imgW="11112500" imgH="4978400" progId="Equation.3">
                    <p:embed/>
                  </p:oleObj>
                </mc:Choice>
                <mc:Fallback>
                  <p:oleObj name="Equation" r:id="rId24" imgW="11112500" imgH="4978400" progId="Equation.3">
                    <p:embed/>
                    <p:pic>
                      <p:nvPicPr>
                        <p:cNvPr id="0" name="Object 103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24" y="2893"/>
                          <a:ext cx="60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47" name="Object 1035">
              <a:extLst>
                <a:ext uri="{FF2B5EF4-FFF2-40B4-BE49-F238E27FC236}">
                  <a16:creationId xmlns:a16="http://schemas.microsoft.com/office/drawing/2014/main" id="{0921DAD3-6D7D-7B4E-B304-AC9720A796D1}"/>
                </a:ext>
              </a:extLst>
            </p:cNvPr>
            <p:cNvGraphicFramePr>
              <a:graphicFrameLocks noChangeAspect="1"/>
            </p:cNvGraphicFramePr>
            <p:nvPr/>
          </p:nvGraphicFramePr>
          <p:xfrm>
            <a:off x="2784" y="2944"/>
            <a:ext cx="192" cy="176"/>
          </p:xfrm>
          <a:graphic>
            <a:graphicData uri="http://schemas.openxmlformats.org/presentationml/2006/ole">
              <mc:AlternateContent xmlns:mc="http://schemas.openxmlformats.org/markup-compatibility/2006">
                <mc:Choice xmlns:v="urn:schemas-microsoft-com:vml" Requires="v">
                  <p:oleObj spid="_x0000_s60531" name="Equation" r:id="rId26" imgW="3505200" imgH="3213100" progId="Equation.3">
                    <p:embed/>
                  </p:oleObj>
                </mc:Choice>
                <mc:Fallback>
                  <p:oleObj name="Equation" r:id="rId26" imgW="3505200" imgH="3213100" progId="Equation.3">
                    <p:embed/>
                    <p:pic>
                      <p:nvPicPr>
                        <p:cNvPr id="0" name="Object 103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784" y="2944"/>
                          <a:ext cx="192"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48" name="Object 1036">
              <a:extLst>
                <a:ext uri="{FF2B5EF4-FFF2-40B4-BE49-F238E27FC236}">
                  <a16:creationId xmlns:a16="http://schemas.microsoft.com/office/drawing/2014/main" id="{EC2BF777-26AD-9D46-B985-BD087B1B31AA}"/>
                </a:ext>
              </a:extLst>
            </p:cNvPr>
            <p:cNvGraphicFramePr>
              <a:graphicFrameLocks noChangeAspect="1"/>
            </p:cNvGraphicFramePr>
            <p:nvPr/>
          </p:nvGraphicFramePr>
          <p:xfrm>
            <a:off x="1152" y="3215"/>
            <a:ext cx="3024" cy="289"/>
          </p:xfrm>
          <a:graphic>
            <a:graphicData uri="http://schemas.openxmlformats.org/presentationml/2006/ole">
              <mc:AlternateContent xmlns:mc="http://schemas.openxmlformats.org/markup-compatibility/2006">
                <mc:Choice xmlns:v="urn:schemas-microsoft-com:vml" Requires="v">
                  <p:oleObj spid="_x0000_s60532" r:id="rId28" imgW="52959000" imgH="4978400" progId="Equation.3">
                    <p:embed/>
                  </p:oleObj>
                </mc:Choice>
                <mc:Fallback>
                  <p:oleObj r:id="rId28" imgW="52959000" imgH="4978400" progId="Equation.3">
                    <p:embed/>
                    <p:pic>
                      <p:nvPicPr>
                        <p:cNvPr id="0" name="Object 103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152" y="3215"/>
                          <a:ext cx="302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49" name="Object 1037">
              <a:extLst>
                <a:ext uri="{FF2B5EF4-FFF2-40B4-BE49-F238E27FC236}">
                  <a16:creationId xmlns:a16="http://schemas.microsoft.com/office/drawing/2014/main" id="{0C59CB26-6712-0E47-A88A-648413B9F29A}"/>
                </a:ext>
              </a:extLst>
            </p:cNvPr>
            <p:cNvGraphicFramePr>
              <a:graphicFrameLocks noChangeAspect="1"/>
            </p:cNvGraphicFramePr>
            <p:nvPr/>
          </p:nvGraphicFramePr>
          <p:xfrm>
            <a:off x="432" y="3565"/>
            <a:ext cx="608" cy="275"/>
          </p:xfrm>
          <a:graphic>
            <a:graphicData uri="http://schemas.openxmlformats.org/presentationml/2006/ole">
              <mc:AlternateContent xmlns:mc="http://schemas.openxmlformats.org/markup-compatibility/2006">
                <mc:Choice xmlns:v="urn:schemas-microsoft-com:vml" Requires="v">
                  <p:oleObj spid="_x0000_s60533" name="Equation" r:id="rId30" imgW="11112500" imgH="4978400" progId="Equation.3">
                    <p:embed/>
                  </p:oleObj>
                </mc:Choice>
                <mc:Fallback>
                  <p:oleObj name="Equation" r:id="rId30" imgW="11112500" imgH="4978400" progId="Equation.3">
                    <p:embed/>
                    <p:pic>
                      <p:nvPicPr>
                        <p:cNvPr id="0" name="Object 103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32" y="3565"/>
                          <a:ext cx="60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0440" name="Text Box 39">
            <a:extLst>
              <a:ext uri="{FF2B5EF4-FFF2-40B4-BE49-F238E27FC236}">
                <a16:creationId xmlns:a16="http://schemas.microsoft.com/office/drawing/2014/main" id="{11D82E84-3ABE-0748-BD15-26D741EE71F5}"/>
              </a:ext>
            </a:extLst>
          </p:cNvPr>
          <p:cNvSpPr txBox="1">
            <a:spLocks noChangeArrowheads="1"/>
          </p:cNvSpPr>
          <p:nvPr/>
        </p:nvSpPr>
        <p:spPr bwMode="auto">
          <a:xfrm>
            <a:off x="3810000" y="1828800"/>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000">
                <a:solidFill>
                  <a:schemeClr val="accent2"/>
                </a:solidFill>
              </a:rPr>
              <a:t>最一般合一</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3801"/>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380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7" presetClass="entr" presetSubtype="1" fill="hold" grpId="0" nodeType="clickEffect">
                                  <p:stCondLst>
                                    <p:cond delay="0"/>
                                  </p:stCondLst>
                                  <p:childTnLst>
                                    <p:set>
                                      <p:cBhvr>
                                        <p:cTn id="13" dur="1" fill="hold">
                                          <p:stCondLst>
                                            <p:cond delay="0"/>
                                          </p:stCondLst>
                                        </p:cTn>
                                        <p:tgtEl>
                                          <p:spTgt spid="33813"/>
                                        </p:tgtEl>
                                        <p:attrNameLst>
                                          <p:attrName>style.visibility</p:attrName>
                                        </p:attrNameLst>
                                      </p:cBhvr>
                                      <p:to>
                                        <p:strVal val="visible"/>
                                      </p:to>
                                    </p:set>
                                    <p:anim calcmode="lin" valueType="num">
                                      <p:cBhvr>
                                        <p:cTn id="14" dur="500" fill="hold"/>
                                        <p:tgtEl>
                                          <p:spTgt spid="33813"/>
                                        </p:tgtEl>
                                        <p:attrNameLst>
                                          <p:attrName>ppt_x</p:attrName>
                                        </p:attrNameLst>
                                      </p:cBhvr>
                                      <p:tavLst>
                                        <p:tav tm="0">
                                          <p:val>
                                            <p:strVal val="#ppt_x"/>
                                          </p:val>
                                        </p:tav>
                                        <p:tav tm="100000">
                                          <p:val>
                                            <p:strVal val="#ppt_x"/>
                                          </p:val>
                                        </p:tav>
                                      </p:tavLst>
                                    </p:anim>
                                    <p:anim calcmode="lin" valueType="num">
                                      <p:cBhvr>
                                        <p:cTn id="15" dur="500" fill="hold"/>
                                        <p:tgtEl>
                                          <p:spTgt spid="33813"/>
                                        </p:tgtEl>
                                        <p:attrNameLst>
                                          <p:attrName>ppt_y</p:attrName>
                                        </p:attrNameLst>
                                      </p:cBhvr>
                                      <p:tavLst>
                                        <p:tav tm="0">
                                          <p:val>
                                            <p:strVal val="#ppt_y-#ppt_h/2"/>
                                          </p:val>
                                        </p:tav>
                                        <p:tav tm="100000">
                                          <p:val>
                                            <p:strVal val="#ppt_y"/>
                                          </p:val>
                                        </p:tav>
                                      </p:tavLst>
                                    </p:anim>
                                    <p:anim calcmode="lin" valueType="num">
                                      <p:cBhvr>
                                        <p:cTn id="16" dur="500" fill="hold"/>
                                        <p:tgtEl>
                                          <p:spTgt spid="33813"/>
                                        </p:tgtEl>
                                        <p:attrNameLst>
                                          <p:attrName>ppt_w</p:attrName>
                                        </p:attrNameLst>
                                      </p:cBhvr>
                                      <p:tavLst>
                                        <p:tav tm="0">
                                          <p:val>
                                            <p:strVal val="#ppt_w"/>
                                          </p:val>
                                        </p:tav>
                                        <p:tav tm="100000">
                                          <p:val>
                                            <p:strVal val="#ppt_w"/>
                                          </p:val>
                                        </p:tav>
                                      </p:tavLst>
                                    </p:anim>
                                    <p:anim calcmode="lin" valueType="num">
                                      <p:cBhvr>
                                        <p:cTn id="17" dur="500" fill="hold"/>
                                        <p:tgtEl>
                                          <p:spTgt spid="33813"/>
                                        </p:tgtEl>
                                        <p:attrNameLst>
                                          <p:attrName>ppt_h</p:attrName>
                                        </p:attrNameLst>
                                      </p:cBhvr>
                                      <p:tavLst>
                                        <p:tav tm="0">
                                          <p:val>
                                            <p:fltVal val="0"/>
                                          </p:val>
                                        </p:tav>
                                        <p:tav tm="100000">
                                          <p:val>
                                            <p:strVal val="#ppt_h"/>
                                          </p:val>
                                        </p:tav>
                                      </p:tavLst>
                                    </p:anim>
                                  </p:childTnLst>
                                </p:cTn>
                              </p:par>
                            </p:childTnLst>
                          </p:cTn>
                        </p:par>
                        <p:par>
                          <p:cTn id="18" fill="hold" nodeType="afterGroup">
                            <p:stCondLst>
                              <p:cond delay="500"/>
                            </p:stCondLst>
                            <p:childTnLst>
                              <p:par>
                                <p:cTn id="19" presetID="19" presetClass="entr" presetSubtype="10" fill="hold" grpId="0" nodeType="afterEffect">
                                  <p:stCondLst>
                                    <p:cond delay="0"/>
                                  </p:stCondLst>
                                  <p:childTnLst>
                                    <p:set>
                                      <p:cBhvr>
                                        <p:cTn id="20" dur="1" fill="hold">
                                          <p:stCondLst>
                                            <p:cond delay="0"/>
                                          </p:stCondLst>
                                        </p:cTn>
                                        <p:tgtEl>
                                          <p:spTgt spid="33814"/>
                                        </p:tgtEl>
                                        <p:attrNameLst>
                                          <p:attrName>style.visibility</p:attrName>
                                        </p:attrNameLst>
                                      </p:cBhvr>
                                      <p:to>
                                        <p:strVal val="visible"/>
                                      </p:to>
                                    </p:set>
                                    <p:anim calcmode="lin" valueType="num">
                                      <p:cBhvr>
                                        <p:cTn id="21" dur="1000" fill="hold"/>
                                        <p:tgtEl>
                                          <p:spTgt spid="33814"/>
                                        </p:tgtEl>
                                        <p:attrNameLst>
                                          <p:attrName>ppt_w</p:attrName>
                                        </p:attrNameLst>
                                      </p:cBhvr>
                                      <p:tavLst>
                                        <p:tav tm="0" fmla="#ppt_w*sin(2.5*pi*$)">
                                          <p:val>
                                            <p:fltVal val="0"/>
                                          </p:val>
                                        </p:tav>
                                        <p:tav tm="100000">
                                          <p:val>
                                            <p:fltVal val="1"/>
                                          </p:val>
                                        </p:tav>
                                      </p:tavLst>
                                    </p:anim>
                                    <p:anim calcmode="lin" valueType="num">
                                      <p:cBhvr>
                                        <p:cTn id="22" dur="1000" fill="hold"/>
                                        <p:tgtEl>
                                          <p:spTgt spid="33814"/>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nodeType="clickEffect">
                                  <p:stCondLst>
                                    <p:cond delay="0"/>
                                  </p:stCondLst>
                                  <p:childTnLst>
                                    <p:set>
                                      <p:cBhvr>
                                        <p:cTn id="26" dur="1" fill="hold">
                                          <p:stCondLst>
                                            <p:cond delay="0"/>
                                          </p:stCondLst>
                                        </p:cTn>
                                        <p:tgtEl>
                                          <p:spTgt spid="33805"/>
                                        </p:tgtEl>
                                        <p:attrNameLst>
                                          <p:attrName>style.visibility</p:attrName>
                                        </p:attrNameLst>
                                      </p:cBhvr>
                                      <p:to>
                                        <p:strVal val="visible"/>
                                      </p:to>
                                    </p:set>
                                    <p:anim calcmode="lin" valueType="num">
                                      <p:cBhvr>
                                        <p:cTn id="27" dur="500" fill="hold"/>
                                        <p:tgtEl>
                                          <p:spTgt spid="33805"/>
                                        </p:tgtEl>
                                        <p:attrNameLst>
                                          <p:attrName>ppt_x</p:attrName>
                                        </p:attrNameLst>
                                      </p:cBhvr>
                                      <p:tavLst>
                                        <p:tav tm="0">
                                          <p:val>
                                            <p:strVal val="#ppt_x-#ppt_w/2"/>
                                          </p:val>
                                        </p:tav>
                                        <p:tav tm="100000">
                                          <p:val>
                                            <p:strVal val="#ppt_x"/>
                                          </p:val>
                                        </p:tav>
                                      </p:tavLst>
                                    </p:anim>
                                    <p:anim calcmode="lin" valueType="num">
                                      <p:cBhvr>
                                        <p:cTn id="28" dur="500" fill="hold"/>
                                        <p:tgtEl>
                                          <p:spTgt spid="33805"/>
                                        </p:tgtEl>
                                        <p:attrNameLst>
                                          <p:attrName>ppt_y</p:attrName>
                                        </p:attrNameLst>
                                      </p:cBhvr>
                                      <p:tavLst>
                                        <p:tav tm="0">
                                          <p:val>
                                            <p:strVal val="#ppt_y"/>
                                          </p:val>
                                        </p:tav>
                                        <p:tav tm="100000">
                                          <p:val>
                                            <p:strVal val="#ppt_y"/>
                                          </p:val>
                                        </p:tav>
                                      </p:tavLst>
                                    </p:anim>
                                    <p:anim calcmode="lin" valueType="num">
                                      <p:cBhvr>
                                        <p:cTn id="29" dur="500" fill="hold"/>
                                        <p:tgtEl>
                                          <p:spTgt spid="33805"/>
                                        </p:tgtEl>
                                        <p:attrNameLst>
                                          <p:attrName>ppt_w</p:attrName>
                                        </p:attrNameLst>
                                      </p:cBhvr>
                                      <p:tavLst>
                                        <p:tav tm="0">
                                          <p:val>
                                            <p:fltVal val="0"/>
                                          </p:val>
                                        </p:tav>
                                        <p:tav tm="100000">
                                          <p:val>
                                            <p:strVal val="#ppt_w"/>
                                          </p:val>
                                        </p:tav>
                                      </p:tavLst>
                                    </p:anim>
                                    <p:anim calcmode="lin" valueType="num">
                                      <p:cBhvr>
                                        <p:cTn id="30" dur="500" fill="hold"/>
                                        <p:tgtEl>
                                          <p:spTgt spid="33805"/>
                                        </p:tgtEl>
                                        <p:attrNameLst>
                                          <p:attrName>ppt_h</p:attrName>
                                        </p:attrNameLst>
                                      </p:cBhvr>
                                      <p:tavLst>
                                        <p:tav tm="0">
                                          <p:val>
                                            <p:strVal val="#ppt_h"/>
                                          </p:val>
                                        </p:tav>
                                        <p:tav tm="100000">
                                          <p:val>
                                            <p:strVal val="#ppt_h"/>
                                          </p:val>
                                        </p:tav>
                                      </p:tavLst>
                                    </p:anim>
                                  </p:childTnLst>
                                </p:cTn>
                              </p:par>
                            </p:childTnLst>
                          </p:cTn>
                        </p:par>
                        <p:par>
                          <p:cTn id="31" fill="hold" nodeType="afterGroup">
                            <p:stCondLst>
                              <p:cond delay="500"/>
                            </p:stCondLst>
                            <p:childTnLst>
                              <p:par>
                                <p:cTn id="32" presetID="1" presetClass="entr" presetSubtype="0" fill="hold" nodeType="afterEffect">
                                  <p:stCondLst>
                                    <p:cond delay="0"/>
                                  </p:stCondLst>
                                  <p:childTnLst>
                                    <p:set>
                                      <p:cBhvr>
                                        <p:cTn id="33" dur="1" fill="hold">
                                          <p:stCondLst>
                                            <p:cond delay="499"/>
                                          </p:stCondLst>
                                        </p:cTn>
                                        <p:tgtEl>
                                          <p:spTgt spid="184322"/>
                                        </p:tgtEl>
                                        <p:attrNameLst>
                                          <p:attrName>style.visibility</p:attrName>
                                        </p:attrNameLst>
                                      </p:cBhvr>
                                      <p:to>
                                        <p:strVal val="visible"/>
                                      </p:to>
                                    </p:set>
                                  </p:childTnLst>
                                </p:cTn>
                              </p:par>
                            </p:childTnLst>
                          </p:cTn>
                        </p:par>
                        <p:par>
                          <p:cTn id="34" fill="hold" nodeType="afterGroup">
                            <p:stCondLst>
                              <p:cond delay="1000"/>
                            </p:stCondLst>
                            <p:childTnLst>
                              <p:par>
                                <p:cTn id="35" presetID="2" presetClass="entr" presetSubtype="2" fill="hold" nodeType="afterEffect">
                                  <p:stCondLst>
                                    <p:cond delay="0"/>
                                  </p:stCondLst>
                                  <p:childTnLst>
                                    <p:set>
                                      <p:cBhvr>
                                        <p:cTn id="36" dur="1" fill="hold">
                                          <p:stCondLst>
                                            <p:cond delay="0"/>
                                          </p:stCondLst>
                                        </p:cTn>
                                        <p:tgtEl>
                                          <p:spTgt spid="184323"/>
                                        </p:tgtEl>
                                        <p:attrNameLst>
                                          <p:attrName>style.visibility</p:attrName>
                                        </p:attrNameLst>
                                      </p:cBhvr>
                                      <p:to>
                                        <p:strVal val="visible"/>
                                      </p:to>
                                    </p:set>
                                    <p:anim calcmode="lin" valueType="num">
                                      <p:cBhvr additive="base">
                                        <p:cTn id="37" dur="2000" fill="hold"/>
                                        <p:tgtEl>
                                          <p:spTgt spid="184323"/>
                                        </p:tgtEl>
                                        <p:attrNameLst>
                                          <p:attrName>ppt_x</p:attrName>
                                        </p:attrNameLst>
                                      </p:cBhvr>
                                      <p:tavLst>
                                        <p:tav tm="0">
                                          <p:val>
                                            <p:strVal val="1+#ppt_w/2"/>
                                          </p:val>
                                        </p:tav>
                                        <p:tav tm="100000">
                                          <p:val>
                                            <p:strVal val="#ppt_x"/>
                                          </p:val>
                                        </p:tav>
                                      </p:tavLst>
                                    </p:anim>
                                    <p:anim calcmode="lin" valueType="num">
                                      <p:cBhvr additive="base">
                                        <p:cTn id="38" dur="2000" fill="hold"/>
                                        <p:tgtEl>
                                          <p:spTgt spid="184323"/>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000"/>
                            </p:stCondLst>
                            <p:childTnLst>
                              <p:par>
                                <p:cTn id="40" presetID="2" presetClass="entr" presetSubtype="2" fill="hold" nodeType="afterEffect">
                                  <p:stCondLst>
                                    <p:cond delay="0"/>
                                  </p:stCondLst>
                                  <p:childTnLst>
                                    <p:set>
                                      <p:cBhvr>
                                        <p:cTn id="41" dur="1" fill="hold">
                                          <p:stCondLst>
                                            <p:cond delay="0"/>
                                          </p:stCondLst>
                                        </p:cTn>
                                        <p:tgtEl>
                                          <p:spTgt spid="184324"/>
                                        </p:tgtEl>
                                        <p:attrNameLst>
                                          <p:attrName>style.visibility</p:attrName>
                                        </p:attrNameLst>
                                      </p:cBhvr>
                                      <p:to>
                                        <p:strVal val="visible"/>
                                      </p:to>
                                    </p:set>
                                    <p:anim calcmode="lin" valueType="num">
                                      <p:cBhvr additive="base">
                                        <p:cTn id="42" dur="2000" fill="hold"/>
                                        <p:tgtEl>
                                          <p:spTgt spid="184324"/>
                                        </p:tgtEl>
                                        <p:attrNameLst>
                                          <p:attrName>ppt_x</p:attrName>
                                        </p:attrNameLst>
                                      </p:cBhvr>
                                      <p:tavLst>
                                        <p:tav tm="0">
                                          <p:val>
                                            <p:strVal val="1+#ppt_w/2"/>
                                          </p:val>
                                        </p:tav>
                                        <p:tav tm="100000">
                                          <p:val>
                                            <p:strVal val="#ppt_x"/>
                                          </p:val>
                                        </p:tav>
                                      </p:tavLst>
                                    </p:anim>
                                    <p:anim calcmode="lin" valueType="num">
                                      <p:cBhvr additive="base">
                                        <p:cTn id="43" dur="2000" fill="hold"/>
                                        <p:tgtEl>
                                          <p:spTgt spid="184324"/>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1" fill="hold" grpId="0" nodeType="clickEffect">
                                  <p:stCondLst>
                                    <p:cond delay="0"/>
                                  </p:stCondLst>
                                  <p:childTnLst>
                                    <p:set>
                                      <p:cBhvr>
                                        <p:cTn id="47" dur="1" fill="hold">
                                          <p:stCondLst>
                                            <p:cond delay="0"/>
                                          </p:stCondLst>
                                        </p:cTn>
                                        <p:tgtEl>
                                          <p:spTgt spid="33810"/>
                                        </p:tgtEl>
                                        <p:attrNameLst>
                                          <p:attrName>style.visibility</p:attrName>
                                        </p:attrNameLst>
                                      </p:cBhvr>
                                      <p:to>
                                        <p:strVal val="visible"/>
                                      </p:to>
                                    </p:set>
                                    <p:anim calcmode="lin" valueType="num">
                                      <p:cBhvr>
                                        <p:cTn id="48" dur="500" fill="hold"/>
                                        <p:tgtEl>
                                          <p:spTgt spid="33810"/>
                                        </p:tgtEl>
                                        <p:attrNameLst>
                                          <p:attrName>ppt_x</p:attrName>
                                        </p:attrNameLst>
                                      </p:cBhvr>
                                      <p:tavLst>
                                        <p:tav tm="0">
                                          <p:val>
                                            <p:strVal val="#ppt_x"/>
                                          </p:val>
                                        </p:tav>
                                        <p:tav tm="100000">
                                          <p:val>
                                            <p:strVal val="#ppt_x"/>
                                          </p:val>
                                        </p:tav>
                                      </p:tavLst>
                                    </p:anim>
                                    <p:anim calcmode="lin" valueType="num">
                                      <p:cBhvr>
                                        <p:cTn id="49" dur="500" fill="hold"/>
                                        <p:tgtEl>
                                          <p:spTgt spid="33810"/>
                                        </p:tgtEl>
                                        <p:attrNameLst>
                                          <p:attrName>ppt_y</p:attrName>
                                        </p:attrNameLst>
                                      </p:cBhvr>
                                      <p:tavLst>
                                        <p:tav tm="0">
                                          <p:val>
                                            <p:strVal val="#ppt_y-#ppt_h/2"/>
                                          </p:val>
                                        </p:tav>
                                        <p:tav tm="100000">
                                          <p:val>
                                            <p:strVal val="#ppt_y"/>
                                          </p:val>
                                        </p:tav>
                                      </p:tavLst>
                                    </p:anim>
                                    <p:anim calcmode="lin" valueType="num">
                                      <p:cBhvr>
                                        <p:cTn id="50" dur="500" fill="hold"/>
                                        <p:tgtEl>
                                          <p:spTgt spid="33810"/>
                                        </p:tgtEl>
                                        <p:attrNameLst>
                                          <p:attrName>ppt_w</p:attrName>
                                        </p:attrNameLst>
                                      </p:cBhvr>
                                      <p:tavLst>
                                        <p:tav tm="0">
                                          <p:val>
                                            <p:strVal val="#ppt_w"/>
                                          </p:val>
                                        </p:tav>
                                        <p:tav tm="100000">
                                          <p:val>
                                            <p:strVal val="#ppt_w"/>
                                          </p:val>
                                        </p:tav>
                                      </p:tavLst>
                                    </p:anim>
                                    <p:anim calcmode="lin" valueType="num">
                                      <p:cBhvr>
                                        <p:cTn id="51" dur="500" fill="hold"/>
                                        <p:tgtEl>
                                          <p:spTgt spid="33810"/>
                                        </p:tgtEl>
                                        <p:attrNameLst>
                                          <p:attrName>ppt_h</p:attrName>
                                        </p:attrNameLst>
                                      </p:cBhvr>
                                      <p:tavLst>
                                        <p:tav tm="0">
                                          <p:val>
                                            <p:fltVal val="0"/>
                                          </p:val>
                                        </p:tav>
                                        <p:tav tm="100000">
                                          <p:val>
                                            <p:strVal val="#ppt_h"/>
                                          </p:val>
                                        </p:tav>
                                      </p:tavLst>
                                    </p:anim>
                                  </p:childTnLst>
                                </p:cTn>
                              </p:par>
                            </p:childTnLst>
                          </p:cTn>
                        </p:par>
                        <p:par>
                          <p:cTn id="52" fill="hold" nodeType="afterGroup">
                            <p:stCondLst>
                              <p:cond delay="500"/>
                            </p:stCondLst>
                            <p:childTnLst>
                              <p:par>
                                <p:cTn id="53" presetID="2" presetClass="entr" presetSubtype="2" fill="hold" nodeType="afterEffect">
                                  <p:stCondLst>
                                    <p:cond delay="0"/>
                                  </p:stCondLst>
                                  <p:childTnLst>
                                    <p:set>
                                      <p:cBhvr>
                                        <p:cTn id="54" dur="1" fill="hold">
                                          <p:stCondLst>
                                            <p:cond delay="0"/>
                                          </p:stCondLst>
                                        </p:cTn>
                                        <p:tgtEl>
                                          <p:spTgt spid="184325"/>
                                        </p:tgtEl>
                                        <p:attrNameLst>
                                          <p:attrName>style.visibility</p:attrName>
                                        </p:attrNameLst>
                                      </p:cBhvr>
                                      <p:to>
                                        <p:strVal val="visible"/>
                                      </p:to>
                                    </p:set>
                                    <p:anim calcmode="lin" valueType="num">
                                      <p:cBhvr additive="base">
                                        <p:cTn id="55" dur="500" fill="hold"/>
                                        <p:tgtEl>
                                          <p:spTgt spid="184325"/>
                                        </p:tgtEl>
                                        <p:attrNameLst>
                                          <p:attrName>ppt_x</p:attrName>
                                        </p:attrNameLst>
                                      </p:cBhvr>
                                      <p:tavLst>
                                        <p:tav tm="0">
                                          <p:val>
                                            <p:strVal val="1+#ppt_w/2"/>
                                          </p:val>
                                        </p:tav>
                                        <p:tav tm="100000">
                                          <p:val>
                                            <p:strVal val="#ppt_x"/>
                                          </p:val>
                                        </p:tav>
                                      </p:tavLst>
                                    </p:anim>
                                    <p:anim calcmode="lin" valueType="num">
                                      <p:cBhvr additive="base">
                                        <p:cTn id="56" dur="500" fill="hold"/>
                                        <p:tgtEl>
                                          <p:spTgt spid="184325"/>
                                        </p:tgtEl>
                                        <p:attrNameLst>
                                          <p:attrName>ppt_y</p:attrName>
                                        </p:attrNameLst>
                                      </p:cBhvr>
                                      <p:tavLst>
                                        <p:tav tm="0">
                                          <p:val>
                                            <p:strVal val="#ppt_y"/>
                                          </p:val>
                                        </p:tav>
                                        <p:tav tm="100000">
                                          <p:val>
                                            <p:strVal val="#ppt_y"/>
                                          </p:val>
                                        </p:tav>
                                      </p:tavLst>
                                    </p:anim>
                                  </p:childTnLst>
                                </p:cTn>
                              </p:par>
                            </p:childTnLst>
                          </p:cTn>
                        </p:par>
                        <p:par>
                          <p:cTn id="57" fill="hold" nodeType="afterGroup">
                            <p:stCondLst>
                              <p:cond delay="1000"/>
                            </p:stCondLst>
                            <p:childTnLst>
                              <p:par>
                                <p:cTn id="58" presetID="55" presetClass="entr" presetSubtype="0" fill="hold" nodeType="afterEffect">
                                  <p:stCondLst>
                                    <p:cond delay="0"/>
                                  </p:stCondLst>
                                  <p:childTnLst>
                                    <p:set>
                                      <p:cBhvr>
                                        <p:cTn id="59" dur="1" fill="hold">
                                          <p:stCondLst>
                                            <p:cond delay="0"/>
                                          </p:stCondLst>
                                        </p:cTn>
                                        <p:tgtEl>
                                          <p:spTgt spid="2"/>
                                        </p:tgtEl>
                                        <p:attrNameLst>
                                          <p:attrName>style.visibility</p:attrName>
                                        </p:attrNameLst>
                                      </p:cBhvr>
                                      <p:to>
                                        <p:strVal val="visible"/>
                                      </p:to>
                                    </p:set>
                                    <p:anim calcmode="lin" valueType="num">
                                      <p:cBhvr>
                                        <p:cTn id="60" dur="1000" fill="hold"/>
                                        <p:tgtEl>
                                          <p:spTgt spid="2"/>
                                        </p:tgtEl>
                                        <p:attrNameLst>
                                          <p:attrName>ppt_w</p:attrName>
                                        </p:attrNameLst>
                                      </p:cBhvr>
                                      <p:tavLst>
                                        <p:tav tm="0">
                                          <p:val>
                                            <p:strVal val="#ppt_w*0.70"/>
                                          </p:val>
                                        </p:tav>
                                        <p:tav tm="100000">
                                          <p:val>
                                            <p:strVal val="#ppt_w"/>
                                          </p:val>
                                        </p:tav>
                                      </p:tavLst>
                                    </p:anim>
                                    <p:anim calcmode="lin" valueType="num">
                                      <p:cBhvr>
                                        <p:cTn id="61" dur="1000" fill="hold"/>
                                        <p:tgtEl>
                                          <p:spTgt spid="2"/>
                                        </p:tgtEl>
                                        <p:attrNameLst>
                                          <p:attrName>ppt_h</p:attrName>
                                        </p:attrNameLst>
                                      </p:cBhvr>
                                      <p:tavLst>
                                        <p:tav tm="0">
                                          <p:val>
                                            <p:strVal val="#ppt_h"/>
                                          </p:val>
                                        </p:tav>
                                        <p:tav tm="100000">
                                          <p:val>
                                            <p:strVal val="#ppt_h"/>
                                          </p:val>
                                        </p:tav>
                                      </p:tavLst>
                                    </p:anim>
                                    <p:animEffect transition="in" filter="fade">
                                      <p:cBhvr>
                                        <p:cTn id="6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1" grpId="0" animBg="1"/>
      <p:bldP spid="33802" grpId="0" animBg="1"/>
      <p:bldP spid="33810" grpId="0" animBg="1"/>
      <p:bldP spid="33813" grpId="0" animBg="1"/>
      <p:bldP spid="33814"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4">
            <a:extLst>
              <a:ext uri="{FF2B5EF4-FFF2-40B4-BE49-F238E27FC236}">
                <a16:creationId xmlns:a16="http://schemas.microsoft.com/office/drawing/2014/main" id="{87226546-03CC-2F40-9889-66161858F13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B2CF80F0-EC6C-A64D-B623-557FE7E67BC2}" type="slidenum">
              <a:rPr lang="ja-JP" altLang="en-US" sz="1800">
                <a:solidFill>
                  <a:srgbClr val="A50021"/>
                </a:solidFill>
                <a:ea typeface="ＭＳ Ｐゴシック" panose="020B0600070205080204" pitchFamily="34" charset="-128"/>
              </a:rPr>
              <a:pPr>
                <a:spcBef>
                  <a:spcPct val="0"/>
                </a:spcBef>
                <a:buClrTx/>
                <a:buFontTx/>
                <a:buNone/>
              </a:pPr>
              <a:t>53</a:t>
            </a:fld>
            <a:endParaRPr lang="en-US" altLang="ja-JP" sz="1800">
              <a:solidFill>
                <a:srgbClr val="A50021"/>
              </a:solidFill>
              <a:ea typeface="ＭＳ Ｐゴシック" panose="020B0600070205080204" pitchFamily="34" charset="-128"/>
            </a:endParaRPr>
          </a:p>
        </p:txBody>
      </p:sp>
      <p:sp>
        <p:nvSpPr>
          <p:cNvPr id="61443" name="Rectangle 2">
            <a:extLst>
              <a:ext uri="{FF2B5EF4-FFF2-40B4-BE49-F238E27FC236}">
                <a16:creationId xmlns:a16="http://schemas.microsoft.com/office/drawing/2014/main" id="{B0C80831-89E2-F24D-AC1A-508A0F4A417C}"/>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3.4  </a:t>
            </a:r>
            <a:r>
              <a:rPr lang="zh-CN" altLang="en-US" sz="3600" b="0">
                <a:latin typeface="Times New Roman" panose="02020603050405020304" pitchFamily="18" charset="0"/>
                <a:ea typeface="黑体" panose="02010609060101010101" pitchFamily="49" charset="-122"/>
              </a:rPr>
              <a:t>鲁宾逊归结原理</a:t>
            </a:r>
          </a:p>
        </p:txBody>
      </p:sp>
      <p:sp>
        <p:nvSpPr>
          <p:cNvPr id="61444" name="Rectangle 3">
            <a:extLst>
              <a:ext uri="{FF2B5EF4-FFF2-40B4-BE49-F238E27FC236}">
                <a16:creationId xmlns:a16="http://schemas.microsoft.com/office/drawing/2014/main" id="{665D5752-4D2F-6243-86D1-8F7B16987AC3}"/>
              </a:ext>
            </a:extLst>
          </p:cNvPr>
          <p:cNvSpPr>
            <a:spLocks noGrp="1" noChangeArrowheads="1"/>
          </p:cNvSpPr>
          <p:nvPr>
            <p:ph type="body" sz="half" idx="1"/>
          </p:nvPr>
        </p:nvSpPr>
        <p:spPr>
          <a:xfrm>
            <a:off x="304800" y="908050"/>
            <a:ext cx="4244975" cy="5400675"/>
          </a:xfrm>
        </p:spPr>
        <p:txBody>
          <a:bodyPr/>
          <a:lstStyle/>
          <a:p>
            <a:pPr eaLnBrk="1" hangingPunct="1"/>
            <a:r>
              <a:rPr lang="zh-CN" altLang="en-US" sz="2400" b="1">
                <a:latin typeface="Times New Roman" panose="02020603050405020304" pitchFamily="18" charset="0"/>
              </a:rPr>
              <a:t>例</a:t>
            </a:r>
            <a:r>
              <a:rPr lang="en-US" altLang="zh-CN" sz="2400" b="1">
                <a:latin typeface="Times New Roman" panose="02020603050405020304" pitchFamily="18" charset="0"/>
              </a:rPr>
              <a:t>3.7 </a:t>
            </a:r>
            <a:r>
              <a:rPr lang="zh-CN" altLang="en-US" sz="2400" b="1">
                <a:latin typeface="Times New Roman" panose="02020603050405020304" pitchFamily="18" charset="0"/>
              </a:rPr>
              <a:t>设：</a:t>
            </a:r>
            <a:r>
              <a:rPr lang="zh-CN" altLang="en-US" sz="2400"/>
              <a:t> </a:t>
            </a:r>
          </a:p>
        </p:txBody>
      </p:sp>
      <p:sp>
        <p:nvSpPr>
          <p:cNvPr id="61445" name="Rectangle 4">
            <a:extLst>
              <a:ext uri="{FF2B5EF4-FFF2-40B4-BE49-F238E27FC236}">
                <a16:creationId xmlns:a16="http://schemas.microsoft.com/office/drawing/2014/main" id="{33A5B3A0-127C-9F4D-A126-0A6CA2E7C1EE}"/>
              </a:ext>
            </a:extLst>
          </p:cNvPr>
          <p:cNvSpPr>
            <a:spLocks noChangeArrowheads="1"/>
          </p:cNvSpPr>
          <p:nvPr/>
        </p:nvSpPr>
        <p:spPr bwMode="auto">
          <a:xfrm>
            <a:off x="37480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61446" name="Rectangle 6">
            <a:extLst>
              <a:ext uri="{FF2B5EF4-FFF2-40B4-BE49-F238E27FC236}">
                <a16:creationId xmlns:a16="http://schemas.microsoft.com/office/drawing/2014/main" id="{C6987507-B7BA-0F4F-848E-71AC6DDDC590}"/>
              </a:ext>
            </a:extLst>
          </p:cNvPr>
          <p:cNvSpPr>
            <a:spLocks noChangeArrowheads="1"/>
          </p:cNvSpPr>
          <p:nvPr/>
        </p:nvSpPr>
        <p:spPr bwMode="auto">
          <a:xfrm>
            <a:off x="396240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61447" name="Text Box 8">
            <a:extLst>
              <a:ext uri="{FF2B5EF4-FFF2-40B4-BE49-F238E27FC236}">
                <a16:creationId xmlns:a16="http://schemas.microsoft.com/office/drawing/2014/main" id="{77BB66B2-5BA5-D041-BCE8-46596208B16E}"/>
              </a:ext>
            </a:extLst>
          </p:cNvPr>
          <p:cNvSpPr txBox="1">
            <a:spLocks noChangeArrowheads="1"/>
          </p:cNvSpPr>
          <p:nvPr/>
        </p:nvSpPr>
        <p:spPr bwMode="auto">
          <a:xfrm>
            <a:off x="685800" y="205740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400"/>
              <a:t>求其二元归结式。</a:t>
            </a:r>
          </a:p>
        </p:txBody>
      </p:sp>
      <p:sp>
        <p:nvSpPr>
          <p:cNvPr id="61448" name="Rectangle 9">
            <a:extLst>
              <a:ext uri="{FF2B5EF4-FFF2-40B4-BE49-F238E27FC236}">
                <a16:creationId xmlns:a16="http://schemas.microsoft.com/office/drawing/2014/main" id="{3A48FADF-FF89-3942-BF63-AF8E26B54A9A}"/>
              </a:ext>
            </a:extLst>
          </p:cNvPr>
          <p:cNvSpPr>
            <a:spLocks noChangeArrowheads="1"/>
          </p:cNvSpPr>
          <p:nvPr/>
        </p:nvSpPr>
        <p:spPr bwMode="auto">
          <a:xfrm>
            <a:off x="38671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61449" name="Rectangle 10">
            <a:extLst>
              <a:ext uri="{FF2B5EF4-FFF2-40B4-BE49-F238E27FC236}">
                <a16:creationId xmlns:a16="http://schemas.microsoft.com/office/drawing/2014/main" id="{738AF373-CB1E-A141-8F94-C97296820889}"/>
              </a:ext>
            </a:extLst>
          </p:cNvPr>
          <p:cNvSpPr>
            <a:spLocks noChangeArrowheads="1"/>
          </p:cNvSpPr>
          <p:nvPr/>
        </p:nvSpPr>
        <p:spPr bwMode="auto">
          <a:xfrm>
            <a:off x="422910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78868" name="Text Box 20">
            <a:extLst>
              <a:ext uri="{FF2B5EF4-FFF2-40B4-BE49-F238E27FC236}">
                <a16:creationId xmlns:a16="http://schemas.microsoft.com/office/drawing/2014/main" id="{0A897B08-E857-F849-8DB3-B834A5F4C59F}"/>
              </a:ext>
            </a:extLst>
          </p:cNvPr>
          <p:cNvSpPr txBox="1">
            <a:spLocks noChangeArrowheads="1"/>
          </p:cNvSpPr>
          <p:nvPr/>
        </p:nvSpPr>
        <p:spPr bwMode="auto">
          <a:xfrm>
            <a:off x="609600" y="37338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400"/>
              <a:t>得：</a:t>
            </a:r>
          </a:p>
        </p:txBody>
      </p:sp>
      <p:sp>
        <p:nvSpPr>
          <p:cNvPr id="61451" name="Rectangle 22">
            <a:extLst>
              <a:ext uri="{FF2B5EF4-FFF2-40B4-BE49-F238E27FC236}">
                <a16:creationId xmlns:a16="http://schemas.microsoft.com/office/drawing/2014/main" id="{8AF82A2B-1443-A84A-A885-61269DC09495}"/>
              </a:ext>
            </a:extLst>
          </p:cNvPr>
          <p:cNvSpPr>
            <a:spLocks noChangeArrowheads="1"/>
          </p:cNvSpPr>
          <p:nvPr/>
        </p:nvSpPr>
        <p:spPr bwMode="auto">
          <a:xfrm>
            <a:off x="40195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61452" name="Object 1024">
            <a:extLst>
              <a:ext uri="{FF2B5EF4-FFF2-40B4-BE49-F238E27FC236}">
                <a16:creationId xmlns:a16="http://schemas.microsoft.com/office/drawing/2014/main" id="{F8D4C272-0A42-EE48-966B-125457FAC723}"/>
              </a:ext>
            </a:extLst>
          </p:cNvPr>
          <p:cNvGraphicFramePr>
            <a:graphicFrameLocks noChangeAspect="1"/>
          </p:cNvGraphicFramePr>
          <p:nvPr/>
        </p:nvGraphicFramePr>
        <p:xfrm>
          <a:off x="1524000" y="1524000"/>
          <a:ext cx="2133600" cy="423863"/>
        </p:xfrm>
        <a:graphic>
          <a:graphicData uri="http://schemas.openxmlformats.org/presentationml/2006/ole">
            <mc:AlternateContent xmlns:mc="http://schemas.openxmlformats.org/markup-compatibility/2006">
              <mc:Choice xmlns:v="urn:schemas-microsoft-com:vml" Requires="v">
                <p:oleObj spid="_x0000_s61512" name="Equation" r:id="rId4" imgW="25450800" imgH="4978400" progId="Equation.3">
                  <p:embed/>
                </p:oleObj>
              </mc:Choice>
              <mc:Fallback>
                <p:oleObj name="Equation" r:id="rId4" imgW="25450800" imgH="4978400" progId="Equation.3">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524000"/>
                        <a:ext cx="21336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53" name="Rectangle 24">
            <a:extLst>
              <a:ext uri="{FF2B5EF4-FFF2-40B4-BE49-F238E27FC236}">
                <a16:creationId xmlns:a16="http://schemas.microsoft.com/office/drawing/2014/main" id="{4EC7BC30-83BA-674D-8A23-9309DE326F8C}"/>
              </a:ext>
            </a:extLst>
          </p:cNvPr>
          <p:cNvSpPr>
            <a:spLocks noChangeArrowheads="1"/>
          </p:cNvSpPr>
          <p:nvPr/>
        </p:nvSpPr>
        <p:spPr bwMode="auto">
          <a:xfrm>
            <a:off x="396716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61454" name="Object 1025">
            <a:extLst>
              <a:ext uri="{FF2B5EF4-FFF2-40B4-BE49-F238E27FC236}">
                <a16:creationId xmlns:a16="http://schemas.microsoft.com/office/drawing/2014/main" id="{FF01B3DC-EF91-0C4D-BA42-4AFC554416B3}"/>
              </a:ext>
            </a:extLst>
          </p:cNvPr>
          <p:cNvGraphicFramePr>
            <a:graphicFrameLocks noChangeAspect="1"/>
          </p:cNvGraphicFramePr>
          <p:nvPr/>
        </p:nvGraphicFramePr>
        <p:xfrm>
          <a:off x="3962400" y="1524000"/>
          <a:ext cx="2281238" cy="412750"/>
        </p:xfrm>
        <a:graphic>
          <a:graphicData uri="http://schemas.openxmlformats.org/presentationml/2006/ole">
            <mc:AlternateContent xmlns:mc="http://schemas.openxmlformats.org/markup-compatibility/2006">
              <mc:Choice xmlns:v="urn:schemas-microsoft-com:vml" Requires="v">
                <p:oleObj spid="_x0000_s61513" r:id="rId6" imgW="27800300" imgH="4978400" progId="Equation.3">
                  <p:embed/>
                </p:oleObj>
              </mc:Choice>
              <mc:Fallback>
                <p:oleObj r:id="rId6" imgW="27800300" imgH="4978400" progId="Equation.3">
                  <p:embed/>
                  <p:pic>
                    <p:nvPicPr>
                      <p:cNvPr id="0" name="Object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400" y="1524000"/>
                        <a:ext cx="22812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5346" name="Object 1026">
            <a:extLst>
              <a:ext uri="{FF2B5EF4-FFF2-40B4-BE49-F238E27FC236}">
                <a16:creationId xmlns:a16="http://schemas.microsoft.com/office/drawing/2014/main" id="{E90A4B3E-C5CF-DE49-853E-11A5E6789FC8}"/>
              </a:ext>
            </a:extLst>
          </p:cNvPr>
          <p:cNvGraphicFramePr>
            <a:graphicFrameLocks noChangeAspect="1"/>
          </p:cNvGraphicFramePr>
          <p:nvPr/>
        </p:nvGraphicFramePr>
        <p:xfrm>
          <a:off x="762000" y="4191000"/>
          <a:ext cx="7543800" cy="457200"/>
        </p:xfrm>
        <a:graphic>
          <a:graphicData uri="http://schemas.openxmlformats.org/presentationml/2006/ole">
            <mc:AlternateContent xmlns:mc="http://schemas.openxmlformats.org/markup-compatibility/2006">
              <mc:Choice xmlns:v="urn:schemas-microsoft-com:vml" Requires="v">
                <p:oleObj spid="_x0000_s61514" r:id="rId8" imgW="83096100" imgH="4978400" progId="Equation.3">
                  <p:embed/>
                </p:oleObj>
              </mc:Choice>
              <mc:Fallback>
                <p:oleObj r:id="rId8" imgW="83096100" imgH="4978400" progId="Equation.3">
                  <p:embed/>
                  <p:pic>
                    <p:nvPicPr>
                      <p:cNvPr id="0" name="Object 10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4191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5347" name="Object 1027">
            <a:extLst>
              <a:ext uri="{FF2B5EF4-FFF2-40B4-BE49-F238E27FC236}">
                <a16:creationId xmlns:a16="http://schemas.microsoft.com/office/drawing/2014/main" id="{1902D762-0781-4647-86B6-4EC1CED5BA60}"/>
              </a:ext>
            </a:extLst>
          </p:cNvPr>
          <p:cNvGraphicFramePr>
            <a:graphicFrameLocks noChangeAspect="1"/>
          </p:cNvGraphicFramePr>
          <p:nvPr/>
        </p:nvGraphicFramePr>
        <p:xfrm>
          <a:off x="1295400" y="4800600"/>
          <a:ext cx="2133600" cy="412750"/>
        </p:xfrm>
        <a:graphic>
          <a:graphicData uri="http://schemas.openxmlformats.org/presentationml/2006/ole">
            <mc:AlternateContent xmlns:mc="http://schemas.openxmlformats.org/markup-compatibility/2006">
              <mc:Choice xmlns:v="urn:schemas-microsoft-com:vml" Requires="v">
                <p:oleObj spid="_x0000_s61515" name="Equation" r:id="rId10" imgW="21361400" imgH="4686300" progId="Equation.3">
                  <p:embed/>
                </p:oleObj>
              </mc:Choice>
              <mc:Fallback>
                <p:oleObj name="Equation" r:id="rId10" imgW="21361400" imgH="4686300" progId="Equation.3">
                  <p:embed/>
                  <p:pic>
                    <p:nvPicPr>
                      <p:cNvPr id="0" name="Object 10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95400" y="4800600"/>
                        <a:ext cx="21336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5348" name="Object 1028">
            <a:extLst>
              <a:ext uri="{FF2B5EF4-FFF2-40B4-BE49-F238E27FC236}">
                <a16:creationId xmlns:a16="http://schemas.microsoft.com/office/drawing/2014/main" id="{F4260FB4-0B44-234A-9C48-1434FE2AE810}"/>
              </a:ext>
            </a:extLst>
          </p:cNvPr>
          <p:cNvGraphicFramePr>
            <a:graphicFrameLocks noChangeAspect="1"/>
          </p:cNvGraphicFramePr>
          <p:nvPr/>
        </p:nvGraphicFramePr>
        <p:xfrm>
          <a:off x="1295400" y="5257800"/>
          <a:ext cx="2133600" cy="434975"/>
        </p:xfrm>
        <a:graphic>
          <a:graphicData uri="http://schemas.openxmlformats.org/presentationml/2006/ole">
            <mc:AlternateContent xmlns:mc="http://schemas.openxmlformats.org/markup-compatibility/2006">
              <mc:Choice xmlns:v="urn:schemas-microsoft-com:vml" Requires="v">
                <p:oleObj spid="_x0000_s61516" name="Equation" r:id="rId12" imgW="20777200" imgH="4686300" progId="Equation.3">
                  <p:embed/>
                </p:oleObj>
              </mc:Choice>
              <mc:Fallback>
                <p:oleObj name="Equation" r:id="rId12" imgW="20777200" imgH="4686300" progId="Equation.3">
                  <p:embed/>
                  <p:pic>
                    <p:nvPicPr>
                      <p:cNvPr id="0" name="Object 10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95400" y="5257800"/>
                        <a:ext cx="21336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35">
            <a:extLst>
              <a:ext uri="{FF2B5EF4-FFF2-40B4-BE49-F238E27FC236}">
                <a16:creationId xmlns:a16="http://schemas.microsoft.com/office/drawing/2014/main" id="{DBA77C98-D3C2-D342-99C9-077B1E65FF86}"/>
              </a:ext>
            </a:extLst>
          </p:cNvPr>
          <p:cNvGrpSpPr>
            <a:grpSpLocks/>
          </p:cNvGrpSpPr>
          <p:nvPr/>
        </p:nvGrpSpPr>
        <p:grpSpPr bwMode="auto">
          <a:xfrm>
            <a:off x="228600" y="2667000"/>
            <a:ext cx="6477000" cy="1004888"/>
            <a:chOff x="192" y="1680"/>
            <a:chExt cx="4080" cy="633"/>
          </a:xfrm>
        </p:grpSpPr>
        <p:sp>
          <p:nvSpPr>
            <p:cNvPr id="61463" name="Text Box 12">
              <a:extLst>
                <a:ext uri="{FF2B5EF4-FFF2-40B4-BE49-F238E27FC236}">
                  <a16:creationId xmlns:a16="http://schemas.microsoft.com/office/drawing/2014/main" id="{71148008-B4F0-5744-8B90-2C2885993A4B}"/>
                </a:ext>
              </a:extLst>
            </p:cNvPr>
            <p:cNvSpPr txBox="1">
              <a:spLocks noChangeArrowheads="1"/>
            </p:cNvSpPr>
            <p:nvPr/>
          </p:nvSpPr>
          <p:spPr bwMode="auto">
            <a:xfrm>
              <a:off x="192" y="1680"/>
              <a:ext cx="4080"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 typeface="Wingdings" pitchFamily="2" charset="2"/>
                <a:buChar char="§"/>
              </a:pPr>
              <a:r>
                <a:rPr lang="en-US" altLang="zh-CN" sz="2400"/>
                <a:t>   </a:t>
              </a:r>
              <a:r>
                <a:rPr lang="zh-CN" altLang="en-US" sz="2400"/>
                <a:t>解：令</a:t>
              </a:r>
            </a:p>
            <a:p>
              <a:pPr eaLnBrk="1" hangingPunct="1">
                <a:spcBef>
                  <a:spcPct val="50000"/>
                </a:spcBef>
                <a:buClr>
                  <a:srgbClr val="0000FF"/>
                </a:buClr>
                <a:buFont typeface="Wingdings" pitchFamily="2" charset="2"/>
                <a:buNone/>
              </a:pPr>
              <a:r>
                <a:rPr lang="zh-CN" altLang="en-US" sz="2400"/>
                <a:t>    选                                   则</a:t>
              </a:r>
            </a:p>
          </p:txBody>
        </p:sp>
        <p:graphicFrame>
          <p:nvGraphicFramePr>
            <p:cNvPr id="61464" name="Object 1030">
              <a:extLst>
                <a:ext uri="{FF2B5EF4-FFF2-40B4-BE49-F238E27FC236}">
                  <a16:creationId xmlns:a16="http://schemas.microsoft.com/office/drawing/2014/main" id="{BC81F7D4-25CA-094F-A145-C55F4DCF4C4B}"/>
                </a:ext>
              </a:extLst>
            </p:cNvPr>
            <p:cNvGraphicFramePr>
              <a:graphicFrameLocks noChangeAspect="1"/>
            </p:cNvGraphicFramePr>
            <p:nvPr/>
          </p:nvGraphicFramePr>
          <p:xfrm>
            <a:off x="768" y="2035"/>
            <a:ext cx="1667" cy="269"/>
          </p:xfrm>
          <a:graphic>
            <a:graphicData uri="http://schemas.openxmlformats.org/presentationml/2006/ole">
              <mc:AlternateContent xmlns:mc="http://schemas.openxmlformats.org/markup-compatibility/2006">
                <mc:Choice xmlns:v="urn:schemas-microsoft-com:vml" Requires="v">
                  <p:oleObj spid="_x0000_s61517" name="Equation" r:id="rId14" imgW="31305500" imgH="4978400" progId="Equation.3">
                    <p:embed/>
                  </p:oleObj>
                </mc:Choice>
                <mc:Fallback>
                  <p:oleObj name="Equation" r:id="rId14" imgW="31305500" imgH="4978400" progId="Equation.3">
                    <p:embed/>
                    <p:pic>
                      <p:nvPicPr>
                        <p:cNvPr id="0" name="Object 10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8" y="2035"/>
                          <a:ext cx="16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65" name="Object 1031">
              <a:extLst>
                <a:ext uri="{FF2B5EF4-FFF2-40B4-BE49-F238E27FC236}">
                  <a16:creationId xmlns:a16="http://schemas.microsoft.com/office/drawing/2014/main" id="{7B8F03DF-5991-4B48-AB22-8A11447DB76A}"/>
                </a:ext>
              </a:extLst>
            </p:cNvPr>
            <p:cNvGraphicFramePr>
              <a:graphicFrameLocks noChangeAspect="1"/>
            </p:cNvGraphicFramePr>
            <p:nvPr/>
          </p:nvGraphicFramePr>
          <p:xfrm>
            <a:off x="2784" y="2064"/>
            <a:ext cx="786" cy="238"/>
          </p:xfrm>
          <a:graphic>
            <a:graphicData uri="http://schemas.openxmlformats.org/presentationml/2006/ole">
              <mc:AlternateContent xmlns:mc="http://schemas.openxmlformats.org/markup-compatibility/2006">
                <mc:Choice xmlns:v="urn:schemas-microsoft-com:vml" Requires="v">
                  <p:oleObj spid="_x0000_s61518" name="Equation" r:id="rId16" imgW="15214600" imgH="4686300" progId="Equation.3">
                    <p:embed/>
                  </p:oleObj>
                </mc:Choice>
                <mc:Fallback>
                  <p:oleObj name="Equation" r:id="rId16" imgW="15214600" imgH="4686300" progId="Equation.3">
                    <p:embed/>
                    <p:pic>
                      <p:nvPicPr>
                        <p:cNvPr id="0" name="Object 10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84" y="2064"/>
                          <a:ext cx="786"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66" name="Object 1032">
              <a:extLst>
                <a:ext uri="{FF2B5EF4-FFF2-40B4-BE49-F238E27FC236}">
                  <a16:creationId xmlns:a16="http://schemas.microsoft.com/office/drawing/2014/main" id="{D5AF27A4-4FD6-0644-B4C5-E28876C852DE}"/>
                </a:ext>
              </a:extLst>
            </p:cNvPr>
            <p:cNvGraphicFramePr>
              <a:graphicFrameLocks noChangeAspect="1"/>
            </p:cNvGraphicFramePr>
            <p:nvPr/>
          </p:nvGraphicFramePr>
          <p:xfrm>
            <a:off x="1111" y="1680"/>
            <a:ext cx="1422" cy="260"/>
          </p:xfrm>
          <a:graphic>
            <a:graphicData uri="http://schemas.openxmlformats.org/presentationml/2006/ole">
              <mc:AlternateContent xmlns:mc="http://schemas.openxmlformats.org/markup-compatibility/2006">
                <mc:Choice xmlns:v="urn:schemas-microsoft-com:vml" Requires="v">
                  <p:oleObj spid="_x0000_s61519" name="Equation" r:id="rId18" imgW="27495500" imgH="4978400" progId="Equation.3">
                    <p:embed/>
                  </p:oleObj>
                </mc:Choice>
                <mc:Fallback>
                  <p:oleObj name="Equation" r:id="rId18" imgW="27495500" imgH="4978400" progId="Equation.3">
                    <p:embed/>
                    <p:pic>
                      <p:nvPicPr>
                        <p:cNvPr id="0" name="Object 10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11" y="1680"/>
                          <a:ext cx="142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8879" name="Oval 31">
            <a:extLst>
              <a:ext uri="{FF2B5EF4-FFF2-40B4-BE49-F238E27FC236}">
                <a16:creationId xmlns:a16="http://schemas.microsoft.com/office/drawing/2014/main" id="{38DE2651-C070-4647-9ECB-7CC857FCB1AB}"/>
              </a:ext>
            </a:extLst>
          </p:cNvPr>
          <p:cNvSpPr>
            <a:spLocks noChangeArrowheads="1"/>
          </p:cNvSpPr>
          <p:nvPr/>
        </p:nvSpPr>
        <p:spPr bwMode="auto">
          <a:xfrm>
            <a:off x="3886200" y="1447800"/>
            <a:ext cx="2514600" cy="6096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78880" name="Oval 32">
            <a:extLst>
              <a:ext uri="{FF2B5EF4-FFF2-40B4-BE49-F238E27FC236}">
                <a16:creationId xmlns:a16="http://schemas.microsoft.com/office/drawing/2014/main" id="{B4B7752C-0161-A842-8A9C-A2972D02CC05}"/>
              </a:ext>
            </a:extLst>
          </p:cNvPr>
          <p:cNvSpPr>
            <a:spLocks noChangeArrowheads="1"/>
          </p:cNvSpPr>
          <p:nvPr/>
        </p:nvSpPr>
        <p:spPr bwMode="auto">
          <a:xfrm>
            <a:off x="1676400" y="2590800"/>
            <a:ext cx="2514600" cy="6096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78882" name="AutoShape 34">
            <a:extLst>
              <a:ext uri="{FF2B5EF4-FFF2-40B4-BE49-F238E27FC236}">
                <a16:creationId xmlns:a16="http://schemas.microsoft.com/office/drawing/2014/main" id="{28D7E3A4-B210-6442-89FC-8BD03A2FAC31}"/>
              </a:ext>
            </a:extLst>
          </p:cNvPr>
          <p:cNvSpPr>
            <a:spLocks noChangeArrowheads="1"/>
          </p:cNvSpPr>
          <p:nvPr/>
        </p:nvSpPr>
        <p:spPr bwMode="auto">
          <a:xfrm rot="1434368">
            <a:off x="4572000" y="2133600"/>
            <a:ext cx="381000" cy="838200"/>
          </a:xfrm>
          <a:prstGeom prst="curvedLeftArrow">
            <a:avLst>
              <a:gd name="adj1" fmla="val 44000"/>
              <a:gd name="adj2" fmla="val 88000"/>
              <a:gd name="adj3" fmla="val 33333"/>
            </a:avLst>
          </a:prstGeom>
          <a:solidFill>
            <a:srgbClr val="FFFFFF"/>
          </a:solidFill>
          <a:ln w="9525">
            <a:solidFill>
              <a:schemeClr val="accent2"/>
            </a:solidFill>
            <a:miter lim="800000"/>
            <a:headEnd/>
            <a:tailEnd/>
          </a:ln>
        </p:spPr>
        <p:txBody>
          <a:bodyPr wrap="none" anchor="ct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185349" name="Object 1029">
            <a:extLst>
              <a:ext uri="{FF2B5EF4-FFF2-40B4-BE49-F238E27FC236}">
                <a16:creationId xmlns:a16="http://schemas.microsoft.com/office/drawing/2014/main" id="{E0F384CC-B574-284E-986F-7B29B2E31EB3}"/>
              </a:ext>
            </a:extLst>
          </p:cNvPr>
          <p:cNvGraphicFramePr>
            <a:graphicFrameLocks noGrp="1" noChangeAspect="1"/>
          </p:cNvGraphicFramePr>
          <p:nvPr>
            <p:ph sz="half" idx="2"/>
          </p:nvPr>
        </p:nvGraphicFramePr>
        <p:xfrm>
          <a:off x="3633788" y="3352800"/>
          <a:ext cx="5281612" cy="3117850"/>
        </p:xfrm>
        <a:graphic>
          <a:graphicData uri="http://schemas.openxmlformats.org/presentationml/2006/ole">
            <mc:AlternateContent xmlns:mc="http://schemas.openxmlformats.org/markup-compatibility/2006">
              <mc:Choice xmlns:v="urn:schemas-microsoft-com:vml" Requires="v">
                <p:oleObj spid="_x0000_s61520" name="SmartDraw" r:id="rId20" imgW="25285700" imgH="14922500" progId="SmartDraw.2">
                  <p:embed/>
                </p:oleObj>
              </mc:Choice>
              <mc:Fallback>
                <p:oleObj name="SmartDraw" r:id="rId20" imgW="25285700" imgH="14922500" progId="SmartDraw.2">
                  <p:embed/>
                  <p:pic>
                    <p:nvPicPr>
                      <p:cNvPr id="0" name="Object 102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33788" y="3352800"/>
                        <a:ext cx="5281612" cy="3117850"/>
                      </a:xfrm>
                      <a:prstGeom prst="rect">
                        <a:avLst/>
                      </a:prstGeom>
                      <a:solidFill>
                        <a:srgbClr val="FFFF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78879"/>
                                        </p:tgtEl>
                                        <p:attrNameLst>
                                          <p:attrName>style.visibility</p:attrName>
                                        </p:attrNameLst>
                                      </p:cBhvr>
                                      <p:to>
                                        <p:strVal val="visible"/>
                                      </p:to>
                                    </p:se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78880"/>
                                        </p:tgtEl>
                                        <p:attrNameLst>
                                          <p:attrName>style.visibility</p:attrName>
                                        </p:attrNameLst>
                                      </p:cBhvr>
                                      <p:to>
                                        <p:strVal val="visible"/>
                                      </p:to>
                                    </p:set>
                                  </p:childTnLst>
                                </p:cTn>
                              </p:par>
                            </p:childTnLst>
                          </p:cTn>
                        </p:par>
                        <p:par>
                          <p:cTn id="15" fill="hold" nodeType="afterGroup">
                            <p:stCondLst>
                              <p:cond delay="1500"/>
                            </p:stCondLst>
                            <p:childTnLst>
                              <p:par>
                                <p:cTn id="16" presetID="9" presetClass="entr" presetSubtype="0" fill="hold" grpId="0" nodeType="afterEffect">
                                  <p:stCondLst>
                                    <p:cond delay="0"/>
                                  </p:stCondLst>
                                  <p:childTnLst>
                                    <p:set>
                                      <p:cBhvr>
                                        <p:cTn id="17" dur="1" fill="hold">
                                          <p:stCondLst>
                                            <p:cond delay="0"/>
                                          </p:stCondLst>
                                        </p:cTn>
                                        <p:tgtEl>
                                          <p:spTgt spid="78882"/>
                                        </p:tgtEl>
                                        <p:attrNameLst>
                                          <p:attrName>style.visibility</p:attrName>
                                        </p:attrNameLst>
                                      </p:cBhvr>
                                      <p:to>
                                        <p:strVal val="visible"/>
                                      </p:to>
                                    </p:set>
                                    <p:animEffect transition="in" filter="dissolve">
                                      <p:cBhvr>
                                        <p:cTn id="18" dur="500"/>
                                        <p:tgtEl>
                                          <p:spTgt spid="7888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8868"/>
                                        </p:tgtEl>
                                        <p:attrNameLst>
                                          <p:attrName>style.visibility</p:attrName>
                                        </p:attrNameLst>
                                      </p:cBhvr>
                                      <p:to>
                                        <p:strVal val="visible"/>
                                      </p:to>
                                    </p:set>
                                    <p:anim calcmode="lin" valueType="num">
                                      <p:cBhvr additive="base">
                                        <p:cTn id="23" dur="500" fill="hold"/>
                                        <p:tgtEl>
                                          <p:spTgt spid="78868"/>
                                        </p:tgtEl>
                                        <p:attrNameLst>
                                          <p:attrName>ppt_x</p:attrName>
                                        </p:attrNameLst>
                                      </p:cBhvr>
                                      <p:tavLst>
                                        <p:tav tm="0">
                                          <p:val>
                                            <p:strVal val="0-#ppt_w/2"/>
                                          </p:val>
                                        </p:tav>
                                        <p:tav tm="100000">
                                          <p:val>
                                            <p:strVal val="#ppt_x"/>
                                          </p:val>
                                        </p:tav>
                                      </p:tavLst>
                                    </p:anim>
                                    <p:anim calcmode="lin" valueType="num">
                                      <p:cBhvr additive="base">
                                        <p:cTn id="24" dur="500" fill="hold"/>
                                        <p:tgtEl>
                                          <p:spTgt spid="78868"/>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2" presetClass="entr" presetSubtype="8" fill="hold" nodeType="afterEffect">
                                  <p:stCondLst>
                                    <p:cond delay="0"/>
                                  </p:stCondLst>
                                  <p:childTnLst>
                                    <p:set>
                                      <p:cBhvr>
                                        <p:cTn id="27" dur="1" fill="hold">
                                          <p:stCondLst>
                                            <p:cond delay="0"/>
                                          </p:stCondLst>
                                        </p:cTn>
                                        <p:tgtEl>
                                          <p:spTgt spid="185346"/>
                                        </p:tgtEl>
                                        <p:attrNameLst>
                                          <p:attrName>style.visibility</p:attrName>
                                        </p:attrNameLst>
                                      </p:cBhvr>
                                      <p:to>
                                        <p:strVal val="visible"/>
                                      </p:to>
                                    </p:set>
                                    <p:anim calcmode="lin" valueType="num">
                                      <p:cBhvr additive="base">
                                        <p:cTn id="28" dur="500" fill="hold"/>
                                        <p:tgtEl>
                                          <p:spTgt spid="185346"/>
                                        </p:tgtEl>
                                        <p:attrNameLst>
                                          <p:attrName>ppt_x</p:attrName>
                                        </p:attrNameLst>
                                      </p:cBhvr>
                                      <p:tavLst>
                                        <p:tav tm="0">
                                          <p:val>
                                            <p:strVal val="0-#ppt_w/2"/>
                                          </p:val>
                                        </p:tav>
                                        <p:tav tm="100000">
                                          <p:val>
                                            <p:strVal val="#ppt_x"/>
                                          </p:val>
                                        </p:tav>
                                      </p:tavLst>
                                    </p:anim>
                                    <p:anim calcmode="lin" valueType="num">
                                      <p:cBhvr additive="base">
                                        <p:cTn id="29" dur="500" fill="hold"/>
                                        <p:tgtEl>
                                          <p:spTgt spid="185346"/>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1000"/>
                            </p:stCondLst>
                            <p:childTnLst>
                              <p:par>
                                <p:cTn id="31" presetID="2" presetClass="entr" presetSubtype="8" fill="hold" nodeType="afterEffect">
                                  <p:stCondLst>
                                    <p:cond delay="0"/>
                                  </p:stCondLst>
                                  <p:childTnLst>
                                    <p:set>
                                      <p:cBhvr>
                                        <p:cTn id="32" dur="1" fill="hold">
                                          <p:stCondLst>
                                            <p:cond delay="0"/>
                                          </p:stCondLst>
                                        </p:cTn>
                                        <p:tgtEl>
                                          <p:spTgt spid="185347"/>
                                        </p:tgtEl>
                                        <p:attrNameLst>
                                          <p:attrName>style.visibility</p:attrName>
                                        </p:attrNameLst>
                                      </p:cBhvr>
                                      <p:to>
                                        <p:strVal val="visible"/>
                                      </p:to>
                                    </p:set>
                                    <p:anim calcmode="lin" valueType="num">
                                      <p:cBhvr additive="base">
                                        <p:cTn id="33" dur="500" fill="hold"/>
                                        <p:tgtEl>
                                          <p:spTgt spid="185347"/>
                                        </p:tgtEl>
                                        <p:attrNameLst>
                                          <p:attrName>ppt_x</p:attrName>
                                        </p:attrNameLst>
                                      </p:cBhvr>
                                      <p:tavLst>
                                        <p:tav tm="0">
                                          <p:val>
                                            <p:strVal val="0-#ppt_w/2"/>
                                          </p:val>
                                        </p:tav>
                                        <p:tav tm="100000">
                                          <p:val>
                                            <p:strVal val="#ppt_x"/>
                                          </p:val>
                                        </p:tav>
                                      </p:tavLst>
                                    </p:anim>
                                    <p:anim calcmode="lin" valueType="num">
                                      <p:cBhvr additive="base">
                                        <p:cTn id="34" dur="500" fill="hold"/>
                                        <p:tgtEl>
                                          <p:spTgt spid="185347"/>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1500"/>
                            </p:stCondLst>
                            <p:childTnLst>
                              <p:par>
                                <p:cTn id="36" presetID="2" presetClass="entr" presetSubtype="8" fill="hold" nodeType="afterEffect">
                                  <p:stCondLst>
                                    <p:cond delay="0"/>
                                  </p:stCondLst>
                                  <p:childTnLst>
                                    <p:set>
                                      <p:cBhvr>
                                        <p:cTn id="37" dur="1" fill="hold">
                                          <p:stCondLst>
                                            <p:cond delay="0"/>
                                          </p:stCondLst>
                                        </p:cTn>
                                        <p:tgtEl>
                                          <p:spTgt spid="185348"/>
                                        </p:tgtEl>
                                        <p:attrNameLst>
                                          <p:attrName>style.visibility</p:attrName>
                                        </p:attrNameLst>
                                      </p:cBhvr>
                                      <p:to>
                                        <p:strVal val="visible"/>
                                      </p:to>
                                    </p:set>
                                    <p:anim calcmode="lin" valueType="num">
                                      <p:cBhvr additive="base">
                                        <p:cTn id="38" dur="500" fill="hold"/>
                                        <p:tgtEl>
                                          <p:spTgt spid="185348"/>
                                        </p:tgtEl>
                                        <p:attrNameLst>
                                          <p:attrName>ppt_x</p:attrName>
                                        </p:attrNameLst>
                                      </p:cBhvr>
                                      <p:tavLst>
                                        <p:tav tm="0">
                                          <p:val>
                                            <p:strVal val="0-#ppt_w/2"/>
                                          </p:val>
                                        </p:tav>
                                        <p:tav tm="100000">
                                          <p:val>
                                            <p:strVal val="#ppt_x"/>
                                          </p:val>
                                        </p:tav>
                                      </p:tavLst>
                                    </p:anim>
                                    <p:anim calcmode="lin" valueType="num">
                                      <p:cBhvr additive="base">
                                        <p:cTn id="39" dur="500" fill="hold"/>
                                        <p:tgtEl>
                                          <p:spTgt spid="185348"/>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55" presetClass="entr" presetSubtype="0" fill="hold" nodeType="clickEffect">
                                  <p:stCondLst>
                                    <p:cond delay="0"/>
                                  </p:stCondLst>
                                  <p:childTnLst>
                                    <p:set>
                                      <p:cBhvr>
                                        <p:cTn id="43" dur="1" fill="hold">
                                          <p:stCondLst>
                                            <p:cond delay="0"/>
                                          </p:stCondLst>
                                        </p:cTn>
                                        <p:tgtEl>
                                          <p:spTgt spid="185349"/>
                                        </p:tgtEl>
                                        <p:attrNameLst>
                                          <p:attrName>style.visibility</p:attrName>
                                        </p:attrNameLst>
                                      </p:cBhvr>
                                      <p:to>
                                        <p:strVal val="visible"/>
                                      </p:to>
                                    </p:set>
                                    <p:anim calcmode="lin" valueType="num">
                                      <p:cBhvr>
                                        <p:cTn id="44" dur="1000" fill="hold"/>
                                        <p:tgtEl>
                                          <p:spTgt spid="185349"/>
                                        </p:tgtEl>
                                        <p:attrNameLst>
                                          <p:attrName>ppt_w</p:attrName>
                                        </p:attrNameLst>
                                      </p:cBhvr>
                                      <p:tavLst>
                                        <p:tav tm="0">
                                          <p:val>
                                            <p:strVal val="#ppt_w*0.70"/>
                                          </p:val>
                                        </p:tav>
                                        <p:tav tm="100000">
                                          <p:val>
                                            <p:strVal val="#ppt_w"/>
                                          </p:val>
                                        </p:tav>
                                      </p:tavLst>
                                    </p:anim>
                                    <p:anim calcmode="lin" valueType="num">
                                      <p:cBhvr>
                                        <p:cTn id="45" dur="1000" fill="hold"/>
                                        <p:tgtEl>
                                          <p:spTgt spid="185349"/>
                                        </p:tgtEl>
                                        <p:attrNameLst>
                                          <p:attrName>ppt_h</p:attrName>
                                        </p:attrNameLst>
                                      </p:cBhvr>
                                      <p:tavLst>
                                        <p:tav tm="0">
                                          <p:val>
                                            <p:strVal val="#ppt_h"/>
                                          </p:val>
                                        </p:tav>
                                        <p:tav tm="100000">
                                          <p:val>
                                            <p:strVal val="#ppt_h"/>
                                          </p:val>
                                        </p:tav>
                                      </p:tavLst>
                                    </p:anim>
                                    <p:animEffect transition="in" filter="fade">
                                      <p:cBhvr>
                                        <p:cTn id="46" dur="1000"/>
                                        <p:tgtEl>
                                          <p:spTgt spid="185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68" grpId="0" autoUpdateAnimBg="0"/>
      <p:bldP spid="78879" grpId="0" animBg="1"/>
      <p:bldP spid="78880" grpId="0" animBg="1"/>
      <p:bldP spid="7888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1">
            <a:extLst>
              <a:ext uri="{FF2B5EF4-FFF2-40B4-BE49-F238E27FC236}">
                <a16:creationId xmlns:a16="http://schemas.microsoft.com/office/drawing/2014/main" id="{77777FAA-BF15-4249-85F8-38996119B6C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CB845C9E-D799-FA49-B8C7-D7E14A29D5FD}" type="slidenum">
              <a:rPr lang="ja-JP" altLang="en-US" sz="1800">
                <a:solidFill>
                  <a:srgbClr val="A50021"/>
                </a:solidFill>
                <a:ea typeface="ＭＳ Ｐゴシック" panose="020B0600070205080204" pitchFamily="34" charset="-128"/>
              </a:rPr>
              <a:pPr>
                <a:spcBef>
                  <a:spcPct val="0"/>
                </a:spcBef>
                <a:buClrTx/>
                <a:buFontTx/>
                <a:buNone/>
              </a:pPr>
              <a:t>54</a:t>
            </a:fld>
            <a:endParaRPr lang="en-US" altLang="ja-JP" sz="1800">
              <a:solidFill>
                <a:srgbClr val="A50021"/>
              </a:solidFill>
              <a:ea typeface="ＭＳ Ｐゴシック" panose="020B0600070205080204" pitchFamily="34" charset="-128"/>
            </a:endParaRPr>
          </a:p>
        </p:txBody>
      </p:sp>
      <p:sp>
        <p:nvSpPr>
          <p:cNvPr id="62467" name="Rectangle 4">
            <a:extLst>
              <a:ext uri="{FF2B5EF4-FFF2-40B4-BE49-F238E27FC236}">
                <a16:creationId xmlns:a16="http://schemas.microsoft.com/office/drawing/2014/main" id="{683B2AC7-A1B6-614A-A281-05A21B0F73EE}"/>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bg1"/>
                </a:solidFill>
                <a:latin typeface="Times New Roman" panose="02020603050405020304" pitchFamily="18" charset="0"/>
                <a:ea typeface="黑体" panose="02010609060101010101" pitchFamily="49" charset="-122"/>
              </a:rPr>
              <a:t>3.4  </a:t>
            </a:r>
            <a:r>
              <a:rPr lang="zh-CN" altLang="en-US" sz="3600" b="0">
                <a:solidFill>
                  <a:schemeClr val="bg1"/>
                </a:solidFill>
                <a:latin typeface="Times New Roman" panose="02020603050405020304" pitchFamily="18" charset="0"/>
                <a:ea typeface="黑体" panose="02010609060101010101" pitchFamily="49" charset="-122"/>
              </a:rPr>
              <a:t>鲁宾逊归结原理</a:t>
            </a:r>
          </a:p>
        </p:txBody>
      </p:sp>
      <p:sp>
        <p:nvSpPr>
          <p:cNvPr id="62468" name="Rectangle 5">
            <a:extLst>
              <a:ext uri="{FF2B5EF4-FFF2-40B4-BE49-F238E27FC236}">
                <a16:creationId xmlns:a16="http://schemas.microsoft.com/office/drawing/2014/main" id="{B3877EE3-3F1E-A446-8D67-7617EB3EF498}"/>
              </a:ext>
            </a:extLst>
          </p:cNvPr>
          <p:cNvSpPr>
            <a:spLocks noChangeArrowheads="1"/>
          </p:cNvSpPr>
          <p:nvPr/>
        </p:nvSpPr>
        <p:spPr bwMode="auto">
          <a:xfrm>
            <a:off x="304800" y="908050"/>
            <a:ext cx="424497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r>
              <a:rPr lang="zh-CN" altLang="en-US" sz="2400">
                <a:latin typeface="宋体" panose="02010600030101010101" pitchFamily="2" charset="-122"/>
              </a:rPr>
              <a:t>例</a:t>
            </a:r>
            <a:r>
              <a:rPr lang="en-US" altLang="zh-CN" sz="2400">
                <a:latin typeface="宋体" panose="02010600030101010101" pitchFamily="2" charset="-122"/>
              </a:rPr>
              <a:t>3.</a:t>
            </a:r>
            <a:r>
              <a:rPr lang="en-US" altLang="zh-CN" sz="2400">
                <a:latin typeface="Times New Roman" panose="02020603050405020304" pitchFamily="18" charset="0"/>
              </a:rPr>
              <a:t>8  </a:t>
            </a:r>
            <a:r>
              <a:rPr lang="zh-CN" altLang="en-US" sz="2400">
                <a:latin typeface="宋体" panose="02010600030101010101" pitchFamily="2" charset="-122"/>
              </a:rPr>
              <a:t>设：</a:t>
            </a:r>
            <a:r>
              <a:rPr lang="zh-CN" altLang="en-US" sz="2400" b="0"/>
              <a:t> </a:t>
            </a:r>
          </a:p>
        </p:txBody>
      </p:sp>
      <p:sp>
        <p:nvSpPr>
          <p:cNvPr id="62469" name="Text Box 6">
            <a:extLst>
              <a:ext uri="{FF2B5EF4-FFF2-40B4-BE49-F238E27FC236}">
                <a16:creationId xmlns:a16="http://schemas.microsoft.com/office/drawing/2014/main" id="{4877700C-C14A-9446-9F31-D73EB5CA4E63}"/>
              </a:ext>
            </a:extLst>
          </p:cNvPr>
          <p:cNvSpPr txBox="1">
            <a:spLocks noChangeArrowheads="1"/>
          </p:cNvSpPr>
          <p:nvPr/>
        </p:nvSpPr>
        <p:spPr bwMode="auto">
          <a:xfrm>
            <a:off x="685800" y="205740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400"/>
              <a:t>求其二元归结式。</a:t>
            </a:r>
          </a:p>
        </p:txBody>
      </p:sp>
      <p:sp>
        <p:nvSpPr>
          <p:cNvPr id="176135" name="Text Box 7">
            <a:extLst>
              <a:ext uri="{FF2B5EF4-FFF2-40B4-BE49-F238E27FC236}">
                <a16:creationId xmlns:a16="http://schemas.microsoft.com/office/drawing/2014/main" id="{C7C21F89-C133-BA40-8B0B-99305AE7BD65}"/>
              </a:ext>
            </a:extLst>
          </p:cNvPr>
          <p:cNvSpPr txBox="1">
            <a:spLocks noChangeArrowheads="1"/>
          </p:cNvSpPr>
          <p:nvPr/>
        </p:nvSpPr>
        <p:spPr bwMode="auto">
          <a:xfrm>
            <a:off x="990600" y="38100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400"/>
              <a:t>则得：</a:t>
            </a:r>
          </a:p>
        </p:txBody>
      </p:sp>
      <p:graphicFrame>
        <p:nvGraphicFramePr>
          <p:cNvPr id="62471" name="Object 8">
            <a:extLst>
              <a:ext uri="{FF2B5EF4-FFF2-40B4-BE49-F238E27FC236}">
                <a16:creationId xmlns:a16="http://schemas.microsoft.com/office/drawing/2014/main" id="{84CB1A85-038E-DB4D-8A13-CC89DCD7EF3F}"/>
              </a:ext>
            </a:extLst>
          </p:cNvPr>
          <p:cNvGraphicFramePr>
            <a:graphicFrameLocks noChangeAspect="1"/>
          </p:cNvGraphicFramePr>
          <p:nvPr/>
        </p:nvGraphicFramePr>
        <p:xfrm>
          <a:off x="1371600" y="1430338"/>
          <a:ext cx="3581400" cy="468312"/>
        </p:xfrm>
        <a:graphic>
          <a:graphicData uri="http://schemas.openxmlformats.org/presentationml/2006/ole">
            <mc:AlternateContent xmlns:mc="http://schemas.openxmlformats.org/markup-compatibility/2006">
              <mc:Choice xmlns:v="urn:schemas-microsoft-com:vml" Requires="v">
                <p:oleObj spid="_x0000_s62514" name="公式" r:id="rId4" imgW="34226500" imgH="4394200" progId="Equation.3">
                  <p:embed/>
                </p:oleObj>
              </mc:Choice>
              <mc:Fallback>
                <p:oleObj name="公式" r:id="rId4" imgW="34226500" imgH="43942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430338"/>
                        <a:ext cx="358140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2" name="Object 9">
            <a:extLst>
              <a:ext uri="{FF2B5EF4-FFF2-40B4-BE49-F238E27FC236}">
                <a16:creationId xmlns:a16="http://schemas.microsoft.com/office/drawing/2014/main" id="{DA432E74-EBA1-554F-892E-F2BCAF0F0F26}"/>
              </a:ext>
            </a:extLst>
          </p:cNvPr>
          <p:cNvGraphicFramePr>
            <a:graphicFrameLocks noChangeAspect="1"/>
          </p:cNvGraphicFramePr>
          <p:nvPr/>
        </p:nvGraphicFramePr>
        <p:xfrm>
          <a:off x="5105400" y="1400175"/>
          <a:ext cx="2438400" cy="460375"/>
        </p:xfrm>
        <a:graphic>
          <a:graphicData uri="http://schemas.openxmlformats.org/presentationml/2006/ole">
            <mc:AlternateContent xmlns:mc="http://schemas.openxmlformats.org/markup-compatibility/2006">
              <mc:Choice xmlns:v="urn:schemas-microsoft-com:vml" Requires="v">
                <p:oleObj spid="_x0000_s62515" name="公式" r:id="rId6" imgW="23406100" imgH="4394200" progId="Equation.3">
                  <p:embed/>
                </p:oleObj>
              </mc:Choice>
              <mc:Fallback>
                <p:oleObj name="公式" r:id="rId6" imgW="23406100" imgH="43942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1400175"/>
                        <a:ext cx="2438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6138" name="Object 10">
            <a:extLst>
              <a:ext uri="{FF2B5EF4-FFF2-40B4-BE49-F238E27FC236}">
                <a16:creationId xmlns:a16="http://schemas.microsoft.com/office/drawing/2014/main" id="{52E0666A-02A1-0D4B-98C9-BB666055B7D0}"/>
              </a:ext>
            </a:extLst>
          </p:cNvPr>
          <p:cNvGraphicFramePr>
            <a:graphicFrameLocks noChangeAspect="1"/>
          </p:cNvGraphicFramePr>
          <p:nvPr/>
        </p:nvGraphicFramePr>
        <p:xfrm>
          <a:off x="1981200" y="3776663"/>
          <a:ext cx="2895600" cy="490537"/>
        </p:xfrm>
        <a:graphic>
          <a:graphicData uri="http://schemas.openxmlformats.org/presentationml/2006/ole">
            <mc:AlternateContent xmlns:mc="http://schemas.openxmlformats.org/markup-compatibility/2006">
              <mc:Choice xmlns:v="urn:schemas-microsoft-com:vml" Requires="v">
                <p:oleObj spid="_x0000_s62516" name="公式" r:id="rId8" imgW="26327100" imgH="4394200" progId="Equation.3">
                  <p:embed/>
                </p:oleObj>
              </mc:Choice>
              <mc:Fallback>
                <p:oleObj name="公式" r:id="rId8" imgW="26327100" imgH="43942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1200" y="3776663"/>
                        <a:ext cx="28956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74" name="Text Box 14">
            <a:extLst>
              <a:ext uri="{FF2B5EF4-FFF2-40B4-BE49-F238E27FC236}">
                <a16:creationId xmlns:a16="http://schemas.microsoft.com/office/drawing/2014/main" id="{1E6CA226-DC6E-5041-9EC3-E6868BC5FA74}"/>
              </a:ext>
            </a:extLst>
          </p:cNvPr>
          <p:cNvSpPr txBox="1">
            <a:spLocks noChangeArrowheads="1"/>
          </p:cNvSpPr>
          <p:nvPr/>
        </p:nvSpPr>
        <p:spPr bwMode="auto">
          <a:xfrm>
            <a:off x="609600" y="2667000"/>
            <a:ext cx="64770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 typeface="Wingdings" pitchFamily="2" charset="2"/>
              <a:buChar char="§"/>
            </a:pPr>
            <a:r>
              <a:rPr lang="en-US" altLang="zh-CN" sz="2400"/>
              <a:t>   </a:t>
            </a:r>
            <a:r>
              <a:rPr lang="zh-CN" altLang="en-US" sz="2400"/>
              <a:t>解：</a:t>
            </a:r>
          </a:p>
          <a:p>
            <a:pPr eaLnBrk="1" hangingPunct="1">
              <a:spcBef>
                <a:spcPct val="50000"/>
              </a:spcBef>
              <a:buClr>
                <a:srgbClr val="0000FF"/>
              </a:buClr>
              <a:buFont typeface="Wingdings" pitchFamily="2" charset="2"/>
              <a:buNone/>
            </a:pPr>
            <a:r>
              <a:rPr lang="zh-CN" altLang="en-US" sz="2400"/>
              <a:t>    选</a:t>
            </a:r>
          </a:p>
        </p:txBody>
      </p:sp>
      <p:graphicFrame>
        <p:nvGraphicFramePr>
          <p:cNvPr id="62475" name="Object 15">
            <a:extLst>
              <a:ext uri="{FF2B5EF4-FFF2-40B4-BE49-F238E27FC236}">
                <a16:creationId xmlns:a16="http://schemas.microsoft.com/office/drawing/2014/main" id="{DB57A3E8-6B25-6B48-AE5E-47757C898CF0}"/>
              </a:ext>
            </a:extLst>
          </p:cNvPr>
          <p:cNvGraphicFramePr>
            <a:graphicFrameLocks noChangeAspect="1"/>
          </p:cNvGraphicFramePr>
          <p:nvPr/>
        </p:nvGraphicFramePr>
        <p:xfrm>
          <a:off x="1524000" y="3200400"/>
          <a:ext cx="3429000" cy="487363"/>
        </p:xfrm>
        <a:graphic>
          <a:graphicData uri="http://schemas.openxmlformats.org/presentationml/2006/ole">
            <mc:AlternateContent xmlns:mc="http://schemas.openxmlformats.org/markup-compatibility/2006">
              <mc:Choice xmlns:v="urn:schemas-microsoft-com:vml" Requires="v">
                <p:oleObj spid="_x0000_s62517" name="公式" r:id="rId10" imgW="31305500" imgH="4394200" progId="Equation.3">
                  <p:embed/>
                </p:oleObj>
              </mc:Choice>
              <mc:Fallback>
                <p:oleObj name="公式" r:id="rId10" imgW="31305500" imgH="439420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3200400"/>
                        <a:ext cx="34290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6" name="Object 16">
            <a:extLst>
              <a:ext uri="{FF2B5EF4-FFF2-40B4-BE49-F238E27FC236}">
                <a16:creationId xmlns:a16="http://schemas.microsoft.com/office/drawing/2014/main" id="{6C3D576D-B2FC-9347-A44D-7FA045F35ADD}"/>
              </a:ext>
            </a:extLst>
          </p:cNvPr>
          <p:cNvGraphicFramePr>
            <a:graphicFrameLocks noChangeAspect="1"/>
          </p:cNvGraphicFramePr>
          <p:nvPr/>
        </p:nvGraphicFramePr>
        <p:xfrm>
          <a:off x="1744663" y="2640013"/>
          <a:ext cx="1912937" cy="477837"/>
        </p:xfrm>
        <a:graphic>
          <a:graphicData uri="http://schemas.openxmlformats.org/presentationml/2006/ole">
            <mc:AlternateContent xmlns:mc="http://schemas.openxmlformats.org/markup-compatibility/2006">
              <mc:Choice xmlns:v="urn:schemas-microsoft-com:vml" Requires="v">
                <p:oleObj spid="_x0000_s62518" name="公式" r:id="rId12" imgW="17259300" imgH="4394200" progId="Equation.3">
                  <p:embed/>
                </p:oleObj>
              </mc:Choice>
              <mc:Fallback>
                <p:oleObj name="公式" r:id="rId12" imgW="17259300" imgH="4394200"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44663" y="2640013"/>
                        <a:ext cx="19129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7" name="Object 22">
            <a:extLst>
              <a:ext uri="{FF2B5EF4-FFF2-40B4-BE49-F238E27FC236}">
                <a16:creationId xmlns:a16="http://schemas.microsoft.com/office/drawing/2014/main" id="{407CDE3B-4C49-0640-BABA-0766238885B3}"/>
              </a:ext>
            </a:extLst>
          </p:cNvPr>
          <p:cNvGraphicFramePr>
            <a:graphicFrameLocks noChangeAspect="1"/>
          </p:cNvGraphicFramePr>
          <p:nvPr/>
        </p:nvGraphicFramePr>
        <p:xfrm>
          <a:off x="4267200" y="2657475"/>
          <a:ext cx="3124200" cy="438150"/>
        </p:xfrm>
        <a:graphic>
          <a:graphicData uri="http://schemas.openxmlformats.org/presentationml/2006/ole">
            <mc:AlternateContent xmlns:mc="http://schemas.openxmlformats.org/markup-compatibility/2006">
              <mc:Choice xmlns:v="urn:schemas-microsoft-com:vml" Requires="v">
                <p:oleObj spid="_x0000_s62519" name="公式" r:id="rId14" imgW="31889700" imgH="4394200" progId="Equation.3">
                  <p:embed/>
                </p:oleObj>
              </mc:Choice>
              <mc:Fallback>
                <p:oleObj name="公式" r:id="rId14" imgW="31889700" imgH="4394200" progId="Equation.3">
                  <p:embed/>
                  <p:pic>
                    <p:nvPicPr>
                      <p:cNvPr id="0"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67200" y="2657475"/>
                        <a:ext cx="31242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8" name="Object 23">
            <a:extLst>
              <a:ext uri="{FF2B5EF4-FFF2-40B4-BE49-F238E27FC236}">
                <a16:creationId xmlns:a16="http://schemas.microsoft.com/office/drawing/2014/main" id="{A4A398E3-7740-AE4C-9982-2EEE1183A489}"/>
              </a:ext>
            </a:extLst>
          </p:cNvPr>
          <p:cNvGraphicFramePr>
            <a:graphicFrameLocks noChangeAspect="1"/>
          </p:cNvGraphicFramePr>
          <p:nvPr/>
        </p:nvGraphicFramePr>
        <p:xfrm>
          <a:off x="5334000" y="3162300"/>
          <a:ext cx="1981200" cy="495300"/>
        </p:xfrm>
        <a:graphic>
          <a:graphicData uri="http://schemas.openxmlformats.org/presentationml/2006/ole">
            <mc:AlternateContent xmlns:mc="http://schemas.openxmlformats.org/markup-compatibility/2006">
              <mc:Choice xmlns:v="urn:schemas-microsoft-com:vml" Requires="v">
                <p:oleObj spid="_x0000_s62520" name="公式" r:id="rId16" imgW="17259300" imgH="4394200" progId="Equation.3">
                  <p:embed/>
                </p:oleObj>
              </mc:Choice>
              <mc:Fallback>
                <p:oleObj name="公式" r:id="rId16" imgW="17259300" imgH="4394200" progId="Equation.3">
                  <p:embed/>
                  <p:pic>
                    <p:nvPicPr>
                      <p:cNvPr id="0" name="Object 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34000" y="3162300"/>
                        <a:ext cx="1981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6135"/>
                                        </p:tgtEl>
                                        <p:attrNameLst>
                                          <p:attrName>style.visibility</p:attrName>
                                        </p:attrNameLst>
                                      </p:cBhvr>
                                      <p:to>
                                        <p:strVal val="visible"/>
                                      </p:to>
                                    </p:set>
                                    <p:anim calcmode="lin" valueType="num">
                                      <p:cBhvr additive="base">
                                        <p:cTn id="7" dur="500" fill="hold"/>
                                        <p:tgtEl>
                                          <p:spTgt spid="176135"/>
                                        </p:tgtEl>
                                        <p:attrNameLst>
                                          <p:attrName>ppt_x</p:attrName>
                                        </p:attrNameLst>
                                      </p:cBhvr>
                                      <p:tavLst>
                                        <p:tav tm="0">
                                          <p:val>
                                            <p:strVal val="0-#ppt_w/2"/>
                                          </p:val>
                                        </p:tav>
                                        <p:tav tm="100000">
                                          <p:val>
                                            <p:strVal val="#ppt_x"/>
                                          </p:val>
                                        </p:tav>
                                      </p:tavLst>
                                    </p:anim>
                                    <p:anim calcmode="lin" valueType="num">
                                      <p:cBhvr additive="base">
                                        <p:cTn id="8" dur="500" fill="hold"/>
                                        <p:tgtEl>
                                          <p:spTgt spid="17613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76138"/>
                                        </p:tgtEl>
                                        <p:attrNameLst>
                                          <p:attrName>style.visibility</p:attrName>
                                        </p:attrNameLst>
                                      </p:cBhvr>
                                      <p:to>
                                        <p:strVal val="visible"/>
                                      </p:to>
                                    </p:set>
                                    <p:anim calcmode="lin" valueType="num">
                                      <p:cBhvr additive="base">
                                        <p:cTn id="12" dur="500" fill="hold"/>
                                        <p:tgtEl>
                                          <p:spTgt spid="176138"/>
                                        </p:tgtEl>
                                        <p:attrNameLst>
                                          <p:attrName>ppt_x</p:attrName>
                                        </p:attrNameLst>
                                      </p:cBhvr>
                                      <p:tavLst>
                                        <p:tav tm="0">
                                          <p:val>
                                            <p:strVal val="0-#ppt_w/2"/>
                                          </p:val>
                                        </p:tav>
                                        <p:tav tm="100000">
                                          <p:val>
                                            <p:strVal val="#ppt_x"/>
                                          </p:val>
                                        </p:tav>
                                      </p:tavLst>
                                    </p:anim>
                                    <p:anim calcmode="lin" valueType="num">
                                      <p:cBhvr additive="base">
                                        <p:cTn id="13" dur="500" fill="hold"/>
                                        <p:tgtEl>
                                          <p:spTgt spid="1761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5"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a:extLst>
              <a:ext uri="{FF2B5EF4-FFF2-40B4-BE49-F238E27FC236}">
                <a16:creationId xmlns:a16="http://schemas.microsoft.com/office/drawing/2014/main" id="{82EF035D-E951-4346-A3E8-260F171D0B0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4C0CF012-548E-2040-936B-8C5E9EFDC5DC}" type="slidenum">
              <a:rPr lang="ja-JP" altLang="en-US" sz="1800">
                <a:solidFill>
                  <a:srgbClr val="A50021"/>
                </a:solidFill>
                <a:ea typeface="ＭＳ Ｐゴシック" panose="020B0600070205080204" pitchFamily="34" charset="-128"/>
              </a:rPr>
              <a:pPr>
                <a:spcBef>
                  <a:spcPct val="0"/>
                </a:spcBef>
                <a:buClrTx/>
                <a:buFontTx/>
                <a:buNone/>
              </a:pPr>
              <a:t>55</a:t>
            </a:fld>
            <a:endParaRPr lang="en-US" altLang="ja-JP" sz="1800">
              <a:solidFill>
                <a:srgbClr val="A50021"/>
              </a:solidFill>
              <a:ea typeface="ＭＳ Ｐゴシック" panose="020B0600070205080204" pitchFamily="34" charset="-128"/>
            </a:endParaRPr>
          </a:p>
        </p:txBody>
      </p:sp>
      <p:sp>
        <p:nvSpPr>
          <p:cNvPr id="63491" name="Rectangle 1026">
            <a:extLst>
              <a:ext uri="{FF2B5EF4-FFF2-40B4-BE49-F238E27FC236}">
                <a16:creationId xmlns:a16="http://schemas.microsoft.com/office/drawing/2014/main" id="{D93BF1AE-26CA-5348-B5BE-F524D5AFD28F}"/>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3.4  </a:t>
            </a:r>
            <a:r>
              <a:rPr lang="zh-CN" altLang="en-US" sz="3600" b="0">
                <a:latin typeface="Times New Roman" panose="02020603050405020304" pitchFamily="18" charset="0"/>
                <a:ea typeface="黑体" panose="02010609060101010101" pitchFamily="49" charset="-122"/>
              </a:rPr>
              <a:t>鲁宾逊归结原理</a:t>
            </a:r>
          </a:p>
        </p:txBody>
      </p:sp>
      <p:sp>
        <p:nvSpPr>
          <p:cNvPr id="63492" name="Rectangle 1027">
            <a:extLst>
              <a:ext uri="{FF2B5EF4-FFF2-40B4-BE49-F238E27FC236}">
                <a16:creationId xmlns:a16="http://schemas.microsoft.com/office/drawing/2014/main" id="{CB36D6A1-8CC6-004F-BEE9-BC64F54D4C18}"/>
              </a:ext>
            </a:extLst>
          </p:cNvPr>
          <p:cNvSpPr>
            <a:spLocks noGrp="1" noChangeArrowheads="1"/>
          </p:cNvSpPr>
          <p:nvPr>
            <p:ph type="body" idx="1"/>
          </p:nvPr>
        </p:nvSpPr>
        <p:spPr>
          <a:xfrm>
            <a:off x="250825" y="1000125"/>
            <a:ext cx="8642350" cy="5400675"/>
          </a:xfrm>
        </p:spPr>
        <p:txBody>
          <a:bodyPr/>
          <a:lstStyle/>
          <a:p>
            <a:pPr algn="just" eaLnBrk="1" hangingPunct="1">
              <a:lnSpc>
                <a:spcPct val="120000"/>
              </a:lnSpc>
            </a:pPr>
            <a:r>
              <a:rPr lang="zh-CN" altLang="en-US" sz="2800">
                <a:latin typeface="Times New Roman" panose="02020603050405020304" pitchFamily="18" charset="0"/>
              </a:rPr>
              <a:t>对于谓词逻辑，归结式是其亲本子句的逻辑结论。 </a:t>
            </a:r>
          </a:p>
          <a:p>
            <a:pPr algn="just" eaLnBrk="1" hangingPunct="1">
              <a:lnSpc>
                <a:spcPct val="120000"/>
              </a:lnSpc>
            </a:pPr>
            <a:r>
              <a:rPr lang="zh-CN" altLang="en-US" sz="2800">
                <a:latin typeface="Times New Roman" panose="02020603050405020304" pitchFamily="18" charset="0"/>
              </a:rPr>
              <a:t>对于一阶谓词逻辑，即若子句集是不可满足的，则必存在一个从该子句集到空子句的归结演绎；若从子句集存在一个到空子句的演绎，则该子句集是不可满足的。</a:t>
            </a:r>
          </a:p>
          <a:p>
            <a:pPr algn="just" eaLnBrk="1" hangingPunct="1">
              <a:lnSpc>
                <a:spcPct val="120000"/>
              </a:lnSpc>
            </a:pPr>
            <a:r>
              <a:rPr lang="zh-CN" altLang="en-US" sz="2800">
                <a:latin typeface="Times New Roman" panose="02020603050405020304" pitchFamily="18" charset="0"/>
              </a:rPr>
              <a:t>如果没有归结出空子句，则既不能说 </a:t>
            </a:r>
            <a:r>
              <a:rPr lang="en-US" altLang="zh-CN" sz="2800" i="1">
                <a:latin typeface="Times New Roman" panose="02020603050405020304" pitchFamily="18" charset="0"/>
              </a:rPr>
              <a:t>S </a:t>
            </a:r>
            <a:r>
              <a:rPr lang="zh-CN" altLang="en-US" sz="2800">
                <a:latin typeface="Times New Roman" panose="02020603050405020304" pitchFamily="18" charset="0"/>
              </a:rPr>
              <a:t>不可满足，也不能说 </a:t>
            </a:r>
            <a:r>
              <a:rPr lang="en-US" altLang="zh-CN" sz="2800" i="1">
                <a:latin typeface="Times New Roman" panose="02020603050405020304" pitchFamily="18" charset="0"/>
              </a:rPr>
              <a:t>S </a:t>
            </a:r>
            <a:r>
              <a:rPr lang="zh-CN" altLang="en-US" sz="2800">
                <a:latin typeface="Times New Roman" panose="02020603050405020304" pitchFamily="18" charset="0"/>
              </a:rPr>
              <a:t>是可满足的。</a:t>
            </a:r>
            <a:r>
              <a:rPr lang="zh-CN" altLang="en-US"/>
              <a:t>  </a:t>
            </a:r>
          </a:p>
        </p:txBody>
      </p:sp>
    </p:spTree>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a:extLst>
              <a:ext uri="{FF2B5EF4-FFF2-40B4-BE49-F238E27FC236}">
                <a16:creationId xmlns:a16="http://schemas.microsoft.com/office/drawing/2014/main" id="{57EE0F42-4601-5140-8FFB-7A46B34D0C7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6A34A125-5F08-5C4C-8DF1-01DC9F4145C7}" type="slidenum">
              <a:rPr lang="ja-JP" altLang="en-US" sz="1800">
                <a:solidFill>
                  <a:srgbClr val="A50021"/>
                </a:solidFill>
                <a:ea typeface="ＭＳ Ｐゴシック" panose="020B0600070205080204" pitchFamily="34" charset="-128"/>
              </a:rPr>
              <a:pPr>
                <a:spcBef>
                  <a:spcPct val="0"/>
                </a:spcBef>
                <a:buClrTx/>
                <a:buFontTx/>
                <a:buNone/>
              </a:pPr>
              <a:t>56</a:t>
            </a:fld>
            <a:endParaRPr lang="en-US" altLang="ja-JP" sz="1800">
              <a:solidFill>
                <a:srgbClr val="A50021"/>
              </a:solidFill>
              <a:ea typeface="ＭＳ Ｐゴシック" panose="020B0600070205080204" pitchFamily="34" charset="-128"/>
            </a:endParaRPr>
          </a:p>
        </p:txBody>
      </p:sp>
      <p:grpSp>
        <p:nvGrpSpPr>
          <p:cNvPr id="64515" name="Group 2">
            <a:extLst>
              <a:ext uri="{FF2B5EF4-FFF2-40B4-BE49-F238E27FC236}">
                <a16:creationId xmlns:a16="http://schemas.microsoft.com/office/drawing/2014/main" id="{7D045156-E0C7-9A4F-A13B-2655B6A787FE}"/>
              </a:ext>
            </a:extLst>
          </p:cNvPr>
          <p:cNvGrpSpPr>
            <a:grpSpLocks/>
          </p:cNvGrpSpPr>
          <p:nvPr/>
        </p:nvGrpSpPr>
        <p:grpSpPr bwMode="auto">
          <a:xfrm>
            <a:off x="457200" y="2362200"/>
            <a:ext cx="8001000" cy="3429000"/>
            <a:chOff x="576" y="1488"/>
            <a:chExt cx="4512" cy="2160"/>
          </a:xfrm>
        </p:grpSpPr>
        <p:sp>
          <p:nvSpPr>
            <p:cNvPr id="64518" name="AutoShape 3">
              <a:extLst>
                <a:ext uri="{FF2B5EF4-FFF2-40B4-BE49-F238E27FC236}">
                  <a16:creationId xmlns:a16="http://schemas.microsoft.com/office/drawing/2014/main" id="{1C9431F8-5024-4549-943D-1BD77822FFDA}"/>
                </a:ext>
              </a:extLst>
            </p:cNvPr>
            <p:cNvSpPr>
              <a:spLocks noChangeArrowheads="1"/>
            </p:cNvSpPr>
            <p:nvPr/>
          </p:nvSpPr>
          <p:spPr bwMode="auto">
            <a:xfrm>
              <a:off x="576" y="1488"/>
              <a:ext cx="3888" cy="2064"/>
            </a:xfrm>
            <a:prstGeom prst="rightArrowCallout">
              <a:avLst>
                <a:gd name="adj1" fmla="val 18796"/>
                <a:gd name="adj2" fmla="val 24565"/>
                <a:gd name="adj3" fmla="val 19238"/>
                <a:gd name="adj4" fmla="val 84130"/>
              </a:avLst>
            </a:prstGeom>
            <a:solidFill>
              <a:srgbClr val="CCFFCC"/>
            </a:solidFill>
            <a:ln w="9525">
              <a:solidFill>
                <a:schemeClr val="tx1"/>
              </a:solidFill>
              <a:miter lim="800000"/>
              <a:headEnd/>
              <a:tailEnd/>
            </a:ln>
          </p:spPr>
          <p:txBody>
            <a:bodyPr wrap="none" anchor="ct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64519" name="Text Box 4">
              <a:extLst>
                <a:ext uri="{FF2B5EF4-FFF2-40B4-BE49-F238E27FC236}">
                  <a16:creationId xmlns:a16="http://schemas.microsoft.com/office/drawing/2014/main" id="{E4815115-08D5-6D48-9FDB-7E182B6594FE}"/>
                </a:ext>
              </a:extLst>
            </p:cNvPr>
            <p:cNvSpPr txBox="1">
              <a:spLocks noChangeArrowheads="1"/>
            </p:cNvSpPr>
            <p:nvPr/>
          </p:nvSpPr>
          <p:spPr bwMode="auto">
            <a:xfrm>
              <a:off x="4560" y="1501"/>
              <a:ext cx="528" cy="2147"/>
            </a:xfrm>
            <a:prstGeom prst="rect">
              <a:avLst/>
            </a:prstGeom>
            <a:solidFill>
              <a:srgbClr val="FFFF99"/>
            </a:solidFill>
            <a:ln w="9525">
              <a:solidFill>
                <a:srgbClr val="808080"/>
              </a:solidFill>
              <a:miter lim="800000"/>
              <a:headEnd/>
              <a:tailEnd/>
            </a:ln>
          </p:spPr>
          <p:txBody>
            <a:bodyPr anchor="ctr" anchorCtr="1">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30000"/>
                </a:spcBef>
                <a:buClrTx/>
                <a:buFontTx/>
                <a:buNone/>
              </a:pPr>
              <a:r>
                <a:rPr lang="zh-CN" altLang="en-US" sz="2900"/>
                <a:t>归</a:t>
              </a:r>
            </a:p>
            <a:p>
              <a:pPr eaLnBrk="1" hangingPunct="1">
                <a:spcBef>
                  <a:spcPct val="30000"/>
                </a:spcBef>
                <a:buClrTx/>
                <a:buFontTx/>
                <a:buNone/>
              </a:pPr>
              <a:r>
                <a:rPr lang="zh-CN" altLang="en-US" sz="2900"/>
                <a:t>结</a:t>
              </a:r>
            </a:p>
            <a:p>
              <a:pPr eaLnBrk="1" hangingPunct="1">
                <a:spcBef>
                  <a:spcPct val="30000"/>
                </a:spcBef>
                <a:buClrTx/>
                <a:buFontTx/>
                <a:buNone/>
              </a:pPr>
              <a:r>
                <a:rPr lang="zh-CN" altLang="en-US" sz="2900"/>
                <a:t>演</a:t>
              </a:r>
            </a:p>
            <a:p>
              <a:pPr eaLnBrk="1" hangingPunct="1">
                <a:spcBef>
                  <a:spcPct val="30000"/>
                </a:spcBef>
                <a:buClrTx/>
                <a:buFontTx/>
                <a:buNone/>
              </a:pPr>
              <a:r>
                <a:rPr lang="zh-CN" altLang="en-US" sz="2900"/>
                <a:t>绎</a:t>
              </a:r>
            </a:p>
            <a:p>
              <a:pPr eaLnBrk="1" hangingPunct="1">
                <a:spcBef>
                  <a:spcPct val="30000"/>
                </a:spcBef>
                <a:buClrTx/>
                <a:buFontTx/>
                <a:buNone/>
              </a:pPr>
              <a:r>
                <a:rPr lang="zh-CN" altLang="en-US" sz="2900"/>
                <a:t>推</a:t>
              </a:r>
            </a:p>
            <a:p>
              <a:pPr eaLnBrk="1" hangingPunct="1">
                <a:spcBef>
                  <a:spcPct val="30000"/>
                </a:spcBef>
                <a:buClrTx/>
                <a:buFontTx/>
                <a:buNone/>
              </a:pPr>
              <a:r>
                <a:rPr lang="zh-CN" altLang="en-US" sz="2900"/>
                <a:t>理</a:t>
              </a:r>
            </a:p>
          </p:txBody>
        </p:sp>
      </p:grpSp>
      <p:sp>
        <p:nvSpPr>
          <p:cNvPr id="64516" name="Rectangle 5">
            <a:extLst>
              <a:ext uri="{FF2B5EF4-FFF2-40B4-BE49-F238E27FC236}">
                <a16:creationId xmlns:a16="http://schemas.microsoft.com/office/drawing/2014/main" id="{009BDB2D-28E7-8E4C-A1D6-8D390E37DE33}"/>
              </a:ext>
            </a:extLst>
          </p:cNvPr>
          <p:cNvSpPr>
            <a:spLocks noGrp="1" noChangeArrowheads="1"/>
          </p:cNvSpPr>
          <p:nvPr>
            <p:ph type="title"/>
          </p:nvPr>
        </p:nvSpPr>
        <p:spPr/>
        <p:txBody>
          <a:bodyPr/>
          <a:lstStyle/>
          <a:p>
            <a:pPr eaLnBrk="1" hangingPunct="1"/>
            <a:r>
              <a:rPr lang="zh-CN" altLang="en-US" sz="3600" b="0">
                <a:latin typeface="Times New Roman" panose="02020603050405020304" pitchFamily="18" charset="0"/>
                <a:ea typeface="黑体" panose="02010609060101010101" pitchFamily="49" charset="-122"/>
              </a:rPr>
              <a:t>第</a:t>
            </a:r>
            <a:r>
              <a:rPr lang="en-US" altLang="zh-CN" sz="3600" b="0">
                <a:latin typeface="Times New Roman" panose="02020603050405020304" pitchFamily="18" charset="0"/>
                <a:ea typeface="黑体" panose="02010609060101010101" pitchFamily="49" charset="-122"/>
              </a:rPr>
              <a:t>3</a:t>
            </a:r>
            <a:r>
              <a:rPr lang="zh-CN" altLang="en-US" sz="3600" b="0">
                <a:latin typeface="Times New Roman" panose="02020603050405020304" pitchFamily="18" charset="0"/>
                <a:ea typeface="黑体" panose="02010609060101010101" pitchFamily="49" charset="-122"/>
              </a:rPr>
              <a:t>章  确定性推理方法</a:t>
            </a:r>
          </a:p>
        </p:txBody>
      </p:sp>
      <p:sp>
        <p:nvSpPr>
          <p:cNvPr id="64517" name="Rectangle 6">
            <a:extLst>
              <a:ext uri="{FF2B5EF4-FFF2-40B4-BE49-F238E27FC236}">
                <a16:creationId xmlns:a16="http://schemas.microsoft.com/office/drawing/2014/main" id="{36745495-CBE1-D441-BAF9-A24E54C5E24D}"/>
              </a:ext>
            </a:extLst>
          </p:cNvPr>
          <p:cNvSpPr>
            <a:spLocks noGrp="1" noChangeArrowheads="1"/>
          </p:cNvSpPr>
          <p:nvPr>
            <p:ph type="body" idx="1"/>
          </p:nvPr>
        </p:nvSpPr>
        <p:spPr>
          <a:xfrm>
            <a:off x="425450" y="908050"/>
            <a:ext cx="8642350" cy="5400675"/>
          </a:xfrm>
        </p:spPr>
        <p:txBody>
          <a:bodyPr/>
          <a:lstStyle/>
          <a:p>
            <a:pPr eaLnBrk="1" hangingPunct="1">
              <a:lnSpc>
                <a:spcPct val="120000"/>
              </a:lnSpc>
            </a:pPr>
            <a:r>
              <a:rPr lang="en-US" altLang="zh-CN" sz="2800" b="1">
                <a:latin typeface="Times New Roman" panose="02020603050405020304" pitchFamily="18" charset="0"/>
              </a:rPr>
              <a:t>3.1  </a:t>
            </a:r>
            <a:r>
              <a:rPr lang="zh-CN" altLang="en-US" sz="2800" b="1">
                <a:latin typeface="Times New Roman" panose="02020603050405020304" pitchFamily="18" charset="0"/>
              </a:rPr>
              <a:t>推理的基本概念 </a:t>
            </a:r>
          </a:p>
          <a:p>
            <a:pPr eaLnBrk="1" hangingPunct="1">
              <a:lnSpc>
                <a:spcPct val="120000"/>
              </a:lnSpc>
            </a:pPr>
            <a:r>
              <a:rPr lang="en-US" altLang="zh-CN" sz="2800" b="1">
                <a:latin typeface="Times New Roman" panose="02020603050405020304" pitchFamily="18" charset="0"/>
              </a:rPr>
              <a:t>3.2  </a:t>
            </a:r>
            <a:r>
              <a:rPr lang="zh-CN" altLang="en-US" sz="2800" b="1">
                <a:latin typeface="Times New Roman" panose="02020603050405020304" pitchFamily="18" charset="0"/>
              </a:rPr>
              <a:t>自然演绎推理</a:t>
            </a:r>
          </a:p>
          <a:p>
            <a:pPr eaLnBrk="1" hangingPunct="1">
              <a:lnSpc>
                <a:spcPct val="120000"/>
              </a:lnSpc>
            </a:pPr>
            <a:r>
              <a:rPr lang="en-US" altLang="zh-CN" sz="2800" b="1">
                <a:latin typeface="Times New Roman" panose="02020603050405020304" pitchFamily="18" charset="0"/>
              </a:rPr>
              <a:t>3.3  </a:t>
            </a:r>
            <a:r>
              <a:rPr lang="zh-CN" altLang="en-US" sz="2800" b="1">
                <a:latin typeface="Times New Roman" panose="02020603050405020304" pitchFamily="18" charset="0"/>
              </a:rPr>
              <a:t>谓词公式化为子句集的方法</a:t>
            </a:r>
          </a:p>
          <a:p>
            <a:pPr eaLnBrk="1" hangingPunct="1">
              <a:lnSpc>
                <a:spcPct val="120000"/>
              </a:lnSpc>
            </a:pPr>
            <a:r>
              <a:rPr lang="en-US" altLang="zh-CN" sz="2800" b="1">
                <a:latin typeface="Times New Roman" panose="02020603050405020304" pitchFamily="18" charset="0"/>
              </a:rPr>
              <a:t>3.4  </a:t>
            </a:r>
            <a:r>
              <a:rPr lang="zh-CN" altLang="en-US" sz="2800" b="1">
                <a:latin typeface="Times New Roman" panose="02020603050405020304" pitchFamily="18" charset="0"/>
              </a:rPr>
              <a:t>鲁宾逊归结原理</a:t>
            </a:r>
          </a:p>
          <a:p>
            <a:pPr eaLnBrk="1" hangingPunct="1">
              <a:lnSpc>
                <a:spcPct val="120000"/>
              </a:lnSpc>
            </a:pPr>
            <a:r>
              <a:rPr lang="en-US" altLang="zh-CN" sz="2800" b="1">
                <a:solidFill>
                  <a:srgbClr val="0000FF"/>
                </a:solidFill>
                <a:latin typeface="Times New Roman" panose="02020603050405020304" pitchFamily="18" charset="0"/>
              </a:rPr>
              <a:t>3.5  </a:t>
            </a:r>
            <a:r>
              <a:rPr lang="zh-CN" altLang="en-US" sz="2800" b="1">
                <a:solidFill>
                  <a:srgbClr val="0000FF"/>
                </a:solidFill>
                <a:latin typeface="Times New Roman" panose="02020603050405020304" pitchFamily="18" charset="0"/>
              </a:rPr>
              <a:t>归结反演</a:t>
            </a:r>
          </a:p>
          <a:p>
            <a:pPr eaLnBrk="1" hangingPunct="1">
              <a:lnSpc>
                <a:spcPct val="120000"/>
              </a:lnSpc>
            </a:pPr>
            <a:r>
              <a:rPr lang="en-US" altLang="zh-CN" sz="2800" b="1">
                <a:latin typeface="Times New Roman" panose="02020603050405020304" pitchFamily="18" charset="0"/>
              </a:rPr>
              <a:t>3.6  </a:t>
            </a:r>
            <a:r>
              <a:rPr lang="zh-CN" altLang="en-US" sz="2800" b="1">
                <a:latin typeface="Times New Roman" panose="02020603050405020304" pitchFamily="18" charset="0"/>
              </a:rPr>
              <a:t>应用归结反演求解问题 </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a:extLst>
              <a:ext uri="{FF2B5EF4-FFF2-40B4-BE49-F238E27FC236}">
                <a16:creationId xmlns:a16="http://schemas.microsoft.com/office/drawing/2014/main" id="{9CA2FE23-7EF9-0247-8296-7BAB005AD25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5524AE60-FF56-7A4C-BB1D-DD43DB05D1F2}" type="slidenum">
              <a:rPr lang="ja-JP" altLang="en-US" sz="1800">
                <a:solidFill>
                  <a:srgbClr val="A50021"/>
                </a:solidFill>
                <a:ea typeface="ＭＳ Ｐゴシック" panose="020B0600070205080204" pitchFamily="34" charset="-128"/>
              </a:rPr>
              <a:pPr>
                <a:spcBef>
                  <a:spcPct val="0"/>
                </a:spcBef>
                <a:buClrTx/>
                <a:buFontTx/>
                <a:buNone/>
              </a:pPr>
              <a:t>57</a:t>
            </a:fld>
            <a:endParaRPr lang="en-US" altLang="ja-JP" sz="1800">
              <a:solidFill>
                <a:srgbClr val="A50021"/>
              </a:solidFill>
              <a:ea typeface="ＭＳ Ｐゴシック" panose="020B0600070205080204" pitchFamily="34" charset="-128"/>
            </a:endParaRPr>
          </a:p>
        </p:txBody>
      </p:sp>
      <p:sp>
        <p:nvSpPr>
          <p:cNvPr id="65539" name="Rectangle 1043">
            <a:extLst>
              <a:ext uri="{FF2B5EF4-FFF2-40B4-BE49-F238E27FC236}">
                <a16:creationId xmlns:a16="http://schemas.microsoft.com/office/drawing/2014/main" id="{AFC62931-E7C5-2149-AE73-D72A8ACB3400}"/>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bg1"/>
                </a:solidFill>
                <a:latin typeface="Times New Roman" panose="02020603050405020304" pitchFamily="18" charset="0"/>
                <a:ea typeface="黑体" panose="02010609060101010101" pitchFamily="49" charset="-122"/>
              </a:rPr>
              <a:t>3.5  </a:t>
            </a:r>
            <a:r>
              <a:rPr lang="zh-CN" altLang="en-US" sz="3600" b="0">
                <a:solidFill>
                  <a:schemeClr val="bg1"/>
                </a:solidFill>
                <a:latin typeface="Times New Roman" panose="02020603050405020304" pitchFamily="18" charset="0"/>
                <a:ea typeface="黑体" panose="02010609060101010101" pitchFamily="49" charset="-122"/>
              </a:rPr>
              <a:t>归结反演</a:t>
            </a:r>
          </a:p>
        </p:txBody>
      </p:sp>
      <p:sp>
        <p:nvSpPr>
          <p:cNvPr id="65540" name="Rectangle 1044">
            <a:extLst>
              <a:ext uri="{FF2B5EF4-FFF2-40B4-BE49-F238E27FC236}">
                <a16:creationId xmlns:a16="http://schemas.microsoft.com/office/drawing/2014/main" id="{95FF514C-D753-7648-A934-59A5E66A234F}"/>
              </a:ext>
            </a:extLst>
          </p:cNvPr>
          <p:cNvSpPr>
            <a:spLocks noChangeArrowheads="1"/>
          </p:cNvSpPr>
          <p:nvPr/>
        </p:nvSpPr>
        <p:spPr bwMode="auto">
          <a:xfrm>
            <a:off x="76200" y="1000125"/>
            <a:ext cx="8991600" cy="5400675"/>
          </a:xfrm>
          <a:prstGeom prst="rect">
            <a:avLst/>
          </a:prstGeom>
          <a:gradFill rotWithShape="1">
            <a:gsLst>
              <a:gs pos="0">
                <a:srgbClr val="00FFFF"/>
              </a:gs>
              <a:gs pos="100000">
                <a:schemeClr val="bg1"/>
              </a:gs>
            </a:gsLst>
            <a:path path="shape">
              <a:fillToRect l="50000" t="50000" r="50000" b="50000"/>
            </a:path>
          </a:gradFill>
          <a:ln w="9525">
            <a:solidFill>
              <a:srgbClr val="808080"/>
            </a:solidFill>
            <a:miter lim="800000"/>
            <a:headEnd/>
            <a:tailEnd/>
          </a:ln>
        </p:spPr>
        <p:txBody>
          <a:bodyPr/>
          <a:lstStyle>
            <a:lvl1pPr marL="495300" indent="-495300">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600" b="0"/>
              <a:t>应用归结原理证明定理的过程称为归结反演。</a:t>
            </a:r>
          </a:p>
          <a:p>
            <a:pPr eaLnBrk="1" hangingPunct="1">
              <a:lnSpc>
                <a:spcPct val="120000"/>
              </a:lnSpc>
            </a:pPr>
            <a:r>
              <a:rPr lang="zh-CN" altLang="en-US" sz="2600" b="0"/>
              <a:t>用归结反演证明的步骤是：</a:t>
            </a:r>
          </a:p>
          <a:p>
            <a:pPr eaLnBrk="1" hangingPunct="1">
              <a:lnSpc>
                <a:spcPct val="120000"/>
              </a:lnSpc>
              <a:buFont typeface="Wingdings" pitchFamily="2" charset="2"/>
              <a:buNone/>
            </a:pPr>
            <a:r>
              <a:rPr lang="zh-CN" altLang="en-US" sz="2600" b="0">
                <a:latin typeface="Times New Roman" panose="02020603050405020304" pitchFamily="18" charset="0"/>
              </a:rPr>
              <a:t>（</a:t>
            </a:r>
            <a:r>
              <a:rPr lang="en-US" altLang="zh-CN" sz="2600" b="0">
                <a:latin typeface="Times New Roman" panose="02020603050405020304" pitchFamily="18" charset="0"/>
              </a:rPr>
              <a:t>1</a:t>
            </a:r>
            <a:r>
              <a:rPr lang="zh-CN" altLang="en-US" sz="2600" b="0">
                <a:latin typeface="Times New Roman" panose="02020603050405020304" pitchFamily="18" charset="0"/>
              </a:rPr>
              <a:t>）将已知前提表示为谓词公式</a:t>
            </a:r>
            <a:r>
              <a:rPr lang="en-US" altLang="zh-CN" sz="2600" b="0" i="1">
                <a:latin typeface="Times New Roman" panose="02020603050405020304" pitchFamily="18" charset="0"/>
              </a:rPr>
              <a:t>F</a:t>
            </a:r>
            <a:r>
              <a:rPr lang="zh-CN" altLang="en-US" sz="2600" b="0">
                <a:latin typeface="Times New Roman" panose="02020603050405020304" pitchFamily="18" charset="0"/>
              </a:rPr>
              <a:t>。</a:t>
            </a:r>
          </a:p>
          <a:p>
            <a:pPr eaLnBrk="1" hangingPunct="1">
              <a:lnSpc>
                <a:spcPct val="120000"/>
              </a:lnSpc>
              <a:buFont typeface="Wingdings" pitchFamily="2" charset="2"/>
              <a:buNone/>
            </a:pPr>
            <a:r>
              <a:rPr lang="zh-CN" altLang="en-US" sz="2600" b="0">
                <a:latin typeface="Times New Roman" panose="02020603050405020304" pitchFamily="18" charset="0"/>
              </a:rPr>
              <a:t>（</a:t>
            </a:r>
            <a:r>
              <a:rPr lang="en-US" altLang="zh-CN" sz="2600" b="0">
                <a:latin typeface="Times New Roman" panose="02020603050405020304" pitchFamily="18" charset="0"/>
              </a:rPr>
              <a:t>2</a:t>
            </a:r>
            <a:r>
              <a:rPr lang="zh-CN" altLang="en-US" sz="2600" b="0">
                <a:latin typeface="Times New Roman" panose="02020603050405020304" pitchFamily="18" charset="0"/>
              </a:rPr>
              <a:t>）将待证明的结论表示为谓词公式</a:t>
            </a:r>
            <a:r>
              <a:rPr lang="en-US" altLang="zh-CN" sz="2600" b="0" i="1">
                <a:latin typeface="Times New Roman" panose="02020603050405020304" pitchFamily="18" charset="0"/>
              </a:rPr>
              <a:t>Q</a:t>
            </a:r>
            <a:r>
              <a:rPr lang="zh-CN" altLang="en-US" sz="2600" b="0">
                <a:latin typeface="Times New Roman" panose="02020603050405020304" pitchFamily="18" charset="0"/>
              </a:rPr>
              <a:t>，并否定得到</a:t>
            </a:r>
            <a:r>
              <a:rPr lang="en-US" altLang="zh-CN" sz="2600" b="0">
                <a:latin typeface="Times New Roman" panose="02020603050405020304" pitchFamily="18" charset="0"/>
              </a:rPr>
              <a:t>﹁ </a:t>
            </a:r>
            <a:r>
              <a:rPr lang="en-US" altLang="zh-CN" sz="2600" b="0" i="1">
                <a:latin typeface="Times New Roman" panose="02020603050405020304" pitchFamily="18" charset="0"/>
              </a:rPr>
              <a:t>Q</a:t>
            </a:r>
            <a:r>
              <a:rPr lang="en-US" altLang="zh-CN" sz="2600" b="0" i="1">
                <a:solidFill>
                  <a:schemeClr val="accent2"/>
                </a:solidFill>
                <a:latin typeface="Times New Roman" panose="02020603050405020304" pitchFamily="18" charset="0"/>
              </a:rPr>
              <a:t> </a:t>
            </a:r>
            <a:r>
              <a:rPr lang="zh-CN" altLang="en-US" sz="2600" b="0">
                <a:latin typeface="Times New Roman" panose="02020603050405020304" pitchFamily="18" charset="0"/>
              </a:rPr>
              <a:t>。</a:t>
            </a:r>
          </a:p>
          <a:p>
            <a:pPr eaLnBrk="1" hangingPunct="1">
              <a:lnSpc>
                <a:spcPct val="120000"/>
              </a:lnSpc>
              <a:buFont typeface="Wingdings" pitchFamily="2" charset="2"/>
              <a:buNone/>
            </a:pPr>
            <a:r>
              <a:rPr lang="zh-CN" altLang="en-US" sz="2600" b="0">
                <a:latin typeface="Times New Roman" panose="02020603050405020304" pitchFamily="18" charset="0"/>
              </a:rPr>
              <a:t>（</a:t>
            </a:r>
            <a:r>
              <a:rPr lang="en-US" altLang="zh-CN" sz="2600" b="0">
                <a:latin typeface="Times New Roman" panose="02020603050405020304" pitchFamily="18" charset="0"/>
              </a:rPr>
              <a:t>3</a:t>
            </a:r>
            <a:r>
              <a:rPr lang="zh-CN" altLang="en-US" sz="2600" b="0">
                <a:latin typeface="Times New Roman" panose="02020603050405020304" pitchFamily="18" charset="0"/>
              </a:rPr>
              <a:t>）把谓词公式集</a:t>
            </a:r>
            <a:r>
              <a:rPr lang="en-US" altLang="zh-CN" sz="2600" b="0">
                <a:latin typeface="Times New Roman" panose="02020603050405020304" pitchFamily="18" charset="0"/>
              </a:rPr>
              <a:t>{</a:t>
            </a:r>
            <a:r>
              <a:rPr lang="en-US" altLang="zh-CN" sz="2600" b="0" i="1">
                <a:latin typeface="Times New Roman" panose="02020603050405020304" pitchFamily="18" charset="0"/>
              </a:rPr>
              <a:t>F</a:t>
            </a:r>
            <a:r>
              <a:rPr lang="zh-CN" altLang="en-US" sz="2600" b="0">
                <a:latin typeface="Times New Roman" panose="02020603050405020304" pitchFamily="18" charset="0"/>
              </a:rPr>
              <a:t>，   </a:t>
            </a:r>
            <a:r>
              <a:rPr lang="en-US" altLang="zh-CN" sz="2600" b="0" i="1">
                <a:latin typeface="Times New Roman" panose="02020603050405020304" pitchFamily="18" charset="0"/>
              </a:rPr>
              <a:t>Q</a:t>
            </a:r>
            <a:r>
              <a:rPr lang="en-US" altLang="zh-CN" sz="2600" b="0">
                <a:latin typeface="Times New Roman" panose="02020603050405020304" pitchFamily="18" charset="0"/>
              </a:rPr>
              <a:t>} </a:t>
            </a:r>
            <a:r>
              <a:rPr lang="zh-CN" altLang="en-US" sz="2600" b="0">
                <a:latin typeface="Times New Roman" panose="02020603050405020304" pitchFamily="18" charset="0"/>
              </a:rPr>
              <a:t>化为子句集</a:t>
            </a:r>
            <a:r>
              <a:rPr lang="en-US" altLang="zh-CN" sz="2600" b="0" i="1">
                <a:latin typeface="Times New Roman" panose="02020603050405020304" pitchFamily="18" charset="0"/>
              </a:rPr>
              <a:t>S</a:t>
            </a:r>
            <a:r>
              <a:rPr lang="zh-CN" altLang="en-US" sz="2600" b="0">
                <a:latin typeface="Times New Roman" panose="02020603050405020304" pitchFamily="18" charset="0"/>
              </a:rPr>
              <a:t>。</a:t>
            </a:r>
          </a:p>
          <a:p>
            <a:pPr eaLnBrk="1" hangingPunct="1">
              <a:lnSpc>
                <a:spcPct val="120000"/>
              </a:lnSpc>
              <a:buFont typeface="Wingdings" pitchFamily="2" charset="2"/>
              <a:buNone/>
            </a:pPr>
            <a:r>
              <a:rPr lang="zh-CN" altLang="en-US" sz="2600" b="0">
                <a:latin typeface="Times New Roman" panose="02020603050405020304" pitchFamily="18" charset="0"/>
              </a:rPr>
              <a:t>（</a:t>
            </a:r>
            <a:r>
              <a:rPr lang="en-US" altLang="zh-CN" sz="2600" b="0">
                <a:latin typeface="Times New Roman" panose="02020603050405020304" pitchFamily="18" charset="0"/>
              </a:rPr>
              <a:t>4</a:t>
            </a:r>
            <a:r>
              <a:rPr lang="zh-CN" altLang="en-US" sz="2600" b="0">
                <a:latin typeface="Times New Roman" panose="02020603050405020304" pitchFamily="18" charset="0"/>
              </a:rPr>
              <a:t>）应用归结原理对子句集</a:t>
            </a:r>
            <a:r>
              <a:rPr lang="en-US" altLang="zh-CN" sz="2600" b="0" i="1">
                <a:latin typeface="Times New Roman" panose="02020603050405020304" pitchFamily="18" charset="0"/>
              </a:rPr>
              <a:t>S</a:t>
            </a:r>
            <a:r>
              <a:rPr lang="zh-CN" altLang="en-US" sz="2600" b="0">
                <a:latin typeface="Times New Roman" panose="02020603050405020304" pitchFamily="18" charset="0"/>
              </a:rPr>
              <a:t>中的子句进行归结，并把每次   </a:t>
            </a:r>
          </a:p>
          <a:p>
            <a:pPr eaLnBrk="1" hangingPunct="1">
              <a:lnSpc>
                <a:spcPct val="120000"/>
              </a:lnSpc>
              <a:buFont typeface="Wingdings" pitchFamily="2" charset="2"/>
              <a:buNone/>
            </a:pPr>
            <a:r>
              <a:rPr lang="zh-CN" altLang="en-US" sz="2600" b="0">
                <a:latin typeface="Times New Roman" panose="02020603050405020304" pitchFamily="18" charset="0"/>
              </a:rPr>
              <a:t>          归结得到的归结式都并入到</a:t>
            </a:r>
            <a:r>
              <a:rPr lang="en-US" altLang="zh-CN" sz="2600" b="0" i="1">
                <a:latin typeface="Times New Roman" panose="02020603050405020304" pitchFamily="18" charset="0"/>
              </a:rPr>
              <a:t>S</a:t>
            </a:r>
            <a:r>
              <a:rPr lang="zh-CN" altLang="en-US" sz="2600" b="0">
                <a:latin typeface="Times New Roman" panose="02020603050405020304" pitchFamily="18" charset="0"/>
              </a:rPr>
              <a:t>中。如此反复进行，若出 </a:t>
            </a:r>
          </a:p>
          <a:p>
            <a:pPr eaLnBrk="1" hangingPunct="1">
              <a:lnSpc>
                <a:spcPct val="120000"/>
              </a:lnSpc>
              <a:buFont typeface="Wingdings" pitchFamily="2" charset="2"/>
              <a:buNone/>
            </a:pPr>
            <a:r>
              <a:rPr lang="zh-CN" altLang="en-US" sz="2600" b="0">
                <a:latin typeface="Times New Roman" panose="02020603050405020304" pitchFamily="18" charset="0"/>
              </a:rPr>
              <a:t>          现了空子句，则停止归结，此时就证明了</a:t>
            </a:r>
            <a:r>
              <a:rPr lang="en-US" altLang="zh-CN" sz="2600" b="0" i="1">
                <a:latin typeface="Times New Roman" panose="02020603050405020304" pitchFamily="18" charset="0"/>
              </a:rPr>
              <a:t>Q</a:t>
            </a:r>
            <a:r>
              <a:rPr lang="zh-CN" altLang="en-US" sz="2600" b="0">
                <a:latin typeface="Times New Roman" panose="02020603050405020304" pitchFamily="18" charset="0"/>
              </a:rPr>
              <a:t>为真。</a:t>
            </a:r>
          </a:p>
        </p:txBody>
      </p:sp>
      <p:graphicFrame>
        <p:nvGraphicFramePr>
          <p:cNvPr id="65541" name="Object 1024">
            <a:extLst>
              <a:ext uri="{FF2B5EF4-FFF2-40B4-BE49-F238E27FC236}">
                <a16:creationId xmlns:a16="http://schemas.microsoft.com/office/drawing/2014/main" id="{EE2FE366-83B9-B049-82C7-9BAB4CFA114E}"/>
              </a:ext>
            </a:extLst>
          </p:cNvPr>
          <p:cNvGraphicFramePr>
            <a:graphicFrameLocks noChangeAspect="1"/>
          </p:cNvGraphicFramePr>
          <p:nvPr/>
        </p:nvGraphicFramePr>
        <p:xfrm>
          <a:off x="3505200" y="3733800"/>
          <a:ext cx="457200" cy="290513"/>
        </p:xfrm>
        <a:graphic>
          <a:graphicData uri="http://schemas.openxmlformats.org/presentationml/2006/ole">
            <mc:AlternateContent xmlns:mc="http://schemas.openxmlformats.org/markup-compatibility/2006">
              <mc:Choice xmlns:v="urn:schemas-microsoft-com:vml" Requires="v">
                <p:oleObj spid="_x0000_s65547" name="公式" r:id="rId4" imgW="3213100" imgH="2044700" progId="Equation.3">
                  <p:embed/>
                </p:oleObj>
              </mc:Choice>
              <mc:Fallback>
                <p:oleObj name="公式" r:id="rId4" imgW="3213100" imgH="2044700" progId="Equation.3">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3733800"/>
                        <a:ext cx="4572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灯片编号占位符 3">
            <a:extLst>
              <a:ext uri="{FF2B5EF4-FFF2-40B4-BE49-F238E27FC236}">
                <a16:creationId xmlns:a16="http://schemas.microsoft.com/office/drawing/2014/main" id="{1FB82438-F6E3-6A44-A3FD-87CA2660CE6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436FB8A3-ED7B-C142-9A4A-9D98A145C6C7}" type="slidenum">
              <a:rPr lang="ja-JP" altLang="en-US" sz="1800">
                <a:solidFill>
                  <a:srgbClr val="A50021"/>
                </a:solidFill>
                <a:ea typeface="ＭＳ Ｐゴシック" panose="020B0600070205080204" pitchFamily="34" charset="-128"/>
              </a:rPr>
              <a:pPr>
                <a:spcBef>
                  <a:spcPct val="0"/>
                </a:spcBef>
                <a:buClrTx/>
                <a:buFontTx/>
                <a:buNone/>
              </a:pPr>
              <a:t>58</a:t>
            </a:fld>
            <a:endParaRPr lang="en-US" altLang="ja-JP" sz="1800">
              <a:solidFill>
                <a:srgbClr val="A50021"/>
              </a:solidFill>
              <a:ea typeface="ＭＳ Ｐゴシック" panose="020B0600070205080204" pitchFamily="34" charset="-128"/>
            </a:endParaRPr>
          </a:p>
        </p:txBody>
      </p:sp>
      <p:sp>
        <p:nvSpPr>
          <p:cNvPr id="66563" name="Rectangle 2">
            <a:extLst>
              <a:ext uri="{FF2B5EF4-FFF2-40B4-BE49-F238E27FC236}">
                <a16:creationId xmlns:a16="http://schemas.microsoft.com/office/drawing/2014/main" id="{F2A710FD-7741-7944-BCDE-730920010EA7}"/>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3.5  </a:t>
            </a:r>
            <a:r>
              <a:rPr lang="zh-CN" altLang="en-US" sz="3600" b="0">
                <a:latin typeface="Times New Roman" panose="02020603050405020304" pitchFamily="18" charset="0"/>
                <a:ea typeface="黑体" panose="02010609060101010101" pitchFamily="49" charset="-122"/>
              </a:rPr>
              <a:t>归结反演</a:t>
            </a:r>
          </a:p>
        </p:txBody>
      </p:sp>
      <p:sp>
        <p:nvSpPr>
          <p:cNvPr id="66564" name="Rectangle 4">
            <a:extLst>
              <a:ext uri="{FF2B5EF4-FFF2-40B4-BE49-F238E27FC236}">
                <a16:creationId xmlns:a16="http://schemas.microsoft.com/office/drawing/2014/main" id="{D7FC218E-46EC-5D47-865C-E99DDB9900D8}"/>
              </a:ext>
            </a:extLst>
          </p:cNvPr>
          <p:cNvSpPr>
            <a:spLocks noGrp="1" noChangeArrowheads="1"/>
          </p:cNvSpPr>
          <p:nvPr>
            <p:ph type="body" idx="1"/>
          </p:nvPr>
        </p:nvSpPr>
        <p:spPr>
          <a:xfrm>
            <a:off x="250825" y="1060450"/>
            <a:ext cx="8642350" cy="3587750"/>
          </a:xfrm>
          <a:gradFill rotWithShape="1">
            <a:gsLst>
              <a:gs pos="0">
                <a:srgbClr val="00FFFF"/>
              </a:gs>
              <a:gs pos="100000">
                <a:schemeClr val="bg1"/>
              </a:gs>
            </a:gsLst>
            <a:path path="shape">
              <a:fillToRect l="50000" t="50000" r="50000" b="50000"/>
            </a:path>
          </a:gradFill>
          <a:ln>
            <a:solidFill>
              <a:srgbClr val="808080"/>
            </a:solidFill>
            <a:miter lim="800000"/>
            <a:headEnd/>
            <a:tailEnd/>
          </a:ln>
        </p:spPr>
        <p:txBody>
          <a:bodyPr/>
          <a:lstStyle/>
          <a:p>
            <a:pPr marL="0" indent="0" algn="just" eaLnBrk="1" hangingPunct="1"/>
            <a:r>
              <a:rPr lang="en-US" altLang="zh-CN" sz="2700">
                <a:latin typeface="宋体" panose="02010600030101010101" pitchFamily="2" charset="-122"/>
              </a:rPr>
              <a:t> </a:t>
            </a:r>
            <a:r>
              <a:rPr lang="zh-CN" altLang="en-US" sz="2700">
                <a:latin typeface="Times New Roman" panose="02020603050405020304" pitchFamily="18" charset="0"/>
              </a:rPr>
              <a:t>例</a:t>
            </a:r>
            <a:r>
              <a:rPr lang="en-US" altLang="zh-CN" sz="2700">
                <a:latin typeface="Times New Roman" panose="02020603050405020304" pitchFamily="18" charset="0"/>
              </a:rPr>
              <a:t>3.9  </a:t>
            </a:r>
            <a:r>
              <a:rPr lang="zh-CN" altLang="en-US" sz="2700">
                <a:latin typeface="Times New Roman" panose="02020603050405020304" pitchFamily="18" charset="0"/>
              </a:rPr>
              <a:t>某公司招聘工作人员，</a:t>
            </a:r>
            <a:r>
              <a:rPr lang="en-US" altLang="zh-CN" sz="2700" i="1">
                <a:latin typeface="Times New Roman" panose="02020603050405020304" pitchFamily="18" charset="0"/>
              </a:rPr>
              <a:t>A</a:t>
            </a:r>
            <a:r>
              <a:rPr lang="zh-CN" altLang="en-US" sz="2700" i="1">
                <a:latin typeface="Times New Roman" panose="02020603050405020304" pitchFamily="18" charset="0"/>
              </a:rPr>
              <a:t>，</a:t>
            </a:r>
            <a:r>
              <a:rPr lang="en-US" altLang="zh-CN" sz="2700" i="1">
                <a:latin typeface="Times New Roman" panose="02020603050405020304" pitchFamily="18" charset="0"/>
              </a:rPr>
              <a:t>B </a:t>
            </a:r>
            <a:r>
              <a:rPr lang="zh-CN" altLang="en-US" sz="2700" i="1">
                <a:latin typeface="Times New Roman" panose="02020603050405020304" pitchFamily="18" charset="0"/>
              </a:rPr>
              <a:t>，</a:t>
            </a:r>
            <a:r>
              <a:rPr lang="en-US" altLang="zh-CN" sz="2700" i="1">
                <a:latin typeface="Times New Roman" panose="02020603050405020304" pitchFamily="18" charset="0"/>
              </a:rPr>
              <a:t>C </a:t>
            </a:r>
            <a:r>
              <a:rPr lang="zh-CN" altLang="en-US" sz="2700">
                <a:latin typeface="Times New Roman" panose="02020603050405020304" pitchFamily="18" charset="0"/>
              </a:rPr>
              <a:t>三人应试，经面试后公司表示如下想法：</a:t>
            </a:r>
          </a:p>
          <a:p>
            <a:pPr marL="0" indent="0" algn="just" eaLnBrk="1" hangingPunct="1">
              <a:buFont typeface="Wingdings" pitchFamily="2" charset="2"/>
              <a:buNone/>
            </a:pPr>
            <a:r>
              <a:rPr lang="zh-CN" altLang="en-US" sz="2700">
                <a:latin typeface="Times New Roman" panose="02020603050405020304" pitchFamily="18" charset="0"/>
              </a:rPr>
              <a:t>（</a:t>
            </a:r>
            <a:r>
              <a:rPr lang="en-US" altLang="zh-CN" sz="2700">
                <a:latin typeface="Times New Roman" panose="02020603050405020304" pitchFamily="18" charset="0"/>
              </a:rPr>
              <a:t>1</a:t>
            </a:r>
            <a:r>
              <a:rPr lang="zh-CN" altLang="en-US" sz="2700">
                <a:latin typeface="Times New Roman" panose="02020603050405020304" pitchFamily="18" charset="0"/>
              </a:rPr>
              <a:t>）</a:t>
            </a:r>
            <a:r>
              <a:rPr lang="zh-CN" altLang="en-US" sz="2700">
                <a:latin typeface="Times New Roman" panose="02020603050405020304" pitchFamily="18" charset="0"/>
                <a:cs typeface="Times New Roman" panose="02020603050405020304" pitchFamily="18" charset="0"/>
              </a:rPr>
              <a:t> </a:t>
            </a:r>
            <a:r>
              <a:rPr lang="zh-CN" altLang="en-US" sz="2700">
                <a:latin typeface="Times New Roman" panose="02020603050405020304" pitchFamily="18" charset="0"/>
              </a:rPr>
              <a:t>三人中至少录取一人。</a:t>
            </a:r>
          </a:p>
          <a:p>
            <a:pPr marL="0" indent="0" algn="just" eaLnBrk="1" hangingPunct="1">
              <a:buFont typeface="Wingdings" pitchFamily="2" charset="2"/>
              <a:buNone/>
            </a:pPr>
            <a:r>
              <a:rPr lang="zh-CN" altLang="en-US" sz="2700">
                <a:latin typeface="Times New Roman" panose="02020603050405020304" pitchFamily="18" charset="0"/>
              </a:rPr>
              <a:t>（</a:t>
            </a:r>
            <a:r>
              <a:rPr lang="en-US" altLang="zh-CN" sz="2700">
                <a:latin typeface="Times New Roman" panose="02020603050405020304" pitchFamily="18" charset="0"/>
              </a:rPr>
              <a:t>2</a:t>
            </a:r>
            <a:r>
              <a:rPr lang="zh-CN" altLang="en-US" sz="2700">
                <a:latin typeface="Times New Roman" panose="02020603050405020304" pitchFamily="18" charset="0"/>
              </a:rPr>
              <a:t>）</a:t>
            </a:r>
            <a:r>
              <a:rPr lang="zh-CN" altLang="en-US" sz="2700">
                <a:latin typeface="Times New Roman" panose="02020603050405020304" pitchFamily="18" charset="0"/>
                <a:cs typeface="Times New Roman" panose="02020603050405020304" pitchFamily="18" charset="0"/>
              </a:rPr>
              <a:t> </a:t>
            </a:r>
            <a:r>
              <a:rPr lang="zh-CN" altLang="en-US" sz="2700">
                <a:latin typeface="Times New Roman" panose="02020603050405020304" pitchFamily="18" charset="0"/>
              </a:rPr>
              <a:t>如果录取 </a:t>
            </a:r>
            <a:r>
              <a:rPr lang="en-US" altLang="zh-CN" sz="2700" i="1">
                <a:latin typeface="Times New Roman" panose="02020603050405020304" pitchFamily="18" charset="0"/>
              </a:rPr>
              <a:t>A</a:t>
            </a:r>
            <a:r>
              <a:rPr lang="en-US" altLang="zh-CN" sz="2700">
                <a:latin typeface="Times New Roman" panose="02020603050405020304" pitchFamily="18" charset="0"/>
              </a:rPr>
              <a:t> </a:t>
            </a:r>
            <a:r>
              <a:rPr lang="zh-CN" altLang="en-US" sz="2700">
                <a:latin typeface="Times New Roman" panose="02020603050405020304" pitchFamily="18" charset="0"/>
              </a:rPr>
              <a:t>而不录取 </a:t>
            </a:r>
            <a:r>
              <a:rPr lang="en-US" altLang="zh-CN" sz="2700" i="1">
                <a:latin typeface="Times New Roman" panose="02020603050405020304" pitchFamily="18" charset="0"/>
              </a:rPr>
              <a:t>B</a:t>
            </a:r>
            <a:r>
              <a:rPr lang="en-US" altLang="zh-CN" sz="2700">
                <a:latin typeface="Times New Roman" panose="02020603050405020304" pitchFamily="18" charset="0"/>
              </a:rPr>
              <a:t> </a:t>
            </a:r>
            <a:r>
              <a:rPr lang="zh-CN" altLang="en-US" sz="2700">
                <a:latin typeface="Times New Roman" panose="02020603050405020304" pitchFamily="18" charset="0"/>
              </a:rPr>
              <a:t>，则一定录取 </a:t>
            </a:r>
            <a:r>
              <a:rPr lang="en-US" altLang="zh-CN" sz="2700" i="1">
                <a:latin typeface="Times New Roman" panose="02020603050405020304" pitchFamily="18" charset="0"/>
              </a:rPr>
              <a:t>C</a:t>
            </a:r>
            <a:r>
              <a:rPr lang="zh-CN" altLang="en-US" sz="2700">
                <a:latin typeface="Times New Roman" panose="02020603050405020304" pitchFamily="18" charset="0"/>
              </a:rPr>
              <a:t>。</a:t>
            </a:r>
          </a:p>
          <a:p>
            <a:pPr marL="0" indent="0" algn="just" eaLnBrk="1" hangingPunct="1">
              <a:buFont typeface="Wingdings" pitchFamily="2" charset="2"/>
              <a:buNone/>
            </a:pPr>
            <a:r>
              <a:rPr lang="zh-CN" altLang="en-US" sz="2700">
                <a:latin typeface="Times New Roman" panose="02020603050405020304" pitchFamily="18" charset="0"/>
              </a:rPr>
              <a:t>（</a:t>
            </a:r>
            <a:r>
              <a:rPr lang="en-US" altLang="zh-CN" sz="2700">
                <a:latin typeface="Times New Roman" panose="02020603050405020304" pitchFamily="18" charset="0"/>
              </a:rPr>
              <a:t>3</a:t>
            </a:r>
            <a:r>
              <a:rPr lang="zh-CN" altLang="en-US" sz="2700">
                <a:latin typeface="Times New Roman" panose="02020603050405020304" pitchFamily="18" charset="0"/>
              </a:rPr>
              <a:t>） 如果录取 </a:t>
            </a:r>
            <a:r>
              <a:rPr lang="en-US" altLang="zh-CN" sz="2700" i="1">
                <a:latin typeface="Times New Roman" panose="02020603050405020304" pitchFamily="18" charset="0"/>
              </a:rPr>
              <a:t>B</a:t>
            </a:r>
            <a:r>
              <a:rPr lang="en-US" altLang="zh-CN" sz="2700">
                <a:latin typeface="Times New Roman" panose="02020603050405020304" pitchFamily="18" charset="0"/>
              </a:rPr>
              <a:t> </a:t>
            </a:r>
            <a:r>
              <a:rPr lang="zh-CN" altLang="en-US" sz="2700">
                <a:latin typeface="Times New Roman" panose="02020603050405020304" pitchFamily="18" charset="0"/>
              </a:rPr>
              <a:t>，则一定录取 </a:t>
            </a:r>
            <a:r>
              <a:rPr lang="en-US" altLang="zh-CN" sz="2700" i="1">
                <a:latin typeface="Times New Roman" panose="02020603050405020304" pitchFamily="18" charset="0"/>
              </a:rPr>
              <a:t>C</a:t>
            </a:r>
            <a:r>
              <a:rPr lang="en-US" altLang="zh-CN" sz="2700">
                <a:latin typeface="Times New Roman" panose="02020603050405020304" pitchFamily="18" charset="0"/>
              </a:rPr>
              <a:t> </a:t>
            </a:r>
            <a:r>
              <a:rPr lang="zh-CN" altLang="en-US" sz="2700">
                <a:latin typeface="Times New Roman" panose="02020603050405020304" pitchFamily="18" charset="0"/>
              </a:rPr>
              <a:t>。</a:t>
            </a:r>
            <a:r>
              <a:rPr lang="zh-CN" altLang="en-US" sz="2800">
                <a:latin typeface="Times New Roman" panose="02020603050405020304" pitchFamily="18" charset="0"/>
              </a:rPr>
              <a:t> </a:t>
            </a:r>
          </a:p>
        </p:txBody>
      </p:sp>
      <p:sp>
        <p:nvSpPr>
          <p:cNvPr id="66565" name="Text Box 7">
            <a:extLst>
              <a:ext uri="{FF2B5EF4-FFF2-40B4-BE49-F238E27FC236}">
                <a16:creationId xmlns:a16="http://schemas.microsoft.com/office/drawing/2014/main" id="{480DB02E-D9E0-1949-8BA4-81B066232899}"/>
              </a:ext>
            </a:extLst>
          </p:cNvPr>
          <p:cNvSpPr txBox="1">
            <a:spLocks noChangeArrowheads="1"/>
          </p:cNvSpPr>
          <p:nvPr/>
        </p:nvSpPr>
        <p:spPr bwMode="auto">
          <a:xfrm>
            <a:off x="381000" y="3962400"/>
            <a:ext cx="472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SzPct val="60000"/>
              <a:buFont typeface="Wingdings" pitchFamily="2" charset="2"/>
              <a:buChar char="n"/>
            </a:pPr>
            <a:r>
              <a:rPr lang="en-US" altLang="zh-CN" sz="2700">
                <a:latin typeface="Times New Roman" panose="02020603050405020304" pitchFamily="18" charset="0"/>
              </a:rPr>
              <a:t>  </a:t>
            </a:r>
            <a:r>
              <a:rPr lang="zh-CN" altLang="en-US" sz="2700">
                <a:latin typeface="Times New Roman" panose="02020603050405020304" pitchFamily="18" charset="0"/>
              </a:rPr>
              <a:t>求证：公司一定录取 </a:t>
            </a:r>
            <a:r>
              <a:rPr lang="en-US" altLang="zh-CN" sz="2700" i="1">
                <a:latin typeface="Times New Roman" panose="02020603050405020304" pitchFamily="18" charset="0"/>
              </a:rPr>
              <a:t>C</a:t>
            </a:r>
            <a:r>
              <a:rPr lang="zh-CN" altLang="en-US" sz="2700">
                <a:latin typeface="Times New Roman" panose="02020603050405020304" pitchFamily="18" charset="0"/>
              </a:rPr>
              <a:t>。</a:t>
            </a:r>
            <a:r>
              <a:rPr lang="zh-CN" altLang="en-US" sz="2800"/>
              <a:t>   </a:t>
            </a:r>
          </a:p>
        </p:txBody>
      </p:sp>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47464298-C13A-2742-9018-2AD4833960E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6209D637-C7AE-5C43-B2FD-F22346047285}" type="slidenum">
              <a:rPr lang="ja-JP" altLang="en-US" sz="1800">
                <a:solidFill>
                  <a:srgbClr val="A50021"/>
                </a:solidFill>
                <a:ea typeface="ＭＳ Ｐゴシック" panose="020B0600070205080204" pitchFamily="34" charset="-128"/>
              </a:rPr>
              <a:pPr>
                <a:spcBef>
                  <a:spcPct val="0"/>
                </a:spcBef>
                <a:buClrTx/>
                <a:buFontTx/>
                <a:buNone/>
              </a:pPr>
              <a:t>59</a:t>
            </a:fld>
            <a:endParaRPr lang="en-US" altLang="ja-JP" sz="1800">
              <a:solidFill>
                <a:srgbClr val="A50021"/>
              </a:solidFill>
              <a:ea typeface="ＭＳ Ｐゴシック" panose="020B0600070205080204" pitchFamily="34" charset="-128"/>
            </a:endParaRPr>
          </a:p>
        </p:txBody>
      </p:sp>
      <p:sp>
        <p:nvSpPr>
          <p:cNvPr id="67587" name="Rectangle 1026">
            <a:extLst>
              <a:ext uri="{FF2B5EF4-FFF2-40B4-BE49-F238E27FC236}">
                <a16:creationId xmlns:a16="http://schemas.microsoft.com/office/drawing/2014/main" id="{E6E4084A-C6E0-1C47-BC7A-61E62B6F0F62}"/>
              </a:ext>
            </a:extLst>
          </p:cNvPr>
          <p:cNvSpPr>
            <a:spLocks noGrp="1" noChangeArrowheads="1"/>
          </p:cNvSpPr>
          <p:nvPr>
            <p:ph type="title"/>
          </p:nvPr>
        </p:nvSpPr>
        <p:spPr/>
        <p:txBody>
          <a:bodyPr/>
          <a:lstStyle/>
          <a:p>
            <a:pPr eaLnBrk="1" hangingPunct="1"/>
            <a:endParaRPr lang="zh-CN" altLang="zh-CN"/>
          </a:p>
        </p:txBody>
      </p:sp>
      <p:sp>
        <p:nvSpPr>
          <p:cNvPr id="67588" name="Rectangle 1027">
            <a:extLst>
              <a:ext uri="{FF2B5EF4-FFF2-40B4-BE49-F238E27FC236}">
                <a16:creationId xmlns:a16="http://schemas.microsoft.com/office/drawing/2014/main" id="{95466127-7546-4C41-A6B4-A4F3A590A8BA}"/>
              </a:ext>
            </a:extLst>
          </p:cNvPr>
          <p:cNvSpPr>
            <a:spLocks noGrp="1" noChangeArrowheads="1"/>
          </p:cNvSpPr>
          <p:nvPr>
            <p:ph type="body" idx="1"/>
          </p:nvPr>
        </p:nvSpPr>
        <p:spPr>
          <a:xfrm>
            <a:off x="250825" y="908050"/>
            <a:ext cx="8642350" cy="5568950"/>
          </a:xfrm>
        </p:spPr>
        <p:txBody>
          <a:bodyPr/>
          <a:lstStyle/>
          <a:p>
            <a:pPr eaLnBrk="1" hangingPunct="1"/>
            <a:endParaRPr lang="zh-CN" altLang="zh-CN"/>
          </a:p>
        </p:txBody>
      </p:sp>
      <p:sp>
        <p:nvSpPr>
          <p:cNvPr id="67589" name="Rectangle 1028">
            <a:extLst>
              <a:ext uri="{FF2B5EF4-FFF2-40B4-BE49-F238E27FC236}">
                <a16:creationId xmlns:a16="http://schemas.microsoft.com/office/drawing/2014/main" id="{D6B2C296-74FB-DA4F-84E7-9E9DAC700E15}"/>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bg1"/>
                </a:solidFill>
                <a:latin typeface="Times New Roman" panose="02020603050405020304" pitchFamily="18" charset="0"/>
                <a:ea typeface="黑体" panose="02010609060101010101" pitchFamily="49" charset="-122"/>
              </a:rPr>
              <a:t>3.5  </a:t>
            </a:r>
            <a:r>
              <a:rPr lang="zh-CN" altLang="en-US" sz="3600" b="0">
                <a:solidFill>
                  <a:schemeClr val="bg1"/>
                </a:solidFill>
                <a:latin typeface="Times New Roman" panose="02020603050405020304" pitchFamily="18" charset="0"/>
                <a:ea typeface="黑体" panose="02010609060101010101" pitchFamily="49" charset="-122"/>
              </a:rPr>
              <a:t>归结反演</a:t>
            </a:r>
          </a:p>
        </p:txBody>
      </p:sp>
      <p:sp>
        <p:nvSpPr>
          <p:cNvPr id="67590" name="Rectangle 1029">
            <a:extLst>
              <a:ext uri="{FF2B5EF4-FFF2-40B4-BE49-F238E27FC236}">
                <a16:creationId xmlns:a16="http://schemas.microsoft.com/office/drawing/2014/main" id="{2F1F7FAB-3DFD-5343-BC02-58074F04E4A6}"/>
              </a:ext>
            </a:extLst>
          </p:cNvPr>
          <p:cNvSpPr>
            <a:spLocks noChangeArrowheads="1"/>
          </p:cNvSpPr>
          <p:nvPr/>
        </p:nvSpPr>
        <p:spPr bwMode="auto">
          <a:xfrm>
            <a:off x="250825" y="908050"/>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r>
              <a:rPr lang="zh-CN" altLang="en-US" sz="2400" b="0">
                <a:latin typeface="宋体" panose="02010600030101010101" pitchFamily="2" charset="-122"/>
              </a:rPr>
              <a:t>证明：公司的想法用谓词公式表示：             。         </a:t>
            </a:r>
            <a:endParaRPr lang="zh-CN" altLang="en-US" sz="2400" b="0">
              <a:latin typeface="Times New Roman" panose="02020603050405020304" pitchFamily="18" charset="0"/>
              <a:cs typeface="Times New Roman" panose="02020603050405020304" pitchFamily="18" charset="0"/>
            </a:endParaRPr>
          </a:p>
          <a:p>
            <a:pPr eaLnBrk="1" hangingPunct="1">
              <a:buFont typeface="Wingdings" pitchFamily="2" charset="2"/>
              <a:buNone/>
            </a:pPr>
            <a:endParaRPr lang="en-US" altLang="zh-CN" b="0"/>
          </a:p>
        </p:txBody>
      </p:sp>
      <p:graphicFrame>
        <p:nvGraphicFramePr>
          <p:cNvPr id="187392" name="Object 1024">
            <a:extLst>
              <a:ext uri="{FF2B5EF4-FFF2-40B4-BE49-F238E27FC236}">
                <a16:creationId xmlns:a16="http://schemas.microsoft.com/office/drawing/2014/main" id="{ED5B6FEE-D150-0147-8C8A-0EB6E8F27F48}"/>
              </a:ext>
            </a:extLst>
          </p:cNvPr>
          <p:cNvGraphicFramePr>
            <a:graphicFrameLocks noChangeAspect="1"/>
          </p:cNvGraphicFramePr>
          <p:nvPr/>
        </p:nvGraphicFramePr>
        <p:xfrm>
          <a:off x="5767388" y="990600"/>
          <a:ext cx="1793875" cy="447675"/>
        </p:xfrm>
        <a:graphic>
          <a:graphicData uri="http://schemas.openxmlformats.org/presentationml/2006/ole">
            <mc:AlternateContent xmlns:mc="http://schemas.openxmlformats.org/markup-compatibility/2006">
              <mc:Choice xmlns:v="urn:schemas-microsoft-com:vml" Requires="v">
                <p:oleObj spid="_x0000_s67654" name="公式" r:id="rId4" imgW="19596100" imgH="4978400" progId="Equation.3">
                  <p:embed/>
                </p:oleObj>
              </mc:Choice>
              <mc:Fallback>
                <p:oleObj name="公式" r:id="rId4" imgW="19596100" imgH="4978400" progId="Equation.3">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7388" y="990600"/>
                        <a:ext cx="1793875" cy="447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3063" name="Rectangle 1031">
            <a:extLst>
              <a:ext uri="{FF2B5EF4-FFF2-40B4-BE49-F238E27FC236}">
                <a16:creationId xmlns:a16="http://schemas.microsoft.com/office/drawing/2014/main" id="{EAE044A4-1E0E-3E45-8078-CE775C0FC3BD}"/>
              </a:ext>
            </a:extLst>
          </p:cNvPr>
          <p:cNvSpPr>
            <a:spLocks noChangeArrowheads="1"/>
          </p:cNvSpPr>
          <p:nvPr/>
        </p:nvSpPr>
        <p:spPr bwMode="auto">
          <a:xfrm>
            <a:off x="304800" y="29718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0"/>
              </a:spcBef>
              <a:buClr>
                <a:srgbClr val="0000FF"/>
              </a:buClr>
              <a:buFont typeface="Wingdings" pitchFamily="2" charset="2"/>
              <a:buChar char="§"/>
            </a:pPr>
            <a:r>
              <a:rPr lang="en-US" altLang="zh-CN" sz="2400" b="0">
                <a:latin typeface="宋体" panose="02010600030101010101" pitchFamily="2" charset="-122"/>
              </a:rPr>
              <a:t>  </a:t>
            </a:r>
            <a:r>
              <a:rPr lang="zh-CN" altLang="en-US" sz="2400" b="0">
                <a:latin typeface="宋体" panose="02010600030101010101" pitchFamily="2" charset="-122"/>
              </a:rPr>
              <a:t>把要求证的结论用谓词公式表示出来并否定，得：</a:t>
            </a:r>
            <a:endParaRPr lang="zh-CN" altLang="en-US" sz="2400" b="0"/>
          </a:p>
        </p:txBody>
      </p:sp>
      <p:grpSp>
        <p:nvGrpSpPr>
          <p:cNvPr id="2" name="Group 1032">
            <a:extLst>
              <a:ext uri="{FF2B5EF4-FFF2-40B4-BE49-F238E27FC236}">
                <a16:creationId xmlns:a16="http://schemas.microsoft.com/office/drawing/2014/main" id="{38247887-E613-7740-89CC-85CF221B118E}"/>
              </a:ext>
            </a:extLst>
          </p:cNvPr>
          <p:cNvGrpSpPr>
            <a:grpSpLocks/>
          </p:cNvGrpSpPr>
          <p:nvPr/>
        </p:nvGrpSpPr>
        <p:grpSpPr bwMode="auto">
          <a:xfrm>
            <a:off x="381000" y="1371600"/>
            <a:ext cx="3962400" cy="1557338"/>
            <a:chOff x="240" y="864"/>
            <a:chExt cx="2496" cy="981"/>
          </a:xfrm>
        </p:grpSpPr>
        <p:graphicFrame>
          <p:nvGraphicFramePr>
            <p:cNvPr id="67605" name="Object 1030">
              <a:extLst>
                <a:ext uri="{FF2B5EF4-FFF2-40B4-BE49-F238E27FC236}">
                  <a16:creationId xmlns:a16="http://schemas.microsoft.com/office/drawing/2014/main" id="{34FA571E-6F86-C54F-8CF9-A3C2A8D98BA1}"/>
                </a:ext>
              </a:extLst>
            </p:cNvPr>
            <p:cNvGraphicFramePr>
              <a:graphicFrameLocks noChangeAspect="1"/>
            </p:cNvGraphicFramePr>
            <p:nvPr/>
          </p:nvGraphicFramePr>
          <p:xfrm>
            <a:off x="768" y="919"/>
            <a:ext cx="1680" cy="259"/>
          </p:xfrm>
          <a:graphic>
            <a:graphicData uri="http://schemas.openxmlformats.org/presentationml/2006/ole">
              <mc:AlternateContent xmlns:mc="http://schemas.openxmlformats.org/markup-compatibility/2006">
                <mc:Choice xmlns:v="urn:schemas-microsoft-com:vml" Requires="v">
                  <p:oleObj spid="_x0000_s67655" r:id="rId6" imgW="29845000" imgH="4686300" progId="Equation.3">
                    <p:embed/>
                  </p:oleObj>
                </mc:Choice>
                <mc:Fallback>
                  <p:oleObj r:id="rId6" imgW="29845000" imgH="4686300" progId="Equation.3">
                    <p:embed/>
                    <p:pic>
                      <p:nvPicPr>
                        <p:cNvPr id="0" name="Object 10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 y="919"/>
                          <a:ext cx="168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606" name="Object 1031">
              <a:extLst>
                <a:ext uri="{FF2B5EF4-FFF2-40B4-BE49-F238E27FC236}">
                  <a16:creationId xmlns:a16="http://schemas.microsoft.com/office/drawing/2014/main" id="{6421FB88-91C0-3D43-A90F-E4966F34D30B}"/>
                </a:ext>
              </a:extLst>
            </p:cNvPr>
            <p:cNvGraphicFramePr>
              <a:graphicFrameLocks noChangeAspect="1"/>
            </p:cNvGraphicFramePr>
            <p:nvPr/>
          </p:nvGraphicFramePr>
          <p:xfrm>
            <a:off x="768" y="1214"/>
            <a:ext cx="1776" cy="261"/>
          </p:xfrm>
          <a:graphic>
            <a:graphicData uri="http://schemas.openxmlformats.org/presentationml/2006/ole">
              <mc:AlternateContent xmlns:mc="http://schemas.openxmlformats.org/markup-compatibility/2006">
                <mc:Choice xmlns:v="urn:schemas-microsoft-com:vml" Requires="v">
                  <p:oleObj spid="_x0000_s67656" r:id="rId8" imgW="1714500" imgH="228600" progId="Equation.3">
                    <p:embed/>
                  </p:oleObj>
                </mc:Choice>
                <mc:Fallback>
                  <p:oleObj r:id="rId8" imgW="1714500" imgH="228600" progId="Equation.3">
                    <p:embed/>
                    <p:pic>
                      <p:nvPicPr>
                        <p:cNvPr id="0" name="Object 10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 y="1214"/>
                          <a:ext cx="1776"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607" name="Object 1032">
              <a:extLst>
                <a:ext uri="{FF2B5EF4-FFF2-40B4-BE49-F238E27FC236}">
                  <a16:creationId xmlns:a16="http://schemas.microsoft.com/office/drawing/2014/main" id="{5A537A9D-DFF1-FC47-8351-44BA16EDDB19}"/>
                </a:ext>
              </a:extLst>
            </p:cNvPr>
            <p:cNvGraphicFramePr>
              <a:graphicFrameLocks noChangeAspect="1"/>
            </p:cNvGraphicFramePr>
            <p:nvPr/>
          </p:nvGraphicFramePr>
          <p:xfrm>
            <a:off x="771" y="1580"/>
            <a:ext cx="1197" cy="265"/>
          </p:xfrm>
          <a:graphic>
            <a:graphicData uri="http://schemas.openxmlformats.org/presentationml/2006/ole">
              <mc:AlternateContent xmlns:mc="http://schemas.openxmlformats.org/markup-compatibility/2006">
                <mc:Choice xmlns:v="urn:schemas-microsoft-com:vml" Requires="v">
                  <p:oleObj spid="_x0000_s67657" r:id="rId10" imgW="1054100" imgH="228600" progId="Equation.3">
                    <p:embed/>
                  </p:oleObj>
                </mc:Choice>
                <mc:Fallback>
                  <p:oleObj r:id="rId10" imgW="1054100" imgH="228600" progId="Equation.3">
                    <p:embed/>
                    <p:pic>
                      <p:nvPicPr>
                        <p:cNvPr id="0" name="Object 10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1" y="1580"/>
                          <a:ext cx="119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608" name="Text Box 1036">
              <a:extLst>
                <a:ext uri="{FF2B5EF4-FFF2-40B4-BE49-F238E27FC236}">
                  <a16:creationId xmlns:a16="http://schemas.microsoft.com/office/drawing/2014/main" id="{E0C67AE4-B982-3142-9410-081341AEE163}"/>
                </a:ext>
              </a:extLst>
            </p:cNvPr>
            <p:cNvSpPr txBox="1">
              <a:spLocks noChangeArrowheads="1"/>
            </p:cNvSpPr>
            <p:nvPr/>
          </p:nvSpPr>
          <p:spPr bwMode="auto">
            <a:xfrm>
              <a:off x="240" y="864"/>
              <a:ext cx="2496"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400" b="0">
                  <a:latin typeface="Times New Roman" panose="02020603050405020304" pitchFamily="18" charset="0"/>
                </a:rPr>
                <a:t>（</a:t>
              </a:r>
              <a:r>
                <a:rPr lang="en-US" altLang="zh-CN" sz="2400" b="0">
                  <a:latin typeface="Times New Roman" panose="02020603050405020304" pitchFamily="18" charset="0"/>
                </a:rPr>
                <a:t>1</a:t>
              </a:r>
              <a:r>
                <a:rPr lang="zh-CN" altLang="en-US" sz="2400" b="0">
                  <a:latin typeface="Times New Roman" panose="02020603050405020304" pitchFamily="18" charset="0"/>
                </a:rPr>
                <a:t>）</a:t>
              </a:r>
            </a:p>
            <a:p>
              <a:pPr eaLnBrk="1" hangingPunct="1">
                <a:spcBef>
                  <a:spcPct val="50000"/>
                </a:spcBef>
                <a:buClrTx/>
                <a:buFontTx/>
                <a:buNone/>
              </a:pPr>
              <a:r>
                <a:rPr lang="zh-CN" altLang="en-US" sz="2400" b="0">
                  <a:latin typeface="Times New Roman" panose="02020603050405020304" pitchFamily="18" charset="0"/>
                </a:rPr>
                <a:t>（</a:t>
              </a:r>
              <a:r>
                <a:rPr lang="en-US" altLang="zh-CN" sz="2400" b="0">
                  <a:latin typeface="Times New Roman" panose="02020603050405020304" pitchFamily="18" charset="0"/>
                </a:rPr>
                <a:t>2</a:t>
              </a:r>
              <a:r>
                <a:rPr lang="zh-CN" altLang="en-US" sz="2400" b="0">
                  <a:latin typeface="Times New Roman" panose="02020603050405020304" pitchFamily="18" charset="0"/>
                </a:rPr>
                <a:t>）</a:t>
              </a:r>
            </a:p>
            <a:p>
              <a:pPr eaLnBrk="1" hangingPunct="1">
                <a:spcBef>
                  <a:spcPct val="50000"/>
                </a:spcBef>
                <a:buClrTx/>
                <a:buFontTx/>
                <a:buNone/>
              </a:pPr>
              <a:r>
                <a:rPr lang="zh-CN" altLang="en-US" sz="2400" b="0">
                  <a:latin typeface="Times New Roman" panose="02020603050405020304" pitchFamily="18" charset="0"/>
                </a:rPr>
                <a:t>（</a:t>
              </a:r>
              <a:r>
                <a:rPr lang="en-US" altLang="zh-CN" sz="2400" b="0">
                  <a:latin typeface="Times New Roman" panose="02020603050405020304" pitchFamily="18" charset="0"/>
                </a:rPr>
                <a:t>3</a:t>
              </a:r>
              <a:r>
                <a:rPr lang="zh-CN" altLang="en-US" sz="2400" b="0">
                  <a:latin typeface="Times New Roman" panose="02020603050405020304" pitchFamily="18" charset="0"/>
                </a:rPr>
                <a:t>）</a:t>
              </a:r>
            </a:p>
          </p:txBody>
        </p:sp>
      </p:grpSp>
      <p:grpSp>
        <p:nvGrpSpPr>
          <p:cNvPr id="3" name="Group 1037">
            <a:extLst>
              <a:ext uri="{FF2B5EF4-FFF2-40B4-BE49-F238E27FC236}">
                <a16:creationId xmlns:a16="http://schemas.microsoft.com/office/drawing/2014/main" id="{E719D2A7-BDEA-5447-A2CF-B5CE55A07DD4}"/>
              </a:ext>
            </a:extLst>
          </p:cNvPr>
          <p:cNvGrpSpPr>
            <a:grpSpLocks/>
          </p:cNvGrpSpPr>
          <p:nvPr/>
        </p:nvGrpSpPr>
        <p:grpSpPr bwMode="auto">
          <a:xfrm>
            <a:off x="381000" y="3505200"/>
            <a:ext cx="3962400" cy="457200"/>
            <a:chOff x="240" y="2208"/>
            <a:chExt cx="2496" cy="288"/>
          </a:xfrm>
        </p:grpSpPr>
        <p:sp>
          <p:nvSpPr>
            <p:cNvPr id="67603" name="Text Box 1038">
              <a:extLst>
                <a:ext uri="{FF2B5EF4-FFF2-40B4-BE49-F238E27FC236}">
                  <a16:creationId xmlns:a16="http://schemas.microsoft.com/office/drawing/2014/main" id="{923E2A3D-AF09-C547-B4D5-F9F6CBA3A1C7}"/>
                </a:ext>
              </a:extLst>
            </p:cNvPr>
            <p:cNvSpPr txBox="1">
              <a:spLocks noChangeArrowheads="1"/>
            </p:cNvSpPr>
            <p:nvPr/>
          </p:nvSpPr>
          <p:spPr bwMode="auto">
            <a:xfrm>
              <a:off x="240" y="2208"/>
              <a:ext cx="24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0"/>
                <a:t> </a:t>
              </a:r>
              <a:r>
                <a:rPr lang="zh-CN" altLang="en-US" sz="2400" b="0">
                  <a:latin typeface="Times New Roman" panose="02020603050405020304" pitchFamily="18" charset="0"/>
                </a:rPr>
                <a:t>（</a:t>
              </a:r>
              <a:r>
                <a:rPr lang="en-US" altLang="zh-CN" sz="2400" b="0">
                  <a:latin typeface="Times New Roman" panose="02020603050405020304" pitchFamily="18" charset="0"/>
                </a:rPr>
                <a:t>4</a:t>
              </a:r>
              <a:r>
                <a:rPr lang="zh-CN" altLang="en-US" sz="2400" b="0">
                  <a:latin typeface="Times New Roman" panose="02020603050405020304" pitchFamily="18" charset="0"/>
                </a:rPr>
                <a:t>）</a:t>
              </a:r>
            </a:p>
          </p:txBody>
        </p:sp>
        <p:graphicFrame>
          <p:nvGraphicFramePr>
            <p:cNvPr id="67604" name="Object 1029">
              <a:extLst>
                <a:ext uri="{FF2B5EF4-FFF2-40B4-BE49-F238E27FC236}">
                  <a16:creationId xmlns:a16="http://schemas.microsoft.com/office/drawing/2014/main" id="{ECA6B012-619F-8D4C-A558-2FA72C9B2DDF}"/>
                </a:ext>
              </a:extLst>
            </p:cNvPr>
            <p:cNvGraphicFramePr>
              <a:graphicFrameLocks noChangeAspect="1"/>
            </p:cNvGraphicFramePr>
            <p:nvPr/>
          </p:nvGraphicFramePr>
          <p:xfrm>
            <a:off x="768" y="2249"/>
            <a:ext cx="576" cy="247"/>
          </p:xfrm>
          <a:graphic>
            <a:graphicData uri="http://schemas.openxmlformats.org/presentationml/2006/ole">
              <mc:AlternateContent xmlns:mc="http://schemas.openxmlformats.org/markup-compatibility/2006">
                <mc:Choice xmlns:v="urn:schemas-microsoft-com:vml" Requires="v">
                  <p:oleObj spid="_x0000_s67658" r:id="rId12" imgW="10820400" imgH="4686300" progId="Equation.3">
                    <p:embed/>
                  </p:oleObj>
                </mc:Choice>
                <mc:Fallback>
                  <p:oleObj r:id="rId12" imgW="10820400" imgH="4686300" progId="Equation.3">
                    <p:embed/>
                    <p:pic>
                      <p:nvPicPr>
                        <p:cNvPr id="0" name="Object 10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 y="2249"/>
                          <a:ext cx="57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73072" name="Text Box 1040">
            <a:extLst>
              <a:ext uri="{FF2B5EF4-FFF2-40B4-BE49-F238E27FC236}">
                <a16:creationId xmlns:a16="http://schemas.microsoft.com/office/drawing/2014/main" id="{56BCB27C-795D-1D4D-9A93-E45084BCBD4B}"/>
              </a:ext>
            </a:extLst>
          </p:cNvPr>
          <p:cNvSpPr txBox="1">
            <a:spLocks noChangeArrowheads="1"/>
          </p:cNvSpPr>
          <p:nvPr/>
        </p:nvSpPr>
        <p:spPr bwMode="auto">
          <a:xfrm>
            <a:off x="304800" y="3962400"/>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 typeface="Wingdings" pitchFamily="2" charset="2"/>
              <a:buChar char="§"/>
            </a:pPr>
            <a:r>
              <a:rPr lang="en-US" altLang="zh-CN" sz="2400" b="0">
                <a:latin typeface="宋体" panose="02010600030101010101" pitchFamily="2" charset="-122"/>
              </a:rPr>
              <a:t>  </a:t>
            </a:r>
            <a:r>
              <a:rPr lang="zh-CN" altLang="en-US" sz="2400" b="0">
                <a:latin typeface="宋体" panose="02010600030101010101" pitchFamily="2" charset="-122"/>
              </a:rPr>
              <a:t>把上述公式化成子句集：</a:t>
            </a:r>
            <a:r>
              <a:rPr lang="zh-CN" altLang="en-US" sz="1800" b="0"/>
              <a:t> </a:t>
            </a:r>
          </a:p>
        </p:txBody>
      </p:sp>
      <p:grpSp>
        <p:nvGrpSpPr>
          <p:cNvPr id="4" name="Group 1041">
            <a:extLst>
              <a:ext uri="{FF2B5EF4-FFF2-40B4-BE49-F238E27FC236}">
                <a16:creationId xmlns:a16="http://schemas.microsoft.com/office/drawing/2014/main" id="{DA4D13A5-AD0A-5E42-BB1C-FED47616C0F3}"/>
              </a:ext>
            </a:extLst>
          </p:cNvPr>
          <p:cNvGrpSpPr>
            <a:grpSpLocks/>
          </p:cNvGrpSpPr>
          <p:nvPr/>
        </p:nvGrpSpPr>
        <p:grpSpPr bwMode="auto">
          <a:xfrm>
            <a:off x="457200" y="4343400"/>
            <a:ext cx="3962400" cy="2100263"/>
            <a:chOff x="288" y="2736"/>
            <a:chExt cx="2496" cy="1323"/>
          </a:xfrm>
        </p:grpSpPr>
        <p:sp>
          <p:nvSpPr>
            <p:cNvPr id="67598" name="Text Box 1042">
              <a:extLst>
                <a:ext uri="{FF2B5EF4-FFF2-40B4-BE49-F238E27FC236}">
                  <a16:creationId xmlns:a16="http://schemas.microsoft.com/office/drawing/2014/main" id="{AC3D2D8E-45B5-7843-BA4B-B0BC01828B6D}"/>
                </a:ext>
              </a:extLst>
            </p:cNvPr>
            <p:cNvSpPr txBox="1">
              <a:spLocks noChangeArrowheads="1"/>
            </p:cNvSpPr>
            <p:nvPr/>
          </p:nvSpPr>
          <p:spPr bwMode="auto">
            <a:xfrm>
              <a:off x="288" y="2736"/>
              <a:ext cx="2496"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400" b="0">
                  <a:latin typeface="Times New Roman" panose="02020603050405020304" pitchFamily="18" charset="0"/>
                </a:rPr>
                <a:t>（</a:t>
              </a:r>
              <a:r>
                <a:rPr lang="en-US" altLang="zh-CN" sz="2400" b="0">
                  <a:latin typeface="Times New Roman" panose="02020603050405020304" pitchFamily="18" charset="0"/>
                </a:rPr>
                <a:t>1</a:t>
              </a:r>
              <a:r>
                <a:rPr lang="zh-CN" altLang="en-US" sz="2400" b="0">
                  <a:latin typeface="Times New Roman" panose="02020603050405020304" pitchFamily="18" charset="0"/>
                </a:rPr>
                <a:t>）</a:t>
              </a:r>
            </a:p>
            <a:p>
              <a:pPr eaLnBrk="1" hangingPunct="1">
                <a:spcBef>
                  <a:spcPct val="50000"/>
                </a:spcBef>
                <a:buClrTx/>
                <a:buFontTx/>
                <a:buNone/>
              </a:pPr>
              <a:r>
                <a:rPr lang="zh-CN" altLang="en-US" sz="2400" b="0">
                  <a:latin typeface="Times New Roman" panose="02020603050405020304" pitchFamily="18" charset="0"/>
                </a:rPr>
                <a:t>（</a:t>
              </a:r>
              <a:r>
                <a:rPr lang="en-US" altLang="zh-CN" sz="2400" b="0">
                  <a:latin typeface="Times New Roman" panose="02020603050405020304" pitchFamily="18" charset="0"/>
                </a:rPr>
                <a:t>2</a:t>
              </a:r>
              <a:r>
                <a:rPr lang="zh-CN" altLang="en-US" sz="2400" b="0">
                  <a:latin typeface="Times New Roman" panose="02020603050405020304" pitchFamily="18" charset="0"/>
                </a:rPr>
                <a:t>）</a:t>
              </a:r>
            </a:p>
            <a:p>
              <a:pPr eaLnBrk="1" hangingPunct="1">
                <a:spcBef>
                  <a:spcPct val="50000"/>
                </a:spcBef>
                <a:buClrTx/>
                <a:buFontTx/>
                <a:buNone/>
              </a:pPr>
              <a:r>
                <a:rPr lang="zh-CN" altLang="en-US" sz="2400" b="0">
                  <a:latin typeface="Times New Roman" panose="02020603050405020304" pitchFamily="18" charset="0"/>
                </a:rPr>
                <a:t>（</a:t>
              </a:r>
              <a:r>
                <a:rPr lang="en-US" altLang="zh-CN" sz="2400" b="0">
                  <a:latin typeface="Times New Roman" panose="02020603050405020304" pitchFamily="18" charset="0"/>
                </a:rPr>
                <a:t>3</a:t>
              </a:r>
              <a:r>
                <a:rPr lang="zh-CN" altLang="en-US" sz="2400" b="0">
                  <a:latin typeface="Times New Roman" panose="02020603050405020304" pitchFamily="18" charset="0"/>
                </a:rPr>
                <a:t>）</a:t>
              </a:r>
            </a:p>
            <a:p>
              <a:pPr eaLnBrk="1" hangingPunct="1">
                <a:spcBef>
                  <a:spcPct val="50000"/>
                </a:spcBef>
                <a:buClrTx/>
                <a:buFontTx/>
                <a:buNone/>
              </a:pPr>
              <a:r>
                <a:rPr lang="zh-CN" altLang="en-US" sz="2400" b="0">
                  <a:latin typeface="Times New Roman" panose="02020603050405020304" pitchFamily="18" charset="0"/>
                </a:rPr>
                <a:t>（</a:t>
              </a:r>
              <a:r>
                <a:rPr lang="en-US" altLang="zh-CN" sz="2400" b="0">
                  <a:latin typeface="Times New Roman" panose="02020603050405020304" pitchFamily="18" charset="0"/>
                </a:rPr>
                <a:t>4</a:t>
              </a:r>
              <a:r>
                <a:rPr lang="zh-CN" altLang="en-US" sz="2400" b="0">
                  <a:latin typeface="Times New Roman" panose="02020603050405020304" pitchFamily="18" charset="0"/>
                </a:rPr>
                <a:t>）</a:t>
              </a:r>
            </a:p>
          </p:txBody>
        </p:sp>
        <p:graphicFrame>
          <p:nvGraphicFramePr>
            <p:cNvPr id="67599" name="Object 1025">
              <a:extLst>
                <a:ext uri="{FF2B5EF4-FFF2-40B4-BE49-F238E27FC236}">
                  <a16:creationId xmlns:a16="http://schemas.microsoft.com/office/drawing/2014/main" id="{8397DBA3-DC68-6E4E-9EF1-AD2CDB91CC29}"/>
                </a:ext>
              </a:extLst>
            </p:cNvPr>
            <p:cNvGraphicFramePr>
              <a:graphicFrameLocks noChangeAspect="1"/>
            </p:cNvGraphicFramePr>
            <p:nvPr/>
          </p:nvGraphicFramePr>
          <p:xfrm>
            <a:off x="816" y="2784"/>
            <a:ext cx="1680" cy="260"/>
          </p:xfrm>
          <a:graphic>
            <a:graphicData uri="http://schemas.openxmlformats.org/presentationml/2006/ole">
              <mc:AlternateContent xmlns:mc="http://schemas.openxmlformats.org/markup-compatibility/2006">
                <mc:Choice xmlns:v="urn:schemas-microsoft-com:vml" Requires="v">
                  <p:oleObj spid="_x0000_s67659" r:id="rId14" imgW="29845000" imgH="4686300" progId="Equation.3">
                    <p:embed/>
                  </p:oleObj>
                </mc:Choice>
                <mc:Fallback>
                  <p:oleObj r:id="rId14" imgW="29845000" imgH="4686300" progId="Equation.3">
                    <p:embed/>
                    <p:pic>
                      <p:nvPicPr>
                        <p:cNvPr id="0" name="Object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6" y="2784"/>
                          <a:ext cx="168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600" name="Object 1026">
              <a:extLst>
                <a:ext uri="{FF2B5EF4-FFF2-40B4-BE49-F238E27FC236}">
                  <a16:creationId xmlns:a16="http://schemas.microsoft.com/office/drawing/2014/main" id="{57FB3DD6-67BD-F74A-93DC-1E2445042AD8}"/>
                </a:ext>
              </a:extLst>
            </p:cNvPr>
            <p:cNvGraphicFramePr>
              <a:graphicFrameLocks noChangeAspect="1"/>
            </p:cNvGraphicFramePr>
            <p:nvPr/>
          </p:nvGraphicFramePr>
          <p:xfrm>
            <a:off x="816" y="3120"/>
            <a:ext cx="1728" cy="247"/>
          </p:xfrm>
          <a:graphic>
            <a:graphicData uri="http://schemas.openxmlformats.org/presentationml/2006/ole">
              <mc:AlternateContent xmlns:mc="http://schemas.openxmlformats.org/markup-compatibility/2006">
                <mc:Choice xmlns:v="urn:schemas-microsoft-com:vml" Requires="v">
                  <p:oleObj spid="_x0000_s67660" r:id="rId15" imgW="1638300" imgH="228600" progId="Equation.3">
                    <p:embed/>
                  </p:oleObj>
                </mc:Choice>
                <mc:Fallback>
                  <p:oleObj r:id="rId15" imgW="1638300" imgH="228600" progId="Equation.3">
                    <p:embed/>
                    <p:pic>
                      <p:nvPicPr>
                        <p:cNvPr id="0" name="Object 10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16" y="3120"/>
                          <a:ext cx="172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601" name="Object 1027">
              <a:extLst>
                <a:ext uri="{FF2B5EF4-FFF2-40B4-BE49-F238E27FC236}">
                  <a16:creationId xmlns:a16="http://schemas.microsoft.com/office/drawing/2014/main" id="{1B04C103-BC44-6540-A5E3-B800D1FE138F}"/>
                </a:ext>
              </a:extLst>
            </p:cNvPr>
            <p:cNvGraphicFramePr>
              <a:graphicFrameLocks noChangeAspect="1"/>
            </p:cNvGraphicFramePr>
            <p:nvPr/>
          </p:nvGraphicFramePr>
          <p:xfrm>
            <a:off x="816" y="3408"/>
            <a:ext cx="1248" cy="271"/>
          </p:xfrm>
          <a:graphic>
            <a:graphicData uri="http://schemas.openxmlformats.org/presentationml/2006/ole">
              <mc:AlternateContent xmlns:mc="http://schemas.openxmlformats.org/markup-compatibility/2006">
                <mc:Choice xmlns:v="urn:schemas-microsoft-com:vml" Requires="v">
                  <p:oleObj spid="_x0000_s67661" r:id="rId17" imgW="1079500" imgH="228600" progId="Equation.3">
                    <p:embed/>
                  </p:oleObj>
                </mc:Choice>
                <mc:Fallback>
                  <p:oleObj r:id="rId17" imgW="1079500" imgH="228600" progId="Equation.3">
                    <p:embed/>
                    <p:pic>
                      <p:nvPicPr>
                        <p:cNvPr id="0" name="Object 10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6" y="3408"/>
                          <a:ext cx="124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602" name="Object 1028">
              <a:extLst>
                <a:ext uri="{FF2B5EF4-FFF2-40B4-BE49-F238E27FC236}">
                  <a16:creationId xmlns:a16="http://schemas.microsoft.com/office/drawing/2014/main" id="{F3AB905A-A3F5-5947-A84F-AF6AEEF67E44}"/>
                </a:ext>
              </a:extLst>
            </p:cNvPr>
            <p:cNvGraphicFramePr>
              <a:graphicFrameLocks noChangeAspect="1"/>
            </p:cNvGraphicFramePr>
            <p:nvPr/>
          </p:nvGraphicFramePr>
          <p:xfrm>
            <a:off x="864" y="3792"/>
            <a:ext cx="576" cy="247"/>
          </p:xfrm>
          <a:graphic>
            <a:graphicData uri="http://schemas.openxmlformats.org/presentationml/2006/ole">
              <mc:AlternateContent xmlns:mc="http://schemas.openxmlformats.org/markup-compatibility/2006">
                <mc:Choice xmlns:v="urn:schemas-microsoft-com:vml" Requires="v">
                  <p:oleObj spid="_x0000_s67662" r:id="rId19" imgW="10820400" imgH="4686300" progId="Equation.3">
                    <p:embed/>
                  </p:oleObj>
                </mc:Choice>
                <mc:Fallback>
                  <p:oleObj r:id="rId19" imgW="10820400" imgH="4686300" progId="Equation.3">
                    <p:embed/>
                    <p:pic>
                      <p:nvPicPr>
                        <p:cNvPr id="0" name="Object 10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64" y="3792"/>
                          <a:ext cx="57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73079" name="AutoShape 1047">
            <a:extLst>
              <a:ext uri="{FF2B5EF4-FFF2-40B4-BE49-F238E27FC236}">
                <a16:creationId xmlns:a16="http://schemas.microsoft.com/office/drawing/2014/main" id="{65136B00-E048-034C-A1EB-F8249FE51481}"/>
              </a:ext>
            </a:extLst>
          </p:cNvPr>
          <p:cNvSpPr>
            <a:spLocks noChangeArrowheads="1"/>
          </p:cNvSpPr>
          <p:nvPr/>
        </p:nvSpPr>
        <p:spPr bwMode="auto">
          <a:xfrm>
            <a:off x="4267200" y="2133600"/>
            <a:ext cx="609600" cy="3962400"/>
          </a:xfrm>
          <a:prstGeom prst="curvedLeftArrow">
            <a:avLst>
              <a:gd name="adj1" fmla="val 130000"/>
              <a:gd name="adj2" fmla="val 260000"/>
              <a:gd name="adj3" fmla="val 33333"/>
            </a:avLst>
          </a:prstGeom>
          <a:gradFill rotWithShape="0">
            <a:gsLst>
              <a:gs pos="0">
                <a:srgbClr val="FF99CC"/>
              </a:gs>
              <a:gs pos="100000">
                <a:schemeClr val="bg1"/>
              </a:gs>
            </a:gsLst>
            <a:path path="rect">
              <a:fillToRect l="50000" t="50000" r="50000" b="50000"/>
            </a:path>
          </a:gradFill>
          <a:ln w="9525">
            <a:solidFill>
              <a:srgbClr val="FF0000"/>
            </a:solidFill>
            <a:miter lim="800000"/>
            <a:headEnd/>
            <a:tailEnd/>
          </a:ln>
        </p:spPr>
        <p:txBody>
          <a:bodyPr wrap="none" anchor="ct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187392"/>
                                        </p:tgtEl>
                                        <p:attrNameLst>
                                          <p:attrName>style.visibility</p:attrName>
                                        </p:attrNameLst>
                                      </p:cBhvr>
                                      <p:to>
                                        <p:strVal val="visible"/>
                                      </p:to>
                                    </p:set>
                                    <p:anim calcmode="lin" valueType="num">
                                      <p:cBhvr additive="base">
                                        <p:cTn id="7" dur="500" fill="hold"/>
                                        <p:tgtEl>
                                          <p:spTgt spid="187392"/>
                                        </p:tgtEl>
                                        <p:attrNameLst>
                                          <p:attrName>ppt_x</p:attrName>
                                        </p:attrNameLst>
                                      </p:cBhvr>
                                      <p:tavLst>
                                        <p:tav tm="0">
                                          <p:val>
                                            <p:strVal val="1+#ppt_w/2"/>
                                          </p:val>
                                        </p:tav>
                                        <p:tav tm="100000">
                                          <p:val>
                                            <p:strVal val="#ppt_x"/>
                                          </p:val>
                                        </p:tav>
                                      </p:tavLst>
                                    </p:anim>
                                    <p:anim calcmode="lin" valueType="num">
                                      <p:cBhvr additive="base">
                                        <p:cTn id="8" dur="500" fill="hold"/>
                                        <p:tgtEl>
                                          <p:spTgt spid="18739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par>
                          <p:cTn id="13" fill="hold" nodeType="afterGroup">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73063"/>
                                        </p:tgtEl>
                                        <p:attrNameLst>
                                          <p:attrName>style.visibility</p:attrName>
                                        </p:attrNameLst>
                                      </p:cBhvr>
                                      <p:to>
                                        <p:strVal val="visible"/>
                                      </p:to>
                                    </p:set>
                                    <p:anim calcmode="lin" valueType="num">
                                      <p:cBhvr additive="base">
                                        <p:cTn id="16" dur="500" fill="hold"/>
                                        <p:tgtEl>
                                          <p:spTgt spid="173063"/>
                                        </p:tgtEl>
                                        <p:attrNameLst>
                                          <p:attrName>ppt_x</p:attrName>
                                        </p:attrNameLst>
                                      </p:cBhvr>
                                      <p:tavLst>
                                        <p:tav tm="0">
                                          <p:val>
                                            <p:strVal val="0-#ppt_w/2"/>
                                          </p:val>
                                        </p:tav>
                                        <p:tav tm="100000">
                                          <p:val>
                                            <p:strVal val="#ppt_x"/>
                                          </p:val>
                                        </p:tav>
                                      </p:tavLst>
                                    </p:anim>
                                    <p:anim calcmode="lin" valueType="num">
                                      <p:cBhvr additive="base">
                                        <p:cTn id="17" dur="500" fill="hold"/>
                                        <p:tgtEl>
                                          <p:spTgt spid="173063"/>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500"/>
                            </p:stCondLst>
                            <p:childTnLst>
                              <p:par>
                                <p:cTn id="19" presetID="2" presetClass="entr" presetSubtype="8"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0-#ppt_w/2"/>
                                          </p:val>
                                        </p:tav>
                                        <p:tav tm="100000">
                                          <p:val>
                                            <p:strVal val="#ppt_x"/>
                                          </p:val>
                                        </p:tav>
                                      </p:tavLst>
                                    </p:anim>
                                    <p:anim calcmode="lin" valueType="num">
                                      <p:cBhvr additive="base">
                                        <p:cTn id="2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73072"/>
                                        </p:tgtEl>
                                        <p:attrNameLst>
                                          <p:attrName>style.visibility</p:attrName>
                                        </p:attrNameLst>
                                      </p:cBhvr>
                                      <p:to>
                                        <p:strVal val="visible"/>
                                      </p:to>
                                    </p:set>
                                    <p:anim calcmode="lin" valueType="num">
                                      <p:cBhvr additive="base">
                                        <p:cTn id="27" dur="500" fill="hold"/>
                                        <p:tgtEl>
                                          <p:spTgt spid="173072"/>
                                        </p:tgtEl>
                                        <p:attrNameLst>
                                          <p:attrName>ppt_x</p:attrName>
                                        </p:attrNameLst>
                                      </p:cBhvr>
                                      <p:tavLst>
                                        <p:tav tm="0">
                                          <p:val>
                                            <p:strVal val="0-#ppt_w/2"/>
                                          </p:val>
                                        </p:tav>
                                        <p:tav tm="100000">
                                          <p:val>
                                            <p:strVal val="#ppt_x"/>
                                          </p:val>
                                        </p:tav>
                                      </p:tavLst>
                                    </p:anim>
                                    <p:anim calcmode="lin" valueType="num">
                                      <p:cBhvr additive="base">
                                        <p:cTn id="28" dur="500" fill="hold"/>
                                        <p:tgtEl>
                                          <p:spTgt spid="173072"/>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 fill="hold" grpId="0" nodeType="clickEffect">
                                  <p:stCondLst>
                                    <p:cond delay="0"/>
                                  </p:stCondLst>
                                  <p:childTnLst>
                                    <p:set>
                                      <p:cBhvr>
                                        <p:cTn id="32" dur="1" fill="hold">
                                          <p:stCondLst>
                                            <p:cond delay="0"/>
                                          </p:stCondLst>
                                        </p:cTn>
                                        <p:tgtEl>
                                          <p:spTgt spid="173079"/>
                                        </p:tgtEl>
                                        <p:attrNameLst>
                                          <p:attrName>style.visibility</p:attrName>
                                        </p:attrNameLst>
                                      </p:cBhvr>
                                      <p:to>
                                        <p:strVal val="visible"/>
                                      </p:to>
                                    </p:set>
                                    <p:anim calcmode="lin" valueType="num">
                                      <p:cBhvr>
                                        <p:cTn id="33" dur="500" fill="hold"/>
                                        <p:tgtEl>
                                          <p:spTgt spid="173079"/>
                                        </p:tgtEl>
                                        <p:attrNameLst>
                                          <p:attrName>ppt_x</p:attrName>
                                        </p:attrNameLst>
                                      </p:cBhvr>
                                      <p:tavLst>
                                        <p:tav tm="0">
                                          <p:val>
                                            <p:strVal val="#ppt_x"/>
                                          </p:val>
                                        </p:tav>
                                        <p:tav tm="100000">
                                          <p:val>
                                            <p:strVal val="#ppt_x"/>
                                          </p:val>
                                        </p:tav>
                                      </p:tavLst>
                                    </p:anim>
                                    <p:anim calcmode="lin" valueType="num">
                                      <p:cBhvr>
                                        <p:cTn id="34" dur="500" fill="hold"/>
                                        <p:tgtEl>
                                          <p:spTgt spid="173079"/>
                                        </p:tgtEl>
                                        <p:attrNameLst>
                                          <p:attrName>ppt_y</p:attrName>
                                        </p:attrNameLst>
                                      </p:cBhvr>
                                      <p:tavLst>
                                        <p:tav tm="0">
                                          <p:val>
                                            <p:strVal val="#ppt_y-#ppt_h/2"/>
                                          </p:val>
                                        </p:tav>
                                        <p:tav tm="100000">
                                          <p:val>
                                            <p:strVal val="#ppt_y"/>
                                          </p:val>
                                        </p:tav>
                                      </p:tavLst>
                                    </p:anim>
                                    <p:anim calcmode="lin" valueType="num">
                                      <p:cBhvr>
                                        <p:cTn id="35" dur="500" fill="hold"/>
                                        <p:tgtEl>
                                          <p:spTgt spid="173079"/>
                                        </p:tgtEl>
                                        <p:attrNameLst>
                                          <p:attrName>ppt_w</p:attrName>
                                        </p:attrNameLst>
                                      </p:cBhvr>
                                      <p:tavLst>
                                        <p:tav tm="0">
                                          <p:val>
                                            <p:strVal val="#ppt_w"/>
                                          </p:val>
                                        </p:tav>
                                        <p:tav tm="100000">
                                          <p:val>
                                            <p:strVal val="#ppt_w"/>
                                          </p:val>
                                        </p:tav>
                                      </p:tavLst>
                                    </p:anim>
                                    <p:anim calcmode="lin" valueType="num">
                                      <p:cBhvr>
                                        <p:cTn id="36" dur="500" fill="hold"/>
                                        <p:tgtEl>
                                          <p:spTgt spid="173079"/>
                                        </p:tgtEl>
                                        <p:attrNameLst>
                                          <p:attrName>ppt_h</p:attrName>
                                        </p:attrNameLst>
                                      </p:cBhvr>
                                      <p:tavLst>
                                        <p:tav tm="0">
                                          <p:val>
                                            <p:fltVal val="0"/>
                                          </p:val>
                                        </p:tav>
                                        <p:tav tm="100000">
                                          <p:val>
                                            <p:strVal val="#ppt_h"/>
                                          </p:val>
                                        </p:tav>
                                      </p:tavLst>
                                    </p:anim>
                                  </p:childTnLst>
                                </p:cTn>
                              </p:par>
                            </p:childTnLst>
                          </p:cTn>
                        </p:par>
                        <p:par>
                          <p:cTn id="37" fill="hold" nodeType="afterGroup">
                            <p:stCondLst>
                              <p:cond delay="500"/>
                            </p:stCondLst>
                            <p:childTnLst>
                              <p:par>
                                <p:cTn id="38" presetID="16" presetClass="entr" presetSubtype="26"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arn(inHorizontal)">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3" grpId="0" autoUpdateAnimBg="0"/>
      <p:bldP spid="173072" grpId="0" autoUpdateAnimBg="0"/>
      <p:bldP spid="173079"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灯片编号占位符 3">
            <a:extLst>
              <a:ext uri="{FF2B5EF4-FFF2-40B4-BE49-F238E27FC236}">
                <a16:creationId xmlns:a16="http://schemas.microsoft.com/office/drawing/2014/main" id="{CA0C75AF-1320-374F-9A9A-81B76FF5686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543653A7-4129-FB44-AF37-1B9A2CCBB80A}" type="slidenum">
              <a:rPr lang="ja-JP" altLang="en-US" sz="1800">
                <a:solidFill>
                  <a:srgbClr val="A50021"/>
                </a:solidFill>
                <a:ea typeface="ＭＳ Ｐゴシック" panose="020B0600070205080204" pitchFamily="34" charset="-128"/>
              </a:rPr>
              <a:pPr>
                <a:spcBef>
                  <a:spcPct val="0"/>
                </a:spcBef>
                <a:buClrTx/>
                <a:buFontTx/>
                <a:buNone/>
              </a:pPr>
              <a:t>6</a:t>
            </a:fld>
            <a:endParaRPr lang="en-US" altLang="ja-JP" sz="1800">
              <a:solidFill>
                <a:srgbClr val="A50021"/>
              </a:solidFill>
              <a:ea typeface="ＭＳ Ｐゴシック" panose="020B0600070205080204" pitchFamily="34" charset="-128"/>
            </a:endParaRPr>
          </a:p>
        </p:txBody>
      </p:sp>
      <p:sp>
        <p:nvSpPr>
          <p:cNvPr id="9219" name="Rectangle 2">
            <a:extLst>
              <a:ext uri="{FF2B5EF4-FFF2-40B4-BE49-F238E27FC236}">
                <a16:creationId xmlns:a16="http://schemas.microsoft.com/office/drawing/2014/main" id="{64563680-D752-DE40-99B9-4C7E6C9D34FC}"/>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3.1  </a:t>
            </a:r>
            <a:r>
              <a:rPr lang="zh-CN" altLang="en-US" sz="3600" b="0">
                <a:latin typeface="Times New Roman" panose="02020603050405020304" pitchFamily="18" charset="0"/>
                <a:ea typeface="黑体" panose="02010609060101010101" pitchFamily="49" charset="-122"/>
              </a:rPr>
              <a:t>推理的基本概念</a:t>
            </a:r>
          </a:p>
        </p:txBody>
      </p:sp>
      <p:sp>
        <p:nvSpPr>
          <p:cNvPr id="9220" name="Rectangle 3">
            <a:extLst>
              <a:ext uri="{FF2B5EF4-FFF2-40B4-BE49-F238E27FC236}">
                <a16:creationId xmlns:a16="http://schemas.microsoft.com/office/drawing/2014/main" id="{1D3857B9-909F-B74D-AAA5-5434CDEB5F3C}"/>
              </a:ext>
            </a:extLst>
          </p:cNvPr>
          <p:cNvSpPr>
            <a:spLocks noGrp="1" noChangeArrowheads="1"/>
          </p:cNvSpPr>
          <p:nvPr>
            <p:ph type="body" idx="1"/>
          </p:nvPr>
        </p:nvSpPr>
        <p:spPr>
          <a:xfrm>
            <a:off x="381000" y="908050"/>
            <a:ext cx="8512175" cy="5400675"/>
          </a:xfrm>
        </p:spPr>
        <p:txBody>
          <a:bodyPr/>
          <a:lstStyle/>
          <a:p>
            <a:pPr eaLnBrk="1" hangingPunct="1">
              <a:lnSpc>
                <a:spcPct val="140000"/>
              </a:lnSpc>
              <a:buSzPct val="60000"/>
              <a:buFontTx/>
              <a:buBlip>
                <a:blip r:embed="rId4"/>
              </a:buBlip>
            </a:pPr>
            <a:r>
              <a:rPr lang="en-US" altLang="zh-CN" b="1">
                <a:latin typeface="Times New Roman" panose="02020603050405020304" pitchFamily="18" charset="0"/>
              </a:rPr>
              <a:t>3.1.1  </a:t>
            </a:r>
            <a:r>
              <a:rPr lang="zh-CN" altLang="en-US" b="1">
                <a:latin typeface="Times New Roman" panose="02020603050405020304" pitchFamily="18" charset="0"/>
              </a:rPr>
              <a:t>推理的定义</a:t>
            </a:r>
          </a:p>
          <a:p>
            <a:pPr eaLnBrk="1" hangingPunct="1">
              <a:lnSpc>
                <a:spcPct val="140000"/>
              </a:lnSpc>
              <a:buSzPct val="60000"/>
              <a:buFontTx/>
              <a:buBlip>
                <a:blip r:embed="rId4"/>
              </a:buBlip>
            </a:pPr>
            <a:r>
              <a:rPr lang="en-US" altLang="zh-CN" b="1">
                <a:latin typeface="Times New Roman" panose="02020603050405020304" pitchFamily="18" charset="0"/>
              </a:rPr>
              <a:t>3.1.2  </a:t>
            </a:r>
            <a:r>
              <a:rPr lang="zh-CN" altLang="en-US" b="1">
                <a:latin typeface="Times New Roman" panose="02020603050405020304" pitchFamily="18" charset="0"/>
              </a:rPr>
              <a:t>推理方式及其分类</a:t>
            </a:r>
          </a:p>
          <a:p>
            <a:pPr eaLnBrk="1" hangingPunct="1">
              <a:lnSpc>
                <a:spcPct val="140000"/>
              </a:lnSpc>
              <a:buSzPct val="60000"/>
              <a:buFontTx/>
              <a:buBlip>
                <a:blip r:embed="rId4"/>
              </a:buBlip>
            </a:pPr>
            <a:r>
              <a:rPr lang="en-US" altLang="zh-CN" b="1">
                <a:latin typeface="Times New Roman" panose="02020603050405020304" pitchFamily="18" charset="0"/>
              </a:rPr>
              <a:t>3.1.3  </a:t>
            </a:r>
            <a:r>
              <a:rPr lang="zh-CN" altLang="en-US" b="1">
                <a:latin typeface="Times New Roman" panose="02020603050405020304" pitchFamily="18" charset="0"/>
              </a:rPr>
              <a:t>推理的方向</a:t>
            </a:r>
          </a:p>
          <a:p>
            <a:pPr eaLnBrk="1" hangingPunct="1">
              <a:lnSpc>
                <a:spcPct val="140000"/>
              </a:lnSpc>
              <a:buSzPct val="60000"/>
              <a:buFontTx/>
              <a:buBlip>
                <a:blip r:embed="rId4"/>
              </a:buBlip>
            </a:pPr>
            <a:r>
              <a:rPr lang="en-US" altLang="zh-CN" b="1">
                <a:latin typeface="Times New Roman" panose="02020603050405020304" pitchFamily="18" charset="0"/>
              </a:rPr>
              <a:t>3.1.4  </a:t>
            </a:r>
            <a:r>
              <a:rPr lang="zh-CN" altLang="en-US" b="1">
                <a:latin typeface="Times New Roman" panose="02020603050405020304" pitchFamily="18" charset="0"/>
              </a:rPr>
              <a:t>冲突消解策略</a:t>
            </a:r>
          </a:p>
        </p:txBody>
      </p:sp>
    </p:spTree>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a:extLst>
              <a:ext uri="{FF2B5EF4-FFF2-40B4-BE49-F238E27FC236}">
                <a16:creationId xmlns:a16="http://schemas.microsoft.com/office/drawing/2014/main" id="{4BE3FD4E-DCBA-624B-8FF9-F79E8F401BF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AB353BD6-E21A-BD40-87A9-764F45F7E559}" type="slidenum">
              <a:rPr lang="ja-JP" altLang="en-US" sz="1800">
                <a:solidFill>
                  <a:srgbClr val="A50021"/>
                </a:solidFill>
                <a:ea typeface="ＭＳ Ｐゴシック" panose="020B0600070205080204" pitchFamily="34" charset="-128"/>
              </a:rPr>
              <a:pPr>
                <a:spcBef>
                  <a:spcPct val="0"/>
                </a:spcBef>
                <a:buClrTx/>
                <a:buFontTx/>
                <a:buNone/>
              </a:pPr>
              <a:t>60</a:t>
            </a:fld>
            <a:endParaRPr lang="en-US" altLang="ja-JP" sz="1800">
              <a:solidFill>
                <a:srgbClr val="A50021"/>
              </a:solidFill>
              <a:ea typeface="ＭＳ Ｐゴシック" panose="020B0600070205080204" pitchFamily="34" charset="-128"/>
            </a:endParaRPr>
          </a:p>
        </p:txBody>
      </p:sp>
      <p:sp>
        <p:nvSpPr>
          <p:cNvPr id="68611" name="Rectangle 2">
            <a:extLst>
              <a:ext uri="{FF2B5EF4-FFF2-40B4-BE49-F238E27FC236}">
                <a16:creationId xmlns:a16="http://schemas.microsoft.com/office/drawing/2014/main" id="{39BFF57C-86C2-FF42-9693-453514203B68}"/>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3.5  </a:t>
            </a:r>
            <a:r>
              <a:rPr lang="zh-CN" altLang="en-US" sz="3600" b="0">
                <a:latin typeface="Times New Roman" panose="02020603050405020304" pitchFamily="18" charset="0"/>
                <a:ea typeface="黑体" panose="02010609060101010101" pitchFamily="49" charset="-122"/>
              </a:rPr>
              <a:t>归结反演</a:t>
            </a:r>
          </a:p>
        </p:txBody>
      </p:sp>
      <p:sp>
        <p:nvSpPr>
          <p:cNvPr id="68612" name="Rectangle 3">
            <a:extLst>
              <a:ext uri="{FF2B5EF4-FFF2-40B4-BE49-F238E27FC236}">
                <a16:creationId xmlns:a16="http://schemas.microsoft.com/office/drawing/2014/main" id="{31494625-8FE2-724A-A9A1-2974B5757C70}"/>
              </a:ext>
            </a:extLst>
          </p:cNvPr>
          <p:cNvSpPr>
            <a:spLocks noGrp="1" noChangeArrowheads="1"/>
          </p:cNvSpPr>
          <p:nvPr>
            <p:ph type="body" idx="1"/>
          </p:nvPr>
        </p:nvSpPr>
        <p:spPr/>
        <p:txBody>
          <a:bodyPr/>
          <a:lstStyle/>
          <a:p>
            <a:pPr eaLnBrk="1" hangingPunct="1">
              <a:buClr>
                <a:srgbClr val="0000FF"/>
              </a:buClr>
              <a:buFont typeface="Wingdings" pitchFamily="2" charset="2"/>
              <a:buChar char="§"/>
            </a:pPr>
            <a:r>
              <a:rPr lang="zh-CN" altLang="en-US" sz="2400" b="1">
                <a:latin typeface="宋体" panose="02010600030101010101" pitchFamily="2" charset="-122"/>
              </a:rPr>
              <a:t>应用归结原理进行归结：</a:t>
            </a:r>
            <a:r>
              <a:rPr lang="zh-CN" altLang="en-US"/>
              <a:t> </a:t>
            </a:r>
          </a:p>
        </p:txBody>
      </p:sp>
      <p:sp>
        <p:nvSpPr>
          <p:cNvPr id="68613" name="Rectangle 6">
            <a:extLst>
              <a:ext uri="{FF2B5EF4-FFF2-40B4-BE49-F238E27FC236}">
                <a16:creationId xmlns:a16="http://schemas.microsoft.com/office/drawing/2014/main" id="{B2539A65-96D7-4F48-B99B-26A172EA71B2}"/>
              </a:ext>
            </a:extLst>
          </p:cNvPr>
          <p:cNvSpPr>
            <a:spLocks noChangeArrowheads="1"/>
          </p:cNvSpPr>
          <p:nvPr/>
        </p:nvSpPr>
        <p:spPr bwMode="auto">
          <a:xfrm>
            <a:off x="415766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68614" name="Rectangle 8">
            <a:extLst>
              <a:ext uri="{FF2B5EF4-FFF2-40B4-BE49-F238E27FC236}">
                <a16:creationId xmlns:a16="http://schemas.microsoft.com/office/drawing/2014/main" id="{A8F67C0F-E38D-BF4D-AD98-5B6FD125715E}"/>
              </a:ext>
            </a:extLst>
          </p:cNvPr>
          <p:cNvSpPr>
            <a:spLocks noChangeArrowheads="1"/>
          </p:cNvSpPr>
          <p:nvPr/>
        </p:nvSpPr>
        <p:spPr bwMode="auto">
          <a:xfrm>
            <a:off x="438626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68615" name="Rectangle 10">
            <a:extLst>
              <a:ext uri="{FF2B5EF4-FFF2-40B4-BE49-F238E27FC236}">
                <a16:creationId xmlns:a16="http://schemas.microsoft.com/office/drawing/2014/main" id="{B21B6224-CA30-C24C-826A-90F96272D9E7}"/>
              </a:ext>
            </a:extLst>
          </p:cNvPr>
          <p:cNvSpPr>
            <a:spLocks noChangeArrowheads="1"/>
          </p:cNvSpPr>
          <p:nvPr/>
        </p:nvSpPr>
        <p:spPr bwMode="auto">
          <a:xfrm>
            <a:off x="4424363"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nvGrpSpPr>
          <p:cNvPr id="68616" name="Group 13">
            <a:extLst>
              <a:ext uri="{FF2B5EF4-FFF2-40B4-BE49-F238E27FC236}">
                <a16:creationId xmlns:a16="http://schemas.microsoft.com/office/drawing/2014/main" id="{FC138CAD-8192-4E4B-B2DF-8B92B4A11B82}"/>
              </a:ext>
            </a:extLst>
          </p:cNvPr>
          <p:cNvGrpSpPr>
            <a:grpSpLocks/>
          </p:cNvGrpSpPr>
          <p:nvPr/>
        </p:nvGrpSpPr>
        <p:grpSpPr bwMode="auto">
          <a:xfrm>
            <a:off x="609600" y="1571625"/>
            <a:ext cx="8001000" cy="1406525"/>
            <a:chOff x="384" y="990"/>
            <a:chExt cx="5040" cy="886"/>
          </a:xfrm>
        </p:grpSpPr>
        <p:sp>
          <p:nvSpPr>
            <p:cNvPr id="68628" name="Text Box 4">
              <a:extLst>
                <a:ext uri="{FF2B5EF4-FFF2-40B4-BE49-F238E27FC236}">
                  <a16:creationId xmlns:a16="http://schemas.microsoft.com/office/drawing/2014/main" id="{C2A85F7C-8F4E-6344-A852-3F02E0EC9129}"/>
                </a:ext>
              </a:extLst>
            </p:cNvPr>
            <p:cNvSpPr txBox="1">
              <a:spLocks noChangeArrowheads="1"/>
            </p:cNvSpPr>
            <p:nvPr/>
          </p:nvSpPr>
          <p:spPr bwMode="auto">
            <a:xfrm>
              <a:off x="384" y="990"/>
              <a:ext cx="5040"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30000"/>
                </a:spcBef>
                <a:buClrTx/>
                <a:buFontTx/>
                <a:buNone/>
              </a:pPr>
              <a:r>
                <a:rPr lang="zh-CN" altLang="en-US" sz="2400" b="0">
                  <a:latin typeface="宋体" panose="02010600030101010101" pitchFamily="2" charset="-122"/>
                </a:rPr>
                <a:t>（</a:t>
              </a:r>
              <a:r>
                <a:rPr lang="en-US" altLang="zh-CN" sz="2400" b="0">
                  <a:latin typeface="宋体" panose="02010600030101010101" pitchFamily="2" charset="-122"/>
                </a:rPr>
                <a:t>5</a:t>
              </a:r>
              <a:r>
                <a:rPr lang="zh-CN" altLang="en-US" sz="2400" b="0">
                  <a:latin typeface="宋体" panose="02010600030101010101" pitchFamily="2" charset="-122"/>
                </a:rPr>
                <a:t>）                            （</a:t>
              </a:r>
              <a:r>
                <a:rPr lang="en-US" altLang="zh-CN" sz="2400" b="0">
                  <a:latin typeface="宋体" panose="02010600030101010101" pitchFamily="2" charset="-122"/>
                </a:rPr>
                <a:t>1</a:t>
              </a:r>
              <a:r>
                <a:rPr lang="zh-CN" altLang="en-US" sz="2400" b="0">
                  <a:latin typeface="宋体" panose="02010600030101010101" pitchFamily="2" charset="-122"/>
                </a:rPr>
                <a:t>）与（</a:t>
              </a:r>
              <a:r>
                <a:rPr lang="en-US" altLang="zh-CN" sz="2400" b="0">
                  <a:latin typeface="宋体" panose="02010600030101010101" pitchFamily="2" charset="-122"/>
                </a:rPr>
                <a:t>2</a:t>
              </a:r>
              <a:r>
                <a:rPr lang="zh-CN" altLang="en-US" sz="2400" b="0">
                  <a:latin typeface="宋体" panose="02010600030101010101" pitchFamily="2" charset="-122"/>
                </a:rPr>
                <a:t>）归结</a:t>
              </a:r>
              <a:endParaRPr lang="zh-CN" altLang="en-US" sz="2400" b="0">
                <a:latin typeface="Times New Roman" panose="02020603050405020304" pitchFamily="18" charset="0"/>
                <a:cs typeface="Times New Roman" panose="02020603050405020304" pitchFamily="18" charset="0"/>
              </a:endParaRPr>
            </a:p>
            <a:p>
              <a:pPr algn="just" eaLnBrk="1" hangingPunct="1">
                <a:spcBef>
                  <a:spcPct val="30000"/>
                </a:spcBef>
                <a:buClrTx/>
                <a:buFontTx/>
                <a:buNone/>
              </a:pPr>
              <a:r>
                <a:rPr lang="zh-CN" altLang="en-US" sz="2400" b="0">
                  <a:latin typeface="宋体" panose="02010600030101010101" pitchFamily="2" charset="-122"/>
                </a:rPr>
                <a:t>（</a:t>
              </a:r>
              <a:r>
                <a:rPr lang="en-US" altLang="zh-CN" sz="2400" b="0">
                  <a:latin typeface="宋体" panose="02010600030101010101" pitchFamily="2" charset="-122"/>
                </a:rPr>
                <a:t>6</a:t>
              </a:r>
              <a:r>
                <a:rPr lang="zh-CN" altLang="en-US" sz="2400" b="0">
                  <a:latin typeface="宋体" panose="02010600030101010101" pitchFamily="2" charset="-122"/>
                </a:rPr>
                <a:t>）                            （</a:t>
              </a:r>
              <a:r>
                <a:rPr lang="en-US" altLang="zh-CN" sz="2400" b="0">
                  <a:latin typeface="宋体" panose="02010600030101010101" pitchFamily="2" charset="-122"/>
                </a:rPr>
                <a:t>3</a:t>
              </a:r>
              <a:r>
                <a:rPr lang="zh-CN" altLang="en-US" sz="2400" b="0">
                  <a:latin typeface="宋体" panose="02010600030101010101" pitchFamily="2" charset="-122"/>
                </a:rPr>
                <a:t>）与（</a:t>
              </a:r>
              <a:r>
                <a:rPr lang="en-US" altLang="zh-CN" sz="2400" b="0">
                  <a:latin typeface="宋体" panose="02010600030101010101" pitchFamily="2" charset="-122"/>
                </a:rPr>
                <a:t>5</a:t>
              </a:r>
              <a:r>
                <a:rPr lang="zh-CN" altLang="en-US" sz="2400" b="0">
                  <a:latin typeface="宋体" panose="02010600030101010101" pitchFamily="2" charset="-122"/>
                </a:rPr>
                <a:t>）归结</a:t>
              </a:r>
              <a:endParaRPr lang="zh-CN" altLang="en-US" sz="2400" b="0">
                <a:latin typeface="Times New Roman" panose="02020603050405020304" pitchFamily="18" charset="0"/>
                <a:cs typeface="Times New Roman" panose="02020603050405020304" pitchFamily="18" charset="0"/>
              </a:endParaRPr>
            </a:p>
            <a:p>
              <a:pPr eaLnBrk="1" hangingPunct="1">
                <a:spcBef>
                  <a:spcPct val="30000"/>
                </a:spcBef>
                <a:buClrTx/>
                <a:buFontTx/>
                <a:buNone/>
              </a:pPr>
              <a:r>
                <a:rPr lang="zh-CN" altLang="en-US" sz="2400" b="0">
                  <a:latin typeface="宋体" panose="02010600030101010101" pitchFamily="2" charset="-122"/>
                </a:rPr>
                <a:t>（</a:t>
              </a:r>
              <a:r>
                <a:rPr lang="en-US" altLang="zh-CN" sz="2400" b="0">
                  <a:latin typeface="宋体" panose="02010600030101010101" pitchFamily="2" charset="-122"/>
                </a:rPr>
                <a:t>7</a:t>
              </a:r>
              <a:r>
                <a:rPr lang="zh-CN" altLang="en-US" sz="2400" b="0">
                  <a:latin typeface="宋体" panose="02010600030101010101" pitchFamily="2" charset="-122"/>
                </a:rPr>
                <a:t>）                            （</a:t>
              </a:r>
              <a:r>
                <a:rPr lang="en-US" altLang="zh-CN" sz="2400" b="0">
                  <a:latin typeface="宋体" panose="02010600030101010101" pitchFamily="2" charset="-122"/>
                </a:rPr>
                <a:t>4</a:t>
              </a:r>
              <a:r>
                <a:rPr lang="zh-CN" altLang="en-US" sz="2400" b="0">
                  <a:latin typeface="宋体" panose="02010600030101010101" pitchFamily="2" charset="-122"/>
                </a:rPr>
                <a:t>）与（</a:t>
              </a:r>
              <a:r>
                <a:rPr lang="en-US" altLang="zh-CN" sz="2400" b="0">
                  <a:latin typeface="宋体" panose="02010600030101010101" pitchFamily="2" charset="-122"/>
                </a:rPr>
                <a:t>6</a:t>
              </a:r>
              <a:r>
                <a:rPr lang="zh-CN" altLang="en-US" sz="2400" b="0">
                  <a:latin typeface="宋体" panose="02010600030101010101" pitchFamily="2" charset="-122"/>
                </a:rPr>
                <a:t>）归结</a:t>
              </a:r>
              <a:r>
                <a:rPr lang="zh-CN" altLang="en-US" sz="2400" b="0"/>
                <a:t> </a:t>
              </a:r>
            </a:p>
          </p:txBody>
        </p:sp>
        <p:graphicFrame>
          <p:nvGraphicFramePr>
            <p:cNvPr id="68629" name="Object 1024">
              <a:extLst>
                <a:ext uri="{FF2B5EF4-FFF2-40B4-BE49-F238E27FC236}">
                  <a16:creationId xmlns:a16="http://schemas.microsoft.com/office/drawing/2014/main" id="{CF0E3C6B-38F2-3A48-96D0-8202DFE9CDB2}"/>
                </a:ext>
              </a:extLst>
            </p:cNvPr>
            <p:cNvGraphicFramePr>
              <a:graphicFrameLocks noChangeAspect="1"/>
            </p:cNvGraphicFramePr>
            <p:nvPr/>
          </p:nvGraphicFramePr>
          <p:xfrm>
            <a:off x="1008" y="1028"/>
            <a:ext cx="1056" cy="255"/>
          </p:xfrm>
          <a:graphic>
            <a:graphicData uri="http://schemas.openxmlformats.org/presentationml/2006/ole">
              <mc:AlternateContent xmlns:mc="http://schemas.openxmlformats.org/markup-compatibility/2006">
                <mc:Choice xmlns:v="urn:schemas-microsoft-com:vml" Requires="v">
                  <p:oleObj spid="_x0000_s68647" r:id="rId4" imgW="19011900" imgH="4686300" progId="Equation.3">
                    <p:embed/>
                  </p:oleObj>
                </mc:Choice>
                <mc:Fallback>
                  <p:oleObj r:id="rId4" imgW="19011900" imgH="4686300" progId="Equation.3">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 y="1028"/>
                          <a:ext cx="1056"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30" name="Object 1025">
              <a:extLst>
                <a:ext uri="{FF2B5EF4-FFF2-40B4-BE49-F238E27FC236}">
                  <a16:creationId xmlns:a16="http://schemas.microsoft.com/office/drawing/2014/main" id="{EE902D7B-0427-8F47-91EA-A3153F203AE7}"/>
                </a:ext>
              </a:extLst>
            </p:cNvPr>
            <p:cNvGraphicFramePr>
              <a:graphicFrameLocks noChangeAspect="1"/>
            </p:cNvGraphicFramePr>
            <p:nvPr/>
          </p:nvGraphicFramePr>
          <p:xfrm>
            <a:off x="1008" y="1344"/>
            <a:ext cx="480" cy="259"/>
          </p:xfrm>
          <a:graphic>
            <a:graphicData uri="http://schemas.openxmlformats.org/presentationml/2006/ole">
              <mc:AlternateContent xmlns:mc="http://schemas.openxmlformats.org/markup-compatibility/2006">
                <mc:Choice xmlns:v="urn:schemas-microsoft-com:vml" Requires="v">
                  <p:oleObj spid="_x0000_s68648" r:id="rId6" imgW="8483600" imgH="4686300" progId="Equation.3">
                    <p:embed/>
                  </p:oleObj>
                </mc:Choice>
                <mc:Fallback>
                  <p:oleObj r:id="rId6" imgW="8483600" imgH="4686300" progId="Equation.3">
                    <p:embed/>
                    <p:pic>
                      <p:nvPicPr>
                        <p:cNvPr id="0" name="Object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8" y="1344"/>
                          <a:ext cx="48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31" name="Object 1026">
              <a:extLst>
                <a:ext uri="{FF2B5EF4-FFF2-40B4-BE49-F238E27FC236}">
                  <a16:creationId xmlns:a16="http://schemas.microsoft.com/office/drawing/2014/main" id="{5255378B-B852-9D4B-BD02-85648EE8A268}"/>
                </a:ext>
              </a:extLst>
            </p:cNvPr>
            <p:cNvGraphicFramePr>
              <a:graphicFrameLocks noChangeAspect="1"/>
            </p:cNvGraphicFramePr>
            <p:nvPr/>
          </p:nvGraphicFramePr>
          <p:xfrm>
            <a:off x="1056" y="1632"/>
            <a:ext cx="384" cy="235"/>
          </p:xfrm>
          <a:graphic>
            <a:graphicData uri="http://schemas.openxmlformats.org/presentationml/2006/ole">
              <mc:AlternateContent xmlns:mc="http://schemas.openxmlformats.org/markup-compatibility/2006">
                <mc:Choice xmlns:v="urn:schemas-microsoft-com:vml" Requires="v">
                  <p:oleObj spid="_x0000_s68649" r:id="rId8" imgW="6731000" imgH="4102100" progId="Equation.3">
                    <p:embed/>
                  </p:oleObj>
                </mc:Choice>
                <mc:Fallback>
                  <p:oleObj r:id="rId8" imgW="6731000" imgH="4102100" progId="Equation.3">
                    <p:embed/>
                    <p:pic>
                      <p:nvPicPr>
                        <p:cNvPr id="0" name="Object 10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6" y="1632"/>
                          <a:ext cx="384"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8617" name="Rectangle 12">
            <a:extLst>
              <a:ext uri="{FF2B5EF4-FFF2-40B4-BE49-F238E27FC236}">
                <a16:creationId xmlns:a16="http://schemas.microsoft.com/office/drawing/2014/main" id="{E26D7C43-AE31-D841-887E-10C1D2C64AA4}"/>
              </a:ext>
            </a:extLst>
          </p:cNvPr>
          <p:cNvSpPr>
            <a:spLocks noChangeArrowheads="1"/>
          </p:cNvSpPr>
          <p:nvPr/>
        </p:nvSpPr>
        <p:spPr bwMode="auto">
          <a:xfrm>
            <a:off x="2447925" y="20669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pic>
        <p:nvPicPr>
          <p:cNvPr id="75812" name="Picture 36">
            <a:extLst>
              <a:ext uri="{FF2B5EF4-FFF2-40B4-BE49-F238E27FC236}">
                <a16:creationId xmlns:a16="http://schemas.microsoft.com/office/drawing/2014/main" id="{F286A894-78CD-D642-96BA-CF0B398912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1657350"/>
            <a:ext cx="7323138"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34">
            <a:extLst>
              <a:ext uri="{FF2B5EF4-FFF2-40B4-BE49-F238E27FC236}">
                <a16:creationId xmlns:a16="http://schemas.microsoft.com/office/drawing/2014/main" id="{074D3B52-563E-C548-8CFB-B8D44C880D85}"/>
              </a:ext>
            </a:extLst>
          </p:cNvPr>
          <p:cNvGrpSpPr>
            <a:grpSpLocks/>
          </p:cNvGrpSpPr>
          <p:nvPr/>
        </p:nvGrpSpPr>
        <p:grpSpPr bwMode="auto">
          <a:xfrm>
            <a:off x="3200400" y="3581400"/>
            <a:ext cx="3048000" cy="914400"/>
            <a:chOff x="2064" y="2256"/>
            <a:chExt cx="1920" cy="576"/>
          </a:xfrm>
        </p:grpSpPr>
        <p:sp>
          <p:nvSpPr>
            <p:cNvPr id="68626" name="Line 26">
              <a:extLst>
                <a:ext uri="{FF2B5EF4-FFF2-40B4-BE49-F238E27FC236}">
                  <a16:creationId xmlns:a16="http://schemas.microsoft.com/office/drawing/2014/main" id="{5288693D-9BD0-1B4E-9C9D-E897683C4EEC}"/>
                </a:ext>
              </a:extLst>
            </p:cNvPr>
            <p:cNvSpPr>
              <a:spLocks noChangeShapeType="1"/>
            </p:cNvSpPr>
            <p:nvPr/>
          </p:nvSpPr>
          <p:spPr bwMode="auto">
            <a:xfrm>
              <a:off x="2064" y="2256"/>
              <a:ext cx="384" cy="57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7" name="Line 29">
              <a:extLst>
                <a:ext uri="{FF2B5EF4-FFF2-40B4-BE49-F238E27FC236}">
                  <a16:creationId xmlns:a16="http://schemas.microsoft.com/office/drawing/2014/main" id="{587ADFC0-EAB5-5141-8275-FCCF7E4039C1}"/>
                </a:ext>
              </a:extLst>
            </p:cNvPr>
            <p:cNvSpPr>
              <a:spLocks noChangeShapeType="1"/>
            </p:cNvSpPr>
            <p:nvPr/>
          </p:nvSpPr>
          <p:spPr bwMode="auto">
            <a:xfrm flipH="1">
              <a:off x="2448" y="2256"/>
              <a:ext cx="1536" cy="57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 name="Group 35">
            <a:extLst>
              <a:ext uri="{FF2B5EF4-FFF2-40B4-BE49-F238E27FC236}">
                <a16:creationId xmlns:a16="http://schemas.microsoft.com/office/drawing/2014/main" id="{4C5B4485-245C-8444-B801-136AD0C0E543}"/>
              </a:ext>
            </a:extLst>
          </p:cNvPr>
          <p:cNvGrpSpPr>
            <a:grpSpLocks/>
          </p:cNvGrpSpPr>
          <p:nvPr/>
        </p:nvGrpSpPr>
        <p:grpSpPr bwMode="auto">
          <a:xfrm>
            <a:off x="3733800" y="5029200"/>
            <a:ext cx="2438400" cy="685800"/>
            <a:chOff x="2352" y="3168"/>
            <a:chExt cx="1536" cy="432"/>
          </a:xfrm>
        </p:grpSpPr>
        <p:sp>
          <p:nvSpPr>
            <p:cNvPr id="68624" name="Line 30">
              <a:extLst>
                <a:ext uri="{FF2B5EF4-FFF2-40B4-BE49-F238E27FC236}">
                  <a16:creationId xmlns:a16="http://schemas.microsoft.com/office/drawing/2014/main" id="{5F54868B-359F-394C-93FA-0F00A0822246}"/>
                </a:ext>
              </a:extLst>
            </p:cNvPr>
            <p:cNvSpPr>
              <a:spLocks noChangeShapeType="1"/>
            </p:cNvSpPr>
            <p:nvPr/>
          </p:nvSpPr>
          <p:spPr bwMode="auto">
            <a:xfrm>
              <a:off x="2352" y="3168"/>
              <a:ext cx="816" cy="43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5" name="Line 31">
              <a:extLst>
                <a:ext uri="{FF2B5EF4-FFF2-40B4-BE49-F238E27FC236}">
                  <a16:creationId xmlns:a16="http://schemas.microsoft.com/office/drawing/2014/main" id="{D8B3C388-0AC3-0041-BD82-B4AEEC7C86B7}"/>
                </a:ext>
              </a:extLst>
            </p:cNvPr>
            <p:cNvSpPr>
              <a:spLocks noChangeShapeType="1"/>
            </p:cNvSpPr>
            <p:nvPr/>
          </p:nvSpPr>
          <p:spPr bwMode="auto">
            <a:xfrm flipH="1">
              <a:off x="3168" y="3168"/>
              <a:ext cx="720" cy="4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 name="Group 33">
            <a:extLst>
              <a:ext uri="{FF2B5EF4-FFF2-40B4-BE49-F238E27FC236}">
                <a16:creationId xmlns:a16="http://schemas.microsoft.com/office/drawing/2014/main" id="{543DDB91-8EB6-CE46-B7F8-AF890B1D6B02}"/>
              </a:ext>
            </a:extLst>
          </p:cNvPr>
          <p:cNvGrpSpPr>
            <a:grpSpLocks/>
          </p:cNvGrpSpPr>
          <p:nvPr/>
        </p:nvGrpSpPr>
        <p:grpSpPr bwMode="auto">
          <a:xfrm>
            <a:off x="2362200" y="2209800"/>
            <a:ext cx="3886200" cy="838200"/>
            <a:chOff x="1536" y="1392"/>
            <a:chExt cx="2448" cy="528"/>
          </a:xfrm>
        </p:grpSpPr>
        <p:sp>
          <p:nvSpPr>
            <p:cNvPr id="68622" name="Line 22">
              <a:extLst>
                <a:ext uri="{FF2B5EF4-FFF2-40B4-BE49-F238E27FC236}">
                  <a16:creationId xmlns:a16="http://schemas.microsoft.com/office/drawing/2014/main" id="{2A96E7A5-58B7-8343-A1DE-DC4CD810E930}"/>
                </a:ext>
              </a:extLst>
            </p:cNvPr>
            <p:cNvSpPr>
              <a:spLocks noChangeShapeType="1"/>
            </p:cNvSpPr>
            <p:nvPr/>
          </p:nvSpPr>
          <p:spPr bwMode="auto">
            <a:xfrm>
              <a:off x="1536" y="1392"/>
              <a:ext cx="432" cy="52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3" name="Line 32">
              <a:extLst>
                <a:ext uri="{FF2B5EF4-FFF2-40B4-BE49-F238E27FC236}">
                  <a16:creationId xmlns:a16="http://schemas.microsoft.com/office/drawing/2014/main" id="{65246064-D6CF-8C48-906D-5C835C88B8DA}"/>
                </a:ext>
              </a:extLst>
            </p:cNvPr>
            <p:cNvSpPr>
              <a:spLocks noChangeShapeType="1"/>
            </p:cNvSpPr>
            <p:nvPr/>
          </p:nvSpPr>
          <p:spPr bwMode="auto">
            <a:xfrm flipH="1">
              <a:off x="1968" y="1392"/>
              <a:ext cx="2016" cy="52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75812"/>
                                        </p:tgtEl>
                                        <p:attrNameLst>
                                          <p:attrName>style.visibility</p:attrName>
                                        </p:attrNameLst>
                                      </p:cBhvr>
                                      <p:to>
                                        <p:strVal val="visible"/>
                                      </p:to>
                                    </p:set>
                                    <p:anim calcmode="lin" valueType="num">
                                      <p:cBhvr>
                                        <p:cTn id="7" dur="500" fill="hold"/>
                                        <p:tgtEl>
                                          <p:spTgt spid="75812"/>
                                        </p:tgtEl>
                                        <p:attrNameLst>
                                          <p:attrName>ppt_w</p:attrName>
                                        </p:attrNameLst>
                                      </p:cBhvr>
                                      <p:tavLst>
                                        <p:tav tm="0">
                                          <p:val>
                                            <p:fltVal val="0"/>
                                          </p:val>
                                        </p:tav>
                                        <p:tav tm="100000">
                                          <p:val>
                                            <p:strVal val="#ppt_w"/>
                                          </p:val>
                                        </p:tav>
                                      </p:tavLst>
                                    </p:anim>
                                    <p:anim calcmode="lin" valueType="num">
                                      <p:cBhvr>
                                        <p:cTn id="8" dur="500" fill="hold"/>
                                        <p:tgtEl>
                                          <p:spTgt spid="75812"/>
                                        </p:tgtEl>
                                        <p:attrNameLst>
                                          <p:attrName>ppt_h</p:attrName>
                                        </p:attrNameLst>
                                      </p:cBhvr>
                                      <p:tavLst>
                                        <p:tav tm="0">
                                          <p:val>
                                            <p:fltVal val="0"/>
                                          </p:val>
                                        </p:tav>
                                        <p:tav tm="100000">
                                          <p:val>
                                            <p:strVal val="#ppt_h"/>
                                          </p:val>
                                        </p:tav>
                                      </p:tavLst>
                                    </p:anim>
                                    <p:animEffect transition="in" filter="fade">
                                      <p:cBhvr>
                                        <p:cTn id="9" dur="500"/>
                                        <p:tgtEl>
                                          <p:spTgt spid="7581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1">
            <a:extLst>
              <a:ext uri="{FF2B5EF4-FFF2-40B4-BE49-F238E27FC236}">
                <a16:creationId xmlns:a16="http://schemas.microsoft.com/office/drawing/2014/main" id="{50B96661-B963-C748-AC93-FECDE889E5A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9E526645-A572-C74B-8108-9E3A319EFAC6}" type="slidenum">
              <a:rPr lang="ja-JP" altLang="en-US" sz="1800">
                <a:solidFill>
                  <a:srgbClr val="A50021"/>
                </a:solidFill>
                <a:ea typeface="ＭＳ Ｐゴシック" panose="020B0600070205080204" pitchFamily="34" charset="-128"/>
              </a:rPr>
              <a:pPr>
                <a:spcBef>
                  <a:spcPct val="0"/>
                </a:spcBef>
                <a:buClrTx/>
                <a:buFontTx/>
                <a:buNone/>
              </a:pPr>
              <a:t>61</a:t>
            </a:fld>
            <a:endParaRPr lang="en-US" altLang="ja-JP" sz="1800">
              <a:solidFill>
                <a:srgbClr val="A50021"/>
              </a:solidFill>
              <a:ea typeface="ＭＳ Ｐゴシック" panose="020B0600070205080204" pitchFamily="34" charset="-128"/>
            </a:endParaRPr>
          </a:p>
        </p:txBody>
      </p:sp>
      <p:sp>
        <p:nvSpPr>
          <p:cNvPr id="69635" name="Rectangle 2">
            <a:extLst>
              <a:ext uri="{FF2B5EF4-FFF2-40B4-BE49-F238E27FC236}">
                <a16:creationId xmlns:a16="http://schemas.microsoft.com/office/drawing/2014/main" id="{06A6CF6F-850C-CC40-B5FB-6508094ADD2F}"/>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bg1"/>
                </a:solidFill>
                <a:latin typeface="Times New Roman" panose="02020603050405020304" pitchFamily="18" charset="0"/>
                <a:ea typeface="黑体" panose="02010609060101010101" pitchFamily="49" charset="-122"/>
              </a:rPr>
              <a:t>3.5  </a:t>
            </a:r>
            <a:r>
              <a:rPr lang="zh-CN" altLang="en-US" sz="3600" b="0">
                <a:solidFill>
                  <a:schemeClr val="bg1"/>
                </a:solidFill>
                <a:latin typeface="Times New Roman" panose="02020603050405020304" pitchFamily="18" charset="0"/>
                <a:ea typeface="黑体" panose="02010609060101010101" pitchFamily="49" charset="-122"/>
              </a:rPr>
              <a:t>归结反演</a:t>
            </a:r>
          </a:p>
        </p:txBody>
      </p:sp>
      <p:sp>
        <p:nvSpPr>
          <p:cNvPr id="93187" name="Rectangle 3">
            <a:extLst>
              <a:ext uri="{FF2B5EF4-FFF2-40B4-BE49-F238E27FC236}">
                <a16:creationId xmlns:a16="http://schemas.microsoft.com/office/drawing/2014/main" id="{1E881259-A149-8E4B-AE26-DF0BAA45AE9E}"/>
              </a:ext>
            </a:extLst>
          </p:cNvPr>
          <p:cNvSpPr>
            <a:spLocks noChangeArrowheads="1"/>
          </p:cNvSpPr>
          <p:nvPr/>
        </p:nvSpPr>
        <p:spPr bwMode="auto">
          <a:xfrm>
            <a:off x="250825" y="908050"/>
            <a:ext cx="8642350" cy="5645150"/>
          </a:xfrm>
          <a:prstGeom prst="rect">
            <a:avLst/>
          </a:prstGeom>
          <a:gradFill rotWithShape="1">
            <a:gsLst>
              <a:gs pos="0">
                <a:srgbClr val="FFFF00"/>
              </a:gs>
              <a:gs pos="100000">
                <a:schemeClr val="bg1"/>
              </a:gs>
            </a:gsLst>
            <a:path path="shape">
              <a:fillToRect l="50000" t="50000" r="50000" b="50000"/>
            </a:path>
          </a:gradFill>
          <a:ln w="9525">
            <a:solidFill>
              <a:srgbClr val="808080"/>
            </a:solidFill>
            <a:miter lim="800000"/>
            <a:headEnd/>
            <a:tailEnd/>
          </a:ln>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20000"/>
              </a:lnSpc>
            </a:pPr>
            <a:r>
              <a:rPr lang="en-US" altLang="zh-CN" sz="2600">
                <a:latin typeface="宋体" panose="02010600030101010101" pitchFamily="2" charset="-122"/>
              </a:rPr>
              <a:t> </a:t>
            </a:r>
            <a:r>
              <a:rPr lang="zh-CN" altLang="en-US" sz="2500">
                <a:latin typeface="Times New Roman" panose="02020603050405020304" pitchFamily="18" charset="0"/>
              </a:rPr>
              <a:t>例</a:t>
            </a:r>
            <a:r>
              <a:rPr lang="en-US" altLang="zh-CN" sz="2500">
                <a:latin typeface="Times New Roman" panose="02020603050405020304" pitchFamily="18" charset="0"/>
              </a:rPr>
              <a:t>3.10  </a:t>
            </a:r>
            <a:r>
              <a:rPr lang="zh-CN" altLang="en-US" sz="2500">
                <a:latin typeface="Times New Roman" panose="02020603050405020304" pitchFamily="18" charset="0"/>
              </a:rPr>
              <a:t>已知：</a:t>
            </a:r>
            <a:r>
              <a:rPr lang="zh-CN" altLang="en-US" sz="2500">
                <a:latin typeface="Times New Roman" panose="02020603050405020304" pitchFamily="18" charset="0"/>
                <a:cs typeface="Times New Roman" panose="02020603050405020304" pitchFamily="18" charset="0"/>
              </a:rPr>
              <a:t> </a:t>
            </a:r>
          </a:p>
          <a:p>
            <a:pPr algn="just" eaLnBrk="1" hangingPunct="1">
              <a:lnSpc>
                <a:spcPct val="120000"/>
              </a:lnSpc>
              <a:buFont typeface="Wingdings" pitchFamily="2" charset="2"/>
              <a:buNone/>
            </a:pPr>
            <a:r>
              <a:rPr lang="zh-CN" altLang="en-US" sz="2500">
                <a:latin typeface="Times New Roman" panose="02020603050405020304" pitchFamily="18" charset="0"/>
              </a:rPr>
              <a:t>           规则</a:t>
            </a:r>
            <a:r>
              <a:rPr lang="en-US" altLang="zh-CN" sz="2500">
                <a:latin typeface="Times New Roman" panose="02020603050405020304" pitchFamily="18" charset="0"/>
                <a:cs typeface="Times New Roman" panose="02020603050405020304" pitchFamily="18" charset="0"/>
              </a:rPr>
              <a:t>1</a:t>
            </a:r>
            <a:r>
              <a:rPr lang="zh-CN" altLang="en-US" sz="2500">
                <a:latin typeface="Times New Roman" panose="02020603050405020304" pitchFamily="18" charset="0"/>
              </a:rPr>
              <a:t>：任何人的兄弟不是女性；</a:t>
            </a:r>
            <a:endParaRPr lang="zh-CN" altLang="en-US" sz="2500">
              <a:latin typeface="Times New Roman" panose="02020603050405020304" pitchFamily="18" charset="0"/>
              <a:cs typeface="Times New Roman" panose="02020603050405020304" pitchFamily="18" charset="0"/>
            </a:endParaRPr>
          </a:p>
          <a:p>
            <a:pPr algn="just" eaLnBrk="1" hangingPunct="1">
              <a:lnSpc>
                <a:spcPct val="120000"/>
              </a:lnSpc>
              <a:buFont typeface="Wingdings" pitchFamily="2" charset="2"/>
              <a:buNone/>
            </a:pPr>
            <a:r>
              <a:rPr lang="zh-CN" altLang="en-US" sz="2500">
                <a:latin typeface="Times New Roman" panose="02020603050405020304" pitchFamily="18" charset="0"/>
              </a:rPr>
              <a:t>           规则</a:t>
            </a:r>
            <a:r>
              <a:rPr lang="en-US" altLang="zh-CN" sz="2500">
                <a:latin typeface="Times New Roman" panose="02020603050405020304" pitchFamily="18" charset="0"/>
                <a:cs typeface="Times New Roman" panose="02020603050405020304" pitchFamily="18" charset="0"/>
              </a:rPr>
              <a:t>2</a:t>
            </a:r>
            <a:r>
              <a:rPr lang="zh-CN" altLang="en-US" sz="2500">
                <a:latin typeface="Times New Roman" panose="02020603050405020304" pitchFamily="18" charset="0"/>
              </a:rPr>
              <a:t>：任何人的姐妹必是女性。</a:t>
            </a:r>
            <a:endParaRPr lang="zh-CN" altLang="en-US" sz="2500">
              <a:latin typeface="Times New Roman" panose="02020603050405020304" pitchFamily="18" charset="0"/>
              <a:cs typeface="Times New Roman" panose="02020603050405020304" pitchFamily="18" charset="0"/>
            </a:endParaRPr>
          </a:p>
          <a:p>
            <a:pPr algn="just" eaLnBrk="1" hangingPunct="1">
              <a:lnSpc>
                <a:spcPct val="120000"/>
              </a:lnSpc>
              <a:buFont typeface="Wingdings" pitchFamily="2" charset="2"/>
              <a:buNone/>
            </a:pPr>
            <a:r>
              <a:rPr lang="zh-CN" altLang="en-US" sz="2500">
                <a:latin typeface="Times New Roman" panose="02020603050405020304" pitchFamily="18" charset="0"/>
              </a:rPr>
              <a:t>           事 实：</a:t>
            </a:r>
            <a:r>
              <a:rPr lang="en-US" altLang="zh-CN" sz="2500" i="1">
                <a:latin typeface="Times New Roman" panose="02020603050405020304" pitchFamily="18" charset="0"/>
                <a:cs typeface="Times New Roman" panose="02020603050405020304" pitchFamily="18" charset="0"/>
              </a:rPr>
              <a:t>Mary</a:t>
            </a:r>
            <a:r>
              <a:rPr lang="en-US" altLang="zh-CN" sz="2500">
                <a:latin typeface="Times New Roman" panose="02020603050405020304" pitchFamily="18" charset="0"/>
                <a:cs typeface="Times New Roman" panose="02020603050405020304" pitchFamily="18" charset="0"/>
              </a:rPr>
              <a:t> </a:t>
            </a:r>
            <a:r>
              <a:rPr lang="zh-CN" altLang="en-US" sz="2500">
                <a:latin typeface="Times New Roman" panose="02020603050405020304" pitchFamily="18" charset="0"/>
              </a:rPr>
              <a:t>是</a:t>
            </a:r>
            <a:r>
              <a:rPr lang="zh-CN" altLang="en-US" sz="2500" i="1">
                <a:latin typeface="Times New Roman" panose="02020603050405020304" pitchFamily="18" charset="0"/>
              </a:rPr>
              <a:t> </a:t>
            </a:r>
            <a:r>
              <a:rPr lang="en-US" altLang="zh-CN" sz="2500" i="1">
                <a:latin typeface="Times New Roman" panose="02020603050405020304" pitchFamily="18" charset="0"/>
                <a:cs typeface="Times New Roman" panose="02020603050405020304" pitchFamily="18" charset="0"/>
              </a:rPr>
              <a:t>Bill </a:t>
            </a:r>
            <a:r>
              <a:rPr lang="zh-CN" altLang="en-US" sz="2500">
                <a:latin typeface="Times New Roman" panose="02020603050405020304" pitchFamily="18" charset="0"/>
              </a:rPr>
              <a:t>的姐妹。</a:t>
            </a:r>
          </a:p>
          <a:p>
            <a:pPr algn="just" eaLnBrk="1" hangingPunct="1">
              <a:lnSpc>
                <a:spcPct val="120000"/>
              </a:lnSpc>
              <a:buFont typeface="Wingdings" pitchFamily="2" charset="2"/>
              <a:buNone/>
            </a:pPr>
            <a:r>
              <a:rPr lang="zh-CN" altLang="en-US" sz="2500">
                <a:latin typeface="Times New Roman" panose="02020603050405020304" pitchFamily="18" charset="0"/>
              </a:rPr>
              <a:t>     求证：</a:t>
            </a:r>
            <a:r>
              <a:rPr lang="zh-CN" altLang="en-US" sz="2500">
                <a:latin typeface="Times New Roman" panose="02020603050405020304" pitchFamily="18" charset="0"/>
                <a:cs typeface="Times New Roman" panose="02020603050405020304" pitchFamily="18" charset="0"/>
              </a:rPr>
              <a:t> </a:t>
            </a:r>
            <a:r>
              <a:rPr lang="en-US" altLang="zh-CN" sz="2500" i="1">
                <a:latin typeface="Times New Roman" panose="02020603050405020304" pitchFamily="18" charset="0"/>
                <a:cs typeface="Times New Roman" panose="02020603050405020304" pitchFamily="18" charset="0"/>
              </a:rPr>
              <a:t>Mary</a:t>
            </a:r>
            <a:r>
              <a:rPr lang="en-US" altLang="zh-CN" sz="2500">
                <a:latin typeface="Times New Roman" panose="02020603050405020304" pitchFamily="18" charset="0"/>
                <a:cs typeface="Times New Roman" panose="02020603050405020304" pitchFamily="18" charset="0"/>
              </a:rPr>
              <a:t> </a:t>
            </a:r>
            <a:r>
              <a:rPr lang="zh-CN" altLang="en-US" sz="2500">
                <a:latin typeface="Times New Roman" panose="02020603050405020304" pitchFamily="18" charset="0"/>
              </a:rPr>
              <a:t>不是 </a:t>
            </a:r>
            <a:r>
              <a:rPr lang="en-US" altLang="zh-CN" sz="2500" i="1">
                <a:latin typeface="Times New Roman" panose="02020603050405020304" pitchFamily="18" charset="0"/>
                <a:cs typeface="Times New Roman" panose="02020603050405020304" pitchFamily="18" charset="0"/>
              </a:rPr>
              <a:t>Tom </a:t>
            </a:r>
            <a:r>
              <a:rPr lang="zh-CN" altLang="en-US" sz="2500">
                <a:latin typeface="Times New Roman" panose="02020603050405020304" pitchFamily="18" charset="0"/>
              </a:rPr>
              <a:t>的兄弟。</a:t>
            </a:r>
            <a:endParaRPr lang="zh-CN" altLang="en-US" sz="2500">
              <a:latin typeface="Times New Roman" panose="02020603050405020304" pitchFamily="18" charset="0"/>
              <a:cs typeface="Times New Roman" panose="02020603050405020304" pitchFamily="18" charset="0"/>
            </a:endParaRPr>
          </a:p>
          <a:p>
            <a:pPr algn="just" eaLnBrk="1" hangingPunct="1">
              <a:lnSpc>
                <a:spcPct val="120000"/>
              </a:lnSpc>
            </a:pPr>
            <a:r>
              <a:rPr lang="zh-CN" altLang="en-US" sz="2500">
                <a:latin typeface="Times New Roman" panose="02020603050405020304" pitchFamily="18" charset="0"/>
              </a:rPr>
              <a:t>  证明：定义谓词</a:t>
            </a:r>
          </a:p>
          <a:p>
            <a:pPr algn="just" eaLnBrk="1" hangingPunct="1">
              <a:lnSpc>
                <a:spcPct val="120000"/>
              </a:lnSpc>
              <a:buFont typeface="Wingdings" pitchFamily="2" charset="2"/>
              <a:buNone/>
            </a:pPr>
            <a:r>
              <a:rPr lang="zh-CN" altLang="en-US" sz="2500">
                <a:latin typeface="Times New Roman" panose="02020603050405020304" pitchFamily="18" charset="0"/>
                <a:cs typeface="Times New Roman" panose="02020603050405020304" pitchFamily="18" charset="0"/>
              </a:rPr>
              <a:t>               </a:t>
            </a:r>
            <a:r>
              <a:rPr lang="en-US" altLang="zh-CN" sz="2500" i="1">
                <a:latin typeface="Times New Roman" panose="02020603050405020304" pitchFamily="18" charset="0"/>
                <a:cs typeface="Times New Roman" panose="02020603050405020304" pitchFamily="18" charset="0"/>
              </a:rPr>
              <a:t>brother</a:t>
            </a:r>
            <a:r>
              <a:rPr lang="en-US" altLang="zh-CN" sz="2500">
                <a:latin typeface="Times New Roman" panose="02020603050405020304" pitchFamily="18" charset="0"/>
                <a:cs typeface="Times New Roman" panose="02020603050405020304" pitchFamily="18" charset="0"/>
              </a:rPr>
              <a:t> ( </a:t>
            </a:r>
            <a:r>
              <a:rPr lang="en-US" altLang="zh-CN" sz="2500" i="1">
                <a:latin typeface="Times New Roman" panose="02020603050405020304" pitchFamily="18" charset="0"/>
                <a:cs typeface="Times New Roman" panose="02020603050405020304" pitchFamily="18" charset="0"/>
              </a:rPr>
              <a:t>x</a:t>
            </a:r>
            <a:r>
              <a:rPr lang="en-US" altLang="zh-CN" sz="2500">
                <a:latin typeface="Times New Roman" panose="02020603050405020304" pitchFamily="18" charset="0"/>
                <a:cs typeface="Times New Roman" panose="02020603050405020304" pitchFamily="18" charset="0"/>
              </a:rPr>
              <a:t>, </a:t>
            </a:r>
            <a:r>
              <a:rPr lang="en-US" altLang="zh-CN" sz="2500" i="1">
                <a:latin typeface="Times New Roman" panose="02020603050405020304" pitchFamily="18" charset="0"/>
                <a:cs typeface="Times New Roman" panose="02020603050405020304" pitchFamily="18" charset="0"/>
              </a:rPr>
              <a:t>y</a:t>
            </a:r>
            <a:r>
              <a:rPr lang="en-US" altLang="zh-CN" sz="2500">
                <a:latin typeface="Times New Roman" panose="02020603050405020304" pitchFamily="18" charset="0"/>
                <a:cs typeface="Times New Roman" panose="02020603050405020304" pitchFamily="18" charset="0"/>
              </a:rPr>
              <a:t> ) :  </a:t>
            </a:r>
            <a:r>
              <a:rPr lang="en-US" altLang="zh-CN" sz="2500" i="1">
                <a:latin typeface="Times New Roman" panose="02020603050405020304" pitchFamily="18" charset="0"/>
                <a:cs typeface="Times New Roman" panose="02020603050405020304" pitchFamily="18" charset="0"/>
              </a:rPr>
              <a:t>x </a:t>
            </a:r>
            <a:r>
              <a:rPr lang="zh-CN" altLang="en-US" sz="2500">
                <a:latin typeface="Times New Roman" panose="02020603050405020304" pitchFamily="18" charset="0"/>
              </a:rPr>
              <a:t>是 </a:t>
            </a:r>
            <a:r>
              <a:rPr lang="en-US" altLang="zh-CN" sz="2500" i="1">
                <a:latin typeface="Times New Roman" panose="02020603050405020304" pitchFamily="18" charset="0"/>
              </a:rPr>
              <a:t>y</a:t>
            </a:r>
            <a:r>
              <a:rPr lang="en-US" altLang="zh-CN" sz="2500">
                <a:latin typeface="Times New Roman" panose="02020603050405020304" pitchFamily="18" charset="0"/>
              </a:rPr>
              <a:t>  </a:t>
            </a:r>
            <a:r>
              <a:rPr lang="zh-CN" altLang="en-US" sz="2500">
                <a:latin typeface="Times New Roman" panose="02020603050405020304" pitchFamily="18" charset="0"/>
              </a:rPr>
              <a:t>的兄弟  </a:t>
            </a:r>
            <a:endParaRPr lang="zh-CN" altLang="en-US" sz="2500">
              <a:latin typeface="Times New Roman" panose="02020603050405020304" pitchFamily="18" charset="0"/>
              <a:cs typeface="Times New Roman" panose="02020603050405020304" pitchFamily="18" charset="0"/>
            </a:endParaRPr>
          </a:p>
          <a:p>
            <a:pPr algn="just" eaLnBrk="1" hangingPunct="1">
              <a:lnSpc>
                <a:spcPct val="120000"/>
              </a:lnSpc>
              <a:buFont typeface="Wingdings" pitchFamily="2" charset="2"/>
              <a:buNone/>
            </a:pPr>
            <a:r>
              <a:rPr lang="zh-CN" altLang="en-US" sz="2500">
                <a:latin typeface="Times New Roman" panose="02020603050405020304" pitchFamily="18" charset="0"/>
                <a:cs typeface="Times New Roman" panose="02020603050405020304" pitchFamily="18" charset="0"/>
              </a:rPr>
              <a:t>               </a:t>
            </a:r>
            <a:r>
              <a:rPr lang="en-US" altLang="zh-CN" sz="2500" i="1">
                <a:latin typeface="Times New Roman" panose="02020603050405020304" pitchFamily="18" charset="0"/>
                <a:cs typeface="Times New Roman" panose="02020603050405020304" pitchFamily="18" charset="0"/>
              </a:rPr>
              <a:t>sister</a:t>
            </a:r>
            <a:r>
              <a:rPr lang="en-US" altLang="zh-CN" sz="2500">
                <a:latin typeface="Times New Roman" panose="02020603050405020304" pitchFamily="18" charset="0"/>
                <a:cs typeface="Times New Roman" panose="02020603050405020304" pitchFamily="18" charset="0"/>
              </a:rPr>
              <a:t> ( </a:t>
            </a:r>
            <a:r>
              <a:rPr lang="en-US" altLang="zh-CN" sz="2500" i="1">
                <a:latin typeface="Times New Roman" panose="02020603050405020304" pitchFamily="18" charset="0"/>
                <a:cs typeface="Times New Roman" panose="02020603050405020304" pitchFamily="18" charset="0"/>
              </a:rPr>
              <a:t>x</a:t>
            </a:r>
            <a:r>
              <a:rPr lang="en-US" altLang="zh-CN" sz="2500">
                <a:latin typeface="Times New Roman" panose="02020603050405020304" pitchFamily="18" charset="0"/>
                <a:cs typeface="Times New Roman" panose="02020603050405020304" pitchFamily="18" charset="0"/>
              </a:rPr>
              <a:t>, </a:t>
            </a:r>
            <a:r>
              <a:rPr lang="en-US" altLang="zh-CN" sz="2500" i="1">
                <a:latin typeface="Times New Roman" panose="02020603050405020304" pitchFamily="18" charset="0"/>
                <a:cs typeface="Times New Roman" panose="02020603050405020304" pitchFamily="18" charset="0"/>
              </a:rPr>
              <a:t>y</a:t>
            </a:r>
            <a:r>
              <a:rPr lang="en-US" altLang="zh-CN" sz="2500">
                <a:latin typeface="Times New Roman" panose="02020603050405020304" pitchFamily="18" charset="0"/>
                <a:cs typeface="Times New Roman" panose="02020603050405020304" pitchFamily="18" charset="0"/>
              </a:rPr>
              <a:t> ) :   </a:t>
            </a:r>
            <a:r>
              <a:rPr lang="en-US" altLang="zh-CN" sz="2500" i="1">
                <a:latin typeface="Times New Roman" panose="02020603050405020304" pitchFamily="18" charset="0"/>
                <a:cs typeface="Times New Roman" panose="02020603050405020304" pitchFamily="18" charset="0"/>
              </a:rPr>
              <a:t>x</a:t>
            </a:r>
            <a:r>
              <a:rPr lang="en-US" altLang="zh-CN" sz="2500">
                <a:latin typeface="Times New Roman" panose="02020603050405020304" pitchFamily="18" charset="0"/>
                <a:cs typeface="Times New Roman" panose="02020603050405020304" pitchFamily="18" charset="0"/>
              </a:rPr>
              <a:t> </a:t>
            </a:r>
            <a:r>
              <a:rPr lang="zh-CN" altLang="en-US" sz="2500">
                <a:latin typeface="Times New Roman" panose="02020603050405020304" pitchFamily="18" charset="0"/>
              </a:rPr>
              <a:t>是 </a:t>
            </a:r>
            <a:r>
              <a:rPr lang="en-US" altLang="zh-CN" sz="2500" i="1">
                <a:latin typeface="Times New Roman" panose="02020603050405020304" pitchFamily="18" charset="0"/>
              </a:rPr>
              <a:t>y</a:t>
            </a:r>
            <a:r>
              <a:rPr lang="en-US" altLang="zh-CN" sz="2500">
                <a:latin typeface="Times New Roman" panose="02020603050405020304" pitchFamily="18" charset="0"/>
              </a:rPr>
              <a:t>  </a:t>
            </a:r>
            <a:r>
              <a:rPr lang="zh-CN" altLang="en-US" sz="2500">
                <a:latin typeface="Times New Roman" panose="02020603050405020304" pitchFamily="18" charset="0"/>
              </a:rPr>
              <a:t>的姐妹</a:t>
            </a:r>
            <a:endParaRPr lang="zh-CN" altLang="en-US" sz="2500">
              <a:latin typeface="Times New Roman" panose="02020603050405020304" pitchFamily="18" charset="0"/>
              <a:cs typeface="Times New Roman" panose="02020603050405020304" pitchFamily="18" charset="0"/>
            </a:endParaRPr>
          </a:p>
          <a:p>
            <a:pPr algn="just" eaLnBrk="1" hangingPunct="1">
              <a:lnSpc>
                <a:spcPct val="120000"/>
              </a:lnSpc>
              <a:buFont typeface="Wingdings" pitchFamily="2" charset="2"/>
              <a:buNone/>
            </a:pPr>
            <a:r>
              <a:rPr lang="zh-CN" altLang="en-US" sz="2500">
                <a:latin typeface="Times New Roman" panose="02020603050405020304" pitchFamily="18" charset="0"/>
                <a:cs typeface="Times New Roman" panose="02020603050405020304" pitchFamily="18" charset="0"/>
              </a:rPr>
              <a:t>               </a:t>
            </a:r>
            <a:r>
              <a:rPr lang="en-US" altLang="zh-CN" sz="2500" i="1">
                <a:latin typeface="Times New Roman" panose="02020603050405020304" pitchFamily="18" charset="0"/>
                <a:cs typeface="Times New Roman" panose="02020603050405020304" pitchFamily="18" charset="0"/>
              </a:rPr>
              <a:t>woman </a:t>
            </a:r>
            <a:r>
              <a:rPr lang="en-US" altLang="zh-CN" sz="2500">
                <a:latin typeface="Times New Roman" panose="02020603050405020304" pitchFamily="18" charset="0"/>
                <a:cs typeface="Times New Roman" panose="02020603050405020304" pitchFamily="18" charset="0"/>
              </a:rPr>
              <a:t>( </a:t>
            </a:r>
            <a:r>
              <a:rPr lang="en-US" altLang="zh-CN" sz="2500" i="1">
                <a:latin typeface="Times New Roman" panose="02020603050405020304" pitchFamily="18" charset="0"/>
                <a:cs typeface="Times New Roman" panose="02020603050405020304" pitchFamily="18" charset="0"/>
              </a:rPr>
              <a:t>x</a:t>
            </a:r>
            <a:r>
              <a:rPr lang="en-US" altLang="zh-CN" sz="2500">
                <a:latin typeface="Times New Roman" panose="02020603050405020304" pitchFamily="18" charset="0"/>
                <a:cs typeface="Times New Roman" panose="02020603050405020304" pitchFamily="18" charset="0"/>
              </a:rPr>
              <a:t> ) :  </a:t>
            </a:r>
            <a:r>
              <a:rPr lang="en-US" altLang="zh-CN" sz="2500" i="1">
                <a:latin typeface="Times New Roman" panose="02020603050405020304" pitchFamily="18" charset="0"/>
                <a:cs typeface="Times New Roman" panose="02020603050405020304" pitchFamily="18" charset="0"/>
              </a:rPr>
              <a:t>x </a:t>
            </a:r>
            <a:r>
              <a:rPr lang="zh-CN" altLang="en-US" sz="2500">
                <a:latin typeface="Times New Roman" panose="02020603050405020304" pitchFamily="18" charset="0"/>
              </a:rPr>
              <a:t>是女性</a:t>
            </a:r>
          </a:p>
        </p:txBody>
      </p:sp>
      <p:sp>
        <p:nvSpPr>
          <p:cNvPr id="69637" name="Rectangle 6">
            <a:extLst>
              <a:ext uri="{FF2B5EF4-FFF2-40B4-BE49-F238E27FC236}">
                <a16:creationId xmlns:a16="http://schemas.microsoft.com/office/drawing/2014/main" id="{ADCD8988-DBF4-6146-89A0-D45637B01E6D}"/>
              </a:ext>
            </a:extLst>
          </p:cNvPr>
          <p:cNvSpPr>
            <a:spLocks noChangeArrowheads="1"/>
          </p:cNvSpPr>
          <p:nvPr/>
        </p:nvSpPr>
        <p:spPr bwMode="auto">
          <a:xfrm>
            <a:off x="415290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69638" name="Rectangle 8">
            <a:extLst>
              <a:ext uri="{FF2B5EF4-FFF2-40B4-BE49-F238E27FC236}">
                <a16:creationId xmlns:a16="http://schemas.microsoft.com/office/drawing/2014/main" id="{D1E79429-E354-AC44-8C20-713A0CD84DC9}"/>
              </a:ext>
            </a:extLst>
          </p:cNvPr>
          <p:cNvSpPr>
            <a:spLocks noChangeArrowheads="1"/>
          </p:cNvSpPr>
          <p:nvPr/>
        </p:nvSpPr>
        <p:spPr bwMode="auto">
          <a:xfrm>
            <a:off x="4510088" y="3357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69639" name="Rectangle 10">
            <a:extLst>
              <a:ext uri="{FF2B5EF4-FFF2-40B4-BE49-F238E27FC236}">
                <a16:creationId xmlns:a16="http://schemas.microsoft.com/office/drawing/2014/main" id="{E2A676FD-1DA5-F245-A0DF-052409CA52DA}"/>
              </a:ext>
            </a:extLst>
          </p:cNvPr>
          <p:cNvSpPr>
            <a:spLocks noChangeArrowheads="1"/>
          </p:cNvSpPr>
          <p:nvPr/>
        </p:nvSpPr>
        <p:spPr bwMode="auto">
          <a:xfrm>
            <a:off x="4500563"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69640" name="Rectangle 12">
            <a:extLst>
              <a:ext uri="{FF2B5EF4-FFF2-40B4-BE49-F238E27FC236}">
                <a16:creationId xmlns:a16="http://schemas.microsoft.com/office/drawing/2014/main" id="{12F4F2C3-DC43-0E46-80B7-CA69380A33FF}"/>
              </a:ext>
            </a:extLst>
          </p:cNvPr>
          <p:cNvSpPr>
            <a:spLocks noChangeArrowheads="1"/>
          </p:cNvSpPr>
          <p:nvPr/>
        </p:nvSpPr>
        <p:spPr bwMode="auto">
          <a:xfrm>
            <a:off x="42100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69641" name="Rectangle 16">
            <a:extLst>
              <a:ext uri="{FF2B5EF4-FFF2-40B4-BE49-F238E27FC236}">
                <a16:creationId xmlns:a16="http://schemas.microsoft.com/office/drawing/2014/main" id="{4519F384-8A0D-1F48-ACE7-21FDAFE18F22}"/>
              </a:ext>
            </a:extLst>
          </p:cNvPr>
          <p:cNvSpPr>
            <a:spLocks noChangeArrowheads="1"/>
          </p:cNvSpPr>
          <p:nvPr/>
        </p:nvSpPr>
        <p:spPr bwMode="auto">
          <a:xfrm>
            <a:off x="423386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3187">
                                            <p:txEl>
                                              <p:pRg st="5" end="5"/>
                                            </p:txEl>
                                          </p:spTgt>
                                        </p:tgtEl>
                                        <p:attrNameLst>
                                          <p:attrName>style.visibility</p:attrName>
                                        </p:attrNameLst>
                                      </p:cBhvr>
                                      <p:to>
                                        <p:strVal val="visible"/>
                                      </p:to>
                                    </p:set>
                                    <p:anim calcmode="lin" valueType="num">
                                      <p:cBhvr additive="base">
                                        <p:cTn id="7" dur="500" fill="hold"/>
                                        <p:tgtEl>
                                          <p:spTgt spid="93187">
                                            <p:txEl>
                                              <p:pRg st="5"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3187">
                                            <p:txEl>
                                              <p:pRg st="5" end="5"/>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3187">
                                            <p:txEl>
                                              <p:pRg st="6" end="6"/>
                                            </p:txEl>
                                          </p:spTgt>
                                        </p:tgtEl>
                                        <p:attrNameLst>
                                          <p:attrName>style.visibility</p:attrName>
                                        </p:attrNameLst>
                                      </p:cBhvr>
                                      <p:to>
                                        <p:strVal val="visible"/>
                                      </p:to>
                                    </p:set>
                                    <p:anim calcmode="lin" valueType="num">
                                      <p:cBhvr additive="base">
                                        <p:cTn id="12" dur="500" fill="hold"/>
                                        <p:tgtEl>
                                          <p:spTgt spid="93187">
                                            <p:txEl>
                                              <p:pRg st="6" end="6"/>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93187">
                                            <p:txEl>
                                              <p:pRg st="6" end="6"/>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93187">
                                            <p:txEl>
                                              <p:pRg st="7" end="7"/>
                                            </p:txEl>
                                          </p:spTgt>
                                        </p:tgtEl>
                                        <p:attrNameLst>
                                          <p:attrName>style.visibility</p:attrName>
                                        </p:attrNameLst>
                                      </p:cBhvr>
                                      <p:to>
                                        <p:strVal val="visible"/>
                                      </p:to>
                                    </p:set>
                                    <p:anim calcmode="lin" valueType="num">
                                      <p:cBhvr additive="base">
                                        <p:cTn id="17" dur="500" fill="hold"/>
                                        <p:tgtEl>
                                          <p:spTgt spid="93187">
                                            <p:txEl>
                                              <p:pRg st="7" end="7"/>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93187">
                                            <p:txEl>
                                              <p:pRg st="7" end="7"/>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93187">
                                            <p:txEl>
                                              <p:pRg st="8" end="8"/>
                                            </p:txEl>
                                          </p:spTgt>
                                        </p:tgtEl>
                                        <p:attrNameLst>
                                          <p:attrName>style.visibility</p:attrName>
                                        </p:attrNameLst>
                                      </p:cBhvr>
                                      <p:to>
                                        <p:strVal val="visible"/>
                                      </p:to>
                                    </p:set>
                                    <p:anim calcmode="lin" valueType="num">
                                      <p:cBhvr additive="base">
                                        <p:cTn id="22" dur="500" fill="hold"/>
                                        <p:tgtEl>
                                          <p:spTgt spid="93187">
                                            <p:txEl>
                                              <p:pRg st="8" end="8"/>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9318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1">
            <a:extLst>
              <a:ext uri="{FF2B5EF4-FFF2-40B4-BE49-F238E27FC236}">
                <a16:creationId xmlns:a16="http://schemas.microsoft.com/office/drawing/2014/main" id="{1F6EA129-3787-3345-9633-E9BC86B9585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E1027E85-310E-7A49-9DD9-1D0183F76C3C}" type="slidenum">
              <a:rPr lang="ja-JP" altLang="en-US" sz="1800">
                <a:solidFill>
                  <a:srgbClr val="A50021"/>
                </a:solidFill>
                <a:ea typeface="ＭＳ Ｐゴシック" panose="020B0600070205080204" pitchFamily="34" charset="-128"/>
              </a:rPr>
              <a:pPr>
                <a:spcBef>
                  <a:spcPct val="0"/>
                </a:spcBef>
                <a:buClrTx/>
                <a:buFontTx/>
                <a:buNone/>
              </a:pPr>
              <a:t>62</a:t>
            </a:fld>
            <a:endParaRPr lang="en-US" altLang="ja-JP" sz="1800">
              <a:solidFill>
                <a:srgbClr val="A50021"/>
              </a:solidFill>
              <a:ea typeface="ＭＳ Ｐゴシック" panose="020B0600070205080204" pitchFamily="34" charset="-128"/>
            </a:endParaRPr>
          </a:p>
        </p:txBody>
      </p:sp>
      <p:sp>
        <p:nvSpPr>
          <p:cNvPr id="70659" name="Rectangle 2">
            <a:extLst>
              <a:ext uri="{FF2B5EF4-FFF2-40B4-BE49-F238E27FC236}">
                <a16:creationId xmlns:a16="http://schemas.microsoft.com/office/drawing/2014/main" id="{FC9C4C24-FAF8-914C-BBF3-FFCC88F6ECA9}"/>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bg1"/>
                </a:solidFill>
                <a:latin typeface="Times New Roman" panose="02020603050405020304" pitchFamily="18" charset="0"/>
                <a:ea typeface="黑体" panose="02010609060101010101" pitchFamily="49" charset="-122"/>
              </a:rPr>
              <a:t>3.5  </a:t>
            </a:r>
            <a:r>
              <a:rPr lang="zh-CN" altLang="en-US" sz="3600" b="0">
                <a:solidFill>
                  <a:schemeClr val="bg1"/>
                </a:solidFill>
                <a:latin typeface="Times New Roman" panose="02020603050405020304" pitchFamily="18" charset="0"/>
                <a:ea typeface="黑体" panose="02010609060101010101" pitchFamily="49" charset="-122"/>
              </a:rPr>
              <a:t>归结反演</a:t>
            </a:r>
          </a:p>
        </p:txBody>
      </p:sp>
      <p:sp>
        <p:nvSpPr>
          <p:cNvPr id="94211" name="Rectangle 3">
            <a:extLst>
              <a:ext uri="{FF2B5EF4-FFF2-40B4-BE49-F238E27FC236}">
                <a16:creationId xmlns:a16="http://schemas.microsoft.com/office/drawing/2014/main" id="{62F2B8E1-B594-5843-A763-47CF91707D6C}"/>
              </a:ext>
            </a:extLst>
          </p:cNvPr>
          <p:cNvSpPr>
            <a:spLocks noChangeArrowheads="1"/>
          </p:cNvSpPr>
          <p:nvPr/>
        </p:nvSpPr>
        <p:spPr bwMode="auto">
          <a:xfrm>
            <a:off x="250825" y="908050"/>
            <a:ext cx="8740775" cy="5721350"/>
          </a:xfrm>
          <a:prstGeom prst="rect">
            <a:avLst/>
          </a:prstGeom>
          <a:gradFill rotWithShape="1">
            <a:gsLst>
              <a:gs pos="0">
                <a:srgbClr val="FFFF99"/>
              </a:gs>
              <a:gs pos="100000">
                <a:schemeClr val="bg1"/>
              </a:gs>
            </a:gsLst>
            <a:path path="shape">
              <a:fillToRect l="50000" t="50000" r="50000" b="50000"/>
            </a:path>
          </a:gradFill>
          <a:ln w="9525">
            <a:solidFill>
              <a:srgbClr val="808080"/>
            </a:solidFill>
            <a:miter lim="800000"/>
            <a:headEnd/>
            <a:tailEnd/>
          </a:ln>
        </p:spPr>
        <p:txBody>
          <a:bodyPr/>
          <a:lstStyle>
            <a:lvl1pPr marL="469900" indent="-469900">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r>
              <a:rPr lang="zh-CN" altLang="en-US" sz="2400">
                <a:latin typeface="宋体" panose="02010600030101010101" pitchFamily="2" charset="-122"/>
              </a:rPr>
              <a:t>证明：将规则与事实用谓词公式表示：</a:t>
            </a:r>
            <a:endParaRPr lang="zh-CN" altLang="en-US" sz="2400">
              <a:latin typeface="Times New Roman" panose="02020603050405020304" pitchFamily="18" charset="0"/>
              <a:cs typeface="Times New Roman" panose="02020603050405020304" pitchFamily="18" charset="0"/>
            </a:endParaRPr>
          </a:p>
          <a:p>
            <a:pPr eaLnBrk="1" hangingPunct="1">
              <a:buFont typeface="Wingdings" pitchFamily="2" charset="2"/>
              <a:buNone/>
            </a:pPr>
            <a:endParaRPr lang="en-US" altLang="zh-CN" b="0"/>
          </a:p>
        </p:txBody>
      </p:sp>
      <p:sp>
        <p:nvSpPr>
          <p:cNvPr id="94213" name="Rectangle 5">
            <a:extLst>
              <a:ext uri="{FF2B5EF4-FFF2-40B4-BE49-F238E27FC236}">
                <a16:creationId xmlns:a16="http://schemas.microsoft.com/office/drawing/2014/main" id="{0FC87E4A-F620-2040-9EE9-CF544E34CE7D}"/>
              </a:ext>
            </a:extLst>
          </p:cNvPr>
          <p:cNvSpPr>
            <a:spLocks noChangeArrowheads="1"/>
          </p:cNvSpPr>
          <p:nvPr/>
        </p:nvSpPr>
        <p:spPr bwMode="auto">
          <a:xfrm>
            <a:off x="304800" y="297180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0"/>
              </a:spcBef>
              <a:buClr>
                <a:srgbClr val="0000FF"/>
              </a:buClr>
              <a:buFont typeface="Wingdings" pitchFamily="2" charset="2"/>
              <a:buChar char="§"/>
            </a:pPr>
            <a:r>
              <a:rPr lang="en-US" altLang="zh-CN" sz="2400" b="0">
                <a:latin typeface="宋体" panose="02010600030101010101" pitchFamily="2" charset="-122"/>
              </a:rPr>
              <a:t> </a:t>
            </a:r>
            <a:r>
              <a:rPr lang="zh-CN" altLang="en-US" sz="2400">
                <a:latin typeface="宋体" panose="02010600030101010101" pitchFamily="2" charset="-122"/>
              </a:rPr>
              <a:t>把要求证的结论用谓词公式表示出来并否定，得：</a:t>
            </a:r>
            <a:endParaRPr lang="zh-CN" altLang="en-US" sz="2400"/>
          </a:p>
        </p:txBody>
      </p:sp>
      <p:sp>
        <p:nvSpPr>
          <p:cNvPr id="94222" name="Text Box 14">
            <a:extLst>
              <a:ext uri="{FF2B5EF4-FFF2-40B4-BE49-F238E27FC236}">
                <a16:creationId xmlns:a16="http://schemas.microsoft.com/office/drawing/2014/main" id="{E664FB1B-BA55-EB40-8E8D-DF6E3F1D066A}"/>
              </a:ext>
            </a:extLst>
          </p:cNvPr>
          <p:cNvSpPr txBox="1">
            <a:spLocks noChangeArrowheads="1"/>
          </p:cNvSpPr>
          <p:nvPr/>
        </p:nvSpPr>
        <p:spPr bwMode="auto">
          <a:xfrm>
            <a:off x="304800" y="3962400"/>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 typeface="Wingdings" pitchFamily="2" charset="2"/>
              <a:buChar char="§"/>
            </a:pPr>
            <a:r>
              <a:rPr lang="en-US" altLang="zh-CN" sz="2400" b="0">
                <a:latin typeface="宋体" panose="02010600030101010101" pitchFamily="2" charset="-122"/>
              </a:rPr>
              <a:t> </a:t>
            </a:r>
            <a:r>
              <a:rPr lang="zh-CN" altLang="en-US" sz="2400">
                <a:latin typeface="宋体" panose="02010600030101010101" pitchFamily="2" charset="-122"/>
              </a:rPr>
              <a:t>把上述公式化成子句集：</a:t>
            </a:r>
            <a:r>
              <a:rPr lang="zh-CN" altLang="en-US" sz="1800" b="0"/>
              <a:t> </a:t>
            </a:r>
          </a:p>
        </p:txBody>
      </p:sp>
      <p:sp>
        <p:nvSpPr>
          <p:cNvPr id="94229" name="AutoShape 21">
            <a:extLst>
              <a:ext uri="{FF2B5EF4-FFF2-40B4-BE49-F238E27FC236}">
                <a16:creationId xmlns:a16="http://schemas.microsoft.com/office/drawing/2014/main" id="{98EA38EE-F46F-3B42-BC8F-C337D0502C86}"/>
              </a:ext>
            </a:extLst>
          </p:cNvPr>
          <p:cNvSpPr>
            <a:spLocks noChangeArrowheads="1"/>
          </p:cNvSpPr>
          <p:nvPr/>
        </p:nvSpPr>
        <p:spPr bwMode="auto">
          <a:xfrm>
            <a:off x="4267200" y="1600200"/>
            <a:ext cx="609600" cy="3962400"/>
          </a:xfrm>
          <a:prstGeom prst="curvedLeftArrow">
            <a:avLst>
              <a:gd name="adj1" fmla="val 130000"/>
              <a:gd name="adj2" fmla="val 260000"/>
              <a:gd name="adj3" fmla="val 33333"/>
            </a:avLst>
          </a:prstGeom>
          <a:gradFill rotWithShape="0">
            <a:gsLst>
              <a:gs pos="0">
                <a:srgbClr val="FF99CC"/>
              </a:gs>
              <a:gs pos="100000">
                <a:schemeClr val="bg1"/>
              </a:gs>
            </a:gsLst>
            <a:path path="rect">
              <a:fillToRect l="50000" t="50000" r="50000" b="50000"/>
            </a:path>
          </a:gradFill>
          <a:ln w="9525">
            <a:solidFill>
              <a:srgbClr val="FF0000"/>
            </a:solidFill>
            <a:miter lim="800000"/>
            <a:headEnd/>
            <a:tailEnd/>
          </a:ln>
        </p:spPr>
        <p:txBody>
          <a:bodyPr wrap="none" anchor="ct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70664" name="Rectangle 23">
            <a:extLst>
              <a:ext uri="{FF2B5EF4-FFF2-40B4-BE49-F238E27FC236}">
                <a16:creationId xmlns:a16="http://schemas.microsoft.com/office/drawing/2014/main" id="{4B0ED232-BD1D-3540-B379-74977DF7A290}"/>
              </a:ext>
            </a:extLst>
          </p:cNvPr>
          <p:cNvSpPr>
            <a:spLocks noChangeArrowheads="1"/>
          </p:cNvSpPr>
          <p:nvPr/>
        </p:nvSpPr>
        <p:spPr bwMode="auto">
          <a:xfrm>
            <a:off x="34480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70665" name="Rectangle 25">
            <a:extLst>
              <a:ext uri="{FF2B5EF4-FFF2-40B4-BE49-F238E27FC236}">
                <a16:creationId xmlns:a16="http://schemas.microsoft.com/office/drawing/2014/main" id="{E041378D-9144-AA46-A5EF-10844E38CFC4}"/>
              </a:ext>
            </a:extLst>
          </p:cNvPr>
          <p:cNvSpPr>
            <a:spLocks noChangeArrowheads="1"/>
          </p:cNvSpPr>
          <p:nvPr/>
        </p:nvSpPr>
        <p:spPr bwMode="auto">
          <a:xfrm>
            <a:off x="355758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70666" name="Rectangle 27">
            <a:extLst>
              <a:ext uri="{FF2B5EF4-FFF2-40B4-BE49-F238E27FC236}">
                <a16:creationId xmlns:a16="http://schemas.microsoft.com/office/drawing/2014/main" id="{72DA9591-9815-654B-B107-8A6C932E373A}"/>
              </a:ext>
            </a:extLst>
          </p:cNvPr>
          <p:cNvSpPr>
            <a:spLocks noChangeArrowheads="1"/>
          </p:cNvSpPr>
          <p:nvPr/>
        </p:nvSpPr>
        <p:spPr bwMode="auto">
          <a:xfrm>
            <a:off x="400526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70667" name="Text Box 10">
            <a:extLst>
              <a:ext uri="{FF2B5EF4-FFF2-40B4-BE49-F238E27FC236}">
                <a16:creationId xmlns:a16="http://schemas.microsoft.com/office/drawing/2014/main" id="{37247E97-DEFD-1042-947A-AED97B1ECA50}"/>
              </a:ext>
            </a:extLst>
          </p:cNvPr>
          <p:cNvSpPr txBox="1">
            <a:spLocks noChangeArrowheads="1"/>
          </p:cNvSpPr>
          <p:nvPr/>
        </p:nvSpPr>
        <p:spPr bwMode="auto">
          <a:xfrm>
            <a:off x="381000" y="1371600"/>
            <a:ext cx="3962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400" b="0">
                <a:latin typeface="Times New Roman" panose="02020603050405020304" pitchFamily="18" charset="0"/>
              </a:rPr>
              <a:t>（</a:t>
            </a:r>
            <a:r>
              <a:rPr lang="en-US" altLang="zh-CN" sz="2400" b="0">
                <a:latin typeface="Times New Roman" panose="02020603050405020304" pitchFamily="18" charset="0"/>
              </a:rPr>
              <a:t>1</a:t>
            </a:r>
            <a:r>
              <a:rPr lang="zh-CN" altLang="en-US" sz="2400" b="0">
                <a:latin typeface="Times New Roman" panose="02020603050405020304" pitchFamily="18" charset="0"/>
              </a:rPr>
              <a:t>）</a:t>
            </a:r>
          </a:p>
          <a:p>
            <a:pPr eaLnBrk="1" hangingPunct="1">
              <a:spcBef>
                <a:spcPct val="50000"/>
              </a:spcBef>
              <a:buClrTx/>
              <a:buFontTx/>
              <a:buNone/>
            </a:pPr>
            <a:r>
              <a:rPr lang="zh-CN" altLang="en-US" sz="2400" b="0">
                <a:latin typeface="Times New Roman" panose="02020603050405020304" pitchFamily="18" charset="0"/>
              </a:rPr>
              <a:t>（</a:t>
            </a:r>
            <a:r>
              <a:rPr lang="en-US" altLang="zh-CN" sz="2400" b="0">
                <a:latin typeface="Times New Roman" panose="02020603050405020304" pitchFamily="18" charset="0"/>
              </a:rPr>
              <a:t>2</a:t>
            </a:r>
            <a:r>
              <a:rPr lang="zh-CN" altLang="en-US" sz="2400" b="0">
                <a:latin typeface="Times New Roman" panose="02020603050405020304" pitchFamily="18" charset="0"/>
              </a:rPr>
              <a:t>）</a:t>
            </a:r>
          </a:p>
          <a:p>
            <a:pPr eaLnBrk="1" hangingPunct="1">
              <a:spcBef>
                <a:spcPct val="50000"/>
              </a:spcBef>
              <a:buClrTx/>
              <a:buFontTx/>
              <a:buNone/>
            </a:pPr>
            <a:r>
              <a:rPr lang="zh-CN" altLang="en-US" sz="2400" b="0">
                <a:latin typeface="Times New Roman" panose="02020603050405020304" pitchFamily="18" charset="0"/>
              </a:rPr>
              <a:t>（</a:t>
            </a:r>
            <a:r>
              <a:rPr lang="en-US" altLang="zh-CN" sz="2400" b="0">
                <a:latin typeface="Times New Roman" panose="02020603050405020304" pitchFamily="18" charset="0"/>
              </a:rPr>
              <a:t>3</a:t>
            </a:r>
            <a:r>
              <a:rPr lang="zh-CN" altLang="en-US" sz="2400" b="0">
                <a:latin typeface="Times New Roman" panose="02020603050405020304" pitchFamily="18" charset="0"/>
              </a:rPr>
              <a:t>）</a:t>
            </a:r>
          </a:p>
        </p:txBody>
      </p:sp>
      <p:graphicFrame>
        <p:nvGraphicFramePr>
          <p:cNvPr id="70668" name="Object 0">
            <a:extLst>
              <a:ext uri="{FF2B5EF4-FFF2-40B4-BE49-F238E27FC236}">
                <a16:creationId xmlns:a16="http://schemas.microsoft.com/office/drawing/2014/main" id="{A9D1E30A-7E7B-134D-B474-85A1DBA62331}"/>
              </a:ext>
            </a:extLst>
          </p:cNvPr>
          <p:cNvGraphicFramePr>
            <a:graphicFrameLocks noChangeAspect="1"/>
          </p:cNvGraphicFramePr>
          <p:nvPr/>
        </p:nvGraphicFramePr>
        <p:xfrm>
          <a:off x="1103313" y="1371600"/>
          <a:ext cx="5068887" cy="414338"/>
        </p:xfrm>
        <a:graphic>
          <a:graphicData uri="http://schemas.openxmlformats.org/presentationml/2006/ole">
            <mc:AlternateContent xmlns:mc="http://schemas.openxmlformats.org/markup-compatibility/2006">
              <mc:Choice xmlns:v="urn:schemas-microsoft-com:vml" Requires="v">
                <p:oleObj spid="_x0000_s70746" name="公式" r:id="rId4" imgW="56464200" imgH="4686300" progId="Equation.3">
                  <p:embed/>
                </p:oleObj>
              </mc:Choice>
              <mc:Fallback>
                <p:oleObj name="公式" r:id="rId4" imgW="56464200" imgH="4686300" progId="Equation.3">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313" y="1371600"/>
                        <a:ext cx="5068887"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69" name="Object 1">
            <a:extLst>
              <a:ext uri="{FF2B5EF4-FFF2-40B4-BE49-F238E27FC236}">
                <a16:creationId xmlns:a16="http://schemas.microsoft.com/office/drawing/2014/main" id="{94710C69-ED05-8E46-B79F-E876D389C134}"/>
              </a:ext>
            </a:extLst>
          </p:cNvPr>
          <p:cNvGraphicFramePr>
            <a:graphicFrameLocks noChangeAspect="1"/>
          </p:cNvGraphicFramePr>
          <p:nvPr/>
        </p:nvGraphicFramePr>
        <p:xfrm>
          <a:off x="1100138" y="1981200"/>
          <a:ext cx="4583112" cy="412750"/>
        </p:xfrm>
        <a:graphic>
          <a:graphicData uri="http://schemas.openxmlformats.org/presentationml/2006/ole">
            <mc:AlternateContent xmlns:mc="http://schemas.openxmlformats.org/markup-compatibility/2006">
              <mc:Choice xmlns:v="urn:schemas-microsoft-com:vml" Requires="v">
                <p:oleObj spid="_x0000_s70747" name="公式" r:id="rId6" imgW="51206400" imgH="4686300" progId="Equation.3">
                  <p:embed/>
                </p:oleObj>
              </mc:Choice>
              <mc:Fallback>
                <p:oleObj name="公式" r:id="rId6" imgW="51206400" imgH="4686300"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0138" y="1981200"/>
                        <a:ext cx="458311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70" name="Object 2">
            <a:extLst>
              <a:ext uri="{FF2B5EF4-FFF2-40B4-BE49-F238E27FC236}">
                <a16:creationId xmlns:a16="http://schemas.microsoft.com/office/drawing/2014/main" id="{8327C715-1DC3-AF4A-90EE-37665E544B1C}"/>
              </a:ext>
            </a:extLst>
          </p:cNvPr>
          <p:cNvGraphicFramePr>
            <a:graphicFrameLocks noChangeAspect="1"/>
          </p:cNvGraphicFramePr>
          <p:nvPr/>
        </p:nvGraphicFramePr>
        <p:xfrm>
          <a:off x="1143000" y="2514600"/>
          <a:ext cx="2286000" cy="401638"/>
        </p:xfrm>
        <a:graphic>
          <a:graphicData uri="http://schemas.openxmlformats.org/presentationml/2006/ole">
            <mc:AlternateContent xmlns:mc="http://schemas.openxmlformats.org/markup-compatibility/2006">
              <mc:Choice xmlns:v="urn:schemas-microsoft-com:vml" Requires="v">
                <p:oleObj spid="_x0000_s70748" r:id="rId8" imgW="26035000" imgH="4686300" progId="Equation.3">
                  <p:embed/>
                </p:oleObj>
              </mc:Choice>
              <mc:Fallback>
                <p:oleObj r:id="rId8" imgW="26035000" imgH="4686300"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2514600"/>
                        <a:ext cx="22860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71" name="Rectangle 29">
            <a:extLst>
              <a:ext uri="{FF2B5EF4-FFF2-40B4-BE49-F238E27FC236}">
                <a16:creationId xmlns:a16="http://schemas.microsoft.com/office/drawing/2014/main" id="{2F8FB0B1-F4FA-C344-B2D6-1D5620E2AC76}"/>
              </a:ext>
            </a:extLst>
          </p:cNvPr>
          <p:cNvSpPr>
            <a:spLocks noChangeArrowheads="1"/>
          </p:cNvSpPr>
          <p:nvPr/>
        </p:nvSpPr>
        <p:spPr bwMode="auto">
          <a:xfrm>
            <a:off x="38814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70672" name="Text Box 12">
            <a:extLst>
              <a:ext uri="{FF2B5EF4-FFF2-40B4-BE49-F238E27FC236}">
                <a16:creationId xmlns:a16="http://schemas.microsoft.com/office/drawing/2014/main" id="{85905B49-DACE-5A40-B977-CDB3CEE4F216}"/>
              </a:ext>
            </a:extLst>
          </p:cNvPr>
          <p:cNvSpPr txBox="1">
            <a:spLocks noChangeArrowheads="1"/>
          </p:cNvSpPr>
          <p:nvPr/>
        </p:nvSpPr>
        <p:spPr bwMode="auto">
          <a:xfrm>
            <a:off x="381000" y="35052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400" b="0">
                <a:latin typeface="Times New Roman" panose="02020603050405020304" pitchFamily="18" charset="0"/>
              </a:rPr>
              <a:t>（</a:t>
            </a:r>
            <a:r>
              <a:rPr lang="en-US" altLang="zh-CN" sz="2400" b="0">
                <a:latin typeface="Times New Roman" panose="02020603050405020304" pitchFamily="18" charset="0"/>
              </a:rPr>
              <a:t>4</a:t>
            </a:r>
            <a:r>
              <a:rPr lang="zh-CN" altLang="en-US" sz="2400" b="0">
                <a:latin typeface="Times New Roman" panose="02020603050405020304" pitchFamily="18" charset="0"/>
              </a:rPr>
              <a:t>）</a:t>
            </a:r>
          </a:p>
        </p:txBody>
      </p:sp>
      <p:graphicFrame>
        <p:nvGraphicFramePr>
          <p:cNvPr id="70673" name="Object 3">
            <a:extLst>
              <a:ext uri="{FF2B5EF4-FFF2-40B4-BE49-F238E27FC236}">
                <a16:creationId xmlns:a16="http://schemas.microsoft.com/office/drawing/2014/main" id="{FE850C7B-A204-6943-9FF1-C335210DEB9D}"/>
              </a:ext>
            </a:extLst>
          </p:cNvPr>
          <p:cNvGraphicFramePr>
            <a:graphicFrameLocks noChangeAspect="1"/>
          </p:cNvGraphicFramePr>
          <p:nvPr/>
        </p:nvGraphicFramePr>
        <p:xfrm>
          <a:off x="1143000" y="3505200"/>
          <a:ext cx="2795588" cy="441325"/>
        </p:xfrm>
        <a:graphic>
          <a:graphicData uri="http://schemas.openxmlformats.org/presentationml/2006/ole">
            <mc:AlternateContent xmlns:mc="http://schemas.openxmlformats.org/markup-compatibility/2006">
              <mc:Choice xmlns:v="urn:schemas-microsoft-com:vml" Requires="v">
                <p:oleObj spid="_x0000_s70749" name="公式" r:id="rId10" imgW="29260800" imgH="4686300" progId="Equation.3">
                  <p:embed/>
                </p:oleObj>
              </mc:Choice>
              <mc:Fallback>
                <p:oleObj name="公式" r:id="rId10" imgW="29260800" imgH="4686300" progId="Equation.3">
                  <p:embed/>
                  <p:pic>
                    <p:nvPicPr>
                      <p:cNvPr id="0"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3000" y="3505200"/>
                        <a:ext cx="27955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74" name="Rectangle 31">
            <a:extLst>
              <a:ext uri="{FF2B5EF4-FFF2-40B4-BE49-F238E27FC236}">
                <a16:creationId xmlns:a16="http://schemas.microsoft.com/office/drawing/2014/main" id="{7A00F35A-A93F-B148-8407-3D60497DB790}"/>
              </a:ext>
            </a:extLst>
          </p:cNvPr>
          <p:cNvSpPr>
            <a:spLocks noChangeArrowheads="1"/>
          </p:cNvSpPr>
          <p:nvPr/>
        </p:nvSpPr>
        <p:spPr bwMode="auto">
          <a:xfrm>
            <a:off x="34909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70675" name="Rectangle 33">
            <a:extLst>
              <a:ext uri="{FF2B5EF4-FFF2-40B4-BE49-F238E27FC236}">
                <a16:creationId xmlns:a16="http://schemas.microsoft.com/office/drawing/2014/main" id="{9D7A744B-1071-5740-93CE-E929F02654B1}"/>
              </a:ext>
            </a:extLst>
          </p:cNvPr>
          <p:cNvSpPr>
            <a:spLocks noChangeArrowheads="1"/>
          </p:cNvSpPr>
          <p:nvPr/>
        </p:nvSpPr>
        <p:spPr bwMode="auto">
          <a:xfrm>
            <a:off x="3600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70676" name="Rectangle 35">
            <a:extLst>
              <a:ext uri="{FF2B5EF4-FFF2-40B4-BE49-F238E27FC236}">
                <a16:creationId xmlns:a16="http://schemas.microsoft.com/office/drawing/2014/main" id="{FC7218D5-12D0-4C43-A76E-407D2900C255}"/>
              </a:ext>
            </a:extLst>
          </p:cNvPr>
          <p:cNvSpPr>
            <a:spLocks noChangeArrowheads="1"/>
          </p:cNvSpPr>
          <p:nvPr/>
        </p:nvSpPr>
        <p:spPr bwMode="auto">
          <a:xfrm>
            <a:off x="38481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70677" name="Rectangle 37">
            <a:extLst>
              <a:ext uri="{FF2B5EF4-FFF2-40B4-BE49-F238E27FC236}">
                <a16:creationId xmlns:a16="http://schemas.microsoft.com/office/drawing/2014/main" id="{E4084A39-9A70-B74A-B52F-94F65B44747F}"/>
              </a:ext>
            </a:extLst>
          </p:cNvPr>
          <p:cNvSpPr>
            <a:spLocks noChangeArrowheads="1"/>
          </p:cNvSpPr>
          <p:nvPr/>
        </p:nvSpPr>
        <p:spPr bwMode="auto">
          <a:xfrm>
            <a:off x="376713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nvGrpSpPr>
          <p:cNvPr id="2" name="Group 47">
            <a:extLst>
              <a:ext uri="{FF2B5EF4-FFF2-40B4-BE49-F238E27FC236}">
                <a16:creationId xmlns:a16="http://schemas.microsoft.com/office/drawing/2014/main" id="{1D411832-F60F-8749-A96D-C4BBD5F59A18}"/>
              </a:ext>
            </a:extLst>
          </p:cNvPr>
          <p:cNvGrpSpPr>
            <a:grpSpLocks/>
          </p:cNvGrpSpPr>
          <p:nvPr/>
        </p:nvGrpSpPr>
        <p:grpSpPr bwMode="auto">
          <a:xfrm>
            <a:off x="457200" y="4419600"/>
            <a:ext cx="4724400" cy="2055813"/>
            <a:chOff x="288" y="2784"/>
            <a:chExt cx="2976" cy="1295"/>
          </a:xfrm>
        </p:grpSpPr>
        <p:graphicFrame>
          <p:nvGraphicFramePr>
            <p:cNvPr id="70687" name="Object 7">
              <a:extLst>
                <a:ext uri="{FF2B5EF4-FFF2-40B4-BE49-F238E27FC236}">
                  <a16:creationId xmlns:a16="http://schemas.microsoft.com/office/drawing/2014/main" id="{94DC00D9-E018-C74F-85C5-BDADD9459CD8}"/>
                </a:ext>
              </a:extLst>
            </p:cNvPr>
            <p:cNvGraphicFramePr>
              <a:graphicFrameLocks noChangeAspect="1"/>
            </p:cNvGraphicFramePr>
            <p:nvPr/>
          </p:nvGraphicFramePr>
          <p:xfrm>
            <a:off x="288" y="2784"/>
            <a:ext cx="2976" cy="301"/>
          </p:xfrm>
          <a:graphic>
            <a:graphicData uri="http://schemas.openxmlformats.org/presentationml/2006/ole">
              <mc:AlternateContent xmlns:mc="http://schemas.openxmlformats.org/markup-compatibility/2006">
                <mc:Choice xmlns:v="urn:schemas-microsoft-com:vml" Requires="v">
                  <p:oleObj spid="_x0000_s70750" r:id="rId12" imgW="49733200" imgH="4978400" progId="Equation.3">
                    <p:embed/>
                  </p:oleObj>
                </mc:Choice>
                <mc:Fallback>
                  <p:oleObj r:id="rId12" imgW="49733200" imgH="4978400"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8" y="2784"/>
                          <a:ext cx="2976"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88" name="Object 8">
              <a:extLst>
                <a:ext uri="{FF2B5EF4-FFF2-40B4-BE49-F238E27FC236}">
                  <a16:creationId xmlns:a16="http://schemas.microsoft.com/office/drawing/2014/main" id="{9C9836D5-2543-AC4A-A8E5-2091D2BADA65}"/>
                </a:ext>
              </a:extLst>
            </p:cNvPr>
            <p:cNvGraphicFramePr>
              <a:graphicFrameLocks noChangeAspect="1"/>
            </p:cNvGraphicFramePr>
            <p:nvPr/>
          </p:nvGraphicFramePr>
          <p:xfrm>
            <a:off x="288" y="3120"/>
            <a:ext cx="2832" cy="319"/>
          </p:xfrm>
          <a:graphic>
            <a:graphicData uri="http://schemas.openxmlformats.org/presentationml/2006/ole">
              <mc:AlternateContent xmlns:mc="http://schemas.openxmlformats.org/markup-compatibility/2006">
                <mc:Choice xmlns:v="urn:schemas-microsoft-com:vml" Requires="v">
                  <p:oleObj spid="_x0000_s70751" r:id="rId14" imgW="44767500" imgH="4978400" progId="Equation.3">
                    <p:embed/>
                  </p:oleObj>
                </mc:Choice>
                <mc:Fallback>
                  <p:oleObj r:id="rId14" imgW="44767500" imgH="4978400" progId="Equation.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8" y="3120"/>
                          <a:ext cx="2832"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89" name="Object 9">
              <a:extLst>
                <a:ext uri="{FF2B5EF4-FFF2-40B4-BE49-F238E27FC236}">
                  <a16:creationId xmlns:a16="http://schemas.microsoft.com/office/drawing/2014/main" id="{FC498F8B-0926-4044-8F68-93A99183ED3A}"/>
                </a:ext>
              </a:extLst>
            </p:cNvPr>
            <p:cNvGraphicFramePr>
              <a:graphicFrameLocks noChangeAspect="1"/>
            </p:cNvGraphicFramePr>
            <p:nvPr/>
          </p:nvGraphicFramePr>
          <p:xfrm>
            <a:off x="288" y="3456"/>
            <a:ext cx="1968" cy="310"/>
          </p:xfrm>
          <a:graphic>
            <a:graphicData uri="http://schemas.openxmlformats.org/presentationml/2006/ole">
              <mc:AlternateContent xmlns:mc="http://schemas.openxmlformats.org/markup-compatibility/2006">
                <mc:Choice xmlns:v="urn:schemas-microsoft-com:vml" Requires="v">
                  <p:oleObj spid="_x0000_s70752" r:id="rId16" imgW="33350200" imgH="5270500" progId="Equation.3">
                    <p:embed/>
                  </p:oleObj>
                </mc:Choice>
                <mc:Fallback>
                  <p:oleObj r:id="rId16" imgW="33350200" imgH="5270500" progId="Equation.3">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8" y="3456"/>
                          <a:ext cx="196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90" name="Object 10">
              <a:extLst>
                <a:ext uri="{FF2B5EF4-FFF2-40B4-BE49-F238E27FC236}">
                  <a16:creationId xmlns:a16="http://schemas.microsoft.com/office/drawing/2014/main" id="{DC887072-6532-F342-8A85-AF01926707FF}"/>
                </a:ext>
              </a:extLst>
            </p:cNvPr>
            <p:cNvGraphicFramePr>
              <a:graphicFrameLocks noChangeAspect="1"/>
            </p:cNvGraphicFramePr>
            <p:nvPr/>
          </p:nvGraphicFramePr>
          <p:xfrm>
            <a:off x="305" y="3792"/>
            <a:ext cx="2078" cy="287"/>
          </p:xfrm>
          <a:graphic>
            <a:graphicData uri="http://schemas.openxmlformats.org/presentationml/2006/ole">
              <mc:AlternateContent xmlns:mc="http://schemas.openxmlformats.org/markup-compatibility/2006">
                <mc:Choice xmlns:v="urn:schemas-microsoft-com:vml" Requires="v">
                  <p:oleObj spid="_x0000_s70753" name="公式" r:id="rId18" imgW="36576000" imgH="4978400" progId="Equation.3">
                    <p:embed/>
                  </p:oleObj>
                </mc:Choice>
                <mc:Fallback>
                  <p:oleObj name="公式" r:id="rId18" imgW="36576000" imgH="4978400" progId="Equation.3">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5" y="3792"/>
                          <a:ext cx="207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4246" name="Text Box 38">
            <a:extLst>
              <a:ext uri="{FF2B5EF4-FFF2-40B4-BE49-F238E27FC236}">
                <a16:creationId xmlns:a16="http://schemas.microsoft.com/office/drawing/2014/main" id="{A440A8EF-B230-C94F-9B08-A5833AAAB354}"/>
              </a:ext>
            </a:extLst>
          </p:cNvPr>
          <p:cNvSpPr txBox="1">
            <a:spLocks noChangeArrowheads="1"/>
          </p:cNvSpPr>
          <p:nvPr/>
        </p:nvSpPr>
        <p:spPr bwMode="auto">
          <a:xfrm>
            <a:off x="5410200" y="3962400"/>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 typeface="Wingdings" pitchFamily="2" charset="2"/>
              <a:buChar char="§"/>
            </a:pPr>
            <a:r>
              <a:rPr lang="en-US" altLang="zh-CN" sz="2400">
                <a:latin typeface="宋体" panose="02010600030101010101" pitchFamily="2" charset="-122"/>
              </a:rPr>
              <a:t> </a:t>
            </a:r>
            <a:r>
              <a:rPr lang="zh-CN" altLang="en-US" sz="2400">
                <a:latin typeface="宋体" panose="02010600030101010101" pitchFamily="2" charset="-122"/>
              </a:rPr>
              <a:t>将子句集进行归结：</a:t>
            </a:r>
            <a:r>
              <a:rPr lang="zh-CN" altLang="en-US" sz="1800" b="0"/>
              <a:t> </a:t>
            </a:r>
          </a:p>
        </p:txBody>
      </p:sp>
      <p:sp>
        <p:nvSpPr>
          <p:cNvPr id="70680" name="Rectangle 40">
            <a:extLst>
              <a:ext uri="{FF2B5EF4-FFF2-40B4-BE49-F238E27FC236}">
                <a16:creationId xmlns:a16="http://schemas.microsoft.com/office/drawing/2014/main" id="{9F4E4688-118C-964D-A748-65A7B5E868F6}"/>
              </a:ext>
            </a:extLst>
          </p:cNvPr>
          <p:cNvSpPr>
            <a:spLocks noChangeArrowheads="1"/>
          </p:cNvSpPr>
          <p:nvPr/>
        </p:nvSpPr>
        <p:spPr bwMode="auto">
          <a:xfrm>
            <a:off x="39195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70681" name="Rectangle 42">
            <a:extLst>
              <a:ext uri="{FF2B5EF4-FFF2-40B4-BE49-F238E27FC236}">
                <a16:creationId xmlns:a16="http://schemas.microsoft.com/office/drawing/2014/main" id="{52C8C8FC-9A54-B846-B691-1C36B3116CDD}"/>
              </a:ext>
            </a:extLst>
          </p:cNvPr>
          <p:cNvSpPr>
            <a:spLocks noChangeArrowheads="1"/>
          </p:cNvSpPr>
          <p:nvPr/>
        </p:nvSpPr>
        <p:spPr bwMode="auto">
          <a:xfrm>
            <a:off x="37671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70682" name="Rectangle 44">
            <a:extLst>
              <a:ext uri="{FF2B5EF4-FFF2-40B4-BE49-F238E27FC236}">
                <a16:creationId xmlns:a16="http://schemas.microsoft.com/office/drawing/2014/main" id="{EC086DAD-6733-3845-B5B0-9C97A1A88F52}"/>
              </a:ext>
            </a:extLst>
          </p:cNvPr>
          <p:cNvSpPr>
            <a:spLocks noChangeArrowheads="1"/>
          </p:cNvSpPr>
          <p:nvPr/>
        </p:nvSpPr>
        <p:spPr bwMode="auto">
          <a:xfrm>
            <a:off x="419576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nvGrpSpPr>
          <p:cNvPr id="3" name="Group 48">
            <a:extLst>
              <a:ext uri="{FF2B5EF4-FFF2-40B4-BE49-F238E27FC236}">
                <a16:creationId xmlns:a16="http://schemas.microsoft.com/office/drawing/2014/main" id="{9F78924B-183A-354F-91F4-B613C85B9539}"/>
              </a:ext>
            </a:extLst>
          </p:cNvPr>
          <p:cNvGrpSpPr>
            <a:grpSpLocks/>
          </p:cNvGrpSpPr>
          <p:nvPr/>
        </p:nvGrpSpPr>
        <p:grpSpPr bwMode="auto">
          <a:xfrm>
            <a:off x="5486400" y="4419600"/>
            <a:ext cx="3429000" cy="1774825"/>
            <a:chOff x="3456" y="2784"/>
            <a:chExt cx="2160" cy="1118"/>
          </a:xfrm>
        </p:grpSpPr>
        <p:graphicFrame>
          <p:nvGraphicFramePr>
            <p:cNvPr id="70684" name="Object 4">
              <a:extLst>
                <a:ext uri="{FF2B5EF4-FFF2-40B4-BE49-F238E27FC236}">
                  <a16:creationId xmlns:a16="http://schemas.microsoft.com/office/drawing/2014/main" id="{77E4DD6B-C6F4-EF4E-8E84-C7287482AFBB}"/>
                </a:ext>
              </a:extLst>
            </p:cNvPr>
            <p:cNvGraphicFramePr>
              <a:graphicFrameLocks noChangeAspect="1"/>
            </p:cNvGraphicFramePr>
            <p:nvPr/>
          </p:nvGraphicFramePr>
          <p:xfrm>
            <a:off x="3456" y="2784"/>
            <a:ext cx="1824" cy="319"/>
          </p:xfrm>
          <a:graphic>
            <a:graphicData uri="http://schemas.openxmlformats.org/presentationml/2006/ole">
              <mc:AlternateContent xmlns:mc="http://schemas.openxmlformats.org/markup-compatibility/2006">
                <mc:Choice xmlns:v="urn:schemas-microsoft-com:vml" Requires="v">
                  <p:oleObj spid="_x0000_s70754" r:id="rId20" imgW="30137100" imgH="5270500" progId="Equation.3">
                    <p:embed/>
                  </p:oleObj>
                </mc:Choice>
                <mc:Fallback>
                  <p:oleObj r:id="rId20" imgW="30137100" imgH="5270500" progId="Equation.3">
                    <p:embed/>
                    <p:pic>
                      <p:nvPicPr>
                        <p:cNvPr id="0" name="Object 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56" y="2784"/>
                          <a:ext cx="1824"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85" name="Object 5">
              <a:extLst>
                <a:ext uri="{FF2B5EF4-FFF2-40B4-BE49-F238E27FC236}">
                  <a16:creationId xmlns:a16="http://schemas.microsoft.com/office/drawing/2014/main" id="{D3E17A2B-F478-1C4C-AF3C-C92AF77E76C3}"/>
                </a:ext>
              </a:extLst>
            </p:cNvPr>
            <p:cNvGraphicFramePr>
              <a:graphicFrameLocks noChangeAspect="1"/>
            </p:cNvGraphicFramePr>
            <p:nvPr/>
          </p:nvGraphicFramePr>
          <p:xfrm>
            <a:off x="3456" y="3168"/>
            <a:ext cx="2160" cy="307"/>
          </p:xfrm>
          <a:graphic>
            <a:graphicData uri="http://schemas.openxmlformats.org/presentationml/2006/ole">
              <mc:AlternateContent xmlns:mc="http://schemas.openxmlformats.org/markup-compatibility/2006">
                <mc:Choice xmlns:v="urn:schemas-microsoft-com:vml" Requires="v">
                  <p:oleObj spid="_x0000_s70755" r:id="rId22" imgW="37160200" imgH="5270500" progId="Equation.3">
                    <p:embed/>
                  </p:oleObj>
                </mc:Choice>
                <mc:Fallback>
                  <p:oleObj r:id="rId22" imgW="37160200" imgH="5270500" progId="Equation.3">
                    <p:embed/>
                    <p:pic>
                      <p:nvPicPr>
                        <p:cNvPr id="0" name="Object 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456" y="3168"/>
                          <a:ext cx="2160"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86" name="Object 6">
              <a:extLst>
                <a:ext uri="{FF2B5EF4-FFF2-40B4-BE49-F238E27FC236}">
                  <a16:creationId xmlns:a16="http://schemas.microsoft.com/office/drawing/2014/main" id="{2F28BFE7-6E5F-B24D-AC88-EE769B220B3B}"/>
                </a:ext>
              </a:extLst>
            </p:cNvPr>
            <p:cNvGraphicFramePr>
              <a:graphicFrameLocks noChangeAspect="1"/>
            </p:cNvGraphicFramePr>
            <p:nvPr/>
          </p:nvGraphicFramePr>
          <p:xfrm>
            <a:off x="3456" y="3552"/>
            <a:ext cx="1152" cy="350"/>
          </p:xfrm>
          <a:graphic>
            <a:graphicData uri="http://schemas.openxmlformats.org/presentationml/2006/ole">
              <mc:AlternateContent xmlns:mc="http://schemas.openxmlformats.org/markup-compatibility/2006">
                <mc:Choice xmlns:v="urn:schemas-microsoft-com:vml" Requires="v">
                  <p:oleObj spid="_x0000_s70756" r:id="rId24" imgW="17259300" imgH="5270500" progId="Equation.3">
                    <p:embed/>
                  </p:oleObj>
                </mc:Choice>
                <mc:Fallback>
                  <p:oleObj r:id="rId24" imgW="17259300" imgH="5270500" progId="Equation.3">
                    <p:embed/>
                    <p:pic>
                      <p:nvPicPr>
                        <p:cNvPr id="0" name="Object 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456" y="3552"/>
                          <a:ext cx="1152"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 calcmode="lin" valueType="num">
                                      <p:cBhvr additive="base">
                                        <p:cTn id="7" dur="500" fill="hold"/>
                                        <p:tgtEl>
                                          <p:spTgt spid="94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4211">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4213"/>
                                        </p:tgtEl>
                                        <p:attrNameLst>
                                          <p:attrName>style.visibility</p:attrName>
                                        </p:attrNameLst>
                                      </p:cBhvr>
                                      <p:to>
                                        <p:strVal val="visible"/>
                                      </p:to>
                                    </p:set>
                                    <p:anim calcmode="lin" valueType="num">
                                      <p:cBhvr additive="base">
                                        <p:cTn id="12" dur="500" fill="hold"/>
                                        <p:tgtEl>
                                          <p:spTgt spid="94213"/>
                                        </p:tgtEl>
                                        <p:attrNameLst>
                                          <p:attrName>ppt_x</p:attrName>
                                        </p:attrNameLst>
                                      </p:cBhvr>
                                      <p:tavLst>
                                        <p:tav tm="0">
                                          <p:val>
                                            <p:strVal val="0-#ppt_w/2"/>
                                          </p:val>
                                        </p:tav>
                                        <p:tav tm="100000">
                                          <p:val>
                                            <p:strVal val="#ppt_x"/>
                                          </p:val>
                                        </p:tav>
                                      </p:tavLst>
                                    </p:anim>
                                    <p:anim calcmode="lin" valueType="num">
                                      <p:cBhvr additive="base">
                                        <p:cTn id="13" dur="500" fill="hold"/>
                                        <p:tgtEl>
                                          <p:spTgt spid="9421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94222"/>
                                        </p:tgtEl>
                                        <p:attrNameLst>
                                          <p:attrName>style.visibility</p:attrName>
                                        </p:attrNameLst>
                                      </p:cBhvr>
                                      <p:to>
                                        <p:strVal val="visible"/>
                                      </p:to>
                                    </p:set>
                                    <p:anim calcmode="lin" valueType="num">
                                      <p:cBhvr additive="base">
                                        <p:cTn id="18" dur="500" fill="hold"/>
                                        <p:tgtEl>
                                          <p:spTgt spid="94222"/>
                                        </p:tgtEl>
                                        <p:attrNameLst>
                                          <p:attrName>ppt_x</p:attrName>
                                        </p:attrNameLst>
                                      </p:cBhvr>
                                      <p:tavLst>
                                        <p:tav tm="0">
                                          <p:val>
                                            <p:strVal val="0-#ppt_w/2"/>
                                          </p:val>
                                        </p:tav>
                                        <p:tav tm="100000">
                                          <p:val>
                                            <p:strVal val="#ppt_x"/>
                                          </p:val>
                                        </p:tav>
                                      </p:tavLst>
                                    </p:anim>
                                    <p:anim calcmode="lin" valueType="num">
                                      <p:cBhvr additive="base">
                                        <p:cTn id="19" dur="500" fill="hold"/>
                                        <p:tgtEl>
                                          <p:spTgt spid="94222"/>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17" presetClass="entr" presetSubtype="1" fill="hold" grpId="0" nodeType="afterEffect">
                                  <p:stCondLst>
                                    <p:cond delay="0"/>
                                  </p:stCondLst>
                                  <p:childTnLst>
                                    <p:set>
                                      <p:cBhvr>
                                        <p:cTn id="22" dur="1" fill="hold">
                                          <p:stCondLst>
                                            <p:cond delay="0"/>
                                          </p:stCondLst>
                                        </p:cTn>
                                        <p:tgtEl>
                                          <p:spTgt spid="94229"/>
                                        </p:tgtEl>
                                        <p:attrNameLst>
                                          <p:attrName>style.visibility</p:attrName>
                                        </p:attrNameLst>
                                      </p:cBhvr>
                                      <p:to>
                                        <p:strVal val="visible"/>
                                      </p:to>
                                    </p:set>
                                    <p:anim calcmode="lin" valueType="num">
                                      <p:cBhvr>
                                        <p:cTn id="23" dur="500" fill="hold"/>
                                        <p:tgtEl>
                                          <p:spTgt spid="94229"/>
                                        </p:tgtEl>
                                        <p:attrNameLst>
                                          <p:attrName>ppt_x</p:attrName>
                                        </p:attrNameLst>
                                      </p:cBhvr>
                                      <p:tavLst>
                                        <p:tav tm="0">
                                          <p:val>
                                            <p:strVal val="#ppt_x"/>
                                          </p:val>
                                        </p:tav>
                                        <p:tav tm="100000">
                                          <p:val>
                                            <p:strVal val="#ppt_x"/>
                                          </p:val>
                                        </p:tav>
                                      </p:tavLst>
                                    </p:anim>
                                    <p:anim calcmode="lin" valueType="num">
                                      <p:cBhvr>
                                        <p:cTn id="24" dur="500" fill="hold"/>
                                        <p:tgtEl>
                                          <p:spTgt spid="94229"/>
                                        </p:tgtEl>
                                        <p:attrNameLst>
                                          <p:attrName>ppt_y</p:attrName>
                                        </p:attrNameLst>
                                      </p:cBhvr>
                                      <p:tavLst>
                                        <p:tav tm="0">
                                          <p:val>
                                            <p:strVal val="#ppt_y-#ppt_h/2"/>
                                          </p:val>
                                        </p:tav>
                                        <p:tav tm="100000">
                                          <p:val>
                                            <p:strVal val="#ppt_y"/>
                                          </p:val>
                                        </p:tav>
                                      </p:tavLst>
                                    </p:anim>
                                    <p:anim calcmode="lin" valueType="num">
                                      <p:cBhvr>
                                        <p:cTn id="25" dur="500" fill="hold"/>
                                        <p:tgtEl>
                                          <p:spTgt spid="94229"/>
                                        </p:tgtEl>
                                        <p:attrNameLst>
                                          <p:attrName>ppt_w</p:attrName>
                                        </p:attrNameLst>
                                      </p:cBhvr>
                                      <p:tavLst>
                                        <p:tav tm="0">
                                          <p:val>
                                            <p:strVal val="#ppt_w"/>
                                          </p:val>
                                        </p:tav>
                                        <p:tav tm="100000">
                                          <p:val>
                                            <p:strVal val="#ppt_w"/>
                                          </p:val>
                                        </p:tav>
                                      </p:tavLst>
                                    </p:anim>
                                    <p:anim calcmode="lin" valueType="num">
                                      <p:cBhvr>
                                        <p:cTn id="26" dur="500" fill="hold"/>
                                        <p:tgtEl>
                                          <p:spTgt spid="94229"/>
                                        </p:tgtEl>
                                        <p:attrNameLst>
                                          <p:attrName>ppt_h</p:attrName>
                                        </p:attrNameLst>
                                      </p:cBhvr>
                                      <p:tavLst>
                                        <p:tav tm="0">
                                          <p:val>
                                            <p:fltVal val="0"/>
                                          </p:val>
                                        </p:tav>
                                        <p:tav tm="100000">
                                          <p:val>
                                            <p:strVal val="#ppt_h"/>
                                          </p:val>
                                        </p:tav>
                                      </p:tavLst>
                                    </p:anim>
                                  </p:childTnLst>
                                </p:cTn>
                              </p:par>
                            </p:childTnLst>
                          </p:cTn>
                        </p:par>
                        <p:par>
                          <p:cTn id="27" fill="hold" nodeType="afterGroup">
                            <p:stCondLst>
                              <p:cond delay="1000"/>
                            </p:stCondLst>
                            <p:childTnLst>
                              <p:par>
                                <p:cTn id="28" presetID="55" presetClass="entr" presetSubtype="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p:cTn id="30" dur="1000" fill="hold"/>
                                        <p:tgtEl>
                                          <p:spTgt spid="2"/>
                                        </p:tgtEl>
                                        <p:attrNameLst>
                                          <p:attrName>ppt_w</p:attrName>
                                        </p:attrNameLst>
                                      </p:cBhvr>
                                      <p:tavLst>
                                        <p:tav tm="0">
                                          <p:val>
                                            <p:strVal val="#ppt_w*0.70"/>
                                          </p:val>
                                        </p:tav>
                                        <p:tav tm="100000">
                                          <p:val>
                                            <p:strVal val="#ppt_w"/>
                                          </p:val>
                                        </p:tav>
                                      </p:tavLst>
                                    </p:anim>
                                    <p:anim calcmode="lin" valueType="num">
                                      <p:cBhvr>
                                        <p:cTn id="31" dur="1000" fill="hold"/>
                                        <p:tgtEl>
                                          <p:spTgt spid="2"/>
                                        </p:tgtEl>
                                        <p:attrNameLst>
                                          <p:attrName>ppt_h</p:attrName>
                                        </p:attrNameLst>
                                      </p:cBhvr>
                                      <p:tavLst>
                                        <p:tav tm="0">
                                          <p:val>
                                            <p:strVal val="#ppt_h"/>
                                          </p:val>
                                        </p:tav>
                                        <p:tav tm="100000">
                                          <p:val>
                                            <p:strVal val="#ppt_h"/>
                                          </p:val>
                                        </p:tav>
                                      </p:tavLst>
                                    </p:anim>
                                    <p:animEffect transition="in" filter="fade">
                                      <p:cBhvr>
                                        <p:cTn id="32" dur="10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4246"/>
                                        </p:tgtEl>
                                        <p:attrNameLst>
                                          <p:attrName>style.visibility</p:attrName>
                                        </p:attrNameLst>
                                      </p:cBhvr>
                                      <p:to>
                                        <p:strVal val="visible"/>
                                      </p:to>
                                    </p:set>
                                    <p:anim calcmode="lin" valueType="num">
                                      <p:cBhvr additive="base">
                                        <p:cTn id="37" dur="500" fill="hold"/>
                                        <p:tgtEl>
                                          <p:spTgt spid="94246"/>
                                        </p:tgtEl>
                                        <p:attrNameLst>
                                          <p:attrName>ppt_x</p:attrName>
                                        </p:attrNameLst>
                                      </p:cBhvr>
                                      <p:tavLst>
                                        <p:tav tm="0">
                                          <p:val>
                                            <p:strVal val="0-#ppt_w/2"/>
                                          </p:val>
                                        </p:tav>
                                        <p:tav tm="100000">
                                          <p:val>
                                            <p:strVal val="#ppt_x"/>
                                          </p:val>
                                        </p:tav>
                                      </p:tavLst>
                                    </p:anim>
                                    <p:anim calcmode="lin" valueType="num">
                                      <p:cBhvr additive="base">
                                        <p:cTn id="38" dur="500" fill="hold"/>
                                        <p:tgtEl>
                                          <p:spTgt spid="94246"/>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
                            </p:stCondLst>
                            <p:childTnLst>
                              <p:par>
                                <p:cTn id="40" presetID="55" presetClass="entr" presetSubtype="0" fill="hold" nodeType="after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p:cTn id="42" dur="1000" fill="hold"/>
                                        <p:tgtEl>
                                          <p:spTgt spid="3"/>
                                        </p:tgtEl>
                                        <p:attrNameLst>
                                          <p:attrName>ppt_w</p:attrName>
                                        </p:attrNameLst>
                                      </p:cBhvr>
                                      <p:tavLst>
                                        <p:tav tm="0">
                                          <p:val>
                                            <p:strVal val="#ppt_w*0.70"/>
                                          </p:val>
                                        </p:tav>
                                        <p:tav tm="100000">
                                          <p:val>
                                            <p:strVal val="#ppt_w"/>
                                          </p:val>
                                        </p:tav>
                                      </p:tavLst>
                                    </p:anim>
                                    <p:anim calcmode="lin" valueType="num">
                                      <p:cBhvr>
                                        <p:cTn id="43" dur="1000" fill="hold"/>
                                        <p:tgtEl>
                                          <p:spTgt spid="3"/>
                                        </p:tgtEl>
                                        <p:attrNameLst>
                                          <p:attrName>ppt_h</p:attrName>
                                        </p:attrNameLst>
                                      </p:cBhvr>
                                      <p:tavLst>
                                        <p:tav tm="0">
                                          <p:val>
                                            <p:strVal val="#ppt_h"/>
                                          </p:val>
                                        </p:tav>
                                        <p:tav tm="100000">
                                          <p:val>
                                            <p:strVal val="#ppt_h"/>
                                          </p:val>
                                        </p:tav>
                                      </p:tavLst>
                                    </p:anim>
                                    <p:animEffect transition="in" filter="fade">
                                      <p:cBhvr>
                                        <p:cTn id="4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autoUpdateAnimBg="0"/>
      <p:bldP spid="94213" grpId="0" autoUpdateAnimBg="0"/>
      <p:bldP spid="94222" grpId="0" autoUpdateAnimBg="0"/>
      <p:bldP spid="94229" grpId="0" animBg="1"/>
      <p:bldP spid="94246"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a:extLst>
              <a:ext uri="{FF2B5EF4-FFF2-40B4-BE49-F238E27FC236}">
                <a16:creationId xmlns:a16="http://schemas.microsoft.com/office/drawing/2014/main" id="{2AED00D6-AA17-7C43-9AE2-EE8B468F4EE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53B706FD-5AA3-1E49-82F6-460E09F84DA0}" type="slidenum">
              <a:rPr lang="ja-JP" altLang="en-US" sz="1800">
                <a:solidFill>
                  <a:srgbClr val="A50021"/>
                </a:solidFill>
                <a:ea typeface="ＭＳ Ｐゴシック" panose="020B0600070205080204" pitchFamily="34" charset="-128"/>
              </a:rPr>
              <a:pPr>
                <a:spcBef>
                  <a:spcPct val="0"/>
                </a:spcBef>
                <a:buClrTx/>
                <a:buFontTx/>
                <a:buNone/>
              </a:pPr>
              <a:t>63</a:t>
            </a:fld>
            <a:endParaRPr lang="en-US" altLang="ja-JP" sz="1800">
              <a:solidFill>
                <a:srgbClr val="A50021"/>
              </a:solidFill>
              <a:ea typeface="ＭＳ Ｐゴシック" panose="020B0600070205080204" pitchFamily="34" charset="-128"/>
            </a:endParaRPr>
          </a:p>
        </p:txBody>
      </p:sp>
      <p:grpSp>
        <p:nvGrpSpPr>
          <p:cNvPr id="71683" name="Group 1026">
            <a:extLst>
              <a:ext uri="{FF2B5EF4-FFF2-40B4-BE49-F238E27FC236}">
                <a16:creationId xmlns:a16="http://schemas.microsoft.com/office/drawing/2014/main" id="{46DA6B2D-EF4E-6241-AFD9-801CAB45163A}"/>
              </a:ext>
            </a:extLst>
          </p:cNvPr>
          <p:cNvGrpSpPr>
            <a:grpSpLocks/>
          </p:cNvGrpSpPr>
          <p:nvPr/>
        </p:nvGrpSpPr>
        <p:grpSpPr bwMode="auto">
          <a:xfrm>
            <a:off x="457200" y="2362200"/>
            <a:ext cx="8001000" cy="3429000"/>
            <a:chOff x="576" y="1488"/>
            <a:chExt cx="4512" cy="2160"/>
          </a:xfrm>
        </p:grpSpPr>
        <p:sp>
          <p:nvSpPr>
            <p:cNvPr id="71686" name="AutoShape 1027">
              <a:extLst>
                <a:ext uri="{FF2B5EF4-FFF2-40B4-BE49-F238E27FC236}">
                  <a16:creationId xmlns:a16="http://schemas.microsoft.com/office/drawing/2014/main" id="{F03BDCC1-2076-2C4C-9F9B-88F05535A600}"/>
                </a:ext>
              </a:extLst>
            </p:cNvPr>
            <p:cNvSpPr>
              <a:spLocks noChangeArrowheads="1"/>
            </p:cNvSpPr>
            <p:nvPr/>
          </p:nvSpPr>
          <p:spPr bwMode="auto">
            <a:xfrm>
              <a:off x="576" y="1488"/>
              <a:ext cx="3888" cy="2064"/>
            </a:xfrm>
            <a:prstGeom prst="rightArrowCallout">
              <a:avLst>
                <a:gd name="adj1" fmla="val 18796"/>
                <a:gd name="adj2" fmla="val 24565"/>
                <a:gd name="adj3" fmla="val 19238"/>
                <a:gd name="adj4" fmla="val 84130"/>
              </a:avLst>
            </a:prstGeom>
            <a:solidFill>
              <a:srgbClr val="CCFFCC"/>
            </a:solidFill>
            <a:ln w="9525">
              <a:solidFill>
                <a:schemeClr val="tx1"/>
              </a:solidFill>
              <a:miter lim="800000"/>
              <a:headEnd/>
              <a:tailEnd/>
            </a:ln>
          </p:spPr>
          <p:txBody>
            <a:bodyPr wrap="none" anchor="ct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71687" name="Text Box 1028">
              <a:extLst>
                <a:ext uri="{FF2B5EF4-FFF2-40B4-BE49-F238E27FC236}">
                  <a16:creationId xmlns:a16="http://schemas.microsoft.com/office/drawing/2014/main" id="{5A535387-BE13-FF4F-B0AD-9E82B565DF60}"/>
                </a:ext>
              </a:extLst>
            </p:cNvPr>
            <p:cNvSpPr txBox="1">
              <a:spLocks noChangeArrowheads="1"/>
            </p:cNvSpPr>
            <p:nvPr/>
          </p:nvSpPr>
          <p:spPr bwMode="auto">
            <a:xfrm>
              <a:off x="4560" y="1501"/>
              <a:ext cx="528" cy="2147"/>
            </a:xfrm>
            <a:prstGeom prst="rect">
              <a:avLst/>
            </a:prstGeom>
            <a:solidFill>
              <a:srgbClr val="FFFF99"/>
            </a:solidFill>
            <a:ln w="9525">
              <a:solidFill>
                <a:srgbClr val="808080"/>
              </a:solidFill>
              <a:miter lim="800000"/>
              <a:headEnd/>
              <a:tailEnd/>
            </a:ln>
          </p:spPr>
          <p:txBody>
            <a:bodyPr anchor="ctr" anchorCtr="1">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30000"/>
                </a:spcBef>
                <a:buClrTx/>
                <a:buFontTx/>
                <a:buNone/>
              </a:pPr>
              <a:r>
                <a:rPr lang="zh-CN" altLang="en-US" sz="2900"/>
                <a:t>归</a:t>
              </a:r>
            </a:p>
            <a:p>
              <a:pPr eaLnBrk="1" hangingPunct="1">
                <a:spcBef>
                  <a:spcPct val="30000"/>
                </a:spcBef>
                <a:buClrTx/>
                <a:buFontTx/>
                <a:buNone/>
              </a:pPr>
              <a:r>
                <a:rPr lang="zh-CN" altLang="en-US" sz="2900"/>
                <a:t>结</a:t>
              </a:r>
            </a:p>
            <a:p>
              <a:pPr eaLnBrk="1" hangingPunct="1">
                <a:spcBef>
                  <a:spcPct val="30000"/>
                </a:spcBef>
                <a:buClrTx/>
                <a:buFontTx/>
                <a:buNone/>
              </a:pPr>
              <a:r>
                <a:rPr lang="zh-CN" altLang="en-US" sz="2900"/>
                <a:t>演</a:t>
              </a:r>
            </a:p>
            <a:p>
              <a:pPr eaLnBrk="1" hangingPunct="1">
                <a:spcBef>
                  <a:spcPct val="30000"/>
                </a:spcBef>
                <a:buClrTx/>
                <a:buFontTx/>
                <a:buNone/>
              </a:pPr>
              <a:r>
                <a:rPr lang="zh-CN" altLang="en-US" sz="2900"/>
                <a:t>绎</a:t>
              </a:r>
            </a:p>
            <a:p>
              <a:pPr eaLnBrk="1" hangingPunct="1">
                <a:spcBef>
                  <a:spcPct val="30000"/>
                </a:spcBef>
                <a:buClrTx/>
                <a:buFontTx/>
                <a:buNone/>
              </a:pPr>
              <a:r>
                <a:rPr lang="zh-CN" altLang="en-US" sz="2900"/>
                <a:t>推</a:t>
              </a:r>
            </a:p>
            <a:p>
              <a:pPr eaLnBrk="1" hangingPunct="1">
                <a:spcBef>
                  <a:spcPct val="30000"/>
                </a:spcBef>
                <a:buClrTx/>
                <a:buFontTx/>
                <a:buNone/>
              </a:pPr>
              <a:r>
                <a:rPr lang="zh-CN" altLang="en-US" sz="2900"/>
                <a:t>理</a:t>
              </a:r>
            </a:p>
          </p:txBody>
        </p:sp>
      </p:grpSp>
      <p:sp>
        <p:nvSpPr>
          <p:cNvPr id="71684" name="Rectangle 1029">
            <a:extLst>
              <a:ext uri="{FF2B5EF4-FFF2-40B4-BE49-F238E27FC236}">
                <a16:creationId xmlns:a16="http://schemas.microsoft.com/office/drawing/2014/main" id="{C4162B04-F2D0-CA40-8660-C34AA426A53E}"/>
              </a:ext>
            </a:extLst>
          </p:cNvPr>
          <p:cNvSpPr>
            <a:spLocks noGrp="1" noChangeArrowheads="1"/>
          </p:cNvSpPr>
          <p:nvPr>
            <p:ph type="title"/>
          </p:nvPr>
        </p:nvSpPr>
        <p:spPr/>
        <p:txBody>
          <a:bodyPr/>
          <a:lstStyle/>
          <a:p>
            <a:pPr eaLnBrk="1" hangingPunct="1"/>
            <a:r>
              <a:rPr lang="zh-CN" altLang="en-US" sz="3600" b="0">
                <a:latin typeface="Times New Roman" panose="02020603050405020304" pitchFamily="18" charset="0"/>
                <a:ea typeface="黑体" panose="02010609060101010101" pitchFamily="49" charset="-122"/>
              </a:rPr>
              <a:t>第</a:t>
            </a:r>
            <a:r>
              <a:rPr lang="en-US" altLang="zh-CN" sz="3600" b="0">
                <a:latin typeface="Times New Roman" panose="02020603050405020304" pitchFamily="18" charset="0"/>
                <a:ea typeface="黑体" panose="02010609060101010101" pitchFamily="49" charset="-122"/>
              </a:rPr>
              <a:t>3</a:t>
            </a:r>
            <a:r>
              <a:rPr lang="zh-CN" altLang="en-US" sz="3600" b="0">
                <a:latin typeface="Times New Roman" panose="02020603050405020304" pitchFamily="18" charset="0"/>
                <a:ea typeface="黑体" panose="02010609060101010101" pitchFamily="49" charset="-122"/>
              </a:rPr>
              <a:t>章  确定性推理方法</a:t>
            </a:r>
          </a:p>
        </p:txBody>
      </p:sp>
      <p:sp>
        <p:nvSpPr>
          <p:cNvPr id="71685" name="Rectangle 1030">
            <a:extLst>
              <a:ext uri="{FF2B5EF4-FFF2-40B4-BE49-F238E27FC236}">
                <a16:creationId xmlns:a16="http://schemas.microsoft.com/office/drawing/2014/main" id="{D70A73B7-FFC1-2E4B-9180-497237899272}"/>
              </a:ext>
            </a:extLst>
          </p:cNvPr>
          <p:cNvSpPr>
            <a:spLocks noGrp="1" noChangeArrowheads="1"/>
          </p:cNvSpPr>
          <p:nvPr>
            <p:ph type="body" idx="1"/>
          </p:nvPr>
        </p:nvSpPr>
        <p:spPr>
          <a:xfrm>
            <a:off x="425450" y="908050"/>
            <a:ext cx="8642350" cy="5400675"/>
          </a:xfrm>
        </p:spPr>
        <p:txBody>
          <a:bodyPr/>
          <a:lstStyle/>
          <a:p>
            <a:pPr eaLnBrk="1" hangingPunct="1">
              <a:lnSpc>
                <a:spcPct val="120000"/>
              </a:lnSpc>
            </a:pPr>
            <a:r>
              <a:rPr lang="en-US" altLang="zh-CN" sz="2800" b="1">
                <a:latin typeface="Times New Roman" panose="02020603050405020304" pitchFamily="18" charset="0"/>
              </a:rPr>
              <a:t>3.1  </a:t>
            </a:r>
            <a:r>
              <a:rPr lang="zh-CN" altLang="en-US" sz="2800" b="1">
                <a:latin typeface="Times New Roman" panose="02020603050405020304" pitchFamily="18" charset="0"/>
              </a:rPr>
              <a:t>推理的基本概念 </a:t>
            </a:r>
          </a:p>
          <a:p>
            <a:pPr eaLnBrk="1" hangingPunct="1">
              <a:lnSpc>
                <a:spcPct val="120000"/>
              </a:lnSpc>
            </a:pPr>
            <a:r>
              <a:rPr lang="en-US" altLang="zh-CN" sz="2800" b="1">
                <a:latin typeface="Times New Roman" panose="02020603050405020304" pitchFamily="18" charset="0"/>
              </a:rPr>
              <a:t>3.2  </a:t>
            </a:r>
            <a:r>
              <a:rPr lang="zh-CN" altLang="en-US" sz="2800" b="1">
                <a:latin typeface="Times New Roman" panose="02020603050405020304" pitchFamily="18" charset="0"/>
              </a:rPr>
              <a:t>自然演绎推理</a:t>
            </a:r>
          </a:p>
          <a:p>
            <a:pPr eaLnBrk="1" hangingPunct="1">
              <a:lnSpc>
                <a:spcPct val="120000"/>
              </a:lnSpc>
            </a:pPr>
            <a:r>
              <a:rPr lang="en-US" altLang="zh-CN" sz="2800" b="1">
                <a:latin typeface="Times New Roman" panose="02020603050405020304" pitchFamily="18" charset="0"/>
              </a:rPr>
              <a:t>3.3  </a:t>
            </a:r>
            <a:r>
              <a:rPr lang="zh-CN" altLang="en-US" sz="2800" b="1">
                <a:latin typeface="Times New Roman" panose="02020603050405020304" pitchFamily="18" charset="0"/>
              </a:rPr>
              <a:t>谓词公式化为子句集的方法</a:t>
            </a:r>
          </a:p>
          <a:p>
            <a:pPr eaLnBrk="1" hangingPunct="1">
              <a:lnSpc>
                <a:spcPct val="120000"/>
              </a:lnSpc>
            </a:pPr>
            <a:r>
              <a:rPr lang="en-US" altLang="zh-CN" sz="2800" b="1">
                <a:latin typeface="Times New Roman" panose="02020603050405020304" pitchFamily="18" charset="0"/>
              </a:rPr>
              <a:t>3.4  </a:t>
            </a:r>
            <a:r>
              <a:rPr lang="zh-CN" altLang="en-US" sz="2800" b="1">
                <a:latin typeface="Times New Roman" panose="02020603050405020304" pitchFamily="18" charset="0"/>
              </a:rPr>
              <a:t>鲁宾逊归结原理</a:t>
            </a:r>
          </a:p>
          <a:p>
            <a:pPr eaLnBrk="1" hangingPunct="1">
              <a:lnSpc>
                <a:spcPct val="120000"/>
              </a:lnSpc>
            </a:pPr>
            <a:r>
              <a:rPr lang="en-US" altLang="zh-CN" sz="2800" b="1">
                <a:latin typeface="Times New Roman" panose="02020603050405020304" pitchFamily="18" charset="0"/>
              </a:rPr>
              <a:t>3.5  </a:t>
            </a:r>
            <a:r>
              <a:rPr lang="zh-CN" altLang="en-US" sz="2800" b="1">
                <a:latin typeface="Times New Roman" panose="02020603050405020304" pitchFamily="18" charset="0"/>
              </a:rPr>
              <a:t>归结反演</a:t>
            </a:r>
          </a:p>
          <a:p>
            <a:pPr eaLnBrk="1" hangingPunct="1">
              <a:lnSpc>
                <a:spcPct val="120000"/>
              </a:lnSpc>
            </a:pPr>
            <a:r>
              <a:rPr lang="en-US" altLang="zh-CN" sz="2800" b="1">
                <a:solidFill>
                  <a:srgbClr val="0000FF"/>
                </a:solidFill>
                <a:latin typeface="Times New Roman" panose="02020603050405020304" pitchFamily="18" charset="0"/>
              </a:rPr>
              <a:t>3.6  </a:t>
            </a:r>
            <a:r>
              <a:rPr lang="zh-CN" altLang="en-US" sz="2800" b="1">
                <a:solidFill>
                  <a:srgbClr val="0000FF"/>
                </a:solidFill>
                <a:latin typeface="Times New Roman" panose="02020603050405020304" pitchFamily="18" charset="0"/>
              </a:rPr>
              <a:t>应用归结反演求解问题</a:t>
            </a:r>
            <a:r>
              <a:rPr lang="zh-CN" altLang="en-US" sz="2800" b="1"/>
              <a:t> </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灯片编号占位符 3">
            <a:extLst>
              <a:ext uri="{FF2B5EF4-FFF2-40B4-BE49-F238E27FC236}">
                <a16:creationId xmlns:a16="http://schemas.microsoft.com/office/drawing/2014/main" id="{D66A1242-4E05-3649-829D-43F6E1D5D96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2FD495CE-D340-3E43-9152-DF889AEA5CE3}" type="slidenum">
              <a:rPr lang="ja-JP" altLang="en-US" sz="1800">
                <a:solidFill>
                  <a:srgbClr val="A50021"/>
                </a:solidFill>
                <a:ea typeface="ＭＳ Ｐゴシック" panose="020B0600070205080204" pitchFamily="34" charset="-128"/>
              </a:rPr>
              <a:pPr>
                <a:spcBef>
                  <a:spcPct val="0"/>
                </a:spcBef>
                <a:buClrTx/>
                <a:buFontTx/>
                <a:buNone/>
              </a:pPr>
              <a:t>64</a:t>
            </a:fld>
            <a:endParaRPr lang="en-US" altLang="ja-JP" sz="1800">
              <a:solidFill>
                <a:srgbClr val="A50021"/>
              </a:solidFill>
              <a:ea typeface="ＭＳ Ｐゴシック" panose="020B0600070205080204" pitchFamily="34" charset="-128"/>
            </a:endParaRPr>
          </a:p>
        </p:txBody>
      </p:sp>
      <p:sp>
        <p:nvSpPr>
          <p:cNvPr id="72707" name="Rectangle 13">
            <a:extLst>
              <a:ext uri="{FF2B5EF4-FFF2-40B4-BE49-F238E27FC236}">
                <a16:creationId xmlns:a16="http://schemas.microsoft.com/office/drawing/2014/main" id="{4A4497B3-0F75-1942-931F-53A6C268BFDB}"/>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3.6  </a:t>
            </a:r>
            <a:r>
              <a:rPr lang="zh-CN" altLang="en-US" sz="3600" b="0">
                <a:latin typeface="Times New Roman" panose="02020603050405020304" pitchFamily="18" charset="0"/>
                <a:ea typeface="黑体" panose="02010609060101010101" pitchFamily="49" charset="-122"/>
              </a:rPr>
              <a:t>应用归结原理求解问题</a:t>
            </a:r>
          </a:p>
        </p:txBody>
      </p:sp>
      <p:sp>
        <p:nvSpPr>
          <p:cNvPr id="72708" name="Rectangle 14">
            <a:extLst>
              <a:ext uri="{FF2B5EF4-FFF2-40B4-BE49-F238E27FC236}">
                <a16:creationId xmlns:a16="http://schemas.microsoft.com/office/drawing/2014/main" id="{DB2241AA-F441-7748-8D11-8E06194ABEF1}"/>
              </a:ext>
            </a:extLst>
          </p:cNvPr>
          <p:cNvSpPr>
            <a:spLocks noGrp="1" noChangeArrowheads="1"/>
          </p:cNvSpPr>
          <p:nvPr>
            <p:ph type="body" idx="1"/>
          </p:nvPr>
        </p:nvSpPr>
        <p:spPr/>
        <p:txBody>
          <a:bodyPr/>
          <a:lstStyle/>
          <a:p>
            <a:pPr eaLnBrk="1" hangingPunct="1">
              <a:lnSpc>
                <a:spcPct val="120000"/>
              </a:lnSpc>
            </a:pPr>
            <a:r>
              <a:rPr lang="en-US" altLang="zh-CN" sz="2800" b="1">
                <a:latin typeface="Times New Roman" panose="02020603050405020304" pitchFamily="18" charset="0"/>
              </a:rPr>
              <a:t> </a:t>
            </a:r>
            <a:r>
              <a:rPr lang="zh-CN" altLang="en-US" sz="2600" b="1">
                <a:latin typeface="Times New Roman" panose="02020603050405020304" pitchFamily="18" charset="0"/>
              </a:rPr>
              <a:t>应用归结原理求解问题的步骤：</a:t>
            </a:r>
          </a:p>
          <a:p>
            <a:pPr eaLnBrk="1" hangingPunct="1">
              <a:lnSpc>
                <a:spcPct val="120000"/>
              </a:lnSpc>
              <a:buFont typeface="Wingdings" pitchFamily="2" charset="2"/>
              <a:buNone/>
            </a:pPr>
            <a:r>
              <a:rPr lang="zh-CN" altLang="en-US" sz="2400" b="1">
                <a:latin typeface="Times New Roman" panose="02020603050405020304" pitchFamily="18" charset="0"/>
              </a:rPr>
              <a:t>（</a:t>
            </a:r>
            <a:r>
              <a:rPr lang="en-US" altLang="zh-CN" sz="2400" b="1">
                <a:latin typeface="Times New Roman" panose="02020603050405020304" pitchFamily="18" charset="0"/>
              </a:rPr>
              <a:t>1</a:t>
            </a:r>
            <a:r>
              <a:rPr lang="zh-CN" altLang="en-US" sz="2400" b="1">
                <a:latin typeface="Times New Roman" panose="02020603050405020304" pitchFamily="18" charset="0"/>
              </a:rPr>
              <a:t>）已知前提 </a:t>
            </a:r>
            <a:r>
              <a:rPr lang="en-US" altLang="zh-CN" sz="2400" b="1" i="1">
                <a:latin typeface="Times New Roman" panose="02020603050405020304" pitchFamily="18" charset="0"/>
              </a:rPr>
              <a:t>F</a:t>
            </a:r>
            <a:r>
              <a:rPr lang="en-US" altLang="zh-CN" sz="2400" b="1">
                <a:latin typeface="Times New Roman" panose="02020603050405020304" pitchFamily="18" charset="0"/>
              </a:rPr>
              <a:t> </a:t>
            </a:r>
            <a:r>
              <a:rPr lang="zh-CN" altLang="en-US" sz="2400" b="1">
                <a:latin typeface="Times New Roman" panose="02020603050405020304" pitchFamily="18" charset="0"/>
              </a:rPr>
              <a:t>用谓词公式表示，并化为子句集 </a:t>
            </a:r>
            <a:r>
              <a:rPr lang="en-US" altLang="zh-CN" sz="2400" b="1" i="1">
                <a:solidFill>
                  <a:schemeClr val="accent2"/>
                </a:solidFill>
                <a:latin typeface="Times New Roman" panose="02020603050405020304" pitchFamily="18" charset="0"/>
              </a:rPr>
              <a:t>S</a:t>
            </a:r>
            <a:r>
              <a:rPr lang="en-US" altLang="zh-CN" sz="2400" b="1" i="1">
                <a:latin typeface="Times New Roman" panose="02020603050405020304" pitchFamily="18" charset="0"/>
              </a:rPr>
              <a:t> </a:t>
            </a:r>
            <a:r>
              <a:rPr lang="zh-CN" altLang="en-US" sz="2400" b="1">
                <a:latin typeface="Times New Roman" panose="02020603050405020304" pitchFamily="18" charset="0"/>
              </a:rPr>
              <a:t>；</a:t>
            </a:r>
          </a:p>
          <a:p>
            <a:pPr eaLnBrk="1" hangingPunct="1">
              <a:lnSpc>
                <a:spcPct val="120000"/>
              </a:lnSpc>
              <a:buFont typeface="Wingdings" pitchFamily="2" charset="2"/>
              <a:buNone/>
            </a:pPr>
            <a:r>
              <a:rPr lang="zh-CN" altLang="en-US" sz="2400" b="1">
                <a:latin typeface="Times New Roman" panose="02020603050405020304" pitchFamily="18" charset="0"/>
              </a:rPr>
              <a:t>（</a:t>
            </a:r>
            <a:r>
              <a:rPr lang="en-US" altLang="zh-CN" sz="2400" b="1">
                <a:latin typeface="Times New Roman" panose="02020603050405020304" pitchFamily="18" charset="0"/>
              </a:rPr>
              <a:t>2</a:t>
            </a:r>
            <a:r>
              <a:rPr lang="zh-CN" altLang="en-US" sz="2400" b="1">
                <a:latin typeface="Times New Roman" panose="02020603050405020304" pitchFamily="18" charset="0"/>
              </a:rPr>
              <a:t>）把待求解的问题 </a:t>
            </a:r>
            <a:r>
              <a:rPr lang="en-US" altLang="zh-CN" sz="2400" b="1" i="1">
                <a:latin typeface="Times New Roman" panose="02020603050405020304" pitchFamily="18" charset="0"/>
              </a:rPr>
              <a:t>Q</a:t>
            </a:r>
            <a:r>
              <a:rPr lang="en-US" altLang="zh-CN" sz="2400" b="1">
                <a:latin typeface="Times New Roman" panose="02020603050405020304" pitchFamily="18" charset="0"/>
              </a:rPr>
              <a:t> </a:t>
            </a:r>
            <a:r>
              <a:rPr lang="zh-CN" altLang="en-US" sz="2400" b="1">
                <a:latin typeface="Times New Roman" panose="02020603050405020304" pitchFamily="18" charset="0"/>
              </a:rPr>
              <a:t>用谓词公式表示，并否定 </a:t>
            </a:r>
            <a:r>
              <a:rPr lang="en-US" altLang="zh-CN" sz="2400" b="1" i="1">
                <a:latin typeface="Times New Roman" panose="02020603050405020304" pitchFamily="18" charset="0"/>
              </a:rPr>
              <a:t>Q</a:t>
            </a:r>
            <a:r>
              <a:rPr lang="zh-CN" altLang="en-US" sz="2400" b="1">
                <a:latin typeface="Times New Roman" panose="02020603050405020304" pitchFamily="18" charset="0"/>
              </a:rPr>
              <a:t>，再与  </a:t>
            </a:r>
            <a:r>
              <a:rPr lang="en-US" altLang="zh-CN" sz="2400" b="1" i="1">
                <a:latin typeface="Times New Roman" panose="02020603050405020304" pitchFamily="18" charset="0"/>
              </a:rPr>
              <a:t>ANSWER </a:t>
            </a:r>
            <a:r>
              <a:rPr lang="zh-CN" altLang="en-US" sz="2400" b="1">
                <a:latin typeface="Times New Roman" panose="02020603050405020304" pitchFamily="18" charset="0"/>
              </a:rPr>
              <a:t>构成析取式（</a:t>
            </a:r>
            <a:r>
              <a:rPr lang="en-US" altLang="zh-CN" sz="2600" b="1">
                <a:solidFill>
                  <a:schemeClr val="accent2"/>
                </a:solidFill>
              </a:rPr>
              <a:t>﹁</a:t>
            </a:r>
            <a:r>
              <a:rPr lang="en-US" altLang="zh-CN" sz="2400" b="1">
                <a:solidFill>
                  <a:schemeClr val="accent2"/>
                </a:solidFill>
                <a:latin typeface="Times New Roman" panose="02020603050405020304" pitchFamily="18" charset="0"/>
              </a:rPr>
              <a:t> </a:t>
            </a:r>
            <a:r>
              <a:rPr lang="en-US" altLang="zh-CN" sz="2400" b="1" i="1">
                <a:solidFill>
                  <a:schemeClr val="accent2"/>
                </a:solidFill>
                <a:latin typeface="Times New Roman" panose="02020603050405020304" pitchFamily="18" charset="0"/>
              </a:rPr>
              <a:t>Q </a:t>
            </a:r>
            <a:r>
              <a:rPr lang="en-US" altLang="en-US" sz="2600" b="1">
                <a:solidFill>
                  <a:schemeClr val="accent2"/>
                </a:solidFill>
              </a:rPr>
              <a:t>∨ </a:t>
            </a:r>
            <a:r>
              <a:rPr lang="en-US" altLang="zh-CN" sz="2400" b="1" i="1">
                <a:solidFill>
                  <a:schemeClr val="accent2"/>
                </a:solidFill>
                <a:latin typeface="Times New Roman" panose="02020603050405020304" pitchFamily="18" charset="0"/>
              </a:rPr>
              <a:t>ANSWER</a:t>
            </a:r>
            <a:r>
              <a:rPr lang="en-US" altLang="zh-CN" sz="2400" b="1">
                <a:latin typeface="Times New Roman" panose="02020603050405020304" pitchFamily="18" charset="0"/>
              </a:rPr>
              <a:t> </a:t>
            </a:r>
            <a:r>
              <a:rPr lang="zh-CN" altLang="en-US" sz="2400" b="1">
                <a:latin typeface="Times New Roman" panose="02020603050405020304" pitchFamily="18" charset="0"/>
              </a:rPr>
              <a:t>）；</a:t>
            </a:r>
          </a:p>
        </p:txBody>
      </p:sp>
      <p:sp>
        <p:nvSpPr>
          <p:cNvPr id="72709" name="Rectangle 5">
            <a:extLst>
              <a:ext uri="{FF2B5EF4-FFF2-40B4-BE49-F238E27FC236}">
                <a16:creationId xmlns:a16="http://schemas.microsoft.com/office/drawing/2014/main" id="{17E1B39F-97F3-034D-B59F-A364BB8E723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nvGrpSpPr>
          <p:cNvPr id="72710" name="Group 15">
            <a:extLst>
              <a:ext uri="{FF2B5EF4-FFF2-40B4-BE49-F238E27FC236}">
                <a16:creationId xmlns:a16="http://schemas.microsoft.com/office/drawing/2014/main" id="{90D300E6-4EE0-EC45-8F00-36FE32653669}"/>
              </a:ext>
            </a:extLst>
          </p:cNvPr>
          <p:cNvGrpSpPr>
            <a:grpSpLocks/>
          </p:cNvGrpSpPr>
          <p:nvPr/>
        </p:nvGrpSpPr>
        <p:grpSpPr bwMode="auto">
          <a:xfrm>
            <a:off x="228600" y="3200400"/>
            <a:ext cx="8534400" cy="968375"/>
            <a:chOff x="144" y="2016"/>
            <a:chExt cx="5376" cy="610"/>
          </a:xfrm>
        </p:grpSpPr>
        <p:sp>
          <p:nvSpPr>
            <p:cNvPr id="72716" name="Rectangle 10">
              <a:extLst>
                <a:ext uri="{FF2B5EF4-FFF2-40B4-BE49-F238E27FC236}">
                  <a16:creationId xmlns:a16="http://schemas.microsoft.com/office/drawing/2014/main" id="{B21B190B-77A8-3543-86A9-2379DF28BA57}"/>
                </a:ext>
              </a:extLst>
            </p:cNvPr>
            <p:cNvSpPr>
              <a:spLocks noChangeArrowheads="1"/>
            </p:cNvSpPr>
            <p:nvPr/>
          </p:nvSpPr>
          <p:spPr bwMode="auto">
            <a:xfrm>
              <a:off x="144" y="2016"/>
              <a:ext cx="5376"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 typeface="Wingdings" pitchFamily="2" charset="2"/>
                <a:buNone/>
              </a:pPr>
              <a:r>
                <a:rPr lang="zh-CN" altLang="en-US" sz="2400">
                  <a:latin typeface="Times New Roman" panose="02020603050405020304" pitchFamily="18" charset="0"/>
                </a:rPr>
                <a:t>（</a:t>
              </a:r>
              <a:r>
                <a:rPr lang="en-US" altLang="zh-CN" sz="2400">
                  <a:latin typeface="Times New Roman" panose="02020603050405020304" pitchFamily="18" charset="0"/>
                </a:rPr>
                <a:t>3</a:t>
              </a:r>
              <a:r>
                <a:rPr lang="zh-CN" altLang="en-US" sz="2400">
                  <a:latin typeface="Times New Roman" panose="02020603050405020304" pitchFamily="18" charset="0"/>
                </a:rPr>
                <a:t>）把（</a:t>
              </a:r>
              <a:r>
                <a:rPr lang="en-US" altLang="zh-CN" sz="2400">
                  <a:latin typeface="Times New Roman" panose="02020603050405020304" pitchFamily="18" charset="0"/>
                </a:rPr>
                <a:t>﹁ </a:t>
              </a:r>
              <a:r>
                <a:rPr lang="en-US" altLang="zh-CN" sz="2400" i="1">
                  <a:latin typeface="Times New Roman" panose="02020603050405020304" pitchFamily="18" charset="0"/>
                </a:rPr>
                <a:t>Q</a:t>
              </a:r>
              <a:r>
                <a:rPr lang="en-US" altLang="en-US" sz="2400">
                  <a:latin typeface="Times New Roman" panose="02020603050405020304" pitchFamily="18" charset="0"/>
                </a:rPr>
                <a:t>∨ </a:t>
              </a:r>
              <a:r>
                <a:rPr lang="en-US" altLang="zh-CN" sz="2400" i="1">
                  <a:latin typeface="Times New Roman" panose="02020603050405020304" pitchFamily="18" charset="0"/>
                </a:rPr>
                <a:t>ANSWER</a:t>
              </a:r>
              <a:r>
                <a:rPr lang="zh-CN" altLang="en-US" sz="2400">
                  <a:latin typeface="Times New Roman" panose="02020603050405020304" pitchFamily="18" charset="0"/>
                </a:rPr>
                <a:t>）</a:t>
              </a:r>
              <a:r>
                <a:rPr lang="zh-CN" altLang="en-US" sz="1800"/>
                <a:t> </a:t>
              </a:r>
              <a:r>
                <a:rPr lang="zh-CN" altLang="en-US" sz="2400">
                  <a:latin typeface="Times New Roman" panose="02020603050405020304" pitchFamily="18" charset="0"/>
                </a:rPr>
                <a:t>化为子句集，并入到子句集 </a:t>
              </a:r>
              <a:r>
                <a:rPr lang="en-US" altLang="zh-CN" sz="2400" i="1">
                  <a:latin typeface="Times New Roman" panose="02020603050405020304" pitchFamily="18" charset="0"/>
                </a:rPr>
                <a:t>S</a:t>
              </a:r>
              <a:r>
                <a:rPr lang="zh-CN" altLang="en-US" sz="2400">
                  <a:latin typeface="Times New Roman" panose="02020603050405020304" pitchFamily="18" charset="0"/>
                </a:rPr>
                <a:t>中，得到子句集      ；</a:t>
              </a:r>
            </a:p>
          </p:txBody>
        </p:sp>
        <p:graphicFrame>
          <p:nvGraphicFramePr>
            <p:cNvPr id="72717" name="Object 1025">
              <a:extLst>
                <a:ext uri="{FF2B5EF4-FFF2-40B4-BE49-F238E27FC236}">
                  <a16:creationId xmlns:a16="http://schemas.microsoft.com/office/drawing/2014/main" id="{73015B7A-70FE-8641-9CD6-767B5B02E9C0}"/>
                </a:ext>
              </a:extLst>
            </p:cNvPr>
            <p:cNvGraphicFramePr>
              <a:graphicFrameLocks noChangeAspect="1"/>
            </p:cNvGraphicFramePr>
            <p:nvPr/>
          </p:nvGraphicFramePr>
          <p:xfrm>
            <a:off x="1840" y="2352"/>
            <a:ext cx="224" cy="240"/>
          </p:xfrm>
          <a:graphic>
            <a:graphicData uri="http://schemas.openxmlformats.org/presentationml/2006/ole">
              <mc:AlternateContent xmlns:mc="http://schemas.openxmlformats.org/markup-compatibility/2006">
                <mc:Choice xmlns:v="urn:schemas-microsoft-com:vml" Requires="v">
                  <p:oleObj spid="_x0000_s72728" name="公式" r:id="rId4" imgW="177800" imgH="228600" progId="Equation.3">
                    <p:embed/>
                  </p:oleObj>
                </mc:Choice>
                <mc:Fallback>
                  <p:oleObj name="公式" r:id="rId4" imgW="177800" imgH="228600" progId="Equation.3">
                    <p:embed/>
                    <p:pic>
                      <p:nvPicPr>
                        <p:cNvPr id="0"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0" y="2352"/>
                          <a:ext cx="22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2711" name="Rectangle 7">
            <a:extLst>
              <a:ext uri="{FF2B5EF4-FFF2-40B4-BE49-F238E27FC236}">
                <a16:creationId xmlns:a16="http://schemas.microsoft.com/office/drawing/2014/main" id="{C0099065-CCE1-2641-B4D4-CB95E79EA98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nvGrpSpPr>
          <p:cNvPr id="72712" name="Group 12">
            <a:extLst>
              <a:ext uri="{FF2B5EF4-FFF2-40B4-BE49-F238E27FC236}">
                <a16:creationId xmlns:a16="http://schemas.microsoft.com/office/drawing/2014/main" id="{068F8C0C-5B85-C048-86C4-667C06F6A4D4}"/>
              </a:ext>
            </a:extLst>
          </p:cNvPr>
          <p:cNvGrpSpPr>
            <a:grpSpLocks/>
          </p:cNvGrpSpPr>
          <p:nvPr/>
        </p:nvGrpSpPr>
        <p:grpSpPr bwMode="auto">
          <a:xfrm>
            <a:off x="228600" y="4191000"/>
            <a:ext cx="5257800" cy="530225"/>
            <a:chOff x="144" y="2640"/>
            <a:chExt cx="3024" cy="334"/>
          </a:xfrm>
        </p:grpSpPr>
        <p:sp>
          <p:nvSpPr>
            <p:cNvPr id="72714" name="Rectangle 9">
              <a:extLst>
                <a:ext uri="{FF2B5EF4-FFF2-40B4-BE49-F238E27FC236}">
                  <a16:creationId xmlns:a16="http://schemas.microsoft.com/office/drawing/2014/main" id="{2DDB37D4-D099-DF4D-A833-E9770B6DECB0}"/>
                </a:ext>
              </a:extLst>
            </p:cNvPr>
            <p:cNvSpPr>
              <a:spLocks noChangeArrowheads="1"/>
            </p:cNvSpPr>
            <p:nvPr/>
          </p:nvSpPr>
          <p:spPr bwMode="auto">
            <a:xfrm>
              <a:off x="144" y="2640"/>
              <a:ext cx="3024"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 typeface="Wingdings" pitchFamily="2" charset="2"/>
                <a:buNone/>
              </a:pPr>
              <a:r>
                <a:rPr lang="zh-CN" altLang="en-US" sz="2400">
                  <a:latin typeface="Times New Roman" panose="02020603050405020304" pitchFamily="18" charset="0"/>
                </a:rPr>
                <a:t>（</a:t>
              </a:r>
              <a:r>
                <a:rPr lang="en-US" altLang="zh-CN" sz="2400">
                  <a:latin typeface="Times New Roman" panose="02020603050405020304" pitchFamily="18" charset="0"/>
                </a:rPr>
                <a:t>4</a:t>
              </a:r>
              <a:r>
                <a:rPr lang="zh-CN" altLang="en-US" sz="2400">
                  <a:latin typeface="Times New Roman" panose="02020603050405020304" pitchFamily="18" charset="0"/>
                </a:rPr>
                <a:t>）对       应用归结原理进行归结；</a:t>
              </a:r>
            </a:p>
          </p:txBody>
        </p:sp>
        <p:graphicFrame>
          <p:nvGraphicFramePr>
            <p:cNvPr id="72715" name="Object 1024">
              <a:extLst>
                <a:ext uri="{FF2B5EF4-FFF2-40B4-BE49-F238E27FC236}">
                  <a16:creationId xmlns:a16="http://schemas.microsoft.com/office/drawing/2014/main" id="{8A10790B-904D-CA46-BFA3-7513CFE57B66}"/>
                </a:ext>
              </a:extLst>
            </p:cNvPr>
            <p:cNvGraphicFramePr>
              <a:graphicFrameLocks noChangeAspect="1"/>
            </p:cNvGraphicFramePr>
            <p:nvPr/>
          </p:nvGraphicFramePr>
          <p:xfrm>
            <a:off x="910" y="2688"/>
            <a:ext cx="194" cy="240"/>
          </p:xfrm>
          <a:graphic>
            <a:graphicData uri="http://schemas.openxmlformats.org/presentationml/2006/ole">
              <mc:AlternateContent xmlns:mc="http://schemas.openxmlformats.org/markup-compatibility/2006">
                <mc:Choice xmlns:v="urn:schemas-microsoft-com:vml" Requires="v">
                  <p:oleObj spid="_x0000_s72729" name="公式" r:id="rId6" imgW="177800" imgH="228600" progId="Equation.3">
                    <p:embed/>
                  </p:oleObj>
                </mc:Choice>
                <mc:Fallback>
                  <p:oleObj name="公式" r:id="rId6" imgW="177800" imgH="228600" progId="Equation.3">
                    <p:embed/>
                    <p:pic>
                      <p:nvPicPr>
                        <p:cNvPr id="0" name="Object 10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0" y="2688"/>
                          <a:ext cx="19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2713" name="Rectangle 8">
            <a:extLst>
              <a:ext uri="{FF2B5EF4-FFF2-40B4-BE49-F238E27FC236}">
                <a16:creationId xmlns:a16="http://schemas.microsoft.com/office/drawing/2014/main" id="{4C95CB95-EF66-1D4D-83EF-B46598DB4F1F}"/>
              </a:ext>
            </a:extLst>
          </p:cNvPr>
          <p:cNvSpPr>
            <a:spLocks noChangeArrowheads="1"/>
          </p:cNvSpPr>
          <p:nvPr/>
        </p:nvSpPr>
        <p:spPr bwMode="auto">
          <a:xfrm>
            <a:off x="228600" y="4800600"/>
            <a:ext cx="8305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 typeface="Wingdings" pitchFamily="2" charset="2"/>
              <a:buNone/>
            </a:pPr>
            <a:r>
              <a:rPr lang="zh-CN" altLang="en-US" sz="2400">
                <a:latin typeface="Times New Roman" panose="02020603050405020304" pitchFamily="18" charset="0"/>
              </a:rPr>
              <a:t>（</a:t>
            </a:r>
            <a:r>
              <a:rPr lang="en-US" altLang="zh-CN" sz="2400">
                <a:latin typeface="Times New Roman" panose="02020603050405020304" pitchFamily="18" charset="0"/>
              </a:rPr>
              <a:t>5</a:t>
            </a:r>
            <a:r>
              <a:rPr lang="zh-CN" altLang="en-US" sz="2400">
                <a:latin typeface="Times New Roman" panose="02020603050405020304" pitchFamily="18" charset="0"/>
              </a:rPr>
              <a:t>）若得到归结式 </a:t>
            </a:r>
            <a:r>
              <a:rPr lang="en-US" altLang="zh-CN" sz="2400" i="1">
                <a:latin typeface="Times New Roman" panose="02020603050405020304" pitchFamily="18" charset="0"/>
              </a:rPr>
              <a:t>ANSWER</a:t>
            </a:r>
            <a:r>
              <a:rPr lang="en-US" altLang="zh-CN" sz="2400">
                <a:latin typeface="Times New Roman" panose="02020603050405020304" pitchFamily="18" charset="0"/>
              </a:rPr>
              <a:t> </a:t>
            </a:r>
            <a:r>
              <a:rPr lang="zh-CN" altLang="en-US" sz="2400">
                <a:latin typeface="Times New Roman" panose="02020603050405020304" pitchFamily="18" charset="0"/>
              </a:rPr>
              <a:t>，则答案就在 </a:t>
            </a:r>
            <a:r>
              <a:rPr lang="en-US" altLang="zh-CN" sz="2400" i="1">
                <a:latin typeface="Times New Roman" panose="02020603050405020304" pitchFamily="18" charset="0"/>
              </a:rPr>
              <a:t>ANSWER </a:t>
            </a:r>
            <a:r>
              <a:rPr lang="zh-CN" altLang="en-US" sz="2400">
                <a:latin typeface="Times New Roman" panose="02020603050405020304" pitchFamily="18" charset="0"/>
              </a:rPr>
              <a:t>中。</a:t>
            </a:r>
          </a:p>
        </p:txBody>
      </p:sp>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a:extLst>
              <a:ext uri="{FF2B5EF4-FFF2-40B4-BE49-F238E27FC236}">
                <a16:creationId xmlns:a16="http://schemas.microsoft.com/office/drawing/2014/main" id="{E827DC1C-8925-8847-9D64-1763C82763D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5B5FAA3D-9B0B-1B47-9683-055AB0252F55}" type="slidenum">
              <a:rPr lang="ja-JP" altLang="en-US" sz="1800">
                <a:solidFill>
                  <a:srgbClr val="A50021"/>
                </a:solidFill>
                <a:ea typeface="ＭＳ Ｐゴシック" panose="020B0600070205080204" pitchFamily="34" charset="-128"/>
              </a:rPr>
              <a:pPr>
                <a:spcBef>
                  <a:spcPct val="0"/>
                </a:spcBef>
                <a:buClrTx/>
                <a:buFontTx/>
                <a:buNone/>
              </a:pPr>
              <a:t>65</a:t>
            </a:fld>
            <a:endParaRPr lang="en-US" altLang="ja-JP" sz="1800">
              <a:solidFill>
                <a:srgbClr val="A50021"/>
              </a:solidFill>
              <a:ea typeface="ＭＳ Ｐゴシック" panose="020B0600070205080204" pitchFamily="34" charset="-128"/>
            </a:endParaRPr>
          </a:p>
        </p:txBody>
      </p:sp>
      <p:sp>
        <p:nvSpPr>
          <p:cNvPr id="43012" name="Rectangle 4">
            <a:extLst>
              <a:ext uri="{FF2B5EF4-FFF2-40B4-BE49-F238E27FC236}">
                <a16:creationId xmlns:a16="http://schemas.microsoft.com/office/drawing/2014/main" id="{796C9FB4-5637-0F45-861B-A482B2803DAB}"/>
              </a:ext>
            </a:extLst>
          </p:cNvPr>
          <p:cNvSpPr>
            <a:spLocks noGrp="1" noChangeArrowheads="1"/>
          </p:cNvSpPr>
          <p:nvPr>
            <p:ph type="body" idx="1"/>
          </p:nvPr>
        </p:nvSpPr>
        <p:spPr>
          <a:xfrm>
            <a:off x="403225" y="1212850"/>
            <a:ext cx="8283575" cy="4121150"/>
          </a:xfrm>
          <a:gradFill rotWithShape="0">
            <a:gsLst>
              <a:gs pos="0">
                <a:srgbClr val="CCFFFF"/>
              </a:gs>
              <a:gs pos="50000">
                <a:schemeClr val="bg1"/>
              </a:gs>
              <a:gs pos="100000">
                <a:srgbClr val="CCFFFF"/>
              </a:gs>
            </a:gsLst>
            <a:lin ang="5400000" scaled="1"/>
          </a:gradFill>
          <a:ln>
            <a:solidFill>
              <a:srgbClr val="008080"/>
            </a:solidFill>
          </a:ln>
        </p:spPr>
        <p:txBody>
          <a:bodyPr/>
          <a:lstStyle/>
          <a:p>
            <a:pPr marL="0" indent="0" algn="just" eaLnBrk="1" hangingPunct="1"/>
            <a:r>
              <a:rPr lang="en-US" altLang="zh-CN" sz="2800" b="1">
                <a:latin typeface="宋体" panose="02010600030101010101" pitchFamily="2" charset="-122"/>
              </a:rPr>
              <a:t> </a:t>
            </a:r>
            <a:r>
              <a:rPr lang="zh-CN" altLang="en-US" sz="2800" b="1">
                <a:latin typeface="宋体" panose="02010600030101010101" pitchFamily="2" charset="-122"/>
              </a:rPr>
              <a:t>例</a:t>
            </a:r>
            <a:r>
              <a:rPr lang="en-US" altLang="zh-CN" sz="2800" b="1">
                <a:latin typeface="宋体" panose="02010600030101010101" pitchFamily="2" charset="-122"/>
              </a:rPr>
              <a:t>3.</a:t>
            </a:r>
            <a:r>
              <a:rPr lang="en-US" altLang="zh-CN" sz="2800" b="1">
                <a:latin typeface="Times New Roman" panose="02020603050405020304" pitchFamily="18" charset="0"/>
                <a:cs typeface="Times New Roman" panose="02020603050405020304" pitchFamily="18" charset="0"/>
              </a:rPr>
              <a:t>11</a:t>
            </a:r>
            <a:r>
              <a:rPr lang="en-US" altLang="zh-CN" sz="2800">
                <a:latin typeface="宋体" panose="02010600030101010101" pitchFamily="2" charset="-122"/>
              </a:rPr>
              <a:t> </a:t>
            </a:r>
            <a:r>
              <a:rPr lang="zh-CN" altLang="en-US" sz="2800">
                <a:latin typeface="宋体" panose="02010600030101010101" pitchFamily="2" charset="-122"/>
              </a:rPr>
              <a:t>已知：</a:t>
            </a:r>
            <a:endParaRPr lang="zh-CN" altLang="en-US" sz="2800">
              <a:latin typeface="Times New Roman" panose="02020603050405020304" pitchFamily="18" charset="0"/>
              <a:cs typeface="Times New Roman" panose="02020603050405020304" pitchFamily="18" charset="0"/>
            </a:endParaRPr>
          </a:p>
          <a:p>
            <a:pPr marL="0" indent="0" algn="just" eaLnBrk="1" hangingPunct="1">
              <a:buFont typeface="Wingdings" pitchFamily="2" charset="2"/>
              <a:buNone/>
            </a:pPr>
            <a:r>
              <a:rPr lang="zh-CN" altLang="en-US" sz="2800">
                <a:latin typeface="Times New Roman" panose="02020603050405020304" pitchFamily="18" charset="0"/>
                <a:cs typeface="Times New Roman" panose="02020603050405020304" pitchFamily="18" charset="0"/>
              </a:rPr>
              <a:t>        </a:t>
            </a:r>
            <a:r>
              <a:rPr lang="zh-CN" altLang="en-US" sz="2800">
                <a:latin typeface="宋体" panose="02010600030101010101" pitchFamily="2" charset="-122"/>
              </a:rPr>
              <a:t>：王（</a:t>
            </a:r>
            <a:r>
              <a:rPr lang="en-US" altLang="zh-CN" sz="2800">
                <a:latin typeface="Times New Roman" panose="02020603050405020304" pitchFamily="18" charset="0"/>
              </a:rPr>
              <a:t>Wang</a:t>
            </a:r>
            <a:r>
              <a:rPr lang="zh-CN" altLang="en-US" sz="2800">
                <a:latin typeface="Times New Roman" panose="02020603050405020304" pitchFamily="18" charset="0"/>
              </a:rPr>
              <a:t>）先生是小李（</a:t>
            </a:r>
            <a:r>
              <a:rPr lang="en-US" altLang="zh-CN" sz="2800">
                <a:latin typeface="Times New Roman" panose="02020603050405020304" pitchFamily="18" charset="0"/>
              </a:rPr>
              <a:t>Li</a:t>
            </a:r>
            <a:r>
              <a:rPr lang="zh-CN" altLang="en-US" sz="2800">
                <a:latin typeface="Times New Roman" panose="02020603050405020304" pitchFamily="18" charset="0"/>
              </a:rPr>
              <a:t>）的老师。</a:t>
            </a:r>
            <a:endParaRPr lang="zh-CN" altLang="en-US" sz="2800">
              <a:latin typeface="Times New Roman" panose="02020603050405020304" pitchFamily="18" charset="0"/>
              <a:cs typeface="Times New Roman" panose="02020603050405020304" pitchFamily="18" charset="0"/>
            </a:endParaRPr>
          </a:p>
          <a:p>
            <a:pPr marL="0" indent="0" algn="just" eaLnBrk="1" hangingPunct="1">
              <a:buFont typeface="Wingdings" pitchFamily="2" charset="2"/>
              <a:buNone/>
            </a:pPr>
            <a:r>
              <a:rPr lang="zh-CN" altLang="en-US" sz="2800">
                <a:latin typeface="Times New Roman" panose="02020603050405020304" pitchFamily="18" charset="0"/>
              </a:rPr>
              <a:t>        ：小李与小张（</a:t>
            </a:r>
            <a:r>
              <a:rPr lang="en-US" altLang="zh-CN" sz="2800">
                <a:latin typeface="Times New Roman" panose="02020603050405020304" pitchFamily="18" charset="0"/>
              </a:rPr>
              <a:t>Zhang</a:t>
            </a:r>
            <a:r>
              <a:rPr lang="zh-CN" altLang="en-US" sz="2800">
                <a:latin typeface="Times New Roman" panose="02020603050405020304" pitchFamily="18" charset="0"/>
              </a:rPr>
              <a:t>）是同班同学。</a:t>
            </a:r>
            <a:endParaRPr lang="zh-CN" altLang="en-US" sz="2800">
              <a:latin typeface="Times New Roman" panose="02020603050405020304" pitchFamily="18" charset="0"/>
              <a:cs typeface="Times New Roman" panose="02020603050405020304" pitchFamily="18" charset="0"/>
            </a:endParaRPr>
          </a:p>
          <a:p>
            <a:pPr marL="0" indent="0" algn="just" eaLnBrk="1" hangingPunct="1">
              <a:buFont typeface="Wingdings" pitchFamily="2" charset="2"/>
              <a:buNone/>
            </a:pPr>
            <a:r>
              <a:rPr lang="zh-CN" altLang="en-US" sz="2800">
                <a:latin typeface="Times New Roman" panose="02020603050405020304" pitchFamily="18" charset="0"/>
              </a:rPr>
              <a:t>        ：如果  与  是同班同学，则  的老师也是</a:t>
            </a:r>
          </a:p>
          <a:p>
            <a:pPr marL="0" indent="0" algn="just" eaLnBrk="1" hangingPunct="1">
              <a:buFont typeface="Wingdings" pitchFamily="2" charset="2"/>
              <a:buNone/>
            </a:pPr>
            <a:r>
              <a:rPr lang="zh-CN" altLang="en-US" sz="2800">
                <a:latin typeface="Times New Roman" panose="02020603050405020304" pitchFamily="18" charset="0"/>
              </a:rPr>
              <a:t>            的老师。</a:t>
            </a:r>
          </a:p>
        </p:txBody>
      </p:sp>
      <p:sp>
        <p:nvSpPr>
          <p:cNvPr id="73732" name="Rectangle 14">
            <a:extLst>
              <a:ext uri="{FF2B5EF4-FFF2-40B4-BE49-F238E27FC236}">
                <a16:creationId xmlns:a16="http://schemas.microsoft.com/office/drawing/2014/main" id="{C3BD2648-159C-8449-A58F-C3EBA9DDDBB9}"/>
              </a:ext>
            </a:extLst>
          </p:cNvPr>
          <p:cNvSpPr>
            <a:spLocks noChangeArrowheads="1"/>
          </p:cNvSpPr>
          <p:nvPr/>
        </p:nvSpPr>
        <p:spPr bwMode="auto">
          <a:xfrm>
            <a:off x="685800" y="4419600"/>
            <a:ext cx="457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Font typeface="Wingdings" pitchFamily="2" charset="2"/>
              <a:buNone/>
            </a:pPr>
            <a:r>
              <a:rPr lang="zh-CN" altLang="en-US" sz="2800" b="0">
                <a:latin typeface="宋体" panose="02010600030101010101" pitchFamily="2" charset="-122"/>
              </a:rPr>
              <a:t>求：小张的老师是谁？</a:t>
            </a:r>
            <a:r>
              <a:rPr lang="zh-CN" altLang="en-US" sz="2800" b="0"/>
              <a:t> </a:t>
            </a:r>
          </a:p>
        </p:txBody>
      </p:sp>
      <p:sp>
        <p:nvSpPr>
          <p:cNvPr id="73733" name="Rectangle 2">
            <a:extLst>
              <a:ext uri="{FF2B5EF4-FFF2-40B4-BE49-F238E27FC236}">
                <a16:creationId xmlns:a16="http://schemas.microsoft.com/office/drawing/2014/main" id="{99F13601-13FF-E548-B9F0-8482244D03B9}"/>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3.6  </a:t>
            </a:r>
            <a:r>
              <a:rPr lang="zh-CN" altLang="en-US" sz="3600" b="0">
                <a:latin typeface="Times New Roman" panose="02020603050405020304" pitchFamily="18" charset="0"/>
                <a:ea typeface="黑体" panose="02010609060101010101" pitchFamily="49" charset="-122"/>
              </a:rPr>
              <a:t>应用归结原理求解问题</a:t>
            </a:r>
          </a:p>
        </p:txBody>
      </p:sp>
      <p:sp>
        <p:nvSpPr>
          <p:cNvPr id="73734" name="Rectangle 6">
            <a:extLst>
              <a:ext uri="{FF2B5EF4-FFF2-40B4-BE49-F238E27FC236}">
                <a16:creationId xmlns:a16="http://schemas.microsoft.com/office/drawing/2014/main" id="{9D237D0B-D508-794E-9B8C-880CED86DC90}"/>
              </a:ext>
            </a:extLst>
          </p:cNvPr>
          <p:cNvSpPr>
            <a:spLocks noChangeArrowheads="1"/>
          </p:cNvSpPr>
          <p:nvPr/>
        </p:nvSpPr>
        <p:spPr bwMode="auto">
          <a:xfrm>
            <a:off x="449103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73735" name="Object 1024">
            <a:extLst>
              <a:ext uri="{FF2B5EF4-FFF2-40B4-BE49-F238E27FC236}">
                <a16:creationId xmlns:a16="http://schemas.microsoft.com/office/drawing/2014/main" id="{967BF286-3BAB-4246-8B53-1506BE782173}"/>
              </a:ext>
            </a:extLst>
          </p:cNvPr>
          <p:cNvGraphicFramePr>
            <a:graphicFrameLocks noChangeAspect="1"/>
          </p:cNvGraphicFramePr>
          <p:nvPr/>
        </p:nvGraphicFramePr>
        <p:xfrm>
          <a:off x="825500" y="1828800"/>
          <a:ext cx="393700" cy="533400"/>
        </p:xfrm>
        <a:graphic>
          <a:graphicData uri="http://schemas.openxmlformats.org/presentationml/2006/ole">
            <mc:AlternateContent xmlns:mc="http://schemas.openxmlformats.org/markup-compatibility/2006">
              <mc:Choice xmlns:v="urn:schemas-microsoft-com:vml" Requires="v">
                <p:oleObj spid="_x0000_s73778" r:id="rId4" imgW="3797300" imgH="4978400" progId="Equation.3">
                  <p:embed/>
                </p:oleObj>
              </mc:Choice>
              <mc:Fallback>
                <p:oleObj r:id="rId4" imgW="3797300" imgH="4978400" progId="Equation.3">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500" y="1828800"/>
                        <a:ext cx="3937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36" name="Object 1025">
            <a:extLst>
              <a:ext uri="{FF2B5EF4-FFF2-40B4-BE49-F238E27FC236}">
                <a16:creationId xmlns:a16="http://schemas.microsoft.com/office/drawing/2014/main" id="{F5985862-CD26-834F-B844-BBCC70706C46}"/>
              </a:ext>
            </a:extLst>
          </p:cNvPr>
          <p:cNvGraphicFramePr>
            <a:graphicFrameLocks noChangeAspect="1"/>
          </p:cNvGraphicFramePr>
          <p:nvPr/>
        </p:nvGraphicFramePr>
        <p:xfrm>
          <a:off x="795338" y="2438400"/>
          <a:ext cx="423862" cy="533400"/>
        </p:xfrm>
        <a:graphic>
          <a:graphicData uri="http://schemas.openxmlformats.org/presentationml/2006/ole">
            <mc:AlternateContent xmlns:mc="http://schemas.openxmlformats.org/markup-compatibility/2006">
              <mc:Choice xmlns:v="urn:schemas-microsoft-com:vml" Requires="v">
                <p:oleObj spid="_x0000_s73779" name="Equation" r:id="rId6" imgW="4102100" imgH="4978400" progId="Equation.3">
                  <p:embed/>
                </p:oleObj>
              </mc:Choice>
              <mc:Fallback>
                <p:oleObj name="Equation" r:id="rId6" imgW="4102100" imgH="4978400" progId="Equation.3">
                  <p:embed/>
                  <p:pic>
                    <p:nvPicPr>
                      <p:cNvPr id="0" name="Object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5338" y="2438400"/>
                        <a:ext cx="4238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37" name="Object 1026">
            <a:extLst>
              <a:ext uri="{FF2B5EF4-FFF2-40B4-BE49-F238E27FC236}">
                <a16:creationId xmlns:a16="http://schemas.microsoft.com/office/drawing/2014/main" id="{37C47C30-954D-4B4F-A9BB-C56E598C44EE}"/>
              </a:ext>
            </a:extLst>
          </p:cNvPr>
          <p:cNvGraphicFramePr>
            <a:graphicFrameLocks noChangeAspect="1"/>
          </p:cNvGraphicFramePr>
          <p:nvPr/>
        </p:nvGraphicFramePr>
        <p:xfrm>
          <a:off x="795338" y="3016250"/>
          <a:ext cx="423862" cy="565150"/>
        </p:xfrm>
        <a:graphic>
          <a:graphicData uri="http://schemas.openxmlformats.org/presentationml/2006/ole">
            <mc:AlternateContent xmlns:mc="http://schemas.openxmlformats.org/markup-compatibility/2006">
              <mc:Choice xmlns:v="urn:schemas-microsoft-com:vml" Requires="v">
                <p:oleObj spid="_x0000_s73780" name="Equation" r:id="rId8" imgW="4102100" imgH="5270500" progId="Equation.3">
                  <p:embed/>
                </p:oleObj>
              </mc:Choice>
              <mc:Fallback>
                <p:oleObj name="Equation" r:id="rId8" imgW="4102100" imgH="5270500" progId="Equation.3">
                  <p:embed/>
                  <p:pic>
                    <p:nvPicPr>
                      <p:cNvPr id="0" name="Object 10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5338" y="3016250"/>
                        <a:ext cx="423862"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38" name="Rectangle 10">
            <a:extLst>
              <a:ext uri="{FF2B5EF4-FFF2-40B4-BE49-F238E27FC236}">
                <a16:creationId xmlns:a16="http://schemas.microsoft.com/office/drawing/2014/main" id="{D3E4C2F2-426C-BD46-B778-71FF6D9823A7}"/>
              </a:ext>
            </a:extLst>
          </p:cNvPr>
          <p:cNvSpPr>
            <a:spLocks noChangeArrowheads="1"/>
          </p:cNvSpPr>
          <p:nvPr/>
        </p:nvSpPr>
        <p:spPr bwMode="auto">
          <a:xfrm>
            <a:off x="4510088" y="3357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73739" name="Object 1027">
            <a:extLst>
              <a:ext uri="{FF2B5EF4-FFF2-40B4-BE49-F238E27FC236}">
                <a16:creationId xmlns:a16="http://schemas.microsoft.com/office/drawing/2014/main" id="{87AA7AE1-ADD4-9642-AD61-7FEE7D56D4AB}"/>
              </a:ext>
            </a:extLst>
          </p:cNvPr>
          <p:cNvGraphicFramePr>
            <a:graphicFrameLocks noChangeAspect="1"/>
          </p:cNvGraphicFramePr>
          <p:nvPr/>
        </p:nvGraphicFramePr>
        <p:xfrm>
          <a:off x="2251075" y="3124200"/>
          <a:ext cx="263525" cy="304800"/>
        </p:xfrm>
        <a:graphic>
          <a:graphicData uri="http://schemas.openxmlformats.org/presentationml/2006/ole">
            <mc:AlternateContent xmlns:mc="http://schemas.openxmlformats.org/markup-compatibility/2006">
              <mc:Choice xmlns:v="urn:schemas-microsoft-com:vml" Requires="v">
                <p:oleObj spid="_x0000_s73781" name="公式" r:id="rId10" imgW="2921000" imgH="3213100" progId="Equation.3">
                  <p:embed/>
                </p:oleObj>
              </mc:Choice>
              <mc:Fallback>
                <p:oleObj name="公式" r:id="rId10" imgW="2921000" imgH="3213100" progId="Equation.3">
                  <p:embed/>
                  <p:pic>
                    <p:nvPicPr>
                      <p:cNvPr id="0" name="Object 10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51075" y="3124200"/>
                        <a:ext cx="263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40" name="Object 1028">
            <a:extLst>
              <a:ext uri="{FF2B5EF4-FFF2-40B4-BE49-F238E27FC236}">
                <a16:creationId xmlns:a16="http://schemas.microsoft.com/office/drawing/2014/main" id="{450C5862-CCBF-AF43-B7B5-017A61FDDE6E}"/>
              </a:ext>
            </a:extLst>
          </p:cNvPr>
          <p:cNvGraphicFramePr>
            <a:graphicFrameLocks noChangeAspect="1"/>
          </p:cNvGraphicFramePr>
          <p:nvPr/>
        </p:nvGraphicFramePr>
        <p:xfrm>
          <a:off x="5451475" y="3124200"/>
          <a:ext cx="263525" cy="304800"/>
        </p:xfrm>
        <a:graphic>
          <a:graphicData uri="http://schemas.openxmlformats.org/presentationml/2006/ole">
            <mc:AlternateContent xmlns:mc="http://schemas.openxmlformats.org/markup-compatibility/2006">
              <mc:Choice xmlns:v="urn:schemas-microsoft-com:vml" Requires="v">
                <p:oleObj spid="_x0000_s73782" name="公式" r:id="rId12" imgW="2921000" imgH="3213100" progId="Equation.3">
                  <p:embed/>
                </p:oleObj>
              </mc:Choice>
              <mc:Fallback>
                <p:oleObj name="公式" r:id="rId12" imgW="2921000" imgH="3213100" progId="Equation.3">
                  <p:embed/>
                  <p:pic>
                    <p:nvPicPr>
                      <p:cNvPr id="0" name="Object 10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51475" y="3124200"/>
                        <a:ext cx="263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41" name="Object 1029">
            <a:extLst>
              <a:ext uri="{FF2B5EF4-FFF2-40B4-BE49-F238E27FC236}">
                <a16:creationId xmlns:a16="http://schemas.microsoft.com/office/drawing/2014/main" id="{45F916EC-0842-3E42-91BC-6BFB72DD0FDE}"/>
              </a:ext>
            </a:extLst>
          </p:cNvPr>
          <p:cNvGraphicFramePr>
            <a:graphicFrameLocks noChangeAspect="1"/>
          </p:cNvGraphicFramePr>
          <p:nvPr/>
        </p:nvGraphicFramePr>
        <p:xfrm>
          <a:off x="7467600" y="3124200"/>
          <a:ext cx="290513" cy="360363"/>
        </p:xfrm>
        <a:graphic>
          <a:graphicData uri="http://schemas.openxmlformats.org/presentationml/2006/ole">
            <mc:AlternateContent xmlns:mc="http://schemas.openxmlformats.org/markup-compatibility/2006">
              <mc:Choice xmlns:v="urn:schemas-microsoft-com:vml" Requires="v">
                <p:oleObj spid="_x0000_s73783" name="Equation" r:id="rId14" imgW="3213100" imgH="3797300" progId="Equation.3">
                  <p:embed/>
                </p:oleObj>
              </mc:Choice>
              <mc:Fallback>
                <p:oleObj name="Equation" r:id="rId14" imgW="3213100" imgH="3797300" progId="Equation.3">
                  <p:embed/>
                  <p:pic>
                    <p:nvPicPr>
                      <p:cNvPr id="0" name="Object 10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67600" y="3124200"/>
                        <a:ext cx="2905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42" name="Object 1030">
            <a:extLst>
              <a:ext uri="{FF2B5EF4-FFF2-40B4-BE49-F238E27FC236}">
                <a16:creationId xmlns:a16="http://schemas.microsoft.com/office/drawing/2014/main" id="{F4BABA81-E043-3E4B-958A-B61C67A83D76}"/>
              </a:ext>
            </a:extLst>
          </p:cNvPr>
          <p:cNvGraphicFramePr>
            <a:graphicFrameLocks noChangeAspect="1"/>
          </p:cNvGraphicFramePr>
          <p:nvPr/>
        </p:nvGraphicFramePr>
        <p:xfrm>
          <a:off x="2743200" y="3124200"/>
          <a:ext cx="290513" cy="360363"/>
        </p:xfrm>
        <a:graphic>
          <a:graphicData uri="http://schemas.openxmlformats.org/presentationml/2006/ole">
            <mc:AlternateContent xmlns:mc="http://schemas.openxmlformats.org/markup-compatibility/2006">
              <mc:Choice xmlns:v="urn:schemas-microsoft-com:vml" Requires="v">
                <p:oleObj spid="_x0000_s73784" name="Equation" r:id="rId16" imgW="3213100" imgH="3797300" progId="Equation.3">
                  <p:embed/>
                </p:oleObj>
              </mc:Choice>
              <mc:Fallback>
                <p:oleObj name="Equation" r:id="rId16" imgW="3213100" imgH="3797300" progId="Equation.3">
                  <p:embed/>
                  <p:pic>
                    <p:nvPicPr>
                      <p:cNvPr id="0" name="Object 10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43200" y="3124200"/>
                        <a:ext cx="2905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灯片编号占位符 3">
            <a:extLst>
              <a:ext uri="{FF2B5EF4-FFF2-40B4-BE49-F238E27FC236}">
                <a16:creationId xmlns:a16="http://schemas.microsoft.com/office/drawing/2014/main" id="{60CFC03B-F300-734C-9AFF-BA1EE7D3E3F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E9FAEEA6-97CD-F941-99C2-051D23912EC1}" type="slidenum">
              <a:rPr lang="ja-JP" altLang="en-US" sz="1800">
                <a:solidFill>
                  <a:srgbClr val="A50021"/>
                </a:solidFill>
                <a:ea typeface="ＭＳ Ｐゴシック" panose="020B0600070205080204" pitchFamily="34" charset="-128"/>
              </a:rPr>
              <a:pPr>
                <a:spcBef>
                  <a:spcPct val="0"/>
                </a:spcBef>
                <a:buClrTx/>
                <a:buFontTx/>
                <a:buNone/>
              </a:pPr>
              <a:t>66</a:t>
            </a:fld>
            <a:endParaRPr lang="en-US" altLang="ja-JP" sz="1800">
              <a:solidFill>
                <a:srgbClr val="A50021"/>
              </a:solidFill>
              <a:ea typeface="ＭＳ Ｐゴシック" panose="020B0600070205080204" pitchFamily="34" charset="-128"/>
            </a:endParaRPr>
          </a:p>
        </p:txBody>
      </p:sp>
      <p:sp>
        <p:nvSpPr>
          <p:cNvPr id="74755" name="Rectangle 2">
            <a:extLst>
              <a:ext uri="{FF2B5EF4-FFF2-40B4-BE49-F238E27FC236}">
                <a16:creationId xmlns:a16="http://schemas.microsoft.com/office/drawing/2014/main" id="{B311FE38-FEE8-5442-9991-A11E6EF53475}"/>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3.6  </a:t>
            </a:r>
            <a:r>
              <a:rPr lang="zh-CN" altLang="en-US" sz="3600" b="0">
                <a:latin typeface="Times New Roman" panose="02020603050405020304" pitchFamily="18" charset="0"/>
                <a:ea typeface="黑体" panose="02010609060101010101" pitchFamily="49" charset="-122"/>
              </a:rPr>
              <a:t>应用归结原理求解问题</a:t>
            </a:r>
          </a:p>
        </p:txBody>
      </p:sp>
      <p:sp>
        <p:nvSpPr>
          <p:cNvPr id="44040" name="Rectangle 8">
            <a:extLst>
              <a:ext uri="{FF2B5EF4-FFF2-40B4-BE49-F238E27FC236}">
                <a16:creationId xmlns:a16="http://schemas.microsoft.com/office/drawing/2014/main" id="{E1A5C73D-806C-1548-A7F3-22B1B74CD095}"/>
              </a:ext>
            </a:extLst>
          </p:cNvPr>
          <p:cNvSpPr>
            <a:spLocks noGrp="1" noChangeArrowheads="1"/>
          </p:cNvSpPr>
          <p:nvPr>
            <p:ph type="body" idx="1"/>
          </p:nvPr>
        </p:nvSpPr>
        <p:spPr>
          <a:xfrm>
            <a:off x="250825" y="908050"/>
            <a:ext cx="8642350" cy="5264150"/>
          </a:xfrm>
          <a:solidFill>
            <a:srgbClr val="E7FFE7"/>
          </a:solidFill>
          <a:ln>
            <a:solidFill>
              <a:srgbClr val="808080"/>
            </a:solidFill>
            <a:miter lim="800000"/>
            <a:headEnd/>
            <a:tailEnd/>
          </a:ln>
        </p:spPr>
        <p:txBody>
          <a:bodyPr/>
          <a:lstStyle/>
          <a:p>
            <a:pPr marL="0" indent="0" algn="just" eaLnBrk="1" hangingPunct="1">
              <a:buFont typeface="Wingdings" pitchFamily="2" charset="2"/>
              <a:buBlip>
                <a:blip r:embed="rId4"/>
              </a:buBlip>
            </a:pPr>
            <a:r>
              <a:rPr lang="en-US" altLang="zh-CN" sz="2600" b="1">
                <a:latin typeface="宋体" panose="02010600030101010101" pitchFamily="2" charset="-122"/>
              </a:rPr>
              <a:t> </a:t>
            </a:r>
            <a:r>
              <a:rPr lang="zh-CN" altLang="en-US" sz="2600" b="1">
                <a:latin typeface="宋体" panose="02010600030101010101" pitchFamily="2" charset="-122"/>
              </a:rPr>
              <a:t>解：</a:t>
            </a:r>
          </a:p>
          <a:p>
            <a:pPr marL="0" indent="0" algn="just" eaLnBrk="1" hangingPunct="1">
              <a:buFont typeface="Wingdings" pitchFamily="2" charset="2"/>
              <a:buChar char="§"/>
            </a:pPr>
            <a:r>
              <a:rPr lang="zh-CN" altLang="en-US" sz="2600" b="1">
                <a:solidFill>
                  <a:schemeClr val="folHlink"/>
                </a:solidFill>
                <a:latin typeface="宋体" panose="02010600030101010101" pitchFamily="2" charset="-122"/>
              </a:rPr>
              <a:t> </a:t>
            </a:r>
            <a:r>
              <a:rPr lang="zh-CN" altLang="en-US" sz="2400" b="1">
                <a:solidFill>
                  <a:schemeClr val="folHlink"/>
                </a:solidFill>
                <a:latin typeface="宋体" panose="02010600030101010101" pitchFamily="2" charset="-122"/>
              </a:rPr>
              <a:t>定义谓词</a:t>
            </a:r>
            <a:r>
              <a:rPr lang="zh-CN" altLang="en-US" sz="2400" b="1">
                <a:latin typeface="宋体" panose="02010600030101010101" pitchFamily="2" charset="-122"/>
              </a:rPr>
              <a:t>：</a:t>
            </a:r>
            <a:endParaRPr lang="zh-CN" altLang="en-US" sz="2400" b="1">
              <a:latin typeface="Times New Roman" panose="02020603050405020304" pitchFamily="18" charset="0"/>
              <a:cs typeface="Times New Roman" panose="02020603050405020304" pitchFamily="18" charset="0"/>
            </a:endParaRPr>
          </a:p>
          <a:p>
            <a:pPr marL="0" indent="0" algn="just" eaLnBrk="1" hangingPunct="1">
              <a:buFont typeface="Wingdings" pitchFamily="2" charset="2"/>
              <a:buNone/>
            </a:pPr>
            <a:r>
              <a:rPr lang="zh-CN" altLang="en-US" sz="2600">
                <a:latin typeface="Times New Roman" panose="02020603050405020304" pitchFamily="18" charset="0"/>
                <a:cs typeface="Times New Roman" panose="02020603050405020304" pitchFamily="18" charset="0"/>
              </a:rPr>
              <a:t>                </a:t>
            </a:r>
            <a:endParaRPr lang="zh-CN" altLang="en-US" sz="2600"/>
          </a:p>
        </p:txBody>
      </p:sp>
      <p:sp>
        <p:nvSpPr>
          <p:cNvPr id="74757" name="Rectangle 10">
            <a:extLst>
              <a:ext uri="{FF2B5EF4-FFF2-40B4-BE49-F238E27FC236}">
                <a16:creationId xmlns:a16="http://schemas.microsoft.com/office/drawing/2014/main" id="{7B0641F4-5259-444A-B393-6CF3E194A38E}"/>
              </a:ext>
            </a:extLst>
          </p:cNvPr>
          <p:cNvSpPr>
            <a:spLocks noChangeArrowheads="1"/>
          </p:cNvSpPr>
          <p:nvPr/>
        </p:nvSpPr>
        <p:spPr bwMode="auto">
          <a:xfrm>
            <a:off x="43386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nvGrpSpPr>
          <p:cNvPr id="2" name="Group 25">
            <a:extLst>
              <a:ext uri="{FF2B5EF4-FFF2-40B4-BE49-F238E27FC236}">
                <a16:creationId xmlns:a16="http://schemas.microsoft.com/office/drawing/2014/main" id="{8AB9880D-6261-DA4A-B569-8D7457E6C649}"/>
              </a:ext>
            </a:extLst>
          </p:cNvPr>
          <p:cNvGrpSpPr>
            <a:grpSpLocks/>
          </p:cNvGrpSpPr>
          <p:nvPr/>
        </p:nvGrpSpPr>
        <p:grpSpPr bwMode="auto">
          <a:xfrm>
            <a:off x="533400" y="1905000"/>
            <a:ext cx="5257800" cy="1039813"/>
            <a:chOff x="336" y="1200"/>
            <a:chExt cx="3312" cy="655"/>
          </a:xfrm>
        </p:grpSpPr>
        <p:sp>
          <p:nvSpPr>
            <p:cNvPr id="74768" name="Rectangle 16">
              <a:extLst>
                <a:ext uri="{FF2B5EF4-FFF2-40B4-BE49-F238E27FC236}">
                  <a16:creationId xmlns:a16="http://schemas.microsoft.com/office/drawing/2014/main" id="{F454269A-9C2D-AA45-BC21-A6CC558F6F83}"/>
                </a:ext>
              </a:extLst>
            </p:cNvPr>
            <p:cNvSpPr>
              <a:spLocks noChangeArrowheads="1"/>
            </p:cNvSpPr>
            <p:nvPr/>
          </p:nvSpPr>
          <p:spPr bwMode="auto">
            <a:xfrm>
              <a:off x="768" y="1200"/>
              <a:ext cx="288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20000"/>
                </a:spcBef>
                <a:buFont typeface="Wingdings" pitchFamily="2" charset="2"/>
                <a:buNone/>
              </a:pPr>
              <a:r>
                <a:rPr lang="en-US" altLang="zh-CN" sz="2400" b="0">
                  <a:latin typeface="宋体" panose="02010600030101010101" pitchFamily="2" charset="-122"/>
                </a:rPr>
                <a:t> </a:t>
              </a:r>
              <a:r>
                <a:rPr lang="zh-CN" altLang="en-US" sz="2400" b="0">
                  <a:latin typeface="宋体" panose="02010600030101010101" pitchFamily="2" charset="-122"/>
                </a:rPr>
                <a:t>：  是   的老师。</a:t>
              </a:r>
              <a:endParaRPr lang="zh-CN" altLang="en-US" sz="2400" b="0">
                <a:latin typeface="Times New Roman" panose="02020603050405020304" pitchFamily="18" charset="0"/>
                <a:cs typeface="Times New Roman" panose="02020603050405020304" pitchFamily="18" charset="0"/>
              </a:endParaRPr>
            </a:p>
            <a:p>
              <a:pPr eaLnBrk="1" hangingPunct="1">
                <a:spcBef>
                  <a:spcPct val="20000"/>
                </a:spcBef>
                <a:buFont typeface="Wingdings" pitchFamily="2" charset="2"/>
                <a:buNone/>
              </a:pPr>
              <a:r>
                <a:rPr lang="zh-CN" altLang="en-US" sz="2400" b="0">
                  <a:latin typeface="宋体" panose="02010600030101010101" pitchFamily="2" charset="-122"/>
                </a:rPr>
                <a:t> ：  与   是同班同学</a:t>
              </a:r>
              <a:r>
                <a:rPr lang="zh-CN" altLang="en-US" b="0">
                  <a:latin typeface="宋体" panose="02010600030101010101" pitchFamily="2" charset="-122"/>
                </a:rPr>
                <a:t>。</a:t>
              </a:r>
            </a:p>
          </p:txBody>
        </p:sp>
        <p:graphicFrame>
          <p:nvGraphicFramePr>
            <p:cNvPr id="74769" name="Object 1028">
              <a:extLst>
                <a:ext uri="{FF2B5EF4-FFF2-40B4-BE49-F238E27FC236}">
                  <a16:creationId xmlns:a16="http://schemas.microsoft.com/office/drawing/2014/main" id="{8D64AC3A-E01E-6247-8561-DAB86CC5957C}"/>
                </a:ext>
              </a:extLst>
            </p:cNvPr>
            <p:cNvGraphicFramePr>
              <a:graphicFrameLocks noChangeAspect="1"/>
            </p:cNvGraphicFramePr>
            <p:nvPr/>
          </p:nvGraphicFramePr>
          <p:xfrm>
            <a:off x="336" y="1248"/>
            <a:ext cx="579" cy="248"/>
          </p:xfrm>
          <a:graphic>
            <a:graphicData uri="http://schemas.openxmlformats.org/presentationml/2006/ole">
              <mc:AlternateContent xmlns:mc="http://schemas.openxmlformats.org/markup-compatibility/2006">
                <mc:Choice xmlns:v="urn:schemas-microsoft-com:vml" Requires="v">
                  <p:oleObj spid="_x0000_s74825" r:id="rId5" imgW="546100" imgH="228600" progId="Equation.3">
                    <p:embed/>
                  </p:oleObj>
                </mc:Choice>
                <mc:Fallback>
                  <p:oleObj r:id="rId5" imgW="546100" imgH="228600" progId="Equation.3">
                    <p:embed/>
                    <p:pic>
                      <p:nvPicPr>
                        <p:cNvPr id="0" name="Object 10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 y="1248"/>
                          <a:ext cx="57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70" name="Object 1029">
              <a:extLst>
                <a:ext uri="{FF2B5EF4-FFF2-40B4-BE49-F238E27FC236}">
                  <a16:creationId xmlns:a16="http://schemas.microsoft.com/office/drawing/2014/main" id="{3EB8050C-15BA-4B41-AEE8-E310CE003095}"/>
                </a:ext>
              </a:extLst>
            </p:cNvPr>
            <p:cNvGraphicFramePr>
              <a:graphicFrameLocks noChangeAspect="1"/>
            </p:cNvGraphicFramePr>
            <p:nvPr/>
          </p:nvGraphicFramePr>
          <p:xfrm>
            <a:off x="336" y="1584"/>
            <a:ext cx="594" cy="248"/>
          </p:xfrm>
          <a:graphic>
            <a:graphicData uri="http://schemas.openxmlformats.org/presentationml/2006/ole">
              <mc:AlternateContent xmlns:mc="http://schemas.openxmlformats.org/markup-compatibility/2006">
                <mc:Choice xmlns:v="urn:schemas-microsoft-com:vml" Requires="v">
                  <p:oleObj spid="_x0000_s74826" name="Equation" r:id="rId7" imgW="558800" imgH="228600" progId="Equation.3">
                    <p:embed/>
                  </p:oleObj>
                </mc:Choice>
                <mc:Fallback>
                  <p:oleObj name="Equation" r:id="rId7" imgW="558800" imgH="228600" progId="Equation.3">
                    <p:embed/>
                    <p:pic>
                      <p:nvPicPr>
                        <p:cNvPr id="0" name="Object 10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 y="1584"/>
                          <a:ext cx="59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71" name="Object 1030">
              <a:extLst>
                <a:ext uri="{FF2B5EF4-FFF2-40B4-BE49-F238E27FC236}">
                  <a16:creationId xmlns:a16="http://schemas.microsoft.com/office/drawing/2014/main" id="{C43E854F-EE7D-834D-BC38-938D709298BF}"/>
                </a:ext>
              </a:extLst>
            </p:cNvPr>
            <p:cNvGraphicFramePr>
              <a:graphicFrameLocks noChangeAspect="1"/>
            </p:cNvGraphicFramePr>
            <p:nvPr/>
          </p:nvGraphicFramePr>
          <p:xfrm>
            <a:off x="1056" y="1632"/>
            <a:ext cx="171" cy="188"/>
          </p:xfrm>
          <a:graphic>
            <a:graphicData uri="http://schemas.openxmlformats.org/presentationml/2006/ole">
              <mc:AlternateContent xmlns:mc="http://schemas.openxmlformats.org/markup-compatibility/2006">
                <mc:Choice xmlns:v="urn:schemas-microsoft-com:vml" Requires="v">
                  <p:oleObj spid="_x0000_s74827" name="Equation" r:id="rId9" imgW="2921000" imgH="3213100" progId="Equation.3">
                    <p:embed/>
                  </p:oleObj>
                </mc:Choice>
                <mc:Fallback>
                  <p:oleObj name="Equation" r:id="rId9" imgW="2921000" imgH="3213100" progId="Equation.3">
                    <p:embed/>
                    <p:pic>
                      <p:nvPicPr>
                        <p:cNvPr id="0" name="Object 10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6" y="1632"/>
                          <a:ext cx="171"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72" name="Object 1031">
              <a:extLst>
                <a:ext uri="{FF2B5EF4-FFF2-40B4-BE49-F238E27FC236}">
                  <a16:creationId xmlns:a16="http://schemas.microsoft.com/office/drawing/2014/main" id="{6A238911-7D9C-8845-A2FF-5049616D4BDE}"/>
                </a:ext>
              </a:extLst>
            </p:cNvPr>
            <p:cNvGraphicFramePr>
              <a:graphicFrameLocks noChangeAspect="1"/>
            </p:cNvGraphicFramePr>
            <p:nvPr/>
          </p:nvGraphicFramePr>
          <p:xfrm>
            <a:off x="1584" y="1248"/>
            <a:ext cx="188" cy="222"/>
          </p:xfrm>
          <a:graphic>
            <a:graphicData uri="http://schemas.openxmlformats.org/presentationml/2006/ole">
              <mc:AlternateContent xmlns:mc="http://schemas.openxmlformats.org/markup-compatibility/2006">
                <mc:Choice xmlns:v="urn:schemas-microsoft-com:vml" Requires="v">
                  <p:oleObj spid="_x0000_s74828" name="Equation" r:id="rId11" imgW="3213100" imgH="3797300" progId="Equation.3">
                    <p:embed/>
                  </p:oleObj>
                </mc:Choice>
                <mc:Fallback>
                  <p:oleObj name="Equation" r:id="rId11" imgW="3213100" imgH="3797300" progId="Equation.3">
                    <p:embed/>
                    <p:pic>
                      <p:nvPicPr>
                        <p:cNvPr id="0" name="Object 10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4" y="1248"/>
                          <a:ext cx="188"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73" name="Object 1032">
              <a:extLst>
                <a:ext uri="{FF2B5EF4-FFF2-40B4-BE49-F238E27FC236}">
                  <a16:creationId xmlns:a16="http://schemas.microsoft.com/office/drawing/2014/main" id="{92507CC2-5C4A-564F-BF4D-1891EC045044}"/>
                </a:ext>
              </a:extLst>
            </p:cNvPr>
            <p:cNvGraphicFramePr>
              <a:graphicFrameLocks noChangeAspect="1"/>
            </p:cNvGraphicFramePr>
            <p:nvPr/>
          </p:nvGraphicFramePr>
          <p:xfrm>
            <a:off x="1104" y="1248"/>
            <a:ext cx="171" cy="188"/>
          </p:xfrm>
          <a:graphic>
            <a:graphicData uri="http://schemas.openxmlformats.org/presentationml/2006/ole">
              <mc:AlternateContent xmlns:mc="http://schemas.openxmlformats.org/markup-compatibility/2006">
                <mc:Choice xmlns:v="urn:schemas-microsoft-com:vml" Requires="v">
                  <p:oleObj spid="_x0000_s74829" name="Equation" r:id="rId13" imgW="2921000" imgH="3213100" progId="Equation.3">
                    <p:embed/>
                  </p:oleObj>
                </mc:Choice>
                <mc:Fallback>
                  <p:oleObj name="Equation" r:id="rId13" imgW="2921000" imgH="3213100" progId="Equation.3">
                    <p:embed/>
                    <p:pic>
                      <p:nvPicPr>
                        <p:cNvPr id="0" name="Object 10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4" y="1248"/>
                          <a:ext cx="171"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74" name="Object 1033">
              <a:extLst>
                <a:ext uri="{FF2B5EF4-FFF2-40B4-BE49-F238E27FC236}">
                  <a16:creationId xmlns:a16="http://schemas.microsoft.com/office/drawing/2014/main" id="{BA0C8B43-B380-5546-B96E-B4B0F16E8442}"/>
                </a:ext>
              </a:extLst>
            </p:cNvPr>
            <p:cNvGraphicFramePr>
              <a:graphicFrameLocks noChangeAspect="1"/>
            </p:cNvGraphicFramePr>
            <p:nvPr/>
          </p:nvGraphicFramePr>
          <p:xfrm>
            <a:off x="1584" y="1632"/>
            <a:ext cx="188" cy="223"/>
          </p:xfrm>
          <a:graphic>
            <a:graphicData uri="http://schemas.openxmlformats.org/presentationml/2006/ole">
              <mc:AlternateContent xmlns:mc="http://schemas.openxmlformats.org/markup-compatibility/2006">
                <mc:Choice xmlns:v="urn:schemas-microsoft-com:vml" Requires="v">
                  <p:oleObj spid="_x0000_s74830" name="Equation" r:id="rId14" imgW="3213100" imgH="3797300" progId="Equation.3">
                    <p:embed/>
                  </p:oleObj>
                </mc:Choice>
                <mc:Fallback>
                  <p:oleObj name="Equation" r:id="rId14" imgW="3213100" imgH="3797300" progId="Equation.3">
                    <p:embed/>
                    <p:pic>
                      <p:nvPicPr>
                        <p:cNvPr id="0" name="Object 10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4" y="1632"/>
                          <a:ext cx="188"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4049" name="Text Box 17">
            <a:extLst>
              <a:ext uri="{FF2B5EF4-FFF2-40B4-BE49-F238E27FC236}">
                <a16:creationId xmlns:a16="http://schemas.microsoft.com/office/drawing/2014/main" id="{B01FA010-3B38-544A-8FDD-ABF27BEB1A1A}"/>
              </a:ext>
            </a:extLst>
          </p:cNvPr>
          <p:cNvSpPr txBox="1">
            <a:spLocks noChangeArrowheads="1"/>
          </p:cNvSpPr>
          <p:nvPr/>
        </p:nvSpPr>
        <p:spPr bwMode="auto">
          <a:xfrm>
            <a:off x="228600" y="29718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Font typeface="Wingdings" pitchFamily="2" charset="2"/>
              <a:buChar char="§"/>
            </a:pPr>
            <a:r>
              <a:rPr lang="en-US" altLang="zh-CN" sz="2400" b="0">
                <a:latin typeface="宋体" panose="02010600030101010101" pitchFamily="2" charset="-122"/>
              </a:rPr>
              <a:t> </a:t>
            </a:r>
            <a:r>
              <a:rPr lang="zh-CN" altLang="en-US" sz="2400">
                <a:solidFill>
                  <a:schemeClr val="folHlink"/>
                </a:solidFill>
                <a:latin typeface="宋体" panose="02010600030101010101" pitchFamily="2" charset="-122"/>
              </a:rPr>
              <a:t>把已知前提表示成谓词公式</a:t>
            </a:r>
            <a:r>
              <a:rPr lang="zh-CN" altLang="en-US" sz="2400">
                <a:latin typeface="宋体" panose="02010600030101010101" pitchFamily="2" charset="-122"/>
              </a:rPr>
              <a:t>：</a:t>
            </a:r>
            <a:r>
              <a:rPr lang="zh-CN" altLang="en-US" sz="1800" b="0"/>
              <a:t> </a:t>
            </a:r>
          </a:p>
        </p:txBody>
      </p:sp>
      <p:sp>
        <p:nvSpPr>
          <p:cNvPr id="74760" name="Rectangle 21">
            <a:extLst>
              <a:ext uri="{FF2B5EF4-FFF2-40B4-BE49-F238E27FC236}">
                <a16:creationId xmlns:a16="http://schemas.microsoft.com/office/drawing/2014/main" id="{190F1DDD-F6B2-A749-A3B7-248891AD4301}"/>
              </a:ext>
            </a:extLst>
          </p:cNvPr>
          <p:cNvSpPr>
            <a:spLocks noChangeArrowheads="1"/>
          </p:cNvSpPr>
          <p:nvPr/>
        </p:nvSpPr>
        <p:spPr bwMode="auto">
          <a:xfrm>
            <a:off x="31003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192512" name="Object 1024">
            <a:extLst>
              <a:ext uri="{FF2B5EF4-FFF2-40B4-BE49-F238E27FC236}">
                <a16:creationId xmlns:a16="http://schemas.microsoft.com/office/drawing/2014/main" id="{CFCBCD01-3B72-8B45-A995-ECD0AA4F9E60}"/>
              </a:ext>
            </a:extLst>
          </p:cNvPr>
          <p:cNvGraphicFramePr>
            <a:graphicFrameLocks noChangeAspect="1"/>
          </p:cNvGraphicFramePr>
          <p:nvPr/>
        </p:nvGraphicFramePr>
        <p:xfrm>
          <a:off x="533400" y="3513138"/>
          <a:ext cx="2209800" cy="449262"/>
        </p:xfrm>
        <a:graphic>
          <a:graphicData uri="http://schemas.openxmlformats.org/presentationml/2006/ole">
            <mc:AlternateContent xmlns:mc="http://schemas.openxmlformats.org/markup-compatibility/2006">
              <mc:Choice xmlns:v="urn:schemas-microsoft-com:vml" Requires="v">
                <p:oleObj spid="_x0000_s74831" r:id="rId15" imgW="24866600" imgH="4978400" progId="Equation.3">
                  <p:embed/>
                </p:oleObj>
              </mc:Choice>
              <mc:Fallback>
                <p:oleObj r:id="rId15" imgW="24866600" imgH="4978400" progId="Equation.3">
                  <p:embed/>
                  <p:pic>
                    <p:nvPicPr>
                      <p:cNvPr id="0" name="Object 10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3400" y="3513138"/>
                        <a:ext cx="22098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2513" name="Object 1025">
            <a:extLst>
              <a:ext uri="{FF2B5EF4-FFF2-40B4-BE49-F238E27FC236}">
                <a16:creationId xmlns:a16="http://schemas.microsoft.com/office/drawing/2014/main" id="{2B56AA79-66FA-2142-8D40-8A7E093D698B}"/>
              </a:ext>
            </a:extLst>
          </p:cNvPr>
          <p:cNvGraphicFramePr>
            <a:graphicFrameLocks noChangeAspect="1"/>
          </p:cNvGraphicFramePr>
          <p:nvPr/>
        </p:nvGraphicFramePr>
        <p:xfrm>
          <a:off x="533400" y="4000500"/>
          <a:ext cx="2438400" cy="461963"/>
        </p:xfrm>
        <a:graphic>
          <a:graphicData uri="http://schemas.openxmlformats.org/presentationml/2006/ole">
            <mc:AlternateContent xmlns:mc="http://schemas.openxmlformats.org/markup-compatibility/2006">
              <mc:Choice xmlns:v="urn:schemas-microsoft-com:vml" Requires="v">
                <p:oleObj spid="_x0000_s74832" r:id="rId17" imgW="26619200" imgH="4978400" progId="Equation.3">
                  <p:embed/>
                </p:oleObj>
              </mc:Choice>
              <mc:Fallback>
                <p:oleObj r:id="rId17" imgW="26619200" imgH="4978400" progId="Equation.3">
                  <p:embed/>
                  <p:pic>
                    <p:nvPicPr>
                      <p:cNvPr id="0" name="Object 10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3400" y="4000500"/>
                        <a:ext cx="243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2514" name="Object 1026">
            <a:extLst>
              <a:ext uri="{FF2B5EF4-FFF2-40B4-BE49-F238E27FC236}">
                <a16:creationId xmlns:a16="http://schemas.microsoft.com/office/drawing/2014/main" id="{0DC4D78B-CC4D-5C49-8188-D9E80E097C75}"/>
              </a:ext>
            </a:extLst>
          </p:cNvPr>
          <p:cNvGraphicFramePr>
            <a:graphicFrameLocks noChangeAspect="1"/>
          </p:cNvGraphicFramePr>
          <p:nvPr/>
        </p:nvGraphicFramePr>
        <p:xfrm>
          <a:off x="533400" y="4495800"/>
          <a:ext cx="6096000" cy="473075"/>
        </p:xfrm>
        <a:graphic>
          <a:graphicData uri="http://schemas.openxmlformats.org/presentationml/2006/ole">
            <mc:AlternateContent xmlns:mc="http://schemas.openxmlformats.org/markup-compatibility/2006">
              <mc:Choice xmlns:v="urn:schemas-microsoft-com:vml" Requires="v">
                <p:oleObj spid="_x0000_s74833" r:id="rId19" imgW="67881500" imgH="5270500" progId="Equation.3">
                  <p:embed/>
                </p:oleObj>
              </mc:Choice>
              <mc:Fallback>
                <p:oleObj r:id="rId19" imgW="67881500" imgH="5270500" progId="Equation.3">
                  <p:embed/>
                  <p:pic>
                    <p:nvPicPr>
                      <p:cNvPr id="0" name="Object 10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3400" y="4495800"/>
                        <a:ext cx="6096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54" name="Text Box 22">
            <a:extLst>
              <a:ext uri="{FF2B5EF4-FFF2-40B4-BE49-F238E27FC236}">
                <a16:creationId xmlns:a16="http://schemas.microsoft.com/office/drawing/2014/main" id="{3EB4D63A-B84B-F54E-BDB3-1C44AD4CA846}"/>
              </a:ext>
            </a:extLst>
          </p:cNvPr>
          <p:cNvSpPr txBox="1">
            <a:spLocks noChangeArrowheads="1"/>
          </p:cNvSpPr>
          <p:nvPr/>
        </p:nvSpPr>
        <p:spPr bwMode="auto">
          <a:xfrm>
            <a:off x="304800" y="5029200"/>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Font typeface="Wingdings" pitchFamily="2" charset="2"/>
              <a:buChar char="§"/>
            </a:pPr>
            <a:r>
              <a:rPr lang="en-US" altLang="zh-CN" sz="2400" b="0">
                <a:latin typeface="宋体" panose="02010600030101010101" pitchFamily="2" charset="-122"/>
              </a:rPr>
              <a:t> </a:t>
            </a:r>
            <a:r>
              <a:rPr lang="zh-CN" altLang="en-US" sz="2400">
                <a:solidFill>
                  <a:schemeClr val="folHlink"/>
                </a:solidFill>
                <a:latin typeface="宋体" panose="02010600030101010101" pitchFamily="2" charset="-122"/>
              </a:rPr>
              <a:t>把目标表示成谓词公式，并把它否定后与 </a:t>
            </a:r>
            <a:r>
              <a:rPr lang="en-US" altLang="zh-CN" sz="2400" i="1">
                <a:solidFill>
                  <a:schemeClr val="folHlink"/>
                </a:solidFill>
                <a:latin typeface="Times New Roman" panose="02020603050405020304" pitchFamily="18" charset="0"/>
              </a:rPr>
              <a:t>ANSWER </a:t>
            </a:r>
            <a:r>
              <a:rPr lang="zh-CN" altLang="en-US" sz="2400">
                <a:solidFill>
                  <a:schemeClr val="folHlink"/>
                </a:solidFill>
                <a:latin typeface="宋体" panose="02010600030101010101" pitchFamily="2" charset="-122"/>
              </a:rPr>
              <a:t>析取：</a:t>
            </a:r>
            <a:r>
              <a:rPr lang="zh-CN" altLang="en-US" sz="2400" b="0"/>
              <a:t> </a:t>
            </a:r>
          </a:p>
        </p:txBody>
      </p:sp>
      <p:sp>
        <p:nvSpPr>
          <p:cNvPr id="74765" name="Rectangle 24">
            <a:extLst>
              <a:ext uri="{FF2B5EF4-FFF2-40B4-BE49-F238E27FC236}">
                <a16:creationId xmlns:a16="http://schemas.microsoft.com/office/drawing/2014/main" id="{4BFA26DE-0219-7042-AF46-C17B4B89A875}"/>
              </a:ext>
            </a:extLst>
          </p:cNvPr>
          <p:cNvSpPr>
            <a:spLocks noChangeArrowheads="1"/>
          </p:cNvSpPr>
          <p:nvPr/>
        </p:nvSpPr>
        <p:spPr bwMode="auto">
          <a:xfrm>
            <a:off x="33337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aphicFrame>
        <p:nvGraphicFramePr>
          <p:cNvPr id="192515" name="Object 1027">
            <a:extLst>
              <a:ext uri="{FF2B5EF4-FFF2-40B4-BE49-F238E27FC236}">
                <a16:creationId xmlns:a16="http://schemas.microsoft.com/office/drawing/2014/main" id="{9ED2C082-3E59-2A42-AC04-153A637DAD53}"/>
              </a:ext>
            </a:extLst>
          </p:cNvPr>
          <p:cNvGraphicFramePr>
            <a:graphicFrameLocks noChangeAspect="1"/>
          </p:cNvGraphicFramePr>
          <p:nvPr/>
        </p:nvGraphicFramePr>
        <p:xfrm>
          <a:off x="609600" y="5562600"/>
          <a:ext cx="5486400" cy="442913"/>
        </p:xfrm>
        <a:graphic>
          <a:graphicData uri="http://schemas.openxmlformats.org/presentationml/2006/ole">
            <mc:AlternateContent xmlns:mc="http://schemas.openxmlformats.org/markup-compatibility/2006">
              <mc:Choice xmlns:v="urn:schemas-microsoft-com:vml" Requires="v">
                <p:oleObj spid="_x0000_s74834" r:id="rId21" imgW="57048400" imgH="4686300" progId="Equation.3">
                  <p:embed/>
                </p:oleObj>
              </mc:Choice>
              <mc:Fallback>
                <p:oleObj r:id="rId21" imgW="57048400" imgH="4686300" progId="Equation.3">
                  <p:embed/>
                  <p:pic>
                    <p:nvPicPr>
                      <p:cNvPr id="0" name="Object 10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09600" y="5562600"/>
                        <a:ext cx="54864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58" name="Rectangle 26">
            <a:extLst>
              <a:ext uri="{FF2B5EF4-FFF2-40B4-BE49-F238E27FC236}">
                <a16:creationId xmlns:a16="http://schemas.microsoft.com/office/drawing/2014/main" id="{5597FC8B-1F3F-1345-80FC-DC4153E484CC}"/>
              </a:ext>
            </a:extLst>
          </p:cNvPr>
          <p:cNvSpPr>
            <a:spLocks noChangeArrowheads="1"/>
          </p:cNvSpPr>
          <p:nvPr/>
        </p:nvSpPr>
        <p:spPr bwMode="auto">
          <a:xfrm>
            <a:off x="2613025" y="914400"/>
            <a:ext cx="6302375" cy="2133600"/>
          </a:xfrm>
          <a:prstGeom prst="rect">
            <a:avLst/>
          </a:prstGeom>
          <a:gradFill rotWithShape="0">
            <a:gsLst>
              <a:gs pos="0">
                <a:srgbClr val="CCFFFF"/>
              </a:gs>
              <a:gs pos="50000">
                <a:schemeClr val="bg1"/>
              </a:gs>
              <a:gs pos="100000">
                <a:srgbClr val="CCFFFF"/>
              </a:gs>
            </a:gsLst>
            <a:lin ang="5400000" scaled="1"/>
          </a:gradFill>
          <a:ln w="9525">
            <a:solidFill>
              <a:srgbClr val="008080"/>
            </a:solidFill>
            <a:miter lim="800000"/>
            <a:headEnd/>
            <a:tailEnd/>
          </a:ln>
          <a:effec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buClr>
                <a:schemeClr val="accent2"/>
              </a:buClr>
              <a:buFont typeface="Wingdings" pitchFamily="2" charset="2"/>
              <a:buNone/>
            </a:pPr>
            <a:r>
              <a:rPr lang="en-US" altLang="zh-CN" sz="2200" i="1">
                <a:latin typeface="Times New Roman" panose="02020603050405020304" pitchFamily="18" charset="0"/>
                <a:cs typeface="Times New Roman" panose="02020603050405020304" pitchFamily="18" charset="0"/>
              </a:rPr>
              <a:t>F</a:t>
            </a:r>
            <a:r>
              <a:rPr lang="en-US" altLang="zh-CN" sz="2200" baseline="-25000">
                <a:latin typeface="Times New Roman" panose="02020603050405020304" pitchFamily="18" charset="0"/>
                <a:cs typeface="Times New Roman" panose="02020603050405020304" pitchFamily="18" charset="0"/>
              </a:rPr>
              <a:t>1</a:t>
            </a:r>
            <a:r>
              <a:rPr lang="zh-CN" altLang="en-US" sz="2200">
                <a:latin typeface="Times New Roman" panose="02020603050405020304" pitchFamily="18" charset="0"/>
              </a:rPr>
              <a:t>：王（</a:t>
            </a:r>
            <a:r>
              <a:rPr lang="en-US" altLang="zh-CN" sz="2200">
                <a:latin typeface="Times New Roman" panose="02020603050405020304" pitchFamily="18" charset="0"/>
              </a:rPr>
              <a:t>Wang</a:t>
            </a:r>
            <a:r>
              <a:rPr lang="zh-CN" altLang="en-US" sz="2200">
                <a:latin typeface="Times New Roman" panose="02020603050405020304" pitchFamily="18" charset="0"/>
              </a:rPr>
              <a:t>）先生是小李（</a:t>
            </a:r>
            <a:r>
              <a:rPr lang="en-US" altLang="zh-CN" sz="2200">
                <a:latin typeface="Times New Roman" panose="02020603050405020304" pitchFamily="18" charset="0"/>
              </a:rPr>
              <a:t>Li</a:t>
            </a:r>
            <a:r>
              <a:rPr lang="zh-CN" altLang="en-US" sz="2200">
                <a:latin typeface="Times New Roman" panose="02020603050405020304" pitchFamily="18" charset="0"/>
              </a:rPr>
              <a:t>）的老师。</a:t>
            </a:r>
          </a:p>
          <a:p>
            <a:pPr algn="just" eaLnBrk="1" hangingPunct="1">
              <a:lnSpc>
                <a:spcPct val="120000"/>
              </a:lnSpc>
              <a:buClr>
                <a:schemeClr val="accent2"/>
              </a:buClr>
              <a:buFont typeface="Wingdings" pitchFamily="2" charset="2"/>
              <a:buNone/>
            </a:pPr>
            <a:r>
              <a:rPr lang="en-US" altLang="zh-CN" sz="2200" i="1">
                <a:latin typeface="Times New Roman" panose="02020603050405020304" pitchFamily="18" charset="0"/>
              </a:rPr>
              <a:t>F</a:t>
            </a:r>
            <a:r>
              <a:rPr lang="en-US" altLang="zh-CN" sz="2200" baseline="-25000">
                <a:latin typeface="Times New Roman" panose="02020603050405020304" pitchFamily="18" charset="0"/>
              </a:rPr>
              <a:t>2</a:t>
            </a:r>
            <a:r>
              <a:rPr lang="zh-CN" altLang="en-US" sz="2200">
                <a:latin typeface="Times New Roman" panose="02020603050405020304" pitchFamily="18" charset="0"/>
              </a:rPr>
              <a:t>：小李与小张（</a:t>
            </a:r>
            <a:r>
              <a:rPr lang="en-US" altLang="zh-CN" sz="2200">
                <a:latin typeface="Times New Roman" panose="02020603050405020304" pitchFamily="18" charset="0"/>
              </a:rPr>
              <a:t>Zhang</a:t>
            </a:r>
            <a:r>
              <a:rPr lang="zh-CN" altLang="en-US" sz="2200">
                <a:latin typeface="Times New Roman" panose="02020603050405020304" pitchFamily="18" charset="0"/>
              </a:rPr>
              <a:t>）是同班同学。</a:t>
            </a:r>
          </a:p>
          <a:p>
            <a:pPr algn="just" eaLnBrk="1" hangingPunct="1">
              <a:lnSpc>
                <a:spcPct val="120000"/>
              </a:lnSpc>
              <a:buClr>
                <a:schemeClr val="accent2"/>
              </a:buClr>
              <a:buFont typeface="Wingdings" pitchFamily="2" charset="2"/>
              <a:buNone/>
            </a:pPr>
            <a:r>
              <a:rPr lang="en-US" altLang="zh-CN" sz="2200" i="1">
                <a:latin typeface="Times New Roman" panose="02020603050405020304" pitchFamily="18" charset="0"/>
              </a:rPr>
              <a:t>F</a:t>
            </a:r>
            <a:r>
              <a:rPr lang="en-US" altLang="zh-CN" sz="2200" baseline="-25000">
                <a:latin typeface="Times New Roman" panose="02020603050405020304" pitchFamily="18" charset="0"/>
              </a:rPr>
              <a:t>3</a:t>
            </a:r>
            <a:r>
              <a:rPr lang="zh-CN" altLang="en-US" sz="2200">
                <a:latin typeface="Times New Roman" panose="02020603050405020304" pitchFamily="18" charset="0"/>
              </a:rPr>
              <a:t>：如果 </a:t>
            </a:r>
            <a:r>
              <a:rPr lang="en-US" altLang="zh-CN" sz="2200" i="1">
                <a:latin typeface="Times New Roman" panose="02020603050405020304" pitchFamily="18" charset="0"/>
              </a:rPr>
              <a:t>x</a:t>
            </a:r>
            <a:r>
              <a:rPr lang="zh-CN" altLang="en-US" sz="2200">
                <a:latin typeface="Times New Roman" panose="02020603050405020304" pitchFamily="18" charset="0"/>
              </a:rPr>
              <a:t>与 </a:t>
            </a:r>
            <a:r>
              <a:rPr lang="en-US" altLang="zh-CN" sz="2200" i="1">
                <a:latin typeface="Times New Roman" panose="02020603050405020304" pitchFamily="18" charset="0"/>
              </a:rPr>
              <a:t>y </a:t>
            </a:r>
            <a:r>
              <a:rPr lang="zh-CN" altLang="en-US" sz="2200">
                <a:latin typeface="Times New Roman" panose="02020603050405020304" pitchFamily="18" charset="0"/>
              </a:rPr>
              <a:t>是同班同学，则 </a:t>
            </a:r>
            <a:r>
              <a:rPr lang="en-US" altLang="zh-CN" sz="2200" i="1">
                <a:latin typeface="Times New Roman" panose="02020603050405020304" pitchFamily="18" charset="0"/>
              </a:rPr>
              <a:t>x</a:t>
            </a:r>
            <a:r>
              <a:rPr lang="zh-CN" altLang="en-US" sz="2200">
                <a:latin typeface="Times New Roman" panose="02020603050405020304" pitchFamily="18" charset="0"/>
              </a:rPr>
              <a:t>的老师也是 </a:t>
            </a:r>
            <a:r>
              <a:rPr lang="en-US" altLang="zh-CN" sz="2200" i="1">
                <a:latin typeface="Times New Roman" panose="02020603050405020304" pitchFamily="18" charset="0"/>
              </a:rPr>
              <a:t>y</a:t>
            </a:r>
            <a:r>
              <a:rPr lang="zh-CN" altLang="en-US" sz="2200">
                <a:latin typeface="Times New Roman" panose="02020603050405020304" pitchFamily="18" charset="0"/>
              </a:rPr>
              <a:t>的  </a:t>
            </a:r>
          </a:p>
          <a:p>
            <a:pPr algn="just" eaLnBrk="1" hangingPunct="1">
              <a:lnSpc>
                <a:spcPct val="120000"/>
              </a:lnSpc>
              <a:buClr>
                <a:schemeClr val="accent2"/>
              </a:buClr>
              <a:buFont typeface="Wingdings" pitchFamily="2" charset="2"/>
              <a:buNone/>
            </a:pPr>
            <a:r>
              <a:rPr lang="zh-CN" altLang="en-US" sz="2200">
                <a:latin typeface="Times New Roman" panose="02020603050405020304" pitchFamily="18" charset="0"/>
              </a:rPr>
              <a:t>        老师。</a:t>
            </a:r>
          </a:p>
          <a:p>
            <a:pPr algn="just" eaLnBrk="1" hangingPunct="1">
              <a:lnSpc>
                <a:spcPct val="120000"/>
              </a:lnSpc>
              <a:buClr>
                <a:schemeClr val="accent2"/>
              </a:buClr>
              <a:buFont typeface="Wingdings" pitchFamily="2" charset="2"/>
              <a:buNone/>
            </a:pPr>
            <a:r>
              <a:rPr lang="zh-CN" altLang="en-US" sz="2200"/>
              <a:t>求：小张的老师是谁？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4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040">
                                            <p:txEl>
                                              <p:pRg st="2" end="2"/>
                                            </p:txEl>
                                          </p:spTgt>
                                        </p:tgtEl>
                                        <p:attrNameLst>
                                          <p:attrName>style.visibility</p:attrName>
                                        </p:attrNameLst>
                                      </p:cBhvr>
                                      <p:to>
                                        <p:strVal val="visible"/>
                                      </p:to>
                                    </p:set>
                                  </p:childTnLst>
                                </p:cTn>
                              </p:par>
                            </p:childTnLst>
                          </p:cTn>
                        </p:par>
                        <p:par>
                          <p:cTn id="11" fill="hold" nodeType="afterGroup">
                            <p:stCondLst>
                              <p:cond delay="500"/>
                            </p:stCondLst>
                            <p:childTnLst>
                              <p:par>
                                <p:cTn id="12" presetID="16" presetClass="entr" presetSubtype="26"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Horizontal)">
                                      <p:cBhvr>
                                        <p:cTn id="14" dur="5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049"/>
                                        </p:tgtEl>
                                        <p:attrNameLst>
                                          <p:attrName>style.visibility</p:attrName>
                                        </p:attrNameLst>
                                      </p:cBhvr>
                                      <p:to>
                                        <p:strVal val="visible"/>
                                      </p:to>
                                    </p:set>
                                    <p:anim calcmode="lin" valueType="num">
                                      <p:cBhvr additive="base">
                                        <p:cTn id="19" dur="500" fill="hold"/>
                                        <p:tgtEl>
                                          <p:spTgt spid="44049"/>
                                        </p:tgtEl>
                                        <p:attrNameLst>
                                          <p:attrName>ppt_x</p:attrName>
                                        </p:attrNameLst>
                                      </p:cBhvr>
                                      <p:tavLst>
                                        <p:tav tm="0">
                                          <p:val>
                                            <p:strVal val="0-#ppt_w/2"/>
                                          </p:val>
                                        </p:tav>
                                        <p:tav tm="100000">
                                          <p:val>
                                            <p:strVal val="#ppt_x"/>
                                          </p:val>
                                        </p:tav>
                                      </p:tavLst>
                                    </p:anim>
                                    <p:anim calcmode="lin" valueType="num">
                                      <p:cBhvr additive="base">
                                        <p:cTn id="20" dur="500" fill="hold"/>
                                        <p:tgtEl>
                                          <p:spTgt spid="44049"/>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44058"/>
                                        </p:tgtEl>
                                        <p:attrNameLst>
                                          <p:attrName>style.visibility</p:attrName>
                                        </p:attrNameLst>
                                      </p:cBhvr>
                                      <p:to>
                                        <p:strVal val="visible"/>
                                      </p:to>
                                    </p:set>
                                  </p:childTnLst>
                                </p:cTn>
                              </p:par>
                            </p:childTnLst>
                          </p:cTn>
                        </p:par>
                        <p:par>
                          <p:cTn id="24" fill="hold" nodeType="afterGroup">
                            <p:stCondLst>
                              <p:cond delay="500"/>
                            </p:stCondLst>
                            <p:childTnLst>
                              <p:par>
                                <p:cTn id="25" presetID="2" presetClass="entr" presetSubtype="8" fill="hold" nodeType="afterEffect">
                                  <p:stCondLst>
                                    <p:cond delay="0"/>
                                  </p:stCondLst>
                                  <p:childTnLst>
                                    <p:set>
                                      <p:cBhvr>
                                        <p:cTn id="26" dur="1" fill="hold">
                                          <p:stCondLst>
                                            <p:cond delay="0"/>
                                          </p:stCondLst>
                                        </p:cTn>
                                        <p:tgtEl>
                                          <p:spTgt spid="192512"/>
                                        </p:tgtEl>
                                        <p:attrNameLst>
                                          <p:attrName>style.visibility</p:attrName>
                                        </p:attrNameLst>
                                      </p:cBhvr>
                                      <p:to>
                                        <p:strVal val="visible"/>
                                      </p:to>
                                    </p:set>
                                    <p:anim calcmode="lin" valueType="num">
                                      <p:cBhvr additive="base">
                                        <p:cTn id="27" dur="500" fill="hold"/>
                                        <p:tgtEl>
                                          <p:spTgt spid="192512"/>
                                        </p:tgtEl>
                                        <p:attrNameLst>
                                          <p:attrName>ppt_x</p:attrName>
                                        </p:attrNameLst>
                                      </p:cBhvr>
                                      <p:tavLst>
                                        <p:tav tm="0">
                                          <p:val>
                                            <p:strVal val="0-#ppt_w/2"/>
                                          </p:val>
                                        </p:tav>
                                        <p:tav tm="100000">
                                          <p:val>
                                            <p:strVal val="#ppt_x"/>
                                          </p:val>
                                        </p:tav>
                                      </p:tavLst>
                                    </p:anim>
                                    <p:anim calcmode="lin" valueType="num">
                                      <p:cBhvr additive="base">
                                        <p:cTn id="28" dur="500" fill="hold"/>
                                        <p:tgtEl>
                                          <p:spTgt spid="192512"/>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1000"/>
                            </p:stCondLst>
                            <p:childTnLst>
                              <p:par>
                                <p:cTn id="30" presetID="2" presetClass="entr" presetSubtype="8" fill="hold" nodeType="afterEffect">
                                  <p:stCondLst>
                                    <p:cond delay="0"/>
                                  </p:stCondLst>
                                  <p:childTnLst>
                                    <p:set>
                                      <p:cBhvr>
                                        <p:cTn id="31" dur="1" fill="hold">
                                          <p:stCondLst>
                                            <p:cond delay="0"/>
                                          </p:stCondLst>
                                        </p:cTn>
                                        <p:tgtEl>
                                          <p:spTgt spid="192513"/>
                                        </p:tgtEl>
                                        <p:attrNameLst>
                                          <p:attrName>style.visibility</p:attrName>
                                        </p:attrNameLst>
                                      </p:cBhvr>
                                      <p:to>
                                        <p:strVal val="visible"/>
                                      </p:to>
                                    </p:set>
                                    <p:anim calcmode="lin" valueType="num">
                                      <p:cBhvr additive="base">
                                        <p:cTn id="32" dur="500" fill="hold"/>
                                        <p:tgtEl>
                                          <p:spTgt spid="192513"/>
                                        </p:tgtEl>
                                        <p:attrNameLst>
                                          <p:attrName>ppt_x</p:attrName>
                                        </p:attrNameLst>
                                      </p:cBhvr>
                                      <p:tavLst>
                                        <p:tav tm="0">
                                          <p:val>
                                            <p:strVal val="0-#ppt_w/2"/>
                                          </p:val>
                                        </p:tav>
                                        <p:tav tm="100000">
                                          <p:val>
                                            <p:strVal val="#ppt_x"/>
                                          </p:val>
                                        </p:tav>
                                      </p:tavLst>
                                    </p:anim>
                                    <p:anim calcmode="lin" valueType="num">
                                      <p:cBhvr additive="base">
                                        <p:cTn id="33" dur="500" fill="hold"/>
                                        <p:tgtEl>
                                          <p:spTgt spid="192513"/>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1500"/>
                            </p:stCondLst>
                            <p:childTnLst>
                              <p:par>
                                <p:cTn id="35" presetID="2" presetClass="entr" presetSubtype="8" fill="hold" nodeType="afterEffect">
                                  <p:stCondLst>
                                    <p:cond delay="0"/>
                                  </p:stCondLst>
                                  <p:childTnLst>
                                    <p:set>
                                      <p:cBhvr>
                                        <p:cTn id="36" dur="1" fill="hold">
                                          <p:stCondLst>
                                            <p:cond delay="0"/>
                                          </p:stCondLst>
                                        </p:cTn>
                                        <p:tgtEl>
                                          <p:spTgt spid="192514"/>
                                        </p:tgtEl>
                                        <p:attrNameLst>
                                          <p:attrName>style.visibility</p:attrName>
                                        </p:attrNameLst>
                                      </p:cBhvr>
                                      <p:to>
                                        <p:strVal val="visible"/>
                                      </p:to>
                                    </p:set>
                                    <p:anim calcmode="lin" valueType="num">
                                      <p:cBhvr additive="base">
                                        <p:cTn id="37" dur="500" fill="hold"/>
                                        <p:tgtEl>
                                          <p:spTgt spid="192514"/>
                                        </p:tgtEl>
                                        <p:attrNameLst>
                                          <p:attrName>ppt_x</p:attrName>
                                        </p:attrNameLst>
                                      </p:cBhvr>
                                      <p:tavLst>
                                        <p:tav tm="0">
                                          <p:val>
                                            <p:strVal val="0-#ppt_w/2"/>
                                          </p:val>
                                        </p:tav>
                                        <p:tav tm="100000">
                                          <p:val>
                                            <p:strVal val="#ppt_x"/>
                                          </p:val>
                                        </p:tav>
                                      </p:tavLst>
                                    </p:anim>
                                    <p:anim calcmode="lin" valueType="num">
                                      <p:cBhvr additive="base">
                                        <p:cTn id="38" dur="500" fill="hold"/>
                                        <p:tgtEl>
                                          <p:spTgt spid="19251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4054"/>
                                        </p:tgtEl>
                                        <p:attrNameLst>
                                          <p:attrName>style.visibility</p:attrName>
                                        </p:attrNameLst>
                                      </p:cBhvr>
                                      <p:to>
                                        <p:strVal val="visible"/>
                                      </p:to>
                                    </p:set>
                                    <p:anim calcmode="lin" valueType="num">
                                      <p:cBhvr additive="base">
                                        <p:cTn id="43" dur="500" fill="hold"/>
                                        <p:tgtEl>
                                          <p:spTgt spid="44054"/>
                                        </p:tgtEl>
                                        <p:attrNameLst>
                                          <p:attrName>ppt_x</p:attrName>
                                        </p:attrNameLst>
                                      </p:cBhvr>
                                      <p:tavLst>
                                        <p:tav tm="0">
                                          <p:val>
                                            <p:strVal val="0-#ppt_w/2"/>
                                          </p:val>
                                        </p:tav>
                                        <p:tav tm="100000">
                                          <p:val>
                                            <p:strVal val="#ppt_x"/>
                                          </p:val>
                                        </p:tav>
                                      </p:tavLst>
                                    </p:anim>
                                    <p:anim calcmode="lin" valueType="num">
                                      <p:cBhvr additive="base">
                                        <p:cTn id="44" dur="500" fill="hold"/>
                                        <p:tgtEl>
                                          <p:spTgt spid="44054"/>
                                        </p:tgtEl>
                                        <p:attrNameLst>
                                          <p:attrName>ppt_y</p:attrName>
                                        </p:attrNameLst>
                                      </p:cBhvr>
                                      <p:tavLst>
                                        <p:tav tm="0">
                                          <p:val>
                                            <p:strVal val="#ppt_y"/>
                                          </p:val>
                                        </p:tav>
                                        <p:tav tm="100000">
                                          <p:val>
                                            <p:strVal val="#ppt_y"/>
                                          </p:val>
                                        </p:tav>
                                      </p:tavLst>
                                    </p:anim>
                                  </p:childTnLst>
                                </p:cTn>
                              </p:par>
                            </p:childTnLst>
                          </p:cTn>
                        </p:par>
                        <p:par>
                          <p:cTn id="45" fill="hold" nodeType="afterGroup">
                            <p:stCondLst>
                              <p:cond delay="500"/>
                            </p:stCondLst>
                            <p:childTnLst>
                              <p:par>
                                <p:cTn id="46" presetID="2" presetClass="entr" presetSubtype="4" fill="hold" nodeType="afterEffect">
                                  <p:stCondLst>
                                    <p:cond delay="0"/>
                                  </p:stCondLst>
                                  <p:childTnLst>
                                    <p:set>
                                      <p:cBhvr>
                                        <p:cTn id="47" dur="1" fill="hold">
                                          <p:stCondLst>
                                            <p:cond delay="0"/>
                                          </p:stCondLst>
                                        </p:cTn>
                                        <p:tgtEl>
                                          <p:spTgt spid="192515"/>
                                        </p:tgtEl>
                                        <p:attrNameLst>
                                          <p:attrName>style.visibility</p:attrName>
                                        </p:attrNameLst>
                                      </p:cBhvr>
                                      <p:to>
                                        <p:strVal val="visible"/>
                                      </p:to>
                                    </p:set>
                                    <p:anim calcmode="lin" valueType="num">
                                      <p:cBhvr additive="base">
                                        <p:cTn id="48" dur="500" fill="hold"/>
                                        <p:tgtEl>
                                          <p:spTgt spid="192515"/>
                                        </p:tgtEl>
                                        <p:attrNameLst>
                                          <p:attrName>ppt_x</p:attrName>
                                        </p:attrNameLst>
                                      </p:cBhvr>
                                      <p:tavLst>
                                        <p:tav tm="0">
                                          <p:val>
                                            <p:strVal val="#ppt_x"/>
                                          </p:val>
                                        </p:tav>
                                        <p:tav tm="100000">
                                          <p:val>
                                            <p:strVal val="#ppt_x"/>
                                          </p:val>
                                        </p:tav>
                                      </p:tavLst>
                                    </p:anim>
                                    <p:anim calcmode="lin" valueType="num">
                                      <p:cBhvr additive="base">
                                        <p:cTn id="49" dur="500" fill="hold"/>
                                        <p:tgtEl>
                                          <p:spTgt spid="1925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0" grpId="0" build="p" autoUpdateAnimBg="0"/>
      <p:bldP spid="44049" grpId="0" autoUpdateAnimBg="0"/>
      <p:bldP spid="44054" grpId="0" autoUpdateAnimBg="0"/>
      <p:bldP spid="4405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a:extLst>
              <a:ext uri="{FF2B5EF4-FFF2-40B4-BE49-F238E27FC236}">
                <a16:creationId xmlns:a16="http://schemas.microsoft.com/office/drawing/2014/main" id="{E96EAB69-B934-BF48-BAFC-26D983E7E96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DE3435C1-521A-2D40-A503-CEB60FAFD69D}" type="slidenum">
              <a:rPr lang="ja-JP" altLang="en-US" sz="1800">
                <a:solidFill>
                  <a:srgbClr val="A50021"/>
                </a:solidFill>
                <a:ea typeface="ＭＳ Ｐゴシック" panose="020B0600070205080204" pitchFamily="34" charset="-128"/>
              </a:rPr>
              <a:pPr>
                <a:spcBef>
                  <a:spcPct val="0"/>
                </a:spcBef>
                <a:buClrTx/>
                <a:buFontTx/>
                <a:buNone/>
              </a:pPr>
              <a:t>67</a:t>
            </a:fld>
            <a:endParaRPr lang="en-US" altLang="ja-JP" sz="1800">
              <a:solidFill>
                <a:srgbClr val="A50021"/>
              </a:solidFill>
              <a:ea typeface="ＭＳ Ｐゴシック" panose="020B0600070205080204" pitchFamily="34" charset="-128"/>
            </a:endParaRPr>
          </a:p>
        </p:txBody>
      </p:sp>
      <p:sp>
        <p:nvSpPr>
          <p:cNvPr id="75779" name="Text Box 1028">
            <a:extLst>
              <a:ext uri="{FF2B5EF4-FFF2-40B4-BE49-F238E27FC236}">
                <a16:creationId xmlns:a16="http://schemas.microsoft.com/office/drawing/2014/main" id="{F6D49828-2079-DE4A-B9EF-C3674A355053}"/>
              </a:ext>
            </a:extLst>
          </p:cNvPr>
          <p:cNvSpPr txBox="1">
            <a:spLocks noChangeArrowheads="1"/>
          </p:cNvSpPr>
          <p:nvPr/>
        </p:nvSpPr>
        <p:spPr bwMode="auto">
          <a:xfrm>
            <a:off x="381000" y="1066800"/>
            <a:ext cx="8534400" cy="5260975"/>
          </a:xfrm>
          <a:prstGeom prst="rect">
            <a:avLst/>
          </a:prstGeom>
          <a:solidFill>
            <a:srgbClr val="E7FFE7"/>
          </a:solidFill>
          <a:ln w="9525">
            <a:solidFill>
              <a:srgbClr val="808080"/>
            </a:solidFill>
            <a:miter lim="800000"/>
            <a:headEnd/>
            <a:tailEnd/>
          </a:ln>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Font typeface="Wingdings" pitchFamily="2" charset="2"/>
              <a:buChar char="§"/>
            </a:pPr>
            <a:r>
              <a:rPr lang="en-US" altLang="zh-CN" sz="2400" b="0">
                <a:latin typeface="宋体" panose="02010600030101010101" pitchFamily="2" charset="-122"/>
              </a:rPr>
              <a:t> </a:t>
            </a:r>
            <a:r>
              <a:rPr lang="zh-CN" altLang="en-US" sz="2400">
                <a:solidFill>
                  <a:schemeClr val="folHlink"/>
                </a:solidFill>
                <a:latin typeface="宋体" panose="02010600030101010101" pitchFamily="2" charset="-122"/>
              </a:rPr>
              <a:t>把上述公式化为子句集：</a:t>
            </a:r>
          </a:p>
          <a:p>
            <a:pPr eaLnBrk="1" hangingPunct="1">
              <a:spcBef>
                <a:spcPct val="50000"/>
              </a:spcBef>
              <a:buFont typeface="Wingdings" pitchFamily="2" charset="2"/>
              <a:buChar char="§"/>
            </a:pPr>
            <a:endParaRPr lang="zh-CN" altLang="en-US" sz="2400">
              <a:solidFill>
                <a:schemeClr val="folHlink"/>
              </a:solidFill>
              <a:latin typeface="宋体" panose="02010600030101010101" pitchFamily="2" charset="-122"/>
            </a:endParaRPr>
          </a:p>
          <a:p>
            <a:pPr eaLnBrk="1" hangingPunct="1">
              <a:spcBef>
                <a:spcPct val="50000"/>
              </a:spcBef>
              <a:buFont typeface="Wingdings" pitchFamily="2" charset="2"/>
              <a:buChar char="§"/>
            </a:pPr>
            <a:endParaRPr lang="zh-CN" altLang="en-US" sz="2400">
              <a:solidFill>
                <a:schemeClr val="folHlink"/>
              </a:solidFill>
              <a:latin typeface="宋体" panose="02010600030101010101" pitchFamily="2" charset="-122"/>
            </a:endParaRPr>
          </a:p>
          <a:p>
            <a:pPr eaLnBrk="1" hangingPunct="1">
              <a:spcBef>
                <a:spcPct val="50000"/>
              </a:spcBef>
              <a:buFont typeface="Wingdings" pitchFamily="2" charset="2"/>
              <a:buChar char="§"/>
            </a:pPr>
            <a:endParaRPr lang="zh-CN" altLang="en-US" sz="2400">
              <a:solidFill>
                <a:schemeClr val="folHlink"/>
              </a:solidFill>
              <a:latin typeface="宋体" panose="02010600030101010101" pitchFamily="2" charset="-122"/>
            </a:endParaRPr>
          </a:p>
          <a:p>
            <a:pPr eaLnBrk="1" hangingPunct="1">
              <a:spcBef>
                <a:spcPct val="50000"/>
              </a:spcBef>
              <a:buFont typeface="Wingdings" pitchFamily="2" charset="2"/>
              <a:buChar char="§"/>
            </a:pPr>
            <a:endParaRPr lang="zh-CN" altLang="en-US" sz="2400">
              <a:solidFill>
                <a:schemeClr val="folHlink"/>
              </a:solidFill>
              <a:latin typeface="宋体" panose="02010600030101010101" pitchFamily="2" charset="-122"/>
            </a:endParaRPr>
          </a:p>
          <a:p>
            <a:pPr eaLnBrk="1" hangingPunct="1">
              <a:spcBef>
                <a:spcPct val="50000"/>
              </a:spcBef>
              <a:buFont typeface="Wingdings" pitchFamily="2" charset="2"/>
              <a:buChar char="§"/>
            </a:pPr>
            <a:endParaRPr lang="zh-CN" altLang="en-US" sz="2400">
              <a:solidFill>
                <a:schemeClr val="folHlink"/>
              </a:solidFill>
              <a:latin typeface="宋体" panose="02010600030101010101" pitchFamily="2" charset="-122"/>
            </a:endParaRPr>
          </a:p>
          <a:p>
            <a:pPr eaLnBrk="1" hangingPunct="1">
              <a:spcBef>
                <a:spcPct val="50000"/>
              </a:spcBef>
              <a:buFont typeface="Wingdings" pitchFamily="2" charset="2"/>
              <a:buChar char="§"/>
            </a:pPr>
            <a:endParaRPr lang="zh-CN" altLang="en-US" sz="2400">
              <a:solidFill>
                <a:schemeClr val="folHlink"/>
              </a:solidFill>
              <a:latin typeface="宋体" panose="02010600030101010101" pitchFamily="2" charset="-122"/>
            </a:endParaRPr>
          </a:p>
          <a:p>
            <a:pPr eaLnBrk="1" hangingPunct="1">
              <a:spcBef>
                <a:spcPct val="50000"/>
              </a:spcBef>
              <a:buFont typeface="Wingdings" pitchFamily="2" charset="2"/>
              <a:buChar char="§"/>
            </a:pPr>
            <a:endParaRPr lang="zh-CN" altLang="en-US" sz="2400">
              <a:solidFill>
                <a:schemeClr val="folHlink"/>
              </a:solidFill>
              <a:latin typeface="宋体" panose="02010600030101010101" pitchFamily="2" charset="-122"/>
            </a:endParaRPr>
          </a:p>
          <a:p>
            <a:pPr eaLnBrk="1" hangingPunct="1">
              <a:spcBef>
                <a:spcPct val="50000"/>
              </a:spcBef>
              <a:buFont typeface="Wingdings" pitchFamily="2" charset="2"/>
              <a:buChar char="§"/>
            </a:pPr>
            <a:endParaRPr lang="zh-CN" altLang="en-US" sz="2400">
              <a:solidFill>
                <a:schemeClr val="folHlink"/>
              </a:solidFill>
              <a:latin typeface="宋体" panose="02010600030101010101" pitchFamily="2" charset="-122"/>
            </a:endParaRPr>
          </a:p>
          <a:p>
            <a:pPr eaLnBrk="1" hangingPunct="1">
              <a:spcBef>
                <a:spcPct val="50000"/>
              </a:spcBef>
              <a:buFont typeface="Wingdings" pitchFamily="2" charset="2"/>
              <a:buNone/>
            </a:pPr>
            <a:r>
              <a:rPr lang="zh-CN" altLang="en-US" sz="1800" b="0"/>
              <a:t> </a:t>
            </a:r>
          </a:p>
        </p:txBody>
      </p:sp>
      <p:sp>
        <p:nvSpPr>
          <p:cNvPr id="75780" name="Rectangle 1026">
            <a:extLst>
              <a:ext uri="{FF2B5EF4-FFF2-40B4-BE49-F238E27FC236}">
                <a16:creationId xmlns:a16="http://schemas.microsoft.com/office/drawing/2014/main" id="{B2872B48-BA1B-5C47-BB6A-B2A2492F707F}"/>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3.6  </a:t>
            </a:r>
            <a:r>
              <a:rPr lang="zh-CN" altLang="en-US" sz="3600" b="0">
                <a:latin typeface="Times New Roman" panose="02020603050405020304" pitchFamily="18" charset="0"/>
                <a:ea typeface="黑体" panose="02010609060101010101" pitchFamily="49" charset="-122"/>
              </a:rPr>
              <a:t>应用归结原理求解问题</a:t>
            </a:r>
          </a:p>
        </p:txBody>
      </p:sp>
      <p:grpSp>
        <p:nvGrpSpPr>
          <p:cNvPr id="2" name="Group 1043">
            <a:extLst>
              <a:ext uri="{FF2B5EF4-FFF2-40B4-BE49-F238E27FC236}">
                <a16:creationId xmlns:a16="http://schemas.microsoft.com/office/drawing/2014/main" id="{A558A2A7-8B39-8941-A18F-DD21F1769581}"/>
              </a:ext>
            </a:extLst>
          </p:cNvPr>
          <p:cNvGrpSpPr>
            <a:grpSpLocks/>
          </p:cNvGrpSpPr>
          <p:nvPr/>
        </p:nvGrpSpPr>
        <p:grpSpPr bwMode="auto">
          <a:xfrm>
            <a:off x="381000" y="1600200"/>
            <a:ext cx="4635500" cy="2100263"/>
            <a:chOff x="240" y="1008"/>
            <a:chExt cx="2920" cy="1323"/>
          </a:xfrm>
        </p:grpSpPr>
        <p:sp>
          <p:nvSpPr>
            <p:cNvPr id="75791" name="Text Box 1029">
              <a:extLst>
                <a:ext uri="{FF2B5EF4-FFF2-40B4-BE49-F238E27FC236}">
                  <a16:creationId xmlns:a16="http://schemas.microsoft.com/office/drawing/2014/main" id="{751B41E3-62E6-7E49-9B4C-6AD518286C1B}"/>
                </a:ext>
              </a:extLst>
            </p:cNvPr>
            <p:cNvSpPr txBox="1">
              <a:spLocks noChangeArrowheads="1"/>
            </p:cNvSpPr>
            <p:nvPr/>
          </p:nvSpPr>
          <p:spPr bwMode="auto">
            <a:xfrm>
              <a:off x="240" y="1008"/>
              <a:ext cx="2016"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400" b="0">
                  <a:latin typeface="Times New Roman" panose="02020603050405020304" pitchFamily="18" charset="0"/>
                </a:rPr>
                <a:t>（</a:t>
              </a:r>
              <a:r>
                <a:rPr lang="en-US" altLang="zh-CN" sz="2400" b="0">
                  <a:latin typeface="Times New Roman" panose="02020603050405020304" pitchFamily="18" charset="0"/>
                </a:rPr>
                <a:t>1</a:t>
              </a:r>
              <a:r>
                <a:rPr lang="zh-CN" altLang="en-US" sz="2400" b="0">
                  <a:latin typeface="Times New Roman" panose="02020603050405020304" pitchFamily="18" charset="0"/>
                </a:rPr>
                <a:t>） </a:t>
              </a:r>
            </a:p>
            <a:p>
              <a:pPr eaLnBrk="1" hangingPunct="1">
                <a:spcBef>
                  <a:spcPct val="50000"/>
                </a:spcBef>
                <a:buClrTx/>
                <a:buFontTx/>
                <a:buNone/>
              </a:pPr>
              <a:r>
                <a:rPr lang="zh-CN" altLang="en-US" sz="2400" b="0">
                  <a:latin typeface="Times New Roman" panose="02020603050405020304" pitchFamily="18" charset="0"/>
                </a:rPr>
                <a:t>（</a:t>
              </a:r>
              <a:r>
                <a:rPr lang="en-US" altLang="zh-CN" sz="2400" b="0">
                  <a:latin typeface="Times New Roman" panose="02020603050405020304" pitchFamily="18" charset="0"/>
                </a:rPr>
                <a:t>2</a:t>
              </a:r>
              <a:r>
                <a:rPr lang="zh-CN" altLang="en-US" sz="2400" b="0">
                  <a:latin typeface="Times New Roman" panose="02020603050405020304" pitchFamily="18" charset="0"/>
                </a:rPr>
                <a:t>）</a:t>
              </a:r>
            </a:p>
            <a:p>
              <a:pPr eaLnBrk="1" hangingPunct="1">
                <a:spcBef>
                  <a:spcPct val="50000"/>
                </a:spcBef>
                <a:buClrTx/>
                <a:buFontTx/>
                <a:buNone/>
              </a:pPr>
              <a:r>
                <a:rPr lang="zh-CN" altLang="en-US" sz="2400" b="0">
                  <a:latin typeface="Times New Roman" panose="02020603050405020304" pitchFamily="18" charset="0"/>
                </a:rPr>
                <a:t>（</a:t>
              </a:r>
              <a:r>
                <a:rPr lang="en-US" altLang="zh-CN" sz="2400" b="0">
                  <a:latin typeface="Times New Roman" panose="02020603050405020304" pitchFamily="18" charset="0"/>
                </a:rPr>
                <a:t>3</a:t>
              </a:r>
              <a:r>
                <a:rPr lang="zh-CN" altLang="en-US" sz="2400" b="0">
                  <a:latin typeface="Times New Roman" panose="02020603050405020304" pitchFamily="18" charset="0"/>
                </a:rPr>
                <a:t>）</a:t>
              </a:r>
            </a:p>
            <a:p>
              <a:pPr eaLnBrk="1" hangingPunct="1">
                <a:spcBef>
                  <a:spcPct val="50000"/>
                </a:spcBef>
                <a:buClrTx/>
                <a:buFontTx/>
                <a:buNone/>
              </a:pPr>
              <a:r>
                <a:rPr lang="zh-CN" altLang="en-US" sz="2400" b="0">
                  <a:latin typeface="Times New Roman" panose="02020603050405020304" pitchFamily="18" charset="0"/>
                </a:rPr>
                <a:t>（</a:t>
              </a:r>
              <a:r>
                <a:rPr lang="en-US" altLang="zh-CN" sz="2400" b="0">
                  <a:latin typeface="Times New Roman" panose="02020603050405020304" pitchFamily="18" charset="0"/>
                </a:rPr>
                <a:t>4</a:t>
              </a:r>
              <a:r>
                <a:rPr lang="zh-CN" altLang="en-US" sz="2400" b="0">
                  <a:latin typeface="Times New Roman" panose="02020603050405020304" pitchFamily="18" charset="0"/>
                </a:rPr>
                <a:t>）</a:t>
              </a:r>
            </a:p>
          </p:txBody>
        </p:sp>
        <p:graphicFrame>
          <p:nvGraphicFramePr>
            <p:cNvPr id="75792" name="Object 1027">
              <a:extLst>
                <a:ext uri="{FF2B5EF4-FFF2-40B4-BE49-F238E27FC236}">
                  <a16:creationId xmlns:a16="http://schemas.microsoft.com/office/drawing/2014/main" id="{7DD76E9F-50BA-E548-B2F1-5DADE26A985F}"/>
                </a:ext>
              </a:extLst>
            </p:cNvPr>
            <p:cNvGraphicFramePr>
              <a:graphicFrameLocks noChangeAspect="1"/>
            </p:cNvGraphicFramePr>
            <p:nvPr/>
          </p:nvGraphicFramePr>
          <p:xfrm>
            <a:off x="912" y="1056"/>
            <a:ext cx="1056" cy="264"/>
          </p:xfrm>
          <a:graphic>
            <a:graphicData uri="http://schemas.openxmlformats.org/presentationml/2006/ole">
              <mc:AlternateContent xmlns:mc="http://schemas.openxmlformats.org/markup-compatibility/2006">
                <mc:Choice xmlns:v="urn:schemas-microsoft-com:vml" Requires="v">
                  <p:oleObj spid="_x0000_s75831" r:id="rId4" imgW="18427700" imgH="4686300" progId="Equation.3">
                    <p:embed/>
                  </p:oleObj>
                </mc:Choice>
                <mc:Fallback>
                  <p:oleObj r:id="rId4" imgW="18427700" imgH="4686300" progId="Equation.3">
                    <p:embed/>
                    <p:pic>
                      <p:nvPicPr>
                        <p:cNvPr id="0" name="Object 10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 y="1056"/>
                          <a:ext cx="105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93" name="Object 1028">
              <a:extLst>
                <a:ext uri="{FF2B5EF4-FFF2-40B4-BE49-F238E27FC236}">
                  <a16:creationId xmlns:a16="http://schemas.microsoft.com/office/drawing/2014/main" id="{5187F5B1-F05F-1042-B2A4-A8740F833196}"/>
                </a:ext>
              </a:extLst>
            </p:cNvPr>
            <p:cNvGraphicFramePr>
              <a:graphicFrameLocks noChangeAspect="1"/>
            </p:cNvGraphicFramePr>
            <p:nvPr/>
          </p:nvGraphicFramePr>
          <p:xfrm>
            <a:off x="864" y="1392"/>
            <a:ext cx="1104" cy="255"/>
          </p:xfrm>
          <a:graphic>
            <a:graphicData uri="http://schemas.openxmlformats.org/presentationml/2006/ole">
              <mc:AlternateContent xmlns:mc="http://schemas.openxmlformats.org/markup-compatibility/2006">
                <mc:Choice xmlns:v="urn:schemas-microsoft-com:vml" Requires="v">
                  <p:oleObj spid="_x0000_s75832" r:id="rId6" imgW="19900900" imgH="4686300" progId="Equation.3">
                    <p:embed/>
                  </p:oleObj>
                </mc:Choice>
                <mc:Fallback>
                  <p:oleObj r:id="rId6" imgW="19900900" imgH="4686300" progId="Equation.3">
                    <p:embed/>
                    <p:pic>
                      <p:nvPicPr>
                        <p:cNvPr id="0" name="Object 10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 y="1392"/>
                          <a:ext cx="1104"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94" name="Object 1029">
              <a:extLst>
                <a:ext uri="{FF2B5EF4-FFF2-40B4-BE49-F238E27FC236}">
                  <a16:creationId xmlns:a16="http://schemas.microsoft.com/office/drawing/2014/main" id="{AB5FFE9C-E21F-5B47-ACC9-CF7171918966}"/>
                </a:ext>
              </a:extLst>
            </p:cNvPr>
            <p:cNvGraphicFramePr>
              <a:graphicFrameLocks noChangeAspect="1"/>
            </p:cNvGraphicFramePr>
            <p:nvPr/>
          </p:nvGraphicFramePr>
          <p:xfrm>
            <a:off x="872" y="1728"/>
            <a:ext cx="2288" cy="251"/>
          </p:xfrm>
          <a:graphic>
            <a:graphicData uri="http://schemas.openxmlformats.org/presentationml/2006/ole">
              <mc:AlternateContent xmlns:mc="http://schemas.openxmlformats.org/markup-compatibility/2006">
                <mc:Choice xmlns:v="urn:schemas-microsoft-com:vml" Requires="v">
                  <p:oleObj spid="_x0000_s75833" name="公式" r:id="rId8" imgW="2146300" imgH="228600" progId="Equation.3">
                    <p:embed/>
                  </p:oleObj>
                </mc:Choice>
                <mc:Fallback>
                  <p:oleObj name="公式" r:id="rId8" imgW="2146300" imgH="228600" progId="Equation.3">
                    <p:embed/>
                    <p:pic>
                      <p:nvPicPr>
                        <p:cNvPr id="0" name="Object 10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2" y="1728"/>
                          <a:ext cx="228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95" name="Object 1030">
              <a:extLst>
                <a:ext uri="{FF2B5EF4-FFF2-40B4-BE49-F238E27FC236}">
                  <a16:creationId xmlns:a16="http://schemas.microsoft.com/office/drawing/2014/main" id="{BA05C5ED-F7DF-0842-A1BC-D54AB9E721CC}"/>
                </a:ext>
              </a:extLst>
            </p:cNvPr>
            <p:cNvGraphicFramePr>
              <a:graphicFrameLocks noChangeAspect="1"/>
            </p:cNvGraphicFramePr>
            <p:nvPr/>
          </p:nvGraphicFramePr>
          <p:xfrm>
            <a:off x="864" y="2064"/>
            <a:ext cx="2208" cy="240"/>
          </p:xfrm>
          <a:graphic>
            <a:graphicData uri="http://schemas.openxmlformats.org/presentationml/2006/ole">
              <mc:AlternateContent xmlns:mc="http://schemas.openxmlformats.org/markup-compatibility/2006">
                <mc:Choice xmlns:v="urn:schemas-microsoft-com:vml" Requires="v">
                  <p:oleObj spid="_x0000_s75834" r:id="rId10" imgW="2159000" imgH="228600" progId="Equation.3">
                    <p:embed/>
                  </p:oleObj>
                </mc:Choice>
                <mc:Fallback>
                  <p:oleObj r:id="rId10" imgW="2159000" imgH="228600" progId="Equation.3">
                    <p:embed/>
                    <p:pic>
                      <p:nvPicPr>
                        <p:cNvPr id="0" name="Object 10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4" y="2064"/>
                          <a:ext cx="220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2715" name="Text Box 1035">
            <a:extLst>
              <a:ext uri="{FF2B5EF4-FFF2-40B4-BE49-F238E27FC236}">
                <a16:creationId xmlns:a16="http://schemas.microsoft.com/office/drawing/2014/main" id="{237E09AA-33B9-0B40-A99E-B9BAF4C5FDAA}"/>
              </a:ext>
            </a:extLst>
          </p:cNvPr>
          <p:cNvSpPr txBox="1">
            <a:spLocks noChangeArrowheads="1"/>
          </p:cNvSpPr>
          <p:nvPr/>
        </p:nvSpPr>
        <p:spPr bwMode="auto">
          <a:xfrm>
            <a:off x="457200" y="38100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Font typeface="Wingdings" pitchFamily="2" charset="2"/>
              <a:buChar char="§"/>
            </a:pPr>
            <a:r>
              <a:rPr lang="en-US" altLang="zh-CN" sz="2400" b="0">
                <a:latin typeface="宋体" panose="02010600030101010101" pitchFamily="2" charset="-122"/>
              </a:rPr>
              <a:t> </a:t>
            </a:r>
            <a:r>
              <a:rPr lang="zh-CN" altLang="en-US" sz="2400">
                <a:solidFill>
                  <a:schemeClr val="folHlink"/>
                </a:solidFill>
                <a:latin typeface="宋体" panose="02010600030101010101" pitchFamily="2" charset="-122"/>
              </a:rPr>
              <a:t>应用归结原理进行归结：</a:t>
            </a:r>
            <a:r>
              <a:rPr lang="zh-CN" altLang="en-US" sz="2400" b="0"/>
              <a:t> </a:t>
            </a:r>
          </a:p>
        </p:txBody>
      </p:sp>
      <p:sp>
        <p:nvSpPr>
          <p:cNvPr id="75783" name="Rectangle 1038">
            <a:extLst>
              <a:ext uri="{FF2B5EF4-FFF2-40B4-BE49-F238E27FC236}">
                <a16:creationId xmlns:a16="http://schemas.microsoft.com/office/drawing/2014/main" id="{57B77041-B67C-2946-810F-131BE46CBF34}"/>
              </a:ext>
            </a:extLst>
          </p:cNvPr>
          <p:cNvSpPr>
            <a:spLocks noChangeArrowheads="1"/>
          </p:cNvSpPr>
          <p:nvPr/>
        </p:nvSpPr>
        <p:spPr bwMode="auto">
          <a:xfrm>
            <a:off x="382428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75784" name="Rectangle 1040">
            <a:extLst>
              <a:ext uri="{FF2B5EF4-FFF2-40B4-BE49-F238E27FC236}">
                <a16:creationId xmlns:a16="http://schemas.microsoft.com/office/drawing/2014/main" id="{F37A3256-2206-C441-A5F4-160CB4B79F9E}"/>
              </a:ext>
            </a:extLst>
          </p:cNvPr>
          <p:cNvSpPr>
            <a:spLocks noChangeArrowheads="1"/>
          </p:cNvSpPr>
          <p:nvPr/>
        </p:nvSpPr>
        <p:spPr bwMode="auto">
          <a:xfrm>
            <a:off x="348138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sp>
        <p:nvSpPr>
          <p:cNvPr id="75785" name="Rectangle 1042">
            <a:extLst>
              <a:ext uri="{FF2B5EF4-FFF2-40B4-BE49-F238E27FC236}">
                <a16:creationId xmlns:a16="http://schemas.microsoft.com/office/drawing/2014/main" id="{A86F8BBE-3202-884E-9259-A8E15303A38A}"/>
              </a:ext>
            </a:extLst>
          </p:cNvPr>
          <p:cNvSpPr>
            <a:spLocks noChangeArrowheads="1"/>
          </p:cNvSpPr>
          <p:nvPr/>
        </p:nvSpPr>
        <p:spPr bwMode="auto">
          <a:xfrm>
            <a:off x="40195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endParaRPr lang="zh-CN" altLang="en-US" sz="1800"/>
          </a:p>
        </p:txBody>
      </p:sp>
      <p:grpSp>
        <p:nvGrpSpPr>
          <p:cNvPr id="3" name="Group 1044">
            <a:extLst>
              <a:ext uri="{FF2B5EF4-FFF2-40B4-BE49-F238E27FC236}">
                <a16:creationId xmlns:a16="http://schemas.microsoft.com/office/drawing/2014/main" id="{55EDC160-5D3A-1B49-AA3D-AE92225422D1}"/>
              </a:ext>
            </a:extLst>
          </p:cNvPr>
          <p:cNvGrpSpPr>
            <a:grpSpLocks/>
          </p:cNvGrpSpPr>
          <p:nvPr/>
        </p:nvGrpSpPr>
        <p:grpSpPr bwMode="auto">
          <a:xfrm>
            <a:off x="381000" y="4343400"/>
            <a:ext cx="7772400" cy="1570038"/>
            <a:chOff x="240" y="2736"/>
            <a:chExt cx="4896" cy="989"/>
          </a:xfrm>
        </p:grpSpPr>
        <p:sp>
          <p:nvSpPr>
            <p:cNvPr id="75787" name="Text Box 1036">
              <a:extLst>
                <a:ext uri="{FF2B5EF4-FFF2-40B4-BE49-F238E27FC236}">
                  <a16:creationId xmlns:a16="http://schemas.microsoft.com/office/drawing/2014/main" id="{4658662E-7A14-E742-A6F9-356E57358310}"/>
                </a:ext>
              </a:extLst>
            </p:cNvPr>
            <p:cNvSpPr txBox="1">
              <a:spLocks noChangeArrowheads="1"/>
            </p:cNvSpPr>
            <p:nvPr/>
          </p:nvSpPr>
          <p:spPr bwMode="auto">
            <a:xfrm>
              <a:off x="240" y="2736"/>
              <a:ext cx="4896"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50000"/>
                </a:spcBef>
                <a:buClrTx/>
                <a:buFontTx/>
                <a:buNone/>
              </a:pPr>
              <a:r>
                <a:rPr lang="zh-CN" altLang="en-US" sz="2400" b="0">
                  <a:latin typeface="Times New Roman" panose="02020603050405020304" pitchFamily="18" charset="0"/>
                </a:rPr>
                <a:t>（</a:t>
              </a:r>
              <a:r>
                <a:rPr lang="en-US" altLang="zh-CN" sz="2400" b="0">
                  <a:latin typeface="Times New Roman" panose="02020603050405020304" pitchFamily="18" charset="0"/>
                  <a:cs typeface="Times New Roman" panose="02020603050405020304" pitchFamily="18" charset="0"/>
                </a:rPr>
                <a:t>5</a:t>
              </a:r>
              <a:r>
                <a:rPr lang="zh-CN" altLang="en-US" sz="2400" b="0">
                  <a:latin typeface="Times New Roman" panose="02020603050405020304" pitchFamily="18" charset="0"/>
                </a:rPr>
                <a:t>）</a:t>
              </a:r>
              <a:r>
                <a:rPr lang="zh-CN" altLang="en-US" sz="2400" b="0">
                  <a:latin typeface="Times New Roman" panose="02020603050405020304" pitchFamily="18" charset="0"/>
                  <a:cs typeface="Times New Roman" panose="02020603050405020304" pitchFamily="18" charset="0"/>
                </a:rPr>
                <a:t>                                                         </a:t>
              </a:r>
              <a:r>
                <a:rPr lang="zh-CN" altLang="en-US" sz="2400" b="0">
                  <a:latin typeface="Times New Roman" panose="02020603050405020304" pitchFamily="18" charset="0"/>
                </a:rPr>
                <a:t>（</a:t>
              </a:r>
              <a:r>
                <a:rPr lang="en-US" altLang="zh-CN" sz="2400" b="0">
                  <a:latin typeface="Times New Roman" panose="02020603050405020304" pitchFamily="18" charset="0"/>
                  <a:cs typeface="Times New Roman" panose="02020603050405020304" pitchFamily="18" charset="0"/>
                </a:rPr>
                <a:t>1</a:t>
              </a:r>
              <a:r>
                <a:rPr lang="zh-CN" altLang="en-US" sz="2400" b="0">
                  <a:latin typeface="Times New Roman" panose="02020603050405020304" pitchFamily="18" charset="0"/>
                </a:rPr>
                <a:t>）与（</a:t>
              </a:r>
              <a:r>
                <a:rPr lang="en-US" altLang="zh-CN" sz="2400" b="0">
                  <a:latin typeface="Times New Roman" panose="02020603050405020304" pitchFamily="18" charset="0"/>
                  <a:cs typeface="Times New Roman" panose="02020603050405020304" pitchFamily="18" charset="0"/>
                </a:rPr>
                <a:t>3</a:t>
              </a:r>
              <a:r>
                <a:rPr lang="zh-CN" altLang="en-US" sz="2400" b="0">
                  <a:latin typeface="Times New Roman" panose="02020603050405020304" pitchFamily="18" charset="0"/>
                </a:rPr>
                <a:t>）归结</a:t>
              </a:r>
              <a:endParaRPr lang="zh-CN" altLang="en-US" sz="2400" b="0">
                <a:latin typeface="Times New Roman" panose="02020603050405020304" pitchFamily="18" charset="0"/>
                <a:cs typeface="Times New Roman" panose="02020603050405020304" pitchFamily="18" charset="0"/>
              </a:endParaRPr>
            </a:p>
            <a:p>
              <a:pPr algn="just" eaLnBrk="1" hangingPunct="1">
                <a:spcBef>
                  <a:spcPct val="50000"/>
                </a:spcBef>
                <a:buClrTx/>
                <a:buFontTx/>
                <a:buNone/>
              </a:pPr>
              <a:r>
                <a:rPr lang="zh-CN" altLang="en-US" sz="2400" b="0">
                  <a:latin typeface="Times New Roman" panose="02020603050405020304" pitchFamily="18" charset="0"/>
                </a:rPr>
                <a:t>（</a:t>
              </a:r>
              <a:r>
                <a:rPr lang="en-US" altLang="zh-CN" sz="2400" b="0">
                  <a:latin typeface="Times New Roman" panose="02020603050405020304" pitchFamily="18" charset="0"/>
                  <a:cs typeface="Times New Roman" panose="02020603050405020304" pitchFamily="18" charset="0"/>
                </a:rPr>
                <a:t>6</a:t>
              </a:r>
              <a:r>
                <a:rPr lang="zh-CN" altLang="en-US" sz="2400" b="0">
                  <a:latin typeface="Times New Roman" panose="02020603050405020304" pitchFamily="18" charset="0"/>
                </a:rPr>
                <a:t>）</a:t>
              </a:r>
              <a:r>
                <a:rPr lang="zh-CN" altLang="en-US" sz="2400" b="0">
                  <a:latin typeface="Times New Roman" panose="02020603050405020304" pitchFamily="18" charset="0"/>
                  <a:cs typeface="Times New Roman" panose="02020603050405020304" pitchFamily="18" charset="0"/>
                </a:rPr>
                <a:t>                                                         </a:t>
              </a:r>
              <a:r>
                <a:rPr lang="zh-CN" altLang="en-US" sz="2400" b="0">
                  <a:latin typeface="Times New Roman" panose="02020603050405020304" pitchFamily="18" charset="0"/>
                </a:rPr>
                <a:t>（</a:t>
              </a:r>
              <a:r>
                <a:rPr lang="en-US" altLang="zh-CN" sz="2400" b="0">
                  <a:latin typeface="Times New Roman" panose="02020603050405020304" pitchFamily="18" charset="0"/>
                  <a:cs typeface="Times New Roman" panose="02020603050405020304" pitchFamily="18" charset="0"/>
                </a:rPr>
                <a:t>4</a:t>
              </a:r>
              <a:r>
                <a:rPr lang="zh-CN" altLang="en-US" sz="2400" b="0">
                  <a:latin typeface="Times New Roman" panose="02020603050405020304" pitchFamily="18" charset="0"/>
                </a:rPr>
                <a:t>）与（</a:t>
              </a:r>
              <a:r>
                <a:rPr lang="en-US" altLang="zh-CN" sz="2400" b="0">
                  <a:latin typeface="Times New Roman" panose="02020603050405020304" pitchFamily="18" charset="0"/>
                  <a:cs typeface="Times New Roman" panose="02020603050405020304" pitchFamily="18" charset="0"/>
                </a:rPr>
                <a:t>5</a:t>
              </a:r>
              <a:r>
                <a:rPr lang="zh-CN" altLang="en-US" sz="2400" b="0">
                  <a:latin typeface="Times New Roman" panose="02020603050405020304" pitchFamily="18" charset="0"/>
                </a:rPr>
                <a:t>）归结</a:t>
              </a:r>
              <a:endParaRPr lang="zh-CN" altLang="en-US" sz="2400" b="0">
                <a:latin typeface="Times New Roman" panose="02020603050405020304" pitchFamily="18" charset="0"/>
                <a:cs typeface="Times New Roman" panose="02020603050405020304" pitchFamily="18" charset="0"/>
              </a:endParaRPr>
            </a:p>
            <a:p>
              <a:pPr algn="just" eaLnBrk="1" hangingPunct="1">
                <a:spcBef>
                  <a:spcPct val="50000"/>
                </a:spcBef>
                <a:buClrTx/>
                <a:buFontTx/>
                <a:buNone/>
              </a:pPr>
              <a:r>
                <a:rPr lang="zh-CN" altLang="en-US" sz="2400" b="0">
                  <a:latin typeface="Times New Roman" panose="02020603050405020304" pitchFamily="18" charset="0"/>
                </a:rPr>
                <a:t>（</a:t>
              </a:r>
              <a:r>
                <a:rPr lang="en-US" altLang="zh-CN" sz="2400" b="0">
                  <a:latin typeface="Times New Roman" panose="02020603050405020304" pitchFamily="18" charset="0"/>
                  <a:cs typeface="Times New Roman" panose="02020603050405020304" pitchFamily="18" charset="0"/>
                </a:rPr>
                <a:t>7</a:t>
              </a:r>
              <a:r>
                <a:rPr lang="zh-CN" altLang="en-US" sz="2400" b="0">
                  <a:latin typeface="Times New Roman" panose="02020603050405020304" pitchFamily="18" charset="0"/>
                </a:rPr>
                <a:t>）</a:t>
              </a:r>
              <a:r>
                <a:rPr lang="zh-CN" altLang="en-US" sz="2400" b="0">
                  <a:latin typeface="Times New Roman" panose="02020603050405020304" pitchFamily="18" charset="0"/>
                  <a:cs typeface="Times New Roman" panose="02020603050405020304" pitchFamily="18" charset="0"/>
                </a:rPr>
                <a:t>                                                         </a:t>
              </a:r>
              <a:r>
                <a:rPr lang="zh-CN" altLang="en-US" sz="2400" b="0">
                  <a:latin typeface="Times New Roman" panose="02020603050405020304" pitchFamily="18" charset="0"/>
                </a:rPr>
                <a:t>（</a:t>
              </a:r>
              <a:r>
                <a:rPr lang="en-US" altLang="zh-CN" sz="2400" b="0">
                  <a:latin typeface="Times New Roman" panose="02020603050405020304" pitchFamily="18" charset="0"/>
                  <a:cs typeface="Times New Roman" panose="02020603050405020304" pitchFamily="18" charset="0"/>
                </a:rPr>
                <a:t>2</a:t>
              </a:r>
              <a:r>
                <a:rPr lang="zh-CN" altLang="en-US" sz="2400" b="0">
                  <a:latin typeface="Times New Roman" panose="02020603050405020304" pitchFamily="18" charset="0"/>
                </a:rPr>
                <a:t>）与（</a:t>
              </a:r>
              <a:r>
                <a:rPr lang="en-US" altLang="zh-CN" sz="2400" b="0">
                  <a:latin typeface="Times New Roman" panose="02020603050405020304" pitchFamily="18" charset="0"/>
                  <a:cs typeface="Times New Roman" panose="02020603050405020304" pitchFamily="18" charset="0"/>
                </a:rPr>
                <a:t>6</a:t>
              </a:r>
              <a:r>
                <a:rPr lang="zh-CN" altLang="en-US" sz="2400" b="0">
                  <a:latin typeface="Times New Roman" panose="02020603050405020304" pitchFamily="18" charset="0"/>
                </a:rPr>
                <a:t>）归结</a:t>
              </a:r>
            </a:p>
          </p:txBody>
        </p:sp>
        <p:graphicFrame>
          <p:nvGraphicFramePr>
            <p:cNvPr id="75788" name="Object 1024">
              <a:extLst>
                <a:ext uri="{FF2B5EF4-FFF2-40B4-BE49-F238E27FC236}">
                  <a16:creationId xmlns:a16="http://schemas.microsoft.com/office/drawing/2014/main" id="{54A6A023-D349-7D4F-AB36-1280BF984F62}"/>
                </a:ext>
              </a:extLst>
            </p:cNvPr>
            <p:cNvGraphicFramePr>
              <a:graphicFrameLocks noChangeAspect="1"/>
            </p:cNvGraphicFramePr>
            <p:nvPr/>
          </p:nvGraphicFramePr>
          <p:xfrm>
            <a:off x="816" y="2736"/>
            <a:ext cx="1920" cy="257"/>
          </p:xfrm>
          <a:graphic>
            <a:graphicData uri="http://schemas.openxmlformats.org/presentationml/2006/ole">
              <mc:AlternateContent xmlns:mc="http://schemas.openxmlformats.org/markup-compatibility/2006">
                <mc:Choice xmlns:v="urn:schemas-microsoft-com:vml" Requires="v">
                  <p:oleObj spid="_x0000_s75835" r:id="rId12" imgW="34518600" imgH="4686300" progId="Equation.3">
                    <p:embed/>
                  </p:oleObj>
                </mc:Choice>
                <mc:Fallback>
                  <p:oleObj r:id="rId12" imgW="34518600" imgH="4686300" progId="Equation.3">
                    <p:embed/>
                    <p:pic>
                      <p:nvPicPr>
                        <p:cNvPr id="0" name="Object 10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6" y="2736"/>
                          <a:ext cx="1920"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9" name="Object 1025">
              <a:extLst>
                <a:ext uri="{FF2B5EF4-FFF2-40B4-BE49-F238E27FC236}">
                  <a16:creationId xmlns:a16="http://schemas.microsoft.com/office/drawing/2014/main" id="{A949530F-49AE-194D-A1AA-7FEB14D9E847}"/>
                </a:ext>
              </a:extLst>
            </p:cNvPr>
            <p:cNvGraphicFramePr>
              <a:graphicFrameLocks noChangeAspect="1"/>
            </p:cNvGraphicFramePr>
            <p:nvPr/>
          </p:nvGraphicFramePr>
          <p:xfrm>
            <a:off x="768" y="3120"/>
            <a:ext cx="2544" cy="233"/>
          </p:xfrm>
          <a:graphic>
            <a:graphicData uri="http://schemas.openxmlformats.org/presentationml/2006/ole">
              <mc:AlternateContent xmlns:mc="http://schemas.openxmlformats.org/markup-compatibility/2006">
                <mc:Choice xmlns:v="urn:schemas-microsoft-com:vml" Requires="v">
                  <p:oleObj spid="_x0000_s75836" r:id="rId14" imgW="50317400" imgH="4686300" progId="Equation.3">
                    <p:embed/>
                  </p:oleObj>
                </mc:Choice>
                <mc:Fallback>
                  <p:oleObj r:id="rId14" imgW="50317400" imgH="4686300" progId="Equation.3">
                    <p:embed/>
                    <p:pic>
                      <p:nvPicPr>
                        <p:cNvPr id="0" name="Object 10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8" y="3120"/>
                          <a:ext cx="25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90" name="Object 1026">
              <a:extLst>
                <a:ext uri="{FF2B5EF4-FFF2-40B4-BE49-F238E27FC236}">
                  <a16:creationId xmlns:a16="http://schemas.microsoft.com/office/drawing/2014/main" id="{868DFFBF-E8E1-F045-9A4F-E1C411684C4B}"/>
                </a:ext>
              </a:extLst>
            </p:cNvPr>
            <p:cNvGraphicFramePr>
              <a:graphicFrameLocks noChangeAspect="1"/>
            </p:cNvGraphicFramePr>
            <p:nvPr/>
          </p:nvGraphicFramePr>
          <p:xfrm>
            <a:off x="816" y="3456"/>
            <a:ext cx="1488" cy="269"/>
          </p:xfrm>
          <a:graphic>
            <a:graphicData uri="http://schemas.openxmlformats.org/presentationml/2006/ole">
              <mc:AlternateContent xmlns:mc="http://schemas.openxmlformats.org/markup-compatibility/2006">
                <mc:Choice xmlns:v="urn:schemas-microsoft-com:vml" Requires="v">
                  <p:oleObj spid="_x0000_s75837" r:id="rId16" imgW="25450800" imgH="4686300" progId="Equation.3">
                    <p:embed/>
                  </p:oleObj>
                </mc:Choice>
                <mc:Fallback>
                  <p:oleObj r:id="rId16" imgW="25450800" imgH="4686300" progId="Equation.3">
                    <p:embed/>
                    <p:pic>
                      <p:nvPicPr>
                        <p:cNvPr id="0" name="Object 10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16" y="3456"/>
                          <a:ext cx="148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2715"/>
                                        </p:tgtEl>
                                        <p:attrNameLst>
                                          <p:attrName>style.visibility</p:attrName>
                                        </p:attrNameLst>
                                      </p:cBhvr>
                                      <p:to>
                                        <p:strVal val="visible"/>
                                      </p:to>
                                    </p:set>
                                    <p:anim calcmode="lin" valueType="num">
                                      <p:cBhvr additive="base">
                                        <p:cTn id="12" dur="500" fill="hold"/>
                                        <p:tgtEl>
                                          <p:spTgt spid="72715"/>
                                        </p:tgtEl>
                                        <p:attrNameLst>
                                          <p:attrName>ppt_x</p:attrName>
                                        </p:attrNameLst>
                                      </p:cBhvr>
                                      <p:tavLst>
                                        <p:tav tm="0">
                                          <p:val>
                                            <p:strVal val="0-#ppt_w/2"/>
                                          </p:val>
                                        </p:tav>
                                        <p:tav tm="100000">
                                          <p:val>
                                            <p:strVal val="#ppt_x"/>
                                          </p:val>
                                        </p:tav>
                                      </p:tavLst>
                                    </p:anim>
                                    <p:anim calcmode="lin" valueType="num">
                                      <p:cBhvr additive="base">
                                        <p:cTn id="13" dur="500" fill="hold"/>
                                        <p:tgtEl>
                                          <p:spTgt spid="7271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17"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ppt_w/2"/>
                                          </p:val>
                                        </p:tav>
                                        <p:tav tm="100000">
                                          <p:val>
                                            <p:strVal val="#ppt_x"/>
                                          </p:val>
                                        </p:tav>
                                      </p:tavLst>
                                    </p:anim>
                                    <p:anim calcmode="lin" valueType="num">
                                      <p:cBhvr>
                                        <p:cTn id="18" dur="500" fill="hold"/>
                                        <p:tgtEl>
                                          <p:spTgt spid="3"/>
                                        </p:tgtEl>
                                        <p:attrNameLst>
                                          <p:attrName>ppt_y</p:attrName>
                                        </p:attrNameLst>
                                      </p:cBhvr>
                                      <p:tavLst>
                                        <p:tav tm="0">
                                          <p:val>
                                            <p:strVal val="#ppt_y"/>
                                          </p:val>
                                        </p:tav>
                                        <p:tav tm="100000">
                                          <p:val>
                                            <p:strVal val="#ppt_y"/>
                                          </p:val>
                                        </p:tav>
                                      </p:tavLst>
                                    </p:anim>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5"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灯片编号占位符 3">
            <a:extLst>
              <a:ext uri="{FF2B5EF4-FFF2-40B4-BE49-F238E27FC236}">
                <a16:creationId xmlns:a16="http://schemas.microsoft.com/office/drawing/2014/main" id="{A0F3CD8C-1BE4-3C43-B487-23DD81708D6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157074F0-752E-CC41-AA41-3A174C2F7231}" type="slidenum">
              <a:rPr lang="ja-JP" altLang="en-US" sz="1800">
                <a:solidFill>
                  <a:srgbClr val="A50021"/>
                </a:solidFill>
                <a:ea typeface="ＭＳ Ｐゴシック" panose="020B0600070205080204" pitchFamily="34" charset="-128"/>
              </a:rPr>
              <a:pPr>
                <a:spcBef>
                  <a:spcPct val="0"/>
                </a:spcBef>
                <a:buClrTx/>
                <a:buFontTx/>
                <a:buNone/>
              </a:pPr>
              <a:t>68</a:t>
            </a:fld>
            <a:endParaRPr lang="en-US" altLang="ja-JP" sz="1800">
              <a:solidFill>
                <a:srgbClr val="A50021"/>
              </a:solidFill>
              <a:ea typeface="ＭＳ Ｐゴシック" panose="020B0600070205080204" pitchFamily="34" charset="-128"/>
            </a:endParaRPr>
          </a:p>
        </p:txBody>
      </p:sp>
      <p:pic>
        <p:nvPicPr>
          <p:cNvPr id="76803" name="Picture 26">
            <a:extLst>
              <a:ext uri="{FF2B5EF4-FFF2-40B4-BE49-F238E27FC236}">
                <a16:creationId xmlns:a16="http://schemas.microsoft.com/office/drawing/2014/main" id="{FF1D619E-E860-8841-B909-60E0DDC9A7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33538"/>
            <a:ext cx="7010400"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4" name="Rectangle 2">
            <a:extLst>
              <a:ext uri="{FF2B5EF4-FFF2-40B4-BE49-F238E27FC236}">
                <a16:creationId xmlns:a16="http://schemas.microsoft.com/office/drawing/2014/main" id="{D7590E71-8A9F-8B4C-A34C-232606775F4D}"/>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3.6  </a:t>
            </a:r>
            <a:r>
              <a:rPr lang="zh-CN" altLang="en-US" sz="3600" b="0">
                <a:latin typeface="Times New Roman" panose="02020603050405020304" pitchFamily="18" charset="0"/>
                <a:ea typeface="黑体" panose="02010609060101010101" pitchFamily="49" charset="-122"/>
              </a:rPr>
              <a:t>应用归结原理求解问题</a:t>
            </a:r>
          </a:p>
        </p:txBody>
      </p:sp>
      <p:grpSp>
        <p:nvGrpSpPr>
          <p:cNvPr id="2" name="Group 12">
            <a:extLst>
              <a:ext uri="{FF2B5EF4-FFF2-40B4-BE49-F238E27FC236}">
                <a16:creationId xmlns:a16="http://schemas.microsoft.com/office/drawing/2014/main" id="{8EAA7FBA-F764-0640-BF65-F1AC756CB0B7}"/>
              </a:ext>
            </a:extLst>
          </p:cNvPr>
          <p:cNvGrpSpPr>
            <a:grpSpLocks/>
          </p:cNvGrpSpPr>
          <p:nvPr/>
        </p:nvGrpSpPr>
        <p:grpSpPr bwMode="auto">
          <a:xfrm>
            <a:off x="1905000" y="2209800"/>
            <a:ext cx="3962400" cy="508000"/>
            <a:chOff x="1296" y="1200"/>
            <a:chExt cx="2304" cy="336"/>
          </a:xfrm>
        </p:grpSpPr>
        <p:sp>
          <p:nvSpPr>
            <p:cNvPr id="76822" name="Line 6">
              <a:extLst>
                <a:ext uri="{FF2B5EF4-FFF2-40B4-BE49-F238E27FC236}">
                  <a16:creationId xmlns:a16="http://schemas.microsoft.com/office/drawing/2014/main" id="{337E5758-993B-CF4F-90DE-8F9DE114E59E}"/>
                </a:ext>
              </a:extLst>
            </p:cNvPr>
            <p:cNvSpPr>
              <a:spLocks noChangeShapeType="1"/>
            </p:cNvSpPr>
            <p:nvPr/>
          </p:nvSpPr>
          <p:spPr bwMode="auto">
            <a:xfrm>
              <a:off x="1296" y="1200"/>
              <a:ext cx="768" cy="33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23" name="Line 7">
              <a:extLst>
                <a:ext uri="{FF2B5EF4-FFF2-40B4-BE49-F238E27FC236}">
                  <a16:creationId xmlns:a16="http://schemas.microsoft.com/office/drawing/2014/main" id="{DD6E2143-C743-8443-81EA-4A3E6A173803}"/>
                </a:ext>
              </a:extLst>
            </p:cNvPr>
            <p:cNvSpPr>
              <a:spLocks noChangeShapeType="1"/>
            </p:cNvSpPr>
            <p:nvPr/>
          </p:nvSpPr>
          <p:spPr bwMode="auto">
            <a:xfrm flipH="1">
              <a:off x="2064" y="1200"/>
              <a:ext cx="1536" cy="33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 name="Group 13">
            <a:extLst>
              <a:ext uri="{FF2B5EF4-FFF2-40B4-BE49-F238E27FC236}">
                <a16:creationId xmlns:a16="http://schemas.microsoft.com/office/drawing/2014/main" id="{524156FF-5B70-9340-8234-8AFF00145542}"/>
              </a:ext>
            </a:extLst>
          </p:cNvPr>
          <p:cNvGrpSpPr>
            <a:grpSpLocks/>
          </p:cNvGrpSpPr>
          <p:nvPr/>
        </p:nvGrpSpPr>
        <p:grpSpPr bwMode="auto">
          <a:xfrm>
            <a:off x="2667000" y="3276600"/>
            <a:ext cx="3556000" cy="609600"/>
            <a:chOff x="1728" y="1872"/>
            <a:chExt cx="2112" cy="432"/>
          </a:xfrm>
        </p:grpSpPr>
        <p:sp>
          <p:nvSpPr>
            <p:cNvPr id="76820" name="Line 8">
              <a:extLst>
                <a:ext uri="{FF2B5EF4-FFF2-40B4-BE49-F238E27FC236}">
                  <a16:creationId xmlns:a16="http://schemas.microsoft.com/office/drawing/2014/main" id="{DC292C94-2B2A-8A40-A379-58610B00250F}"/>
                </a:ext>
              </a:extLst>
            </p:cNvPr>
            <p:cNvSpPr>
              <a:spLocks noChangeShapeType="1"/>
            </p:cNvSpPr>
            <p:nvPr/>
          </p:nvSpPr>
          <p:spPr bwMode="auto">
            <a:xfrm>
              <a:off x="1728" y="1872"/>
              <a:ext cx="816" cy="43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21" name="Line 9">
              <a:extLst>
                <a:ext uri="{FF2B5EF4-FFF2-40B4-BE49-F238E27FC236}">
                  <a16:creationId xmlns:a16="http://schemas.microsoft.com/office/drawing/2014/main" id="{50F4AA41-EE31-AF43-ADCF-B077756B0699}"/>
                </a:ext>
              </a:extLst>
            </p:cNvPr>
            <p:cNvSpPr>
              <a:spLocks noChangeShapeType="1"/>
            </p:cNvSpPr>
            <p:nvPr/>
          </p:nvSpPr>
          <p:spPr bwMode="auto">
            <a:xfrm flipH="1">
              <a:off x="2544" y="1872"/>
              <a:ext cx="1296" cy="43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 name="Group 14">
            <a:extLst>
              <a:ext uri="{FF2B5EF4-FFF2-40B4-BE49-F238E27FC236}">
                <a16:creationId xmlns:a16="http://schemas.microsoft.com/office/drawing/2014/main" id="{EA4B19C4-A70F-F64B-BF64-7CC18230B25F}"/>
              </a:ext>
            </a:extLst>
          </p:cNvPr>
          <p:cNvGrpSpPr>
            <a:grpSpLocks/>
          </p:cNvGrpSpPr>
          <p:nvPr/>
        </p:nvGrpSpPr>
        <p:grpSpPr bwMode="auto">
          <a:xfrm>
            <a:off x="3962400" y="4419600"/>
            <a:ext cx="3276600" cy="609600"/>
            <a:chOff x="2496" y="2592"/>
            <a:chExt cx="1920" cy="432"/>
          </a:xfrm>
        </p:grpSpPr>
        <p:sp>
          <p:nvSpPr>
            <p:cNvPr id="76818" name="Line 10">
              <a:extLst>
                <a:ext uri="{FF2B5EF4-FFF2-40B4-BE49-F238E27FC236}">
                  <a16:creationId xmlns:a16="http://schemas.microsoft.com/office/drawing/2014/main" id="{B09AA8F3-E698-7546-A8BD-97185CF37F7D}"/>
                </a:ext>
              </a:extLst>
            </p:cNvPr>
            <p:cNvSpPr>
              <a:spLocks noChangeShapeType="1"/>
            </p:cNvSpPr>
            <p:nvPr/>
          </p:nvSpPr>
          <p:spPr bwMode="auto">
            <a:xfrm>
              <a:off x="2496" y="2592"/>
              <a:ext cx="1440" cy="43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19" name="Line 11">
              <a:extLst>
                <a:ext uri="{FF2B5EF4-FFF2-40B4-BE49-F238E27FC236}">
                  <a16:creationId xmlns:a16="http://schemas.microsoft.com/office/drawing/2014/main" id="{E96A529D-213A-FF47-A475-129A754CE2DB}"/>
                </a:ext>
              </a:extLst>
            </p:cNvPr>
            <p:cNvSpPr>
              <a:spLocks noChangeShapeType="1"/>
            </p:cNvSpPr>
            <p:nvPr/>
          </p:nvSpPr>
          <p:spPr bwMode="auto">
            <a:xfrm flipH="1">
              <a:off x="3936" y="2640"/>
              <a:ext cx="480" cy="384"/>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 name="Group 22">
            <a:extLst>
              <a:ext uri="{FF2B5EF4-FFF2-40B4-BE49-F238E27FC236}">
                <a16:creationId xmlns:a16="http://schemas.microsoft.com/office/drawing/2014/main" id="{AE88C5ED-5929-9943-853F-110592A3A77C}"/>
              </a:ext>
            </a:extLst>
          </p:cNvPr>
          <p:cNvGrpSpPr>
            <a:grpSpLocks/>
          </p:cNvGrpSpPr>
          <p:nvPr/>
        </p:nvGrpSpPr>
        <p:grpSpPr bwMode="auto">
          <a:xfrm>
            <a:off x="1676400" y="2209800"/>
            <a:ext cx="4572000" cy="473075"/>
            <a:chOff x="1824" y="1104"/>
            <a:chExt cx="2880" cy="298"/>
          </a:xfrm>
        </p:grpSpPr>
        <p:sp>
          <p:nvSpPr>
            <p:cNvPr id="76816" name="Text Box 15">
              <a:extLst>
                <a:ext uri="{FF2B5EF4-FFF2-40B4-BE49-F238E27FC236}">
                  <a16:creationId xmlns:a16="http://schemas.microsoft.com/office/drawing/2014/main" id="{24E3F5B5-D145-DC45-99E1-537BF2D2A14E}"/>
                </a:ext>
              </a:extLst>
            </p:cNvPr>
            <p:cNvSpPr txBox="1">
              <a:spLocks noChangeArrowheads="1"/>
            </p:cNvSpPr>
            <p:nvPr/>
          </p:nvSpPr>
          <p:spPr bwMode="auto">
            <a:xfrm>
              <a:off x="1824" y="110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000" b="0">
                  <a:solidFill>
                    <a:schemeClr val="accent2"/>
                  </a:solidFill>
                  <a:latin typeface="Times New Roman" panose="02020603050405020304" pitchFamily="18" charset="0"/>
                </a:rPr>
                <a:t>(1)</a:t>
              </a:r>
            </a:p>
          </p:txBody>
        </p:sp>
        <p:sp>
          <p:nvSpPr>
            <p:cNvPr id="76817" name="Text Box 16">
              <a:extLst>
                <a:ext uri="{FF2B5EF4-FFF2-40B4-BE49-F238E27FC236}">
                  <a16:creationId xmlns:a16="http://schemas.microsoft.com/office/drawing/2014/main" id="{1E4BFB6D-6567-AD47-9352-B8160D133CE4}"/>
                </a:ext>
              </a:extLst>
            </p:cNvPr>
            <p:cNvSpPr txBox="1">
              <a:spLocks noChangeArrowheads="1"/>
            </p:cNvSpPr>
            <p:nvPr/>
          </p:nvSpPr>
          <p:spPr bwMode="auto">
            <a:xfrm>
              <a:off x="4272" y="115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000" b="0">
                  <a:solidFill>
                    <a:schemeClr val="accent2"/>
                  </a:solidFill>
                  <a:latin typeface="Times New Roman" panose="02020603050405020304" pitchFamily="18" charset="0"/>
                </a:rPr>
                <a:t>(3)</a:t>
              </a:r>
            </a:p>
          </p:txBody>
        </p:sp>
      </p:grpSp>
      <p:grpSp>
        <p:nvGrpSpPr>
          <p:cNvPr id="6" name="Group 23">
            <a:extLst>
              <a:ext uri="{FF2B5EF4-FFF2-40B4-BE49-F238E27FC236}">
                <a16:creationId xmlns:a16="http://schemas.microsoft.com/office/drawing/2014/main" id="{FCCCF662-60C8-F64D-A60B-73D8FE15A8F7}"/>
              </a:ext>
            </a:extLst>
          </p:cNvPr>
          <p:cNvGrpSpPr>
            <a:grpSpLocks/>
          </p:cNvGrpSpPr>
          <p:nvPr/>
        </p:nvGrpSpPr>
        <p:grpSpPr bwMode="auto">
          <a:xfrm>
            <a:off x="3657600" y="3276600"/>
            <a:ext cx="3810000" cy="396875"/>
            <a:chOff x="2448" y="1824"/>
            <a:chExt cx="2400" cy="250"/>
          </a:xfrm>
        </p:grpSpPr>
        <p:sp>
          <p:nvSpPr>
            <p:cNvPr id="76814" name="Text Box 17">
              <a:extLst>
                <a:ext uri="{FF2B5EF4-FFF2-40B4-BE49-F238E27FC236}">
                  <a16:creationId xmlns:a16="http://schemas.microsoft.com/office/drawing/2014/main" id="{9C5244A5-0A5B-FF48-ADC6-F15CCC29DFF1}"/>
                </a:ext>
              </a:extLst>
            </p:cNvPr>
            <p:cNvSpPr txBox="1">
              <a:spLocks noChangeArrowheads="1"/>
            </p:cNvSpPr>
            <p:nvPr/>
          </p:nvSpPr>
          <p:spPr bwMode="auto">
            <a:xfrm>
              <a:off x="2448" y="182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000" b="0">
                  <a:solidFill>
                    <a:schemeClr val="accent2"/>
                  </a:solidFill>
                  <a:latin typeface="Times New Roman" panose="02020603050405020304" pitchFamily="18" charset="0"/>
                </a:rPr>
                <a:t>(5)</a:t>
              </a:r>
            </a:p>
          </p:txBody>
        </p:sp>
        <p:sp>
          <p:nvSpPr>
            <p:cNvPr id="76815" name="Text Box 18">
              <a:extLst>
                <a:ext uri="{FF2B5EF4-FFF2-40B4-BE49-F238E27FC236}">
                  <a16:creationId xmlns:a16="http://schemas.microsoft.com/office/drawing/2014/main" id="{4B541D3F-7C05-AB44-B987-1E01D7EBAB6D}"/>
                </a:ext>
              </a:extLst>
            </p:cNvPr>
            <p:cNvSpPr txBox="1">
              <a:spLocks noChangeArrowheads="1"/>
            </p:cNvSpPr>
            <p:nvPr/>
          </p:nvSpPr>
          <p:spPr bwMode="auto">
            <a:xfrm>
              <a:off x="4416" y="182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000" b="0">
                  <a:solidFill>
                    <a:schemeClr val="accent2"/>
                  </a:solidFill>
                  <a:latin typeface="Times New Roman" panose="02020603050405020304" pitchFamily="18" charset="0"/>
                </a:rPr>
                <a:t>(4)</a:t>
              </a:r>
            </a:p>
          </p:txBody>
        </p:sp>
      </p:grpSp>
      <p:grpSp>
        <p:nvGrpSpPr>
          <p:cNvPr id="7" name="Group 24">
            <a:extLst>
              <a:ext uri="{FF2B5EF4-FFF2-40B4-BE49-F238E27FC236}">
                <a16:creationId xmlns:a16="http://schemas.microsoft.com/office/drawing/2014/main" id="{EE784D9C-EC3C-9C42-BD54-22B4C797C090}"/>
              </a:ext>
            </a:extLst>
          </p:cNvPr>
          <p:cNvGrpSpPr>
            <a:grpSpLocks/>
          </p:cNvGrpSpPr>
          <p:nvPr/>
        </p:nvGrpSpPr>
        <p:grpSpPr bwMode="auto">
          <a:xfrm>
            <a:off x="5562600" y="4419600"/>
            <a:ext cx="2362200" cy="396875"/>
            <a:chOff x="3408" y="2592"/>
            <a:chExt cx="1488" cy="250"/>
          </a:xfrm>
        </p:grpSpPr>
        <p:sp>
          <p:nvSpPr>
            <p:cNvPr id="76812" name="Text Box 19">
              <a:extLst>
                <a:ext uri="{FF2B5EF4-FFF2-40B4-BE49-F238E27FC236}">
                  <a16:creationId xmlns:a16="http://schemas.microsoft.com/office/drawing/2014/main" id="{F0883000-9DE0-CE45-9421-2B7C567B3626}"/>
                </a:ext>
              </a:extLst>
            </p:cNvPr>
            <p:cNvSpPr txBox="1">
              <a:spLocks noChangeArrowheads="1"/>
            </p:cNvSpPr>
            <p:nvPr/>
          </p:nvSpPr>
          <p:spPr bwMode="auto">
            <a:xfrm>
              <a:off x="4464" y="259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000" b="0">
                  <a:solidFill>
                    <a:schemeClr val="accent2"/>
                  </a:solidFill>
                  <a:latin typeface="Times New Roman" panose="02020603050405020304" pitchFamily="18" charset="0"/>
                </a:rPr>
                <a:t>(2)</a:t>
              </a:r>
            </a:p>
          </p:txBody>
        </p:sp>
        <p:sp>
          <p:nvSpPr>
            <p:cNvPr id="76813" name="Text Box 20">
              <a:extLst>
                <a:ext uri="{FF2B5EF4-FFF2-40B4-BE49-F238E27FC236}">
                  <a16:creationId xmlns:a16="http://schemas.microsoft.com/office/drawing/2014/main" id="{2384A42D-B98A-0543-8706-D1486B0463A5}"/>
                </a:ext>
              </a:extLst>
            </p:cNvPr>
            <p:cNvSpPr txBox="1">
              <a:spLocks noChangeArrowheads="1"/>
            </p:cNvSpPr>
            <p:nvPr/>
          </p:nvSpPr>
          <p:spPr bwMode="auto">
            <a:xfrm>
              <a:off x="3408" y="259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000" b="0">
                  <a:solidFill>
                    <a:schemeClr val="accent2"/>
                  </a:solidFill>
                  <a:latin typeface="Times New Roman" panose="02020603050405020304" pitchFamily="18" charset="0"/>
                </a:rPr>
                <a:t>(6)</a:t>
              </a:r>
            </a:p>
          </p:txBody>
        </p:sp>
      </p:grpSp>
      <p:sp>
        <p:nvSpPr>
          <p:cNvPr id="45077" name="Text Box 21">
            <a:extLst>
              <a:ext uri="{FF2B5EF4-FFF2-40B4-BE49-F238E27FC236}">
                <a16:creationId xmlns:a16="http://schemas.microsoft.com/office/drawing/2014/main" id="{34A07FD8-8FBE-3F4A-B0BE-217C4FA1BD10}"/>
              </a:ext>
            </a:extLst>
          </p:cNvPr>
          <p:cNvSpPr txBox="1">
            <a:spLocks noChangeArrowheads="1"/>
          </p:cNvSpPr>
          <p:nvPr/>
        </p:nvSpPr>
        <p:spPr bwMode="auto">
          <a:xfrm>
            <a:off x="6400800" y="5622925"/>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000" b="0">
                <a:solidFill>
                  <a:schemeClr val="accent2"/>
                </a:solidFill>
                <a:latin typeface="Times New Roman" panose="02020603050405020304" pitchFamily="18" charset="0"/>
              </a:rPr>
              <a:t>(7)</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fill="hold" nodeType="afterEffect">
                                  <p:stCondLst>
                                    <p:cond delay="0"/>
                                  </p:stCondLst>
                                  <p:childTnLst>
                                    <p:set>
                                      <p:cBhvr>
                                        <p:cTn id="17"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7"/>
                                        </p:tgtEl>
                                        <p:attrNameLst>
                                          <p:attrName>style.visibility</p:attrName>
                                        </p:attrNameLst>
                                      </p:cBhvr>
                                      <p:to>
                                        <p:strVal val="visible"/>
                                      </p:to>
                                    </p:set>
                                  </p:childTnLst>
                                </p:cTn>
                              </p:par>
                            </p:childTnLst>
                          </p:cTn>
                        </p:par>
                        <p:par>
                          <p:cTn id="22" fill="hold" nodeType="afterGroup">
                            <p:stCondLst>
                              <p:cond delay="500"/>
                            </p:stCondLst>
                            <p:childTnLst>
                              <p:par>
                                <p:cTn id="23" presetID="1" presetClass="entr" presetSubtype="0" fill="hold" nodeType="afterEffect">
                                  <p:stCondLst>
                                    <p:cond delay="0"/>
                                  </p:stCondLst>
                                  <p:childTnLst>
                                    <p:set>
                                      <p:cBhvr>
                                        <p:cTn id="24" dur="1" fill="hold">
                                          <p:stCondLst>
                                            <p:cond delay="499"/>
                                          </p:stCondLst>
                                        </p:cTn>
                                        <p:tgtEl>
                                          <p:spTgt spid="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45077"/>
                                        </p:tgtEl>
                                        <p:attrNameLst>
                                          <p:attrName>style.visibility</p:attrName>
                                        </p:attrNameLst>
                                      </p:cBhvr>
                                      <p:to>
                                        <p:strVal val="visible"/>
                                      </p:to>
                                    </p:set>
                                    <p:animEffect transition="in" filter="box(in)">
                                      <p:cBhvr>
                                        <p:cTn id="29" dur="500"/>
                                        <p:tgtEl>
                                          <p:spTgt spid="45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7" grpId="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灯片编号占位符 3">
            <a:extLst>
              <a:ext uri="{FF2B5EF4-FFF2-40B4-BE49-F238E27FC236}">
                <a16:creationId xmlns:a16="http://schemas.microsoft.com/office/drawing/2014/main" id="{D1987EA2-C535-6749-AE47-6854F1679A5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5CBBAA87-B698-BA49-9D4A-3C767A36E6F8}" type="slidenum">
              <a:rPr lang="ja-JP" altLang="en-US" sz="1800">
                <a:solidFill>
                  <a:srgbClr val="A50021"/>
                </a:solidFill>
                <a:ea typeface="ＭＳ Ｐゴシック" panose="020B0600070205080204" pitchFamily="34" charset="-128"/>
              </a:rPr>
              <a:pPr>
                <a:spcBef>
                  <a:spcPct val="0"/>
                </a:spcBef>
                <a:buClrTx/>
                <a:buFontTx/>
                <a:buNone/>
              </a:pPr>
              <a:t>69</a:t>
            </a:fld>
            <a:endParaRPr lang="en-US" altLang="ja-JP" sz="1800">
              <a:solidFill>
                <a:srgbClr val="A50021"/>
              </a:solidFill>
              <a:ea typeface="ＭＳ Ｐゴシック" panose="020B0600070205080204" pitchFamily="34" charset="-128"/>
            </a:endParaRPr>
          </a:p>
        </p:txBody>
      </p:sp>
      <p:pic>
        <p:nvPicPr>
          <p:cNvPr id="77827" name="Picture 2" descr="waseda_mark">
            <a:extLst>
              <a:ext uri="{FF2B5EF4-FFF2-40B4-BE49-F238E27FC236}">
                <a16:creationId xmlns:a16="http://schemas.microsoft.com/office/drawing/2014/main" id="{BBCAA3BE-70FC-E44A-9704-DB38B59B3F49}"/>
              </a:ext>
            </a:extLst>
          </p:cNvPr>
          <p:cNvPicPr>
            <a:picLocks noChangeAspect="1" noChangeArrowheads="1"/>
          </p:cNvPicPr>
          <p:nvPr/>
        </p:nvPicPr>
        <p:blipFill>
          <a:blip r:embed="rId3">
            <a:lum bright="80000" contrast="-90000"/>
            <a:grayscl/>
            <a:extLst>
              <a:ext uri="{28A0092B-C50C-407E-A947-70E740481C1C}">
                <a14:useLocalDpi xmlns:a14="http://schemas.microsoft.com/office/drawing/2010/main" val="0"/>
              </a:ext>
            </a:extLst>
          </a:blip>
          <a:srcRect/>
          <a:stretch>
            <a:fillRect/>
          </a:stretch>
        </p:blipFill>
        <p:spPr bwMode="auto">
          <a:xfrm>
            <a:off x="1116013" y="930275"/>
            <a:ext cx="6840537"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Rectangle 3">
            <a:extLst>
              <a:ext uri="{FF2B5EF4-FFF2-40B4-BE49-F238E27FC236}">
                <a16:creationId xmlns:a16="http://schemas.microsoft.com/office/drawing/2014/main" id="{1D46226B-1B47-F046-8A95-A237BF8DFE5D}"/>
              </a:ext>
            </a:extLst>
          </p:cNvPr>
          <p:cNvSpPr>
            <a:spLocks noGrp="1" noChangeArrowheads="1"/>
          </p:cNvSpPr>
          <p:nvPr>
            <p:ph type="body" idx="1"/>
          </p:nvPr>
        </p:nvSpPr>
        <p:spPr>
          <a:xfrm>
            <a:off x="196850" y="771525"/>
            <a:ext cx="8642350" cy="5400675"/>
          </a:xfrm>
        </p:spPr>
        <p:txBody>
          <a:bodyPr/>
          <a:lstStyle/>
          <a:p>
            <a:pPr eaLnBrk="1" hangingPunct="1"/>
            <a:endParaRPr lang="en-US" altLang="zh-CN" b="1"/>
          </a:p>
          <a:p>
            <a:pPr eaLnBrk="1" hangingPunct="1">
              <a:buFont typeface="Wingdings" pitchFamily="2" charset="2"/>
              <a:buNone/>
            </a:pPr>
            <a:endParaRPr lang="en-US" altLang="zh-CN" b="1"/>
          </a:p>
          <a:p>
            <a:pPr algn="ctr" eaLnBrk="1" hangingPunct="1">
              <a:buFont typeface="Wingdings" pitchFamily="2" charset="2"/>
              <a:buNone/>
            </a:pPr>
            <a:r>
              <a:rPr lang="en-US" altLang="zh-CN" sz="8000" b="1">
                <a:solidFill>
                  <a:schemeClr val="accent2"/>
                </a:solidFill>
                <a:latin typeface="Times New Roman" panose="02020603050405020304" pitchFamily="18" charset="0"/>
              </a:rPr>
              <a:t>THE END</a:t>
            </a:r>
          </a:p>
        </p:txBody>
      </p:sp>
      <p:pic>
        <p:nvPicPr>
          <p:cNvPr id="77829" name="Picture 4" descr="wsd1">
            <a:extLst>
              <a:ext uri="{FF2B5EF4-FFF2-40B4-BE49-F238E27FC236}">
                <a16:creationId xmlns:a16="http://schemas.microsoft.com/office/drawing/2014/main" id="{FEAD012C-C505-3248-B176-6362DE256A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661025"/>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0" name="Line 5">
            <a:extLst>
              <a:ext uri="{FF2B5EF4-FFF2-40B4-BE49-F238E27FC236}">
                <a16:creationId xmlns:a16="http://schemas.microsoft.com/office/drawing/2014/main" id="{96EE1FE2-E1AE-E04E-A2A8-569C76AB01AA}"/>
              </a:ext>
            </a:extLst>
          </p:cNvPr>
          <p:cNvSpPr>
            <a:spLocks noChangeShapeType="1"/>
          </p:cNvSpPr>
          <p:nvPr/>
        </p:nvSpPr>
        <p:spPr bwMode="auto">
          <a:xfrm>
            <a:off x="228600" y="457200"/>
            <a:ext cx="8610600" cy="0"/>
          </a:xfrm>
          <a:prstGeom prst="line">
            <a:avLst/>
          </a:prstGeom>
          <a:noFill/>
          <a:ln w="57150" cmpd="thinThick">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1" name="Text Box 6">
            <a:extLst>
              <a:ext uri="{FF2B5EF4-FFF2-40B4-BE49-F238E27FC236}">
                <a16:creationId xmlns:a16="http://schemas.microsoft.com/office/drawing/2014/main" id="{FFA65648-E2E3-7A49-9C7A-60B88C587816}"/>
              </a:ext>
            </a:extLst>
          </p:cNvPr>
          <p:cNvSpPr txBox="1">
            <a:spLocks noChangeArrowheads="1"/>
          </p:cNvSpPr>
          <p:nvPr/>
        </p:nvSpPr>
        <p:spPr bwMode="auto">
          <a:xfrm>
            <a:off x="0" y="762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lang="en-US" altLang="zh-CN" sz="2000" b="0">
                <a:solidFill>
                  <a:schemeClr val="accent2"/>
                </a:solidFill>
              </a:rPr>
              <a:t>Introduction of Artificial Intelligence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1C2C-646A-5E44-AB7E-1E047BAD220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4F1A55E-EE9E-5F4E-A31A-4AF1C013B727}"/>
              </a:ext>
            </a:extLst>
          </p:cNvPr>
          <p:cNvSpPr>
            <a:spLocks noGrp="1"/>
          </p:cNvSpPr>
          <p:nvPr>
            <p:ph type="body" sz="half" idx="1"/>
          </p:nvPr>
        </p:nvSpPr>
        <p:spPr/>
        <p:txBody>
          <a:bodyPr/>
          <a:lstStyle/>
          <a:p>
            <a:endParaRPr lang="en-US"/>
          </a:p>
        </p:txBody>
      </p:sp>
      <p:sp>
        <p:nvSpPr>
          <p:cNvPr id="4" name="Content Placeholder 3">
            <a:extLst>
              <a:ext uri="{FF2B5EF4-FFF2-40B4-BE49-F238E27FC236}">
                <a16:creationId xmlns:a16="http://schemas.microsoft.com/office/drawing/2014/main" id="{02EE1A4D-0C36-F24B-BCB0-27618185AB91}"/>
              </a:ext>
            </a:extLst>
          </p:cNvPr>
          <p:cNvSpPr>
            <a:spLocks noGrp="1"/>
          </p:cNvSpPr>
          <p:nvPr>
            <p:ph sz="quarter" idx="2"/>
          </p:nvPr>
        </p:nvSpPr>
        <p:spPr/>
        <p:txBody>
          <a:bodyPr/>
          <a:lstStyle/>
          <a:p>
            <a:endParaRPr lang="en-US"/>
          </a:p>
        </p:txBody>
      </p:sp>
      <p:sp>
        <p:nvSpPr>
          <p:cNvPr id="5" name="Content Placeholder 4">
            <a:extLst>
              <a:ext uri="{FF2B5EF4-FFF2-40B4-BE49-F238E27FC236}">
                <a16:creationId xmlns:a16="http://schemas.microsoft.com/office/drawing/2014/main" id="{801CB83D-04EE-8D44-B704-126DEC8F8920}"/>
              </a:ext>
            </a:extLst>
          </p:cNvPr>
          <p:cNvSpPr>
            <a:spLocks noGrp="1"/>
          </p:cNvSpPr>
          <p:nvPr>
            <p:ph sz="quarter" idx="3"/>
          </p:nvPr>
        </p:nvSpPr>
        <p:spPr/>
        <p:txBody>
          <a:bodyPr/>
          <a:lstStyle/>
          <a:p>
            <a:endParaRPr lang="en-US"/>
          </a:p>
        </p:txBody>
      </p:sp>
      <p:pic>
        <p:nvPicPr>
          <p:cNvPr id="6" name="Picture 5">
            <a:extLst>
              <a:ext uri="{FF2B5EF4-FFF2-40B4-BE49-F238E27FC236}">
                <a16:creationId xmlns:a16="http://schemas.microsoft.com/office/drawing/2014/main" id="{38D1DCC3-B164-7D41-BF33-F5B60885CBC0}"/>
              </a:ext>
            </a:extLst>
          </p:cNvPr>
          <p:cNvPicPr>
            <a:picLocks noChangeAspect="1"/>
          </p:cNvPicPr>
          <p:nvPr/>
        </p:nvPicPr>
        <p:blipFill>
          <a:blip r:embed="rId2"/>
          <a:stretch>
            <a:fillRect/>
          </a:stretch>
        </p:blipFill>
        <p:spPr>
          <a:xfrm>
            <a:off x="261710" y="907482"/>
            <a:ext cx="8328569" cy="5400675"/>
          </a:xfrm>
          <a:prstGeom prst="rect">
            <a:avLst/>
          </a:prstGeom>
        </p:spPr>
      </p:pic>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灯片编号占位符 3">
            <a:extLst>
              <a:ext uri="{FF2B5EF4-FFF2-40B4-BE49-F238E27FC236}">
                <a16:creationId xmlns:a16="http://schemas.microsoft.com/office/drawing/2014/main" id="{E969ED1B-7AF5-8941-996D-D4B9643D6C9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F00B8214-095E-BA47-8568-620F93801713}" type="slidenum">
              <a:rPr lang="ja-JP" altLang="en-US" sz="1800">
                <a:solidFill>
                  <a:srgbClr val="A50021"/>
                </a:solidFill>
                <a:ea typeface="ＭＳ Ｐゴシック" panose="020B0600070205080204" pitchFamily="34" charset="-128"/>
              </a:rPr>
              <a:pPr>
                <a:spcBef>
                  <a:spcPct val="0"/>
                </a:spcBef>
                <a:buClrTx/>
                <a:buFontTx/>
                <a:buNone/>
              </a:pPr>
              <a:t>8</a:t>
            </a:fld>
            <a:endParaRPr lang="en-US" altLang="ja-JP" sz="1800">
              <a:solidFill>
                <a:srgbClr val="A50021"/>
              </a:solidFill>
              <a:ea typeface="ＭＳ Ｐゴシック" panose="020B0600070205080204" pitchFamily="34" charset="-128"/>
            </a:endParaRPr>
          </a:p>
        </p:txBody>
      </p:sp>
      <p:sp>
        <p:nvSpPr>
          <p:cNvPr id="12291" name="Rectangle 2">
            <a:extLst>
              <a:ext uri="{FF2B5EF4-FFF2-40B4-BE49-F238E27FC236}">
                <a16:creationId xmlns:a16="http://schemas.microsoft.com/office/drawing/2014/main" id="{644699BB-6217-054E-8067-7986D11D9613}"/>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3.1  </a:t>
            </a:r>
            <a:r>
              <a:rPr lang="zh-CN" altLang="en-US" sz="3600" b="0">
                <a:latin typeface="Times New Roman" panose="02020603050405020304" pitchFamily="18" charset="0"/>
                <a:ea typeface="黑体" panose="02010609060101010101" pitchFamily="49" charset="-122"/>
              </a:rPr>
              <a:t>推理的基本概念</a:t>
            </a:r>
          </a:p>
        </p:txBody>
      </p:sp>
      <p:sp>
        <p:nvSpPr>
          <p:cNvPr id="12292" name="Rectangle 3">
            <a:extLst>
              <a:ext uri="{FF2B5EF4-FFF2-40B4-BE49-F238E27FC236}">
                <a16:creationId xmlns:a16="http://schemas.microsoft.com/office/drawing/2014/main" id="{B52021B7-A229-8A41-AD02-45DECCCC65D7}"/>
              </a:ext>
            </a:extLst>
          </p:cNvPr>
          <p:cNvSpPr>
            <a:spLocks noGrp="1" noChangeArrowheads="1"/>
          </p:cNvSpPr>
          <p:nvPr>
            <p:ph type="body" idx="1"/>
          </p:nvPr>
        </p:nvSpPr>
        <p:spPr>
          <a:xfrm>
            <a:off x="457200" y="908050"/>
            <a:ext cx="8435975" cy="5400675"/>
          </a:xfrm>
        </p:spPr>
        <p:txBody>
          <a:bodyPr/>
          <a:lstStyle/>
          <a:p>
            <a:pPr eaLnBrk="1" hangingPunct="1">
              <a:lnSpc>
                <a:spcPct val="140000"/>
              </a:lnSpc>
              <a:buSzPct val="60000"/>
              <a:buFontTx/>
              <a:buBlip>
                <a:blip r:embed="rId4"/>
              </a:buBlip>
            </a:pPr>
            <a:r>
              <a:rPr lang="en-US" altLang="zh-CN" b="1">
                <a:latin typeface="Times New Roman" panose="02020603050405020304" pitchFamily="18" charset="0"/>
              </a:rPr>
              <a:t>3.1.1  </a:t>
            </a:r>
            <a:r>
              <a:rPr lang="zh-CN" altLang="en-US" b="1">
                <a:latin typeface="Times New Roman" panose="02020603050405020304" pitchFamily="18" charset="0"/>
              </a:rPr>
              <a:t>推理的定义</a:t>
            </a:r>
          </a:p>
          <a:p>
            <a:pPr eaLnBrk="1" hangingPunct="1">
              <a:lnSpc>
                <a:spcPct val="140000"/>
              </a:lnSpc>
              <a:buSzPct val="60000"/>
              <a:buFontTx/>
              <a:buBlip>
                <a:blip r:embed="rId4"/>
              </a:buBlip>
            </a:pPr>
            <a:r>
              <a:rPr lang="en-US" altLang="zh-CN" b="1">
                <a:solidFill>
                  <a:srgbClr val="0000FF"/>
                </a:solidFill>
                <a:latin typeface="Times New Roman" panose="02020603050405020304" pitchFamily="18" charset="0"/>
              </a:rPr>
              <a:t>3.1.2  </a:t>
            </a:r>
            <a:r>
              <a:rPr lang="zh-CN" altLang="en-US" b="1">
                <a:solidFill>
                  <a:srgbClr val="0000FF"/>
                </a:solidFill>
                <a:latin typeface="Times New Roman" panose="02020603050405020304" pitchFamily="18" charset="0"/>
              </a:rPr>
              <a:t>推理方式及其分类</a:t>
            </a:r>
          </a:p>
          <a:p>
            <a:pPr eaLnBrk="1" hangingPunct="1">
              <a:lnSpc>
                <a:spcPct val="140000"/>
              </a:lnSpc>
              <a:buSzPct val="60000"/>
              <a:buFontTx/>
              <a:buBlip>
                <a:blip r:embed="rId4"/>
              </a:buBlip>
            </a:pPr>
            <a:r>
              <a:rPr lang="en-US" altLang="zh-CN" b="1">
                <a:latin typeface="Times New Roman" panose="02020603050405020304" pitchFamily="18" charset="0"/>
              </a:rPr>
              <a:t>3.1.3  </a:t>
            </a:r>
            <a:r>
              <a:rPr lang="zh-CN" altLang="en-US" b="1">
                <a:latin typeface="Times New Roman" panose="02020603050405020304" pitchFamily="18" charset="0"/>
              </a:rPr>
              <a:t>推理的方向</a:t>
            </a:r>
          </a:p>
          <a:p>
            <a:pPr eaLnBrk="1" hangingPunct="1">
              <a:lnSpc>
                <a:spcPct val="140000"/>
              </a:lnSpc>
              <a:buSzPct val="60000"/>
              <a:buFontTx/>
              <a:buBlip>
                <a:blip r:embed="rId4"/>
              </a:buBlip>
            </a:pPr>
            <a:r>
              <a:rPr lang="en-US" altLang="zh-CN" b="1">
                <a:latin typeface="Times New Roman" panose="02020603050405020304" pitchFamily="18" charset="0"/>
              </a:rPr>
              <a:t>3.1.4  </a:t>
            </a:r>
            <a:r>
              <a:rPr lang="zh-CN" altLang="en-US" b="1">
                <a:latin typeface="Times New Roman" panose="02020603050405020304" pitchFamily="18" charset="0"/>
              </a:rPr>
              <a:t>冲突消解策略</a:t>
            </a: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74C3AC00-9856-6942-B3B4-3D411BD5DC8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spcBef>
                <a:spcPct val="0"/>
              </a:spcBef>
              <a:buClrTx/>
              <a:buFontTx/>
              <a:buNone/>
            </a:pPr>
            <a:fld id="{C70F25BC-B006-C14C-9CD5-7DF49851D231}" type="slidenum">
              <a:rPr lang="ja-JP" altLang="en-US" sz="1800">
                <a:solidFill>
                  <a:srgbClr val="A50021"/>
                </a:solidFill>
                <a:ea typeface="ＭＳ Ｐゴシック" panose="020B0600070205080204" pitchFamily="34" charset="-128"/>
              </a:rPr>
              <a:pPr>
                <a:spcBef>
                  <a:spcPct val="0"/>
                </a:spcBef>
                <a:buClrTx/>
                <a:buFontTx/>
                <a:buNone/>
              </a:pPr>
              <a:t>9</a:t>
            </a:fld>
            <a:endParaRPr lang="en-US" altLang="ja-JP" sz="1800">
              <a:solidFill>
                <a:srgbClr val="A50021"/>
              </a:solidFill>
              <a:ea typeface="ＭＳ Ｐゴシック" panose="020B0600070205080204" pitchFamily="34" charset="-128"/>
            </a:endParaRPr>
          </a:p>
        </p:txBody>
      </p:sp>
      <p:sp>
        <p:nvSpPr>
          <p:cNvPr id="14339" name="Rectangle 16">
            <a:extLst>
              <a:ext uri="{FF2B5EF4-FFF2-40B4-BE49-F238E27FC236}">
                <a16:creationId xmlns:a16="http://schemas.microsoft.com/office/drawing/2014/main" id="{3F5973CE-7C55-2244-9B52-1001BE629BE5}"/>
              </a:ext>
            </a:extLst>
          </p:cNvPr>
          <p:cNvSpPr>
            <a:spLocks noChangeArrowheads="1"/>
          </p:cNvSpPr>
          <p:nvPr/>
        </p:nvSpPr>
        <p:spPr bwMode="auto">
          <a:xfrm>
            <a:off x="304800" y="1689100"/>
            <a:ext cx="8534400" cy="3035300"/>
          </a:xfrm>
          <a:prstGeom prst="rect">
            <a:avLst/>
          </a:prstGeom>
          <a:noFill/>
          <a:ln w="9525">
            <a:solidFill>
              <a:srgbClr val="6666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63538" indent="-363538">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Font typeface="Wingdings" pitchFamily="2" charset="2"/>
              <a:buNone/>
            </a:pPr>
            <a:r>
              <a:rPr lang="zh-CN" altLang="en-US" sz="2500">
                <a:latin typeface="Times New Roman" panose="02020603050405020304" pitchFamily="18" charset="0"/>
              </a:rPr>
              <a:t>（</a:t>
            </a:r>
            <a:r>
              <a:rPr lang="en-US" altLang="zh-CN" sz="2500">
                <a:latin typeface="Times New Roman" panose="02020603050405020304" pitchFamily="18" charset="0"/>
              </a:rPr>
              <a:t>1</a:t>
            </a:r>
            <a:r>
              <a:rPr lang="zh-CN" altLang="en-US" sz="2500">
                <a:latin typeface="Times New Roman" panose="02020603050405020304" pitchFamily="18" charset="0"/>
              </a:rPr>
              <a:t>）</a:t>
            </a:r>
            <a:r>
              <a:rPr lang="zh-CN" altLang="en-US" sz="2500">
                <a:solidFill>
                  <a:schemeClr val="accent2"/>
                </a:solidFill>
                <a:latin typeface="Times New Roman" panose="02020603050405020304" pitchFamily="18" charset="0"/>
              </a:rPr>
              <a:t>演绎推理</a:t>
            </a:r>
            <a:r>
              <a:rPr lang="zh-CN" altLang="en-US" sz="2500">
                <a:latin typeface="Times New Roman" panose="02020603050405020304" pitchFamily="18" charset="0"/>
              </a:rPr>
              <a:t> </a:t>
            </a:r>
            <a:r>
              <a:rPr lang="en-US" altLang="zh-CN" sz="2500">
                <a:latin typeface="Times New Roman" panose="02020603050405020304" pitchFamily="18" charset="0"/>
              </a:rPr>
              <a:t>(deductive reasoning) :    </a:t>
            </a:r>
            <a:r>
              <a:rPr lang="zh-CN" altLang="en-US" sz="2400">
                <a:latin typeface="Times New Roman" panose="02020603050405020304" pitchFamily="18" charset="0"/>
              </a:rPr>
              <a:t>一般   </a:t>
            </a:r>
            <a:r>
              <a:rPr lang="zh-CN" altLang="en-US" sz="3200">
                <a:latin typeface="Times New Roman" panose="02020603050405020304" pitchFamily="18" charset="0"/>
              </a:rPr>
              <a:t>→</a:t>
            </a:r>
            <a:r>
              <a:rPr lang="zh-CN" altLang="en-US" sz="2400">
                <a:latin typeface="Times New Roman" panose="02020603050405020304" pitchFamily="18" charset="0"/>
              </a:rPr>
              <a:t>  个别</a:t>
            </a:r>
          </a:p>
          <a:p>
            <a:pPr eaLnBrk="1" hangingPunct="1">
              <a:spcBef>
                <a:spcPct val="50000"/>
              </a:spcBef>
              <a:buFont typeface="Wingdings" pitchFamily="2" charset="2"/>
              <a:buChar char="§"/>
            </a:pPr>
            <a:r>
              <a:rPr lang="zh-CN" altLang="en-US" sz="2400">
                <a:latin typeface="Times New Roman" panose="02020603050405020304" pitchFamily="18" charset="0"/>
              </a:rPr>
              <a:t> </a:t>
            </a:r>
            <a:r>
              <a:rPr lang="zh-CN" altLang="en-US" sz="2400">
                <a:solidFill>
                  <a:srgbClr val="0000FF"/>
                </a:solidFill>
                <a:latin typeface="Times New Roman" panose="02020603050405020304" pitchFamily="18" charset="0"/>
              </a:rPr>
              <a:t>三段论式</a:t>
            </a:r>
            <a:r>
              <a:rPr lang="zh-CN" altLang="en-US" sz="2400">
                <a:latin typeface="Times New Roman" panose="02020603050405020304" pitchFamily="18" charset="0"/>
              </a:rPr>
              <a:t>（三段论法）</a:t>
            </a:r>
          </a:p>
          <a:p>
            <a:pPr eaLnBrk="1" hangingPunct="1">
              <a:spcBef>
                <a:spcPct val="50000"/>
              </a:spcBef>
              <a:buClrTx/>
              <a:buFontTx/>
              <a:buAutoNum type="circleNumDbPlain"/>
            </a:pPr>
            <a:r>
              <a:rPr lang="zh-CN" altLang="en-US" sz="2400">
                <a:latin typeface="Times New Roman" panose="02020603050405020304" pitchFamily="18" charset="0"/>
              </a:rPr>
              <a:t> 足球运动员的身体都是强壮的 ；</a:t>
            </a:r>
          </a:p>
          <a:p>
            <a:pPr eaLnBrk="1" hangingPunct="1">
              <a:buClrTx/>
              <a:buFontTx/>
              <a:buAutoNum type="circleNumDbPlain"/>
            </a:pPr>
            <a:r>
              <a:rPr lang="zh-CN" altLang="en-US" sz="2400">
                <a:latin typeface="Times New Roman" panose="02020603050405020304" pitchFamily="18" charset="0"/>
              </a:rPr>
              <a:t> 高波是一名足球运动员；</a:t>
            </a:r>
          </a:p>
          <a:p>
            <a:pPr eaLnBrk="1" hangingPunct="1">
              <a:spcBef>
                <a:spcPct val="70000"/>
              </a:spcBef>
              <a:spcAft>
                <a:spcPct val="40000"/>
              </a:spcAft>
              <a:buClrTx/>
              <a:buFontTx/>
              <a:buAutoNum type="circleNumDbPlain"/>
            </a:pPr>
            <a:r>
              <a:rPr lang="zh-CN" altLang="en-US" sz="2400">
                <a:latin typeface="Times New Roman" panose="02020603050405020304" pitchFamily="18" charset="0"/>
              </a:rPr>
              <a:t> 所以，高波的身体是强壮的。</a:t>
            </a:r>
          </a:p>
          <a:p>
            <a:pPr eaLnBrk="1" hangingPunct="1">
              <a:lnSpc>
                <a:spcPct val="20000"/>
              </a:lnSpc>
              <a:spcBef>
                <a:spcPct val="0"/>
              </a:spcBef>
              <a:buClrTx/>
              <a:buFontTx/>
              <a:buAutoNum type="circleNumDbPlain"/>
            </a:pPr>
            <a:endParaRPr lang="en-US" altLang="zh-CN" sz="2400">
              <a:latin typeface="Times New Roman" panose="02020603050405020304" pitchFamily="18" charset="0"/>
            </a:endParaRPr>
          </a:p>
        </p:txBody>
      </p:sp>
      <p:sp>
        <p:nvSpPr>
          <p:cNvPr id="14340" name="Rectangle 2">
            <a:extLst>
              <a:ext uri="{FF2B5EF4-FFF2-40B4-BE49-F238E27FC236}">
                <a16:creationId xmlns:a16="http://schemas.microsoft.com/office/drawing/2014/main" id="{244019D6-BCF8-914F-B2AC-D9C7510A65BA}"/>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3.1.2  </a:t>
            </a:r>
            <a:r>
              <a:rPr lang="zh-CN" altLang="en-US" sz="3600" b="0">
                <a:latin typeface="Times New Roman" panose="02020603050405020304" pitchFamily="18" charset="0"/>
                <a:ea typeface="黑体" panose="02010609060101010101" pitchFamily="49" charset="-122"/>
              </a:rPr>
              <a:t>推理方式及其分类</a:t>
            </a:r>
          </a:p>
        </p:txBody>
      </p:sp>
      <p:sp>
        <p:nvSpPr>
          <p:cNvPr id="14341" name="Rectangle 3">
            <a:extLst>
              <a:ext uri="{FF2B5EF4-FFF2-40B4-BE49-F238E27FC236}">
                <a16:creationId xmlns:a16="http://schemas.microsoft.com/office/drawing/2014/main" id="{B9AA1546-1B85-FE4C-A3F9-6A97CEB38D34}"/>
              </a:ext>
            </a:extLst>
          </p:cNvPr>
          <p:cNvSpPr>
            <a:spLocks noGrp="1" noChangeArrowheads="1"/>
          </p:cNvSpPr>
          <p:nvPr>
            <p:ph type="body" idx="1"/>
          </p:nvPr>
        </p:nvSpPr>
        <p:spPr>
          <a:xfrm>
            <a:off x="250825" y="1060450"/>
            <a:ext cx="8893175" cy="387350"/>
          </a:xfrm>
        </p:spPr>
        <p:txBody>
          <a:bodyPr/>
          <a:lstStyle/>
          <a:p>
            <a:pPr marL="195263" indent="-195263" eaLnBrk="1" hangingPunct="1">
              <a:lnSpc>
                <a:spcPct val="90000"/>
              </a:lnSpc>
              <a:buClr>
                <a:schemeClr val="tx1"/>
              </a:buClr>
              <a:buFont typeface="Wingdings" pitchFamily="2" charset="2"/>
              <a:buAutoNum type="arabicPeriod"/>
            </a:pPr>
            <a:r>
              <a:rPr lang="en-US" altLang="zh-CN" sz="2600" b="1">
                <a:latin typeface="Times New Roman" panose="02020603050405020304" pitchFamily="18" charset="0"/>
              </a:rPr>
              <a:t>  </a:t>
            </a:r>
            <a:r>
              <a:rPr lang="zh-CN" altLang="en-US" sz="2600" b="1">
                <a:latin typeface="Times New Roman" panose="02020603050405020304" pitchFamily="18" charset="0"/>
              </a:rPr>
              <a:t>演绎推理、归纳推理、默认推理</a:t>
            </a:r>
            <a:endParaRPr lang="zh-CN" altLang="en-US" sz="2400">
              <a:latin typeface="Times New Roman" panose="02020603050405020304" pitchFamily="18" charset="0"/>
            </a:endParaRPr>
          </a:p>
        </p:txBody>
      </p:sp>
      <p:sp>
        <p:nvSpPr>
          <p:cNvPr id="10259" name="Line 19">
            <a:extLst>
              <a:ext uri="{FF2B5EF4-FFF2-40B4-BE49-F238E27FC236}">
                <a16:creationId xmlns:a16="http://schemas.microsoft.com/office/drawing/2014/main" id="{BC968D64-E96F-0C49-80ED-BCDEB1EA6041}"/>
              </a:ext>
            </a:extLst>
          </p:cNvPr>
          <p:cNvSpPr>
            <a:spLocks noChangeShapeType="1"/>
          </p:cNvSpPr>
          <p:nvPr/>
        </p:nvSpPr>
        <p:spPr bwMode="auto">
          <a:xfrm>
            <a:off x="381000" y="3962400"/>
            <a:ext cx="70866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0" name="Rectangle 20">
            <a:extLst>
              <a:ext uri="{FF2B5EF4-FFF2-40B4-BE49-F238E27FC236}">
                <a16:creationId xmlns:a16="http://schemas.microsoft.com/office/drawing/2014/main" id="{6E13BE31-3FF3-B340-9382-037DD95C07A5}"/>
              </a:ext>
            </a:extLst>
          </p:cNvPr>
          <p:cNvSpPr>
            <a:spLocks noChangeArrowheads="1"/>
          </p:cNvSpPr>
          <p:nvPr/>
        </p:nvSpPr>
        <p:spPr bwMode="auto">
          <a:xfrm>
            <a:off x="5486400" y="2667000"/>
            <a:ext cx="19812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zh-CN" altLang="en-US" sz="2400"/>
              <a:t>（ </a:t>
            </a:r>
            <a:r>
              <a:rPr lang="zh-CN" altLang="en-US" sz="2400">
                <a:solidFill>
                  <a:srgbClr val="0000FF"/>
                </a:solidFill>
              </a:rPr>
              <a:t>大前提 </a:t>
            </a:r>
            <a:r>
              <a:rPr lang="zh-CN" altLang="en-US" sz="2400"/>
              <a:t>）</a:t>
            </a:r>
          </a:p>
          <a:p>
            <a:pPr eaLnBrk="1" hangingPunct="1">
              <a:lnSpc>
                <a:spcPct val="150000"/>
              </a:lnSpc>
              <a:spcBef>
                <a:spcPct val="0"/>
              </a:spcBef>
              <a:buClrTx/>
              <a:buFontTx/>
              <a:buNone/>
            </a:pPr>
            <a:r>
              <a:rPr lang="zh-CN" altLang="en-US" sz="2400"/>
              <a:t>（ </a:t>
            </a:r>
            <a:r>
              <a:rPr lang="zh-CN" altLang="en-US" sz="2400">
                <a:solidFill>
                  <a:srgbClr val="0000FF"/>
                </a:solidFill>
              </a:rPr>
              <a:t>小前提 </a:t>
            </a:r>
            <a:r>
              <a:rPr lang="zh-CN" altLang="en-US" sz="2400"/>
              <a:t>）</a:t>
            </a:r>
          </a:p>
          <a:p>
            <a:pPr eaLnBrk="1" hangingPunct="1">
              <a:lnSpc>
                <a:spcPct val="150000"/>
              </a:lnSpc>
              <a:spcBef>
                <a:spcPct val="30000"/>
              </a:spcBef>
              <a:buClrTx/>
              <a:buFontTx/>
              <a:buNone/>
            </a:pPr>
            <a:r>
              <a:rPr lang="zh-CN" altLang="en-US" sz="2400"/>
              <a:t>（ </a:t>
            </a:r>
            <a:r>
              <a:rPr lang="zh-CN" altLang="en-US" sz="2400">
                <a:solidFill>
                  <a:srgbClr val="0000FF"/>
                </a:solidFill>
              </a:rPr>
              <a:t>结   论 </a:t>
            </a:r>
            <a:r>
              <a:rPr lang="zh-CN" altLang="en-US" sz="2400"/>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260"/>
                                        </p:tgtEl>
                                        <p:attrNameLst>
                                          <p:attrName>style.visibility</p:attrName>
                                        </p:attrNameLst>
                                      </p:cBhvr>
                                      <p:to>
                                        <p:strVal val="visible"/>
                                      </p:to>
                                    </p:set>
                                    <p:animEffect transition="in" filter="blinds(horizontal)">
                                      <p:cBhvr>
                                        <p:cTn id="7" dur="500"/>
                                        <p:tgtEl>
                                          <p:spTgt spid="10260"/>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10259"/>
                                        </p:tgtEl>
                                        <p:attrNameLst>
                                          <p:attrName>style.visibility</p:attrName>
                                        </p:attrNameLst>
                                      </p:cBhvr>
                                      <p:to>
                                        <p:strVal val="visible"/>
                                      </p:to>
                                    </p:set>
                                    <p:animEffect transition="in" filter="wipe(down)">
                                      <p:cBhvr>
                                        <p:cTn id="11" dur="500"/>
                                        <p:tgtEl>
                                          <p:spTgt spid="10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0" grpId="0"/>
    </p:bldLst>
  </p:timing>
</p:sld>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9525" cap="flat" cmpd="sng" algn="ctr">
          <a:solidFill>
            <a:srgbClr val="9933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rgbClr val="FFFF99"/>
        </a:solidFill>
        <a:ln w="9525" cap="flat" cmpd="sng" algn="ctr">
          <a:solidFill>
            <a:srgbClr val="9933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5164</TotalTime>
  <Words>4501</Words>
  <Application>Microsoft Macintosh PowerPoint</Application>
  <PresentationFormat>On-screen Show (4:3)</PresentationFormat>
  <Paragraphs>617</Paragraphs>
  <Slides>69</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4</vt:i4>
      </vt:variant>
      <vt:variant>
        <vt:lpstr>Slide Titles</vt:lpstr>
      </vt:variant>
      <vt:variant>
        <vt:i4>69</vt:i4>
      </vt:variant>
    </vt:vector>
  </HeadingPairs>
  <TitlesOfParts>
    <vt:vector size="79" baseType="lpstr">
      <vt:lpstr>黑体</vt:lpstr>
      <vt:lpstr>宋体</vt:lpstr>
      <vt:lpstr>Arial</vt:lpstr>
      <vt:lpstr>Times New Roman</vt:lpstr>
      <vt:lpstr>Wingdings</vt:lpstr>
      <vt:lpstr>wasedaSample5</vt:lpstr>
      <vt:lpstr>SmartDraw</vt:lpstr>
      <vt:lpstr>公式</vt:lpstr>
      <vt:lpstr>Equation.3</vt:lpstr>
      <vt:lpstr>Equation</vt:lpstr>
      <vt:lpstr>第 3 章   确定性推理方法</vt:lpstr>
      <vt:lpstr>PowerPoint Presentation</vt:lpstr>
      <vt:lpstr>第3章  确定性推理方法</vt:lpstr>
      <vt:lpstr>第3章  确定性推理方法</vt:lpstr>
      <vt:lpstr>第3章  确定性推理方法</vt:lpstr>
      <vt:lpstr>3.1  推理的基本概念</vt:lpstr>
      <vt:lpstr>PowerPoint Presentation</vt:lpstr>
      <vt:lpstr>3.1  推理的基本概念</vt:lpstr>
      <vt:lpstr>3.1.2  推理方式及其分类</vt:lpstr>
      <vt:lpstr>3.1.2  推理方式及其分类</vt:lpstr>
      <vt:lpstr>PowerPoint Presentation</vt:lpstr>
      <vt:lpstr>3.1.2  推理方式及其分类</vt:lpstr>
      <vt:lpstr>3.1.2  推理方式及其分类</vt:lpstr>
      <vt:lpstr>3.1.2  推理方式及其分类</vt:lpstr>
      <vt:lpstr>3.1  推理的基本概念</vt:lpstr>
      <vt:lpstr>3.1.3  推理的方向</vt:lpstr>
      <vt:lpstr>3.1.3  推理的方向</vt:lpstr>
      <vt:lpstr>PowerPoint Presentation</vt:lpstr>
      <vt:lpstr>3.1.3  推理的方向</vt:lpstr>
      <vt:lpstr>3.1.3  推理的方向</vt:lpstr>
      <vt:lpstr>PowerPoint Presentation</vt:lpstr>
      <vt:lpstr>3.1.3  推理的方向</vt:lpstr>
      <vt:lpstr>3.1.3  推理的方向</vt:lpstr>
      <vt:lpstr>PowerPoint Presentation</vt:lpstr>
      <vt:lpstr>PowerPoint Presentation</vt:lpstr>
      <vt:lpstr>3.1.3  推理的方向</vt:lpstr>
      <vt:lpstr>3.1  推理的基本概念</vt:lpstr>
      <vt:lpstr>3.1.4  冲突消解策略</vt:lpstr>
      <vt:lpstr>3.1.4  冲突消解策略</vt:lpstr>
      <vt:lpstr>第3章  确定性推理方法</vt:lpstr>
      <vt:lpstr>3.2  自然演绎推理</vt:lpstr>
      <vt:lpstr>3.2  自然演绎推理</vt:lpstr>
      <vt:lpstr>3.2  自然演绎推理</vt:lpstr>
      <vt:lpstr>3.2  自然演绎推理</vt:lpstr>
      <vt:lpstr>3.2  自然演绎推理</vt:lpstr>
      <vt:lpstr>3.2  自然演绎推理</vt:lpstr>
      <vt:lpstr>第3章  确定性推理方法</vt:lpstr>
      <vt:lpstr>归 结 演 绎 推 理</vt:lpstr>
      <vt:lpstr>PowerPoint Presentation</vt:lpstr>
      <vt:lpstr>3.3  谓词公式化为子句集的方法</vt:lpstr>
      <vt:lpstr>3.3  谓词公式化为子句集的方法</vt:lpstr>
      <vt:lpstr>3.3  谓词公式化为子句集的方法</vt:lpstr>
      <vt:lpstr>3.3  谓词公式化为子句集的方法</vt:lpstr>
      <vt:lpstr>PowerPoint Presentation</vt:lpstr>
      <vt:lpstr>PowerPoint Presentation</vt:lpstr>
      <vt:lpstr>PowerPoint Presentation</vt:lpstr>
      <vt:lpstr>PowerPoint Presentation</vt:lpstr>
      <vt:lpstr>第3章  确定性推理方法</vt:lpstr>
      <vt:lpstr>3.4  鲁宾逊归结原理</vt:lpstr>
      <vt:lpstr>3.4  鲁宾逊归结原理</vt:lpstr>
      <vt:lpstr>3.4  鲁宾逊归结原理</vt:lpstr>
      <vt:lpstr>3.4  鲁宾逊归结原理</vt:lpstr>
      <vt:lpstr>3.4  鲁宾逊归结原理</vt:lpstr>
      <vt:lpstr>PowerPoint Presentation</vt:lpstr>
      <vt:lpstr>3.4  鲁宾逊归结原理</vt:lpstr>
      <vt:lpstr>第3章  确定性推理方法</vt:lpstr>
      <vt:lpstr>PowerPoint Presentation</vt:lpstr>
      <vt:lpstr>3.5  归结反演</vt:lpstr>
      <vt:lpstr>PowerPoint Presentation</vt:lpstr>
      <vt:lpstr>3.5  归结反演</vt:lpstr>
      <vt:lpstr>PowerPoint Presentation</vt:lpstr>
      <vt:lpstr>PowerPoint Presentation</vt:lpstr>
      <vt:lpstr>第3章  确定性推理方法</vt:lpstr>
      <vt:lpstr>3.6  应用归结原理求解问题</vt:lpstr>
      <vt:lpstr>3.6  应用归结原理求解问题</vt:lpstr>
      <vt:lpstr>3.6  应用归结原理求解问题</vt:lpstr>
      <vt:lpstr>3.6  应用归结原理求解问题</vt:lpstr>
      <vt:lpstr>3.6  应用归结原理求解问题</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Office User</cp:lastModifiedBy>
  <cp:revision>902</cp:revision>
  <cp:lastPrinted>1601-01-01T00:00:00Z</cp:lastPrinted>
  <dcterms:created xsi:type="dcterms:W3CDTF">1601-01-01T00:00:00Z</dcterms:created>
  <dcterms:modified xsi:type="dcterms:W3CDTF">2025-03-02T17:13:04Z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