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722" r:id="rId6"/>
    <p:sldId id="261" r:id="rId7"/>
    <p:sldId id="723" r:id="rId8"/>
    <p:sldId id="263" r:id="rId9"/>
    <p:sldId id="724" r:id="rId10"/>
    <p:sldId id="265" r:id="rId11"/>
    <p:sldId id="725" r:id="rId12"/>
    <p:sldId id="718" r:id="rId13"/>
    <p:sldId id="720" r:id="rId14"/>
    <p:sldId id="719" r:id="rId15"/>
    <p:sldId id="72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240" y="90"/>
      </p:cViewPr>
      <p:guideLst>
        <p:guide orient="horz" pos="2160"/>
        <p:guide pos="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4537-B8BE-46F5-B986-A0870E61D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77707D-9182-4EC2-B800-64E27F365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9CCE8-F945-484E-B39A-16E23943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296-D5D1-49BE-AEF2-CBE4226A655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32418-E85E-4FB9-B547-B931D339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14A5D-D1D0-4CE1-9DAD-2E796454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42E7-5C0F-4D9B-87B9-0A153A7C8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0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316CB-B293-4248-914E-44B2D423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683517-BD87-4BD7-9B3A-432F39800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E3196-BAF5-4B98-A76A-A8B1790F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296-D5D1-49BE-AEF2-CBE4226A655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78FA3-7CD5-4FF4-BEC5-89ADED4F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902D5-5531-47B3-8245-CA14880F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42E7-5C0F-4D9B-87B9-0A153A7C8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65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C0C0A9-19E8-472F-A10F-4F8143951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17479F-71B6-4A6C-9F36-B92C96060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F894A-D4D6-48F7-9A87-C734F430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296-D5D1-49BE-AEF2-CBE4226A655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DDF02-B466-44DD-9EDD-2659D3EA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FB1F5-93EB-4AA3-A2B2-6A8418DB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42E7-5C0F-4D9B-87B9-0A153A7C8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3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8149B-9479-4B28-9693-A9C80DBB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F0DB6-56C3-471D-AA40-43AD33FAB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997D6-D45C-4ABF-99ED-26DF49E9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296-D5D1-49BE-AEF2-CBE4226A655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4323C-60AB-4B3F-A0FF-18872D47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45253-B769-4BAF-9A87-5348F4E1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42E7-5C0F-4D9B-87B9-0A153A7C8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6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A0668-BCFC-4192-9A6B-1FB5005C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1AF77C-4A13-4708-B19C-9B7EC5DB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9B97F-9F33-43C2-844E-F2166134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296-D5D1-49BE-AEF2-CBE4226A655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C19DB-FA1A-46FE-A7A3-898FFED4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BFF0F-CB4F-481C-9E35-835C0CAA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42E7-5C0F-4D9B-87B9-0A153A7C8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8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C0F5D-F056-43AE-B7F7-2CC9B03D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A5402-132A-45EF-9D45-DF1BF50D0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5010A2-98A4-40ED-9FDD-D12D416DF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A107B-C506-463F-B243-4766AB31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296-D5D1-49BE-AEF2-CBE4226A655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EE69F-C3E1-400E-8E8C-1B174E00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CCE01-2DBB-4526-A0C0-059D622D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42E7-5C0F-4D9B-87B9-0A153A7C8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136FC-6CFE-400C-9154-D2A876F6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3A574-0182-423C-BF0F-9FE47C90B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B6679A-97A3-472A-BF6E-4CA51CF43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12A7EB-B6D2-4968-8F4A-618D4EFF5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E0407A-0679-4630-8785-F0D823608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B5E0A1-9B4D-4D58-A619-C3676EA2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296-D5D1-49BE-AEF2-CBE4226A655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65909E-77A3-4D2D-A85C-A22AB1AC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E325E2-F54D-4165-B247-31902C71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42E7-5C0F-4D9B-87B9-0A153A7C8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9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6BA53-D2F6-41FB-A44E-97C94413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679CC9-CECA-41C0-BD2F-46424E50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296-D5D1-49BE-AEF2-CBE4226A655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B32F82-BBFA-4C23-9583-67137530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58922D-CA97-4177-9702-E3A3FF46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42E7-5C0F-4D9B-87B9-0A153A7C8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9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FD816B-7751-4AA1-825D-BDB6AB60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296-D5D1-49BE-AEF2-CBE4226A655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9AB23D-0488-4927-8869-61AD19F5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F7F1A1-DADE-447E-8819-0454FC67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42E7-5C0F-4D9B-87B9-0A153A7C8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3F7C7-E2A5-475E-8F6F-B70B939E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21B1D-BFFC-4913-966F-2321CAA9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B33CDC-008F-4EBF-974E-7839F059A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BFFF2-D159-493E-A137-0496969E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296-D5D1-49BE-AEF2-CBE4226A655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8FD7C-FC9D-4C97-B635-16F79F46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5220A-A7EC-4AF0-A39D-CF81D9D2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42E7-5C0F-4D9B-87B9-0A153A7C8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4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5451F-2DF9-48C5-A5AD-55D3E323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35C25A-553A-4022-9362-B59503FD6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05B845-FC87-4070-8E76-D15156F0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171F8-44F0-499B-9C46-2ED9FFF4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296-D5D1-49BE-AEF2-CBE4226A655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CC756-8409-45AF-9295-F48CA024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E1279-3409-4117-86F3-30CBC417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42E7-5C0F-4D9B-87B9-0A153A7C8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5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B1E346-7EA9-4111-BA50-2B45F076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9ADAB-6471-408A-B25F-99E7FA2EA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1D43E-0C90-4FEA-BD8E-020271635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7296-D5D1-49BE-AEF2-CBE4226A655A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7A059-052C-44DA-8489-D26333373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C55D1-A654-4C9C-B427-3E36DA701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442E7-5C0F-4D9B-87B9-0A153A7C8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6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FFEF27A-8AC8-458D-8097-4A6B78E57944}"/>
              </a:ext>
            </a:extLst>
          </p:cNvPr>
          <p:cNvSpPr/>
          <p:nvPr/>
        </p:nvSpPr>
        <p:spPr>
          <a:xfrm>
            <a:off x="1381538" y="1650965"/>
            <a:ext cx="1361660" cy="2445026"/>
          </a:xfrm>
          <a:custGeom>
            <a:avLst/>
            <a:gdLst>
              <a:gd name="connsiteX0" fmla="*/ 680830 w 1361660"/>
              <a:gd name="connsiteY0" fmla="*/ 0 h 2445026"/>
              <a:gd name="connsiteX1" fmla="*/ 1361660 w 1361660"/>
              <a:gd name="connsiteY1" fmla="*/ 680830 h 2445026"/>
              <a:gd name="connsiteX2" fmla="*/ 1162250 w 1361660"/>
              <a:gd name="connsiteY2" fmla="*/ 1162250 h 2445026"/>
              <a:gd name="connsiteX3" fmla="*/ 1089210 w 1361660"/>
              <a:gd name="connsiteY3" fmla="*/ 1222513 h 2445026"/>
              <a:gd name="connsiteX4" fmla="*/ 1162250 w 1361660"/>
              <a:gd name="connsiteY4" fmla="*/ 1282777 h 2445026"/>
              <a:gd name="connsiteX5" fmla="*/ 1361660 w 1361660"/>
              <a:gd name="connsiteY5" fmla="*/ 1764196 h 2445026"/>
              <a:gd name="connsiteX6" fmla="*/ 680830 w 1361660"/>
              <a:gd name="connsiteY6" fmla="*/ 2445026 h 2445026"/>
              <a:gd name="connsiteX7" fmla="*/ 0 w 1361660"/>
              <a:gd name="connsiteY7" fmla="*/ 1764196 h 2445026"/>
              <a:gd name="connsiteX8" fmla="*/ 199411 w 1361660"/>
              <a:gd name="connsiteY8" fmla="*/ 1282777 h 2445026"/>
              <a:gd name="connsiteX9" fmla="*/ 272451 w 1361660"/>
              <a:gd name="connsiteY9" fmla="*/ 1222513 h 2445026"/>
              <a:gd name="connsiteX10" fmla="*/ 199411 w 1361660"/>
              <a:gd name="connsiteY10" fmla="*/ 1162250 h 2445026"/>
              <a:gd name="connsiteX11" fmla="*/ 0 w 1361660"/>
              <a:gd name="connsiteY11" fmla="*/ 680830 h 2445026"/>
              <a:gd name="connsiteX12" fmla="*/ 680830 w 1361660"/>
              <a:gd name="connsiteY12" fmla="*/ 0 h 244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660" h="2445026">
                <a:moveTo>
                  <a:pt x="680830" y="0"/>
                </a:moveTo>
                <a:cubicBezTo>
                  <a:pt x="1056842" y="0"/>
                  <a:pt x="1361660" y="304818"/>
                  <a:pt x="1361660" y="680830"/>
                </a:cubicBezTo>
                <a:cubicBezTo>
                  <a:pt x="1361660" y="868836"/>
                  <a:pt x="1285456" y="1039044"/>
                  <a:pt x="1162250" y="1162250"/>
                </a:cubicBezTo>
                <a:lnTo>
                  <a:pt x="1089210" y="1222513"/>
                </a:lnTo>
                <a:lnTo>
                  <a:pt x="1162250" y="1282777"/>
                </a:lnTo>
                <a:cubicBezTo>
                  <a:pt x="1285456" y="1405983"/>
                  <a:pt x="1361660" y="1576190"/>
                  <a:pt x="1361660" y="1764196"/>
                </a:cubicBezTo>
                <a:cubicBezTo>
                  <a:pt x="1361660" y="2140208"/>
                  <a:pt x="1056842" y="2445026"/>
                  <a:pt x="680830" y="2445026"/>
                </a:cubicBezTo>
                <a:cubicBezTo>
                  <a:pt x="304818" y="2445026"/>
                  <a:pt x="0" y="2140208"/>
                  <a:pt x="0" y="1764196"/>
                </a:cubicBezTo>
                <a:cubicBezTo>
                  <a:pt x="0" y="1576190"/>
                  <a:pt x="76205" y="1405983"/>
                  <a:pt x="199411" y="1282777"/>
                </a:cubicBezTo>
                <a:lnTo>
                  <a:pt x="272451" y="1222513"/>
                </a:lnTo>
                <a:lnTo>
                  <a:pt x="199411" y="1162250"/>
                </a:lnTo>
                <a:cubicBezTo>
                  <a:pt x="76205" y="1039044"/>
                  <a:pt x="0" y="868836"/>
                  <a:pt x="0" y="680830"/>
                </a:cubicBezTo>
                <a:cubicBezTo>
                  <a:pt x="0" y="304818"/>
                  <a:pt x="304818" y="0"/>
                  <a:pt x="68083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6D8897E4-9D41-48E0-9BF5-19F37961C4B0}"/>
              </a:ext>
            </a:extLst>
          </p:cNvPr>
          <p:cNvSpPr/>
          <p:nvPr/>
        </p:nvSpPr>
        <p:spPr>
          <a:xfrm>
            <a:off x="3531704" y="1650965"/>
            <a:ext cx="1361660" cy="2445026"/>
          </a:xfrm>
          <a:custGeom>
            <a:avLst/>
            <a:gdLst>
              <a:gd name="connsiteX0" fmla="*/ 272451 w 1361660"/>
              <a:gd name="connsiteY0" fmla="*/ 1222513 h 2445026"/>
              <a:gd name="connsiteX1" fmla="*/ 300172 w 1361660"/>
              <a:gd name="connsiteY1" fmla="*/ 1245385 h 2445026"/>
              <a:gd name="connsiteX2" fmla="*/ 680830 w 1361660"/>
              <a:gd name="connsiteY2" fmla="*/ 1361660 h 2445026"/>
              <a:gd name="connsiteX3" fmla="*/ 1061489 w 1361660"/>
              <a:gd name="connsiteY3" fmla="*/ 1245385 h 2445026"/>
              <a:gd name="connsiteX4" fmla="*/ 1089210 w 1361660"/>
              <a:gd name="connsiteY4" fmla="*/ 1222513 h 2445026"/>
              <a:gd name="connsiteX5" fmla="*/ 1162250 w 1361660"/>
              <a:gd name="connsiteY5" fmla="*/ 1282777 h 2445026"/>
              <a:gd name="connsiteX6" fmla="*/ 1361660 w 1361660"/>
              <a:gd name="connsiteY6" fmla="*/ 1764196 h 2445026"/>
              <a:gd name="connsiteX7" fmla="*/ 680830 w 1361660"/>
              <a:gd name="connsiteY7" fmla="*/ 2445026 h 2445026"/>
              <a:gd name="connsiteX8" fmla="*/ 0 w 1361660"/>
              <a:gd name="connsiteY8" fmla="*/ 1764196 h 2445026"/>
              <a:gd name="connsiteX9" fmla="*/ 199411 w 1361660"/>
              <a:gd name="connsiteY9" fmla="*/ 1282777 h 2445026"/>
              <a:gd name="connsiteX10" fmla="*/ 680830 w 1361660"/>
              <a:gd name="connsiteY10" fmla="*/ 0 h 2445026"/>
              <a:gd name="connsiteX11" fmla="*/ 1361660 w 1361660"/>
              <a:gd name="connsiteY11" fmla="*/ 680830 h 2445026"/>
              <a:gd name="connsiteX12" fmla="*/ 1162250 w 1361660"/>
              <a:gd name="connsiteY12" fmla="*/ 1162250 h 2445026"/>
              <a:gd name="connsiteX13" fmla="*/ 1089210 w 1361660"/>
              <a:gd name="connsiteY13" fmla="*/ 1222513 h 2445026"/>
              <a:gd name="connsiteX14" fmla="*/ 1061489 w 1361660"/>
              <a:gd name="connsiteY14" fmla="*/ 1199641 h 2445026"/>
              <a:gd name="connsiteX15" fmla="*/ 680830 w 1361660"/>
              <a:gd name="connsiteY15" fmla="*/ 1083366 h 2445026"/>
              <a:gd name="connsiteX16" fmla="*/ 300172 w 1361660"/>
              <a:gd name="connsiteY16" fmla="*/ 1199641 h 2445026"/>
              <a:gd name="connsiteX17" fmla="*/ 272451 w 1361660"/>
              <a:gd name="connsiteY17" fmla="*/ 1222513 h 2445026"/>
              <a:gd name="connsiteX18" fmla="*/ 199411 w 1361660"/>
              <a:gd name="connsiteY18" fmla="*/ 1162250 h 2445026"/>
              <a:gd name="connsiteX19" fmla="*/ 0 w 1361660"/>
              <a:gd name="connsiteY19" fmla="*/ 680830 h 2445026"/>
              <a:gd name="connsiteX20" fmla="*/ 680830 w 1361660"/>
              <a:gd name="connsiteY20" fmla="*/ 0 h 244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61660" h="2445026">
                <a:moveTo>
                  <a:pt x="272451" y="1222513"/>
                </a:moveTo>
                <a:lnTo>
                  <a:pt x="300172" y="1245385"/>
                </a:lnTo>
                <a:cubicBezTo>
                  <a:pt x="408833" y="1318795"/>
                  <a:pt x="539826" y="1361660"/>
                  <a:pt x="680830" y="1361660"/>
                </a:cubicBezTo>
                <a:cubicBezTo>
                  <a:pt x="821835" y="1361660"/>
                  <a:pt x="952828" y="1318795"/>
                  <a:pt x="1061489" y="1245385"/>
                </a:cubicBezTo>
                <a:lnTo>
                  <a:pt x="1089210" y="1222513"/>
                </a:lnTo>
                <a:lnTo>
                  <a:pt x="1162250" y="1282777"/>
                </a:lnTo>
                <a:cubicBezTo>
                  <a:pt x="1285456" y="1405983"/>
                  <a:pt x="1361660" y="1576190"/>
                  <a:pt x="1361660" y="1764196"/>
                </a:cubicBezTo>
                <a:cubicBezTo>
                  <a:pt x="1361660" y="2140208"/>
                  <a:pt x="1056842" y="2445026"/>
                  <a:pt x="680830" y="2445026"/>
                </a:cubicBezTo>
                <a:cubicBezTo>
                  <a:pt x="304818" y="2445026"/>
                  <a:pt x="0" y="2140208"/>
                  <a:pt x="0" y="1764196"/>
                </a:cubicBezTo>
                <a:cubicBezTo>
                  <a:pt x="0" y="1576190"/>
                  <a:pt x="76205" y="1405983"/>
                  <a:pt x="199411" y="1282777"/>
                </a:cubicBezTo>
                <a:close/>
                <a:moveTo>
                  <a:pt x="680830" y="0"/>
                </a:moveTo>
                <a:cubicBezTo>
                  <a:pt x="1056842" y="0"/>
                  <a:pt x="1361660" y="304818"/>
                  <a:pt x="1361660" y="680830"/>
                </a:cubicBezTo>
                <a:cubicBezTo>
                  <a:pt x="1361660" y="868836"/>
                  <a:pt x="1285456" y="1039044"/>
                  <a:pt x="1162250" y="1162250"/>
                </a:cubicBezTo>
                <a:lnTo>
                  <a:pt x="1089210" y="1222513"/>
                </a:lnTo>
                <a:lnTo>
                  <a:pt x="1061489" y="1199641"/>
                </a:lnTo>
                <a:cubicBezTo>
                  <a:pt x="952828" y="1126231"/>
                  <a:pt x="821835" y="1083366"/>
                  <a:pt x="680830" y="1083366"/>
                </a:cubicBezTo>
                <a:cubicBezTo>
                  <a:pt x="539826" y="1083366"/>
                  <a:pt x="408833" y="1126231"/>
                  <a:pt x="300172" y="1199641"/>
                </a:cubicBezTo>
                <a:lnTo>
                  <a:pt x="272451" y="1222513"/>
                </a:lnTo>
                <a:lnTo>
                  <a:pt x="199411" y="1162250"/>
                </a:lnTo>
                <a:cubicBezTo>
                  <a:pt x="76205" y="1039044"/>
                  <a:pt x="0" y="868836"/>
                  <a:pt x="0" y="680830"/>
                </a:cubicBezTo>
                <a:cubicBezTo>
                  <a:pt x="0" y="304818"/>
                  <a:pt x="304818" y="0"/>
                  <a:pt x="68083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CADAA03-5ED9-4E00-B3E9-A8E6576287AF}"/>
              </a:ext>
            </a:extLst>
          </p:cNvPr>
          <p:cNvSpPr/>
          <p:nvPr/>
        </p:nvSpPr>
        <p:spPr>
          <a:xfrm>
            <a:off x="9607828" y="1839808"/>
            <a:ext cx="1361660" cy="136166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F4840BA9-898D-412D-8874-BEF93466D604}"/>
              </a:ext>
            </a:extLst>
          </p:cNvPr>
          <p:cNvSpPr/>
          <p:nvPr/>
        </p:nvSpPr>
        <p:spPr>
          <a:xfrm>
            <a:off x="5767133" y="2734331"/>
            <a:ext cx="816760" cy="278294"/>
          </a:xfrm>
          <a:custGeom>
            <a:avLst/>
            <a:gdLst>
              <a:gd name="connsiteX0" fmla="*/ 408380 w 816760"/>
              <a:gd name="connsiteY0" fmla="*/ 0 h 278294"/>
              <a:gd name="connsiteX1" fmla="*/ 789039 w 816760"/>
              <a:gd name="connsiteY1" fmla="*/ 116275 h 278294"/>
              <a:gd name="connsiteX2" fmla="*/ 816760 w 816760"/>
              <a:gd name="connsiteY2" fmla="*/ 139147 h 278294"/>
              <a:gd name="connsiteX3" fmla="*/ 789039 w 816760"/>
              <a:gd name="connsiteY3" fmla="*/ 162019 h 278294"/>
              <a:gd name="connsiteX4" fmla="*/ 408380 w 816760"/>
              <a:gd name="connsiteY4" fmla="*/ 278294 h 278294"/>
              <a:gd name="connsiteX5" fmla="*/ 27721 w 816760"/>
              <a:gd name="connsiteY5" fmla="*/ 162019 h 278294"/>
              <a:gd name="connsiteX6" fmla="*/ 0 w 816760"/>
              <a:gd name="connsiteY6" fmla="*/ 139147 h 278294"/>
              <a:gd name="connsiteX7" fmla="*/ 27721 w 816760"/>
              <a:gd name="connsiteY7" fmla="*/ 116275 h 278294"/>
              <a:gd name="connsiteX8" fmla="*/ 408380 w 816760"/>
              <a:gd name="connsiteY8" fmla="*/ 0 h 2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760" h="278294">
                <a:moveTo>
                  <a:pt x="408380" y="0"/>
                </a:moveTo>
                <a:cubicBezTo>
                  <a:pt x="549385" y="0"/>
                  <a:pt x="680378" y="42865"/>
                  <a:pt x="789039" y="116275"/>
                </a:cubicBezTo>
                <a:lnTo>
                  <a:pt x="816760" y="139147"/>
                </a:lnTo>
                <a:lnTo>
                  <a:pt x="789039" y="162019"/>
                </a:lnTo>
                <a:cubicBezTo>
                  <a:pt x="680378" y="235429"/>
                  <a:pt x="549385" y="278294"/>
                  <a:pt x="408380" y="278294"/>
                </a:cubicBezTo>
                <a:cubicBezTo>
                  <a:pt x="267376" y="278294"/>
                  <a:pt x="136383" y="235429"/>
                  <a:pt x="27721" y="162019"/>
                </a:cubicBezTo>
                <a:lnTo>
                  <a:pt x="0" y="139147"/>
                </a:lnTo>
                <a:lnTo>
                  <a:pt x="27721" y="116275"/>
                </a:lnTo>
                <a:cubicBezTo>
                  <a:pt x="136383" y="42865"/>
                  <a:pt x="267376" y="0"/>
                  <a:pt x="40838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C275B2C-A1BD-4131-88B6-1C32D90192A1}"/>
              </a:ext>
            </a:extLst>
          </p:cNvPr>
          <p:cNvSpPr/>
          <p:nvPr/>
        </p:nvSpPr>
        <p:spPr>
          <a:xfrm>
            <a:off x="5494683" y="1464606"/>
            <a:ext cx="1361660" cy="1222513"/>
          </a:xfrm>
          <a:custGeom>
            <a:avLst/>
            <a:gdLst>
              <a:gd name="connsiteX0" fmla="*/ 680830 w 1361660"/>
              <a:gd name="connsiteY0" fmla="*/ 0 h 1222513"/>
              <a:gd name="connsiteX1" fmla="*/ 1361660 w 1361660"/>
              <a:gd name="connsiteY1" fmla="*/ 680830 h 1222513"/>
              <a:gd name="connsiteX2" fmla="*/ 1162250 w 1361660"/>
              <a:gd name="connsiteY2" fmla="*/ 1162249 h 1222513"/>
              <a:gd name="connsiteX3" fmla="*/ 1089210 w 1361660"/>
              <a:gd name="connsiteY3" fmla="*/ 1222513 h 1222513"/>
              <a:gd name="connsiteX4" fmla="*/ 1061489 w 1361660"/>
              <a:gd name="connsiteY4" fmla="*/ 1199641 h 1222513"/>
              <a:gd name="connsiteX5" fmla="*/ 680830 w 1361660"/>
              <a:gd name="connsiteY5" fmla="*/ 1083366 h 1222513"/>
              <a:gd name="connsiteX6" fmla="*/ 300171 w 1361660"/>
              <a:gd name="connsiteY6" fmla="*/ 1199641 h 1222513"/>
              <a:gd name="connsiteX7" fmla="*/ 272450 w 1361660"/>
              <a:gd name="connsiteY7" fmla="*/ 1222513 h 1222513"/>
              <a:gd name="connsiteX8" fmla="*/ 199410 w 1361660"/>
              <a:gd name="connsiteY8" fmla="*/ 1162249 h 1222513"/>
              <a:gd name="connsiteX9" fmla="*/ 0 w 1361660"/>
              <a:gd name="connsiteY9" fmla="*/ 680830 h 1222513"/>
              <a:gd name="connsiteX10" fmla="*/ 680830 w 1361660"/>
              <a:gd name="connsiteY10" fmla="*/ 0 h 122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1660" h="1222513">
                <a:moveTo>
                  <a:pt x="680830" y="0"/>
                </a:moveTo>
                <a:cubicBezTo>
                  <a:pt x="1056842" y="0"/>
                  <a:pt x="1361660" y="304818"/>
                  <a:pt x="1361660" y="680830"/>
                </a:cubicBezTo>
                <a:cubicBezTo>
                  <a:pt x="1361660" y="868836"/>
                  <a:pt x="1285456" y="1039044"/>
                  <a:pt x="1162250" y="1162249"/>
                </a:cubicBezTo>
                <a:lnTo>
                  <a:pt x="1089210" y="1222513"/>
                </a:lnTo>
                <a:lnTo>
                  <a:pt x="1061489" y="1199641"/>
                </a:lnTo>
                <a:cubicBezTo>
                  <a:pt x="952828" y="1126231"/>
                  <a:pt x="821835" y="1083366"/>
                  <a:pt x="680830" y="1083366"/>
                </a:cubicBezTo>
                <a:cubicBezTo>
                  <a:pt x="539826" y="1083366"/>
                  <a:pt x="408833" y="1126231"/>
                  <a:pt x="300171" y="1199641"/>
                </a:cubicBezTo>
                <a:lnTo>
                  <a:pt x="272450" y="1222513"/>
                </a:lnTo>
                <a:lnTo>
                  <a:pt x="199410" y="1162249"/>
                </a:lnTo>
                <a:cubicBezTo>
                  <a:pt x="76205" y="1039044"/>
                  <a:pt x="0" y="868836"/>
                  <a:pt x="0" y="680830"/>
                </a:cubicBezTo>
                <a:cubicBezTo>
                  <a:pt x="0" y="304818"/>
                  <a:pt x="304818" y="0"/>
                  <a:pt x="68083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31B9BEEE-38C4-40AC-934A-0396A4B327F4}"/>
              </a:ext>
            </a:extLst>
          </p:cNvPr>
          <p:cNvSpPr/>
          <p:nvPr/>
        </p:nvSpPr>
        <p:spPr>
          <a:xfrm>
            <a:off x="5494683" y="3059837"/>
            <a:ext cx="1361660" cy="1222513"/>
          </a:xfrm>
          <a:custGeom>
            <a:avLst/>
            <a:gdLst>
              <a:gd name="connsiteX0" fmla="*/ 272450 w 1361660"/>
              <a:gd name="connsiteY0" fmla="*/ 0 h 1222513"/>
              <a:gd name="connsiteX1" fmla="*/ 300171 w 1361660"/>
              <a:gd name="connsiteY1" fmla="*/ 22872 h 1222513"/>
              <a:gd name="connsiteX2" fmla="*/ 680830 w 1361660"/>
              <a:gd name="connsiteY2" fmla="*/ 139147 h 1222513"/>
              <a:gd name="connsiteX3" fmla="*/ 1061489 w 1361660"/>
              <a:gd name="connsiteY3" fmla="*/ 22872 h 1222513"/>
              <a:gd name="connsiteX4" fmla="*/ 1089210 w 1361660"/>
              <a:gd name="connsiteY4" fmla="*/ 0 h 1222513"/>
              <a:gd name="connsiteX5" fmla="*/ 1162250 w 1361660"/>
              <a:gd name="connsiteY5" fmla="*/ 60264 h 1222513"/>
              <a:gd name="connsiteX6" fmla="*/ 1361660 w 1361660"/>
              <a:gd name="connsiteY6" fmla="*/ 541683 h 1222513"/>
              <a:gd name="connsiteX7" fmla="*/ 680830 w 1361660"/>
              <a:gd name="connsiteY7" fmla="*/ 1222513 h 1222513"/>
              <a:gd name="connsiteX8" fmla="*/ 0 w 1361660"/>
              <a:gd name="connsiteY8" fmla="*/ 541683 h 1222513"/>
              <a:gd name="connsiteX9" fmla="*/ 199410 w 1361660"/>
              <a:gd name="connsiteY9" fmla="*/ 60264 h 1222513"/>
              <a:gd name="connsiteX10" fmla="*/ 272450 w 1361660"/>
              <a:gd name="connsiteY10" fmla="*/ 0 h 122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1660" h="1222513">
                <a:moveTo>
                  <a:pt x="272450" y="0"/>
                </a:moveTo>
                <a:lnTo>
                  <a:pt x="300171" y="22872"/>
                </a:lnTo>
                <a:cubicBezTo>
                  <a:pt x="408833" y="96282"/>
                  <a:pt x="539826" y="139147"/>
                  <a:pt x="680830" y="139147"/>
                </a:cubicBezTo>
                <a:cubicBezTo>
                  <a:pt x="821835" y="139147"/>
                  <a:pt x="952828" y="96282"/>
                  <a:pt x="1061489" y="22872"/>
                </a:cubicBezTo>
                <a:lnTo>
                  <a:pt x="1089210" y="0"/>
                </a:lnTo>
                <a:lnTo>
                  <a:pt x="1162250" y="60264"/>
                </a:lnTo>
                <a:cubicBezTo>
                  <a:pt x="1285456" y="183470"/>
                  <a:pt x="1361660" y="353677"/>
                  <a:pt x="1361660" y="541683"/>
                </a:cubicBezTo>
                <a:cubicBezTo>
                  <a:pt x="1361660" y="917695"/>
                  <a:pt x="1056842" y="1222513"/>
                  <a:pt x="680830" y="1222513"/>
                </a:cubicBezTo>
                <a:cubicBezTo>
                  <a:pt x="304818" y="1222513"/>
                  <a:pt x="0" y="917695"/>
                  <a:pt x="0" y="541683"/>
                </a:cubicBezTo>
                <a:cubicBezTo>
                  <a:pt x="0" y="353677"/>
                  <a:pt x="76205" y="183470"/>
                  <a:pt x="199410" y="60264"/>
                </a:cubicBezTo>
                <a:lnTo>
                  <a:pt x="27245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5F0A9CA3-E686-4EFE-BB62-CF0B59B4FA5A}"/>
              </a:ext>
            </a:extLst>
          </p:cNvPr>
          <p:cNvSpPr/>
          <p:nvPr/>
        </p:nvSpPr>
        <p:spPr>
          <a:xfrm>
            <a:off x="7875437" y="2687119"/>
            <a:ext cx="873980" cy="325506"/>
          </a:xfrm>
          <a:custGeom>
            <a:avLst/>
            <a:gdLst>
              <a:gd name="connsiteX0" fmla="*/ 436990 w 873980"/>
              <a:gd name="connsiteY0" fmla="*/ 0 h 325506"/>
              <a:gd name="connsiteX1" fmla="*/ 817649 w 873980"/>
              <a:gd name="connsiteY1" fmla="*/ 116275 h 325506"/>
              <a:gd name="connsiteX2" fmla="*/ 873980 w 873980"/>
              <a:gd name="connsiteY2" fmla="*/ 162753 h 325506"/>
              <a:gd name="connsiteX3" fmla="*/ 817649 w 873980"/>
              <a:gd name="connsiteY3" fmla="*/ 209231 h 325506"/>
              <a:gd name="connsiteX4" fmla="*/ 436990 w 873980"/>
              <a:gd name="connsiteY4" fmla="*/ 325506 h 325506"/>
              <a:gd name="connsiteX5" fmla="*/ 56332 w 873980"/>
              <a:gd name="connsiteY5" fmla="*/ 209231 h 325506"/>
              <a:gd name="connsiteX6" fmla="*/ 0 w 873980"/>
              <a:gd name="connsiteY6" fmla="*/ 162753 h 325506"/>
              <a:gd name="connsiteX7" fmla="*/ 56332 w 873980"/>
              <a:gd name="connsiteY7" fmla="*/ 116275 h 325506"/>
              <a:gd name="connsiteX8" fmla="*/ 436990 w 873980"/>
              <a:gd name="connsiteY8" fmla="*/ 0 h 32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980" h="325506">
                <a:moveTo>
                  <a:pt x="436990" y="0"/>
                </a:moveTo>
                <a:cubicBezTo>
                  <a:pt x="577995" y="0"/>
                  <a:pt x="708987" y="42865"/>
                  <a:pt x="817649" y="116275"/>
                </a:cubicBezTo>
                <a:lnTo>
                  <a:pt x="873980" y="162753"/>
                </a:lnTo>
                <a:lnTo>
                  <a:pt x="817649" y="209231"/>
                </a:lnTo>
                <a:cubicBezTo>
                  <a:pt x="708987" y="282641"/>
                  <a:pt x="577995" y="325506"/>
                  <a:pt x="436990" y="325506"/>
                </a:cubicBezTo>
                <a:cubicBezTo>
                  <a:pt x="295986" y="325506"/>
                  <a:pt x="164993" y="282641"/>
                  <a:pt x="56332" y="209231"/>
                </a:cubicBezTo>
                <a:lnTo>
                  <a:pt x="0" y="162753"/>
                </a:lnTo>
                <a:lnTo>
                  <a:pt x="56332" y="116275"/>
                </a:lnTo>
                <a:cubicBezTo>
                  <a:pt x="164993" y="42865"/>
                  <a:pt x="295986" y="0"/>
                  <a:pt x="43699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3767F8FF-1BA8-4DEA-9ABA-E5EE64B039FC}"/>
              </a:ext>
            </a:extLst>
          </p:cNvPr>
          <p:cNvSpPr/>
          <p:nvPr/>
        </p:nvSpPr>
        <p:spPr>
          <a:xfrm>
            <a:off x="7631597" y="1650965"/>
            <a:ext cx="1361660" cy="1198907"/>
          </a:xfrm>
          <a:custGeom>
            <a:avLst/>
            <a:gdLst>
              <a:gd name="connsiteX0" fmla="*/ 680830 w 1361660"/>
              <a:gd name="connsiteY0" fmla="*/ 0 h 1198907"/>
              <a:gd name="connsiteX1" fmla="*/ 1361660 w 1361660"/>
              <a:gd name="connsiteY1" fmla="*/ 680830 h 1198907"/>
              <a:gd name="connsiteX2" fmla="*/ 1162249 w 1361660"/>
              <a:gd name="connsiteY2" fmla="*/ 1162249 h 1198907"/>
              <a:gd name="connsiteX3" fmla="*/ 1117820 w 1361660"/>
              <a:gd name="connsiteY3" fmla="*/ 1198907 h 1198907"/>
              <a:gd name="connsiteX4" fmla="*/ 1061489 w 1361660"/>
              <a:gd name="connsiteY4" fmla="*/ 1152429 h 1198907"/>
              <a:gd name="connsiteX5" fmla="*/ 680830 w 1361660"/>
              <a:gd name="connsiteY5" fmla="*/ 1036154 h 1198907"/>
              <a:gd name="connsiteX6" fmla="*/ 300171 w 1361660"/>
              <a:gd name="connsiteY6" fmla="*/ 1152429 h 1198907"/>
              <a:gd name="connsiteX7" fmla="*/ 243840 w 1361660"/>
              <a:gd name="connsiteY7" fmla="*/ 1198907 h 1198907"/>
              <a:gd name="connsiteX8" fmla="*/ 199411 w 1361660"/>
              <a:gd name="connsiteY8" fmla="*/ 1162249 h 1198907"/>
              <a:gd name="connsiteX9" fmla="*/ 0 w 1361660"/>
              <a:gd name="connsiteY9" fmla="*/ 680830 h 1198907"/>
              <a:gd name="connsiteX10" fmla="*/ 680830 w 1361660"/>
              <a:gd name="connsiteY10" fmla="*/ 0 h 119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1660" h="1198907">
                <a:moveTo>
                  <a:pt x="680830" y="0"/>
                </a:moveTo>
                <a:cubicBezTo>
                  <a:pt x="1056842" y="0"/>
                  <a:pt x="1361660" y="304818"/>
                  <a:pt x="1361660" y="680830"/>
                </a:cubicBezTo>
                <a:cubicBezTo>
                  <a:pt x="1361660" y="868836"/>
                  <a:pt x="1285455" y="1039044"/>
                  <a:pt x="1162249" y="1162249"/>
                </a:cubicBezTo>
                <a:lnTo>
                  <a:pt x="1117820" y="1198907"/>
                </a:lnTo>
                <a:lnTo>
                  <a:pt x="1061489" y="1152429"/>
                </a:lnTo>
                <a:cubicBezTo>
                  <a:pt x="952827" y="1079019"/>
                  <a:pt x="821835" y="1036154"/>
                  <a:pt x="680830" y="1036154"/>
                </a:cubicBezTo>
                <a:cubicBezTo>
                  <a:pt x="539825" y="1036154"/>
                  <a:pt x="408833" y="1079019"/>
                  <a:pt x="300171" y="1152429"/>
                </a:cubicBezTo>
                <a:lnTo>
                  <a:pt x="243840" y="1198907"/>
                </a:lnTo>
                <a:lnTo>
                  <a:pt x="199411" y="1162249"/>
                </a:lnTo>
                <a:cubicBezTo>
                  <a:pt x="76205" y="1039044"/>
                  <a:pt x="0" y="868836"/>
                  <a:pt x="0" y="680830"/>
                </a:cubicBezTo>
                <a:cubicBezTo>
                  <a:pt x="0" y="304818"/>
                  <a:pt x="304818" y="0"/>
                  <a:pt x="68083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2E871DA7-CC2E-488E-A153-3BCCDA23D084}"/>
              </a:ext>
            </a:extLst>
          </p:cNvPr>
          <p:cNvSpPr/>
          <p:nvPr/>
        </p:nvSpPr>
        <p:spPr>
          <a:xfrm>
            <a:off x="7631597" y="2849872"/>
            <a:ext cx="1361660" cy="1198907"/>
          </a:xfrm>
          <a:custGeom>
            <a:avLst/>
            <a:gdLst>
              <a:gd name="connsiteX0" fmla="*/ 243840 w 1361660"/>
              <a:gd name="connsiteY0" fmla="*/ 0 h 1198907"/>
              <a:gd name="connsiteX1" fmla="*/ 300171 w 1361660"/>
              <a:gd name="connsiteY1" fmla="*/ 46478 h 1198907"/>
              <a:gd name="connsiteX2" fmla="*/ 680830 w 1361660"/>
              <a:gd name="connsiteY2" fmla="*/ 162753 h 1198907"/>
              <a:gd name="connsiteX3" fmla="*/ 1061489 w 1361660"/>
              <a:gd name="connsiteY3" fmla="*/ 46478 h 1198907"/>
              <a:gd name="connsiteX4" fmla="*/ 1117820 w 1361660"/>
              <a:gd name="connsiteY4" fmla="*/ 0 h 1198907"/>
              <a:gd name="connsiteX5" fmla="*/ 1162249 w 1361660"/>
              <a:gd name="connsiteY5" fmla="*/ 36658 h 1198907"/>
              <a:gd name="connsiteX6" fmla="*/ 1361660 w 1361660"/>
              <a:gd name="connsiteY6" fmla="*/ 518077 h 1198907"/>
              <a:gd name="connsiteX7" fmla="*/ 680830 w 1361660"/>
              <a:gd name="connsiteY7" fmla="*/ 1198907 h 1198907"/>
              <a:gd name="connsiteX8" fmla="*/ 0 w 1361660"/>
              <a:gd name="connsiteY8" fmla="*/ 518077 h 1198907"/>
              <a:gd name="connsiteX9" fmla="*/ 199411 w 1361660"/>
              <a:gd name="connsiteY9" fmla="*/ 36658 h 1198907"/>
              <a:gd name="connsiteX10" fmla="*/ 243840 w 1361660"/>
              <a:gd name="connsiteY10" fmla="*/ 0 h 119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1660" h="1198907">
                <a:moveTo>
                  <a:pt x="243840" y="0"/>
                </a:moveTo>
                <a:lnTo>
                  <a:pt x="300171" y="46478"/>
                </a:lnTo>
                <a:cubicBezTo>
                  <a:pt x="408833" y="119888"/>
                  <a:pt x="539825" y="162753"/>
                  <a:pt x="680830" y="162753"/>
                </a:cubicBezTo>
                <a:cubicBezTo>
                  <a:pt x="821835" y="162753"/>
                  <a:pt x="952827" y="119888"/>
                  <a:pt x="1061489" y="46478"/>
                </a:cubicBezTo>
                <a:lnTo>
                  <a:pt x="1117820" y="0"/>
                </a:lnTo>
                <a:lnTo>
                  <a:pt x="1162249" y="36658"/>
                </a:lnTo>
                <a:cubicBezTo>
                  <a:pt x="1285455" y="159864"/>
                  <a:pt x="1361660" y="330071"/>
                  <a:pt x="1361660" y="518077"/>
                </a:cubicBezTo>
                <a:cubicBezTo>
                  <a:pt x="1361660" y="894089"/>
                  <a:pt x="1056842" y="1198907"/>
                  <a:pt x="680830" y="1198907"/>
                </a:cubicBezTo>
                <a:cubicBezTo>
                  <a:pt x="304818" y="1198907"/>
                  <a:pt x="0" y="894089"/>
                  <a:pt x="0" y="518077"/>
                </a:cubicBezTo>
                <a:cubicBezTo>
                  <a:pt x="0" y="330071"/>
                  <a:pt x="76205" y="159864"/>
                  <a:pt x="199411" y="36658"/>
                </a:cubicBezTo>
                <a:lnTo>
                  <a:pt x="24384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7C30C48-7FB2-4F58-B83F-E58594B6D95A}"/>
              </a:ext>
            </a:extLst>
          </p:cNvPr>
          <p:cNvSpPr/>
          <p:nvPr/>
        </p:nvSpPr>
        <p:spPr>
          <a:xfrm>
            <a:off x="9607828" y="2768495"/>
            <a:ext cx="1361660" cy="136166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CE6E82C-B327-44D0-BFB6-0DD258AB5053}"/>
              </a:ext>
            </a:extLst>
          </p:cNvPr>
          <p:cNvSpPr txBox="1"/>
          <p:nvPr/>
        </p:nvSpPr>
        <p:spPr>
          <a:xfrm>
            <a:off x="1604293" y="4870174"/>
            <a:ext cx="1039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本墨咏黑" panose="02000000000000000000" pitchFamily="2" charset="-122"/>
                <a:ea typeface="本墨咏黑" panose="02000000000000000000" pitchFamily="2" charset="-122"/>
              </a:rPr>
              <a:t>结合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D28F9C-ADEF-4D42-AC2D-783E57EF7AE1}"/>
              </a:ext>
            </a:extLst>
          </p:cNvPr>
          <p:cNvSpPr txBox="1"/>
          <p:nvPr/>
        </p:nvSpPr>
        <p:spPr>
          <a:xfrm>
            <a:off x="3692777" y="4870174"/>
            <a:ext cx="1039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本墨咏黑" panose="02000000000000000000" pitchFamily="2" charset="-122"/>
                <a:ea typeface="本墨咏黑" panose="02000000000000000000" pitchFamily="2" charset="-122"/>
              </a:rPr>
              <a:t>组合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6E6AB59-F7A3-4A7C-AAA9-6A690CEE497A}"/>
              </a:ext>
            </a:extLst>
          </p:cNvPr>
          <p:cNvSpPr txBox="1"/>
          <p:nvPr/>
        </p:nvSpPr>
        <p:spPr>
          <a:xfrm>
            <a:off x="5655756" y="4870174"/>
            <a:ext cx="1039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本墨咏黑" panose="02000000000000000000" pitchFamily="2" charset="-122"/>
                <a:ea typeface="本墨咏黑" panose="02000000000000000000" pitchFamily="2" charset="-122"/>
              </a:rPr>
              <a:t>拆分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BE7F4A5-0716-4E85-AE26-7C25E478C01B}"/>
              </a:ext>
            </a:extLst>
          </p:cNvPr>
          <p:cNvSpPr txBox="1"/>
          <p:nvPr/>
        </p:nvSpPr>
        <p:spPr>
          <a:xfrm>
            <a:off x="7875437" y="4840357"/>
            <a:ext cx="1039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本墨咏黑" panose="02000000000000000000" pitchFamily="2" charset="-122"/>
                <a:ea typeface="本墨咏黑" panose="02000000000000000000" pitchFamily="2" charset="-122"/>
              </a:rPr>
              <a:t>相交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991AFB0-E7E4-4F47-8816-AACBE70DFDDD}"/>
              </a:ext>
            </a:extLst>
          </p:cNvPr>
          <p:cNvSpPr txBox="1"/>
          <p:nvPr/>
        </p:nvSpPr>
        <p:spPr>
          <a:xfrm>
            <a:off x="9902690" y="4840357"/>
            <a:ext cx="1039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本墨咏黑" panose="02000000000000000000" pitchFamily="2" charset="-122"/>
                <a:ea typeface="本墨咏黑" panose="02000000000000000000" pitchFamily="2" charset="-122"/>
              </a:rPr>
              <a:t>剪除</a:t>
            </a:r>
          </a:p>
        </p:txBody>
      </p:sp>
    </p:spTree>
    <p:extLst>
      <p:ext uri="{BB962C8B-B14F-4D97-AF65-F5344CB8AC3E}">
        <p14:creationId xmlns:p14="http://schemas.microsoft.com/office/powerpoint/2010/main" val="404170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:a16="http://schemas.microsoft.com/office/drawing/2014/main" id="{ECADAA03-5ED9-4E00-B3E9-A8E6576287AF}"/>
              </a:ext>
            </a:extLst>
          </p:cNvPr>
          <p:cNvSpPr/>
          <p:nvPr/>
        </p:nvSpPr>
        <p:spPr>
          <a:xfrm>
            <a:off x="5493028" y="1899443"/>
            <a:ext cx="1361660" cy="136166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7C30C48-7FB2-4F58-B83F-E58594B6D95A}"/>
              </a:ext>
            </a:extLst>
          </p:cNvPr>
          <p:cNvSpPr/>
          <p:nvPr/>
        </p:nvSpPr>
        <p:spPr>
          <a:xfrm>
            <a:off x="5493028" y="2828130"/>
            <a:ext cx="1361660" cy="1361660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991AFB0-E7E4-4F47-8816-AACBE70DFDDD}"/>
              </a:ext>
            </a:extLst>
          </p:cNvPr>
          <p:cNvSpPr txBox="1"/>
          <p:nvPr/>
        </p:nvSpPr>
        <p:spPr>
          <a:xfrm>
            <a:off x="5685965" y="4856867"/>
            <a:ext cx="1039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本墨咏黑" panose="02000000000000000000" pitchFamily="2" charset="-122"/>
                <a:ea typeface="本墨咏黑" panose="02000000000000000000" pitchFamily="2" charset="-122"/>
              </a:rPr>
              <a:t>剪除</a:t>
            </a:r>
          </a:p>
        </p:txBody>
      </p:sp>
    </p:spTree>
    <p:extLst>
      <p:ext uri="{BB962C8B-B14F-4D97-AF65-F5344CB8AC3E}">
        <p14:creationId xmlns:p14="http://schemas.microsoft.com/office/powerpoint/2010/main" val="240771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139C43C-D77B-4231-8B7F-2B0181AA3B31}"/>
              </a:ext>
            </a:extLst>
          </p:cNvPr>
          <p:cNvSpPr/>
          <p:nvPr/>
        </p:nvSpPr>
        <p:spPr>
          <a:xfrm>
            <a:off x="6875363" y="1658074"/>
            <a:ext cx="3020992" cy="30209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4B4706-0E9C-473E-9B2B-CD8B0C288546}"/>
              </a:ext>
            </a:extLst>
          </p:cNvPr>
          <p:cNvSpPr/>
          <p:nvPr/>
        </p:nvSpPr>
        <p:spPr>
          <a:xfrm>
            <a:off x="1851950" y="1658074"/>
            <a:ext cx="3020992" cy="30209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5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10A10FA-C4B7-472F-A8D2-7FB185204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41"/>
          <a:stretch>
            <a:fillRect/>
          </a:stretch>
        </p:blipFill>
        <p:spPr>
          <a:xfrm>
            <a:off x="6497175" y="0"/>
            <a:ext cx="5417078" cy="6858000"/>
          </a:xfrm>
          <a:custGeom>
            <a:avLst/>
            <a:gdLst>
              <a:gd name="connsiteX0" fmla="*/ 4519898 w 5417078"/>
              <a:gd name="connsiteY0" fmla="*/ 3206886 h 6858000"/>
              <a:gd name="connsiteX1" fmla="*/ 5375932 w 5417078"/>
              <a:gd name="connsiteY1" fmla="*/ 4062920 h 6858000"/>
              <a:gd name="connsiteX2" fmla="*/ 5375932 w 5417078"/>
              <a:gd name="connsiteY2" fmla="*/ 6858000 h 6858000"/>
              <a:gd name="connsiteX3" fmla="*/ 3663864 w 5417078"/>
              <a:gd name="connsiteY3" fmla="*/ 6858000 h 6858000"/>
              <a:gd name="connsiteX4" fmla="*/ 3663864 w 5417078"/>
              <a:gd name="connsiteY4" fmla="*/ 4062920 h 6858000"/>
              <a:gd name="connsiteX5" fmla="*/ 4519898 w 5417078"/>
              <a:gd name="connsiteY5" fmla="*/ 3206886 h 6858000"/>
              <a:gd name="connsiteX6" fmla="*/ 856034 w 5417078"/>
              <a:gd name="connsiteY6" fmla="*/ 3206886 h 6858000"/>
              <a:gd name="connsiteX7" fmla="*/ 1712068 w 5417078"/>
              <a:gd name="connsiteY7" fmla="*/ 4062920 h 6858000"/>
              <a:gd name="connsiteX8" fmla="*/ 1712068 w 5417078"/>
              <a:gd name="connsiteY8" fmla="*/ 6858000 h 6858000"/>
              <a:gd name="connsiteX9" fmla="*/ 0 w 5417078"/>
              <a:gd name="connsiteY9" fmla="*/ 6858000 h 6858000"/>
              <a:gd name="connsiteX10" fmla="*/ 0 w 5417078"/>
              <a:gd name="connsiteY10" fmla="*/ 4062920 h 6858000"/>
              <a:gd name="connsiteX11" fmla="*/ 856034 w 5417078"/>
              <a:gd name="connsiteY11" fmla="*/ 3206886 h 6858000"/>
              <a:gd name="connsiteX12" fmla="*/ 2708539 w 5417078"/>
              <a:gd name="connsiteY12" fmla="*/ 1712068 h 6858000"/>
              <a:gd name="connsiteX13" fmla="*/ 3564573 w 5417078"/>
              <a:gd name="connsiteY13" fmla="*/ 2568102 h 6858000"/>
              <a:gd name="connsiteX14" fmla="*/ 3564573 w 5417078"/>
              <a:gd name="connsiteY14" fmla="*/ 6858000 h 6858000"/>
              <a:gd name="connsiteX15" fmla="*/ 1852505 w 5417078"/>
              <a:gd name="connsiteY15" fmla="*/ 6858000 h 6858000"/>
              <a:gd name="connsiteX16" fmla="*/ 1852505 w 5417078"/>
              <a:gd name="connsiteY16" fmla="*/ 2568102 h 6858000"/>
              <a:gd name="connsiteX17" fmla="*/ 2708539 w 5417078"/>
              <a:gd name="connsiteY17" fmla="*/ 1712068 h 6858000"/>
              <a:gd name="connsiteX18" fmla="*/ 3705010 w 5417078"/>
              <a:gd name="connsiteY18" fmla="*/ 0 h 6858000"/>
              <a:gd name="connsiteX19" fmla="*/ 5417078 w 5417078"/>
              <a:gd name="connsiteY19" fmla="*/ 0 h 6858000"/>
              <a:gd name="connsiteX20" fmla="*/ 5417078 w 5417078"/>
              <a:gd name="connsiteY20" fmla="*/ 2234121 h 6858000"/>
              <a:gd name="connsiteX21" fmla="*/ 4561044 w 5417078"/>
              <a:gd name="connsiteY21" fmla="*/ 3090155 h 6858000"/>
              <a:gd name="connsiteX22" fmla="*/ 3705010 w 5417078"/>
              <a:gd name="connsiteY22" fmla="*/ 2234121 h 6858000"/>
              <a:gd name="connsiteX23" fmla="*/ 1893651 w 5417078"/>
              <a:gd name="connsiteY23" fmla="*/ 0 h 6858000"/>
              <a:gd name="connsiteX24" fmla="*/ 3605719 w 5417078"/>
              <a:gd name="connsiteY24" fmla="*/ 0 h 6858000"/>
              <a:gd name="connsiteX25" fmla="*/ 3605719 w 5417078"/>
              <a:gd name="connsiteY25" fmla="*/ 739304 h 6858000"/>
              <a:gd name="connsiteX26" fmla="*/ 2749685 w 5417078"/>
              <a:gd name="connsiteY26" fmla="*/ 1595338 h 6858000"/>
              <a:gd name="connsiteX27" fmla="*/ 1893651 w 5417078"/>
              <a:gd name="connsiteY27" fmla="*/ 739304 h 6858000"/>
              <a:gd name="connsiteX28" fmla="*/ 41146 w 5417078"/>
              <a:gd name="connsiteY28" fmla="*/ 0 h 6858000"/>
              <a:gd name="connsiteX29" fmla="*/ 1753214 w 5417078"/>
              <a:gd name="connsiteY29" fmla="*/ 0 h 6858000"/>
              <a:gd name="connsiteX30" fmla="*/ 1753214 w 5417078"/>
              <a:gd name="connsiteY30" fmla="*/ 2234121 h 6858000"/>
              <a:gd name="connsiteX31" fmla="*/ 897180 w 5417078"/>
              <a:gd name="connsiteY31" fmla="*/ 3090155 h 6858000"/>
              <a:gd name="connsiteX32" fmla="*/ 41146 w 5417078"/>
              <a:gd name="connsiteY32" fmla="*/ 22341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417078" h="6858000">
                <a:moveTo>
                  <a:pt x="4519898" y="3206886"/>
                </a:moveTo>
                <a:cubicBezTo>
                  <a:pt x="4992673" y="3206886"/>
                  <a:pt x="5375932" y="3590145"/>
                  <a:pt x="5375932" y="4062920"/>
                </a:cubicBezTo>
                <a:lnTo>
                  <a:pt x="5375932" y="6858000"/>
                </a:lnTo>
                <a:lnTo>
                  <a:pt x="3663864" y="6858000"/>
                </a:lnTo>
                <a:lnTo>
                  <a:pt x="3663864" y="4062920"/>
                </a:lnTo>
                <a:cubicBezTo>
                  <a:pt x="3663864" y="3590145"/>
                  <a:pt x="4047123" y="3206886"/>
                  <a:pt x="4519898" y="3206886"/>
                </a:cubicBezTo>
                <a:close/>
                <a:moveTo>
                  <a:pt x="856034" y="3206886"/>
                </a:moveTo>
                <a:cubicBezTo>
                  <a:pt x="1328809" y="3206886"/>
                  <a:pt x="1712068" y="3590145"/>
                  <a:pt x="1712068" y="4062920"/>
                </a:cubicBezTo>
                <a:lnTo>
                  <a:pt x="1712068" y="6858000"/>
                </a:lnTo>
                <a:lnTo>
                  <a:pt x="0" y="6858000"/>
                </a:lnTo>
                <a:lnTo>
                  <a:pt x="0" y="4062920"/>
                </a:lnTo>
                <a:cubicBezTo>
                  <a:pt x="0" y="3590145"/>
                  <a:pt x="383259" y="3206886"/>
                  <a:pt x="856034" y="3206886"/>
                </a:cubicBezTo>
                <a:close/>
                <a:moveTo>
                  <a:pt x="2708539" y="1712068"/>
                </a:moveTo>
                <a:cubicBezTo>
                  <a:pt x="3181314" y="1712068"/>
                  <a:pt x="3564573" y="2095327"/>
                  <a:pt x="3564573" y="2568102"/>
                </a:cubicBezTo>
                <a:lnTo>
                  <a:pt x="3564573" y="6858000"/>
                </a:lnTo>
                <a:lnTo>
                  <a:pt x="1852505" y="6858000"/>
                </a:lnTo>
                <a:lnTo>
                  <a:pt x="1852505" y="2568102"/>
                </a:lnTo>
                <a:cubicBezTo>
                  <a:pt x="1852505" y="2095327"/>
                  <a:pt x="2235764" y="1712068"/>
                  <a:pt x="2708539" y="1712068"/>
                </a:cubicBezTo>
                <a:close/>
                <a:moveTo>
                  <a:pt x="3705010" y="0"/>
                </a:moveTo>
                <a:lnTo>
                  <a:pt x="5417078" y="0"/>
                </a:lnTo>
                <a:lnTo>
                  <a:pt x="5417078" y="2234121"/>
                </a:lnTo>
                <a:cubicBezTo>
                  <a:pt x="5417078" y="2706896"/>
                  <a:pt x="5033819" y="3090155"/>
                  <a:pt x="4561044" y="3090155"/>
                </a:cubicBezTo>
                <a:cubicBezTo>
                  <a:pt x="4088269" y="3090155"/>
                  <a:pt x="3705010" y="2706896"/>
                  <a:pt x="3705010" y="2234121"/>
                </a:cubicBezTo>
                <a:close/>
                <a:moveTo>
                  <a:pt x="1893651" y="0"/>
                </a:moveTo>
                <a:lnTo>
                  <a:pt x="3605719" y="0"/>
                </a:lnTo>
                <a:lnTo>
                  <a:pt x="3605719" y="739304"/>
                </a:lnTo>
                <a:cubicBezTo>
                  <a:pt x="3605719" y="1212078"/>
                  <a:pt x="3222460" y="1595338"/>
                  <a:pt x="2749685" y="1595338"/>
                </a:cubicBezTo>
                <a:cubicBezTo>
                  <a:pt x="2276910" y="1595338"/>
                  <a:pt x="1893651" y="1212078"/>
                  <a:pt x="1893651" y="739304"/>
                </a:cubicBezTo>
                <a:close/>
                <a:moveTo>
                  <a:pt x="41146" y="0"/>
                </a:moveTo>
                <a:lnTo>
                  <a:pt x="1753214" y="0"/>
                </a:lnTo>
                <a:lnTo>
                  <a:pt x="1753214" y="2234121"/>
                </a:lnTo>
                <a:cubicBezTo>
                  <a:pt x="1753214" y="2706896"/>
                  <a:pt x="1369955" y="3090155"/>
                  <a:pt x="897180" y="3090155"/>
                </a:cubicBezTo>
                <a:cubicBezTo>
                  <a:pt x="424405" y="3090155"/>
                  <a:pt x="41146" y="2706896"/>
                  <a:pt x="41146" y="2234121"/>
                </a:cubicBezTo>
                <a:close/>
              </a:path>
            </a:pathLst>
          </a:cu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DC768A1-B8C7-4300-9862-475862046052}"/>
              </a:ext>
            </a:extLst>
          </p:cNvPr>
          <p:cNvSpPr txBox="1"/>
          <p:nvPr/>
        </p:nvSpPr>
        <p:spPr>
          <a:xfrm>
            <a:off x="1097280" y="1341120"/>
            <a:ext cx="30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Arial Black" panose="020B0A04020102020204" pitchFamily="34" charset="0"/>
              </a:rPr>
              <a:t>You</a:t>
            </a:r>
            <a:r>
              <a:rPr lang="zh-CN" altLang="en-US" dirty="0">
                <a:latin typeface="Arial Black" panose="020B0A04020102020204" pitchFamily="34" charset="0"/>
              </a:rPr>
              <a:t> </a:t>
            </a:r>
            <a:r>
              <a:rPr lang="en-US" altLang="zh-CN" dirty="0">
                <a:latin typeface="Arial Black" panose="020B0A04020102020204" pitchFamily="34" charset="0"/>
              </a:rPr>
              <a:t>Can</a:t>
            </a:r>
            <a:r>
              <a:rPr lang="zh-CN" altLang="en-US" dirty="0">
                <a:latin typeface="Arial Black" panose="020B0A04020102020204" pitchFamily="34" charset="0"/>
              </a:rPr>
              <a:t> </a:t>
            </a:r>
            <a:r>
              <a:rPr lang="en-US" altLang="zh-CN" dirty="0">
                <a:latin typeface="Arial Black" panose="020B0A04020102020204" pitchFamily="34" charset="0"/>
              </a:rPr>
              <a:t>Thing</a:t>
            </a:r>
            <a:r>
              <a:rPr lang="zh-CN" altLang="en-US" dirty="0">
                <a:latin typeface="Arial Black" panose="020B0A04020102020204" pitchFamily="34" charset="0"/>
              </a:rPr>
              <a:t> </a:t>
            </a:r>
            <a:r>
              <a:rPr lang="en-US" altLang="zh-CN" dirty="0">
                <a:latin typeface="Arial Black" panose="020B0A04020102020204" pitchFamily="34" charset="0"/>
              </a:rPr>
              <a:t>Here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800A13-73F2-4522-8612-56C20605B8CC}"/>
              </a:ext>
            </a:extLst>
          </p:cNvPr>
          <p:cNvSpPr txBox="1"/>
          <p:nvPr/>
        </p:nvSpPr>
        <p:spPr>
          <a:xfrm>
            <a:off x="1097280" y="1710452"/>
            <a:ext cx="47042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b="0" i="0" dirty="0">
                <a:solidFill>
                  <a:srgbClr val="121212"/>
                </a:solidFill>
                <a:effectLst/>
                <a:latin typeface="Arial Black" panose="020B0A04020102020204" pitchFamily="34" charset="0"/>
              </a:rPr>
              <a:t>The Secret To Success</a:t>
            </a:r>
            <a:endParaRPr lang="zh-CN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0B44A5-643C-472D-9F60-38695529BC6C}"/>
              </a:ext>
            </a:extLst>
          </p:cNvPr>
          <p:cNvSpPr txBox="1"/>
          <p:nvPr/>
        </p:nvSpPr>
        <p:spPr>
          <a:xfrm>
            <a:off x="1176167" y="4868466"/>
            <a:ext cx="4973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121212"/>
                </a:solidFill>
                <a:effectLst/>
                <a:latin typeface="+mn-ea"/>
              </a:rPr>
              <a:t>A young man asked Socrates the secret to success, Socrates told the young man to meet him near the river the next morning.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69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4F0074-0112-4216-A387-105924570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8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>
            <a:extLst>
              <a:ext uri="{FF2B5EF4-FFF2-40B4-BE49-F238E27FC236}">
                <a16:creationId xmlns:a16="http://schemas.microsoft.com/office/drawing/2014/main" id="{55F0CF05-2D68-49D2-A68B-C7B053FDB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7" t="7431" r="22248" b="247"/>
          <a:stretch>
            <a:fillRect/>
          </a:stretch>
        </p:blipFill>
        <p:spPr>
          <a:xfrm>
            <a:off x="559257" y="435391"/>
            <a:ext cx="4360229" cy="6331431"/>
          </a:xfrm>
          <a:custGeom>
            <a:avLst/>
            <a:gdLst>
              <a:gd name="connsiteX0" fmla="*/ 1855518 w 4360229"/>
              <a:gd name="connsiteY0" fmla="*/ 4027347 h 6331431"/>
              <a:gd name="connsiteX1" fmla="*/ 3056112 w 4360229"/>
              <a:gd name="connsiteY1" fmla="*/ 5130837 h 6331431"/>
              <a:gd name="connsiteX2" fmla="*/ 1952622 w 4360229"/>
              <a:gd name="connsiteY2" fmla="*/ 6331431 h 6331431"/>
              <a:gd name="connsiteX3" fmla="*/ 752028 w 4360229"/>
              <a:gd name="connsiteY3" fmla="*/ 5227941 h 6331431"/>
              <a:gd name="connsiteX4" fmla="*/ 1297995 w 4360229"/>
              <a:gd name="connsiteY4" fmla="*/ 3517404 h 6331431"/>
              <a:gd name="connsiteX5" fmla="*/ 1712871 w 4360229"/>
              <a:gd name="connsiteY5" fmla="*/ 3898726 h 6331431"/>
              <a:gd name="connsiteX6" fmla="*/ 1331549 w 4360229"/>
              <a:gd name="connsiteY6" fmla="*/ 4313602 h 6331431"/>
              <a:gd name="connsiteX7" fmla="*/ 916672 w 4360229"/>
              <a:gd name="connsiteY7" fmla="*/ 3932281 h 6331431"/>
              <a:gd name="connsiteX8" fmla="*/ 1221326 w 4360229"/>
              <a:gd name="connsiteY8" fmla="*/ 807832 h 6331431"/>
              <a:gd name="connsiteX9" fmla="*/ 4360229 w 4360229"/>
              <a:gd name="connsiteY9" fmla="*/ 3776752 h 6331431"/>
              <a:gd name="connsiteX10" fmla="*/ 3138902 w 4360229"/>
              <a:gd name="connsiteY10" fmla="*/ 5068005 h 6331431"/>
              <a:gd name="connsiteX11" fmla="*/ 0 w 4360229"/>
              <a:gd name="connsiteY11" fmla="*/ 2099085 h 6331431"/>
              <a:gd name="connsiteX12" fmla="*/ 1637919 w 4360229"/>
              <a:gd name="connsiteY12" fmla="*/ 297888 h 6331431"/>
              <a:gd name="connsiteX13" fmla="*/ 2052797 w 4360229"/>
              <a:gd name="connsiteY13" fmla="*/ 679210 h 6331431"/>
              <a:gd name="connsiteX14" fmla="*/ 1671476 w 4360229"/>
              <a:gd name="connsiteY14" fmla="*/ 1094087 h 6331431"/>
              <a:gd name="connsiteX15" fmla="*/ 1256598 w 4360229"/>
              <a:gd name="connsiteY15" fmla="*/ 712765 h 6331431"/>
              <a:gd name="connsiteX16" fmla="*/ 2936440 w 4360229"/>
              <a:gd name="connsiteY16" fmla="*/ 0 h 6331431"/>
              <a:gd name="connsiteX17" fmla="*/ 4137034 w 4360229"/>
              <a:gd name="connsiteY17" fmla="*/ 1103491 h 6331431"/>
              <a:gd name="connsiteX18" fmla="*/ 3033544 w 4360229"/>
              <a:gd name="connsiteY18" fmla="*/ 2304085 h 6331431"/>
              <a:gd name="connsiteX19" fmla="*/ 1832949 w 4360229"/>
              <a:gd name="connsiteY19" fmla="*/ 1200594 h 63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60229" h="6331431">
                <a:moveTo>
                  <a:pt x="1855518" y="4027347"/>
                </a:moveTo>
                <a:lnTo>
                  <a:pt x="3056112" y="5130837"/>
                </a:lnTo>
                <a:lnTo>
                  <a:pt x="1952622" y="6331431"/>
                </a:lnTo>
                <a:lnTo>
                  <a:pt x="752028" y="5227941"/>
                </a:lnTo>
                <a:close/>
                <a:moveTo>
                  <a:pt x="1297995" y="3517404"/>
                </a:moveTo>
                <a:lnTo>
                  <a:pt x="1712871" y="3898726"/>
                </a:lnTo>
                <a:lnTo>
                  <a:pt x="1331549" y="4313602"/>
                </a:lnTo>
                <a:lnTo>
                  <a:pt x="916672" y="3932281"/>
                </a:lnTo>
                <a:close/>
                <a:moveTo>
                  <a:pt x="1221326" y="807832"/>
                </a:moveTo>
                <a:lnTo>
                  <a:pt x="4360229" y="3776752"/>
                </a:lnTo>
                <a:lnTo>
                  <a:pt x="3138902" y="5068005"/>
                </a:lnTo>
                <a:lnTo>
                  <a:pt x="0" y="2099085"/>
                </a:lnTo>
                <a:close/>
                <a:moveTo>
                  <a:pt x="1637919" y="297888"/>
                </a:moveTo>
                <a:lnTo>
                  <a:pt x="2052797" y="679210"/>
                </a:lnTo>
                <a:lnTo>
                  <a:pt x="1671476" y="1094087"/>
                </a:lnTo>
                <a:lnTo>
                  <a:pt x="1256598" y="712765"/>
                </a:lnTo>
                <a:close/>
                <a:moveTo>
                  <a:pt x="2936440" y="0"/>
                </a:moveTo>
                <a:lnTo>
                  <a:pt x="4137034" y="1103491"/>
                </a:lnTo>
                <a:lnTo>
                  <a:pt x="3033544" y="2304085"/>
                </a:lnTo>
                <a:lnTo>
                  <a:pt x="1832949" y="1200594"/>
                </a:lnTo>
                <a:close/>
              </a:path>
            </a:pathLst>
          </a:cu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DF8E41D3-0DAB-49C9-95D7-4B2DA44324CE}"/>
              </a:ext>
            </a:extLst>
          </p:cNvPr>
          <p:cNvSpPr txBox="1"/>
          <p:nvPr/>
        </p:nvSpPr>
        <p:spPr>
          <a:xfrm>
            <a:off x="6624320" y="1310640"/>
            <a:ext cx="30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Arial Black" panose="020B0A04020102020204" pitchFamily="34" charset="0"/>
              </a:rPr>
              <a:t>You</a:t>
            </a:r>
            <a:r>
              <a:rPr lang="zh-CN" altLang="en-US" dirty="0">
                <a:latin typeface="Arial Black" panose="020B0A04020102020204" pitchFamily="34" charset="0"/>
              </a:rPr>
              <a:t> </a:t>
            </a:r>
            <a:r>
              <a:rPr lang="en-US" altLang="zh-CN" dirty="0">
                <a:latin typeface="Arial Black" panose="020B0A04020102020204" pitchFamily="34" charset="0"/>
              </a:rPr>
              <a:t>Can</a:t>
            </a:r>
            <a:r>
              <a:rPr lang="zh-CN" altLang="en-US" dirty="0">
                <a:latin typeface="Arial Black" panose="020B0A04020102020204" pitchFamily="34" charset="0"/>
              </a:rPr>
              <a:t> </a:t>
            </a:r>
            <a:r>
              <a:rPr lang="en-US" altLang="zh-CN" dirty="0">
                <a:latin typeface="Arial Black" panose="020B0A04020102020204" pitchFamily="34" charset="0"/>
              </a:rPr>
              <a:t>Thing</a:t>
            </a:r>
            <a:r>
              <a:rPr lang="zh-CN" altLang="en-US" dirty="0">
                <a:latin typeface="Arial Black" panose="020B0A04020102020204" pitchFamily="34" charset="0"/>
              </a:rPr>
              <a:t> </a:t>
            </a:r>
            <a:r>
              <a:rPr lang="en-US" altLang="zh-CN" dirty="0">
                <a:latin typeface="Arial Black" panose="020B0A04020102020204" pitchFamily="34" charset="0"/>
              </a:rPr>
              <a:t>Here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62471E7-61EC-4611-8809-7447262300D6}"/>
              </a:ext>
            </a:extLst>
          </p:cNvPr>
          <p:cNvSpPr txBox="1"/>
          <p:nvPr/>
        </p:nvSpPr>
        <p:spPr>
          <a:xfrm>
            <a:off x="6624320" y="1679972"/>
            <a:ext cx="47042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b="0" i="0" dirty="0">
                <a:solidFill>
                  <a:srgbClr val="121212"/>
                </a:solidFill>
                <a:effectLst/>
                <a:latin typeface="Arial Black" panose="020B0A04020102020204" pitchFamily="34" charset="0"/>
              </a:rPr>
              <a:t>The Secret To Success</a:t>
            </a:r>
            <a:endParaRPr lang="zh-CN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0A20CC6-30F0-4B9C-9AF1-0077C7DA6F7A}"/>
              </a:ext>
            </a:extLst>
          </p:cNvPr>
          <p:cNvSpPr txBox="1"/>
          <p:nvPr/>
        </p:nvSpPr>
        <p:spPr>
          <a:xfrm>
            <a:off x="6703207" y="4837986"/>
            <a:ext cx="4973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121212"/>
                </a:solidFill>
                <a:effectLst/>
                <a:latin typeface="+mn-ea"/>
              </a:rPr>
              <a:t>A young man asked Socrates the secret to success, Socrates told the young man to meet him near the river the next morning.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28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93373D-AE5C-4BAF-AC1A-D08E67EB9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07" y="0"/>
            <a:ext cx="10258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FFEF27A-8AC8-458D-8097-4A6B78E57944}"/>
              </a:ext>
            </a:extLst>
          </p:cNvPr>
          <p:cNvSpPr/>
          <p:nvPr/>
        </p:nvSpPr>
        <p:spPr>
          <a:xfrm>
            <a:off x="5415170" y="1730478"/>
            <a:ext cx="1361660" cy="2445026"/>
          </a:xfrm>
          <a:custGeom>
            <a:avLst/>
            <a:gdLst>
              <a:gd name="connsiteX0" fmla="*/ 680830 w 1361660"/>
              <a:gd name="connsiteY0" fmla="*/ 0 h 2445026"/>
              <a:gd name="connsiteX1" fmla="*/ 1361660 w 1361660"/>
              <a:gd name="connsiteY1" fmla="*/ 680830 h 2445026"/>
              <a:gd name="connsiteX2" fmla="*/ 1162250 w 1361660"/>
              <a:gd name="connsiteY2" fmla="*/ 1162250 h 2445026"/>
              <a:gd name="connsiteX3" fmla="*/ 1089210 w 1361660"/>
              <a:gd name="connsiteY3" fmla="*/ 1222513 h 2445026"/>
              <a:gd name="connsiteX4" fmla="*/ 1162250 w 1361660"/>
              <a:gd name="connsiteY4" fmla="*/ 1282777 h 2445026"/>
              <a:gd name="connsiteX5" fmla="*/ 1361660 w 1361660"/>
              <a:gd name="connsiteY5" fmla="*/ 1764196 h 2445026"/>
              <a:gd name="connsiteX6" fmla="*/ 680830 w 1361660"/>
              <a:gd name="connsiteY6" fmla="*/ 2445026 h 2445026"/>
              <a:gd name="connsiteX7" fmla="*/ 0 w 1361660"/>
              <a:gd name="connsiteY7" fmla="*/ 1764196 h 2445026"/>
              <a:gd name="connsiteX8" fmla="*/ 199411 w 1361660"/>
              <a:gd name="connsiteY8" fmla="*/ 1282777 h 2445026"/>
              <a:gd name="connsiteX9" fmla="*/ 272451 w 1361660"/>
              <a:gd name="connsiteY9" fmla="*/ 1222513 h 2445026"/>
              <a:gd name="connsiteX10" fmla="*/ 199411 w 1361660"/>
              <a:gd name="connsiteY10" fmla="*/ 1162250 h 2445026"/>
              <a:gd name="connsiteX11" fmla="*/ 0 w 1361660"/>
              <a:gd name="connsiteY11" fmla="*/ 680830 h 2445026"/>
              <a:gd name="connsiteX12" fmla="*/ 680830 w 1361660"/>
              <a:gd name="connsiteY12" fmla="*/ 0 h 244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660" h="2445026">
                <a:moveTo>
                  <a:pt x="680830" y="0"/>
                </a:moveTo>
                <a:cubicBezTo>
                  <a:pt x="1056842" y="0"/>
                  <a:pt x="1361660" y="304818"/>
                  <a:pt x="1361660" y="680830"/>
                </a:cubicBezTo>
                <a:cubicBezTo>
                  <a:pt x="1361660" y="868836"/>
                  <a:pt x="1285456" y="1039044"/>
                  <a:pt x="1162250" y="1162250"/>
                </a:cubicBezTo>
                <a:lnTo>
                  <a:pt x="1089210" y="1222513"/>
                </a:lnTo>
                <a:lnTo>
                  <a:pt x="1162250" y="1282777"/>
                </a:lnTo>
                <a:cubicBezTo>
                  <a:pt x="1285456" y="1405983"/>
                  <a:pt x="1361660" y="1576190"/>
                  <a:pt x="1361660" y="1764196"/>
                </a:cubicBezTo>
                <a:cubicBezTo>
                  <a:pt x="1361660" y="2140208"/>
                  <a:pt x="1056842" y="2445026"/>
                  <a:pt x="680830" y="2445026"/>
                </a:cubicBezTo>
                <a:cubicBezTo>
                  <a:pt x="304818" y="2445026"/>
                  <a:pt x="0" y="2140208"/>
                  <a:pt x="0" y="1764196"/>
                </a:cubicBezTo>
                <a:cubicBezTo>
                  <a:pt x="0" y="1576190"/>
                  <a:pt x="76205" y="1405983"/>
                  <a:pt x="199411" y="1282777"/>
                </a:cubicBezTo>
                <a:lnTo>
                  <a:pt x="272451" y="1222513"/>
                </a:lnTo>
                <a:lnTo>
                  <a:pt x="199411" y="1162250"/>
                </a:lnTo>
                <a:cubicBezTo>
                  <a:pt x="76205" y="1039044"/>
                  <a:pt x="0" y="868836"/>
                  <a:pt x="0" y="680830"/>
                </a:cubicBezTo>
                <a:cubicBezTo>
                  <a:pt x="0" y="304818"/>
                  <a:pt x="304818" y="0"/>
                  <a:pt x="68083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CE6E82C-B327-44D0-BFB6-0DD258AB5053}"/>
              </a:ext>
            </a:extLst>
          </p:cNvPr>
          <p:cNvSpPr txBox="1"/>
          <p:nvPr/>
        </p:nvSpPr>
        <p:spPr>
          <a:xfrm>
            <a:off x="5637925" y="4949687"/>
            <a:ext cx="1039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本墨咏黑" panose="02000000000000000000" pitchFamily="2" charset="-122"/>
                <a:ea typeface="本墨咏黑" panose="02000000000000000000" pitchFamily="2" charset="-122"/>
              </a:rPr>
              <a:t>结合</a:t>
            </a:r>
          </a:p>
        </p:txBody>
      </p:sp>
    </p:spTree>
    <p:extLst>
      <p:ext uri="{BB962C8B-B14F-4D97-AF65-F5344CB8AC3E}">
        <p14:creationId xmlns:p14="http://schemas.microsoft.com/office/powerpoint/2010/main" val="396218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139C43C-D77B-4231-8B7F-2B0181AA3B31}"/>
              </a:ext>
            </a:extLst>
          </p:cNvPr>
          <p:cNvSpPr/>
          <p:nvPr/>
        </p:nvSpPr>
        <p:spPr>
          <a:xfrm>
            <a:off x="1828800" y="1736202"/>
            <a:ext cx="3020992" cy="30209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44B4706-0E9C-473E-9B2B-CD8B0C288546}"/>
              </a:ext>
            </a:extLst>
          </p:cNvPr>
          <p:cNvSpPr/>
          <p:nvPr/>
        </p:nvSpPr>
        <p:spPr>
          <a:xfrm>
            <a:off x="6504973" y="1736202"/>
            <a:ext cx="3020992" cy="302099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6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6D8897E4-9D41-48E0-9BF5-19F37961C4B0}"/>
              </a:ext>
            </a:extLst>
          </p:cNvPr>
          <p:cNvSpPr/>
          <p:nvPr/>
        </p:nvSpPr>
        <p:spPr>
          <a:xfrm>
            <a:off x="5415170" y="1660904"/>
            <a:ext cx="1361660" cy="2445026"/>
          </a:xfrm>
          <a:custGeom>
            <a:avLst/>
            <a:gdLst>
              <a:gd name="connsiteX0" fmla="*/ 272451 w 1361660"/>
              <a:gd name="connsiteY0" fmla="*/ 1222513 h 2445026"/>
              <a:gd name="connsiteX1" fmla="*/ 300172 w 1361660"/>
              <a:gd name="connsiteY1" fmla="*/ 1245385 h 2445026"/>
              <a:gd name="connsiteX2" fmla="*/ 680830 w 1361660"/>
              <a:gd name="connsiteY2" fmla="*/ 1361660 h 2445026"/>
              <a:gd name="connsiteX3" fmla="*/ 1061489 w 1361660"/>
              <a:gd name="connsiteY3" fmla="*/ 1245385 h 2445026"/>
              <a:gd name="connsiteX4" fmla="*/ 1089210 w 1361660"/>
              <a:gd name="connsiteY4" fmla="*/ 1222513 h 2445026"/>
              <a:gd name="connsiteX5" fmla="*/ 1162250 w 1361660"/>
              <a:gd name="connsiteY5" fmla="*/ 1282777 h 2445026"/>
              <a:gd name="connsiteX6" fmla="*/ 1361660 w 1361660"/>
              <a:gd name="connsiteY6" fmla="*/ 1764196 h 2445026"/>
              <a:gd name="connsiteX7" fmla="*/ 680830 w 1361660"/>
              <a:gd name="connsiteY7" fmla="*/ 2445026 h 2445026"/>
              <a:gd name="connsiteX8" fmla="*/ 0 w 1361660"/>
              <a:gd name="connsiteY8" fmla="*/ 1764196 h 2445026"/>
              <a:gd name="connsiteX9" fmla="*/ 199411 w 1361660"/>
              <a:gd name="connsiteY9" fmla="*/ 1282777 h 2445026"/>
              <a:gd name="connsiteX10" fmla="*/ 680830 w 1361660"/>
              <a:gd name="connsiteY10" fmla="*/ 0 h 2445026"/>
              <a:gd name="connsiteX11" fmla="*/ 1361660 w 1361660"/>
              <a:gd name="connsiteY11" fmla="*/ 680830 h 2445026"/>
              <a:gd name="connsiteX12" fmla="*/ 1162250 w 1361660"/>
              <a:gd name="connsiteY12" fmla="*/ 1162250 h 2445026"/>
              <a:gd name="connsiteX13" fmla="*/ 1089210 w 1361660"/>
              <a:gd name="connsiteY13" fmla="*/ 1222513 h 2445026"/>
              <a:gd name="connsiteX14" fmla="*/ 1061489 w 1361660"/>
              <a:gd name="connsiteY14" fmla="*/ 1199641 h 2445026"/>
              <a:gd name="connsiteX15" fmla="*/ 680830 w 1361660"/>
              <a:gd name="connsiteY15" fmla="*/ 1083366 h 2445026"/>
              <a:gd name="connsiteX16" fmla="*/ 300172 w 1361660"/>
              <a:gd name="connsiteY16" fmla="*/ 1199641 h 2445026"/>
              <a:gd name="connsiteX17" fmla="*/ 272451 w 1361660"/>
              <a:gd name="connsiteY17" fmla="*/ 1222513 h 2445026"/>
              <a:gd name="connsiteX18" fmla="*/ 199411 w 1361660"/>
              <a:gd name="connsiteY18" fmla="*/ 1162250 h 2445026"/>
              <a:gd name="connsiteX19" fmla="*/ 0 w 1361660"/>
              <a:gd name="connsiteY19" fmla="*/ 680830 h 2445026"/>
              <a:gd name="connsiteX20" fmla="*/ 680830 w 1361660"/>
              <a:gd name="connsiteY20" fmla="*/ 0 h 244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61660" h="2445026">
                <a:moveTo>
                  <a:pt x="272451" y="1222513"/>
                </a:moveTo>
                <a:lnTo>
                  <a:pt x="300172" y="1245385"/>
                </a:lnTo>
                <a:cubicBezTo>
                  <a:pt x="408833" y="1318795"/>
                  <a:pt x="539826" y="1361660"/>
                  <a:pt x="680830" y="1361660"/>
                </a:cubicBezTo>
                <a:cubicBezTo>
                  <a:pt x="821835" y="1361660"/>
                  <a:pt x="952828" y="1318795"/>
                  <a:pt x="1061489" y="1245385"/>
                </a:cubicBezTo>
                <a:lnTo>
                  <a:pt x="1089210" y="1222513"/>
                </a:lnTo>
                <a:lnTo>
                  <a:pt x="1162250" y="1282777"/>
                </a:lnTo>
                <a:cubicBezTo>
                  <a:pt x="1285456" y="1405983"/>
                  <a:pt x="1361660" y="1576190"/>
                  <a:pt x="1361660" y="1764196"/>
                </a:cubicBezTo>
                <a:cubicBezTo>
                  <a:pt x="1361660" y="2140208"/>
                  <a:pt x="1056842" y="2445026"/>
                  <a:pt x="680830" y="2445026"/>
                </a:cubicBezTo>
                <a:cubicBezTo>
                  <a:pt x="304818" y="2445026"/>
                  <a:pt x="0" y="2140208"/>
                  <a:pt x="0" y="1764196"/>
                </a:cubicBezTo>
                <a:cubicBezTo>
                  <a:pt x="0" y="1576190"/>
                  <a:pt x="76205" y="1405983"/>
                  <a:pt x="199411" y="1282777"/>
                </a:cubicBezTo>
                <a:close/>
                <a:moveTo>
                  <a:pt x="680830" y="0"/>
                </a:moveTo>
                <a:cubicBezTo>
                  <a:pt x="1056842" y="0"/>
                  <a:pt x="1361660" y="304818"/>
                  <a:pt x="1361660" y="680830"/>
                </a:cubicBezTo>
                <a:cubicBezTo>
                  <a:pt x="1361660" y="868836"/>
                  <a:pt x="1285456" y="1039044"/>
                  <a:pt x="1162250" y="1162250"/>
                </a:cubicBezTo>
                <a:lnTo>
                  <a:pt x="1089210" y="1222513"/>
                </a:lnTo>
                <a:lnTo>
                  <a:pt x="1061489" y="1199641"/>
                </a:lnTo>
                <a:cubicBezTo>
                  <a:pt x="952828" y="1126231"/>
                  <a:pt x="821835" y="1083366"/>
                  <a:pt x="680830" y="1083366"/>
                </a:cubicBezTo>
                <a:cubicBezTo>
                  <a:pt x="539826" y="1083366"/>
                  <a:pt x="408833" y="1126231"/>
                  <a:pt x="300172" y="1199641"/>
                </a:cubicBezTo>
                <a:lnTo>
                  <a:pt x="272451" y="1222513"/>
                </a:lnTo>
                <a:lnTo>
                  <a:pt x="199411" y="1162250"/>
                </a:lnTo>
                <a:cubicBezTo>
                  <a:pt x="76205" y="1039044"/>
                  <a:pt x="0" y="868836"/>
                  <a:pt x="0" y="680830"/>
                </a:cubicBezTo>
                <a:cubicBezTo>
                  <a:pt x="0" y="304818"/>
                  <a:pt x="304818" y="0"/>
                  <a:pt x="68083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D28F9C-ADEF-4D42-AC2D-783E57EF7AE1}"/>
              </a:ext>
            </a:extLst>
          </p:cNvPr>
          <p:cNvSpPr txBox="1"/>
          <p:nvPr/>
        </p:nvSpPr>
        <p:spPr>
          <a:xfrm>
            <a:off x="5576243" y="4880113"/>
            <a:ext cx="1039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本墨咏黑" panose="02000000000000000000" pitchFamily="2" charset="-122"/>
                <a:ea typeface="本墨咏黑" panose="02000000000000000000" pitchFamily="2" charset="-122"/>
              </a:rPr>
              <a:t>组合</a:t>
            </a:r>
          </a:p>
        </p:txBody>
      </p:sp>
    </p:spTree>
    <p:extLst>
      <p:ext uri="{BB962C8B-B14F-4D97-AF65-F5344CB8AC3E}">
        <p14:creationId xmlns:p14="http://schemas.microsoft.com/office/powerpoint/2010/main" val="129547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139C43C-D77B-4231-8B7F-2B0181AA3B31}"/>
              </a:ext>
            </a:extLst>
          </p:cNvPr>
          <p:cNvSpPr/>
          <p:nvPr/>
        </p:nvSpPr>
        <p:spPr>
          <a:xfrm>
            <a:off x="2129742" y="1736202"/>
            <a:ext cx="3020992" cy="30209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44B4706-0E9C-473E-9B2B-CD8B0C288546}"/>
              </a:ext>
            </a:extLst>
          </p:cNvPr>
          <p:cNvSpPr/>
          <p:nvPr/>
        </p:nvSpPr>
        <p:spPr>
          <a:xfrm>
            <a:off x="6504973" y="1736202"/>
            <a:ext cx="3020992" cy="302099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0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57A4C05A-F647-444D-981F-EFE169319EFA}"/>
              </a:ext>
            </a:extLst>
          </p:cNvPr>
          <p:cNvSpPr/>
          <p:nvPr/>
        </p:nvSpPr>
        <p:spPr>
          <a:xfrm>
            <a:off x="7377818" y="-2173561"/>
            <a:ext cx="1361660" cy="13616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F4840BA9-898D-412D-8874-BEF93466D604}"/>
              </a:ext>
            </a:extLst>
          </p:cNvPr>
          <p:cNvSpPr/>
          <p:nvPr/>
        </p:nvSpPr>
        <p:spPr>
          <a:xfrm>
            <a:off x="5767133" y="2734331"/>
            <a:ext cx="816760" cy="278294"/>
          </a:xfrm>
          <a:custGeom>
            <a:avLst/>
            <a:gdLst>
              <a:gd name="connsiteX0" fmla="*/ 408380 w 816760"/>
              <a:gd name="connsiteY0" fmla="*/ 0 h 278294"/>
              <a:gd name="connsiteX1" fmla="*/ 789039 w 816760"/>
              <a:gd name="connsiteY1" fmla="*/ 116275 h 278294"/>
              <a:gd name="connsiteX2" fmla="*/ 816760 w 816760"/>
              <a:gd name="connsiteY2" fmla="*/ 139147 h 278294"/>
              <a:gd name="connsiteX3" fmla="*/ 789039 w 816760"/>
              <a:gd name="connsiteY3" fmla="*/ 162019 h 278294"/>
              <a:gd name="connsiteX4" fmla="*/ 408380 w 816760"/>
              <a:gd name="connsiteY4" fmla="*/ 278294 h 278294"/>
              <a:gd name="connsiteX5" fmla="*/ 27721 w 816760"/>
              <a:gd name="connsiteY5" fmla="*/ 162019 h 278294"/>
              <a:gd name="connsiteX6" fmla="*/ 0 w 816760"/>
              <a:gd name="connsiteY6" fmla="*/ 139147 h 278294"/>
              <a:gd name="connsiteX7" fmla="*/ 27721 w 816760"/>
              <a:gd name="connsiteY7" fmla="*/ 116275 h 278294"/>
              <a:gd name="connsiteX8" fmla="*/ 408380 w 816760"/>
              <a:gd name="connsiteY8" fmla="*/ 0 h 2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6760" h="278294">
                <a:moveTo>
                  <a:pt x="408380" y="0"/>
                </a:moveTo>
                <a:cubicBezTo>
                  <a:pt x="549385" y="0"/>
                  <a:pt x="680378" y="42865"/>
                  <a:pt x="789039" y="116275"/>
                </a:cubicBezTo>
                <a:lnTo>
                  <a:pt x="816760" y="139147"/>
                </a:lnTo>
                <a:lnTo>
                  <a:pt x="789039" y="162019"/>
                </a:lnTo>
                <a:cubicBezTo>
                  <a:pt x="680378" y="235429"/>
                  <a:pt x="549385" y="278294"/>
                  <a:pt x="408380" y="278294"/>
                </a:cubicBezTo>
                <a:cubicBezTo>
                  <a:pt x="267376" y="278294"/>
                  <a:pt x="136383" y="235429"/>
                  <a:pt x="27721" y="162019"/>
                </a:cubicBezTo>
                <a:lnTo>
                  <a:pt x="0" y="139147"/>
                </a:lnTo>
                <a:lnTo>
                  <a:pt x="27721" y="116275"/>
                </a:lnTo>
                <a:cubicBezTo>
                  <a:pt x="136383" y="42865"/>
                  <a:pt x="267376" y="0"/>
                  <a:pt x="40838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C275B2C-A1BD-4131-88B6-1C32D90192A1}"/>
              </a:ext>
            </a:extLst>
          </p:cNvPr>
          <p:cNvSpPr/>
          <p:nvPr/>
        </p:nvSpPr>
        <p:spPr>
          <a:xfrm>
            <a:off x="5494683" y="1464606"/>
            <a:ext cx="1361660" cy="1222513"/>
          </a:xfrm>
          <a:custGeom>
            <a:avLst/>
            <a:gdLst>
              <a:gd name="connsiteX0" fmla="*/ 680830 w 1361660"/>
              <a:gd name="connsiteY0" fmla="*/ 0 h 1222513"/>
              <a:gd name="connsiteX1" fmla="*/ 1361660 w 1361660"/>
              <a:gd name="connsiteY1" fmla="*/ 680830 h 1222513"/>
              <a:gd name="connsiteX2" fmla="*/ 1162250 w 1361660"/>
              <a:gd name="connsiteY2" fmla="*/ 1162249 h 1222513"/>
              <a:gd name="connsiteX3" fmla="*/ 1089210 w 1361660"/>
              <a:gd name="connsiteY3" fmla="*/ 1222513 h 1222513"/>
              <a:gd name="connsiteX4" fmla="*/ 1061489 w 1361660"/>
              <a:gd name="connsiteY4" fmla="*/ 1199641 h 1222513"/>
              <a:gd name="connsiteX5" fmla="*/ 680830 w 1361660"/>
              <a:gd name="connsiteY5" fmla="*/ 1083366 h 1222513"/>
              <a:gd name="connsiteX6" fmla="*/ 300171 w 1361660"/>
              <a:gd name="connsiteY6" fmla="*/ 1199641 h 1222513"/>
              <a:gd name="connsiteX7" fmla="*/ 272450 w 1361660"/>
              <a:gd name="connsiteY7" fmla="*/ 1222513 h 1222513"/>
              <a:gd name="connsiteX8" fmla="*/ 199410 w 1361660"/>
              <a:gd name="connsiteY8" fmla="*/ 1162249 h 1222513"/>
              <a:gd name="connsiteX9" fmla="*/ 0 w 1361660"/>
              <a:gd name="connsiteY9" fmla="*/ 680830 h 1222513"/>
              <a:gd name="connsiteX10" fmla="*/ 680830 w 1361660"/>
              <a:gd name="connsiteY10" fmla="*/ 0 h 122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1660" h="1222513">
                <a:moveTo>
                  <a:pt x="680830" y="0"/>
                </a:moveTo>
                <a:cubicBezTo>
                  <a:pt x="1056842" y="0"/>
                  <a:pt x="1361660" y="304818"/>
                  <a:pt x="1361660" y="680830"/>
                </a:cubicBezTo>
                <a:cubicBezTo>
                  <a:pt x="1361660" y="868836"/>
                  <a:pt x="1285456" y="1039044"/>
                  <a:pt x="1162250" y="1162249"/>
                </a:cubicBezTo>
                <a:lnTo>
                  <a:pt x="1089210" y="1222513"/>
                </a:lnTo>
                <a:lnTo>
                  <a:pt x="1061489" y="1199641"/>
                </a:lnTo>
                <a:cubicBezTo>
                  <a:pt x="952828" y="1126231"/>
                  <a:pt x="821835" y="1083366"/>
                  <a:pt x="680830" y="1083366"/>
                </a:cubicBezTo>
                <a:cubicBezTo>
                  <a:pt x="539826" y="1083366"/>
                  <a:pt x="408833" y="1126231"/>
                  <a:pt x="300171" y="1199641"/>
                </a:cubicBezTo>
                <a:lnTo>
                  <a:pt x="272450" y="1222513"/>
                </a:lnTo>
                <a:lnTo>
                  <a:pt x="199410" y="1162249"/>
                </a:lnTo>
                <a:cubicBezTo>
                  <a:pt x="76205" y="1039044"/>
                  <a:pt x="0" y="868836"/>
                  <a:pt x="0" y="680830"/>
                </a:cubicBezTo>
                <a:cubicBezTo>
                  <a:pt x="0" y="304818"/>
                  <a:pt x="304818" y="0"/>
                  <a:pt x="68083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31B9BEEE-38C4-40AC-934A-0396A4B327F4}"/>
              </a:ext>
            </a:extLst>
          </p:cNvPr>
          <p:cNvSpPr/>
          <p:nvPr/>
        </p:nvSpPr>
        <p:spPr>
          <a:xfrm>
            <a:off x="5494683" y="3059837"/>
            <a:ext cx="1361660" cy="1222513"/>
          </a:xfrm>
          <a:custGeom>
            <a:avLst/>
            <a:gdLst>
              <a:gd name="connsiteX0" fmla="*/ 272450 w 1361660"/>
              <a:gd name="connsiteY0" fmla="*/ 0 h 1222513"/>
              <a:gd name="connsiteX1" fmla="*/ 300171 w 1361660"/>
              <a:gd name="connsiteY1" fmla="*/ 22872 h 1222513"/>
              <a:gd name="connsiteX2" fmla="*/ 680830 w 1361660"/>
              <a:gd name="connsiteY2" fmla="*/ 139147 h 1222513"/>
              <a:gd name="connsiteX3" fmla="*/ 1061489 w 1361660"/>
              <a:gd name="connsiteY3" fmla="*/ 22872 h 1222513"/>
              <a:gd name="connsiteX4" fmla="*/ 1089210 w 1361660"/>
              <a:gd name="connsiteY4" fmla="*/ 0 h 1222513"/>
              <a:gd name="connsiteX5" fmla="*/ 1162250 w 1361660"/>
              <a:gd name="connsiteY5" fmla="*/ 60264 h 1222513"/>
              <a:gd name="connsiteX6" fmla="*/ 1361660 w 1361660"/>
              <a:gd name="connsiteY6" fmla="*/ 541683 h 1222513"/>
              <a:gd name="connsiteX7" fmla="*/ 680830 w 1361660"/>
              <a:gd name="connsiteY7" fmla="*/ 1222513 h 1222513"/>
              <a:gd name="connsiteX8" fmla="*/ 0 w 1361660"/>
              <a:gd name="connsiteY8" fmla="*/ 541683 h 1222513"/>
              <a:gd name="connsiteX9" fmla="*/ 199410 w 1361660"/>
              <a:gd name="connsiteY9" fmla="*/ 60264 h 1222513"/>
              <a:gd name="connsiteX10" fmla="*/ 272450 w 1361660"/>
              <a:gd name="connsiteY10" fmla="*/ 0 h 122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1660" h="1222513">
                <a:moveTo>
                  <a:pt x="272450" y="0"/>
                </a:moveTo>
                <a:lnTo>
                  <a:pt x="300171" y="22872"/>
                </a:lnTo>
                <a:cubicBezTo>
                  <a:pt x="408833" y="96282"/>
                  <a:pt x="539826" y="139147"/>
                  <a:pt x="680830" y="139147"/>
                </a:cubicBezTo>
                <a:cubicBezTo>
                  <a:pt x="821835" y="139147"/>
                  <a:pt x="952828" y="96282"/>
                  <a:pt x="1061489" y="22872"/>
                </a:cubicBezTo>
                <a:lnTo>
                  <a:pt x="1089210" y="0"/>
                </a:lnTo>
                <a:lnTo>
                  <a:pt x="1162250" y="60264"/>
                </a:lnTo>
                <a:cubicBezTo>
                  <a:pt x="1285456" y="183470"/>
                  <a:pt x="1361660" y="353677"/>
                  <a:pt x="1361660" y="541683"/>
                </a:cubicBezTo>
                <a:cubicBezTo>
                  <a:pt x="1361660" y="917695"/>
                  <a:pt x="1056842" y="1222513"/>
                  <a:pt x="680830" y="1222513"/>
                </a:cubicBezTo>
                <a:cubicBezTo>
                  <a:pt x="304818" y="1222513"/>
                  <a:pt x="0" y="917695"/>
                  <a:pt x="0" y="541683"/>
                </a:cubicBezTo>
                <a:cubicBezTo>
                  <a:pt x="0" y="353677"/>
                  <a:pt x="76205" y="183470"/>
                  <a:pt x="199410" y="60264"/>
                </a:cubicBezTo>
                <a:lnTo>
                  <a:pt x="27245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6E6AB59-F7A3-4A7C-AAA9-6A690CEE497A}"/>
              </a:ext>
            </a:extLst>
          </p:cNvPr>
          <p:cNvSpPr txBox="1"/>
          <p:nvPr/>
        </p:nvSpPr>
        <p:spPr>
          <a:xfrm>
            <a:off x="5655756" y="4870174"/>
            <a:ext cx="1039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本墨咏黑" panose="02000000000000000000" pitchFamily="2" charset="-122"/>
                <a:ea typeface="本墨咏黑" panose="02000000000000000000" pitchFamily="2" charset="-122"/>
              </a:rPr>
              <a:t>拆分</a:t>
            </a:r>
          </a:p>
        </p:txBody>
      </p:sp>
    </p:spTree>
    <p:extLst>
      <p:ext uri="{BB962C8B-B14F-4D97-AF65-F5344CB8AC3E}">
        <p14:creationId xmlns:p14="http://schemas.microsoft.com/office/powerpoint/2010/main" val="312921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139C43C-D77B-4231-8B7F-2B0181AA3B31}"/>
              </a:ext>
            </a:extLst>
          </p:cNvPr>
          <p:cNvSpPr/>
          <p:nvPr/>
        </p:nvSpPr>
        <p:spPr>
          <a:xfrm>
            <a:off x="1898250" y="1736202"/>
            <a:ext cx="3020992" cy="30209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44B4706-0E9C-473E-9B2B-CD8B0C288546}"/>
              </a:ext>
            </a:extLst>
          </p:cNvPr>
          <p:cNvSpPr/>
          <p:nvPr/>
        </p:nvSpPr>
        <p:spPr>
          <a:xfrm>
            <a:off x="6504973" y="1736202"/>
            <a:ext cx="3020992" cy="302099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9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5F0A9CA3-E686-4EFE-BB62-CF0B59B4FA5A}"/>
              </a:ext>
            </a:extLst>
          </p:cNvPr>
          <p:cNvSpPr/>
          <p:nvPr/>
        </p:nvSpPr>
        <p:spPr>
          <a:xfrm>
            <a:off x="5659010" y="2786510"/>
            <a:ext cx="873980" cy="325506"/>
          </a:xfrm>
          <a:custGeom>
            <a:avLst/>
            <a:gdLst>
              <a:gd name="connsiteX0" fmla="*/ 436990 w 873980"/>
              <a:gd name="connsiteY0" fmla="*/ 0 h 325506"/>
              <a:gd name="connsiteX1" fmla="*/ 817649 w 873980"/>
              <a:gd name="connsiteY1" fmla="*/ 116275 h 325506"/>
              <a:gd name="connsiteX2" fmla="*/ 873980 w 873980"/>
              <a:gd name="connsiteY2" fmla="*/ 162753 h 325506"/>
              <a:gd name="connsiteX3" fmla="*/ 817649 w 873980"/>
              <a:gd name="connsiteY3" fmla="*/ 209231 h 325506"/>
              <a:gd name="connsiteX4" fmla="*/ 436990 w 873980"/>
              <a:gd name="connsiteY4" fmla="*/ 325506 h 325506"/>
              <a:gd name="connsiteX5" fmla="*/ 56332 w 873980"/>
              <a:gd name="connsiteY5" fmla="*/ 209231 h 325506"/>
              <a:gd name="connsiteX6" fmla="*/ 0 w 873980"/>
              <a:gd name="connsiteY6" fmla="*/ 162753 h 325506"/>
              <a:gd name="connsiteX7" fmla="*/ 56332 w 873980"/>
              <a:gd name="connsiteY7" fmla="*/ 116275 h 325506"/>
              <a:gd name="connsiteX8" fmla="*/ 436990 w 873980"/>
              <a:gd name="connsiteY8" fmla="*/ 0 h 32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980" h="325506">
                <a:moveTo>
                  <a:pt x="436990" y="0"/>
                </a:moveTo>
                <a:cubicBezTo>
                  <a:pt x="577995" y="0"/>
                  <a:pt x="708987" y="42865"/>
                  <a:pt x="817649" y="116275"/>
                </a:cubicBezTo>
                <a:lnTo>
                  <a:pt x="873980" y="162753"/>
                </a:lnTo>
                <a:lnTo>
                  <a:pt x="817649" y="209231"/>
                </a:lnTo>
                <a:cubicBezTo>
                  <a:pt x="708987" y="282641"/>
                  <a:pt x="577995" y="325506"/>
                  <a:pt x="436990" y="325506"/>
                </a:cubicBezTo>
                <a:cubicBezTo>
                  <a:pt x="295986" y="325506"/>
                  <a:pt x="164993" y="282641"/>
                  <a:pt x="56332" y="209231"/>
                </a:cubicBezTo>
                <a:lnTo>
                  <a:pt x="0" y="162753"/>
                </a:lnTo>
                <a:lnTo>
                  <a:pt x="56332" y="116275"/>
                </a:lnTo>
                <a:cubicBezTo>
                  <a:pt x="164993" y="42865"/>
                  <a:pt x="295986" y="0"/>
                  <a:pt x="43699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3767F8FF-1BA8-4DEA-9ABA-E5EE64B039FC}"/>
              </a:ext>
            </a:extLst>
          </p:cNvPr>
          <p:cNvSpPr/>
          <p:nvPr/>
        </p:nvSpPr>
        <p:spPr>
          <a:xfrm>
            <a:off x="5415170" y="1750356"/>
            <a:ext cx="1361660" cy="1198907"/>
          </a:xfrm>
          <a:custGeom>
            <a:avLst/>
            <a:gdLst>
              <a:gd name="connsiteX0" fmla="*/ 680830 w 1361660"/>
              <a:gd name="connsiteY0" fmla="*/ 0 h 1198907"/>
              <a:gd name="connsiteX1" fmla="*/ 1361660 w 1361660"/>
              <a:gd name="connsiteY1" fmla="*/ 680830 h 1198907"/>
              <a:gd name="connsiteX2" fmla="*/ 1162249 w 1361660"/>
              <a:gd name="connsiteY2" fmla="*/ 1162249 h 1198907"/>
              <a:gd name="connsiteX3" fmla="*/ 1117820 w 1361660"/>
              <a:gd name="connsiteY3" fmla="*/ 1198907 h 1198907"/>
              <a:gd name="connsiteX4" fmla="*/ 1061489 w 1361660"/>
              <a:gd name="connsiteY4" fmla="*/ 1152429 h 1198907"/>
              <a:gd name="connsiteX5" fmla="*/ 680830 w 1361660"/>
              <a:gd name="connsiteY5" fmla="*/ 1036154 h 1198907"/>
              <a:gd name="connsiteX6" fmla="*/ 300171 w 1361660"/>
              <a:gd name="connsiteY6" fmla="*/ 1152429 h 1198907"/>
              <a:gd name="connsiteX7" fmla="*/ 243840 w 1361660"/>
              <a:gd name="connsiteY7" fmla="*/ 1198907 h 1198907"/>
              <a:gd name="connsiteX8" fmla="*/ 199411 w 1361660"/>
              <a:gd name="connsiteY8" fmla="*/ 1162249 h 1198907"/>
              <a:gd name="connsiteX9" fmla="*/ 0 w 1361660"/>
              <a:gd name="connsiteY9" fmla="*/ 680830 h 1198907"/>
              <a:gd name="connsiteX10" fmla="*/ 680830 w 1361660"/>
              <a:gd name="connsiteY10" fmla="*/ 0 h 119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1660" h="1198907">
                <a:moveTo>
                  <a:pt x="680830" y="0"/>
                </a:moveTo>
                <a:cubicBezTo>
                  <a:pt x="1056842" y="0"/>
                  <a:pt x="1361660" y="304818"/>
                  <a:pt x="1361660" y="680830"/>
                </a:cubicBezTo>
                <a:cubicBezTo>
                  <a:pt x="1361660" y="868836"/>
                  <a:pt x="1285455" y="1039044"/>
                  <a:pt x="1162249" y="1162249"/>
                </a:cubicBezTo>
                <a:lnTo>
                  <a:pt x="1117820" y="1198907"/>
                </a:lnTo>
                <a:lnTo>
                  <a:pt x="1061489" y="1152429"/>
                </a:lnTo>
                <a:cubicBezTo>
                  <a:pt x="952827" y="1079019"/>
                  <a:pt x="821835" y="1036154"/>
                  <a:pt x="680830" y="1036154"/>
                </a:cubicBezTo>
                <a:cubicBezTo>
                  <a:pt x="539825" y="1036154"/>
                  <a:pt x="408833" y="1079019"/>
                  <a:pt x="300171" y="1152429"/>
                </a:cubicBezTo>
                <a:lnTo>
                  <a:pt x="243840" y="1198907"/>
                </a:lnTo>
                <a:lnTo>
                  <a:pt x="199411" y="1162249"/>
                </a:lnTo>
                <a:cubicBezTo>
                  <a:pt x="76205" y="1039044"/>
                  <a:pt x="0" y="868836"/>
                  <a:pt x="0" y="680830"/>
                </a:cubicBezTo>
                <a:cubicBezTo>
                  <a:pt x="0" y="304818"/>
                  <a:pt x="304818" y="0"/>
                  <a:pt x="68083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2E871DA7-CC2E-488E-A153-3BCCDA23D084}"/>
              </a:ext>
            </a:extLst>
          </p:cNvPr>
          <p:cNvSpPr/>
          <p:nvPr/>
        </p:nvSpPr>
        <p:spPr>
          <a:xfrm>
            <a:off x="5415170" y="2949263"/>
            <a:ext cx="1361660" cy="1198907"/>
          </a:xfrm>
          <a:custGeom>
            <a:avLst/>
            <a:gdLst>
              <a:gd name="connsiteX0" fmla="*/ 243840 w 1361660"/>
              <a:gd name="connsiteY0" fmla="*/ 0 h 1198907"/>
              <a:gd name="connsiteX1" fmla="*/ 300171 w 1361660"/>
              <a:gd name="connsiteY1" fmla="*/ 46478 h 1198907"/>
              <a:gd name="connsiteX2" fmla="*/ 680830 w 1361660"/>
              <a:gd name="connsiteY2" fmla="*/ 162753 h 1198907"/>
              <a:gd name="connsiteX3" fmla="*/ 1061489 w 1361660"/>
              <a:gd name="connsiteY3" fmla="*/ 46478 h 1198907"/>
              <a:gd name="connsiteX4" fmla="*/ 1117820 w 1361660"/>
              <a:gd name="connsiteY4" fmla="*/ 0 h 1198907"/>
              <a:gd name="connsiteX5" fmla="*/ 1162249 w 1361660"/>
              <a:gd name="connsiteY5" fmla="*/ 36658 h 1198907"/>
              <a:gd name="connsiteX6" fmla="*/ 1361660 w 1361660"/>
              <a:gd name="connsiteY6" fmla="*/ 518077 h 1198907"/>
              <a:gd name="connsiteX7" fmla="*/ 680830 w 1361660"/>
              <a:gd name="connsiteY7" fmla="*/ 1198907 h 1198907"/>
              <a:gd name="connsiteX8" fmla="*/ 0 w 1361660"/>
              <a:gd name="connsiteY8" fmla="*/ 518077 h 1198907"/>
              <a:gd name="connsiteX9" fmla="*/ 199411 w 1361660"/>
              <a:gd name="connsiteY9" fmla="*/ 36658 h 1198907"/>
              <a:gd name="connsiteX10" fmla="*/ 243840 w 1361660"/>
              <a:gd name="connsiteY10" fmla="*/ 0 h 119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1660" h="1198907">
                <a:moveTo>
                  <a:pt x="243840" y="0"/>
                </a:moveTo>
                <a:lnTo>
                  <a:pt x="300171" y="46478"/>
                </a:lnTo>
                <a:cubicBezTo>
                  <a:pt x="408833" y="119888"/>
                  <a:pt x="539825" y="162753"/>
                  <a:pt x="680830" y="162753"/>
                </a:cubicBezTo>
                <a:cubicBezTo>
                  <a:pt x="821835" y="162753"/>
                  <a:pt x="952827" y="119888"/>
                  <a:pt x="1061489" y="46478"/>
                </a:cubicBezTo>
                <a:lnTo>
                  <a:pt x="1117820" y="0"/>
                </a:lnTo>
                <a:lnTo>
                  <a:pt x="1162249" y="36658"/>
                </a:lnTo>
                <a:cubicBezTo>
                  <a:pt x="1285455" y="159864"/>
                  <a:pt x="1361660" y="330071"/>
                  <a:pt x="1361660" y="518077"/>
                </a:cubicBezTo>
                <a:cubicBezTo>
                  <a:pt x="1361660" y="894089"/>
                  <a:pt x="1056842" y="1198907"/>
                  <a:pt x="680830" y="1198907"/>
                </a:cubicBezTo>
                <a:cubicBezTo>
                  <a:pt x="304818" y="1198907"/>
                  <a:pt x="0" y="894089"/>
                  <a:pt x="0" y="518077"/>
                </a:cubicBezTo>
                <a:cubicBezTo>
                  <a:pt x="0" y="330071"/>
                  <a:pt x="76205" y="159864"/>
                  <a:pt x="199411" y="36658"/>
                </a:cubicBezTo>
                <a:lnTo>
                  <a:pt x="24384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BE7F4A5-0716-4E85-AE26-7C25E478C01B}"/>
              </a:ext>
            </a:extLst>
          </p:cNvPr>
          <p:cNvSpPr txBox="1"/>
          <p:nvPr/>
        </p:nvSpPr>
        <p:spPr>
          <a:xfrm>
            <a:off x="5659010" y="4939748"/>
            <a:ext cx="1039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本墨咏黑" panose="02000000000000000000" pitchFamily="2" charset="-122"/>
                <a:ea typeface="本墨咏黑" panose="02000000000000000000" pitchFamily="2" charset="-122"/>
              </a:rPr>
              <a:t>相交</a:t>
            </a:r>
          </a:p>
        </p:txBody>
      </p:sp>
    </p:spTree>
    <p:extLst>
      <p:ext uri="{BB962C8B-B14F-4D97-AF65-F5344CB8AC3E}">
        <p14:creationId xmlns:p14="http://schemas.microsoft.com/office/powerpoint/2010/main" val="185643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139C43C-D77B-4231-8B7F-2B0181AA3B31}"/>
              </a:ext>
            </a:extLst>
          </p:cNvPr>
          <p:cNvSpPr/>
          <p:nvPr/>
        </p:nvSpPr>
        <p:spPr>
          <a:xfrm>
            <a:off x="1840376" y="1736202"/>
            <a:ext cx="3020992" cy="30209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44B4706-0E9C-473E-9B2B-CD8B0C288546}"/>
              </a:ext>
            </a:extLst>
          </p:cNvPr>
          <p:cNvSpPr/>
          <p:nvPr/>
        </p:nvSpPr>
        <p:spPr>
          <a:xfrm>
            <a:off x="6504973" y="1736202"/>
            <a:ext cx="3020992" cy="302099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4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76</Words>
  <Application>Microsoft Office PowerPoint</Application>
  <PresentationFormat>宽屏</PresentationFormat>
  <Paragraphs>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本墨咏黑</vt:lpstr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 小技巧</dc:creator>
  <cp:lastModifiedBy>M15755</cp:lastModifiedBy>
  <cp:revision>6</cp:revision>
  <dcterms:created xsi:type="dcterms:W3CDTF">2021-08-26T00:39:04Z</dcterms:created>
  <dcterms:modified xsi:type="dcterms:W3CDTF">2023-02-25T09:38:35Z</dcterms:modified>
</cp:coreProperties>
</file>