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0"/>
  </p:notesMasterIdLst>
  <p:handoutMasterIdLst>
    <p:handoutMasterId r:id="rId11"/>
  </p:handoutMasterIdLst>
  <p:sldIdLst>
    <p:sldId id="960" r:id="rId2"/>
    <p:sldId id="961" r:id="rId3"/>
    <p:sldId id="962" r:id="rId4"/>
    <p:sldId id="963" r:id="rId5"/>
    <p:sldId id="964" r:id="rId6"/>
    <p:sldId id="965" r:id="rId7"/>
    <p:sldId id="966" r:id="rId8"/>
    <p:sldId id="967" r:id="rId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640" autoAdjust="0"/>
    <p:restoredTop sz="94607" autoAdjust="0"/>
  </p:normalViewPr>
  <p:slideViewPr>
    <p:cSldViewPr snapToObjects="1">
      <p:cViewPr varScale="1">
        <p:scale>
          <a:sx n="101" d="100"/>
          <a:sy n="101" d="100"/>
        </p:scale>
        <p:origin x="200" y="5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32FFC62-CA9D-4B2E-88BB-9E5316A3893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 b="0">
                <a:ea typeface="仿宋_GB2312" panose="0201060903010101010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C90B79E-F5F8-4518-A6F5-47E093C5E74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kumimoji="1" sz="1200" b="0">
                <a:ea typeface="仿宋_GB2312" panose="0201060903010101010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A82CE3E-B2DB-4DC5-9208-8A41C9690BE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 b="0">
                <a:ea typeface="仿宋_GB2312" panose="0201060903010101010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6CE36E0-7F9F-4EE3-AAA3-1C392E061B0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Font typeface="Arial" panose="020B0604020202020204" pitchFamily="34" charset="0"/>
              <a:buNone/>
              <a:defRPr sz="1200" b="0" noProof="1">
                <a:ea typeface="仿宋_GB2312" panose="02010609030101010101" charset="-122"/>
                <a:cs typeface="+mn-cs"/>
              </a:defRPr>
            </a:lvl1pPr>
          </a:lstStyle>
          <a:p>
            <a:pPr>
              <a:defRPr/>
            </a:pPr>
            <a:fld id="{7C2FFC14-5AF6-0F40-8DD7-26B46C84A1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B2F66AC-BBE2-4997-BD36-7699906CAC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 b="0">
                <a:ea typeface="仿宋_GB2312" panose="0201060903010101010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B930D5-32D2-4E5D-8607-F1AE4A7F31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kumimoji="1" sz="1200" b="0">
                <a:ea typeface="仿宋_GB2312" panose="0201060903010101010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632B3F74-56F1-3D4C-BFA4-B42A7056D37A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3A0F386-643E-4233-8FA4-8146E48759D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08EBCCF-EB43-4723-AF0A-DC3A7463196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 b="0">
                <a:ea typeface="仿宋_GB2312" panose="0201060903010101010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88C1F673-9FAE-4D68-9A81-A4EC39BD0D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Font typeface="Arial" panose="020B0604020202020204" pitchFamily="34" charset="0"/>
              <a:buNone/>
              <a:defRPr sz="1200" b="0" noProof="1">
                <a:ea typeface="仿宋_GB2312" panose="02010609030101010101" charset="-122"/>
                <a:cs typeface="+mn-cs"/>
              </a:defRPr>
            </a:lvl1pPr>
          </a:lstStyle>
          <a:p>
            <a:pPr>
              <a:defRPr/>
            </a:pPr>
            <a:fld id="{B95A4AB4-FC02-574F-AA7E-2AC5318449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charset="-122"/>
        <a:cs typeface="仿宋_GB2312" panose="02010609030101010101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charset="-122"/>
        <a:cs typeface="仿宋_GB2312" panose="02010609030101010101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charset="-122"/>
        <a:cs typeface="仿宋_GB2312" panose="02010609030101010101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charset="-122"/>
        <a:cs typeface="仿宋_GB2312" panose="02010609030101010101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charset="-122"/>
        <a:cs typeface="仿宋_GB2312" panose="0201060903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595C1D7D-C4CE-5843-9BA4-581D992C3F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662EA998-B3BE-5243-A3AE-F4F2FFEBBEB9}" type="slidenum">
              <a:rPr altLang="zh-CN" sz="1200" b="0" smtClean="0">
                <a:solidFill>
                  <a:srgbClr val="000000"/>
                </a:solidFill>
                <a:ea typeface="宋体" panose="02010600030101010101" pitchFamily="2" charset="-122"/>
              </a:rPr>
              <a:pPr/>
              <a:t>1</a:t>
            </a:fld>
            <a:endParaRPr lang="en-US" altLang="zh-CN" sz="12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7C11581A-FED2-1E42-A1A1-88AE6C81DE5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F82DC7F-F3D8-2543-8C2D-2378BE5600A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9">
            <a:extLst>
              <a:ext uri="{FF2B5EF4-FFF2-40B4-BE49-F238E27FC236}">
                <a16:creationId xmlns:a16="http://schemas.microsoft.com/office/drawing/2014/main" id="{18E2297D-0964-A049-9F77-543154A5173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6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4">
            <a:extLst>
              <a:ext uri="{FF2B5EF4-FFF2-40B4-BE49-F238E27FC236}">
                <a16:creationId xmlns:a16="http://schemas.microsoft.com/office/drawing/2014/main" id="{4E81FFB8-A307-DC48-BB48-C81131718A13}"/>
              </a:ext>
            </a:extLst>
          </p:cNvPr>
          <p:cNvSpPr/>
          <p:nvPr userDrawn="1"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800" b="0">
              <a:solidFill>
                <a:srgbClr val="FEFFFF"/>
              </a:solidFill>
            </a:endParaRPr>
          </a:p>
        </p:txBody>
      </p:sp>
      <p:sp>
        <p:nvSpPr>
          <p:cNvPr id="5" name="矩形 15">
            <a:extLst>
              <a:ext uri="{FF2B5EF4-FFF2-40B4-BE49-F238E27FC236}">
                <a16:creationId xmlns:a16="http://schemas.microsoft.com/office/drawing/2014/main" id="{6E9557B0-DE48-8949-85DD-2394435A00C6}"/>
              </a:ext>
            </a:extLst>
          </p:cNvPr>
          <p:cNvSpPr/>
          <p:nvPr userDrawn="1"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800" b="0">
              <a:solidFill>
                <a:srgbClr val="FEFFFF"/>
              </a:solidFill>
            </a:endParaRPr>
          </a:p>
        </p:txBody>
      </p:sp>
      <p:grpSp>
        <p:nvGrpSpPr>
          <p:cNvPr id="6" name="组合 16">
            <a:extLst>
              <a:ext uri="{FF2B5EF4-FFF2-40B4-BE49-F238E27FC236}">
                <a16:creationId xmlns:a16="http://schemas.microsoft.com/office/drawing/2014/main" id="{2CFB7FDD-AF63-A74E-927C-FB06EBBA87B9}"/>
              </a:ext>
            </a:extLst>
          </p:cNvPr>
          <p:cNvGrpSpPr/>
          <p:nvPr userDrawn="1"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7" name="等腰三角形 1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EB847C7-B41D-DC42-92E8-C3443AD14B83}"/>
                </a:ext>
              </a:extLst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8" name="等腰三角形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74FDC12-5265-A941-B96E-1AD90CB57BB9}"/>
                </a:ext>
              </a:extLst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9" name="等腰三角形 1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8740918-1F8E-444D-96D5-8309B8BE4349}"/>
                </a:ext>
              </a:extLst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171" y="235957"/>
            <a:ext cx="6400800" cy="456739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00910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4">
            <a:extLst>
              <a:ext uri="{FF2B5EF4-FFF2-40B4-BE49-F238E27FC236}">
                <a16:creationId xmlns:a16="http://schemas.microsoft.com/office/drawing/2014/main" id="{FD209FC9-2953-1C44-996F-A0EC73299522}"/>
              </a:ext>
            </a:extLst>
          </p:cNvPr>
          <p:cNvSpPr/>
          <p:nvPr userDrawn="1"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800" b="0">
              <a:solidFill>
                <a:srgbClr val="FEFFFF"/>
              </a:solidFill>
            </a:endParaRPr>
          </a:p>
        </p:txBody>
      </p:sp>
      <p:sp>
        <p:nvSpPr>
          <p:cNvPr id="4" name="矩形 15">
            <a:extLst>
              <a:ext uri="{FF2B5EF4-FFF2-40B4-BE49-F238E27FC236}">
                <a16:creationId xmlns:a16="http://schemas.microsoft.com/office/drawing/2014/main" id="{77E890F6-EFB1-A14F-AFF6-89491D3ABCB8}"/>
              </a:ext>
            </a:extLst>
          </p:cNvPr>
          <p:cNvSpPr/>
          <p:nvPr userDrawn="1"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800" b="0">
              <a:solidFill>
                <a:srgbClr val="FEFFFF"/>
              </a:solidFill>
            </a:endParaRPr>
          </a:p>
        </p:txBody>
      </p:sp>
      <p:grpSp>
        <p:nvGrpSpPr>
          <p:cNvPr id="5" name="组合 16">
            <a:extLst>
              <a:ext uri="{FF2B5EF4-FFF2-40B4-BE49-F238E27FC236}">
                <a16:creationId xmlns:a16="http://schemas.microsoft.com/office/drawing/2014/main" id="{7AC9781A-3A3A-B24D-B6FC-E1BBAE368D5F}"/>
              </a:ext>
            </a:extLst>
          </p:cNvPr>
          <p:cNvGrpSpPr/>
          <p:nvPr userDrawn="1"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6" name="等腰三角形 1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ED2A0F92-20A1-134C-8853-89296D765848}"/>
                </a:ext>
              </a:extLst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7" name="等腰三角形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A546299-4CD2-8044-8887-4D1576706407}"/>
                </a:ext>
              </a:extLst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8" name="等腰三角形 1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14016276-76D8-B348-8F50-60B2913293A5}"/>
                </a:ext>
              </a:extLst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</p:grpSp>
      <p:sp>
        <p:nvSpPr>
          <p:cNvPr id="9" name="直接连接符 9">
            <a:extLst>
              <a:ext uri="{FF2B5EF4-FFF2-40B4-BE49-F238E27FC236}">
                <a16:creationId xmlns:a16="http://schemas.microsoft.com/office/drawing/2014/main" id="{8891F4FC-BA6F-6C4D-8873-1A2E1AE6F25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6439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接连接符 9">
            <a:extLst>
              <a:ext uri="{FF2B5EF4-FFF2-40B4-BE49-F238E27FC236}">
                <a16:creationId xmlns:a16="http://schemas.microsoft.com/office/drawing/2014/main" id="{BA23BCCF-3048-0D44-A89C-8BA3E94FEA3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矩形 15">
            <a:extLst>
              <a:ext uri="{FF2B5EF4-FFF2-40B4-BE49-F238E27FC236}">
                <a16:creationId xmlns:a16="http://schemas.microsoft.com/office/drawing/2014/main" id="{173448CA-CAC8-EE4D-B34E-6100399EED54}"/>
              </a:ext>
            </a:extLst>
          </p:cNvPr>
          <p:cNvSpPr/>
          <p:nvPr userDrawn="1"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800" b="0">
              <a:solidFill>
                <a:srgbClr val="FEFFFF"/>
              </a:solidFill>
            </a:endParaRPr>
          </a:p>
        </p:txBody>
      </p:sp>
      <p:sp>
        <p:nvSpPr>
          <p:cNvPr id="5" name="矩形 16">
            <a:extLst>
              <a:ext uri="{FF2B5EF4-FFF2-40B4-BE49-F238E27FC236}">
                <a16:creationId xmlns:a16="http://schemas.microsoft.com/office/drawing/2014/main" id="{9A18DEB3-D5FF-4949-8B85-2D5F554A1F32}"/>
              </a:ext>
            </a:extLst>
          </p:cNvPr>
          <p:cNvSpPr/>
          <p:nvPr userDrawn="1"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800" b="0">
              <a:solidFill>
                <a:srgbClr val="FEFFFF"/>
              </a:solidFill>
            </a:endParaRPr>
          </a:p>
        </p:txBody>
      </p:sp>
      <p:grpSp>
        <p:nvGrpSpPr>
          <p:cNvPr id="6" name="组合 17">
            <a:extLst>
              <a:ext uri="{FF2B5EF4-FFF2-40B4-BE49-F238E27FC236}">
                <a16:creationId xmlns:a16="http://schemas.microsoft.com/office/drawing/2014/main" id="{C7BE3306-332F-BC49-B601-87CA7D198956}"/>
              </a:ext>
            </a:extLst>
          </p:cNvPr>
          <p:cNvGrpSpPr/>
          <p:nvPr userDrawn="1"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7" name="等腰三角形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1A5A9AF-FF92-274C-9ACB-073C68E007E2}"/>
                </a:ext>
              </a:extLst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8" name="等腰三角形 1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EF0B139-E89A-FB4A-A3F5-6712C9D9128B}"/>
                </a:ext>
              </a:extLst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9" name="等腰三角形 2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CB62386-FC29-204C-9244-6BBF67CB390B}"/>
                </a:ext>
              </a:extLst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</p:grpSp>
      <p:sp>
        <p:nvSpPr>
          <p:cNvPr id="11" name="直接连接符 9">
            <a:extLst>
              <a:ext uri="{FF2B5EF4-FFF2-40B4-BE49-F238E27FC236}">
                <a16:creationId xmlns:a16="http://schemas.microsoft.com/office/drawing/2014/main" id="{E1B17E6F-F71C-7643-B488-92AD11A0D07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44550" y="260350"/>
            <a:ext cx="6400800" cy="4572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9119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4">
            <a:extLst>
              <a:ext uri="{FF2B5EF4-FFF2-40B4-BE49-F238E27FC236}">
                <a16:creationId xmlns:a16="http://schemas.microsoft.com/office/drawing/2014/main" id="{0DF09157-91EF-8A47-AD43-38EFD9546C47}"/>
              </a:ext>
            </a:extLst>
          </p:cNvPr>
          <p:cNvSpPr/>
          <p:nvPr userDrawn="1"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800" b="0">
              <a:solidFill>
                <a:srgbClr val="FEFFFF"/>
              </a:solidFill>
            </a:endParaRPr>
          </a:p>
        </p:txBody>
      </p:sp>
      <p:sp>
        <p:nvSpPr>
          <p:cNvPr id="4" name="矩形 15">
            <a:extLst>
              <a:ext uri="{FF2B5EF4-FFF2-40B4-BE49-F238E27FC236}">
                <a16:creationId xmlns:a16="http://schemas.microsoft.com/office/drawing/2014/main" id="{7978FF8E-6666-9247-899D-78C4E015F2E4}"/>
              </a:ext>
            </a:extLst>
          </p:cNvPr>
          <p:cNvSpPr/>
          <p:nvPr userDrawn="1"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800" b="0">
              <a:solidFill>
                <a:srgbClr val="FEFFFF"/>
              </a:solidFill>
            </a:endParaRPr>
          </a:p>
        </p:txBody>
      </p:sp>
      <p:grpSp>
        <p:nvGrpSpPr>
          <p:cNvPr id="5" name="组合 16">
            <a:extLst>
              <a:ext uri="{FF2B5EF4-FFF2-40B4-BE49-F238E27FC236}">
                <a16:creationId xmlns:a16="http://schemas.microsoft.com/office/drawing/2014/main" id="{15292B10-976B-9F45-B032-C5F1490EDAB7}"/>
              </a:ext>
            </a:extLst>
          </p:cNvPr>
          <p:cNvGrpSpPr/>
          <p:nvPr userDrawn="1"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6" name="等腰三角形 1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62D4688D-A31F-4046-8E36-00450D2F261E}"/>
                </a:ext>
              </a:extLst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7" name="等腰三角形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8199011-51C9-B74D-96FC-A88B47B1E2F1}"/>
                </a:ext>
              </a:extLst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8" name="等腰三角形 1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804A280-0710-7348-B0FB-3FAEEBF86A28}"/>
                </a:ext>
              </a:extLst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</p:grpSp>
      <p:sp>
        <p:nvSpPr>
          <p:cNvPr id="9" name="直接连接符 9">
            <a:extLst>
              <a:ext uri="{FF2B5EF4-FFF2-40B4-BE49-F238E27FC236}">
                <a16:creationId xmlns:a16="http://schemas.microsoft.com/office/drawing/2014/main" id="{0CD268B4-8F05-7D40-90D4-9A7B7A2EBF9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3862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4">
            <a:extLst>
              <a:ext uri="{FF2B5EF4-FFF2-40B4-BE49-F238E27FC236}">
                <a16:creationId xmlns:a16="http://schemas.microsoft.com/office/drawing/2014/main" id="{6ED4D398-CA63-2043-97D6-8966AA96A996}"/>
              </a:ext>
            </a:extLst>
          </p:cNvPr>
          <p:cNvSpPr/>
          <p:nvPr userDrawn="1"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800" b="0">
              <a:solidFill>
                <a:srgbClr val="FEFFFF"/>
              </a:solidFill>
            </a:endParaRPr>
          </a:p>
        </p:txBody>
      </p:sp>
      <p:sp>
        <p:nvSpPr>
          <p:cNvPr id="4" name="矩形 15">
            <a:extLst>
              <a:ext uri="{FF2B5EF4-FFF2-40B4-BE49-F238E27FC236}">
                <a16:creationId xmlns:a16="http://schemas.microsoft.com/office/drawing/2014/main" id="{27835540-02F2-584E-BA6C-0C021F742D10}"/>
              </a:ext>
            </a:extLst>
          </p:cNvPr>
          <p:cNvSpPr/>
          <p:nvPr userDrawn="1"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800" b="0">
              <a:solidFill>
                <a:srgbClr val="FEFFFF"/>
              </a:solidFill>
            </a:endParaRPr>
          </a:p>
        </p:txBody>
      </p:sp>
      <p:grpSp>
        <p:nvGrpSpPr>
          <p:cNvPr id="5" name="组合 16">
            <a:extLst>
              <a:ext uri="{FF2B5EF4-FFF2-40B4-BE49-F238E27FC236}">
                <a16:creationId xmlns:a16="http://schemas.microsoft.com/office/drawing/2014/main" id="{FB5C372F-E8F7-2041-9A11-B7AF40E9B7D5}"/>
              </a:ext>
            </a:extLst>
          </p:cNvPr>
          <p:cNvGrpSpPr/>
          <p:nvPr userDrawn="1"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6" name="等腰三角形 1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62744C1-0DDF-5642-8D28-3DCB44E78F4E}"/>
                </a:ext>
              </a:extLst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7" name="等腰三角形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1286F757-274E-D140-851C-26E5C39F65E0}"/>
                </a:ext>
              </a:extLst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8" name="等腰三角形 1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F1F2F12-03B1-104A-9F91-472A36D1D88F}"/>
                </a:ext>
              </a:extLst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</p:grpSp>
      <p:sp>
        <p:nvSpPr>
          <p:cNvPr id="9" name="直接连接符 9">
            <a:extLst>
              <a:ext uri="{FF2B5EF4-FFF2-40B4-BE49-F238E27FC236}">
                <a16:creationId xmlns:a16="http://schemas.microsoft.com/office/drawing/2014/main" id="{AAAAA3F1-3887-F242-BA3E-9D4CC31FADE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3716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4">
            <a:extLst>
              <a:ext uri="{FF2B5EF4-FFF2-40B4-BE49-F238E27FC236}">
                <a16:creationId xmlns:a16="http://schemas.microsoft.com/office/drawing/2014/main" id="{EF92A46C-6254-7644-9A56-303F1920F881}"/>
              </a:ext>
            </a:extLst>
          </p:cNvPr>
          <p:cNvSpPr/>
          <p:nvPr userDrawn="1"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800" b="0">
              <a:solidFill>
                <a:srgbClr val="FEFFFF"/>
              </a:solidFill>
            </a:endParaRPr>
          </a:p>
        </p:txBody>
      </p:sp>
      <p:sp>
        <p:nvSpPr>
          <p:cNvPr id="4" name="矩形 15">
            <a:extLst>
              <a:ext uri="{FF2B5EF4-FFF2-40B4-BE49-F238E27FC236}">
                <a16:creationId xmlns:a16="http://schemas.microsoft.com/office/drawing/2014/main" id="{82F1495B-953D-2B43-BE30-4C4BA5D54EBC}"/>
              </a:ext>
            </a:extLst>
          </p:cNvPr>
          <p:cNvSpPr/>
          <p:nvPr userDrawn="1"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800" b="0">
              <a:solidFill>
                <a:srgbClr val="FEFFFF"/>
              </a:solidFill>
            </a:endParaRPr>
          </a:p>
        </p:txBody>
      </p:sp>
      <p:grpSp>
        <p:nvGrpSpPr>
          <p:cNvPr id="5" name="组合 16">
            <a:extLst>
              <a:ext uri="{FF2B5EF4-FFF2-40B4-BE49-F238E27FC236}">
                <a16:creationId xmlns:a16="http://schemas.microsoft.com/office/drawing/2014/main" id="{40B3DC8C-A2AC-7A4B-90C4-C575E051C621}"/>
              </a:ext>
            </a:extLst>
          </p:cNvPr>
          <p:cNvGrpSpPr/>
          <p:nvPr userDrawn="1"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6" name="等腰三角形 1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B5833F58-A16D-3B41-A012-AFE8518BCD3E}"/>
                </a:ext>
              </a:extLst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7" name="等腰三角形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E7B5200-DD8E-CE4E-9694-E62332A29F03}"/>
                </a:ext>
              </a:extLst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8" name="等腰三角形 1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54B0D0A-ECA9-D94C-B84C-60013D6D34A7}"/>
                </a:ext>
              </a:extLst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</p:grpSp>
      <p:sp>
        <p:nvSpPr>
          <p:cNvPr id="9" name="直接连接符 9">
            <a:extLst>
              <a:ext uri="{FF2B5EF4-FFF2-40B4-BE49-F238E27FC236}">
                <a16:creationId xmlns:a16="http://schemas.microsoft.com/office/drawing/2014/main" id="{1DB1BE79-57BD-B34E-8927-A962005456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9809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空白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9">
            <a:extLst>
              <a:ext uri="{FF2B5EF4-FFF2-40B4-BE49-F238E27FC236}">
                <a16:creationId xmlns:a16="http://schemas.microsoft.com/office/drawing/2014/main" id="{A7DFF95A-8E84-6B46-A993-86A25D83EE7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1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E23929B7-79BD-4347-9A71-14BE120A7D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96888" y="1116013"/>
            <a:ext cx="8251825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</p:txBody>
      </p:sp>
      <p:cxnSp>
        <p:nvCxnSpPr>
          <p:cNvPr id="1027" name="直接连接符 9">
            <a:extLst>
              <a:ext uri="{FF2B5EF4-FFF2-40B4-BE49-F238E27FC236}">
                <a16:creationId xmlns:a16="http://schemas.microsoft.com/office/drawing/2014/main" id="{31BA3AED-3BDB-9E49-99EA-2C450B4C515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CAA2CB1-109C-4567-8DA1-4508A668CC66}"/>
              </a:ext>
            </a:extLst>
          </p:cNvPr>
          <p:cNvSpPr/>
          <p:nvPr userDrawn="1"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800" b="0">
              <a:solidFill>
                <a:srgbClr val="FEFFF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67093CD-D810-4458-9BB6-5B9BFDF2D9F0}"/>
              </a:ext>
            </a:extLst>
          </p:cNvPr>
          <p:cNvSpPr/>
          <p:nvPr userDrawn="1"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800" b="0">
              <a:solidFill>
                <a:srgbClr val="FEFFFF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6365889-AD19-48AF-9641-0614B0B8957D}"/>
              </a:ext>
            </a:extLst>
          </p:cNvPr>
          <p:cNvGrpSpPr/>
          <p:nvPr userDrawn="1"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2" name="等腰三角形 1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1A535E5-0AEE-48E9-AD1F-7829A4C8BD66}"/>
                </a:ext>
              </a:extLst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13" name="等腰三角形 12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B06D35A-5612-4983-915F-643F2ECAB663}"/>
                </a:ext>
              </a:extLst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14" name="等腰三角形 1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3B7F43DF-E6C6-4AFE-A8A7-41EE36F4F4C8}"/>
                </a:ext>
              </a:extLst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</p:grpSp>
      <p:sp>
        <p:nvSpPr>
          <p:cNvPr id="1031" name="Rectangle 2">
            <a:extLst>
              <a:ext uri="{FF2B5EF4-FFF2-40B4-BE49-F238E27FC236}">
                <a16:creationId xmlns:a16="http://schemas.microsoft.com/office/drawing/2014/main" id="{B29169DE-A300-1B4F-801D-D588E34A1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26035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CN" noProof="1"/>
              <a:t>单击以编辑</a:t>
            </a:r>
            <a:r>
              <a:rPr lang="zh-TW" altLang="en-US" noProof="1"/>
              <a:t>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6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anose="0201060903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anose="0201060903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anose="0201060903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anose="02010609030101010101" pitchFamily="49" charset="-122"/>
        </a:defRPr>
      </a:lvl9pPr>
    </p:titleStyle>
    <p:bodyStyle>
      <a:lvl1pPr indent="538163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19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: 圆角 2">
            <a:extLst>
              <a:ext uri="{FF2B5EF4-FFF2-40B4-BE49-F238E27FC236}">
                <a16:creationId xmlns:a16="http://schemas.microsoft.com/office/drawing/2014/main" id="{25A9B958-B976-4589-AEAA-F8BB0CB29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763" y="3141663"/>
            <a:ext cx="5640387" cy="5794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kumimoji="1" lang="zh-CN" altLang="en-US" sz="2800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703D7EC-08F6-4A70-9078-491BAB302B69}"/>
              </a:ext>
            </a:extLst>
          </p:cNvPr>
          <p:cNvSpPr/>
          <p:nvPr/>
        </p:nvSpPr>
        <p:spPr bwMode="auto">
          <a:xfrm>
            <a:off x="0" y="514350"/>
            <a:ext cx="9144000" cy="881063"/>
          </a:xfrm>
          <a:prstGeom prst="rect">
            <a:avLst/>
          </a:prstGeom>
          <a:solidFill>
            <a:srgbClr val="6C4C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5824799-743F-4FBC-9ADE-490437AF312F}"/>
              </a:ext>
            </a:extLst>
          </p:cNvPr>
          <p:cNvSpPr/>
          <p:nvPr/>
        </p:nvSpPr>
        <p:spPr bwMode="auto">
          <a:xfrm>
            <a:off x="0" y="1519238"/>
            <a:ext cx="9144000" cy="53975"/>
          </a:xfrm>
          <a:prstGeom prst="rect">
            <a:avLst/>
          </a:prstGeom>
          <a:solidFill>
            <a:srgbClr val="6C4C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4341" name="图片 1">
            <a:extLst>
              <a:ext uri="{FF2B5EF4-FFF2-40B4-BE49-F238E27FC236}">
                <a16:creationId xmlns:a16="http://schemas.microsoft.com/office/drawing/2014/main" id="{D423F33D-813B-3549-A6D8-66D8551F0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1" t="61440" r="36745" b="14038"/>
          <a:stretch>
            <a:fillRect/>
          </a:stretch>
        </p:blipFill>
        <p:spPr bwMode="auto">
          <a:xfrm>
            <a:off x="511175" y="2382838"/>
            <a:ext cx="2282825" cy="293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15644FB2-331E-4275-8563-77F9BC394432}"/>
              </a:ext>
            </a:extLst>
          </p:cNvPr>
          <p:cNvSpPr/>
          <p:nvPr/>
        </p:nvSpPr>
        <p:spPr bwMode="auto">
          <a:xfrm>
            <a:off x="0" y="6121400"/>
            <a:ext cx="9155113" cy="604838"/>
          </a:xfrm>
          <a:prstGeom prst="rect">
            <a:avLst/>
          </a:prstGeom>
          <a:solidFill>
            <a:srgbClr val="76AE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F9FFD9C1-DB4D-43D8-BC38-B7E80CA81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063" y="3074988"/>
            <a:ext cx="4899025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zh-TW" altLang="en-US" sz="3600" b="0" dirty="0">
                <a:solidFill>
                  <a:srgbClr val="FEFFFF"/>
                </a:solidFill>
                <a:ea typeface="楷体_GB2312"/>
                <a:cs typeface="楷体_GB2312"/>
                <a:sym typeface="+mn-lt"/>
              </a:rPr>
              <a:t>二叉树</a:t>
            </a:r>
            <a:endParaRPr kumimoji="1" lang="zh-CN" altLang="en-US" sz="4800" i="1" dirty="0">
              <a:solidFill>
                <a:srgbClr val="362647"/>
              </a:solidFill>
              <a:effectLst>
                <a:outerShdw blurRad="38100" dist="38100" dir="2700000" algn="tl">
                  <a:srgbClr val="FFFFFF"/>
                </a:outerShdw>
              </a:effectLst>
              <a:ea typeface="楷体_GB2312"/>
              <a:cs typeface="楷体_GB2312"/>
              <a:sym typeface="+mn-lt"/>
            </a:endParaRP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674DD72A-7E5A-4649-BBC4-2DFFB7893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8" y="2352675"/>
            <a:ext cx="2554287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kumimoji="1" lang="zh-TW" altLang="en-US" sz="3600" b="0" kern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练习</a:t>
            </a:r>
            <a:endParaRPr kumimoji="1" lang="zh-CN" altLang="en-US" sz="4800" b="0" kern="0" dirty="0">
              <a:solidFill>
                <a:srgbClr val="6C4C8F">
                  <a:lumMod val="50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AB38F292-470D-4210-82E2-99289FF03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641350"/>
            <a:ext cx="8843962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zh-CN" altLang="en-US" sz="4000" b="0">
                <a:solidFill>
                  <a:srgbClr val="FEFFFF"/>
                </a:solidFill>
                <a:ea typeface="楷体_GB2312"/>
                <a:cs typeface="楷体_GB2312"/>
                <a:sym typeface="+mn-lt"/>
              </a:rPr>
              <a:t>数据结构（</a:t>
            </a:r>
            <a:r>
              <a:rPr lang="en-US" altLang="zh-CN" sz="4000" b="0">
                <a:solidFill>
                  <a:srgbClr val="FEFFFF"/>
                </a:solidFill>
                <a:ea typeface="楷体_GB2312"/>
                <a:cs typeface="楷体_GB2312"/>
                <a:sym typeface="+mn-lt"/>
              </a:rPr>
              <a:t>C</a:t>
            </a:r>
            <a:r>
              <a:rPr lang="zh-CN" altLang="en-US" sz="4000" b="0">
                <a:solidFill>
                  <a:srgbClr val="FEFFFF"/>
                </a:solidFill>
                <a:ea typeface="楷体_GB2312"/>
                <a:cs typeface="楷体_GB2312"/>
                <a:sym typeface="+mn-lt"/>
              </a:rPr>
              <a:t>语言版）（第</a:t>
            </a:r>
            <a:r>
              <a:rPr lang="en-US" altLang="zh-CN" sz="4000" b="0">
                <a:solidFill>
                  <a:srgbClr val="FEFFFF"/>
                </a:solidFill>
                <a:ea typeface="楷体_GB2312"/>
                <a:cs typeface="楷体_GB2312"/>
                <a:sym typeface="+mn-lt"/>
              </a:rPr>
              <a:t>2</a:t>
            </a:r>
            <a:r>
              <a:rPr lang="zh-CN" altLang="en-US" sz="4000" b="0">
                <a:solidFill>
                  <a:srgbClr val="FEFFFF"/>
                </a:solidFill>
                <a:ea typeface="楷体_GB2312"/>
                <a:cs typeface="楷体_GB2312"/>
                <a:sym typeface="+mn-lt"/>
              </a:rPr>
              <a:t>版）</a:t>
            </a:r>
            <a:endParaRPr kumimoji="1" lang="zh-CN" altLang="en-US" sz="5400" i="1">
              <a:solidFill>
                <a:srgbClr val="362647"/>
              </a:solidFill>
              <a:effectLst>
                <a:outerShdw blurRad="38100" dist="38100" dir="2700000" algn="tl">
                  <a:srgbClr val="FFFFFF"/>
                </a:outerShdw>
              </a:effectLst>
              <a:ea typeface="楷体_GB2312"/>
              <a:cs typeface="楷体_GB2312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61DE-C38E-8D4A-86B0-1139BD41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判断是否是完全二叉树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770C4-92C6-7D42-8DF5-769E30B61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2736"/>
            <a:ext cx="1800200" cy="23449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75100A-F74C-BB44-9D72-45109B547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751" y="1124744"/>
            <a:ext cx="2187242" cy="18724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DA2ED5-C1A0-4940-941E-08FF4F5DB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629" y="1340768"/>
            <a:ext cx="2410114" cy="18724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68FC11-8082-0D45-B212-37A3B390F1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81" y="3860784"/>
            <a:ext cx="3128790" cy="23465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7A2DD3A-D746-DF47-BAF4-3EE3D0AC5361}"/>
              </a:ext>
            </a:extLst>
          </p:cNvPr>
          <p:cNvGrpSpPr/>
          <p:nvPr/>
        </p:nvGrpSpPr>
        <p:grpSpPr>
          <a:xfrm>
            <a:off x="4788572" y="4221088"/>
            <a:ext cx="2487231" cy="1878901"/>
            <a:chOff x="4633043" y="3998636"/>
            <a:chExt cx="2487231" cy="18789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FCB63AD-309B-AB40-857B-B8E1B3BFE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3043" y="4005064"/>
              <a:ext cx="2487231" cy="1872473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31BE09-13C4-E343-931B-1A7AF111348B}"/>
                </a:ext>
              </a:extLst>
            </p:cNvPr>
            <p:cNvSpPr/>
            <p:nvPr/>
          </p:nvSpPr>
          <p:spPr bwMode="auto">
            <a:xfrm>
              <a:off x="4633043" y="3998636"/>
              <a:ext cx="527429" cy="216024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anose="0201060903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607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FE85F9-AE1C-6D4B-92BA-DAECCA786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171" y="235957"/>
            <a:ext cx="6400800" cy="456739"/>
          </a:xfrm>
        </p:spPr>
        <p:txBody>
          <a:bodyPr/>
          <a:lstStyle/>
          <a:p>
            <a:r>
              <a:rPr lang="zh-TW" altLang="en-US" dirty="0"/>
              <a:t>二叉树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F9AB10-48F0-AD41-AF29-5074BA2D9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71" y="1124744"/>
            <a:ext cx="7317615" cy="12241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25FF83-4406-C743-BD39-87570610C3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46"/>
          <a:stretch/>
        </p:blipFill>
        <p:spPr>
          <a:xfrm>
            <a:off x="539552" y="2515120"/>
            <a:ext cx="3888432" cy="531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277A06-08B0-1840-832A-A661D0F76F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3" t="1" b="-1457"/>
          <a:stretch/>
        </p:blipFill>
        <p:spPr>
          <a:xfrm>
            <a:off x="4453756" y="2511249"/>
            <a:ext cx="4412704" cy="5393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F29AFB-006F-6846-88CB-6B4CDF7A9A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87" b="2652"/>
          <a:stretch/>
        </p:blipFill>
        <p:spPr>
          <a:xfrm>
            <a:off x="611560" y="2996952"/>
            <a:ext cx="2736304" cy="4924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9B779C-6A12-7242-BAFF-BD684DE2A7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48" t="1235"/>
          <a:stretch/>
        </p:blipFill>
        <p:spPr>
          <a:xfrm>
            <a:off x="7962552" y="2996952"/>
            <a:ext cx="622052" cy="4570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5BF368-8601-744C-AE7C-A814EF5F79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6" r="8597" b="14768"/>
          <a:stretch/>
        </p:blipFill>
        <p:spPr>
          <a:xfrm>
            <a:off x="3347864" y="2996952"/>
            <a:ext cx="4582740" cy="4356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F49A61-4BC2-F54C-ACE1-435D52A9A2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83"/>
          <a:stretch/>
        </p:blipFill>
        <p:spPr>
          <a:xfrm>
            <a:off x="611560" y="3551763"/>
            <a:ext cx="3168352" cy="3926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E6A096B-779A-BF4D-93CA-67A283FFC5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1" b="-886"/>
          <a:stretch/>
        </p:blipFill>
        <p:spPr>
          <a:xfrm>
            <a:off x="4140633" y="3560354"/>
            <a:ext cx="1486397" cy="3754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438CDD3-4DA1-AA46-9BE5-B97E903EBDC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01" b="13532"/>
          <a:stretch/>
        </p:blipFill>
        <p:spPr>
          <a:xfrm>
            <a:off x="655588" y="4063628"/>
            <a:ext cx="2908300" cy="3830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1E0D9C9-71E3-4B4E-B26F-4F4B208DFC0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74" t="9734"/>
          <a:stretch/>
        </p:blipFill>
        <p:spPr>
          <a:xfrm>
            <a:off x="4089131" y="4149080"/>
            <a:ext cx="569428" cy="36602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F4F6DAD-5807-424F-94D2-FA1DE409426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07" b="15757"/>
          <a:stretch/>
        </p:blipFill>
        <p:spPr>
          <a:xfrm>
            <a:off x="683568" y="4602666"/>
            <a:ext cx="2836292" cy="3385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78568DD-8A99-224E-82AF-DE934B8B1FE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97" t="6996"/>
          <a:stretch/>
        </p:blipFill>
        <p:spPr>
          <a:xfrm>
            <a:off x="6622919" y="5027938"/>
            <a:ext cx="622052" cy="39267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4E7B0F7-67F4-654C-9A55-41E8C589421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1" r="7864"/>
          <a:stretch/>
        </p:blipFill>
        <p:spPr>
          <a:xfrm>
            <a:off x="1475656" y="5027938"/>
            <a:ext cx="4955801" cy="39267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C4A365-0E38-5F4C-B07E-1457DBBBD03B}"/>
              </a:ext>
            </a:extLst>
          </p:cNvPr>
          <p:cNvSpPr txBox="1"/>
          <p:nvPr/>
        </p:nvSpPr>
        <p:spPr>
          <a:xfrm>
            <a:off x="683568" y="570856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41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1D0391E-7CF9-9E4A-A457-B81B14DB0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171" y="235957"/>
            <a:ext cx="6400800" cy="456739"/>
          </a:xfrm>
        </p:spPr>
        <p:txBody>
          <a:bodyPr/>
          <a:lstStyle/>
          <a:p>
            <a:r>
              <a:rPr lang="zh-TW" altLang="en-US" dirty="0"/>
              <a:t>二叉树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28355-A1D7-6F49-AB23-40D224D04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16" y="1340768"/>
            <a:ext cx="7884368" cy="11040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230B48-51E4-9340-89BD-C4E56083F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21" y="2708920"/>
            <a:ext cx="5316270" cy="18722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B985A1-BE51-6142-80EB-07C1F2F433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986" y="3092860"/>
            <a:ext cx="2419970" cy="24484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A1BAD1-9BD7-3B4B-9E65-3D7D82D6BC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70" r="42220"/>
          <a:stretch/>
        </p:blipFill>
        <p:spPr>
          <a:xfrm>
            <a:off x="689044" y="4599136"/>
            <a:ext cx="2952903" cy="7326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360735-06C4-A949-BB53-A32876F9FE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987685"/>
            <a:ext cx="1214185" cy="3663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E6907C-1EDA-F148-ADF3-F2B60BAD3A05}"/>
                  </a:ext>
                </a:extLst>
              </p:cNvPr>
              <p:cNvSpPr txBox="1"/>
              <p:nvPr/>
            </p:nvSpPr>
            <p:spPr>
              <a:xfrm>
                <a:off x="329103" y="5372267"/>
                <a:ext cx="29529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+1=384</m:t>
                      </m:r>
                    </m:oMath>
                  </m:oMathPara>
                </a14:m>
                <a:endParaRPr lang="en-US" sz="2000" b="0" dirty="0">
                  <a:solidFill>
                    <a:srgbClr val="FF0000"/>
                  </a:solidFill>
                  <a:latin typeface="Candara" panose="020E0502030303020204" pitchFamily="34" charset="0"/>
                  <a:ea typeface="Heiti TC Medium" pitchFamily="2" charset="-128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E6907C-1EDA-F148-ADF3-F2B60BAD3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03" y="5372267"/>
                <a:ext cx="295290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34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DE41B14-A574-5842-8C7C-63762BCC5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171" y="235957"/>
            <a:ext cx="6400800" cy="456739"/>
          </a:xfrm>
        </p:spPr>
        <p:txBody>
          <a:bodyPr/>
          <a:lstStyle/>
          <a:p>
            <a:r>
              <a:rPr lang="en-US" altLang="zh-TW" dirty="0"/>
              <a:t>P</a:t>
            </a:r>
            <a:r>
              <a:rPr lang="en-US" altLang="zh-CN" dirty="0"/>
              <a:t>109</a:t>
            </a:r>
            <a:r>
              <a:rPr lang="zh-TW" altLang="en-US" dirty="0"/>
              <a:t>习题</a:t>
            </a:r>
            <a:r>
              <a:rPr lang="en-US" altLang="zh-CN" dirty="0"/>
              <a:t>3.1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38DD66-6DB4-AD4E-9B07-A28E3CE64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16077"/>
            <a:ext cx="8185098" cy="1296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9599D2-62F2-884B-A264-56E005426C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74" b="85568"/>
          <a:stretch/>
        </p:blipFill>
        <p:spPr>
          <a:xfrm>
            <a:off x="539552" y="2780928"/>
            <a:ext cx="5184576" cy="5040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53C046-715F-BE46-B415-35641899E7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67"/>
          <a:stretch/>
        </p:blipFill>
        <p:spPr>
          <a:xfrm>
            <a:off x="539552" y="5373216"/>
            <a:ext cx="6083300" cy="5040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F7F01E-5C94-CE45-AAD9-477B3153B4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13" b="67255"/>
          <a:stretch/>
        </p:blipFill>
        <p:spPr>
          <a:xfrm>
            <a:off x="539552" y="3320989"/>
            <a:ext cx="6083300" cy="5040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6EAC2C-8A3B-F54A-9C95-2A7FCD0F37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61" r="2937" b="36274"/>
          <a:stretch/>
        </p:blipFill>
        <p:spPr>
          <a:xfrm>
            <a:off x="539552" y="3847493"/>
            <a:ext cx="5904656" cy="10081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831E69-15BA-8743-95A9-3A76C27391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78" r="2937" b="18290"/>
          <a:stretch/>
        </p:blipFill>
        <p:spPr>
          <a:xfrm>
            <a:off x="539552" y="4869160"/>
            <a:ext cx="5904656" cy="5040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557649-3D22-0B49-86BB-1A170B8A81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165327"/>
            <a:ext cx="2315201" cy="191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2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DE41B14-A574-5842-8C7C-63762BCC5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171" y="235957"/>
            <a:ext cx="6400800" cy="456739"/>
          </a:xfrm>
        </p:spPr>
        <p:txBody>
          <a:bodyPr/>
          <a:lstStyle/>
          <a:p>
            <a:r>
              <a:rPr lang="zh-TW" altLang="en-US" dirty="0"/>
              <a:t>下面二叉树的遍历结果是什么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C61018-F1BF-C546-8B8C-5066DE280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80173"/>
            <a:ext cx="3895741" cy="2952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C775BE-B942-D449-8182-2A1900625B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 r="79178"/>
          <a:stretch/>
        </p:blipFill>
        <p:spPr>
          <a:xfrm>
            <a:off x="4283968" y="2001540"/>
            <a:ext cx="856789" cy="57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526503-E1A0-E645-9E29-7CFEB968FD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02"/>
          <a:stretch/>
        </p:blipFill>
        <p:spPr>
          <a:xfrm>
            <a:off x="4250184" y="3297684"/>
            <a:ext cx="969888" cy="571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DF91DE-9A65-654C-ADA7-DE217AADBA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994"/>
          <a:stretch/>
        </p:blipFill>
        <p:spPr>
          <a:xfrm>
            <a:off x="4385072" y="4688001"/>
            <a:ext cx="835000" cy="444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57FD66-39BE-0942-BAB1-F33EF8495A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3" b="2174"/>
          <a:stretch/>
        </p:blipFill>
        <p:spPr>
          <a:xfrm>
            <a:off x="5140757" y="2001062"/>
            <a:ext cx="3207792" cy="571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835824-8E22-9C4D-946E-4DAFF0DBA0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3"/>
          <a:stretch/>
        </p:blipFill>
        <p:spPr>
          <a:xfrm>
            <a:off x="5107593" y="3284984"/>
            <a:ext cx="3207792" cy="571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9183D0-E624-6241-9358-181EA702E1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2" r="-500"/>
          <a:stretch/>
        </p:blipFill>
        <p:spPr>
          <a:xfrm>
            <a:off x="5107593" y="4664302"/>
            <a:ext cx="3207792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3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DE41B14-A574-5842-8C7C-63762BCC5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171" y="235957"/>
            <a:ext cx="6400800" cy="456739"/>
          </a:xfrm>
        </p:spPr>
        <p:txBody>
          <a:bodyPr/>
          <a:lstStyle/>
          <a:p>
            <a:r>
              <a:rPr lang="zh-TW" altLang="en-US" dirty="0"/>
              <a:t>下面二叉树的遍历结果是什么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56F200-9E3B-D14E-BE52-64E817776267}"/>
              </a:ext>
            </a:extLst>
          </p:cNvPr>
          <p:cNvSpPr txBox="1"/>
          <p:nvPr/>
        </p:nvSpPr>
        <p:spPr>
          <a:xfrm>
            <a:off x="3848100" y="75692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BAFA48-C191-6940-9446-CA52525C0C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28"/>
          <a:stretch/>
        </p:blipFill>
        <p:spPr>
          <a:xfrm>
            <a:off x="673100" y="2204864"/>
            <a:ext cx="2890788" cy="3187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734477-5414-1F40-9994-85AE49F48B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11" t="6777" r="-684" b="76339"/>
          <a:stretch/>
        </p:blipFill>
        <p:spPr>
          <a:xfrm>
            <a:off x="5233764" y="2001540"/>
            <a:ext cx="2890788" cy="5382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5448FC-1E05-EB4A-8092-A7967C788D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11" t="76011" r="-684"/>
          <a:stretch/>
        </p:blipFill>
        <p:spPr>
          <a:xfrm>
            <a:off x="5213013" y="4684266"/>
            <a:ext cx="2890788" cy="7647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DDE2F4-EDE0-7C45-B8F3-2603D76FA1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50" t="43339" r="-1223" b="39777"/>
          <a:stretch/>
        </p:blipFill>
        <p:spPr>
          <a:xfrm>
            <a:off x="5233764" y="3354834"/>
            <a:ext cx="2890788" cy="538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90052C-B6D7-174C-9F19-1ABE57F627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 r="79178"/>
          <a:stretch/>
        </p:blipFill>
        <p:spPr>
          <a:xfrm>
            <a:off x="4283968" y="2001540"/>
            <a:ext cx="856789" cy="571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69648B-ECC0-1348-87AD-3647A57FB9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02"/>
          <a:stretch/>
        </p:blipFill>
        <p:spPr>
          <a:xfrm>
            <a:off x="4250184" y="3297684"/>
            <a:ext cx="969888" cy="571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33D322-F8A3-C643-A91F-F984C4DB99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994"/>
          <a:stretch/>
        </p:blipFill>
        <p:spPr>
          <a:xfrm>
            <a:off x="4385072" y="4688001"/>
            <a:ext cx="8350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0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C3D18-0640-D14E-895F-80CAC47B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5AAB1A-6D97-D04B-BC03-1CCB964FC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77903"/>
            <a:ext cx="8496944" cy="138322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40AAC51-6EFD-6547-AAEF-9DBC15B62E93}"/>
              </a:ext>
            </a:extLst>
          </p:cNvPr>
          <p:cNvGrpSpPr/>
          <p:nvPr/>
        </p:nvGrpSpPr>
        <p:grpSpPr>
          <a:xfrm>
            <a:off x="539552" y="3269448"/>
            <a:ext cx="1662423" cy="2485887"/>
            <a:chOff x="539552" y="3269448"/>
            <a:chExt cx="1662423" cy="24858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A2EFCBD-0B14-394D-800E-A684D5482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269448"/>
              <a:ext cx="1518407" cy="2485887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1E75CC2-3DCC-C048-B7EE-85CBD77D1B78}"/>
                </a:ext>
              </a:extLst>
            </p:cNvPr>
            <p:cNvSpPr/>
            <p:nvPr/>
          </p:nvSpPr>
          <p:spPr bwMode="auto">
            <a:xfrm>
              <a:off x="539552" y="4869160"/>
              <a:ext cx="304619" cy="288032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anose="02010609030101010101" pitchFamily="49" charset="-122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9B5887F-F3C7-6E44-8AEC-6F5B2F342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207902"/>
            <a:ext cx="1645406" cy="25474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9D2941-632E-0640-9C05-84F7B4B5FD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273723"/>
            <a:ext cx="1368152" cy="25480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6B6F8C-AAE1-2048-9407-9722B963D68B}"/>
              </a:ext>
            </a:extLst>
          </p:cNvPr>
          <p:cNvSpPr txBox="1"/>
          <p:nvPr/>
        </p:nvSpPr>
        <p:spPr>
          <a:xfrm>
            <a:off x="3347864" y="1529960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6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1_默认设计模板">
  <a:themeElements>
    <a:clrScheme name="自定义 33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6C4C8F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bu10t2jf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anose="0201060903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</TotalTime>
  <Words>59</Words>
  <Application>Microsoft Macintosh PowerPoint</Application>
  <PresentationFormat>On-screen Show (4:3)</PresentationFormat>
  <Paragraphs>13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Candara</vt:lpstr>
      <vt:lpstr>Times New Roman</vt:lpstr>
      <vt:lpstr>1_默认设计模板</vt:lpstr>
      <vt:lpstr>PowerPoint Presentation</vt:lpstr>
      <vt:lpstr>判断是否是完全二叉树</vt:lpstr>
      <vt:lpstr>二叉树</vt:lpstr>
      <vt:lpstr>二叉树</vt:lpstr>
      <vt:lpstr>P109习题3.1</vt:lpstr>
      <vt:lpstr>下面二叉树的遍历结果是什么</vt:lpstr>
      <vt:lpstr>下面二叉树的遍历结果是什么</vt:lpstr>
      <vt:lpstr>PowerPoint Presentation</vt:lpstr>
    </vt:vector>
  </TitlesOfParts>
  <Company>bjfu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lidongmei</dc:creator>
  <cp:lastModifiedBy>Microsoft Office User</cp:lastModifiedBy>
  <cp:revision>1224</cp:revision>
  <dcterms:created xsi:type="dcterms:W3CDTF">1996-07-15T15:40:02Z</dcterms:created>
  <dcterms:modified xsi:type="dcterms:W3CDTF">2025-04-03T06:00:58Z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