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handoutMasterIdLst>
    <p:handoutMasterId r:id="rId42"/>
  </p:handoutMasterIdLst>
  <p:sldIdLst>
    <p:sldId id="960" r:id="rId2"/>
    <p:sldId id="961" r:id="rId3"/>
    <p:sldId id="1964" r:id="rId4"/>
    <p:sldId id="1035" r:id="rId5"/>
    <p:sldId id="1968" r:id="rId6"/>
    <p:sldId id="2168" r:id="rId7"/>
    <p:sldId id="1969" r:id="rId8"/>
    <p:sldId id="1036" r:id="rId9"/>
    <p:sldId id="1970" r:id="rId10"/>
    <p:sldId id="1971" r:id="rId11"/>
    <p:sldId id="2170" r:id="rId12"/>
    <p:sldId id="2169" r:id="rId13"/>
    <p:sldId id="1972" r:id="rId14"/>
    <p:sldId id="1973" r:id="rId15"/>
    <p:sldId id="1974" r:id="rId16"/>
    <p:sldId id="1037" r:id="rId17"/>
    <p:sldId id="1975" r:id="rId18"/>
    <p:sldId id="2172" r:id="rId19"/>
    <p:sldId id="2173" r:id="rId20"/>
    <p:sldId id="1976" r:id="rId21"/>
    <p:sldId id="1977" r:id="rId22"/>
    <p:sldId id="1620" r:id="rId23"/>
    <p:sldId id="1625" r:id="rId24"/>
    <p:sldId id="2175" r:id="rId25"/>
    <p:sldId id="2176" r:id="rId26"/>
    <p:sldId id="1978" r:id="rId27"/>
    <p:sldId id="2174" r:id="rId28"/>
    <p:sldId id="1627" r:id="rId29"/>
    <p:sldId id="1631" r:id="rId30"/>
    <p:sldId id="1981" r:id="rId31"/>
    <p:sldId id="1630" r:id="rId32"/>
    <p:sldId id="1979" r:id="rId33"/>
    <p:sldId id="1980" r:id="rId34"/>
    <p:sldId id="1982" r:id="rId35"/>
    <p:sldId id="1634" r:id="rId36"/>
    <p:sldId id="1983" r:id="rId37"/>
    <p:sldId id="1984" r:id="rId38"/>
    <p:sldId id="1641" r:id="rId39"/>
    <p:sldId id="1642" r:id="rId4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B4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 autoAdjust="0"/>
    <p:restoredTop sz="94591" autoAdjust="0"/>
  </p:normalViewPr>
  <p:slideViewPr>
    <p:cSldViewPr snapToObjects="1">
      <p:cViewPr>
        <p:scale>
          <a:sx n="123" d="100"/>
          <a:sy n="123" d="100"/>
        </p:scale>
        <p:origin x="136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2FFC62-CA9D-4B2E-88BB-9E5316A389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C90B79E-F5F8-4518-A6F5-47E093C5E7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A82CE3E-B2DB-4DC5-9208-8A41C9690BE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6CE36E0-7F9F-4EE3-AAA3-1C392E061B0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fld id="{7C2FFC14-5AF6-0F40-8DD7-26B46C84A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8B2F66AC-BBE2-4997-BD36-7699906CAC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B930D5-32D2-4E5D-8607-F1AE4A7F31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32B3F74-56F1-3D4C-BFA4-B42A7056D37A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3A0F386-643E-4233-8FA4-8146E48759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08EBCCF-EB43-4723-AF0A-DC3A746319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 b="0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8C1F673-9FAE-4D68-9A81-A4EC39BD0D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ea typeface="仿宋_GB2312" panose="02010609030101010101" charset="-122"/>
                <a:cs typeface="+mn-cs"/>
              </a:defRPr>
            </a:lvl1pPr>
          </a:lstStyle>
          <a:p>
            <a:pPr>
              <a:defRPr/>
            </a:pPr>
            <a:fld id="{B95A4AB4-FC02-574F-AA7E-2AC5318449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anose="02010609030101010101" charset="-122"/>
        <a:cs typeface="仿宋_GB2312" panose="02010609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>
            <a:extLst>
              <a:ext uri="{FF2B5EF4-FFF2-40B4-BE49-F238E27FC236}">
                <a16:creationId xmlns:a16="http://schemas.microsoft.com/office/drawing/2014/main" id="{595C1D7D-C4CE-5843-9BA4-581D992C3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662EA998-B3BE-5243-A3AE-F4F2FFEBBEB9}" type="slidenum">
              <a:rPr altLang="zh-CN" sz="1200" b="0" smtClean="0">
                <a:solidFill>
                  <a:srgbClr val="000000"/>
                </a:solidFill>
                <a:ea typeface="宋体" panose="02010600030101010101" pitchFamily="2" charset="-122"/>
              </a:rPr>
              <a:pPr/>
              <a:t>1</a:t>
            </a:fld>
            <a:endParaRPr lang="en-US" altLang="zh-CN" sz="12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C11581A-FED2-1E42-A1A1-88AE6C81DE5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F82DC7F-F3D8-2543-8C2D-2378BE5600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ea typeface="仿宋_GB2312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5A4AB4-FC02-574F-AA7E-2AC53184496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33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18E2297D-0964-A049-9F77-543154A517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6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20E4A7C-1619-4646-9BA4-78ADBAE1ED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EFB60C2-0BE0-B54F-B15A-04D8F2855F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AEE8B53-E231-1540-9339-8B875F897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DA23A-491F-944B-817B-63BF5AAE13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88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4">
            <a:extLst>
              <a:ext uri="{FF2B5EF4-FFF2-40B4-BE49-F238E27FC236}">
                <a16:creationId xmlns:a16="http://schemas.microsoft.com/office/drawing/2014/main" id="{4E81FFB8-A307-DC48-BB48-C81131718A13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6E9557B0-DE48-8949-85DD-2394435A00C6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6" name="组合 16">
            <a:extLst>
              <a:ext uri="{FF2B5EF4-FFF2-40B4-BE49-F238E27FC236}">
                <a16:creationId xmlns:a16="http://schemas.microsoft.com/office/drawing/2014/main" id="{2CFB7FDD-AF63-A74E-927C-FB06EBBA87B9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EB847C7-B41D-DC42-92E8-C3443AD14B83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74FDC12-5265-A941-B96E-1AD90CB57BB9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8740918-1F8E-444D-96D5-8309B8BE4349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00910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FD209FC9-2953-1C44-996F-A0EC73299522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77E890F6-EFB1-A14F-AFF6-89491D3ABCB8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7AC9781A-3A3A-B24D-B6FC-E1BBAE368D5F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ED2A0F92-20A1-134C-8853-89296D765848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A546299-4CD2-8044-8887-4D1576706407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4016276-76D8-B348-8F50-60B2913293A5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8891F4FC-BA6F-6C4D-8873-1A2E1AE6F25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6439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9">
            <a:extLst>
              <a:ext uri="{FF2B5EF4-FFF2-40B4-BE49-F238E27FC236}">
                <a16:creationId xmlns:a16="http://schemas.microsoft.com/office/drawing/2014/main" id="{BA23BCCF-3048-0D44-A89C-8BA3E94FEA3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173448CA-CAC8-EE4D-B34E-6100399EED54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9A18DEB3-D5FF-4949-8B85-2D5F554A1F32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6" name="组合 17">
            <a:extLst>
              <a:ext uri="{FF2B5EF4-FFF2-40B4-BE49-F238E27FC236}">
                <a16:creationId xmlns:a16="http://schemas.microsoft.com/office/drawing/2014/main" id="{C7BE3306-332F-BC49-B601-87CA7D198956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1A5A9AF-FF92-274C-9ACB-073C68E007E2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EF0B139-E89A-FB4A-A3F5-6712C9D9128B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9" name="等腰三角形 20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CB62386-FC29-204C-9244-6BBF67CB390B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1" name="直接连接符 9">
            <a:extLst>
              <a:ext uri="{FF2B5EF4-FFF2-40B4-BE49-F238E27FC236}">
                <a16:creationId xmlns:a16="http://schemas.microsoft.com/office/drawing/2014/main" id="{E1B17E6F-F71C-7643-B488-92AD11A0D07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119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0DF09157-91EF-8A47-AD43-38EFD9546C47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7978FF8E-6666-9247-899D-78C4E015F2E4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15292B10-976B-9F45-B032-C5F1490EDAB7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62D4688D-A31F-4046-8E36-00450D2F261E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8199011-51C9-B74D-96FC-A88B47B1E2F1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2804A280-0710-7348-B0FB-3FAEEBF86A28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0CD268B4-8F05-7D40-90D4-9A7B7A2EBF9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862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6ED4D398-CA63-2043-97D6-8966AA96A996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27835540-02F2-584E-BA6C-0C021F742D10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FB5C372F-E8F7-2041-9A11-B7AF40E9B7D5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62744C1-0DDF-5642-8D28-3DCB44E78F4E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286F757-274E-D140-851C-26E5C39F65E0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F1F2F12-03B1-104A-9F91-472A36D1D88F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AAAAA3F1-3887-F242-BA3E-9D4CC31FADE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71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4">
            <a:extLst>
              <a:ext uri="{FF2B5EF4-FFF2-40B4-BE49-F238E27FC236}">
                <a16:creationId xmlns:a16="http://schemas.microsoft.com/office/drawing/2014/main" id="{EF92A46C-6254-7644-9A56-303F1920F881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4" name="矩形 15">
            <a:extLst>
              <a:ext uri="{FF2B5EF4-FFF2-40B4-BE49-F238E27FC236}">
                <a16:creationId xmlns:a16="http://schemas.microsoft.com/office/drawing/2014/main" id="{82F1495B-953D-2B43-BE30-4C4BA5D54EBC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5" name="组合 16">
            <a:extLst>
              <a:ext uri="{FF2B5EF4-FFF2-40B4-BE49-F238E27FC236}">
                <a16:creationId xmlns:a16="http://schemas.microsoft.com/office/drawing/2014/main" id="{40B3DC8C-A2AC-7A4B-90C4-C575E051C621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6" name="等腰三角形 17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5833F58-A16D-3B41-A012-AFE8518BCD3E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7" name="等腰三角形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E7B5200-DD8E-CE4E-9694-E62332A29F03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8" name="等腰三角形 19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54B0D0A-ECA9-D94C-B84C-60013D6D34A7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9" name="直接连接符 9">
            <a:extLst>
              <a:ext uri="{FF2B5EF4-FFF2-40B4-BE49-F238E27FC236}">
                <a16:creationId xmlns:a16="http://schemas.microsoft.com/office/drawing/2014/main" id="{1DB1BE79-57BD-B34E-8927-A962005456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809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1_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9">
            <a:extLst>
              <a:ext uri="{FF2B5EF4-FFF2-40B4-BE49-F238E27FC236}">
                <a16:creationId xmlns:a16="http://schemas.microsoft.com/office/drawing/2014/main" id="{A7DFF95A-8E84-6B46-A993-86A25D83EE7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1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2E351F8-2813-6A40-A393-C750A2D9DF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88D3641-76FD-3041-A05B-711FF8CCB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D92D931F-DB44-7649-B02B-C052C5B566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D6AEDA-D48C-0F41-A825-B6F8D684E7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4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23929B7-79BD-4347-9A71-14BE120A7D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96888" y="1116013"/>
            <a:ext cx="825182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</p:txBody>
      </p:sp>
      <p:cxnSp>
        <p:nvCxnSpPr>
          <p:cNvPr id="1027" name="直接连接符 9">
            <a:extLst>
              <a:ext uri="{FF2B5EF4-FFF2-40B4-BE49-F238E27FC236}">
                <a16:creationId xmlns:a16="http://schemas.microsoft.com/office/drawing/2014/main" id="{31BA3AED-3BDB-9E49-99EA-2C450B4C515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0" y="6357938"/>
            <a:ext cx="9144000" cy="714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CAA2CB1-109C-4567-8DA1-4508A668CC66}"/>
              </a:ext>
            </a:extLst>
          </p:cNvPr>
          <p:cNvSpPr/>
          <p:nvPr userDrawn="1"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7093CD-D810-4458-9BB6-5B9BFDF2D9F0}"/>
              </a:ext>
            </a:extLst>
          </p:cNvPr>
          <p:cNvSpPr/>
          <p:nvPr userDrawn="1"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0">
              <a:solidFill>
                <a:srgbClr val="FEFFFF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365889-AD19-48AF-9641-0614B0B8957D}"/>
              </a:ext>
            </a:extLst>
          </p:cNvPr>
          <p:cNvGrpSpPr/>
          <p:nvPr userDrawn="1"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41A535E5-0AEE-48E9-AD1F-7829A4C8BD66}"/>
                </a:ext>
              </a:extLst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B06D35A-5612-4983-915F-643F2ECAB663}"/>
                </a:ext>
              </a:extLst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B7F43DF-E6C6-4AFE-A8A7-41EE36F4F4C8}"/>
                </a:ext>
              </a:extLst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endParaRPr lang="zh-CN" altLang="en-US" sz="2400" b="0">
                <a:solidFill>
                  <a:srgbClr val="FEFFFF"/>
                </a:solidFill>
              </a:endParaRPr>
            </a:p>
          </p:txBody>
        </p:sp>
      </p:grpSp>
      <p:sp>
        <p:nvSpPr>
          <p:cNvPr id="1031" name="Rectangle 2">
            <a:extLst>
              <a:ext uri="{FF2B5EF4-FFF2-40B4-BE49-F238E27FC236}">
                <a16:creationId xmlns:a16="http://schemas.microsoft.com/office/drawing/2014/main" id="{B29169DE-A300-1B4F-801D-D588E34A1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260350"/>
            <a:ext cx="640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zh-CN" noProof="1"/>
              <a:t>单击以编辑</a:t>
            </a:r>
            <a:r>
              <a:rPr lang="zh-TW" altLang="en-US" noProof="1"/>
              <a:t>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6" r:id="rId8"/>
    <p:sldLayoutId id="2147483797" r:id="rId9"/>
    <p:sldLayoutId id="214748379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anose="02010609030101010101" pitchFamily="49" charset="-122"/>
        </a:defRPr>
      </a:lvl9pPr>
    </p:titleStyle>
    <p:bodyStyle>
      <a:lvl1pPr indent="538163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19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: 圆角 2">
            <a:extLst>
              <a:ext uri="{FF2B5EF4-FFF2-40B4-BE49-F238E27FC236}">
                <a16:creationId xmlns:a16="http://schemas.microsoft.com/office/drawing/2014/main" id="{25A9B958-B976-4589-AEAA-F8BB0CB29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141663"/>
            <a:ext cx="5640387" cy="5794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03D7EC-08F6-4A70-9078-491BAB302B69}"/>
              </a:ext>
            </a:extLst>
          </p:cNvPr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5824799-743F-4FBC-9ADE-490437AF312F}"/>
              </a:ext>
            </a:extLst>
          </p:cNvPr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341" name="图片 1">
            <a:extLst>
              <a:ext uri="{FF2B5EF4-FFF2-40B4-BE49-F238E27FC236}">
                <a16:creationId xmlns:a16="http://schemas.microsoft.com/office/drawing/2014/main" id="{D423F33D-813B-3549-A6D8-66D8551F0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91" t="61440" r="36745" b="14038"/>
          <a:stretch>
            <a:fillRect/>
          </a:stretch>
        </p:blipFill>
        <p:spPr bwMode="auto">
          <a:xfrm>
            <a:off x="511175" y="2382838"/>
            <a:ext cx="2282825" cy="293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5644FB2-331E-4275-8563-77F9BC394432}"/>
              </a:ext>
            </a:extLst>
          </p:cNvPr>
          <p:cNvSpPr/>
          <p:nvPr/>
        </p:nvSpPr>
        <p:spPr bwMode="auto">
          <a:xfrm>
            <a:off x="0" y="6121400"/>
            <a:ext cx="9155113" cy="60483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kumimoji="1" lang="zh-CN" altLang="en-US" sz="2800" b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F9FFD9C1-DB4D-43D8-BC38-B7E80CA81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063" y="3074988"/>
            <a:ext cx="4899025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TW" altLang="en-US" sz="3600" b="0" dirty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线索二叉树</a:t>
            </a:r>
            <a:endParaRPr kumimoji="1" lang="zh-CN" altLang="en-US" sz="4800" i="1" dirty="0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  <a:sym typeface="+mn-lt"/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674DD72A-7E5A-4649-BBC4-2DFFB7893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2352675"/>
            <a:ext cx="2554287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kumimoji="1" lang="zh-TW" altLang="en-US" sz="3600" b="0" kern="0" dirty="0">
                <a:solidFill>
                  <a:srgbClr val="FEFFFF"/>
                </a:solidFill>
                <a:latin typeface="+mn-lt"/>
                <a:ea typeface="+mn-ea"/>
                <a:cs typeface="+mn-ea"/>
                <a:sym typeface="+mn-lt"/>
              </a:rPr>
              <a:t>练习</a:t>
            </a:r>
            <a:endParaRPr kumimoji="1" lang="zh-CN" altLang="en-US" sz="4800" b="0" kern="0" dirty="0">
              <a:solidFill>
                <a:srgbClr val="6C4C8F">
                  <a:lumMod val="50000"/>
                </a:srgb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AB38F292-470D-4210-82E2-99289FF0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641350"/>
            <a:ext cx="8843962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zh-CN" altLang="en-US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数据结构（</a:t>
            </a:r>
            <a:r>
              <a:rPr lang="en-US" altLang="zh-CN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C</a:t>
            </a:r>
            <a:r>
              <a:rPr lang="zh-CN" altLang="en-US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语言版）（第</a:t>
            </a:r>
            <a:r>
              <a:rPr lang="en-US" altLang="zh-CN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2</a:t>
            </a:r>
            <a:r>
              <a:rPr lang="zh-CN" altLang="en-US" sz="4000" b="0">
                <a:solidFill>
                  <a:srgbClr val="FEFFFF"/>
                </a:solidFill>
                <a:ea typeface="楷体_GB2312"/>
                <a:cs typeface="楷体_GB2312"/>
                <a:sym typeface="+mn-lt"/>
              </a:rPr>
              <a:t>版）</a:t>
            </a:r>
            <a:endParaRPr kumimoji="1" lang="zh-CN" altLang="en-US" sz="5400" i="1">
              <a:solidFill>
                <a:srgbClr val="362647"/>
              </a:solidFill>
              <a:effectLst>
                <a:outerShdw blurRad="38100" dist="38100" dir="2700000" algn="tl">
                  <a:srgbClr val="FFFFFF"/>
                </a:outerShdw>
              </a:effectLst>
              <a:ea typeface="楷体_GB2312"/>
              <a:cs typeface="楷体_GB2312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F955CC45-AFC9-C74E-B0A7-ABB3F0874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栈元素的设计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13CFD60-7E4D-7649-B34E-9C5704D48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72400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a typeface="楷体_GB2312" pitchFamily="49" charset="-122"/>
              </a:rPr>
              <a:t>在中序遍历中根结点要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进栈两次。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a typeface="楷体_GB2312" pitchFamily="49" charset="-122"/>
              </a:rPr>
              <a:t>当要遍历一棵树时，将根结点进栈。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根结点第一次出栈时，它不能被访问，</a:t>
            </a:r>
            <a:r>
              <a:rPr lang="zh-CN" altLang="en-US" sz="2800" b="1" dirty="0">
                <a:ea typeface="楷体_GB2312" pitchFamily="49" charset="-122"/>
              </a:rPr>
              <a:t>必须重新进栈，并将左子树也进栈，表示接下去要访问的是左子树。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根结点第二次出栈时，才能被访问，</a:t>
            </a:r>
            <a:r>
              <a:rPr lang="zh-CN" altLang="en-US" sz="2800" b="1" dirty="0">
                <a:ea typeface="楷体_GB2312" pitchFamily="49" charset="-122"/>
              </a:rPr>
              <a:t>并将右子树进栈，表示右子树可以访问了。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a typeface="楷体_GB2312" pitchFamily="49" charset="-122"/>
              </a:rPr>
              <a:t>在中序遍历时不仅要记住需要访问哪一棵树，而且还必须记住根结点是在第几次进栈。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461A7E-7782-E249-8E2B-4D44A0538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7772400" cy="35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kern="0" dirty="0"/>
              <a:t>中序遍历的非递归实现</a:t>
            </a:r>
          </a:p>
        </p:txBody>
      </p:sp>
    </p:spTree>
    <p:extLst>
      <p:ext uri="{BB962C8B-B14F-4D97-AF65-F5344CB8AC3E}">
        <p14:creationId xmlns:p14="http://schemas.microsoft.com/office/powerpoint/2010/main" val="15134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F955CC45-AFC9-C74E-B0A7-ABB3F08748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栈元素的设计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13CFD60-7E4D-7649-B34E-9C5704D48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981075"/>
            <a:ext cx="7772400" cy="48958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a typeface="楷体_GB2312" pitchFamily="49" charset="-122"/>
              </a:rPr>
              <a:t>在中序遍历中根结点要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进栈两次。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ea typeface="楷体_GB2312" pitchFamily="49" charset="-122"/>
              </a:rPr>
              <a:t>当要遍历一棵树时，将根结点进栈。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 </a:t>
            </a:r>
            <a:r>
              <a:rPr lang="en-US" altLang="zh-CN" sz="2800" dirty="0"/>
              <a:t>【</a:t>
            </a:r>
            <a:r>
              <a:rPr lang="zh-CN" altLang="en-US" sz="2800" dirty="0"/>
              <a:t>算法思想</a:t>
            </a:r>
            <a:r>
              <a:rPr lang="en-US" altLang="zh-CN" sz="2800" dirty="0"/>
              <a:t>】</a:t>
            </a:r>
            <a:r>
              <a:rPr lang="zh-CN" altLang="en-US" sz="2800" dirty="0"/>
              <a:t>从二叉树的根结点开始，将根结点的指针入栈，执行以下操作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）若左孩子结点存在，将左孩子结点入栈。重复执行此操作，直到左孩子为空；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）将栈顶元素出栈，访问该结点；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）若右孩子不为空，则访问右孩子结点。重复执行（</a:t>
            </a:r>
            <a:r>
              <a:rPr lang="en-US" altLang="zh-CN" sz="2800" dirty="0"/>
              <a:t>1</a:t>
            </a:r>
            <a:r>
              <a:rPr lang="zh-CN" altLang="en-US" sz="2800" dirty="0"/>
              <a:t>）（</a:t>
            </a:r>
            <a:r>
              <a:rPr lang="en-US" altLang="zh-CN" sz="2800" dirty="0"/>
              <a:t>2</a:t>
            </a:r>
            <a:r>
              <a:rPr lang="zh-CN" altLang="en-US" sz="2800" dirty="0"/>
              <a:t>）（</a:t>
            </a:r>
            <a:r>
              <a:rPr lang="en-US" altLang="zh-CN" sz="2800" dirty="0"/>
              <a:t>3</a:t>
            </a:r>
            <a:r>
              <a:rPr lang="zh-CN" altLang="en-US" sz="2800" dirty="0"/>
              <a:t>），直到栈空为止。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461A7E-7782-E249-8E2B-4D44A0538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7772400" cy="35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kern="0" dirty="0"/>
              <a:t>中序遍历的非递归实现</a:t>
            </a:r>
          </a:p>
        </p:txBody>
      </p:sp>
    </p:spTree>
    <p:extLst>
      <p:ext uri="{BB962C8B-B14F-4D97-AF65-F5344CB8AC3E}">
        <p14:creationId xmlns:p14="http://schemas.microsoft.com/office/powerpoint/2010/main" val="9503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灯片编号占位符 5">
            <a:extLst>
              <a:ext uri="{FF2B5EF4-FFF2-40B4-BE49-F238E27FC236}">
                <a16:creationId xmlns:a16="http://schemas.microsoft.com/office/drawing/2014/main" id="{ED09BB5F-F522-F247-91B6-49F2D886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03C6BB2-E181-414B-82F9-D1299BD7BE5C}" type="slidenum">
              <a:rPr kumimoji="0" lang="en-US" altLang="zh-CN" sz="1400">
                <a:ea typeface="宋体" panose="02010600030101010101" pitchFamily="2" charset="-122"/>
              </a:rPr>
              <a:pPr eaLnBrk="1" hangingPunct="1"/>
              <a:t>12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9BD1B56-1002-BF43-83D0-FEF495C9C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4716462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中序遍历的过程</a:t>
            </a:r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63E326C1-2F2F-2C43-9EB1-FE6B97AB5396}"/>
              </a:ext>
            </a:extLst>
          </p:cNvPr>
          <p:cNvGrpSpPr>
            <a:grpSpLocks/>
          </p:cNvGrpSpPr>
          <p:nvPr/>
        </p:nvGrpSpPr>
        <p:grpSpPr bwMode="auto">
          <a:xfrm>
            <a:off x="28575" y="1195888"/>
            <a:ext cx="2743200" cy="4572000"/>
            <a:chOff x="288" y="2256"/>
            <a:chExt cx="1248" cy="2016"/>
          </a:xfrm>
        </p:grpSpPr>
        <p:sp>
          <p:nvSpPr>
            <p:cNvPr id="32047" name="Oval 5">
              <a:extLst>
                <a:ext uri="{FF2B5EF4-FFF2-40B4-BE49-F238E27FC236}">
                  <a16:creationId xmlns:a16="http://schemas.microsoft.com/office/drawing/2014/main" id="{6F030C85-FA4C-F64F-8337-3B6000265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6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048" name="Oval 6">
              <a:extLst>
                <a:ext uri="{FF2B5EF4-FFF2-40B4-BE49-F238E27FC236}">
                  <a16:creationId xmlns:a16="http://schemas.microsoft.com/office/drawing/2014/main" id="{E7BAAEA8-E8D9-2845-8222-585E3DA6B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3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049" name="Oval 7">
              <a:extLst>
                <a:ext uri="{FF2B5EF4-FFF2-40B4-BE49-F238E27FC236}">
                  <a16:creationId xmlns:a16="http://schemas.microsoft.com/office/drawing/2014/main" id="{5AE7F36C-BDE5-B74C-BF4B-C48EABEF2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2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050" name="Oval 8">
              <a:extLst>
                <a:ext uri="{FF2B5EF4-FFF2-40B4-BE49-F238E27FC236}">
                  <a16:creationId xmlns:a16="http://schemas.microsoft.com/office/drawing/2014/main" id="{5BA75569-67A6-D748-9AFE-508B75866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051" name="Oval 9">
              <a:extLst>
                <a:ext uri="{FF2B5EF4-FFF2-40B4-BE49-F238E27FC236}">
                  <a16:creationId xmlns:a16="http://schemas.microsoft.com/office/drawing/2014/main" id="{27D30F73-25B2-CE49-AA97-6B75E5B9D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3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052" name="Line 10">
              <a:extLst>
                <a:ext uri="{FF2B5EF4-FFF2-40B4-BE49-F238E27FC236}">
                  <a16:creationId xmlns:a16="http://schemas.microsoft.com/office/drawing/2014/main" id="{B44A658F-3F6A-B542-86ED-DA6AE425A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44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" name="Line 11">
              <a:extLst>
                <a:ext uri="{FF2B5EF4-FFF2-40B4-BE49-F238E27FC236}">
                  <a16:creationId xmlns:a16="http://schemas.microsoft.com/office/drawing/2014/main" id="{3F0757CE-313E-3F49-848F-86A0C91BD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48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" name="Line 12">
              <a:extLst>
                <a:ext uri="{FF2B5EF4-FFF2-40B4-BE49-F238E27FC236}">
                  <a16:creationId xmlns:a16="http://schemas.microsoft.com/office/drawing/2014/main" id="{11E1D283-82C6-C24C-BE58-2B3BE2C65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76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" name="Line 13">
              <a:extLst>
                <a:ext uri="{FF2B5EF4-FFF2-40B4-BE49-F238E27FC236}">
                  <a16:creationId xmlns:a16="http://schemas.microsoft.com/office/drawing/2014/main" id="{3F2861F2-7E8A-ED41-B500-4B2F16B7D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6" name="Oval 14">
              <a:extLst>
                <a:ext uri="{FF2B5EF4-FFF2-40B4-BE49-F238E27FC236}">
                  <a16:creationId xmlns:a16="http://schemas.microsoft.com/office/drawing/2014/main" id="{20D05CAD-2A79-884E-BC2F-B66FFC95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25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057" name="Line 15">
              <a:extLst>
                <a:ext uri="{FF2B5EF4-FFF2-40B4-BE49-F238E27FC236}">
                  <a16:creationId xmlns:a16="http://schemas.microsoft.com/office/drawing/2014/main" id="{CD7ADDA7-01A8-CB4A-A1C4-B1EC4BF31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8" name="Oval 16">
              <a:extLst>
                <a:ext uri="{FF2B5EF4-FFF2-40B4-BE49-F238E27FC236}">
                  <a16:creationId xmlns:a16="http://schemas.microsoft.com/office/drawing/2014/main" id="{B9D138E6-2B3F-FA4D-B02F-A9A0CEF1A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032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059" name="Oval 17">
              <a:extLst>
                <a:ext uri="{FF2B5EF4-FFF2-40B4-BE49-F238E27FC236}">
                  <a16:creationId xmlns:a16="http://schemas.microsoft.com/office/drawing/2014/main" id="{4EE30E22-8168-E541-8BA2-2D1577E7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60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060" name="Line 18">
              <a:extLst>
                <a:ext uri="{FF2B5EF4-FFF2-40B4-BE49-F238E27FC236}">
                  <a16:creationId xmlns:a16="http://schemas.microsoft.com/office/drawing/2014/main" id="{25BAF299-6BCB-1544-9EA7-00D928522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840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61" name="Line 19">
              <a:extLst>
                <a:ext uri="{FF2B5EF4-FFF2-40B4-BE49-F238E27FC236}">
                  <a16:creationId xmlns:a16="http://schemas.microsoft.com/office/drawing/2014/main" id="{85BBABC0-D75F-9D41-BEA5-11788CFC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312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5">
            <a:extLst>
              <a:ext uri="{FF2B5EF4-FFF2-40B4-BE49-F238E27FC236}">
                <a16:creationId xmlns:a16="http://schemas.microsoft.com/office/drawing/2014/main" id="{67BF1072-D4B7-2C42-820E-0AFCAB72CC3B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981075"/>
            <a:ext cx="1800225" cy="911225"/>
            <a:chOff x="2154" y="799"/>
            <a:chExt cx="1134" cy="574"/>
          </a:xfrm>
        </p:grpSpPr>
        <p:sp>
          <p:nvSpPr>
            <p:cNvPr id="32031" name="Rectangle 28">
              <a:extLst>
                <a:ext uri="{FF2B5EF4-FFF2-40B4-BE49-F238E27FC236}">
                  <a16:creationId xmlns:a16="http://schemas.microsoft.com/office/drawing/2014/main" id="{216B25BC-FF5D-8546-BB0F-0652F1FD4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32" name="Rectangle 27">
              <a:extLst>
                <a:ext uri="{FF2B5EF4-FFF2-40B4-BE49-F238E27FC236}">
                  <a16:creationId xmlns:a16="http://schemas.microsoft.com/office/drawing/2014/main" id="{BB6581D1-53C3-1E48-93D0-3CA3274DE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33" name="Rectangle 26">
              <a:extLst>
                <a:ext uri="{FF2B5EF4-FFF2-40B4-BE49-F238E27FC236}">
                  <a16:creationId xmlns:a16="http://schemas.microsoft.com/office/drawing/2014/main" id="{A04AF052-BC5E-684C-ACE8-128684E27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34" name="Rectangle 25">
              <a:extLst>
                <a:ext uri="{FF2B5EF4-FFF2-40B4-BE49-F238E27FC236}">
                  <a16:creationId xmlns:a16="http://schemas.microsoft.com/office/drawing/2014/main" id="{3201ACF7-C443-044A-AD46-CEC261F71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2035" name="Rectangle 24">
              <a:extLst>
                <a:ext uri="{FF2B5EF4-FFF2-40B4-BE49-F238E27FC236}">
                  <a16:creationId xmlns:a16="http://schemas.microsoft.com/office/drawing/2014/main" id="{BDDDD140-CFF7-AE47-BE30-5A0E91A5E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36" name="Rectangle 23">
              <a:extLst>
                <a:ext uri="{FF2B5EF4-FFF2-40B4-BE49-F238E27FC236}">
                  <a16:creationId xmlns:a16="http://schemas.microsoft.com/office/drawing/2014/main" id="{14586E2B-EF61-5A40-98F7-A07B7E1BE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37" name="Rectangle 22">
              <a:extLst>
                <a:ext uri="{FF2B5EF4-FFF2-40B4-BE49-F238E27FC236}">
                  <a16:creationId xmlns:a16="http://schemas.microsoft.com/office/drawing/2014/main" id="{C5D971F8-EF7E-0F4E-B15B-4E1B751B2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38" name="Rectangle 21">
              <a:extLst>
                <a:ext uri="{FF2B5EF4-FFF2-40B4-BE49-F238E27FC236}">
                  <a16:creationId xmlns:a16="http://schemas.microsoft.com/office/drawing/2014/main" id="{3D8369B6-8D8F-7040-AA5B-BBB81CAA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039" name="Line 29">
              <a:extLst>
                <a:ext uri="{FF2B5EF4-FFF2-40B4-BE49-F238E27FC236}">
                  <a16:creationId xmlns:a16="http://schemas.microsoft.com/office/drawing/2014/main" id="{7CC74340-6813-3346-B5DA-4EC2F1E69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0" name="Line 30">
              <a:extLst>
                <a:ext uri="{FF2B5EF4-FFF2-40B4-BE49-F238E27FC236}">
                  <a16:creationId xmlns:a16="http://schemas.microsoft.com/office/drawing/2014/main" id="{83BCF03C-33BD-CF45-820C-ED336B78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1" name="Line 31">
              <a:extLst>
                <a:ext uri="{FF2B5EF4-FFF2-40B4-BE49-F238E27FC236}">
                  <a16:creationId xmlns:a16="http://schemas.microsoft.com/office/drawing/2014/main" id="{5435AA2B-5356-B34B-9660-2CFC6952A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2" name="Line 32">
              <a:extLst>
                <a:ext uri="{FF2B5EF4-FFF2-40B4-BE49-F238E27FC236}">
                  <a16:creationId xmlns:a16="http://schemas.microsoft.com/office/drawing/2014/main" id="{F3A5B47B-E24F-9848-95E0-033E2294D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3" name="Line 33">
              <a:extLst>
                <a:ext uri="{FF2B5EF4-FFF2-40B4-BE49-F238E27FC236}">
                  <a16:creationId xmlns:a16="http://schemas.microsoft.com/office/drawing/2014/main" id="{056066D6-C81A-344A-B826-E79528AB2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4" name="Line 34">
              <a:extLst>
                <a:ext uri="{FF2B5EF4-FFF2-40B4-BE49-F238E27FC236}">
                  <a16:creationId xmlns:a16="http://schemas.microsoft.com/office/drawing/2014/main" id="{7403B73C-D52F-D24D-B253-8D861F97C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5" name="Line 35">
              <a:extLst>
                <a:ext uri="{FF2B5EF4-FFF2-40B4-BE49-F238E27FC236}">
                  <a16:creationId xmlns:a16="http://schemas.microsoft.com/office/drawing/2014/main" id="{CAB0BE92-F8EB-0D49-8602-9C6DED97E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46" name="Line 36">
              <a:extLst>
                <a:ext uri="{FF2B5EF4-FFF2-40B4-BE49-F238E27FC236}">
                  <a16:creationId xmlns:a16="http://schemas.microsoft.com/office/drawing/2014/main" id="{1083D4CB-9155-D94F-8403-90663EE0E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F01976EB-FD3C-0C4D-A85E-27D8E2C34614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989138"/>
            <a:ext cx="1800225" cy="911225"/>
            <a:chOff x="2154" y="799"/>
            <a:chExt cx="1134" cy="574"/>
          </a:xfrm>
        </p:grpSpPr>
        <p:sp>
          <p:nvSpPr>
            <p:cNvPr id="32015" name="Rectangle 47">
              <a:extLst>
                <a:ext uri="{FF2B5EF4-FFF2-40B4-BE49-F238E27FC236}">
                  <a16:creationId xmlns:a16="http://schemas.microsoft.com/office/drawing/2014/main" id="{549637FC-94FC-7A43-BF65-9527508A0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16" name="Rectangle 48">
              <a:extLst>
                <a:ext uri="{FF2B5EF4-FFF2-40B4-BE49-F238E27FC236}">
                  <a16:creationId xmlns:a16="http://schemas.microsoft.com/office/drawing/2014/main" id="{3C55EC3D-AFAD-CD4D-A207-8CB723747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17" name="Rectangle 49">
              <a:extLst>
                <a:ext uri="{FF2B5EF4-FFF2-40B4-BE49-F238E27FC236}">
                  <a16:creationId xmlns:a16="http://schemas.microsoft.com/office/drawing/2014/main" id="{01CEB3ED-7710-894A-9C70-87435F4A7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2018" name="Rectangle 50">
              <a:extLst>
                <a:ext uri="{FF2B5EF4-FFF2-40B4-BE49-F238E27FC236}">
                  <a16:creationId xmlns:a16="http://schemas.microsoft.com/office/drawing/2014/main" id="{978DE31B-F449-1A47-A325-D3AF90B9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019" name="Rectangle 51">
              <a:extLst>
                <a:ext uri="{FF2B5EF4-FFF2-40B4-BE49-F238E27FC236}">
                  <a16:creationId xmlns:a16="http://schemas.microsoft.com/office/drawing/2014/main" id="{BBAA4AC6-15C8-804C-82CE-5C52CD61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20" name="Rectangle 52">
              <a:extLst>
                <a:ext uri="{FF2B5EF4-FFF2-40B4-BE49-F238E27FC236}">
                  <a16:creationId xmlns:a16="http://schemas.microsoft.com/office/drawing/2014/main" id="{D3FA1B7F-7ED5-9A4A-92A7-BE6754C18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21" name="Rectangle 53">
              <a:extLst>
                <a:ext uri="{FF2B5EF4-FFF2-40B4-BE49-F238E27FC236}">
                  <a16:creationId xmlns:a16="http://schemas.microsoft.com/office/drawing/2014/main" id="{9386D35C-B337-BB41-A307-A75FFD936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2022" name="Rectangle 54">
              <a:extLst>
                <a:ext uri="{FF2B5EF4-FFF2-40B4-BE49-F238E27FC236}">
                  <a16:creationId xmlns:a16="http://schemas.microsoft.com/office/drawing/2014/main" id="{71B9D0E6-A22E-4943-87BE-60974625D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023" name="Line 55">
              <a:extLst>
                <a:ext uri="{FF2B5EF4-FFF2-40B4-BE49-F238E27FC236}">
                  <a16:creationId xmlns:a16="http://schemas.microsoft.com/office/drawing/2014/main" id="{155613B9-9CE4-BE41-87D3-29B964368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4" name="Line 56">
              <a:extLst>
                <a:ext uri="{FF2B5EF4-FFF2-40B4-BE49-F238E27FC236}">
                  <a16:creationId xmlns:a16="http://schemas.microsoft.com/office/drawing/2014/main" id="{1E77DEC4-49F1-5342-A395-EEBE44A11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5" name="Line 57">
              <a:extLst>
                <a:ext uri="{FF2B5EF4-FFF2-40B4-BE49-F238E27FC236}">
                  <a16:creationId xmlns:a16="http://schemas.microsoft.com/office/drawing/2014/main" id="{050388EB-56ED-574D-A004-57292926B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6" name="Line 58">
              <a:extLst>
                <a:ext uri="{FF2B5EF4-FFF2-40B4-BE49-F238E27FC236}">
                  <a16:creationId xmlns:a16="http://schemas.microsoft.com/office/drawing/2014/main" id="{5CF1CFC2-FEE6-3A43-A002-1323C1EA0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7" name="Line 59">
              <a:extLst>
                <a:ext uri="{FF2B5EF4-FFF2-40B4-BE49-F238E27FC236}">
                  <a16:creationId xmlns:a16="http://schemas.microsoft.com/office/drawing/2014/main" id="{AC88958E-C955-BB46-B3E8-88443C066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8" name="Line 60">
              <a:extLst>
                <a:ext uri="{FF2B5EF4-FFF2-40B4-BE49-F238E27FC236}">
                  <a16:creationId xmlns:a16="http://schemas.microsoft.com/office/drawing/2014/main" id="{393645AD-F2CF-994F-8852-C909B5469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29" name="Line 61">
              <a:extLst>
                <a:ext uri="{FF2B5EF4-FFF2-40B4-BE49-F238E27FC236}">
                  <a16:creationId xmlns:a16="http://schemas.microsoft.com/office/drawing/2014/main" id="{AAA68522-EDEF-EE4E-9B21-7755BD15D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30" name="Line 62">
              <a:extLst>
                <a:ext uri="{FF2B5EF4-FFF2-40B4-BE49-F238E27FC236}">
                  <a16:creationId xmlns:a16="http://schemas.microsoft.com/office/drawing/2014/main" id="{DB65EA51-C826-4C4A-89A5-1FC3D25DA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id="{130FF6FD-B553-0D43-B010-9EAF80C8B71A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070225"/>
            <a:ext cx="1800225" cy="911225"/>
            <a:chOff x="2154" y="799"/>
            <a:chExt cx="1134" cy="574"/>
          </a:xfrm>
        </p:grpSpPr>
        <p:sp>
          <p:nvSpPr>
            <p:cNvPr id="31999" name="Rectangle 64">
              <a:extLst>
                <a:ext uri="{FF2B5EF4-FFF2-40B4-BE49-F238E27FC236}">
                  <a16:creationId xmlns:a16="http://schemas.microsoft.com/office/drawing/2014/main" id="{93F50829-36CF-F943-8F2B-687C951A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00" name="Rectangle 65">
              <a:extLst>
                <a:ext uri="{FF2B5EF4-FFF2-40B4-BE49-F238E27FC236}">
                  <a16:creationId xmlns:a16="http://schemas.microsoft.com/office/drawing/2014/main" id="{3F4C70D7-ADA3-B143-9E1B-A0635FFC1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2001" name="Rectangle 66">
              <a:extLst>
                <a:ext uri="{FF2B5EF4-FFF2-40B4-BE49-F238E27FC236}">
                  <a16:creationId xmlns:a16="http://schemas.microsoft.com/office/drawing/2014/main" id="{EB6E2E56-B974-014D-AE04-1922F2F88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002" name="Rectangle 67">
              <a:extLst>
                <a:ext uri="{FF2B5EF4-FFF2-40B4-BE49-F238E27FC236}">
                  <a16:creationId xmlns:a16="http://schemas.microsoft.com/office/drawing/2014/main" id="{C1EEDCEF-1C8E-5E46-8A55-96A0F702B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003" name="Rectangle 68">
              <a:extLst>
                <a:ext uri="{FF2B5EF4-FFF2-40B4-BE49-F238E27FC236}">
                  <a16:creationId xmlns:a16="http://schemas.microsoft.com/office/drawing/2014/main" id="{CA40B118-6A7B-8F4E-AF32-361060BD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2004" name="Rectangle 69">
              <a:extLst>
                <a:ext uri="{FF2B5EF4-FFF2-40B4-BE49-F238E27FC236}">
                  <a16:creationId xmlns:a16="http://schemas.microsoft.com/office/drawing/2014/main" id="{AF1FFD0A-744F-4A40-BAFC-9EF63C064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005" name="Rectangle 70">
              <a:extLst>
                <a:ext uri="{FF2B5EF4-FFF2-40B4-BE49-F238E27FC236}">
                  <a16:creationId xmlns:a16="http://schemas.microsoft.com/office/drawing/2014/main" id="{20C7BD33-2B44-5148-A8D4-85275097C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2006" name="Rectangle 71">
              <a:extLst>
                <a:ext uri="{FF2B5EF4-FFF2-40B4-BE49-F238E27FC236}">
                  <a16:creationId xmlns:a16="http://schemas.microsoft.com/office/drawing/2014/main" id="{016A85FE-30B9-844F-8031-AF9234327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2007" name="Line 72">
              <a:extLst>
                <a:ext uri="{FF2B5EF4-FFF2-40B4-BE49-F238E27FC236}">
                  <a16:creationId xmlns:a16="http://schemas.microsoft.com/office/drawing/2014/main" id="{2ADD2212-B9F3-5A4A-9825-D325228CB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8" name="Line 73">
              <a:extLst>
                <a:ext uri="{FF2B5EF4-FFF2-40B4-BE49-F238E27FC236}">
                  <a16:creationId xmlns:a16="http://schemas.microsoft.com/office/drawing/2014/main" id="{FB5A09C2-1356-8C41-86BC-75181F3C1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09" name="Line 74">
              <a:extLst>
                <a:ext uri="{FF2B5EF4-FFF2-40B4-BE49-F238E27FC236}">
                  <a16:creationId xmlns:a16="http://schemas.microsoft.com/office/drawing/2014/main" id="{9F83951F-4897-824F-A004-C515C4CB3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0" name="Line 75">
              <a:extLst>
                <a:ext uri="{FF2B5EF4-FFF2-40B4-BE49-F238E27FC236}">
                  <a16:creationId xmlns:a16="http://schemas.microsoft.com/office/drawing/2014/main" id="{58693EFA-3AA9-8D44-A11D-7AD12EF6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1" name="Line 76">
              <a:extLst>
                <a:ext uri="{FF2B5EF4-FFF2-40B4-BE49-F238E27FC236}">
                  <a16:creationId xmlns:a16="http://schemas.microsoft.com/office/drawing/2014/main" id="{E54BA61B-683A-BC44-9067-6115A66D3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2" name="Line 77">
              <a:extLst>
                <a:ext uri="{FF2B5EF4-FFF2-40B4-BE49-F238E27FC236}">
                  <a16:creationId xmlns:a16="http://schemas.microsoft.com/office/drawing/2014/main" id="{D007E028-B9E1-084B-B824-72D3FF1FE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3" name="Line 78">
              <a:extLst>
                <a:ext uri="{FF2B5EF4-FFF2-40B4-BE49-F238E27FC236}">
                  <a16:creationId xmlns:a16="http://schemas.microsoft.com/office/drawing/2014/main" id="{A607DFD9-9C00-5A4E-ADD1-4870771BF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14" name="Line 79">
              <a:extLst>
                <a:ext uri="{FF2B5EF4-FFF2-40B4-BE49-F238E27FC236}">
                  <a16:creationId xmlns:a16="http://schemas.microsoft.com/office/drawing/2014/main" id="{79DFAA8F-28C0-7643-A05C-1C3BF76E5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80">
            <a:extLst>
              <a:ext uri="{FF2B5EF4-FFF2-40B4-BE49-F238E27FC236}">
                <a16:creationId xmlns:a16="http://schemas.microsoft.com/office/drawing/2014/main" id="{DF9B4491-2F0B-7846-9DD2-2E4F61033FC0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149725"/>
            <a:ext cx="1800225" cy="911225"/>
            <a:chOff x="2154" y="799"/>
            <a:chExt cx="1134" cy="574"/>
          </a:xfrm>
        </p:grpSpPr>
        <p:sp>
          <p:nvSpPr>
            <p:cNvPr id="31983" name="Rectangle 81">
              <a:extLst>
                <a:ext uri="{FF2B5EF4-FFF2-40B4-BE49-F238E27FC236}">
                  <a16:creationId xmlns:a16="http://schemas.microsoft.com/office/drawing/2014/main" id="{54A0FD71-89DE-0C4D-9B03-65653F67F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84" name="Rectangle 82">
              <a:extLst>
                <a:ext uri="{FF2B5EF4-FFF2-40B4-BE49-F238E27FC236}">
                  <a16:creationId xmlns:a16="http://schemas.microsoft.com/office/drawing/2014/main" id="{C7C9CAA8-1CBE-F742-A331-C2185B0F6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85" name="Rectangle 83">
              <a:extLst>
                <a:ext uri="{FF2B5EF4-FFF2-40B4-BE49-F238E27FC236}">
                  <a16:creationId xmlns:a16="http://schemas.microsoft.com/office/drawing/2014/main" id="{4CF3082C-65D7-0F47-955E-8C02F3C45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86" name="Rectangle 84">
              <a:extLst>
                <a:ext uri="{FF2B5EF4-FFF2-40B4-BE49-F238E27FC236}">
                  <a16:creationId xmlns:a16="http://schemas.microsoft.com/office/drawing/2014/main" id="{9DFBE6A6-70D3-BB42-B2CF-EB8F702E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87" name="Rectangle 85">
              <a:extLst>
                <a:ext uri="{FF2B5EF4-FFF2-40B4-BE49-F238E27FC236}">
                  <a16:creationId xmlns:a16="http://schemas.microsoft.com/office/drawing/2014/main" id="{8612396F-9A52-9E42-B3C7-2F8E6997C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88" name="Rectangle 86">
              <a:extLst>
                <a:ext uri="{FF2B5EF4-FFF2-40B4-BE49-F238E27FC236}">
                  <a16:creationId xmlns:a16="http://schemas.microsoft.com/office/drawing/2014/main" id="{561D5E52-F1B0-E343-99CB-38A19F194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1989" name="Rectangle 87">
              <a:extLst>
                <a:ext uri="{FF2B5EF4-FFF2-40B4-BE49-F238E27FC236}">
                  <a16:creationId xmlns:a16="http://schemas.microsoft.com/office/drawing/2014/main" id="{D908F3F6-5908-3B4A-8085-729B4FF6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1990" name="Rectangle 88">
              <a:extLst>
                <a:ext uri="{FF2B5EF4-FFF2-40B4-BE49-F238E27FC236}">
                  <a16:creationId xmlns:a16="http://schemas.microsoft.com/office/drawing/2014/main" id="{9CC47054-A29C-D54F-985B-5CACD3EAB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1991" name="Line 89">
              <a:extLst>
                <a:ext uri="{FF2B5EF4-FFF2-40B4-BE49-F238E27FC236}">
                  <a16:creationId xmlns:a16="http://schemas.microsoft.com/office/drawing/2014/main" id="{EC4E59A6-70BC-BD40-A338-BC21BE3CE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2" name="Line 90">
              <a:extLst>
                <a:ext uri="{FF2B5EF4-FFF2-40B4-BE49-F238E27FC236}">
                  <a16:creationId xmlns:a16="http://schemas.microsoft.com/office/drawing/2014/main" id="{CA774DFF-F56D-0F41-A88D-4766F93D6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3" name="Line 91">
              <a:extLst>
                <a:ext uri="{FF2B5EF4-FFF2-40B4-BE49-F238E27FC236}">
                  <a16:creationId xmlns:a16="http://schemas.microsoft.com/office/drawing/2014/main" id="{5C6E21B8-67B3-3746-9B37-559FE52AC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4" name="Line 92">
              <a:extLst>
                <a:ext uri="{FF2B5EF4-FFF2-40B4-BE49-F238E27FC236}">
                  <a16:creationId xmlns:a16="http://schemas.microsoft.com/office/drawing/2014/main" id="{F50F8C57-7B04-AA44-92EC-3AE3D512E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5" name="Line 93">
              <a:extLst>
                <a:ext uri="{FF2B5EF4-FFF2-40B4-BE49-F238E27FC236}">
                  <a16:creationId xmlns:a16="http://schemas.microsoft.com/office/drawing/2014/main" id="{5DBAB689-8C27-3045-B528-33FCAAAD4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6" name="Line 94">
              <a:extLst>
                <a:ext uri="{FF2B5EF4-FFF2-40B4-BE49-F238E27FC236}">
                  <a16:creationId xmlns:a16="http://schemas.microsoft.com/office/drawing/2014/main" id="{88B1903D-10C6-DF40-95F6-C736E12D5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7" name="Line 95">
              <a:extLst>
                <a:ext uri="{FF2B5EF4-FFF2-40B4-BE49-F238E27FC236}">
                  <a16:creationId xmlns:a16="http://schemas.microsoft.com/office/drawing/2014/main" id="{4EDC5907-D99D-1341-827B-FA38392C1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98" name="Line 96">
              <a:extLst>
                <a:ext uri="{FF2B5EF4-FFF2-40B4-BE49-F238E27FC236}">
                  <a16:creationId xmlns:a16="http://schemas.microsoft.com/office/drawing/2014/main" id="{A6E46356-E525-6D4D-B3B8-0F7C1280B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97">
            <a:extLst>
              <a:ext uri="{FF2B5EF4-FFF2-40B4-BE49-F238E27FC236}">
                <a16:creationId xmlns:a16="http://schemas.microsoft.com/office/drawing/2014/main" id="{BD4292BF-CE5B-4644-8D53-3672A45B8B60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5157788"/>
            <a:ext cx="1800225" cy="911225"/>
            <a:chOff x="2154" y="799"/>
            <a:chExt cx="1134" cy="574"/>
          </a:xfrm>
        </p:grpSpPr>
        <p:sp>
          <p:nvSpPr>
            <p:cNvPr id="31967" name="Rectangle 98">
              <a:extLst>
                <a:ext uri="{FF2B5EF4-FFF2-40B4-BE49-F238E27FC236}">
                  <a16:creationId xmlns:a16="http://schemas.microsoft.com/office/drawing/2014/main" id="{747D7DD2-FE73-0045-B6AF-ABB068B7C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68" name="Rectangle 99">
              <a:extLst>
                <a:ext uri="{FF2B5EF4-FFF2-40B4-BE49-F238E27FC236}">
                  <a16:creationId xmlns:a16="http://schemas.microsoft.com/office/drawing/2014/main" id="{E1DE68BE-3CCD-7A47-A786-10C2D2BE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69" name="Rectangle 100">
              <a:extLst>
                <a:ext uri="{FF2B5EF4-FFF2-40B4-BE49-F238E27FC236}">
                  <a16:creationId xmlns:a16="http://schemas.microsoft.com/office/drawing/2014/main" id="{0FCCB6FA-21F5-6040-9410-1C577AB84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70" name="Rectangle 101">
              <a:extLst>
                <a:ext uri="{FF2B5EF4-FFF2-40B4-BE49-F238E27FC236}">
                  <a16:creationId xmlns:a16="http://schemas.microsoft.com/office/drawing/2014/main" id="{D1D7C54F-4929-3048-8307-482EDCAFB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71" name="Rectangle 102">
              <a:extLst>
                <a:ext uri="{FF2B5EF4-FFF2-40B4-BE49-F238E27FC236}">
                  <a16:creationId xmlns:a16="http://schemas.microsoft.com/office/drawing/2014/main" id="{266E00F4-976A-2543-A1A3-FD952D687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72" name="Rectangle 103">
              <a:extLst>
                <a:ext uri="{FF2B5EF4-FFF2-40B4-BE49-F238E27FC236}">
                  <a16:creationId xmlns:a16="http://schemas.microsoft.com/office/drawing/2014/main" id="{17345DD1-B7F3-E14F-9611-00F213441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73" name="Rectangle 104">
              <a:extLst>
                <a:ext uri="{FF2B5EF4-FFF2-40B4-BE49-F238E27FC236}">
                  <a16:creationId xmlns:a16="http://schemas.microsoft.com/office/drawing/2014/main" id="{81F34129-D271-DC4C-AED4-77FEEE8EF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31974" name="Rectangle 105">
              <a:extLst>
                <a:ext uri="{FF2B5EF4-FFF2-40B4-BE49-F238E27FC236}">
                  <a16:creationId xmlns:a16="http://schemas.microsoft.com/office/drawing/2014/main" id="{735A4E2F-AA1D-714F-909E-02171A310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1975" name="Line 106">
              <a:extLst>
                <a:ext uri="{FF2B5EF4-FFF2-40B4-BE49-F238E27FC236}">
                  <a16:creationId xmlns:a16="http://schemas.microsoft.com/office/drawing/2014/main" id="{039D88CB-8530-554F-BA5E-6688D5DFF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76" name="Line 107">
              <a:extLst>
                <a:ext uri="{FF2B5EF4-FFF2-40B4-BE49-F238E27FC236}">
                  <a16:creationId xmlns:a16="http://schemas.microsoft.com/office/drawing/2014/main" id="{5D8A8594-FC3C-5E4E-97E4-B5DE0467D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77" name="Line 108">
              <a:extLst>
                <a:ext uri="{FF2B5EF4-FFF2-40B4-BE49-F238E27FC236}">
                  <a16:creationId xmlns:a16="http://schemas.microsoft.com/office/drawing/2014/main" id="{C65B2311-0E70-AA4B-9AB4-39906CEE4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78" name="Line 109">
              <a:extLst>
                <a:ext uri="{FF2B5EF4-FFF2-40B4-BE49-F238E27FC236}">
                  <a16:creationId xmlns:a16="http://schemas.microsoft.com/office/drawing/2014/main" id="{5518B31C-4FAE-F74F-A386-2F222EA0F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79" name="Line 110">
              <a:extLst>
                <a:ext uri="{FF2B5EF4-FFF2-40B4-BE49-F238E27FC236}">
                  <a16:creationId xmlns:a16="http://schemas.microsoft.com/office/drawing/2014/main" id="{4CED35CF-79EB-0C46-B7E4-3E41D5BBA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0" name="Line 111">
              <a:extLst>
                <a:ext uri="{FF2B5EF4-FFF2-40B4-BE49-F238E27FC236}">
                  <a16:creationId xmlns:a16="http://schemas.microsoft.com/office/drawing/2014/main" id="{F38C9A58-3582-7E41-BBEB-56EAF4ED6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1" name="Line 112">
              <a:extLst>
                <a:ext uri="{FF2B5EF4-FFF2-40B4-BE49-F238E27FC236}">
                  <a16:creationId xmlns:a16="http://schemas.microsoft.com/office/drawing/2014/main" id="{6FE2DBA5-8C50-DB42-A11B-60D4B624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82" name="Line 113">
              <a:extLst>
                <a:ext uri="{FF2B5EF4-FFF2-40B4-BE49-F238E27FC236}">
                  <a16:creationId xmlns:a16="http://schemas.microsoft.com/office/drawing/2014/main" id="{B2EFAC7C-B7B4-034B-84CC-E853C59A2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Text Box 114">
            <a:extLst>
              <a:ext uri="{FF2B5EF4-FFF2-40B4-BE49-F238E27FC236}">
                <a16:creationId xmlns:a16="http://schemas.microsoft.com/office/drawing/2014/main" id="{61D0E98E-B9D2-2F45-99B5-65674F05B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0872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输出：</a:t>
            </a:r>
          </a:p>
        </p:txBody>
      </p:sp>
      <p:grpSp>
        <p:nvGrpSpPr>
          <p:cNvPr id="8" name="Group 115">
            <a:extLst>
              <a:ext uri="{FF2B5EF4-FFF2-40B4-BE49-F238E27FC236}">
                <a16:creationId xmlns:a16="http://schemas.microsoft.com/office/drawing/2014/main" id="{DD37AA72-1F2F-9449-85FE-811A8603BC3A}"/>
              </a:ext>
            </a:extLst>
          </p:cNvPr>
          <p:cNvGrpSpPr>
            <a:grpSpLocks/>
          </p:cNvGrpSpPr>
          <p:nvPr/>
        </p:nvGrpSpPr>
        <p:grpSpPr bwMode="auto">
          <a:xfrm>
            <a:off x="5083933" y="915909"/>
            <a:ext cx="1800225" cy="911225"/>
            <a:chOff x="2154" y="799"/>
            <a:chExt cx="1134" cy="574"/>
          </a:xfrm>
        </p:grpSpPr>
        <p:sp>
          <p:nvSpPr>
            <p:cNvPr id="31951" name="Rectangle 116">
              <a:extLst>
                <a:ext uri="{FF2B5EF4-FFF2-40B4-BE49-F238E27FC236}">
                  <a16:creationId xmlns:a16="http://schemas.microsoft.com/office/drawing/2014/main" id="{250F7B82-64AD-1142-8FA0-8A17491C5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52" name="Rectangle 117">
              <a:extLst>
                <a:ext uri="{FF2B5EF4-FFF2-40B4-BE49-F238E27FC236}">
                  <a16:creationId xmlns:a16="http://schemas.microsoft.com/office/drawing/2014/main" id="{5DF95D67-CA1D-CC4F-BEC9-65DD4E9E0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53" name="Rectangle 118">
              <a:extLst>
                <a:ext uri="{FF2B5EF4-FFF2-40B4-BE49-F238E27FC236}">
                  <a16:creationId xmlns:a16="http://schemas.microsoft.com/office/drawing/2014/main" id="{2F4D847E-EC4B-834B-9497-09D3DEA2F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954" name="Rectangle 119">
              <a:extLst>
                <a:ext uri="{FF2B5EF4-FFF2-40B4-BE49-F238E27FC236}">
                  <a16:creationId xmlns:a16="http://schemas.microsoft.com/office/drawing/2014/main" id="{3EB3036E-5FEC-C545-9202-0AD725E83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55" name="Rectangle 120">
              <a:extLst>
                <a:ext uri="{FF2B5EF4-FFF2-40B4-BE49-F238E27FC236}">
                  <a16:creationId xmlns:a16="http://schemas.microsoft.com/office/drawing/2014/main" id="{04B583F6-1EFD-A64C-B16F-057E1F87F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56" name="Rectangle 121">
              <a:extLst>
                <a:ext uri="{FF2B5EF4-FFF2-40B4-BE49-F238E27FC236}">
                  <a16:creationId xmlns:a16="http://schemas.microsoft.com/office/drawing/2014/main" id="{5147C0A4-A757-C244-AA5F-35786F271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57" name="Rectangle 122">
              <a:extLst>
                <a:ext uri="{FF2B5EF4-FFF2-40B4-BE49-F238E27FC236}">
                  <a16:creationId xmlns:a16="http://schemas.microsoft.com/office/drawing/2014/main" id="{225979A3-F7E6-B147-849F-95B4D506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1958" name="Rectangle 123">
              <a:extLst>
                <a:ext uri="{FF2B5EF4-FFF2-40B4-BE49-F238E27FC236}">
                  <a16:creationId xmlns:a16="http://schemas.microsoft.com/office/drawing/2014/main" id="{884B4E61-FB49-3A4D-A9FE-429EDFFCA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1959" name="Line 124">
              <a:extLst>
                <a:ext uri="{FF2B5EF4-FFF2-40B4-BE49-F238E27FC236}">
                  <a16:creationId xmlns:a16="http://schemas.microsoft.com/office/drawing/2014/main" id="{3E529F36-CEFA-9A40-B57F-D86D477FD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0" name="Line 125">
              <a:extLst>
                <a:ext uri="{FF2B5EF4-FFF2-40B4-BE49-F238E27FC236}">
                  <a16:creationId xmlns:a16="http://schemas.microsoft.com/office/drawing/2014/main" id="{824BED0C-CE5B-9F45-AD87-3001FC2A1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1" name="Line 126">
              <a:extLst>
                <a:ext uri="{FF2B5EF4-FFF2-40B4-BE49-F238E27FC236}">
                  <a16:creationId xmlns:a16="http://schemas.microsoft.com/office/drawing/2014/main" id="{218BAC39-9065-7647-8D6E-C33338F64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2" name="Line 127">
              <a:extLst>
                <a:ext uri="{FF2B5EF4-FFF2-40B4-BE49-F238E27FC236}">
                  <a16:creationId xmlns:a16="http://schemas.microsoft.com/office/drawing/2014/main" id="{73DD4245-E4B0-6648-9D69-5F3B3A1DD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3" name="Line 128">
              <a:extLst>
                <a:ext uri="{FF2B5EF4-FFF2-40B4-BE49-F238E27FC236}">
                  <a16:creationId xmlns:a16="http://schemas.microsoft.com/office/drawing/2014/main" id="{401556B4-111B-374A-9C7E-4DF5E315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4" name="Line 129">
              <a:extLst>
                <a:ext uri="{FF2B5EF4-FFF2-40B4-BE49-F238E27FC236}">
                  <a16:creationId xmlns:a16="http://schemas.microsoft.com/office/drawing/2014/main" id="{43951264-C260-284F-89C5-670E90CBC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5" name="Line 130">
              <a:extLst>
                <a:ext uri="{FF2B5EF4-FFF2-40B4-BE49-F238E27FC236}">
                  <a16:creationId xmlns:a16="http://schemas.microsoft.com/office/drawing/2014/main" id="{065110CD-DAC9-F041-BE64-EADC371F5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66" name="Line 131">
              <a:extLst>
                <a:ext uri="{FF2B5EF4-FFF2-40B4-BE49-F238E27FC236}">
                  <a16:creationId xmlns:a16="http://schemas.microsoft.com/office/drawing/2014/main" id="{AAB8939C-792C-C54F-BBB5-7A7028176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0644" name="Text Box 132">
            <a:extLst>
              <a:ext uri="{FF2B5EF4-FFF2-40B4-BE49-F238E27FC236}">
                <a16:creationId xmlns:a16="http://schemas.microsoft.com/office/drawing/2014/main" id="{2431C16F-BB43-384B-80C4-EC1220D7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938" y="63087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B</a:t>
            </a:r>
          </a:p>
        </p:txBody>
      </p:sp>
      <p:sp>
        <p:nvSpPr>
          <p:cNvPr id="2880645" name="Text Box 133">
            <a:extLst>
              <a:ext uri="{FF2B5EF4-FFF2-40B4-BE49-F238E27FC236}">
                <a16:creationId xmlns:a16="http://schemas.microsoft.com/office/drawing/2014/main" id="{002B8799-38A4-6644-A8F2-F1A28D204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606" y="63087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L</a:t>
            </a:r>
          </a:p>
        </p:txBody>
      </p:sp>
      <p:grpSp>
        <p:nvGrpSpPr>
          <p:cNvPr id="9" name="Group 134">
            <a:extLst>
              <a:ext uri="{FF2B5EF4-FFF2-40B4-BE49-F238E27FC236}">
                <a16:creationId xmlns:a16="http://schemas.microsoft.com/office/drawing/2014/main" id="{5F74855B-E216-364E-946E-123D43B4B640}"/>
              </a:ext>
            </a:extLst>
          </p:cNvPr>
          <p:cNvGrpSpPr>
            <a:grpSpLocks/>
          </p:cNvGrpSpPr>
          <p:nvPr/>
        </p:nvGrpSpPr>
        <p:grpSpPr bwMode="auto">
          <a:xfrm>
            <a:off x="5083933" y="1901201"/>
            <a:ext cx="1800225" cy="911225"/>
            <a:chOff x="2154" y="799"/>
            <a:chExt cx="1134" cy="574"/>
          </a:xfrm>
        </p:grpSpPr>
        <p:sp>
          <p:nvSpPr>
            <p:cNvPr id="31935" name="Rectangle 135">
              <a:extLst>
                <a:ext uri="{FF2B5EF4-FFF2-40B4-BE49-F238E27FC236}">
                  <a16:creationId xmlns:a16="http://schemas.microsoft.com/office/drawing/2014/main" id="{42A95D22-5AA6-1C4B-9136-0C2EB069D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36" name="Rectangle 136">
              <a:extLst>
                <a:ext uri="{FF2B5EF4-FFF2-40B4-BE49-F238E27FC236}">
                  <a16:creationId xmlns:a16="http://schemas.microsoft.com/office/drawing/2014/main" id="{5FDE225A-E92D-E949-891D-801D0E28D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37" name="Rectangle 137">
              <a:extLst>
                <a:ext uri="{FF2B5EF4-FFF2-40B4-BE49-F238E27FC236}">
                  <a16:creationId xmlns:a16="http://schemas.microsoft.com/office/drawing/2014/main" id="{9E8B81C9-611B-C049-B51D-CDB567753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38" name="Rectangle 138">
              <a:extLst>
                <a:ext uri="{FF2B5EF4-FFF2-40B4-BE49-F238E27FC236}">
                  <a16:creationId xmlns:a16="http://schemas.microsoft.com/office/drawing/2014/main" id="{D59C5701-ADEA-9045-8AE7-0755930F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39" name="Rectangle 139">
              <a:extLst>
                <a:ext uri="{FF2B5EF4-FFF2-40B4-BE49-F238E27FC236}">
                  <a16:creationId xmlns:a16="http://schemas.microsoft.com/office/drawing/2014/main" id="{6CEABE1F-E34F-5943-B385-AEB2D5172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40" name="Rectangle 140">
              <a:extLst>
                <a:ext uri="{FF2B5EF4-FFF2-40B4-BE49-F238E27FC236}">
                  <a16:creationId xmlns:a16="http://schemas.microsoft.com/office/drawing/2014/main" id="{2E13B969-0197-6B40-A413-CE373B0B2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41" name="Rectangle 141">
              <a:extLst>
                <a:ext uri="{FF2B5EF4-FFF2-40B4-BE49-F238E27FC236}">
                  <a16:creationId xmlns:a16="http://schemas.microsoft.com/office/drawing/2014/main" id="{3F2BA9DC-C922-DF42-BA06-55E80EF44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31942" name="Rectangle 142">
              <a:extLst>
                <a:ext uri="{FF2B5EF4-FFF2-40B4-BE49-F238E27FC236}">
                  <a16:creationId xmlns:a16="http://schemas.microsoft.com/office/drawing/2014/main" id="{A5AE6139-DF47-844D-8135-5BFBB206B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1943" name="Line 143">
              <a:extLst>
                <a:ext uri="{FF2B5EF4-FFF2-40B4-BE49-F238E27FC236}">
                  <a16:creationId xmlns:a16="http://schemas.microsoft.com/office/drawing/2014/main" id="{7B8C7338-B479-8849-89EC-23A4418F7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4" name="Line 144">
              <a:extLst>
                <a:ext uri="{FF2B5EF4-FFF2-40B4-BE49-F238E27FC236}">
                  <a16:creationId xmlns:a16="http://schemas.microsoft.com/office/drawing/2014/main" id="{AFD2F146-A7A8-5548-9E8D-352159AB9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5" name="Line 145">
              <a:extLst>
                <a:ext uri="{FF2B5EF4-FFF2-40B4-BE49-F238E27FC236}">
                  <a16:creationId xmlns:a16="http://schemas.microsoft.com/office/drawing/2014/main" id="{A036B31F-0E54-5F47-945F-3CBDE5776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6" name="Line 146">
              <a:extLst>
                <a:ext uri="{FF2B5EF4-FFF2-40B4-BE49-F238E27FC236}">
                  <a16:creationId xmlns:a16="http://schemas.microsoft.com/office/drawing/2014/main" id="{991E58C1-6634-A645-8D04-DA15661F5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7" name="Line 147">
              <a:extLst>
                <a:ext uri="{FF2B5EF4-FFF2-40B4-BE49-F238E27FC236}">
                  <a16:creationId xmlns:a16="http://schemas.microsoft.com/office/drawing/2014/main" id="{27170F6D-9840-D146-A733-695CF4540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8" name="Line 148">
              <a:extLst>
                <a:ext uri="{FF2B5EF4-FFF2-40B4-BE49-F238E27FC236}">
                  <a16:creationId xmlns:a16="http://schemas.microsoft.com/office/drawing/2014/main" id="{A9E3184C-B4C1-2D40-9724-8B3D61EA7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49" name="Line 149">
              <a:extLst>
                <a:ext uri="{FF2B5EF4-FFF2-40B4-BE49-F238E27FC236}">
                  <a16:creationId xmlns:a16="http://schemas.microsoft.com/office/drawing/2014/main" id="{AC98768A-5F33-2A47-A036-5CE87B61C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50" name="Line 150">
              <a:extLst>
                <a:ext uri="{FF2B5EF4-FFF2-40B4-BE49-F238E27FC236}">
                  <a16:creationId xmlns:a16="http://schemas.microsoft.com/office/drawing/2014/main" id="{5E43BA90-B03B-8C4D-9359-2C6C58E34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0663" name="Text Box 151">
            <a:extLst>
              <a:ext uri="{FF2B5EF4-FFF2-40B4-BE49-F238E27FC236}">
                <a16:creationId xmlns:a16="http://schemas.microsoft.com/office/drawing/2014/main" id="{6120166F-774E-124E-BC0E-5765E7660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63087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E</a:t>
            </a:r>
          </a:p>
        </p:txBody>
      </p:sp>
      <p:grpSp>
        <p:nvGrpSpPr>
          <p:cNvPr id="10" name="Group 152">
            <a:extLst>
              <a:ext uri="{FF2B5EF4-FFF2-40B4-BE49-F238E27FC236}">
                <a16:creationId xmlns:a16="http://schemas.microsoft.com/office/drawing/2014/main" id="{4D92F08C-7E7F-DE4C-9012-25C07723DB9A}"/>
              </a:ext>
            </a:extLst>
          </p:cNvPr>
          <p:cNvGrpSpPr>
            <a:grpSpLocks/>
          </p:cNvGrpSpPr>
          <p:nvPr/>
        </p:nvGrpSpPr>
        <p:grpSpPr bwMode="auto">
          <a:xfrm>
            <a:off x="5083933" y="2862184"/>
            <a:ext cx="1800225" cy="911225"/>
            <a:chOff x="2154" y="799"/>
            <a:chExt cx="1134" cy="574"/>
          </a:xfrm>
        </p:grpSpPr>
        <p:sp>
          <p:nvSpPr>
            <p:cNvPr id="31919" name="Rectangle 153">
              <a:extLst>
                <a:ext uri="{FF2B5EF4-FFF2-40B4-BE49-F238E27FC236}">
                  <a16:creationId xmlns:a16="http://schemas.microsoft.com/office/drawing/2014/main" id="{199848C5-4A59-574F-AE0F-CF7A55DF8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20" name="Rectangle 154">
              <a:extLst>
                <a:ext uri="{FF2B5EF4-FFF2-40B4-BE49-F238E27FC236}">
                  <a16:creationId xmlns:a16="http://schemas.microsoft.com/office/drawing/2014/main" id="{F16E2BF9-1F2B-9049-B19A-6FE74226E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21" name="Rectangle 155">
              <a:extLst>
                <a:ext uri="{FF2B5EF4-FFF2-40B4-BE49-F238E27FC236}">
                  <a16:creationId xmlns:a16="http://schemas.microsoft.com/office/drawing/2014/main" id="{BA9D7DFD-2FBA-A44C-8663-518A8A03A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22" name="Rectangle 156">
              <a:extLst>
                <a:ext uri="{FF2B5EF4-FFF2-40B4-BE49-F238E27FC236}">
                  <a16:creationId xmlns:a16="http://schemas.microsoft.com/office/drawing/2014/main" id="{9E84E7FB-8E82-804C-AEBD-C42783D32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923" name="Rectangle 157">
              <a:extLst>
                <a:ext uri="{FF2B5EF4-FFF2-40B4-BE49-F238E27FC236}">
                  <a16:creationId xmlns:a16="http://schemas.microsoft.com/office/drawing/2014/main" id="{EF0A0AA8-EEFB-D344-B107-C762D1DD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24" name="Rectangle 158">
              <a:extLst>
                <a:ext uri="{FF2B5EF4-FFF2-40B4-BE49-F238E27FC236}">
                  <a16:creationId xmlns:a16="http://schemas.microsoft.com/office/drawing/2014/main" id="{29CEFA12-BD19-0746-ABC1-8DA407B4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25" name="Rectangle 159">
              <a:extLst>
                <a:ext uri="{FF2B5EF4-FFF2-40B4-BE49-F238E27FC236}">
                  <a16:creationId xmlns:a16="http://schemas.microsoft.com/office/drawing/2014/main" id="{4F23A4A0-622E-7240-AD97-57831891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26" name="Rectangle 160">
              <a:extLst>
                <a:ext uri="{FF2B5EF4-FFF2-40B4-BE49-F238E27FC236}">
                  <a16:creationId xmlns:a16="http://schemas.microsoft.com/office/drawing/2014/main" id="{88DC8BF4-0FCD-654E-B405-ED90B7A26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1927" name="Line 161">
              <a:extLst>
                <a:ext uri="{FF2B5EF4-FFF2-40B4-BE49-F238E27FC236}">
                  <a16:creationId xmlns:a16="http://schemas.microsoft.com/office/drawing/2014/main" id="{FDC664D2-3A46-2940-BF04-A573BF857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8" name="Line 162">
              <a:extLst>
                <a:ext uri="{FF2B5EF4-FFF2-40B4-BE49-F238E27FC236}">
                  <a16:creationId xmlns:a16="http://schemas.microsoft.com/office/drawing/2014/main" id="{855B69D4-AD0B-7546-B7C6-D3C45A922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29" name="Line 163">
              <a:extLst>
                <a:ext uri="{FF2B5EF4-FFF2-40B4-BE49-F238E27FC236}">
                  <a16:creationId xmlns:a16="http://schemas.microsoft.com/office/drawing/2014/main" id="{B04B4DD8-68FE-9545-B23F-0D91AD3AE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0" name="Line 164">
              <a:extLst>
                <a:ext uri="{FF2B5EF4-FFF2-40B4-BE49-F238E27FC236}">
                  <a16:creationId xmlns:a16="http://schemas.microsoft.com/office/drawing/2014/main" id="{221A7F40-7C7F-174C-8912-B04B2E858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1" name="Line 165">
              <a:extLst>
                <a:ext uri="{FF2B5EF4-FFF2-40B4-BE49-F238E27FC236}">
                  <a16:creationId xmlns:a16="http://schemas.microsoft.com/office/drawing/2014/main" id="{A11282B6-5944-6F4F-BC71-4F5D3FED5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2" name="Line 166">
              <a:extLst>
                <a:ext uri="{FF2B5EF4-FFF2-40B4-BE49-F238E27FC236}">
                  <a16:creationId xmlns:a16="http://schemas.microsoft.com/office/drawing/2014/main" id="{8893187E-6E05-8344-A5BA-053A2BB11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3" name="Line 167">
              <a:extLst>
                <a:ext uri="{FF2B5EF4-FFF2-40B4-BE49-F238E27FC236}">
                  <a16:creationId xmlns:a16="http://schemas.microsoft.com/office/drawing/2014/main" id="{2C695055-1D0F-5C48-9E8D-1427F8A18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34" name="Line 168">
              <a:extLst>
                <a:ext uri="{FF2B5EF4-FFF2-40B4-BE49-F238E27FC236}">
                  <a16:creationId xmlns:a16="http://schemas.microsoft.com/office/drawing/2014/main" id="{A2D4EC55-C29D-7548-A40A-D47BDA1A4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0681" name="Text Box 169">
            <a:extLst>
              <a:ext uri="{FF2B5EF4-FFF2-40B4-BE49-F238E27FC236}">
                <a16:creationId xmlns:a16="http://schemas.microsoft.com/office/drawing/2014/main" id="{1EC1F3E5-ED6B-EE40-932A-51B8257B7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008" y="63087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A</a:t>
            </a:r>
          </a:p>
        </p:txBody>
      </p:sp>
      <p:grpSp>
        <p:nvGrpSpPr>
          <p:cNvPr id="11" name="Group 170">
            <a:extLst>
              <a:ext uri="{FF2B5EF4-FFF2-40B4-BE49-F238E27FC236}">
                <a16:creationId xmlns:a16="http://schemas.microsoft.com/office/drawing/2014/main" id="{5D20048F-1D47-F547-9BC4-E419D04D982F}"/>
              </a:ext>
            </a:extLst>
          </p:cNvPr>
          <p:cNvGrpSpPr>
            <a:grpSpLocks/>
          </p:cNvGrpSpPr>
          <p:nvPr/>
        </p:nvGrpSpPr>
        <p:grpSpPr bwMode="auto">
          <a:xfrm>
            <a:off x="5083933" y="3845417"/>
            <a:ext cx="1800225" cy="911225"/>
            <a:chOff x="2154" y="799"/>
            <a:chExt cx="1134" cy="574"/>
          </a:xfrm>
        </p:grpSpPr>
        <p:sp>
          <p:nvSpPr>
            <p:cNvPr id="31903" name="Rectangle 171">
              <a:extLst>
                <a:ext uri="{FF2B5EF4-FFF2-40B4-BE49-F238E27FC236}">
                  <a16:creationId xmlns:a16="http://schemas.microsoft.com/office/drawing/2014/main" id="{A26553DA-A21C-FA47-B5DF-F6E1F822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04" name="Rectangle 172">
              <a:extLst>
                <a:ext uri="{FF2B5EF4-FFF2-40B4-BE49-F238E27FC236}">
                  <a16:creationId xmlns:a16="http://schemas.microsoft.com/office/drawing/2014/main" id="{46C4DF0A-F07B-CB49-AB36-0DD90F19F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05" name="Rectangle 173">
              <a:extLst>
                <a:ext uri="{FF2B5EF4-FFF2-40B4-BE49-F238E27FC236}">
                  <a16:creationId xmlns:a16="http://schemas.microsoft.com/office/drawing/2014/main" id="{AC81F221-59EA-DE4A-8FB0-B57A39694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06" name="Rectangle 174">
              <a:extLst>
                <a:ext uri="{FF2B5EF4-FFF2-40B4-BE49-F238E27FC236}">
                  <a16:creationId xmlns:a16="http://schemas.microsoft.com/office/drawing/2014/main" id="{FFB372DB-150F-B846-9B8F-AC9528849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907" name="Rectangle 175">
              <a:extLst>
                <a:ext uri="{FF2B5EF4-FFF2-40B4-BE49-F238E27FC236}">
                  <a16:creationId xmlns:a16="http://schemas.microsoft.com/office/drawing/2014/main" id="{34EF5345-F1A2-BF4C-8D25-C15A4B072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08" name="Rectangle 176">
              <a:extLst>
                <a:ext uri="{FF2B5EF4-FFF2-40B4-BE49-F238E27FC236}">
                  <a16:creationId xmlns:a16="http://schemas.microsoft.com/office/drawing/2014/main" id="{5908DD56-9A5A-2747-A0C9-2860553A7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09" name="Rectangle 177">
              <a:extLst>
                <a:ext uri="{FF2B5EF4-FFF2-40B4-BE49-F238E27FC236}">
                  <a16:creationId xmlns:a16="http://schemas.microsoft.com/office/drawing/2014/main" id="{01B04007-2931-E74D-9E2C-AF0D9FD47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910" name="Rectangle 178">
              <a:extLst>
                <a:ext uri="{FF2B5EF4-FFF2-40B4-BE49-F238E27FC236}">
                  <a16:creationId xmlns:a16="http://schemas.microsoft.com/office/drawing/2014/main" id="{7CC385AA-2E11-1948-B227-CAEABDD40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1911" name="Line 179">
              <a:extLst>
                <a:ext uri="{FF2B5EF4-FFF2-40B4-BE49-F238E27FC236}">
                  <a16:creationId xmlns:a16="http://schemas.microsoft.com/office/drawing/2014/main" id="{1E8ED64A-9B53-3D4F-9E05-D40B0539F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2" name="Line 180">
              <a:extLst>
                <a:ext uri="{FF2B5EF4-FFF2-40B4-BE49-F238E27FC236}">
                  <a16:creationId xmlns:a16="http://schemas.microsoft.com/office/drawing/2014/main" id="{F480E86A-7CAD-A047-B067-65335EB715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3" name="Line 181">
              <a:extLst>
                <a:ext uri="{FF2B5EF4-FFF2-40B4-BE49-F238E27FC236}">
                  <a16:creationId xmlns:a16="http://schemas.microsoft.com/office/drawing/2014/main" id="{86D92F73-AB08-2341-8F1C-0C71BEA7F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4" name="Line 182">
              <a:extLst>
                <a:ext uri="{FF2B5EF4-FFF2-40B4-BE49-F238E27FC236}">
                  <a16:creationId xmlns:a16="http://schemas.microsoft.com/office/drawing/2014/main" id="{5B9C5FE3-7F4A-2347-821B-C824235FD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5" name="Line 183">
              <a:extLst>
                <a:ext uri="{FF2B5EF4-FFF2-40B4-BE49-F238E27FC236}">
                  <a16:creationId xmlns:a16="http://schemas.microsoft.com/office/drawing/2014/main" id="{63B186AE-D4B1-8247-A1CC-B19272A56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6" name="Line 184">
              <a:extLst>
                <a:ext uri="{FF2B5EF4-FFF2-40B4-BE49-F238E27FC236}">
                  <a16:creationId xmlns:a16="http://schemas.microsoft.com/office/drawing/2014/main" id="{50980345-76AD-4840-ACE2-9F9207D45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7" name="Line 185">
              <a:extLst>
                <a:ext uri="{FF2B5EF4-FFF2-40B4-BE49-F238E27FC236}">
                  <a16:creationId xmlns:a16="http://schemas.microsoft.com/office/drawing/2014/main" id="{2D354386-D0CE-5C4E-9943-ED7C1C0B3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18" name="Line 186">
              <a:extLst>
                <a:ext uri="{FF2B5EF4-FFF2-40B4-BE49-F238E27FC236}">
                  <a16:creationId xmlns:a16="http://schemas.microsoft.com/office/drawing/2014/main" id="{A691D125-EA4B-5B43-8DF5-7DDB23B4A8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87">
            <a:extLst>
              <a:ext uri="{FF2B5EF4-FFF2-40B4-BE49-F238E27FC236}">
                <a16:creationId xmlns:a16="http://schemas.microsoft.com/office/drawing/2014/main" id="{4FEF0277-28E2-E74A-B20F-7B85CE894B7D}"/>
              </a:ext>
            </a:extLst>
          </p:cNvPr>
          <p:cNvGrpSpPr>
            <a:grpSpLocks/>
          </p:cNvGrpSpPr>
          <p:nvPr/>
        </p:nvGrpSpPr>
        <p:grpSpPr bwMode="auto">
          <a:xfrm>
            <a:off x="5083933" y="4853529"/>
            <a:ext cx="1800225" cy="911225"/>
            <a:chOff x="2154" y="799"/>
            <a:chExt cx="1134" cy="574"/>
          </a:xfrm>
        </p:grpSpPr>
        <p:sp>
          <p:nvSpPr>
            <p:cNvPr id="31887" name="Rectangle 188">
              <a:extLst>
                <a:ext uri="{FF2B5EF4-FFF2-40B4-BE49-F238E27FC236}">
                  <a16:creationId xmlns:a16="http://schemas.microsoft.com/office/drawing/2014/main" id="{66980DB7-D953-E245-96D4-D486AD68B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88" name="Rectangle 189">
              <a:extLst>
                <a:ext uri="{FF2B5EF4-FFF2-40B4-BE49-F238E27FC236}">
                  <a16:creationId xmlns:a16="http://schemas.microsoft.com/office/drawing/2014/main" id="{D9388C5C-8F03-6F4E-B52A-136D6E2D2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89" name="Rectangle 190">
              <a:extLst>
                <a:ext uri="{FF2B5EF4-FFF2-40B4-BE49-F238E27FC236}">
                  <a16:creationId xmlns:a16="http://schemas.microsoft.com/office/drawing/2014/main" id="{B32EF1C8-76FE-2343-8508-7A81D2FC6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90" name="Rectangle 191">
              <a:extLst>
                <a:ext uri="{FF2B5EF4-FFF2-40B4-BE49-F238E27FC236}">
                  <a16:creationId xmlns:a16="http://schemas.microsoft.com/office/drawing/2014/main" id="{A67B346D-7AAB-B247-BA65-5C75D2CA3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891" name="Rectangle 192">
              <a:extLst>
                <a:ext uri="{FF2B5EF4-FFF2-40B4-BE49-F238E27FC236}">
                  <a16:creationId xmlns:a16="http://schemas.microsoft.com/office/drawing/2014/main" id="{AA052F2F-3BA4-2748-83F0-76F870771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92" name="Rectangle 193">
              <a:extLst>
                <a:ext uri="{FF2B5EF4-FFF2-40B4-BE49-F238E27FC236}">
                  <a16:creationId xmlns:a16="http://schemas.microsoft.com/office/drawing/2014/main" id="{BA19ACDE-B144-4542-9720-835C94AF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93" name="Rectangle 194">
              <a:extLst>
                <a:ext uri="{FF2B5EF4-FFF2-40B4-BE49-F238E27FC236}">
                  <a16:creationId xmlns:a16="http://schemas.microsoft.com/office/drawing/2014/main" id="{D2DF95AF-44C2-3542-B984-D1CFE2E1C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94" name="Rectangle 195">
              <a:extLst>
                <a:ext uri="{FF2B5EF4-FFF2-40B4-BE49-F238E27FC236}">
                  <a16:creationId xmlns:a16="http://schemas.microsoft.com/office/drawing/2014/main" id="{50FB7EAF-44D3-AC4C-9F2F-6FB9BC172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1895" name="Line 196">
              <a:extLst>
                <a:ext uri="{FF2B5EF4-FFF2-40B4-BE49-F238E27FC236}">
                  <a16:creationId xmlns:a16="http://schemas.microsoft.com/office/drawing/2014/main" id="{37DB096B-E9D3-5342-9EF7-87DA36FEE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96" name="Line 197">
              <a:extLst>
                <a:ext uri="{FF2B5EF4-FFF2-40B4-BE49-F238E27FC236}">
                  <a16:creationId xmlns:a16="http://schemas.microsoft.com/office/drawing/2014/main" id="{B364CD9C-4B35-C140-884A-8DCC3D60D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97" name="Line 198">
              <a:extLst>
                <a:ext uri="{FF2B5EF4-FFF2-40B4-BE49-F238E27FC236}">
                  <a16:creationId xmlns:a16="http://schemas.microsoft.com/office/drawing/2014/main" id="{08F8BFF9-9AE6-5C43-85DA-D769AB5D6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98" name="Line 199">
              <a:extLst>
                <a:ext uri="{FF2B5EF4-FFF2-40B4-BE49-F238E27FC236}">
                  <a16:creationId xmlns:a16="http://schemas.microsoft.com/office/drawing/2014/main" id="{4C1693A9-7769-2D4A-B299-44FD855B0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99" name="Line 200">
              <a:extLst>
                <a:ext uri="{FF2B5EF4-FFF2-40B4-BE49-F238E27FC236}">
                  <a16:creationId xmlns:a16="http://schemas.microsoft.com/office/drawing/2014/main" id="{424CD52F-934F-FE45-B426-B4AC78B9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0" name="Line 201">
              <a:extLst>
                <a:ext uri="{FF2B5EF4-FFF2-40B4-BE49-F238E27FC236}">
                  <a16:creationId xmlns:a16="http://schemas.microsoft.com/office/drawing/2014/main" id="{B6B96D4E-A6DA-8D49-A198-A6D6E0FF8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1" name="Line 202">
              <a:extLst>
                <a:ext uri="{FF2B5EF4-FFF2-40B4-BE49-F238E27FC236}">
                  <a16:creationId xmlns:a16="http://schemas.microsoft.com/office/drawing/2014/main" id="{9328CA0D-55E5-8B4F-9A8B-D5D1CB42E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02" name="Line 203">
              <a:extLst>
                <a:ext uri="{FF2B5EF4-FFF2-40B4-BE49-F238E27FC236}">
                  <a16:creationId xmlns:a16="http://schemas.microsoft.com/office/drawing/2014/main" id="{6B25E45F-086E-C345-B38D-B1B3C6F13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0716" name="Text Box 204">
            <a:extLst>
              <a:ext uri="{FF2B5EF4-FFF2-40B4-BE49-F238E27FC236}">
                <a16:creationId xmlns:a16="http://schemas.microsoft.com/office/drawing/2014/main" id="{C8A3F430-5C25-D743-9579-61773F594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485" y="62879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C</a:t>
            </a:r>
          </a:p>
        </p:txBody>
      </p:sp>
      <p:grpSp>
        <p:nvGrpSpPr>
          <p:cNvPr id="13" name="Group 205">
            <a:extLst>
              <a:ext uri="{FF2B5EF4-FFF2-40B4-BE49-F238E27FC236}">
                <a16:creationId xmlns:a16="http://schemas.microsoft.com/office/drawing/2014/main" id="{5239F4FD-4FE5-6043-AAD5-F10D205AC2F1}"/>
              </a:ext>
            </a:extLst>
          </p:cNvPr>
          <p:cNvGrpSpPr>
            <a:grpSpLocks/>
          </p:cNvGrpSpPr>
          <p:nvPr/>
        </p:nvGrpSpPr>
        <p:grpSpPr bwMode="auto">
          <a:xfrm>
            <a:off x="5083933" y="5814934"/>
            <a:ext cx="1800225" cy="911225"/>
            <a:chOff x="2154" y="799"/>
            <a:chExt cx="1134" cy="574"/>
          </a:xfrm>
        </p:grpSpPr>
        <p:sp>
          <p:nvSpPr>
            <p:cNvPr id="31871" name="Rectangle 206">
              <a:extLst>
                <a:ext uri="{FF2B5EF4-FFF2-40B4-BE49-F238E27FC236}">
                  <a16:creationId xmlns:a16="http://schemas.microsoft.com/office/drawing/2014/main" id="{D220524C-8640-A140-9DAD-1E1F40394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72" name="Rectangle 207">
              <a:extLst>
                <a:ext uri="{FF2B5EF4-FFF2-40B4-BE49-F238E27FC236}">
                  <a16:creationId xmlns:a16="http://schemas.microsoft.com/office/drawing/2014/main" id="{9CA39F43-6308-CC43-B905-4CFC60178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73" name="Rectangle 208">
              <a:extLst>
                <a:ext uri="{FF2B5EF4-FFF2-40B4-BE49-F238E27FC236}">
                  <a16:creationId xmlns:a16="http://schemas.microsoft.com/office/drawing/2014/main" id="{723829DC-93C1-C14D-8E2A-E16A391C1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74" name="Rectangle 209">
              <a:extLst>
                <a:ext uri="{FF2B5EF4-FFF2-40B4-BE49-F238E27FC236}">
                  <a16:creationId xmlns:a16="http://schemas.microsoft.com/office/drawing/2014/main" id="{AA03ED24-F1D7-EC44-AC38-460AD28C6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875" name="Rectangle 210">
              <a:extLst>
                <a:ext uri="{FF2B5EF4-FFF2-40B4-BE49-F238E27FC236}">
                  <a16:creationId xmlns:a16="http://schemas.microsoft.com/office/drawing/2014/main" id="{AE75ABFC-170E-AA40-933B-93E6B730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76" name="Rectangle 211">
              <a:extLst>
                <a:ext uri="{FF2B5EF4-FFF2-40B4-BE49-F238E27FC236}">
                  <a16:creationId xmlns:a16="http://schemas.microsoft.com/office/drawing/2014/main" id="{FCCF457B-3CB0-0840-9F4F-505BE576F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77" name="Rectangle 212">
              <a:extLst>
                <a:ext uri="{FF2B5EF4-FFF2-40B4-BE49-F238E27FC236}">
                  <a16:creationId xmlns:a16="http://schemas.microsoft.com/office/drawing/2014/main" id="{C131DEAC-598F-614A-9122-B291237F1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78" name="Rectangle 213">
              <a:extLst>
                <a:ext uri="{FF2B5EF4-FFF2-40B4-BE49-F238E27FC236}">
                  <a16:creationId xmlns:a16="http://schemas.microsoft.com/office/drawing/2014/main" id="{A1DCEEDA-D1B9-4D4A-887A-90E223B5D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1879" name="Line 214">
              <a:extLst>
                <a:ext uri="{FF2B5EF4-FFF2-40B4-BE49-F238E27FC236}">
                  <a16:creationId xmlns:a16="http://schemas.microsoft.com/office/drawing/2014/main" id="{9C2BA194-9134-5C45-B94F-CCB6E5606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0" name="Line 215">
              <a:extLst>
                <a:ext uri="{FF2B5EF4-FFF2-40B4-BE49-F238E27FC236}">
                  <a16:creationId xmlns:a16="http://schemas.microsoft.com/office/drawing/2014/main" id="{80706B3B-6D08-C347-AEC5-B42397A21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1" name="Line 216">
              <a:extLst>
                <a:ext uri="{FF2B5EF4-FFF2-40B4-BE49-F238E27FC236}">
                  <a16:creationId xmlns:a16="http://schemas.microsoft.com/office/drawing/2014/main" id="{29C33281-B4C1-9D46-8795-766AD80994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2" name="Line 217">
              <a:extLst>
                <a:ext uri="{FF2B5EF4-FFF2-40B4-BE49-F238E27FC236}">
                  <a16:creationId xmlns:a16="http://schemas.microsoft.com/office/drawing/2014/main" id="{80876FC3-6A42-7045-BEB1-BE90F557A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3" name="Line 218">
              <a:extLst>
                <a:ext uri="{FF2B5EF4-FFF2-40B4-BE49-F238E27FC236}">
                  <a16:creationId xmlns:a16="http://schemas.microsoft.com/office/drawing/2014/main" id="{033B75C3-1F35-5F44-BC84-ACDEA9CB9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4" name="Line 219">
              <a:extLst>
                <a:ext uri="{FF2B5EF4-FFF2-40B4-BE49-F238E27FC236}">
                  <a16:creationId xmlns:a16="http://schemas.microsoft.com/office/drawing/2014/main" id="{6846343B-CD60-0F47-9FA4-A05AD0B22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5" name="Line 220">
              <a:extLst>
                <a:ext uri="{FF2B5EF4-FFF2-40B4-BE49-F238E27FC236}">
                  <a16:creationId xmlns:a16="http://schemas.microsoft.com/office/drawing/2014/main" id="{86A7408B-3498-AC40-BC68-69E6D6C6D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86" name="Line 221">
              <a:extLst>
                <a:ext uri="{FF2B5EF4-FFF2-40B4-BE49-F238E27FC236}">
                  <a16:creationId xmlns:a16="http://schemas.microsoft.com/office/drawing/2014/main" id="{2F4C8129-7CEB-F34D-AB91-1C80A28B2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22">
            <a:extLst>
              <a:ext uri="{FF2B5EF4-FFF2-40B4-BE49-F238E27FC236}">
                <a16:creationId xmlns:a16="http://schemas.microsoft.com/office/drawing/2014/main" id="{E76547CA-F4EE-B549-9981-06449B98F27F}"/>
              </a:ext>
            </a:extLst>
          </p:cNvPr>
          <p:cNvGrpSpPr>
            <a:grpSpLocks/>
          </p:cNvGrpSpPr>
          <p:nvPr/>
        </p:nvGrpSpPr>
        <p:grpSpPr bwMode="auto">
          <a:xfrm>
            <a:off x="7236296" y="840060"/>
            <a:ext cx="1800225" cy="911225"/>
            <a:chOff x="2154" y="799"/>
            <a:chExt cx="1134" cy="574"/>
          </a:xfrm>
        </p:grpSpPr>
        <p:sp>
          <p:nvSpPr>
            <p:cNvPr id="31855" name="Rectangle 223">
              <a:extLst>
                <a:ext uri="{FF2B5EF4-FFF2-40B4-BE49-F238E27FC236}">
                  <a16:creationId xmlns:a16="http://schemas.microsoft.com/office/drawing/2014/main" id="{DD4BCD0A-447D-654B-B7E8-9B15E7834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56" name="Rectangle 224">
              <a:extLst>
                <a:ext uri="{FF2B5EF4-FFF2-40B4-BE49-F238E27FC236}">
                  <a16:creationId xmlns:a16="http://schemas.microsoft.com/office/drawing/2014/main" id="{4EA8559C-739E-DD40-BDAF-A9564D254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57" name="Rectangle 225">
              <a:extLst>
                <a:ext uri="{FF2B5EF4-FFF2-40B4-BE49-F238E27FC236}">
                  <a16:creationId xmlns:a16="http://schemas.microsoft.com/office/drawing/2014/main" id="{8B668FE6-8172-954F-8136-6919D2F9E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858" name="Rectangle 226">
              <a:extLst>
                <a:ext uri="{FF2B5EF4-FFF2-40B4-BE49-F238E27FC236}">
                  <a16:creationId xmlns:a16="http://schemas.microsoft.com/office/drawing/2014/main" id="{6BA9062C-0A18-5C4B-B7E8-063071D51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859" name="Rectangle 227">
              <a:extLst>
                <a:ext uri="{FF2B5EF4-FFF2-40B4-BE49-F238E27FC236}">
                  <a16:creationId xmlns:a16="http://schemas.microsoft.com/office/drawing/2014/main" id="{F0216B69-947E-0C47-A113-F3FCB713F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60" name="Rectangle 228">
              <a:extLst>
                <a:ext uri="{FF2B5EF4-FFF2-40B4-BE49-F238E27FC236}">
                  <a16:creationId xmlns:a16="http://schemas.microsoft.com/office/drawing/2014/main" id="{A894F15D-6E0A-554E-B78D-C722EF3BD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61" name="Rectangle 229">
              <a:extLst>
                <a:ext uri="{FF2B5EF4-FFF2-40B4-BE49-F238E27FC236}">
                  <a16:creationId xmlns:a16="http://schemas.microsoft.com/office/drawing/2014/main" id="{F088B635-4D00-E543-BB87-B71A8A77B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31862" name="Rectangle 230">
              <a:extLst>
                <a:ext uri="{FF2B5EF4-FFF2-40B4-BE49-F238E27FC236}">
                  <a16:creationId xmlns:a16="http://schemas.microsoft.com/office/drawing/2014/main" id="{8D7D07AF-8C2C-0348-9A71-6CDDBA161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1863" name="Line 231">
              <a:extLst>
                <a:ext uri="{FF2B5EF4-FFF2-40B4-BE49-F238E27FC236}">
                  <a16:creationId xmlns:a16="http://schemas.microsoft.com/office/drawing/2014/main" id="{2D1B1966-58F5-2E46-86E5-3DFE6C18B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4" name="Line 232">
              <a:extLst>
                <a:ext uri="{FF2B5EF4-FFF2-40B4-BE49-F238E27FC236}">
                  <a16:creationId xmlns:a16="http://schemas.microsoft.com/office/drawing/2014/main" id="{9B5A92E1-24E7-3740-A307-D97673373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5" name="Line 233">
              <a:extLst>
                <a:ext uri="{FF2B5EF4-FFF2-40B4-BE49-F238E27FC236}">
                  <a16:creationId xmlns:a16="http://schemas.microsoft.com/office/drawing/2014/main" id="{B8AD31F3-0F32-D241-AB72-1DE193A7A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6" name="Line 234">
              <a:extLst>
                <a:ext uri="{FF2B5EF4-FFF2-40B4-BE49-F238E27FC236}">
                  <a16:creationId xmlns:a16="http://schemas.microsoft.com/office/drawing/2014/main" id="{102470CD-93A4-BB4B-9FCE-6088735EA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7" name="Line 235">
              <a:extLst>
                <a:ext uri="{FF2B5EF4-FFF2-40B4-BE49-F238E27FC236}">
                  <a16:creationId xmlns:a16="http://schemas.microsoft.com/office/drawing/2014/main" id="{1DA8891F-CF83-5646-9911-12ADA2C6D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8" name="Line 236">
              <a:extLst>
                <a:ext uri="{FF2B5EF4-FFF2-40B4-BE49-F238E27FC236}">
                  <a16:creationId xmlns:a16="http://schemas.microsoft.com/office/drawing/2014/main" id="{8A1125B7-640E-F143-A45C-8FDFCEADA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69" name="Line 237">
              <a:extLst>
                <a:ext uri="{FF2B5EF4-FFF2-40B4-BE49-F238E27FC236}">
                  <a16:creationId xmlns:a16="http://schemas.microsoft.com/office/drawing/2014/main" id="{7488D2EA-14F8-1048-8629-FC54ECD1A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70" name="Line 238">
              <a:extLst>
                <a:ext uri="{FF2B5EF4-FFF2-40B4-BE49-F238E27FC236}">
                  <a16:creationId xmlns:a16="http://schemas.microsoft.com/office/drawing/2014/main" id="{7A3744BB-6BAA-A743-9984-43ADB5D62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239">
            <a:extLst>
              <a:ext uri="{FF2B5EF4-FFF2-40B4-BE49-F238E27FC236}">
                <a16:creationId xmlns:a16="http://schemas.microsoft.com/office/drawing/2014/main" id="{BB3E5527-7930-1640-8B5C-912CFA620190}"/>
              </a:ext>
            </a:extLst>
          </p:cNvPr>
          <p:cNvGrpSpPr>
            <a:grpSpLocks/>
          </p:cNvGrpSpPr>
          <p:nvPr/>
        </p:nvGrpSpPr>
        <p:grpSpPr bwMode="auto">
          <a:xfrm>
            <a:off x="7236296" y="1825352"/>
            <a:ext cx="1800225" cy="911225"/>
            <a:chOff x="2154" y="799"/>
            <a:chExt cx="1134" cy="574"/>
          </a:xfrm>
        </p:grpSpPr>
        <p:sp>
          <p:nvSpPr>
            <p:cNvPr id="31839" name="Rectangle 240">
              <a:extLst>
                <a:ext uri="{FF2B5EF4-FFF2-40B4-BE49-F238E27FC236}">
                  <a16:creationId xmlns:a16="http://schemas.microsoft.com/office/drawing/2014/main" id="{15CF18E1-665A-754E-B6F6-4131FDA3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40" name="Rectangle 241">
              <a:extLst>
                <a:ext uri="{FF2B5EF4-FFF2-40B4-BE49-F238E27FC236}">
                  <a16:creationId xmlns:a16="http://schemas.microsoft.com/office/drawing/2014/main" id="{31BD00A6-B23C-CB49-AB4C-AC035071F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41" name="Rectangle 242">
              <a:extLst>
                <a:ext uri="{FF2B5EF4-FFF2-40B4-BE49-F238E27FC236}">
                  <a16:creationId xmlns:a16="http://schemas.microsoft.com/office/drawing/2014/main" id="{43440D92-C9A6-8848-B2BF-5025161FD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842" name="Rectangle 243">
              <a:extLst>
                <a:ext uri="{FF2B5EF4-FFF2-40B4-BE49-F238E27FC236}">
                  <a16:creationId xmlns:a16="http://schemas.microsoft.com/office/drawing/2014/main" id="{C044B7A6-42D4-054B-B098-9BF7CD48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843" name="Rectangle 244">
              <a:extLst>
                <a:ext uri="{FF2B5EF4-FFF2-40B4-BE49-F238E27FC236}">
                  <a16:creationId xmlns:a16="http://schemas.microsoft.com/office/drawing/2014/main" id="{27D58C34-5BA0-A042-BEF3-FDEE1287A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44" name="Rectangle 245">
              <a:extLst>
                <a:ext uri="{FF2B5EF4-FFF2-40B4-BE49-F238E27FC236}">
                  <a16:creationId xmlns:a16="http://schemas.microsoft.com/office/drawing/2014/main" id="{EEAE7B4D-B9E5-994C-AA4D-B8DD292E5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45" name="Rectangle 246">
              <a:extLst>
                <a:ext uri="{FF2B5EF4-FFF2-40B4-BE49-F238E27FC236}">
                  <a16:creationId xmlns:a16="http://schemas.microsoft.com/office/drawing/2014/main" id="{2D2C2BD7-77EB-3042-B609-0AD8B89E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31846" name="Rectangle 247">
              <a:extLst>
                <a:ext uri="{FF2B5EF4-FFF2-40B4-BE49-F238E27FC236}">
                  <a16:creationId xmlns:a16="http://schemas.microsoft.com/office/drawing/2014/main" id="{6BFE4D16-A57A-9C43-AEFA-A01AA7ED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1847" name="Line 248">
              <a:extLst>
                <a:ext uri="{FF2B5EF4-FFF2-40B4-BE49-F238E27FC236}">
                  <a16:creationId xmlns:a16="http://schemas.microsoft.com/office/drawing/2014/main" id="{6620DC63-D08D-454D-AB5A-A24E112B9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8" name="Line 249">
              <a:extLst>
                <a:ext uri="{FF2B5EF4-FFF2-40B4-BE49-F238E27FC236}">
                  <a16:creationId xmlns:a16="http://schemas.microsoft.com/office/drawing/2014/main" id="{75AE7770-0BDA-7B40-91E7-1388E62F5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49" name="Line 250">
              <a:extLst>
                <a:ext uri="{FF2B5EF4-FFF2-40B4-BE49-F238E27FC236}">
                  <a16:creationId xmlns:a16="http://schemas.microsoft.com/office/drawing/2014/main" id="{F5E69FF1-387D-2A49-854F-B05EA7712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0" name="Line 251">
              <a:extLst>
                <a:ext uri="{FF2B5EF4-FFF2-40B4-BE49-F238E27FC236}">
                  <a16:creationId xmlns:a16="http://schemas.microsoft.com/office/drawing/2014/main" id="{7E5BD1CF-F6DC-074C-8E54-0D56C9C9D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1" name="Line 252">
              <a:extLst>
                <a:ext uri="{FF2B5EF4-FFF2-40B4-BE49-F238E27FC236}">
                  <a16:creationId xmlns:a16="http://schemas.microsoft.com/office/drawing/2014/main" id="{982480D8-218E-4A4B-854A-C5908B349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2" name="Line 253">
              <a:extLst>
                <a:ext uri="{FF2B5EF4-FFF2-40B4-BE49-F238E27FC236}">
                  <a16:creationId xmlns:a16="http://schemas.microsoft.com/office/drawing/2014/main" id="{BC66FCF7-1849-724F-81E6-473FCB7C6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3" name="Line 254">
              <a:extLst>
                <a:ext uri="{FF2B5EF4-FFF2-40B4-BE49-F238E27FC236}">
                  <a16:creationId xmlns:a16="http://schemas.microsoft.com/office/drawing/2014/main" id="{5DC46F04-B1FB-D446-9EB7-829653D2C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54" name="Line 255">
              <a:extLst>
                <a:ext uri="{FF2B5EF4-FFF2-40B4-BE49-F238E27FC236}">
                  <a16:creationId xmlns:a16="http://schemas.microsoft.com/office/drawing/2014/main" id="{2760D8C5-7727-FB40-BBEE-FF513A8CD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0768" name="Text Box 256">
            <a:extLst>
              <a:ext uri="{FF2B5EF4-FFF2-40B4-BE49-F238E27FC236}">
                <a16:creationId xmlns:a16="http://schemas.microsoft.com/office/drawing/2014/main" id="{6434748D-267D-3445-B8A8-55DA6F526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711" y="62879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W</a:t>
            </a:r>
          </a:p>
        </p:txBody>
      </p:sp>
      <p:grpSp>
        <p:nvGrpSpPr>
          <p:cNvPr id="16" name="Group 257">
            <a:extLst>
              <a:ext uri="{FF2B5EF4-FFF2-40B4-BE49-F238E27FC236}">
                <a16:creationId xmlns:a16="http://schemas.microsoft.com/office/drawing/2014/main" id="{AC5CFFD7-5B6C-464C-B0CE-906F18CCBCEC}"/>
              </a:ext>
            </a:extLst>
          </p:cNvPr>
          <p:cNvGrpSpPr>
            <a:grpSpLocks/>
          </p:cNvGrpSpPr>
          <p:nvPr/>
        </p:nvGrpSpPr>
        <p:grpSpPr bwMode="auto">
          <a:xfrm>
            <a:off x="7236296" y="2819772"/>
            <a:ext cx="1800225" cy="911225"/>
            <a:chOff x="2154" y="799"/>
            <a:chExt cx="1134" cy="574"/>
          </a:xfrm>
        </p:grpSpPr>
        <p:sp>
          <p:nvSpPr>
            <p:cNvPr id="31823" name="Rectangle 258">
              <a:extLst>
                <a:ext uri="{FF2B5EF4-FFF2-40B4-BE49-F238E27FC236}">
                  <a16:creationId xmlns:a16="http://schemas.microsoft.com/office/drawing/2014/main" id="{37C6E930-F367-8240-844C-07A843E76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24" name="Rectangle 259">
              <a:extLst>
                <a:ext uri="{FF2B5EF4-FFF2-40B4-BE49-F238E27FC236}">
                  <a16:creationId xmlns:a16="http://schemas.microsoft.com/office/drawing/2014/main" id="{B7D5924D-1DAF-E246-A4E3-870AC2D5F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25" name="Rectangle 260">
              <a:extLst>
                <a:ext uri="{FF2B5EF4-FFF2-40B4-BE49-F238E27FC236}">
                  <a16:creationId xmlns:a16="http://schemas.microsoft.com/office/drawing/2014/main" id="{34B8FDC6-06C4-6146-88AE-C923642FA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1826" name="Rectangle 261">
              <a:extLst>
                <a:ext uri="{FF2B5EF4-FFF2-40B4-BE49-F238E27FC236}">
                  <a16:creationId xmlns:a16="http://schemas.microsoft.com/office/drawing/2014/main" id="{AB44A0DC-A3A2-0046-8752-19FA0D174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827" name="Rectangle 262">
              <a:extLst>
                <a:ext uri="{FF2B5EF4-FFF2-40B4-BE49-F238E27FC236}">
                  <a16:creationId xmlns:a16="http://schemas.microsoft.com/office/drawing/2014/main" id="{D0161713-EFC7-F642-953C-D2CAA56DF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28" name="Rectangle 263">
              <a:extLst>
                <a:ext uri="{FF2B5EF4-FFF2-40B4-BE49-F238E27FC236}">
                  <a16:creationId xmlns:a16="http://schemas.microsoft.com/office/drawing/2014/main" id="{F7BC05BE-1760-134E-9231-C78076C56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29" name="Rectangle 264">
              <a:extLst>
                <a:ext uri="{FF2B5EF4-FFF2-40B4-BE49-F238E27FC236}">
                  <a16:creationId xmlns:a16="http://schemas.microsoft.com/office/drawing/2014/main" id="{219D6DFA-9921-F047-AF22-17FEAB97A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1830" name="Rectangle 265">
              <a:extLst>
                <a:ext uri="{FF2B5EF4-FFF2-40B4-BE49-F238E27FC236}">
                  <a16:creationId xmlns:a16="http://schemas.microsoft.com/office/drawing/2014/main" id="{B4B9BF69-8152-EB4C-BC2F-F07426B03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1831" name="Line 266">
              <a:extLst>
                <a:ext uri="{FF2B5EF4-FFF2-40B4-BE49-F238E27FC236}">
                  <a16:creationId xmlns:a16="http://schemas.microsoft.com/office/drawing/2014/main" id="{B946C36A-6B28-2B45-8A09-5F8985283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Line 267">
              <a:extLst>
                <a:ext uri="{FF2B5EF4-FFF2-40B4-BE49-F238E27FC236}">
                  <a16:creationId xmlns:a16="http://schemas.microsoft.com/office/drawing/2014/main" id="{A4379B3F-F6DE-1F44-B209-82EC39845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3" name="Line 268">
              <a:extLst>
                <a:ext uri="{FF2B5EF4-FFF2-40B4-BE49-F238E27FC236}">
                  <a16:creationId xmlns:a16="http://schemas.microsoft.com/office/drawing/2014/main" id="{806BC582-3ACE-404C-9214-95E712D0C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4" name="Line 269">
              <a:extLst>
                <a:ext uri="{FF2B5EF4-FFF2-40B4-BE49-F238E27FC236}">
                  <a16:creationId xmlns:a16="http://schemas.microsoft.com/office/drawing/2014/main" id="{CC06E9C5-9113-FA4C-9DC7-B77403367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5" name="Line 270">
              <a:extLst>
                <a:ext uri="{FF2B5EF4-FFF2-40B4-BE49-F238E27FC236}">
                  <a16:creationId xmlns:a16="http://schemas.microsoft.com/office/drawing/2014/main" id="{8433615A-4244-134C-A925-F7DD18BB4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6" name="Line 271">
              <a:extLst>
                <a:ext uri="{FF2B5EF4-FFF2-40B4-BE49-F238E27FC236}">
                  <a16:creationId xmlns:a16="http://schemas.microsoft.com/office/drawing/2014/main" id="{100EA710-9D9E-A545-B200-B3B9CED3B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7" name="Line 272">
              <a:extLst>
                <a:ext uri="{FF2B5EF4-FFF2-40B4-BE49-F238E27FC236}">
                  <a16:creationId xmlns:a16="http://schemas.microsoft.com/office/drawing/2014/main" id="{403D87A1-0151-C548-98D7-3689A4771A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38" name="Line 273">
              <a:extLst>
                <a:ext uri="{FF2B5EF4-FFF2-40B4-BE49-F238E27FC236}">
                  <a16:creationId xmlns:a16="http://schemas.microsoft.com/office/drawing/2014/main" id="{5FEC0374-061A-5540-A692-F6248E6E4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274">
            <a:extLst>
              <a:ext uri="{FF2B5EF4-FFF2-40B4-BE49-F238E27FC236}">
                <a16:creationId xmlns:a16="http://schemas.microsoft.com/office/drawing/2014/main" id="{54E29258-99E8-E742-B216-ED4B43A20D76}"/>
              </a:ext>
            </a:extLst>
          </p:cNvPr>
          <p:cNvGrpSpPr>
            <a:grpSpLocks/>
          </p:cNvGrpSpPr>
          <p:nvPr/>
        </p:nvGrpSpPr>
        <p:grpSpPr bwMode="auto">
          <a:xfrm>
            <a:off x="7236296" y="3841576"/>
            <a:ext cx="1800225" cy="911225"/>
            <a:chOff x="2154" y="799"/>
            <a:chExt cx="1134" cy="574"/>
          </a:xfrm>
        </p:grpSpPr>
        <p:sp>
          <p:nvSpPr>
            <p:cNvPr id="31807" name="Rectangle 275">
              <a:extLst>
                <a:ext uri="{FF2B5EF4-FFF2-40B4-BE49-F238E27FC236}">
                  <a16:creationId xmlns:a16="http://schemas.microsoft.com/office/drawing/2014/main" id="{36DBC31B-DBDC-054A-ACCE-D52460DF9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08" name="Rectangle 276">
              <a:extLst>
                <a:ext uri="{FF2B5EF4-FFF2-40B4-BE49-F238E27FC236}">
                  <a16:creationId xmlns:a16="http://schemas.microsoft.com/office/drawing/2014/main" id="{848A84AE-789B-A54C-8CAB-65BCAA6A7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09" name="Rectangle 277">
              <a:extLst>
                <a:ext uri="{FF2B5EF4-FFF2-40B4-BE49-F238E27FC236}">
                  <a16:creationId xmlns:a16="http://schemas.microsoft.com/office/drawing/2014/main" id="{BFB118F3-5DB0-524D-937B-CD594335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810" name="Rectangle 278">
              <a:extLst>
                <a:ext uri="{FF2B5EF4-FFF2-40B4-BE49-F238E27FC236}">
                  <a16:creationId xmlns:a16="http://schemas.microsoft.com/office/drawing/2014/main" id="{DCD556AC-7553-3E41-A771-56B0E2AFE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811" name="Rectangle 279">
              <a:extLst>
                <a:ext uri="{FF2B5EF4-FFF2-40B4-BE49-F238E27FC236}">
                  <a16:creationId xmlns:a16="http://schemas.microsoft.com/office/drawing/2014/main" id="{FC7A6FAC-51C9-9C40-95BC-5A6AA8678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12" name="Rectangle 280">
              <a:extLst>
                <a:ext uri="{FF2B5EF4-FFF2-40B4-BE49-F238E27FC236}">
                  <a16:creationId xmlns:a16="http://schemas.microsoft.com/office/drawing/2014/main" id="{23028751-DDEF-0941-93E9-4BFFF8B13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813" name="Rectangle 281">
              <a:extLst>
                <a:ext uri="{FF2B5EF4-FFF2-40B4-BE49-F238E27FC236}">
                  <a16:creationId xmlns:a16="http://schemas.microsoft.com/office/drawing/2014/main" id="{F01CC197-A87B-5041-9D81-91689C50B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31814" name="Rectangle 282">
              <a:extLst>
                <a:ext uri="{FF2B5EF4-FFF2-40B4-BE49-F238E27FC236}">
                  <a16:creationId xmlns:a16="http://schemas.microsoft.com/office/drawing/2014/main" id="{3D060D59-455B-C544-80D8-DFA246490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1815" name="Line 283">
              <a:extLst>
                <a:ext uri="{FF2B5EF4-FFF2-40B4-BE49-F238E27FC236}">
                  <a16:creationId xmlns:a16="http://schemas.microsoft.com/office/drawing/2014/main" id="{A25B81C7-EE22-5847-AA56-4AB6CFDFA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6" name="Line 284">
              <a:extLst>
                <a:ext uri="{FF2B5EF4-FFF2-40B4-BE49-F238E27FC236}">
                  <a16:creationId xmlns:a16="http://schemas.microsoft.com/office/drawing/2014/main" id="{72212CC7-12F7-6147-8334-0BBDD6899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7" name="Line 285">
              <a:extLst>
                <a:ext uri="{FF2B5EF4-FFF2-40B4-BE49-F238E27FC236}">
                  <a16:creationId xmlns:a16="http://schemas.microsoft.com/office/drawing/2014/main" id="{DC0FAC5D-400E-0442-8A80-CA4CAB64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8" name="Line 286">
              <a:extLst>
                <a:ext uri="{FF2B5EF4-FFF2-40B4-BE49-F238E27FC236}">
                  <a16:creationId xmlns:a16="http://schemas.microsoft.com/office/drawing/2014/main" id="{D3998EB3-C15C-804F-902F-63EDD53A2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Line 287">
              <a:extLst>
                <a:ext uri="{FF2B5EF4-FFF2-40B4-BE49-F238E27FC236}">
                  <a16:creationId xmlns:a16="http://schemas.microsoft.com/office/drawing/2014/main" id="{0935EC8A-3209-5540-9E11-ADD694BAF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Line 288">
              <a:extLst>
                <a:ext uri="{FF2B5EF4-FFF2-40B4-BE49-F238E27FC236}">
                  <a16:creationId xmlns:a16="http://schemas.microsoft.com/office/drawing/2014/main" id="{A4FF903C-BAF8-E847-9171-89A73ED83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Line 289">
              <a:extLst>
                <a:ext uri="{FF2B5EF4-FFF2-40B4-BE49-F238E27FC236}">
                  <a16:creationId xmlns:a16="http://schemas.microsoft.com/office/drawing/2014/main" id="{591D2FB1-3637-EB4F-A381-4653A7B53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Line 290">
              <a:extLst>
                <a:ext uri="{FF2B5EF4-FFF2-40B4-BE49-F238E27FC236}">
                  <a16:creationId xmlns:a16="http://schemas.microsoft.com/office/drawing/2014/main" id="{B44005E8-BD1B-F240-BD05-D5C74A5F2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0803" name="Text Box 291">
            <a:extLst>
              <a:ext uri="{FF2B5EF4-FFF2-40B4-BE49-F238E27FC236}">
                <a16:creationId xmlns:a16="http://schemas.microsoft.com/office/drawing/2014/main" id="{C2040236-E8E6-B646-8F99-EE68A79E3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514" y="62879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X</a:t>
            </a:r>
          </a:p>
        </p:txBody>
      </p:sp>
      <p:grpSp>
        <p:nvGrpSpPr>
          <p:cNvPr id="18" name="Group 292">
            <a:extLst>
              <a:ext uri="{FF2B5EF4-FFF2-40B4-BE49-F238E27FC236}">
                <a16:creationId xmlns:a16="http://schemas.microsoft.com/office/drawing/2014/main" id="{9D9D81B9-D408-F54B-AB78-E80656590EA6}"/>
              </a:ext>
            </a:extLst>
          </p:cNvPr>
          <p:cNvGrpSpPr>
            <a:grpSpLocks/>
          </p:cNvGrpSpPr>
          <p:nvPr/>
        </p:nvGrpSpPr>
        <p:grpSpPr bwMode="auto">
          <a:xfrm>
            <a:off x="7236271" y="4802559"/>
            <a:ext cx="1800225" cy="911225"/>
            <a:chOff x="2154" y="799"/>
            <a:chExt cx="1134" cy="574"/>
          </a:xfrm>
        </p:grpSpPr>
        <p:sp>
          <p:nvSpPr>
            <p:cNvPr id="31791" name="Rectangle 293">
              <a:extLst>
                <a:ext uri="{FF2B5EF4-FFF2-40B4-BE49-F238E27FC236}">
                  <a16:creationId xmlns:a16="http://schemas.microsoft.com/office/drawing/2014/main" id="{D0C9AC7F-4D38-8048-A728-2F9634DCB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92" name="Rectangle 294">
              <a:extLst>
                <a:ext uri="{FF2B5EF4-FFF2-40B4-BE49-F238E27FC236}">
                  <a16:creationId xmlns:a16="http://schemas.microsoft.com/office/drawing/2014/main" id="{D8C7D656-AF90-284F-8043-50ECA2AD2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93" name="Rectangle 295">
              <a:extLst>
                <a:ext uri="{FF2B5EF4-FFF2-40B4-BE49-F238E27FC236}">
                  <a16:creationId xmlns:a16="http://schemas.microsoft.com/office/drawing/2014/main" id="{5C46C56E-9826-D64B-9ADE-5ADC057E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94" name="Rectangle 296">
              <a:extLst>
                <a:ext uri="{FF2B5EF4-FFF2-40B4-BE49-F238E27FC236}">
                  <a16:creationId xmlns:a16="http://schemas.microsoft.com/office/drawing/2014/main" id="{BBD9C214-453C-E449-87EB-94A9E2E1D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795" name="Rectangle 297">
              <a:extLst>
                <a:ext uri="{FF2B5EF4-FFF2-40B4-BE49-F238E27FC236}">
                  <a16:creationId xmlns:a16="http://schemas.microsoft.com/office/drawing/2014/main" id="{26758DFE-69FB-4844-8B12-94B873B59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96" name="Rectangle 298">
              <a:extLst>
                <a:ext uri="{FF2B5EF4-FFF2-40B4-BE49-F238E27FC236}">
                  <a16:creationId xmlns:a16="http://schemas.microsoft.com/office/drawing/2014/main" id="{79FAE65C-9D5B-9C4E-875C-D555A4A9D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97" name="Rectangle 299">
              <a:extLst>
                <a:ext uri="{FF2B5EF4-FFF2-40B4-BE49-F238E27FC236}">
                  <a16:creationId xmlns:a16="http://schemas.microsoft.com/office/drawing/2014/main" id="{85D8867A-F300-9D44-9765-1C0DE5291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98" name="Rectangle 300">
              <a:extLst>
                <a:ext uri="{FF2B5EF4-FFF2-40B4-BE49-F238E27FC236}">
                  <a16:creationId xmlns:a16="http://schemas.microsoft.com/office/drawing/2014/main" id="{F6D5F0B5-B81D-9C4B-8885-749131A33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1799" name="Line 301">
              <a:extLst>
                <a:ext uri="{FF2B5EF4-FFF2-40B4-BE49-F238E27FC236}">
                  <a16:creationId xmlns:a16="http://schemas.microsoft.com/office/drawing/2014/main" id="{9DDE8767-C9D7-6442-8FF6-56E4F6974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0" name="Line 302">
              <a:extLst>
                <a:ext uri="{FF2B5EF4-FFF2-40B4-BE49-F238E27FC236}">
                  <a16:creationId xmlns:a16="http://schemas.microsoft.com/office/drawing/2014/main" id="{9E5FDE06-6B81-AE4B-AB47-63B69CE3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1" name="Line 303">
              <a:extLst>
                <a:ext uri="{FF2B5EF4-FFF2-40B4-BE49-F238E27FC236}">
                  <a16:creationId xmlns:a16="http://schemas.microsoft.com/office/drawing/2014/main" id="{98B7C612-4F91-2447-BED1-F1240BBEA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2" name="Line 304">
              <a:extLst>
                <a:ext uri="{FF2B5EF4-FFF2-40B4-BE49-F238E27FC236}">
                  <a16:creationId xmlns:a16="http://schemas.microsoft.com/office/drawing/2014/main" id="{4B4151EE-518B-924D-9326-B25C9D020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3" name="Line 305">
              <a:extLst>
                <a:ext uri="{FF2B5EF4-FFF2-40B4-BE49-F238E27FC236}">
                  <a16:creationId xmlns:a16="http://schemas.microsoft.com/office/drawing/2014/main" id="{7C877E54-2267-0E41-92CE-22C49731B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4" name="Line 306">
              <a:extLst>
                <a:ext uri="{FF2B5EF4-FFF2-40B4-BE49-F238E27FC236}">
                  <a16:creationId xmlns:a16="http://schemas.microsoft.com/office/drawing/2014/main" id="{E3E7122D-8934-5747-A430-ECFEA18BB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5" name="Line 307">
              <a:extLst>
                <a:ext uri="{FF2B5EF4-FFF2-40B4-BE49-F238E27FC236}">
                  <a16:creationId xmlns:a16="http://schemas.microsoft.com/office/drawing/2014/main" id="{3BF3DAD5-57A9-B94A-9180-8DEE9E1FA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06" name="Line 308">
              <a:extLst>
                <a:ext uri="{FF2B5EF4-FFF2-40B4-BE49-F238E27FC236}">
                  <a16:creationId xmlns:a16="http://schemas.microsoft.com/office/drawing/2014/main" id="{8DDB2BE9-91D6-9540-907A-D0FAE20B5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0821" name="Text Box 309">
            <a:extLst>
              <a:ext uri="{FF2B5EF4-FFF2-40B4-BE49-F238E27FC236}">
                <a16:creationId xmlns:a16="http://schemas.microsoft.com/office/drawing/2014/main" id="{863650A2-376B-6B4B-8E9E-3C9F5C361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132" y="62879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D</a:t>
            </a:r>
          </a:p>
        </p:txBody>
      </p:sp>
      <p:grpSp>
        <p:nvGrpSpPr>
          <p:cNvPr id="19" name="Group 311">
            <a:extLst>
              <a:ext uri="{FF2B5EF4-FFF2-40B4-BE49-F238E27FC236}">
                <a16:creationId xmlns:a16="http://schemas.microsoft.com/office/drawing/2014/main" id="{1F8F9DFC-1F3B-A84D-B47D-B9776DE3F81F}"/>
              </a:ext>
            </a:extLst>
          </p:cNvPr>
          <p:cNvGrpSpPr>
            <a:grpSpLocks/>
          </p:cNvGrpSpPr>
          <p:nvPr/>
        </p:nvGrpSpPr>
        <p:grpSpPr bwMode="auto">
          <a:xfrm>
            <a:off x="7236296" y="5758135"/>
            <a:ext cx="1800225" cy="911225"/>
            <a:chOff x="2154" y="799"/>
            <a:chExt cx="1134" cy="574"/>
          </a:xfrm>
        </p:grpSpPr>
        <p:sp>
          <p:nvSpPr>
            <p:cNvPr id="31775" name="Rectangle 312">
              <a:extLst>
                <a:ext uri="{FF2B5EF4-FFF2-40B4-BE49-F238E27FC236}">
                  <a16:creationId xmlns:a16="http://schemas.microsoft.com/office/drawing/2014/main" id="{358F75E4-7E02-0B4E-AF99-AA4C8E54C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76" name="Rectangle 313">
              <a:extLst>
                <a:ext uri="{FF2B5EF4-FFF2-40B4-BE49-F238E27FC236}">
                  <a16:creationId xmlns:a16="http://schemas.microsoft.com/office/drawing/2014/main" id="{0A4501EB-A536-2348-9C74-D619888FA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77" name="Rectangle 314">
              <a:extLst>
                <a:ext uri="{FF2B5EF4-FFF2-40B4-BE49-F238E27FC236}">
                  <a16:creationId xmlns:a16="http://schemas.microsoft.com/office/drawing/2014/main" id="{9F9A985D-FED7-4746-8EF4-DB83C01ED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78" name="Rectangle 315">
              <a:extLst>
                <a:ext uri="{FF2B5EF4-FFF2-40B4-BE49-F238E27FC236}">
                  <a16:creationId xmlns:a16="http://schemas.microsoft.com/office/drawing/2014/main" id="{39DBBA0F-DAFB-AE4F-BC4D-DC25B0F4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79" name="Rectangle 316">
              <a:extLst>
                <a:ext uri="{FF2B5EF4-FFF2-40B4-BE49-F238E27FC236}">
                  <a16:creationId xmlns:a16="http://schemas.microsoft.com/office/drawing/2014/main" id="{A3B642FC-8556-DC4C-AB87-77D1595B2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80" name="Rectangle 317">
              <a:extLst>
                <a:ext uri="{FF2B5EF4-FFF2-40B4-BE49-F238E27FC236}">
                  <a16:creationId xmlns:a16="http://schemas.microsoft.com/office/drawing/2014/main" id="{F7841C09-45AD-B14E-9BC3-00B67FAD8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81" name="Rectangle 318">
              <a:extLst>
                <a:ext uri="{FF2B5EF4-FFF2-40B4-BE49-F238E27FC236}">
                  <a16:creationId xmlns:a16="http://schemas.microsoft.com/office/drawing/2014/main" id="{DB0C7C65-B706-984F-A4CC-3C13D5E5C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82" name="Rectangle 319">
              <a:extLst>
                <a:ext uri="{FF2B5EF4-FFF2-40B4-BE49-F238E27FC236}">
                  <a16:creationId xmlns:a16="http://schemas.microsoft.com/office/drawing/2014/main" id="{02DBD4AC-8255-0746-970A-5ED65BCA4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31783" name="Line 320">
              <a:extLst>
                <a:ext uri="{FF2B5EF4-FFF2-40B4-BE49-F238E27FC236}">
                  <a16:creationId xmlns:a16="http://schemas.microsoft.com/office/drawing/2014/main" id="{75B721AE-FE36-3A42-9BAE-8F0AD3E80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321">
              <a:extLst>
                <a:ext uri="{FF2B5EF4-FFF2-40B4-BE49-F238E27FC236}">
                  <a16:creationId xmlns:a16="http://schemas.microsoft.com/office/drawing/2014/main" id="{1B5F5C6F-E362-A94D-AFEC-F0D5010B7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322">
              <a:extLst>
                <a:ext uri="{FF2B5EF4-FFF2-40B4-BE49-F238E27FC236}">
                  <a16:creationId xmlns:a16="http://schemas.microsoft.com/office/drawing/2014/main" id="{AD2125F5-436B-094A-8855-15E84FA81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323">
              <a:extLst>
                <a:ext uri="{FF2B5EF4-FFF2-40B4-BE49-F238E27FC236}">
                  <a16:creationId xmlns:a16="http://schemas.microsoft.com/office/drawing/2014/main" id="{293F493A-83AF-394A-88E8-C8AD6CFD7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324">
              <a:extLst>
                <a:ext uri="{FF2B5EF4-FFF2-40B4-BE49-F238E27FC236}">
                  <a16:creationId xmlns:a16="http://schemas.microsoft.com/office/drawing/2014/main" id="{107EEA9E-6E91-E940-ADF5-401A3A14D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325">
              <a:extLst>
                <a:ext uri="{FF2B5EF4-FFF2-40B4-BE49-F238E27FC236}">
                  <a16:creationId xmlns:a16="http://schemas.microsoft.com/office/drawing/2014/main" id="{1A2433F8-65CC-3542-B257-E1023BF6B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9" name="Line 326">
              <a:extLst>
                <a:ext uri="{FF2B5EF4-FFF2-40B4-BE49-F238E27FC236}">
                  <a16:creationId xmlns:a16="http://schemas.microsoft.com/office/drawing/2014/main" id="{609EE75A-0FB8-1D48-8059-2A4A4EEC6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327">
              <a:extLst>
                <a:ext uri="{FF2B5EF4-FFF2-40B4-BE49-F238E27FC236}">
                  <a16:creationId xmlns:a16="http://schemas.microsoft.com/office/drawing/2014/main" id="{23445342-72AA-5E40-8E44-D0DD96AF9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53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8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8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80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88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88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88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0644" grpId="0"/>
      <p:bldP spid="2880645" grpId="0"/>
      <p:bldP spid="2880663" grpId="0"/>
      <p:bldP spid="2880681" grpId="0"/>
      <p:bldP spid="2880716" grpId="0"/>
      <p:bldP spid="2880768" grpId="0"/>
      <p:bldP spid="2880803" grpId="0"/>
      <p:bldP spid="28808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5331CD30-ECF4-F145-AC12-EA2EFC75C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StNode</a:t>
            </a:r>
            <a:r>
              <a:rPr lang="zh-CN" altLang="en-US" b="1"/>
              <a:t>类的定义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30F0294-E945-EB41-B37A-B76BD4DB6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b="1"/>
              <a:t>struct  StNode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{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Node *node;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int TimesPop;</a:t>
            </a:r>
            <a:endParaRPr lang="pt-BR" altLang="zh-CN" b="1"/>
          </a:p>
          <a:p>
            <a:pPr marL="609600" indent="-609600" eaLnBrk="1" hangingPunct="1">
              <a:buFontTx/>
              <a:buNone/>
            </a:pPr>
            <a:r>
              <a:rPr lang="pt-BR" altLang="zh-CN" b="1"/>
              <a:t>  StNode ( Node *N = NULL ):node(N), TimesPop(0) {  } </a:t>
            </a:r>
          </a:p>
          <a:p>
            <a:pPr marL="609600" indent="-609600" eaLnBrk="1" hangingPunct="1">
              <a:buFontTx/>
              <a:buNone/>
            </a:pPr>
            <a:r>
              <a:rPr lang="pt-BR" altLang="zh-CN" b="1"/>
              <a:t> </a:t>
            </a:r>
            <a:r>
              <a:rPr lang="en-US" altLang="zh-CN" b="1"/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2251502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38BC946F-6564-9D42-B423-4A0773FD1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中序遍历的非递归实现 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09EFBCE-9E29-9442-BE63-1BAEB0FEFD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b="1"/>
              <a:t>template &lt;class Type&gt;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void BinaryTree&lt;Type&gt;::midOrder() const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{ linkStack&lt;StNode&gt; s;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StNode current(root);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cout &lt;&lt; "</a:t>
            </a:r>
            <a:r>
              <a:rPr lang="zh-CN" altLang="en-US" b="1"/>
              <a:t>中序遍历</a:t>
            </a:r>
            <a:r>
              <a:rPr lang="en-US" altLang="zh-CN" b="1"/>
              <a:t>: ";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s.push(current);  </a:t>
            </a:r>
          </a:p>
        </p:txBody>
      </p:sp>
    </p:spTree>
    <p:extLst>
      <p:ext uri="{BB962C8B-B14F-4D97-AF65-F5344CB8AC3E}">
        <p14:creationId xmlns:p14="http://schemas.microsoft.com/office/powerpoint/2010/main" val="412215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>
            <a:extLst>
              <a:ext uri="{FF2B5EF4-FFF2-40B4-BE49-F238E27FC236}">
                <a16:creationId xmlns:a16="http://schemas.microsoft.com/office/drawing/2014/main" id="{B3376E04-58DA-394A-9467-8E1C4F812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945109"/>
            <a:ext cx="7989888" cy="57604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while (!</a:t>
            </a:r>
            <a:r>
              <a:rPr lang="en-US" altLang="zh-CN" b="1" dirty="0" err="1"/>
              <a:t>s.isEmpty</a:t>
            </a:r>
            <a:r>
              <a:rPr lang="en-US" altLang="zh-CN" b="1" dirty="0"/>
              <a:t>()) {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  current = </a:t>
            </a:r>
            <a:r>
              <a:rPr lang="en-US" altLang="zh-CN" b="1" dirty="0" err="1"/>
              <a:t>s.pop</a:t>
            </a:r>
            <a:r>
              <a:rPr lang="en-US" altLang="zh-CN" b="1" dirty="0"/>
              <a:t>();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if ( ++</a:t>
            </a:r>
            <a:r>
              <a:rPr lang="en-US" altLang="zh-CN" b="1" dirty="0" err="1"/>
              <a:t>current.TimesPop</a:t>
            </a:r>
            <a:r>
              <a:rPr lang="en-US" altLang="zh-CN" b="1" dirty="0"/>
              <a:t> == 2 )  {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	 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</a:t>
            </a:r>
            <a:r>
              <a:rPr lang="en-US" altLang="zh-CN" b="1" dirty="0" err="1"/>
              <a:t>current.node</a:t>
            </a:r>
            <a:r>
              <a:rPr lang="en-US" altLang="zh-CN" b="1" dirty="0"/>
              <a:t>-&gt;data;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	  if ( </a:t>
            </a:r>
            <a:r>
              <a:rPr lang="en-US" altLang="zh-CN" b="1" dirty="0" err="1"/>
              <a:t>current.node</a:t>
            </a:r>
            <a:r>
              <a:rPr lang="en-US" altLang="zh-CN" b="1" dirty="0"/>
              <a:t>-&gt;right != NULL )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    	</a:t>
            </a:r>
            <a:r>
              <a:rPr lang="zh-CN" altLang="en-US" b="1" dirty="0"/>
              <a:t>        </a:t>
            </a:r>
            <a:r>
              <a:rPr lang="en-US" altLang="zh-CN" b="1" dirty="0"/>
              <a:t> </a:t>
            </a:r>
            <a:r>
              <a:rPr lang="en-US" altLang="zh-CN" b="1" dirty="0" err="1"/>
              <a:t>s.push</a:t>
            </a:r>
            <a:r>
              <a:rPr lang="en-US" altLang="zh-CN" b="1" dirty="0"/>
              <a:t>(</a:t>
            </a:r>
            <a:r>
              <a:rPr lang="en-US" altLang="zh-CN" b="1" dirty="0" err="1"/>
              <a:t>StNode</a:t>
            </a:r>
            <a:r>
              <a:rPr lang="en-US" altLang="zh-CN" b="1" dirty="0"/>
              <a:t>(</a:t>
            </a:r>
            <a:r>
              <a:rPr lang="en-US" altLang="zh-CN" b="1" dirty="0" err="1"/>
              <a:t>current.node</a:t>
            </a:r>
            <a:r>
              <a:rPr lang="en-US" altLang="zh-CN" b="1" dirty="0"/>
              <a:t>-&gt;right ));}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  else { </a:t>
            </a:r>
            <a:r>
              <a:rPr lang="en-US" altLang="zh-CN" b="1" dirty="0" err="1"/>
              <a:t>s.push</a:t>
            </a:r>
            <a:r>
              <a:rPr lang="en-US" altLang="zh-CN" b="1" dirty="0"/>
              <a:t>( current 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 	 if ( </a:t>
            </a:r>
            <a:r>
              <a:rPr lang="en-US" altLang="zh-CN" b="1" dirty="0" err="1"/>
              <a:t>current.node</a:t>
            </a:r>
            <a:r>
              <a:rPr lang="en-US" altLang="zh-CN" b="1" dirty="0"/>
              <a:t>-&gt;left != NULL )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     </a:t>
            </a:r>
            <a:r>
              <a:rPr lang="zh-CN" altLang="en-US" b="1" dirty="0"/>
              <a:t>         </a:t>
            </a:r>
            <a:r>
              <a:rPr lang="en-US" altLang="zh-CN" b="1" dirty="0"/>
              <a:t> </a:t>
            </a:r>
            <a:r>
              <a:rPr lang="en-US" altLang="zh-CN" b="1" dirty="0" err="1"/>
              <a:t>s.push</a:t>
            </a:r>
            <a:r>
              <a:rPr lang="en-US" altLang="zh-CN" b="1" dirty="0"/>
              <a:t>(</a:t>
            </a:r>
            <a:r>
              <a:rPr lang="en-US" altLang="zh-CN" b="1" dirty="0" err="1"/>
              <a:t>StNode</a:t>
            </a:r>
            <a:r>
              <a:rPr lang="en-US" altLang="zh-CN" b="1" dirty="0"/>
              <a:t>(</a:t>
            </a:r>
            <a:r>
              <a:rPr lang="en-US" altLang="zh-CN" b="1" dirty="0" err="1"/>
              <a:t>current.node</a:t>
            </a:r>
            <a:r>
              <a:rPr lang="en-US" altLang="zh-CN" b="1" dirty="0"/>
              <a:t>-&gt;left) 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        }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}	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}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F57CB0-C791-814A-99EA-2BE8A1D396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359321"/>
          </a:xfrm>
        </p:spPr>
        <p:txBody>
          <a:bodyPr/>
          <a:lstStyle/>
          <a:p>
            <a:pPr eaLnBrk="1" hangingPunct="1"/>
            <a:r>
              <a:rPr lang="zh-CN" altLang="en-US" b="1" dirty="0"/>
              <a:t>中序遍历的非递归实现</a:t>
            </a:r>
          </a:p>
        </p:txBody>
      </p:sp>
    </p:spTree>
    <p:extLst>
      <p:ext uri="{BB962C8B-B14F-4D97-AF65-F5344CB8AC3E}">
        <p14:creationId xmlns:p14="http://schemas.microsoft.com/office/powerpoint/2010/main" val="242445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>
            <a:extLst>
              <a:ext uri="{FF2B5EF4-FFF2-40B4-BE49-F238E27FC236}">
                <a16:creationId xmlns:a16="http://schemas.microsoft.com/office/drawing/2014/main" id="{689ABC42-66FB-4ACD-AFF9-89F0D173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144000" cy="259238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marL="7200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else{   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}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932869" name="Rectangle 5">
            <a:extLst>
              <a:ext uri="{FF2B5EF4-FFF2-40B4-BE49-F238E27FC236}">
                <a16:creationId xmlns:a16="http://schemas.microsoft.com/office/drawing/2014/main" id="{B34CE05E-1586-4581-B774-DD111357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30638"/>
            <a:ext cx="4500563" cy="2713037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else{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    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 </a:t>
            </a:r>
          </a:p>
        </p:txBody>
      </p:sp>
      <p:sp>
        <p:nvSpPr>
          <p:cNvPr id="932870" name="Rectangle 6">
            <a:extLst>
              <a:ext uri="{FF2B5EF4-FFF2-40B4-BE49-F238E27FC236}">
                <a16:creationId xmlns:a16="http://schemas.microsoft.com/office/drawing/2014/main" id="{7E6C4424-669E-4B16-9EFC-14E9A7897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830638"/>
            <a:ext cx="4500562" cy="2713037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else{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InOrderTraverse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 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E731DFB2-AA8A-42A7-9259-4F256358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07963"/>
            <a:ext cx="36941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遍历算法的分析</a:t>
            </a:r>
          </a:p>
        </p:txBody>
      </p:sp>
    </p:spTree>
    <p:extLst>
      <p:ext uri="{BB962C8B-B14F-4D97-AF65-F5344CB8AC3E}">
        <p14:creationId xmlns:p14="http://schemas.microsoft.com/office/powerpoint/2010/main" val="4080326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E9F3A8-AFE7-B44E-BE98-CA93FDAB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fld id="{1D15C15C-FC7D-064C-A067-BDC4458C4631}" type="slidenum">
              <a:rPr lang="en-US" altLang="zh-CN" smtClean="0"/>
              <a:pPr/>
              <a:t>‹#›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4216087-7FB1-9C4A-9BDF-41C2B9ACA6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129164" cy="404664"/>
          </a:xfrm>
        </p:spPr>
        <p:txBody>
          <a:bodyPr/>
          <a:lstStyle/>
          <a:p>
            <a:pPr eaLnBrk="1" hangingPunct="1"/>
            <a:r>
              <a:rPr lang="zh-CN" altLang="en-US" b="1" dirty="0"/>
              <a:t>后序遍历的非递归实现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7B26429-6BA5-B046-89BD-2058E3B7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51837" cy="5805487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将中序遍历的非递归实现的思想进一步延伸，可以得到后序遍历的非递归实现。</a:t>
            </a: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当以后序遍历一棵二叉树时，先将树根进栈，表示要遍历这棵树。</a:t>
            </a: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根结点第一次出栈时，根结点不能访问，应该访问左子树。于是，根结点重新入栈，并将左子树也入栈。</a:t>
            </a: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根结点第二次出栈时，根结点还是不能访问，要先访问右子树。于是，根结点再次入栈，右子树也入栈。</a:t>
            </a: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当根结点第三次出栈时，表示右子树遍历结束，此时，根结点才能被访问。 </a:t>
            </a:r>
          </a:p>
        </p:txBody>
      </p:sp>
    </p:spTree>
    <p:extLst>
      <p:ext uri="{BB962C8B-B14F-4D97-AF65-F5344CB8AC3E}">
        <p14:creationId xmlns:p14="http://schemas.microsoft.com/office/powerpoint/2010/main" val="11163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灯片编号占位符 5">
            <a:extLst>
              <a:ext uri="{FF2B5EF4-FFF2-40B4-BE49-F238E27FC236}">
                <a16:creationId xmlns:a16="http://schemas.microsoft.com/office/drawing/2014/main" id="{6DF5498D-44BA-054C-BA4C-16CCBBBA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0E95DE5-C749-BA4C-8FC3-19733C757D02}" type="slidenum">
              <a:rPr kumimoji="0" lang="en-US" altLang="zh-CN" sz="1400">
                <a:ea typeface="宋体" panose="02010600030101010101" pitchFamily="2" charset="-122"/>
              </a:rPr>
              <a:pPr eaLnBrk="1" hangingPunct="1"/>
              <a:t>18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68EE359-608A-924A-A544-D72F4FFA1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4716462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后序遍历的过程</a:t>
            </a:r>
          </a:p>
        </p:txBody>
      </p:sp>
      <p:grpSp>
        <p:nvGrpSpPr>
          <p:cNvPr id="12292" name="Group 3">
            <a:extLst>
              <a:ext uri="{FF2B5EF4-FFF2-40B4-BE49-F238E27FC236}">
                <a16:creationId xmlns:a16="http://schemas.microsoft.com/office/drawing/2014/main" id="{FAB70508-B8C9-0B4C-AB56-1BE3958C0EEF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1557338"/>
            <a:ext cx="2743200" cy="4572000"/>
            <a:chOff x="288" y="2256"/>
            <a:chExt cx="1248" cy="2016"/>
          </a:xfrm>
        </p:grpSpPr>
        <p:sp>
          <p:nvSpPr>
            <p:cNvPr id="12484" name="Oval 4">
              <a:extLst>
                <a:ext uri="{FF2B5EF4-FFF2-40B4-BE49-F238E27FC236}">
                  <a16:creationId xmlns:a16="http://schemas.microsoft.com/office/drawing/2014/main" id="{2E4449A1-8B02-594E-83A3-A95616BA9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6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85" name="Oval 5">
              <a:extLst>
                <a:ext uri="{FF2B5EF4-FFF2-40B4-BE49-F238E27FC236}">
                  <a16:creationId xmlns:a16="http://schemas.microsoft.com/office/drawing/2014/main" id="{E9ABD3E5-AF7C-1D40-98BF-EF8BD0851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3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86" name="Oval 6">
              <a:extLst>
                <a:ext uri="{FF2B5EF4-FFF2-40B4-BE49-F238E27FC236}">
                  <a16:creationId xmlns:a16="http://schemas.microsoft.com/office/drawing/2014/main" id="{FAF64520-E00C-864D-AE6C-A788DC81F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2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87" name="Oval 7">
              <a:extLst>
                <a:ext uri="{FF2B5EF4-FFF2-40B4-BE49-F238E27FC236}">
                  <a16:creationId xmlns:a16="http://schemas.microsoft.com/office/drawing/2014/main" id="{02B3CA34-9A93-DD49-B763-BE930C175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88" name="Oval 8">
              <a:extLst>
                <a:ext uri="{FF2B5EF4-FFF2-40B4-BE49-F238E27FC236}">
                  <a16:creationId xmlns:a16="http://schemas.microsoft.com/office/drawing/2014/main" id="{D9843243-AED9-924F-BE84-CA2D7399E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3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89" name="Line 9">
              <a:extLst>
                <a:ext uri="{FF2B5EF4-FFF2-40B4-BE49-F238E27FC236}">
                  <a16:creationId xmlns:a16="http://schemas.microsoft.com/office/drawing/2014/main" id="{A26F9905-1377-034A-BBAA-9872D2674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44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0" name="Line 10">
              <a:extLst>
                <a:ext uri="{FF2B5EF4-FFF2-40B4-BE49-F238E27FC236}">
                  <a16:creationId xmlns:a16="http://schemas.microsoft.com/office/drawing/2014/main" id="{AD14FBE6-A697-3346-A98F-91DC63938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48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1" name="Line 11">
              <a:extLst>
                <a:ext uri="{FF2B5EF4-FFF2-40B4-BE49-F238E27FC236}">
                  <a16:creationId xmlns:a16="http://schemas.microsoft.com/office/drawing/2014/main" id="{15B4121D-9E81-C849-AE83-6F5660639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76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2" name="Line 12">
              <a:extLst>
                <a:ext uri="{FF2B5EF4-FFF2-40B4-BE49-F238E27FC236}">
                  <a16:creationId xmlns:a16="http://schemas.microsoft.com/office/drawing/2014/main" id="{5860C742-0215-6C4F-A364-C4605560A8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" name="Oval 13">
              <a:extLst>
                <a:ext uri="{FF2B5EF4-FFF2-40B4-BE49-F238E27FC236}">
                  <a16:creationId xmlns:a16="http://schemas.microsoft.com/office/drawing/2014/main" id="{DF0E90AE-D5E0-E64F-9AEC-52DB97E3E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25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4" name="Line 14">
              <a:extLst>
                <a:ext uri="{FF2B5EF4-FFF2-40B4-BE49-F238E27FC236}">
                  <a16:creationId xmlns:a16="http://schemas.microsoft.com/office/drawing/2014/main" id="{D6F5EE36-B544-7740-A09E-27E08D1EA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" name="Oval 15">
              <a:extLst>
                <a:ext uri="{FF2B5EF4-FFF2-40B4-BE49-F238E27FC236}">
                  <a16:creationId xmlns:a16="http://schemas.microsoft.com/office/drawing/2014/main" id="{08DA0B23-3585-484C-ABCE-079797D82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032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6" name="Oval 16">
              <a:extLst>
                <a:ext uri="{FF2B5EF4-FFF2-40B4-BE49-F238E27FC236}">
                  <a16:creationId xmlns:a16="http://schemas.microsoft.com/office/drawing/2014/main" id="{1ED9A73B-594C-B346-A4BE-E2C3F1EE4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60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97" name="Line 17">
              <a:extLst>
                <a:ext uri="{FF2B5EF4-FFF2-40B4-BE49-F238E27FC236}">
                  <a16:creationId xmlns:a16="http://schemas.microsoft.com/office/drawing/2014/main" id="{FE6E2E97-E3D4-754D-8CBC-36DC2BCE7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840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8" name="Line 18">
              <a:extLst>
                <a:ext uri="{FF2B5EF4-FFF2-40B4-BE49-F238E27FC236}">
                  <a16:creationId xmlns:a16="http://schemas.microsoft.com/office/drawing/2014/main" id="{55325D36-BBD9-2949-91C1-A481FBABA2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312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9">
            <a:extLst>
              <a:ext uri="{FF2B5EF4-FFF2-40B4-BE49-F238E27FC236}">
                <a16:creationId xmlns:a16="http://schemas.microsoft.com/office/drawing/2014/main" id="{6ABFC25E-55F5-1740-AF64-13CD972D16B4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981075"/>
            <a:ext cx="1800225" cy="911225"/>
            <a:chOff x="2154" y="799"/>
            <a:chExt cx="1134" cy="574"/>
          </a:xfrm>
        </p:grpSpPr>
        <p:sp>
          <p:nvSpPr>
            <p:cNvPr id="12468" name="Rectangle 20">
              <a:extLst>
                <a:ext uri="{FF2B5EF4-FFF2-40B4-BE49-F238E27FC236}">
                  <a16:creationId xmlns:a16="http://schemas.microsoft.com/office/drawing/2014/main" id="{4055B5CA-5A2D-5146-8A7A-9F4E0192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69" name="Rectangle 21">
              <a:extLst>
                <a:ext uri="{FF2B5EF4-FFF2-40B4-BE49-F238E27FC236}">
                  <a16:creationId xmlns:a16="http://schemas.microsoft.com/office/drawing/2014/main" id="{28BCC91B-2444-824A-A9A6-7A29705EF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70" name="Rectangle 22">
              <a:extLst>
                <a:ext uri="{FF2B5EF4-FFF2-40B4-BE49-F238E27FC236}">
                  <a16:creationId xmlns:a16="http://schemas.microsoft.com/office/drawing/2014/main" id="{8C3FC9D4-1D5C-EB4A-AF18-66B2866B2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71" name="Rectangle 23">
              <a:extLst>
                <a:ext uri="{FF2B5EF4-FFF2-40B4-BE49-F238E27FC236}">
                  <a16:creationId xmlns:a16="http://schemas.microsoft.com/office/drawing/2014/main" id="{1036BABF-57B7-084D-95B0-5573A0C92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472" name="Rectangle 24">
              <a:extLst>
                <a:ext uri="{FF2B5EF4-FFF2-40B4-BE49-F238E27FC236}">
                  <a16:creationId xmlns:a16="http://schemas.microsoft.com/office/drawing/2014/main" id="{0A008FBE-3473-6743-9B1B-0BBC29161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73" name="Rectangle 25">
              <a:extLst>
                <a:ext uri="{FF2B5EF4-FFF2-40B4-BE49-F238E27FC236}">
                  <a16:creationId xmlns:a16="http://schemas.microsoft.com/office/drawing/2014/main" id="{B1FF7C18-75A2-7F43-8E67-BC3E82E81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74" name="Rectangle 26">
              <a:extLst>
                <a:ext uri="{FF2B5EF4-FFF2-40B4-BE49-F238E27FC236}">
                  <a16:creationId xmlns:a16="http://schemas.microsoft.com/office/drawing/2014/main" id="{D374CBAD-32B5-5448-97A9-3068285A0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75" name="Rectangle 27">
              <a:extLst>
                <a:ext uri="{FF2B5EF4-FFF2-40B4-BE49-F238E27FC236}">
                  <a16:creationId xmlns:a16="http://schemas.microsoft.com/office/drawing/2014/main" id="{235E206F-3278-5943-8042-5DD0F765D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476" name="Line 28">
              <a:extLst>
                <a:ext uri="{FF2B5EF4-FFF2-40B4-BE49-F238E27FC236}">
                  <a16:creationId xmlns:a16="http://schemas.microsoft.com/office/drawing/2014/main" id="{FA00A126-F3B7-4E48-90A2-C88688DE2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7" name="Line 29">
              <a:extLst>
                <a:ext uri="{FF2B5EF4-FFF2-40B4-BE49-F238E27FC236}">
                  <a16:creationId xmlns:a16="http://schemas.microsoft.com/office/drawing/2014/main" id="{7FC8C8A7-3C17-F142-ABE2-10E7F1684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8" name="Line 30">
              <a:extLst>
                <a:ext uri="{FF2B5EF4-FFF2-40B4-BE49-F238E27FC236}">
                  <a16:creationId xmlns:a16="http://schemas.microsoft.com/office/drawing/2014/main" id="{EF00F2BD-B35F-2D43-BD38-0B023C844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79" name="Line 31">
              <a:extLst>
                <a:ext uri="{FF2B5EF4-FFF2-40B4-BE49-F238E27FC236}">
                  <a16:creationId xmlns:a16="http://schemas.microsoft.com/office/drawing/2014/main" id="{F978AED9-CC8F-C748-8845-9DC641211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0" name="Line 32">
              <a:extLst>
                <a:ext uri="{FF2B5EF4-FFF2-40B4-BE49-F238E27FC236}">
                  <a16:creationId xmlns:a16="http://schemas.microsoft.com/office/drawing/2014/main" id="{DA187B31-D23C-1443-AFC5-8C33450CB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1" name="Line 33">
              <a:extLst>
                <a:ext uri="{FF2B5EF4-FFF2-40B4-BE49-F238E27FC236}">
                  <a16:creationId xmlns:a16="http://schemas.microsoft.com/office/drawing/2014/main" id="{713DAEF5-8DA3-814A-A81F-895FB7E47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2" name="Line 34">
              <a:extLst>
                <a:ext uri="{FF2B5EF4-FFF2-40B4-BE49-F238E27FC236}">
                  <a16:creationId xmlns:a16="http://schemas.microsoft.com/office/drawing/2014/main" id="{B0C0BB3F-3454-E04B-9E2B-646417D36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83" name="Line 35">
              <a:extLst>
                <a:ext uri="{FF2B5EF4-FFF2-40B4-BE49-F238E27FC236}">
                  <a16:creationId xmlns:a16="http://schemas.microsoft.com/office/drawing/2014/main" id="{44E6383F-F3FC-074D-8F03-F3F480CF4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6">
            <a:extLst>
              <a:ext uri="{FF2B5EF4-FFF2-40B4-BE49-F238E27FC236}">
                <a16:creationId xmlns:a16="http://schemas.microsoft.com/office/drawing/2014/main" id="{841313A1-2704-BD4A-9498-01624C400FA9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989138"/>
            <a:ext cx="1800225" cy="911225"/>
            <a:chOff x="2154" y="799"/>
            <a:chExt cx="1134" cy="574"/>
          </a:xfrm>
        </p:grpSpPr>
        <p:sp>
          <p:nvSpPr>
            <p:cNvPr id="12452" name="Rectangle 37">
              <a:extLst>
                <a:ext uri="{FF2B5EF4-FFF2-40B4-BE49-F238E27FC236}">
                  <a16:creationId xmlns:a16="http://schemas.microsoft.com/office/drawing/2014/main" id="{4EA575A7-7E17-CC47-9CD1-699DCB45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53" name="Rectangle 38">
              <a:extLst>
                <a:ext uri="{FF2B5EF4-FFF2-40B4-BE49-F238E27FC236}">
                  <a16:creationId xmlns:a16="http://schemas.microsoft.com/office/drawing/2014/main" id="{B0F18EF8-62BE-3C40-BBD9-88778814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54" name="Rectangle 39">
              <a:extLst>
                <a:ext uri="{FF2B5EF4-FFF2-40B4-BE49-F238E27FC236}">
                  <a16:creationId xmlns:a16="http://schemas.microsoft.com/office/drawing/2014/main" id="{B91261E2-93E5-7243-AF22-827E69A3D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455" name="Rectangle 40">
              <a:extLst>
                <a:ext uri="{FF2B5EF4-FFF2-40B4-BE49-F238E27FC236}">
                  <a16:creationId xmlns:a16="http://schemas.microsoft.com/office/drawing/2014/main" id="{4F5E3865-7B72-AF4E-BE6A-43743D21E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56" name="Rectangle 41">
              <a:extLst>
                <a:ext uri="{FF2B5EF4-FFF2-40B4-BE49-F238E27FC236}">
                  <a16:creationId xmlns:a16="http://schemas.microsoft.com/office/drawing/2014/main" id="{82F6CF1E-6B48-B147-BA82-10091B60E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57" name="Rectangle 42">
              <a:extLst>
                <a:ext uri="{FF2B5EF4-FFF2-40B4-BE49-F238E27FC236}">
                  <a16:creationId xmlns:a16="http://schemas.microsoft.com/office/drawing/2014/main" id="{AAAFF324-4CE6-CE46-8440-E59A3AD47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58" name="Rectangle 43">
              <a:extLst>
                <a:ext uri="{FF2B5EF4-FFF2-40B4-BE49-F238E27FC236}">
                  <a16:creationId xmlns:a16="http://schemas.microsoft.com/office/drawing/2014/main" id="{E5FDD64E-9F2F-7145-B4A0-7982B7CB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2459" name="Rectangle 44">
              <a:extLst>
                <a:ext uri="{FF2B5EF4-FFF2-40B4-BE49-F238E27FC236}">
                  <a16:creationId xmlns:a16="http://schemas.microsoft.com/office/drawing/2014/main" id="{BC88FDCF-B3E9-DA4B-94F7-4ED425D85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460" name="Line 45">
              <a:extLst>
                <a:ext uri="{FF2B5EF4-FFF2-40B4-BE49-F238E27FC236}">
                  <a16:creationId xmlns:a16="http://schemas.microsoft.com/office/drawing/2014/main" id="{E3C0823E-A559-3D4B-8316-D6988B847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1" name="Line 46">
              <a:extLst>
                <a:ext uri="{FF2B5EF4-FFF2-40B4-BE49-F238E27FC236}">
                  <a16:creationId xmlns:a16="http://schemas.microsoft.com/office/drawing/2014/main" id="{D87BD9CB-528B-7C46-9653-56DB4B0D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2" name="Line 47">
              <a:extLst>
                <a:ext uri="{FF2B5EF4-FFF2-40B4-BE49-F238E27FC236}">
                  <a16:creationId xmlns:a16="http://schemas.microsoft.com/office/drawing/2014/main" id="{CC025644-F10F-0146-91CE-937C09656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3" name="Line 48">
              <a:extLst>
                <a:ext uri="{FF2B5EF4-FFF2-40B4-BE49-F238E27FC236}">
                  <a16:creationId xmlns:a16="http://schemas.microsoft.com/office/drawing/2014/main" id="{2227B1A9-CB77-5347-B5CB-2CD6010A6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4" name="Line 49">
              <a:extLst>
                <a:ext uri="{FF2B5EF4-FFF2-40B4-BE49-F238E27FC236}">
                  <a16:creationId xmlns:a16="http://schemas.microsoft.com/office/drawing/2014/main" id="{FF733939-9A4B-8743-A28D-08842128B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5" name="Line 50">
              <a:extLst>
                <a:ext uri="{FF2B5EF4-FFF2-40B4-BE49-F238E27FC236}">
                  <a16:creationId xmlns:a16="http://schemas.microsoft.com/office/drawing/2014/main" id="{A6D65F05-59F4-CD41-B210-A1550DE6B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6" name="Line 51">
              <a:extLst>
                <a:ext uri="{FF2B5EF4-FFF2-40B4-BE49-F238E27FC236}">
                  <a16:creationId xmlns:a16="http://schemas.microsoft.com/office/drawing/2014/main" id="{CF6B9E2C-0261-224D-B922-AC58A1B81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67" name="Line 52">
              <a:extLst>
                <a:ext uri="{FF2B5EF4-FFF2-40B4-BE49-F238E27FC236}">
                  <a16:creationId xmlns:a16="http://schemas.microsoft.com/office/drawing/2014/main" id="{9D8D2629-BC0A-1E4D-B992-8881D6E71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:a16="http://schemas.microsoft.com/office/drawing/2014/main" id="{F6615AF0-94BF-D242-9E49-0A62D8C95CF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070225"/>
            <a:ext cx="1800225" cy="911225"/>
            <a:chOff x="2154" y="799"/>
            <a:chExt cx="1134" cy="574"/>
          </a:xfrm>
        </p:grpSpPr>
        <p:sp>
          <p:nvSpPr>
            <p:cNvPr id="12436" name="Rectangle 54">
              <a:extLst>
                <a:ext uri="{FF2B5EF4-FFF2-40B4-BE49-F238E27FC236}">
                  <a16:creationId xmlns:a16="http://schemas.microsoft.com/office/drawing/2014/main" id="{C53AD971-4D4D-2D4C-A268-25556015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37" name="Rectangle 55">
              <a:extLst>
                <a:ext uri="{FF2B5EF4-FFF2-40B4-BE49-F238E27FC236}">
                  <a16:creationId xmlns:a16="http://schemas.microsoft.com/office/drawing/2014/main" id="{76F83A63-3E20-3B47-8177-1BBDA616B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438" name="Rectangle 56">
              <a:extLst>
                <a:ext uri="{FF2B5EF4-FFF2-40B4-BE49-F238E27FC236}">
                  <a16:creationId xmlns:a16="http://schemas.microsoft.com/office/drawing/2014/main" id="{15977139-0ECD-BD4F-AD7F-3B26B2DD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39" name="Rectangle 57">
              <a:extLst>
                <a:ext uri="{FF2B5EF4-FFF2-40B4-BE49-F238E27FC236}">
                  <a16:creationId xmlns:a16="http://schemas.microsoft.com/office/drawing/2014/main" id="{54BBD65D-C425-3143-9B54-AD0326D7D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40" name="Rectangle 58">
              <a:extLst>
                <a:ext uri="{FF2B5EF4-FFF2-40B4-BE49-F238E27FC236}">
                  <a16:creationId xmlns:a16="http://schemas.microsoft.com/office/drawing/2014/main" id="{B52D3CE1-4BCA-AE4B-BCB1-31F64B3EA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41" name="Rectangle 59">
              <a:extLst>
                <a:ext uri="{FF2B5EF4-FFF2-40B4-BE49-F238E27FC236}">
                  <a16:creationId xmlns:a16="http://schemas.microsoft.com/office/drawing/2014/main" id="{01A93A11-E553-DF46-A67B-6F64BE30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2442" name="Rectangle 60">
              <a:extLst>
                <a:ext uri="{FF2B5EF4-FFF2-40B4-BE49-F238E27FC236}">
                  <a16:creationId xmlns:a16="http://schemas.microsoft.com/office/drawing/2014/main" id="{4AA855EB-7913-EB42-9871-CED9788C5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2443" name="Rectangle 61">
              <a:extLst>
                <a:ext uri="{FF2B5EF4-FFF2-40B4-BE49-F238E27FC236}">
                  <a16:creationId xmlns:a16="http://schemas.microsoft.com/office/drawing/2014/main" id="{2DD741EF-DAA4-A44C-BC31-E6945F350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444" name="Line 62">
              <a:extLst>
                <a:ext uri="{FF2B5EF4-FFF2-40B4-BE49-F238E27FC236}">
                  <a16:creationId xmlns:a16="http://schemas.microsoft.com/office/drawing/2014/main" id="{257FBAF6-7052-2648-80FD-2B3C5EAFE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5" name="Line 63">
              <a:extLst>
                <a:ext uri="{FF2B5EF4-FFF2-40B4-BE49-F238E27FC236}">
                  <a16:creationId xmlns:a16="http://schemas.microsoft.com/office/drawing/2014/main" id="{04DE9B34-8B29-EE49-9ACD-4B62357CA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6" name="Line 64">
              <a:extLst>
                <a:ext uri="{FF2B5EF4-FFF2-40B4-BE49-F238E27FC236}">
                  <a16:creationId xmlns:a16="http://schemas.microsoft.com/office/drawing/2014/main" id="{6209B63F-480F-CD43-A817-604E1213B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7" name="Line 65">
              <a:extLst>
                <a:ext uri="{FF2B5EF4-FFF2-40B4-BE49-F238E27FC236}">
                  <a16:creationId xmlns:a16="http://schemas.microsoft.com/office/drawing/2014/main" id="{55A0BF35-CEEB-8D42-92AB-8C96E6EA8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8" name="Line 66">
              <a:extLst>
                <a:ext uri="{FF2B5EF4-FFF2-40B4-BE49-F238E27FC236}">
                  <a16:creationId xmlns:a16="http://schemas.microsoft.com/office/drawing/2014/main" id="{BCDCE2AA-E0C7-234E-AF2C-D5F652852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49" name="Line 67">
              <a:extLst>
                <a:ext uri="{FF2B5EF4-FFF2-40B4-BE49-F238E27FC236}">
                  <a16:creationId xmlns:a16="http://schemas.microsoft.com/office/drawing/2014/main" id="{C9A06908-F65E-F54B-AD45-5B54846DF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0" name="Line 68">
              <a:extLst>
                <a:ext uri="{FF2B5EF4-FFF2-40B4-BE49-F238E27FC236}">
                  <a16:creationId xmlns:a16="http://schemas.microsoft.com/office/drawing/2014/main" id="{7B3471BE-2D87-1C4E-81D5-83A3C2CD3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51" name="Line 69">
              <a:extLst>
                <a:ext uri="{FF2B5EF4-FFF2-40B4-BE49-F238E27FC236}">
                  <a16:creationId xmlns:a16="http://schemas.microsoft.com/office/drawing/2014/main" id="{67DF9371-4DFA-AC4D-BF42-38CEA9CC6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70">
            <a:extLst>
              <a:ext uri="{FF2B5EF4-FFF2-40B4-BE49-F238E27FC236}">
                <a16:creationId xmlns:a16="http://schemas.microsoft.com/office/drawing/2014/main" id="{4D1933E4-AB5D-2340-8D87-9F193055F858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4149725"/>
            <a:ext cx="1800225" cy="911225"/>
            <a:chOff x="2154" y="799"/>
            <a:chExt cx="1134" cy="574"/>
          </a:xfrm>
        </p:grpSpPr>
        <p:sp>
          <p:nvSpPr>
            <p:cNvPr id="12420" name="Rectangle 71">
              <a:extLst>
                <a:ext uri="{FF2B5EF4-FFF2-40B4-BE49-F238E27FC236}">
                  <a16:creationId xmlns:a16="http://schemas.microsoft.com/office/drawing/2014/main" id="{07895350-653A-FA40-A51B-B8B727E0B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21" name="Rectangle 72">
              <a:extLst>
                <a:ext uri="{FF2B5EF4-FFF2-40B4-BE49-F238E27FC236}">
                  <a16:creationId xmlns:a16="http://schemas.microsoft.com/office/drawing/2014/main" id="{8F481D20-EA07-944C-963B-31ECF4568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22" name="Rectangle 73">
              <a:extLst>
                <a:ext uri="{FF2B5EF4-FFF2-40B4-BE49-F238E27FC236}">
                  <a16:creationId xmlns:a16="http://schemas.microsoft.com/office/drawing/2014/main" id="{5152DC7D-D45E-2040-AE5A-6A76AC683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23" name="Rectangle 74">
              <a:extLst>
                <a:ext uri="{FF2B5EF4-FFF2-40B4-BE49-F238E27FC236}">
                  <a16:creationId xmlns:a16="http://schemas.microsoft.com/office/drawing/2014/main" id="{C69C5D22-A3BB-E240-A7C5-EE71330A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24" name="Rectangle 75">
              <a:extLst>
                <a:ext uri="{FF2B5EF4-FFF2-40B4-BE49-F238E27FC236}">
                  <a16:creationId xmlns:a16="http://schemas.microsoft.com/office/drawing/2014/main" id="{DFD76432-90BE-D04F-AA1C-DA3049036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25" name="Rectangle 76">
              <a:extLst>
                <a:ext uri="{FF2B5EF4-FFF2-40B4-BE49-F238E27FC236}">
                  <a16:creationId xmlns:a16="http://schemas.microsoft.com/office/drawing/2014/main" id="{8F214433-99B8-0C47-9EED-2AD861F15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2426" name="Rectangle 77">
              <a:extLst>
                <a:ext uri="{FF2B5EF4-FFF2-40B4-BE49-F238E27FC236}">
                  <a16:creationId xmlns:a16="http://schemas.microsoft.com/office/drawing/2014/main" id="{8FCBCF3C-E9AB-A44E-9EAE-EC0E1E74C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2427" name="Rectangle 78">
              <a:extLst>
                <a:ext uri="{FF2B5EF4-FFF2-40B4-BE49-F238E27FC236}">
                  <a16:creationId xmlns:a16="http://schemas.microsoft.com/office/drawing/2014/main" id="{13E55616-B9B9-6441-8521-527066AE4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428" name="Line 79">
              <a:extLst>
                <a:ext uri="{FF2B5EF4-FFF2-40B4-BE49-F238E27FC236}">
                  <a16:creationId xmlns:a16="http://schemas.microsoft.com/office/drawing/2014/main" id="{041A7F5B-CACC-0341-A476-337ED6ED6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29" name="Line 80">
              <a:extLst>
                <a:ext uri="{FF2B5EF4-FFF2-40B4-BE49-F238E27FC236}">
                  <a16:creationId xmlns:a16="http://schemas.microsoft.com/office/drawing/2014/main" id="{4CCEAF13-EEAD-5340-8D9E-5D1B168B0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0" name="Line 81">
              <a:extLst>
                <a:ext uri="{FF2B5EF4-FFF2-40B4-BE49-F238E27FC236}">
                  <a16:creationId xmlns:a16="http://schemas.microsoft.com/office/drawing/2014/main" id="{73A81515-D9B6-9747-B52A-ED2FE0B76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1" name="Line 82">
              <a:extLst>
                <a:ext uri="{FF2B5EF4-FFF2-40B4-BE49-F238E27FC236}">
                  <a16:creationId xmlns:a16="http://schemas.microsoft.com/office/drawing/2014/main" id="{98BE5989-3897-F648-87F1-41BB8427A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2" name="Line 83">
              <a:extLst>
                <a:ext uri="{FF2B5EF4-FFF2-40B4-BE49-F238E27FC236}">
                  <a16:creationId xmlns:a16="http://schemas.microsoft.com/office/drawing/2014/main" id="{EBC13DF3-EFBE-EE47-AF62-90C7334F4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3" name="Line 84">
              <a:extLst>
                <a:ext uri="{FF2B5EF4-FFF2-40B4-BE49-F238E27FC236}">
                  <a16:creationId xmlns:a16="http://schemas.microsoft.com/office/drawing/2014/main" id="{8D9624D1-0D9A-4846-8DEF-68B6E03BF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4" name="Line 85">
              <a:extLst>
                <a:ext uri="{FF2B5EF4-FFF2-40B4-BE49-F238E27FC236}">
                  <a16:creationId xmlns:a16="http://schemas.microsoft.com/office/drawing/2014/main" id="{462DC91E-17D5-D048-99E5-93261BBD3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35" name="Line 86">
              <a:extLst>
                <a:ext uri="{FF2B5EF4-FFF2-40B4-BE49-F238E27FC236}">
                  <a16:creationId xmlns:a16="http://schemas.microsoft.com/office/drawing/2014/main" id="{27F133F4-26EB-4744-B2A1-785EC7169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87">
            <a:extLst>
              <a:ext uri="{FF2B5EF4-FFF2-40B4-BE49-F238E27FC236}">
                <a16:creationId xmlns:a16="http://schemas.microsoft.com/office/drawing/2014/main" id="{753412DD-0AC0-F040-938A-FED3D1D3AF4A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5157788"/>
            <a:ext cx="1800225" cy="911225"/>
            <a:chOff x="2154" y="799"/>
            <a:chExt cx="1134" cy="574"/>
          </a:xfrm>
        </p:grpSpPr>
        <p:sp>
          <p:nvSpPr>
            <p:cNvPr id="12404" name="Rectangle 88">
              <a:extLst>
                <a:ext uri="{FF2B5EF4-FFF2-40B4-BE49-F238E27FC236}">
                  <a16:creationId xmlns:a16="http://schemas.microsoft.com/office/drawing/2014/main" id="{F961753D-5634-DB47-B6FB-BFE4D2806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05" name="Rectangle 89">
              <a:extLst>
                <a:ext uri="{FF2B5EF4-FFF2-40B4-BE49-F238E27FC236}">
                  <a16:creationId xmlns:a16="http://schemas.microsoft.com/office/drawing/2014/main" id="{5213C82D-4C72-D546-BFC2-57A4543A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406" name="Rectangle 90">
              <a:extLst>
                <a:ext uri="{FF2B5EF4-FFF2-40B4-BE49-F238E27FC236}">
                  <a16:creationId xmlns:a16="http://schemas.microsoft.com/office/drawing/2014/main" id="{935F0BA8-A63C-AD47-8C91-7E514957E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07" name="Rectangle 91">
              <a:extLst>
                <a:ext uri="{FF2B5EF4-FFF2-40B4-BE49-F238E27FC236}">
                  <a16:creationId xmlns:a16="http://schemas.microsoft.com/office/drawing/2014/main" id="{D1C30286-0747-574E-A53A-A408F1570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408" name="Rectangle 92">
              <a:extLst>
                <a:ext uri="{FF2B5EF4-FFF2-40B4-BE49-F238E27FC236}">
                  <a16:creationId xmlns:a16="http://schemas.microsoft.com/office/drawing/2014/main" id="{911B812F-3243-574D-8F22-A31E50164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409" name="Rectangle 93">
              <a:extLst>
                <a:ext uri="{FF2B5EF4-FFF2-40B4-BE49-F238E27FC236}">
                  <a16:creationId xmlns:a16="http://schemas.microsoft.com/office/drawing/2014/main" id="{456CA396-4DD8-F64B-9852-57BDF1904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2410" name="Rectangle 94">
              <a:extLst>
                <a:ext uri="{FF2B5EF4-FFF2-40B4-BE49-F238E27FC236}">
                  <a16:creationId xmlns:a16="http://schemas.microsoft.com/office/drawing/2014/main" id="{B83EE75F-FEA3-F345-B0BF-446F20FAB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2411" name="Rectangle 95">
              <a:extLst>
                <a:ext uri="{FF2B5EF4-FFF2-40B4-BE49-F238E27FC236}">
                  <a16:creationId xmlns:a16="http://schemas.microsoft.com/office/drawing/2014/main" id="{15411B8E-C4C4-9A45-8B7E-3AFC860E6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412" name="Line 96">
              <a:extLst>
                <a:ext uri="{FF2B5EF4-FFF2-40B4-BE49-F238E27FC236}">
                  <a16:creationId xmlns:a16="http://schemas.microsoft.com/office/drawing/2014/main" id="{56669083-6136-0147-84E2-D033C6BFB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3" name="Line 97">
              <a:extLst>
                <a:ext uri="{FF2B5EF4-FFF2-40B4-BE49-F238E27FC236}">
                  <a16:creationId xmlns:a16="http://schemas.microsoft.com/office/drawing/2014/main" id="{0E6EE395-5DE2-B549-A49A-2016F1C47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4" name="Line 98">
              <a:extLst>
                <a:ext uri="{FF2B5EF4-FFF2-40B4-BE49-F238E27FC236}">
                  <a16:creationId xmlns:a16="http://schemas.microsoft.com/office/drawing/2014/main" id="{E459B675-7228-8B48-9DDF-7B4707991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5" name="Line 99">
              <a:extLst>
                <a:ext uri="{FF2B5EF4-FFF2-40B4-BE49-F238E27FC236}">
                  <a16:creationId xmlns:a16="http://schemas.microsoft.com/office/drawing/2014/main" id="{D4B7701A-D5C8-704C-B29D-CEFDE2951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6" name="Line 100">
              <a:extLst>
                <a:ext uri="{FF2B5EF4-FFF2-40B4-BE49-F238E27FC236}">
                  <a16:creationId xmlns:a16="http://schemas.microsoft.com/office/drawing/2014/main" id="{75E27E0E-ECC5-E442-BDC9-354AA9ADD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7" name="Line 101">
              <a:extLst>
                <a:ext uri="{FF2B5EF4-FFF2-40B4-BE49-F238E27FC236}">
                  <a16:creationId xmlns:a16="http://schemas.microsoft.com/office/drawing/2014/main" id="{E925C9D2-FC63-3144-AFF3-BED2A1C60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8" name="Line 102">
              <a:extLst>
                <a:ext uri="{FF2B5EF4-FFF2-40B4-BE49-F238E27FC236}">
                  <a16:creationId xmlns:a16="http://schemas.microsoft.com/office/drawing/2014/main" id="{FB7085CF-B47C-9E4F-AF14-8CB047059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19" name="Line 103">
              <a:extLst>
                <a:ext uri="{FF2B5EF4-FFF2-40B4-BE49-F238E27FC236}">
                  <a16:creationId xmlns:a16="http://schemas.microsoft.com/office/drawing/2014/main" id="{B83C4F80-1C02-934D-A856-2EAF52852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98" name="Text Box 104">
            <a:extLst>
              <a:ext uri="{FF2B5EF4-FFF2-40B4-BE49-F238E27FC236}">
                <a16:creationId xmlns:a16="http://schemas.microsoft.com/office/drawing/2014/main" id="{73FC654E-A585-044B-BA2F-9343DA24C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308725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输出：</a:t>
            </a: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58C457C1-E7F7-A146-9A07-F2BEBF9C7C2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836712"/>
            <a:ext cx="1800225" cy="911225"/>
            <a:chOff x="2154" y="799"/>
            <a:chExt cx="1134" cy="574"/>
          </a:xfrm>
        </p:grpSpPr>
        <p:sp>
          <p:nvSpPr>
            <p:cNvPr id="12388" name="Rectangle 106">
              <a:extLst>
                <a:ext uri="{FF2B5EF4-FFF2-40B4-BE49-F238E27FC236}">
                  <a16:creationId xmlns:a16="http://schemas.microsoft.com/office/drawing/2014/main" id="{218A9006-C1B9-3647-AD8F-E50C866D7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89" name="Rectangle 107">
              <a:extLst>
                <a:ext uri="{FF2B5EF4-FFF2-40B4-BE49-F238E27FC236}">
                  <a16:creationId xmlns:a16="http://schemas.microsoft.com/office/drawing/2014/main" id="{6CA95ABB-E4CE-2B4D-8EAC-56B49B8EC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390" name="Rectangle 108">
              <a:extLst>
                <a:ext uri="{FF2B5EF4-FFF2-40B4-BE49-F238E27FC236}">
                  <a16:creationId xmlns:a16="http://schemas.microsoft.com/office/drawing/2014/main" id="{90217BF8-B27C-0746-AEA7-AEFB683DF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91" name="Rectangle 109">
              <a:extLst>
                <a:ext uri="{FF2B5EF4-FFF2-40B4-BE49-F238E27FC236}">
                  <a16:creationId xmlns:a16="http://schemas.microsoft.com/office/drawing/2014/main" id="{C84C8015-9F91-0B45-93E3-5F061076E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92" name="Rectangle 110">
              <a:extLst>
                <a:ext uri="{FF2B5EF4-FFF2-40B4-BE49-F238E27FC236}">
                  <a16:creationId xmlns:a16="http://schemas.microsoft.com/office/drawing/2014/main" id="{0E8E17E6-DF32-8B4F-B5EC-1B9FE0309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93" name="Rectangle 111">
              <a:extLst>
                <a:ext uri="{FF2B5EF4-FFF2-40B4-BE49-F238E27FC236}">
                  <a16:creationId xmlns:a16="http://schemas.microsoft.com/office/drawing/2014/main" id="{B0D76428-1953-104A-BB8F-F32B6EC6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2394" name="Rectangle 112">
              <a:extLst>
                <a:ext uri="{FF2B5EF4-FFF2-40B4-BE49-F238E27FC236}">
                  <a16:creationId xmlns:a16="http://schemas.microsoft.com/office/drawing/2014/main" id="{3AA3DD73-4AB5-CD49-BFF5-A4ABE9B38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2395" name="Rectangle 113">
              <a:extLst>
                <a:ext uri="{FF2B5EF4-FFF2-40B4-BE49-F238E27FC236}">
                  <a16:creationId xmlns:a16="http://schemas.microsoft.com/office/drawing/2014/main" id="{FA44B324-417A-8743-B745-56AF47739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96" name="Line 114">
              <a:extLst>
                <a:ext uri="{FF2B5EF4-FFF2-40B4-BE49-F238E27FC236}">
                  <a16:creationId xmlns:a16="http://schemas.microsoft.com/office/drawing/2014/main" id="{EDB29D94-C3A8-5841-B37B-ABDF761C0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7" name="Line 115">
              <a:extLst>
                <a:ext uri="{FF2B5EF4-FFF2-40B4-BE49-F238E27FC236}">
                  <a16:creationId xmlns:a16="http://schemas.microsoft.com/office/drawing/2014/main" id="{CCF614BF-3A37-7B47-948A-B2DC358A9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8" name="Line 116">
              <a:extLst>
                <a:ext uri="{FF2B5EF4-FFF2-40B4-BE49-F238E27FC236}">
                  <a16:creationId xmlns:a16="http://schemas.microsoft.com/office/drawing/2014/main" id="{CC925D62-5AC1-AB46-B502-442CFC031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9" name="Line 117">
              <a:extLst>
                <a:ext uri="{FF2B5EF4-FFF2-40B4-BE49-F238E27FC236}">
                  <a16:creationId xmlns:a16="http://schemas.microsoft.com/office/drawing/2014/main" id="{6BEE3488-5848-3045-B17E-710BCA5EC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0" name="Line 118">
              <a:extLst>
                <a:ext uri="{FF2B5EF4-FFF2-40B4-BE49-F238E27FC236}">
                  <a16:creationId xmlns:a16="http://schemas.microsoft.com/office/drawing/2014/main" id="{3E6AB234-3591-494A-96AF-EB036CF1C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1" name="Line 119">
              <a:extLst>
                <a:ext uri="{FF2B5EF4-FFF2-40B4-BE49-F238E27FC236}">
                  <a16:creationId xmlns:a16="http://schemas.microsoft.com/office/drawing/2014/main" id="{366897FD-896E-C04C-A3E4-1D50BA721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2" name="Line 120">
              <a:extLst>
                <a:ext uri="{FF2B5EF4-FFF2-40B4-BE49-F238E27FC236}">
                  <a16:creationId xmlns:a16="http://schemas.microsoft.com/office/drawing/2014/main" id="{35914336-2E1A-744D-BBD1-7F5FC7EF2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03" name="Line 121">
              <a:extLst>
                <a:ext uri="{FF2B5EF4-FFF2-40B4-BE49-F238E27FC236}">
                  <a16:creationId xmlns:a16="http://schemas.microsoft.com/office/drawing/2014/main" id="{CC8A3665-6E42-F547-9EDF-FEDFCAC82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3706" name="Text Box 122">
            <a:extLst>
              <a:ext uri="{FF2B5EF4-FFF2-40B4-BE49-F238E27FC236}">
                <a16:creationId xmlns:a16="http://schemas.microsoft.com/office/drawing/2014/main" id="{9134C9A8-C21B-8745-BE4A-7B715BDBA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38175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B</a:t>
            </a:r>
          </a:p>
        </p:txBody>
      </p:sp>
      <p:sp>
        <p:nvSpPr>
          <p:cNvPr id="2883707" name="Text Box 123">
            <a:extLst>
              <a:ext uri="{FF2B5EF4-FFF2-40B4-BE49-F238E27FC236}">
                <a16:creationId xmlns:a16="http://schemas.microsoft.com/office/drawing/2014/main" id="{07474439-EADA-9844-B14C-87345850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640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E</a:t>
            </a:r>
          </a:p>
        </p:txBody>
      </p:sp>
      <p:grpSp>
        <p:nvGrpSpPr>
          <p:cNvPr id="9" name="Group 124">
            <a:extLst>
              <a:ext uri="{FF2B5EF4-FFF2-40B4-BE49-F238E27FC236}">
                <a16:creationId xmlns:a16="http://schemas.microsoft.com/office/drawing/2014/main" id="{364AEA4F-31FA-A647-8E7D-C91295527688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844775"/>
            <a:ext cx="1800225" cy="911225"/>
            <a:chOff x="2154" y="799"/>
            <a:chExt cx="1134" cy="574"/>
          </a:xfrm>
        </p:grpSpPr>
        <p:sp>
          <p:nvSpPr>
            <p:cNvPr id="12372" name="Rectangle 125">
              <a:extLst>
                <a:ext uri="{FF2B5EF4-FFF2-40B4-BE49-F238E27FC236}">
                  <a16:creationId xmlns:a16="http://schemas.microsoft.com/office/drawing/2014/main" id="{766830B8-9F05-FA45-BB76-1DC73D419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73" name="Rectangle 126">
              <a:extLst>
                <a:ext uri="{FF2B5EF4-FFF2-40B4-BE49-F238E27FC236}">
                  <a16:creationId xmlns:a16="http://schemas.microsoft.com/office/drawing/2014/main" id="{EAAFC14A-2E97-9E4F-A64F-082D3CCFA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74" name="Rectangle 127">
              <a:extLst>
                <a:ext uri="{FF2B5EF4-FFF2-40B4-BE49-F238E27FC236}">
                  <a16:creationId xmlns:a16="http://schemas.microsoft.com/office/drawing/2014/main" id="{F0C69601-F06F-AF4E-A4D4-9F2252F79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75" name="Rectangle 128">
              <a:extLst>
                <a:ext uri="{FF2B5EF4-FFF2-40B4-BE49-F238E27FC236}">
                  <a16:creationId xmlns:a16="http://schemas.microsoft.com/office/drawing/2014/main" id="{FC187B77-33A2-4740-81A5-1DAE4A601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76" name="Rectangle 129">
              <a:extLst>
                <a:ext uri="{FF2B5EF4-FFF2-40B4-BE49-F238E27FC236}">
                  <a16:creationId xmlns:a16="http://schemas.microsoft.com/office/drawing/2014/main" id="{34C86543-67C4-6945-BBA1-0E71DB162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77" name="Rectangle 130">
              <a:extLst>
                <a:ext uri="{FF2B5EF4-FFF2-40B4-BE49-F238E27FC236}">
                  <a16:creationId xmlns:a16="http://schemas.microsoft.com/office/drawing/2014/main" id="{4D72A0BB-19C8-BD48-9C30-E0C365701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2378" name="Rectangle 131">
              <a:extLst>
                <a:ext uri="{FF2B5EF4-FFF2-40B4-BE49-F238E27FC236}">
                  <a16:creationId xmlns:a16="http://schemas.microsoft.com/office/drawing/2014/main" id="{91B9E0A2-B918-1740-B318-A088A578E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2379" name="Rectangle 132">
              <a:extLst>
                <a:ext uri="{FF2B5EF4-FFF2-40B4-BE49-F238E27FC236}">
                  <a16:creationId xmlns:a16="http://schemas.microsoft.com/office/drawing/2014/main" id="{9402BFD3-36CF-2F49-AD4D-49DB1D391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80" name="Line 133">
              <a:extLst>
                <a:ext uri="{FF2B5EF4-FFF2-40B4-BE49-F238E27FC236}">
                  <a16:creationId xmlns:a16="http://schemas.microsoft.com/office/drawing/2014/main" id="{FAD64462-3182-C445-BC75-DB0EBB622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1" name="Line 134">
              <a:extLst>
                <a:ext uri="{FF2B5EF4-FFF2-40B4-BE49-F238E27FC236}">
                  <a16:creationId xmlns:a16="http://schemas.microsoft.com/office/drawing/2014/main" id="{DCB19CA0-9C63-5A45-A23D-984FF2517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2" name="Line 135">
              <a:extLst>
                <a:ext uri="{FF2B5EF4-FFF2-40B4-BE49-F238E27FC236}">
                  <a16:creationId xmlns:a16="http://schemas.microsoft.com/office/drawing/2014/main" id="{3AE6901F-C1FD-A644-B8FB-EE360C833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3" name="Line 136">
              <a:extLst>
                <a:ext uri="{FF2B5EF4-FFF2-40B4-BE49-F238E27FC236}">
                  <a16:creationId xmlns:a16="http://schemas.microsoft.com/office/drawing/2014/main" id="{7177D096-9FD8-D341-B3DF-61466A9AE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Line 137">
              <a:extLst>
                <a:ext uri="{FF2B5EF4-FFF2-40B4-BE49-F238E27FC236}">
                  <a16:creationId xmlns:a16="http://schemas.microsoft.com/office/drawing/2014/main" id="{ED38AF76-A4BC-6145-A344-35E9EDD52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5" name="Line 138">
              <a:extLst>
                <a:ext uri="{FF2B5EF4-FFF2-40B4-BE49-F238E27FC236}">
                  <a16:creationId xmlns:a16="http://schemas.microsoft.com/office/drawing/2014/main" id="{DDE8B770-1089-E048-95DC-0BA25750D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Line 139">
              <a:extLst>
                <a:ext uri="{FF2B5EF4-FFF2-40B4-BE49-F238E27FC236}">
                  <a16:creationId xmlns:a16="http://schemas.microsoft.com/office/drawing/2014/main" id="{94437985-44FE-FD4D-A3AC-AC993CF87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87" name="Line 140">
              <a:extLst>
                <a:ext uri="{FF2B5EF4-FFF2-40B4-BE49-F238E27FC236}">
                  <a16:creationId xmlns:a16="http://schemas.microsoft.com/office/drawing/2014/main" id="{A73ECF78-82E4-294A-9344-055B4607C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3725" name="Text Box 141">
            <a:extLst>
              <a:ext uri="{FF2B5EF4-FFF2-40B4-BE49-F238E27FC236}">
                <a16:creationId xmlns:a16="http://schemas.microsoft.com/office/drawing/2014/main" id="{E227AE95-F0A3-9F45-8700-415A1A7A1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640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L</a:t>
            </a:r>
          </a:p>
        </p:txBody>
      </p:sp>
      <p:grpSp>
        <p:nvGrpSpPr>
          <p:cNvPr id="10" name="Group 142">
            <a:extLst>
              <a:ext uri="{FF2B5EF4-FFF2-40B4-BE49-F238E27FC236}">
                <a16:creationId xmlns:a16="http://schemas.microsoft.com/office/drawing/2014/main" id="{067B1ABB-E2AF-504F-91FC-ACCE9419621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852837"/>
            <a:ext cx="1800225" cy="911225"/>
            <a:chOff x="2154" y="799"/>
            <a:chExt cx="1134" cy="574"/>
          </a:xfrm>
        </p:grpSpPr>
        <p:sp>
          <p:nvSpPr>
            <p:cNvPr id="12356" name="Rectangle 143">
              <a:extLst>
                <a:ext uri="{FF2B5EF4-FFF2-40B4-BE49-F238E27FC236}">
                  <a16:creationId xmlns:a16="http://schemas.microsoft.com/office/drawing/2014/main" id="{768CD2E4-935F-A84B-8BF6-F0CDD881F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57" name="Rectangle 144">
              <a:extLst>
                <a:ext uri="{FF2B5EF4-FFF2-40B4-BE49-F238E27FC236}">
                  <a16:creationId xmlns:a16="http://schemas.microsoft.com/office/drawing/2014/main" id="{7B842771-1869-6A4F-9B82-23BB9D642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58" name="Rectangle 145">
              <a:extLst>
                <a:ext uri="{FF2B5EF4-FFF2-40B4-BE49-F238E27FC236}">
                  <a16:creationId xmlns:a16="http://schemas.microsoft.com/office/drawing/2014/main" id="{99D9FE09-FA12-7D42-BE1D-7CDA2C7DC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59" name="Rectangle 146">
              <a:extLst>
                <a:ext uri="{FF2B5EF4-FFF2-40B4-BE49-F238E27FC236}">
                  <a16:creationId xmlns:a16="http://schemas.microsoft.com/office/drawing/2014/main" id="{1DD6A462-18B8-C849-BE52-A7BBCD398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60" name="Rectangle 147">
              <a:extLst>
                <a:ext uri="{FF2B5EF4-FFF2-40B4-BE49-F238E27FC236}">
                  <a16:creationId xmlns:a16="http://schemas.microsoft.com/office/drawing/2014/main" id="{7491D534-6F33-674F-9C55-4332A4CD1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61" name="Rectangle 148">
              <a:extLst>
                <a:ext uri="{FF2B5EF4-FFF2-40B4-BE49-F238E27FC236}">
                  <a16:creationId xmlns:a16="http://schemas.microsoft.com/office/drawing/2014/main" id="{681FDC91-DDFE-F94A-90F8-8F88FB40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2362" name="Rectangle 149">
              <a:extLst>
                <a:ext uri="{FF2B5EF4-FFF2-40B4-BE49-F238E27FC236}">
                  <a16:creationId xmlns:a16="http://schemas.microsoft.com/office/drawing/2014/main" id="{B02A70CD-6E0D-9E48-A407-ED7BDE5B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2363" name="Rectangle 150">
              <a:extLst>
                <a:ext uri="{FF2B5EF4-FFF2-40B4-BE49-F238E27FC236}">
                  <a16:creationId xmlns:a16="http://schemas.microsoft.com/office/drawing/2014/main" id="{C8473980-1F95-914F-9B3C-FCE31AA5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64" name="Line 151">
              <a:extLst>
                <a:ext uri="{FF2B5EF4-FFF2-40B4-BE49-F238E27FC236}">
                  <a16:creationId xmlns:a16="http://schemas.microsoft.com/office/drawing/2014/main" id="{F1343A05-B978-3341-B3AB-DEB68FD1F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5" name="Line 152">
              <a:extLst>
                <a:ext uri="{FF2B5EF4-FFF2-40B4-BE49-F238E27FC236}">
                  <a16:creationId xmlns:a16="http://schemas.microsoft.com/office/drawing/2014/main" id="{39D9C10C-3418-4241-8E74-612CDC38B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6" name="Line 153">
              <a:extLst>
                <a:ext uri="{FF2B5EF4-FFF2-40B4-BE49-F238E27FC236}">
                  <a16:creationId xmlns:a16="http://schemas.microsoft.com/office/drawing/2014/main" id="{F82EFDFC-A96E-9C4A-8922-558D144C8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7" name="Line 154">
              <a:extLst>
                <a:ext uri="{FF2B5EF4-FFF2-40B4-BE49-F238E27FC236}">
                  <a16:creationId xmlns:a16="http://schemas.microsoft.com/office/drawing/2014/main" id="{E8B225E1-2F5A-B043-86C1-7418F9E1B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8" name="Line 155">
              <a:extLst>
                <a:ext uri="{FF2B5EF4-FFF2-40B4-BE49-F238E27FC236}">
                  <a16:creationId xmlns:a16="http://schemas.microsoft.com/office/drawing/2014/main" id="{1E47A2C4-8F43-5646-8B77-E2E3625F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9" name="Line 156">
              <a:extLst>
                <a:ext uri="{FF2B5EF4-FFF2-40B4-BE49-F238E27FC236}">
                  <a16:creationId xmlns:a16="http://schemas.microsoft.com/office/drawing/2014/main" id="{F57603BF-0D85-D540-A85B-BD7957451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0" name="Line 157">
              <a:extLst>
                <a:ext uri="{FF2B5EF4-FFF2-40B4-BE49-F238E27FC236}">
                  <a16:creationId xmlns:a16="http://schemas.microsoft.com/office/drawing/2014/main" id="{24550EF4-04FB-B54C-BF34-31A9103C4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71" name="Line 158">
              <a:extLst>
                <a:ext uri="{FF2B5EF4-FFF2-40B4-BE49-F238E27FC236}">
                  <a16:creationId xmlns:a16="http://schemas.microsoft.com/office/drawing/2014/main" id="{E28A41D7-1843-644A-A045-42BB18B4B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60">
            <a:extLst>
              <a:ext uri="{FF2B5EF4-FFF2-40B4-BE49-F238E27FC236}">
                <a16:creationId xmlns:a16="http://schemas.microsoft.com/office/drawing/2014/main" id="{D9B5B87B-2C64-DC45-857B-24730C6115FF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862487"/>
            <a:ext cx="1800225" cy="911225"/>
            <a:chOff x="2154" y="799"/>
            <a:chExt cx="1134" cy="574"/>
          </a:xfrm>
        </p:grpSpPr>
        <p:sp>
          <p:nvSpPr>
            <p:cNvPr id="12340" name="Rectangle 161">
              <a:extLst>
                <a:ext uri="{FF2B5EF4-FFF2-40B4-BE49-F238E27FC236}">
                  <a16:creationId xmlns:a16="http://schemas.microsoft.com/office/drawing/2014/main" id="{8C81598A-BFBE-7140-B348-C75475CDC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41" name="Rectangle 162">
              <a:extLst>
                <a:ext uri="{FF2B5EF4-FFF2-40B4-BE49-F238E27FC236}">
                  <a16:creationId xmlns:a16="http://schemas.microsoft.com/office/drawing/2014/main" id="{BC95D002-5166-7645-91FF-50CEDEC1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42" name="Rectangle 163">
              <a:extLst>
                <a:ext uri="{FF2B5EF4-FFF2-40B4-BE49-F238E27FC236}">
                  <a16:creationId xmlns:a16="http://schemas.microsoft.com/office/drawing/2014/main" id="{D2C0F17C-5B03-6E4F-9535-8E7F4A39B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43" name="Rectangle 164">
              <a:extLst>
                <a:ext uri="{FF2B5EF4-FFF2-40B4-BE49-F238E27FC236}">
                  <a16:creationId xmlns:a16="http://schemas.microsoft.com/office/drawing/2014/main" id="{4B7342F2-17E9-ED4A-9BFC-055BE56E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44" name="Rectangle 165">
              <a:extLst>
                <a:ext uri="{FF2B5EF4-FFF2-40B4-BE49-F238E27FC236}">
                  <a16:creationId xmlns:a16="http://schemas.microsoft.com/office/drawing/2014/main" id="{4D5B70E8-B096-3740-BD7C-E6A9CD1DB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45" name="Rectangle 166">
              <a:extLst>
                <a:ext uri="{FF2B5EF4-FFF2-40B4-BE49-F238E27FC236}">
                  <a16:creationId xmlns:a16="http://schemas.microsoft.com/office/drawing/2014/main" id="{D510C698-A432-B04E-9666-80900C61C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46" name="Rectangle 167">
              <a:extLst>
                <a:ext uri="{FF2B5EF4-FFF2-40B4-BE49-F238E27FC236}">
                  <a16:creationId xmlns:a16="http://schemas.microsoft.com/office/drawing/2014/main" id="{1F9EE2D7-0849-654A-B067-592120491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12347" name="Rectangle 168">
              <a:extLst>
                <a:ext uri="{FF2B5EF4-FFF2-40B4-BE49-F238E27FC236}">
                  <a16:creationId xmlns:a16="http://schemas.microsoft.com/office/drawing/2014/main" id="{B36E8AF6-1907-694C-80A0-3A44B35BA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48" name="Line 169">
              <a:extLst>
                <a:ext uri="{FF2B5EF4-FFF2-40B4-BE49-F238E27FC236}">
                  <a16:creationId xmlns:a16="http://schemas.microsoft.com/office/drawing/2014/main" id="{5CA009A2-E2B4-C549-BE7A-4C6E319F9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9" name="Line 170">
              <a:extLst>
                <a:ext uri="{FF2B5EF4-FFF2-40B4-BE49-F238E27FC236}">
                  <a16:creationId xmlns:a16="http://schemas.microsoft.com/office/drawing/2014/main" id="{FF2E2348-76A5-7547-9A95-FF55A9C057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Line 171">
              <a:extLst>
                <a:ext uri="{FF2B5EF4-FFF2-40B4-BE49-F238E27FC236}">
                  <a16:creationId xmlns:a16="http://schemas.microsoft.com/office/drawing/2014/main" id="{35DBAB03-9A42-014B-8CBA-5BA7E8454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1" name="Line 172">
              <a:extLst>
                <a:ext uri="{FF2B5EF4-FFF2-40B4-BE49-F238E27FC236}">
                  <a16:creationId xmlns:a16="http://schemas.microsoft.com/office/drawing/2014/main" id="{E6023EA7-249E-2849-81D2-0A1D2093A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2" name="Line 173">
              <a:extLst>
                <a:ext uri="{FF2B5EF4-FFF2-40B4-BE49-F238E27FC236}">
                  <a16:creationId xmlns:a16="http://schemas.microsoft.com/office/drawing/2014/main" id="{63130A6E-4B4A-6A47-86DD-EBCC52CFD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Line 174">
              <a:extLst>
                <a:ext uri="{FF2B5EF4-FFF2-40B4-BE49-F238E27FC236}">
                  <a16:creationId xmlns:a16="http://schemas.microsoft.com/office/drawing/2014/main" id="{06EA750B-F219-3E4C-B54C-0866D3680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4" name="Line 175">
              <a:extLst>
                <a:ext uri="{FF2B5EF4-FFF2-40B4-BE49-F238E27FC236}">
                  <a16:creationId xmlns:a16="http://schemas.microsoft.com/office/drawing/2014/main" id="{DEC86F01-1586-3049-A279-49FAE7300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5" name="Line 176">
              <a:extLst>
                <a:ext uri="{FF2B5EF4-FFF2-40B4-BE49-F238E27FC236}">
                  <a16:creationId xmlns:a16="http://schemas.microsoft.com/office/drawing/2014/main" id="{99AB48BF-B0AC-144C-A7AA-EACABD533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77">
            <a:extLst>
              <a:ext uri="{FF2B5EF4-FFF2-40B4-BE49-F238E27FC236}">
                <a16:creationId xmlns:a16="http://schemas.microsoft.com/office/drawing/2014/main" id="{9A05E3B4-5F8C-CE40-B4ED-996F5655BBA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869160"/>
            <a:ext cx="1800225" cy="911225"/>
            <a:chOff x="2154" y="799"/>
            <a:chExt cx="1134" cy="574"/>
          </a:xfrm>
        </p:grpSpPr>
        <p:sp>
          <p:nvSpPr>
            <p:cNvPr id="12324" name="Rectangle 178">
              <a:extLst>
                <a:ext uri="{FF2B5EF4-FFF2-40B4-BE49-F238E27FC236}">
                  <a16:creationId xmlns:a16="http://schemas.microsoft.com/office/drawing/2014/main" id="{EE733B62-CCBC-9143-842D-6D983DC26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25" name="Rectangle 179">
              <a:extLst>
                <a:ext uri="{FF2B5EF4-FFF2-40B4-BE49-F238E27FC236}">
                  <a16:creationId xmlns:a16="http://schemas.microsoft.com/office/drawing/2014/main" id="{E001CA65-1263-5D44-A3E1-8B3C0582F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26" name="Rectangle 180">
              <a:extLst>
                <a:ext uri="{FF2B5EF4-FFF2-40B4-BE49-F238E27FC236}">
                  <a16:creationId xmlns:a16="http://schemas.microsoft.com/office/drawing/2014/main" id="{8311E950-607B-9F4B-8CD7-2A69698F1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2327" name="Rectangle 181">
              <a:extLst>
                <a:ext uri="{FF2B5EF4-FFF2-40B4-BE49-F238E27FC236}">
                  <a16:creationId xmlns:a16="http://schemas.microsoft.com/office/drawing/2014/main" id="{D68B0FAE-553A-074B-A337-3F4F909FD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28" name="Rectangle 182">
              <a:extLst>
                <a:ext uri="{FF2B5EF4-FFF2-40B4-BE49-F238E27FC236}">
                  <a16:creationId xmlns:a16="http://schemas.microsoft.com/office/drawing/2014/main" id="{852695F8-7AC7-D742-9611-AF47A00D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29" name="Rectangle 183">
              <a:extLst>
                <a:ext uri="{FF2B5EF4-FFF2-40B4-BE49-F238E27FC236}">
                  <a16:creationId xmlns:a16="http://schemas.microsoft.com/office/drawing/2014/main" id="{839DB225-C4FC-8E4B-B000-DA11E04BF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30" name="Rectangle 184">
              <a:extLst>
                <a:ext uri="{FF2B5EF4-FFF2-40B4-BE49-F238E27FC236}">
                  <a16:creationId xmlns:a16="http://schemas.microsoft.com/office/drawing/2014/main" id="{A1CE6BAF-B98A-C64A-ACA2-7B9B9D0DF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31" name="Rectangle 185">
              <a:extLst>
                <a:ext uri="{FF2B5EF4-FFF2-40B4-BE49-F238E27FC236}">
                  <a16:creationId xmlns:a16="http://schemas.microsoft.com/office/drawing/2014/main" id="{1CA09F2E-63BE-244D-A0EA-EF72DFF73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32" name="Line 186">
              <a:extLst>
                <a:ext uri="{FF2B5EF4-FFF2-40B4-BE49-F238E27FC236}">
                  <a16:creationId xmlns:a16="http://schemas.microsoft.com/office/drawing/2014/main" id="{F4BFF7C6-913D-F44A-8128-94819D006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187">
              <a:extLst>
                <a:ext uri="{FF2B5EF4-FFF2-40B4-BE49-F238E27FC236}">
                  <a16:creationId xmlns:a16="http://schemas.microsoft.com/office/drawing/2014/main" id="{47E8C6C7-C4EA-FE4C-8E7A-FACF092FE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188">
              <a:extLst>
                <a:ext uri="{FF2B5EF4-FFF2-40B4-BE49-F238E27FC236}">
                  <a16:creationId xmlns:a16="http://schemas.microsoft.com/office/drawing/2014/main" id="{0D35C4C3-FA4F-CC4A-B860-103AF1D66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189">
              <a:extLst>
                <a:ext uri="{FF2B5EF4-FFF2-40B4-BE49-F238E27FC236}">
                  <a16:creationId xmlns:a16="http://schemas.microsoft.com/office/drawing/2014/main" id="{24C42355-4ACC-EC4F-A627-975E2A00D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6" name="Line 190">
              <a:extLst>
                <a:ext uri="{FF2B5EF4-FFF2-40B4-BE49-F238E27FC236}">
                  <a16:creationId xmlns:a16="http://schemas.microsoft.com/office/drawing/2014/main" id="{BA1BC19B-720D-DE48-B6CD-3150170A5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7" name="Line 191">
              <a:extLst>
                <a:ext uri="{FF2B5EF4-FFF2-40B4-BE49-F238E27FC236}">
                  <a16:creationId xmlns:a16="http://schemas.microsoft.com/office/drawing/2014/main" id="{60C87DEA-E6B7-5048-B33C-E9C4E9C4C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192">
              <a:extLst>
                <a:ext uri="{FF2B5EF4-FFF2-40B4-BE49-F238E27FC236}">
                  <a16:creationId xmlns:a16="http://schemas.microsoft.com/office/drawing/2014/main" id="{3E1004FA-CB46-2548-AB25-9DA589A994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193">
              <a:extLst>
                <a:ext uri="{FF2B5EF4-FFF2-40B4-BE49-F238E27FC236}">
                  <a16:creationId xmlns:a16="http://schemas.microsoft.com/office/drawing/2014/main" id="{DE03FC5C-C200-3846-B34B-CB8B1F73C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95">
            <a:extLst>
              <a:ext uri="{FF2B5EF4-FFF2-40B4-BE49-F238E27FC236}">
                <a16:creationId xmlns:a16="http://schemas.microsoft.com/office/drawing/2014/main" id="{8F058092-BF9C-B247-8060-05E0C568886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877272"/>
            <a:ext cx="1800225" cy="911225"/>
            <a:chOff x="2154" y="799"/>
            <a:chExt cx="1134" cy="574"/>
          </a:xfrm>
        </p:grpSpPr>
        <p:sp>
          <p:nvSpPr>
            <p:cNvPr id="12308" name="Rectangle 196">
              <a:extLst>
                <a:ext uri="{FF2B5EF4-FFF2-40B4-BE49-F238E27FC236}">
                  <a16:creationId xmlns:a16="http://schemas.microsoft.com/office/drawing/2014/main" id="{6CDDC6CE-8165-D340-8A05-380A5BCE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09" name="Rectangle 197">
              <a:extLst>
                <a:ext uri="{FF2B5EF4-FFF2-40B4-BE49-F238E27FC236}">
                  <a16:creationId xmlns:a16="http://schemas.microsoft.com/office/drawing/2014/main" id="{159F9DFD-5953-7445-BA06-1F03F9DD9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10" name="Rectangle 198">
              <a:extLst>
                <a:ext uri="{FF2B5EF4-FFF2-40B4-BE49-F238E27FC236}">
                  <a16:creationId xmlns:a16="http://schemas.microsoft.com/office/drawing/2014/main" id="{D33C4F41-D69E-8549-89A8-44E0D12DD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86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2311" name="Rectangle 199">
              <a:extLst>
                <a:ext uri="{FF2B5EF4-FFF2-40B4-BE49-F238E27FC236}">
                  <a16:creationId xmlns:a16="http://schemas.microsoft.com/office/drawing/2014/main" id="{49A7ED48-D2E9-AB49-9B27-73631684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086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2312" name="Rectangle 200">
              <a:extLst>
                <a:ext uri="{FF2B5EF4-FFF2-40B4-BE49-F238E27FC236}">
                  <a16:creationId xmlns:a16="http://schemas.microsoft.com/office/drawing/2014/main" id="{50215729-6C65-EB4C-AC3A-D498C641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13" name="Rectangle 201">
              <a:extLst>
                <a:ext uri="{FF2B5EF4-FFF2-40B4-BE49-F238E27FC236}">
                  <a16:creationId xmlns:a16="http://schemas.microsoft.com/office/drawing/2014/main" id="{5069CB5B-4ACB-3948-95D1-3870D964F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 b="1">
                <a:ea typeface="宋体" panose="02010600030101010101" pitchFamily="2" charset="-122"/>
              </a:endParaRPr>
            </a:p>
          </p:txBody>
        </p:sp>
        <p:sp>
          <p:nvSpPr>
            <p:cNvPr id="12314" name="Rectangle 202">
              <a:extLst>
                <a:ext uri="{FF2B5EF4-FFF2-40B4-BE49-F238E27FC236}">
                  <a16:creationId xmlns:a16="http://schemas.microsoft.com/office/drawing/2014/main" id="{4D115523-0C87-CD40-B00C-C9A33B31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799"/>
              <a:ext cx="28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15" name="Rectangle 203">
              <a:extLst>
                <a:ext uri="{FF2B5EF4-FFF2-40B4-BE49-F238E27FC236}">
                  <a16:creationId xmlns:a16="http://schemas.microsoft.com/office/drawing/2014/main" id="{D9E9E71C-1B47-1C4F-BCCA-FA008E01C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99"/>
              <a:ext cx="28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 b="1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16" name="Line 204">
              <a:extLst>
                <a:ext uri="{FF2B5EF4-FFF2-40B4-BE49-F238E27FC236}">
                  <a16:creationId xmlns:a16="http://schemas.microsoft.com/office/drawing/2014/main" id="{309F13C6-0FC3-5F48-BB2E-A67052C28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205">
              <a:extLst>
                <a:ext uri="{FF2B5EF4-FFF2-40B4-BE49-F238E27FC236}">
                  <a16:creationId xmlns:a16="http://schemas.microsoft.com/office/drawing/2014/main" id="{F8EC6039-6585-3046-8538-2688A808C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086"/>
              <a:ext cx="11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206">
              <a:extLst>
                <a:ext uri="{FF2B5EF4-FFF2-40B4-BE49-F238E27FC236}">
                  <a16:creationId xmlns:a16="http://schemas.microsoft.com/office/drawing/2014/main" id="{888BF780-0119-9844-B9A2-3ADBE0B92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373"/>
              <a:ext cx="113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207">
              <a:extLst>
                <a:ext uri="{FF2B5EF4-FFF2-40B4-BE49-F238E27FC236}">
                  <a16:creationId xmlns:a16="http://schemas.microsoft.com/office/drawing/2014/main" id="{083E0B5F-141A-4348-ABD7-5C88356F4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208">
              <a:extLst>
                <a:ext uri="{FF2B5EF4-FFF2-40B4-BE49-F238E27FC236}">
                  <a16:creationId xmlns:a16="http://schemas.microsoft.com/office/drawing/2014/main" id="{DEBAFD8D-0540-684B-A9E2-918301C8E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209">
              <a:extLst>
                <a:ext uri="{FF2B5EF4-FFF2-40B4-BE49-F238E27FC236}">
                  <a16:creationId xmlns:a16="http://schemas.microsoft.com/office/drawing/2014/main" id="{1C7EB801-CC9F-7E4B-8ED6-165DC348B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210">
              <a:extLst>
                <a:ext uri="{FF2B5EF4-FFF2-40B4-BE49-F238E27FC236}">
                  <a16:creationId xmlns:a16="http://schemas.microsoft.com/office/drawing/2014/main" id="{37B5EA5D-B8A5-2744-B799-FDAB61333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799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211">
              <a:extLst>
                <a:ext uri="{FF2B5EF4-FFF2-40B4-BE49-F238E27FC236}">
                  <a16:creationId xmlns:a16="http://schemas.microsoft.com/office/drawing/2014/main" id="{BAD451C9-CC40-244A-833A-13589A07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799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111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8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8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8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06" grpId="0"/>
      <p:bldP spid="2883707" grpId="0"/>
      <p:bldP spid="28837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灯片编号占位符 4">
            <a:extLst>
              <a:ext uri="{FF2B5EF4-FFF2-40B4-BE49-F238E27FC236}">
                <a16:creationId xmlns:a16="http://schemas.microsoft.com/office/drawing/2014/main" id="{F12F2DD5-E9A8-7540-86F2-828DA83B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31520D6-B74E-D641-BCCA-2B1559929D0F}" type="slidenum">
              <a:rPr kumimoji="0" lang="en-US" altLang="zh-CN" sz="1400">
                <a:ea typeface="宋体" panose="02010600030101010101" pitchFamily="2" charset="-122"/>
              </a:rPr>
              <a:pPr eaLnBrk="1" hangingPunct="1"/>
              <a:t>19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grpSp>
        <p:nvGrpSpPr>
          <p:cNvPr id="13315" name="Group 106">
            <a:extLst>
              <a:ext uri="{FF2B5EF4-FFF2-40B4-BE49-F238E27FC236}">
                <a16:creationId xmlns:a16="http://schemas.microsoft.com/office/drawing/2014/main" id="{8CEA6B41-DEC6-5846-BE7B-97437BFF5A64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1143000"/>
            <a:ext cx="2743200" cy="4572000"/>
            <a:chOff x="288" y="2256"/>
            <a:chExt cx="1248" cy="2016"/>
          </a:xfrm>
        </p:grpSpPr>
        <p:sp>
          <p:nvSpPr>
            <p:cNvPr id="13527" name="Oval 107">
              <a:extLst>
                <a:ext uri="{FF2B5EF4-FFF2-40B4-BE49-F238E27FC236}">
                  <a16:creationId xmlns:a16="http://schemas.microsoft.com/office/drawing/2014/main" id="{6E5CB460-3245-6C43-B621-798A421E1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6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28" name="Oval 108">
              <a:extLst>
                <a:ext uri="{FF2B5EF4-FFF2-40B4-BE49-F238E27FC236}">
                  <a16:creationId xmlns:a16="http://schemas.microsoft.com/office/drawing/2014/main" id="{0CA879A8-19D6-6D44-B90B-DE82EE1D3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3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29" name="Oval 109">
              <a:extLst>
                <a:ext uri="{FF2B5EF4-FFF2-40B4-BE49-F238E27FC236}">
                  <a16:creationId xmlns:a16="http://schemas.microsoft.com/office/drawing/2014/main" id="{CFA5AAD4-014D-7F4E-A52D-58E3BDFB1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2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30" name="Oval 110">
              <a:extLst>
                <a:ext uri="{FF2B5EF4-FFF2-40B4-BE49-F238E27FC236}">
                  <a16:creationId xmlns:a16="http://schemas.microsoft.com/office/drawing/2014/main" id="{01B01020-65FA-DD44-9DF1-FA7842CF1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31" name="Oval 111">
              <a:extLst>
                <a:ext uri="{FF2B5EF4-FFF2-40B4-BE49-F238E27FC236}">
                  <a16:creationId xmlns:a16="http://schemas.microsoft.com/office/drawing/2014/main" id="{07588FE1-4AD0-D342-A401-EE3C313E6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3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32" name="Line 112">
              <a:extLst>
                <a:ext uri="{FF2B5EF4-FFF2-40B4-BE49-F238E27FC236}">
                  <a16:creationId xmlns:a16="http://schemas.microsoft.com/office/drawing/2014/main" id="{55EBCC97-EF1E-C841-A2B4-A2C9E9F3B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44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3" name="Line 113">
              <a:extLst>
                <a:ext uri="{FF2B5EF4-FFF2-40B4-BE49-F238E27FC236}">
                  <a16:creationId xmlns:a16="http://schemas.microsoft.com/office/drawing/2014/main" id="{45906280-26CE-4F48-9993-50899FFB0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48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4" name="Line 114">
              <a:extLst>
                <a:ext uri="{FF2B5EF4-FFF2-40B4-BE49-F238E27FC236}">
                  <a16:creationId xmlns:a16="http://schemas.microsoft.com/office/drawing/2014/main" id="{6E159C0A-F944-9B44-B2C3-351F5C315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76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5" name="Line 115">
              <a:extLst>
                <a:ext uri="{FF2B5EF4-FFF2-40B4-BE49-F238E27FC236}">
                  <a16:creationId xmlns:a16="http://schemas.microsoft.com/office/drawing/2014/main" id="{D4B080FC-4C22-4741-A679-E2C45D36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6" name="Oval 116">
              <a:extLst>
                <a:ext uri="{FF2B5EF4-FFF2-40B4-BE49-F238E27FC236}">
                  <a16:creationId xmlns:a16="http://schemas.microsoft.com/office/drawing/2014/main" id="{89885572-4C08-8F4C-AE90-759C297CB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25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37" name="Line 117">
              <a:extLst>
                <a:ext uri="{FF2B5EF4-FFF2-40B4-BE49-F238E27FC236}">
                  <a16:creationId xmlns:a16="http://schemas.microsoft.com/office/drawing/2014/main" id="{B47432BF-2E04-BD47-8512-CAFB80AB4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38" name="Oval 118">
              <a:extLst>
                <a:ext uri="{FF2B5EF4-FFF2-40B4-BE49-F238E27FC236}">
                  <a16:creationId xmlns:a16="http://schemas.microsoft.com/office/drawing/2014/main" id="{EDA445EE-3B1C-7644-BB2D-7D20EB13F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032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39" name="Oval 119">
              <a:extLst>
                <a:ext uri="{FF2B5EF4-FFF2-40B4-BE49-F238E27FC236}">
                  <a16:creationId xmlns:a16="http://schemas.microsoft.com/office/drawing/2014/main" id="{173EA8F2-30E3-DE40-9511-58456E149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60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540" name="Line 120">
              <a:extLst>
                <a:ext uri="{FF2B5EF4-FFF2-40B4-BE49-F238E27FC236}">
                  <a16:creationId xmlns:a16="http://schemas.microsoft.com/office/drawing/2014/main" id="{B26F695E-997E-2D46-8731-B76E96FE4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840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41" name="Line 121">
              <a:extLst>
                <a:ext uri="{FF2B5EF4-FFF2-40B4-BE49-F238E27FC236}">
                  <a16:creationId xmlns:a16="http://schemas.microsoft.com/office/drawing/2014/main" id="{365AE85C-BA44-FC44-93CD-9A61F77C4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312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6" name="Rectangle 122">
            <a:extLst>
              <a:ext uri="{FF2B5EF4-FFF2-40B4-BE49-F238E27FC236}">
                <a16:creationId xmlns:a16="http://schemas.microsoft.com/office/drawing/2014/main" id="{01CCB614-AA28-DA4F-915A-0C3A4F601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715963"/>
            <a:ext cx="450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400" b="1">
              <a:ea typeface="宋体" panose="02010600030101010101" pitchFamily="2" charset="-122"/>
            </a:endParaRPr>
          </a:p>
        </p:txBody>
      </p:sp>
      <p:sp>
        <p:nvSpPr>
          <p:cNvPr id="13317" name="Rectangle 123">
            <a:extLst>
              <a:ext uri="{FF2B5EF4-FFF2-40B4-BE49-F238E27FC236}">
                <a16:creationId xmlns:a16="http://schemas.microsoft.com/office/drawing/2014/main" id="{37A51FDA-0C6A-274F-B197-1EF60F67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0350"/>
            <a:ext cx="45085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2400" b="1">
              <a:ea typeface="宋体" panose="02010600030101010101" pitchFamily="2" charset="-122"/>
            </a:endParaRPr>
          </a:p>
        </p:txBody>
      </p:sp>
      <p:grpSp>
        <p:nvGrpSpPr>
          <p:cNvPr id="3" name="Group 160">
            <a:extLst>
              <a:ext uri="{FF2B5EF4-FFF2-40B4-BE49-F238E27FC236}">
                <a16:creationId xmlns:a16="http://schemas.microsoft.com/office/drawing/2014/main" id="{96538774-A86A-6949-BDED-D6A97352CAD3}"/>
              </a:ext>
            </a:extLst>
          </p:cNvPr>
          <p:cNvGrpSpPr>
            <a:grpSpLocks/>
          </p:cNvGrpSpPr>
          <p:nvPr/>
        </p:nvGrpSpPr>
        <p:grpSpPr bwMode="auto">
          <a:xfrm>
            <a:off x="3557856" y="966560"/>
            <a:ext cx="1871662" cy="911225"/>
            <a:chOff x="3515" y="210"/>
            <a:chExt cx="1179" cy="574"/>
          </a:xfrm>
        </p:grpSpPr>
        <p:sp>
          <p:nvSpPr>
            <p:cNvPr id="13508" name="Rectangle 141">
              <a:extLst>
                <a:ext uri="{FF2B5EF4-FFF2-40B4-BE49-F238E27FC236}">
                  <a16:creationId xmlns:a16="http://schemas.microsoft.com/office/drawing/2014/main" id="{A3622F52-E701-4742-ACA0-C484CF92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509" name="Rectangle 140">
              <a:extLst>
                <a:ext uri="{FF2B5EF4-FFF2-40B4-BE49-F238E27FC236}">
                  <a16:creationId xmlns:a16="http://schemas.microsoft.com/office/drawing/2014/main" id="{C5347FB2-2A11-C54E-BE3A-3D580DFC8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510" name="Rectangle 139">
              <a:extLst>
                <a:ext uri="{FF2B5EF4-FFF2-40B4-BE49-F238E27FC236}">
                  <a16:creationId xmlns:a16="http://schemas.microsoft.com/office/drawing/2014/main" id="{90DC9DE7-23A5-1E40-A21E-AAAB827C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511" name="Rectangle 138">
              <a:extLst>
                <a:ext uri="{FF2B5EF4-FFF2-40B4-BE49-F238E27FC236}">
                  <a16:creationId xmlns:a16="http://schemas.microsoft.com/office/drawing/2014/main" id="{6C343539-DCBD-F244-A4DF-44E022D21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512" name="Rectangle 137">
              <a:extLst>
                <a:ext uri="{FF2B5EF4-FFF2-40B4-BE49-F238E27FC236}">
                  <a16:creationId xmlns:a16="http://schemas.microsoft.com/office/drawing/2014/main" id="{0517E175-3B60-6547-ADF8-C51B2FD9D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513" name="Rectangle 136">
              <a:extLst>
                <a:ext uri="{FF2B5EF4-FFF2-40B4-BE49-F238E27FC236}">
                  <a16:creationId xmlns:a16="http://schemas.microsoft.com/office/drawing/2014/main" id="{E9A7F922-B3A9-2041-867E-B207371F7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514" name="Rectangle 135">
              <a:extLst>
                <a:ext uri="{FF2B5EF4-FFF2-40B4-BE49-F238E27FC236}">
                  <a16:creationId xmlns:a16="http://schemas.microsoft.com/office/drawing/2014/main" id="{5A01B5AD-B942-C34F-807E-C01DAA0CD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515" name="Rectangle 134">
              <a:extLst>
                <a:ext uri="{FF2B5EF4-FFF2-40B4-BE49-F238E27FC236}">
                  <a16:creationId xmlns:a16="http://schemas.microsoft.com/office/drawing/2014/main" id="{29FF4D1F-8AC2-4F46-89BC-C9E679099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516" name="Rectangle 133">
              <a:extLst>
                <a:ext uri="{FF2B5EF4-FFF2-40B4-BE49-F238E27FC236}">
                  <a16:creationId xmlns:a16="http://schemas.microsoft.com/office/drawing/2014/main" id="{E51AACE7-6992-CB49-96A9-20C6F4F3F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517" name="Rectangle 132">
              <a:extLst>
                <a:ext uri="{FF2B5EF4-FFF2-40B4-BE49-F238E27FC236}">
                  <a16:creationId xmlns:a16="http://schemas.microsoft.com/office/drawing/2014/main" id="{AC34C358-CB53-4940-BD9D-A791193C3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518" name="Line 142">
              <a:extLst>
                <a:ext uri="{FF2B5EF4-FFF2-40B4-BE49-F238E27FC236}">
                  <a16:creationId xmlns:a16="http://schemas.microsoft.com/office/drawing/2014/main" id="{B192281F-8487-0941-9701-3F9B734DA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19" name="Line 143">
              <a:extLst>
                <a:ext uri="{FF2B5EF4-FFF2-40B4-BE49-F238E27FC236}">
                  <a16:creationId xmlns:a16="http://schemas.microsoft.com/office/drawing/2014/main" id="{DA8EBE19-6BAA-FC4A-815F-6D3B04FC3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0" name="Line 144">
              <a:extLst>
                <a:ext uri="{FF2B5EF4-FFF2-40B4-BE49-F238E27FC236}">
                  <a16:creationId xmlns:a16="http://schemas.microsoft.com/office/drawing/2014/main" id="{CD17F146-74AD-494E-8E9F-F1DFE026C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1" name="Line 145">
              <a:extLst>
                <a:ext uri="{FF2B5EF4-FFF2-40B4-BE49-F238E27FC236}">
                  <a16:creationId xmlns:a16="http://schemas.microsoft.com/office/drawing/2014/main" id="{A670DB22-DCEA-4C46-9F33-A8E8B812C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2" name="Line 146">
              <a:extLst>
                <a:ext uri="{FF2B5EF4-FFF2-40B4-BE49-F238E27FC236}">
                  <a16:creationId xmlns:a16="http://schemas.microsoft.com/office/drawing/2014/main" id="{B878CC8D-E467-FE45-8604-0D5D96B31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3" name="Line 147">
              <a:extLst>
                <a:ext uri="{FF2B5EF4-FFF2-40B4-BE49-F238E27FC236}">
                  <a16:creationId xmlns:a16="http://schemas.microsoft.com/office/drawing/2014/main" id="{4AD80648-223B-B149-BED0-7D88D3975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4" name="Line 148">
              <a:extLst>
                <a:ext uri="{FF2B5EF4-FFF2-40B4-BE49-F238E27FC236}">
                  <a16:creationId xmlns:a16="http://schemas.microsoft.com/office/drawing/2014/main" id="{8525E7AF-0283-DE4D-845E-02332D112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5" name="Line 149">
              <a:extLst>
                <a:ext uri="{FF2B5EF4-FFF2-40B4-BE49-F238E27FC236}">
                  <a16:creationId xmlns:a16="http://schemas.microsoft.com/office/drawing/2014/main" id="{543C13AB-DDED-6648-82C1-D3073D3E9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26" name="Line 150">
              <a:extLst>
                <a:ext uri="{FF2B5EF4-FFF2-40B4-BE49-F238E27FC236}">
                  <a16:creationId xmlns:a16="http://schemas.microsoft.com/office/drawing/2014/main" id="{FE6067EB-53D9-A24D-A4BE-0E6711EC6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1">
            <a:extLst>
              <a:ext uri="{FF2B5EF4-FFF2-40B4-BE49-F238E27FC236}">
                <a16:creationId xmlns:a16="http://schemas.microsoft.com/office/drawing/2014/main" id="{370349E6-C05B-C34F-8FAA-9433ACF6F337}"/>
              </a:ext>
            </a:extLst>
          </p:cNvPr>
          <p:cNvGrpSpPr>
            <a:grpSpLocks/>
          </p:cNvGrpSpPr>
          <p:nvPr/>
        </p:nvGrpSpPr>
        <p:grpSpPr bwMode="auto">
          <a:xfrm>
            <a:off x="3557856" y="2000023"/>
            <a:ext cx="1871662" cy="911225"/>
            <a:chOff x="3515" y="210"/>
            <a:chExt cx="1179" cy="574"/>
          </a:xfrm>
        </p:grpSpPr>
        <p:sp>
          <p:nvSpPr>
            <p:cNvPr id="13489" name="Rectangle 162">
              <a:extLst>
                <a:ext uri="{FF2B5EF4-FFF2-40B4-BE49-F238E27FC236}">
                  <a16:creationId xmlns:a16="http://schemas.microsoft.com/office/drawing/2014/main" id="{6B172188-E6F6-2249-B164-96EAF50E3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490" name="Rectangle 163">
              <a:extLst>
                <a:ext uri="{FF2B5EF4-FFF2-40B4-BE49-F238E27FC236}">
                  <a16:creationId xmlns:a16="http://schemas.microsoft.com/office/drawing/2014/main" id="{73AEEA65-34C2-CA4C-A113-6EB739C06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491" name="Rectangle 164">
              <a:extLst>
                <a:ext uri="{FF2B5EF4-FFF2-40B4-BE49-F238E27FC236}">
                  <a16:creationId xmlns:a16="http://schemas.microsoft.com/office/drawing/2014/main" id="{21278A5E-84F7-5F44-BB3B-BF0DAB494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492" name="Rectangle 165">
              <a:extLst>
                <a:ext uri="{FF2B5EF4-FFF2-40B4-BE49-F238E27FC236}">
                  <a16:creationId xmlns:a16="http://schemas.microsoft.com/office/drawing/2014/main" id="{43E15D42-FA31-7E45-973E-B01BF9490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93" name="Rectangle 166">
              <a:extLst>
                <a:ext uri="{FF2B5EF4-FFF2-40B4-BE49-F238E27FC236}">
                  <a16:creationId xmlns:a16="http://schemas.microsoft.com/office/drawing/2014/main" id="{8FF5E76E-A673-9A40-AA2A-0F6A68A58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94" name="Rectangle 167">
              <a:extLst>
                <a:ext uri="{FF2B5EF4-FFF2-40B4-BE49-F238E27FC236}">
                  <a16:creationId xmlns:a16="http://schemas.microsoft.com/office/drawing/2014/main" id="{096EE644-9315-B441-B9D3-68FC3F4B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495" name="Rectangle 168">
              <a:extLst>
                <a:ext uri="{FF2B5EF4-FFF2-40B4-BE49-F238E27FC236}">
                  <a16:creationId xmlns:a16="http://schemas.microsoft.com/office/drawing/2014/main" id="{DA14199F-7FB5-FB4E-9069-0B84908C4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3496" name="Rectangle 169">
              <a:extLst>
                <a:ext uri="{FF2B5EF4-FFF2-40B4-BE49-F238E27FC236}">
                  <a16:creationId xmlns:a16="http://schemas.microsoft.com/office/drawing/2014/main" id="{7854FB45-8027-E041-AE17-F7D3A38C1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497" name="Rectangle 170">
              <a:extLst>
                <a:ext uri="{FF2B5EF4-FFF2-40B4-BE49-F238E27FC236}">
                  <a16:creationId xmlns:a16="http://schemas.microsoft.com/office/drawing/2014/main" id="{9DBCBB93-7559-9141-8954-38C6B68E6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498" name="Rectangle 171">
              <a:extLst>
                <a:ext uri="{FF2B5EF4-FFF2-40B4-BE49-F238E27FC236}">
                  <a16:creationId xmlns:a16="http://schemas.microsoft.com/office/drawing/2014/main" id="{E1B1CCE4-2371-5544-80B3-F84567BDF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499" name="Line 172">
              <a:extLst>
                <a:ext uri="{FF2B5EF4-FFF2-40B4-BE49-F238E27FC236}">
                  <a16:creationId xmlns:a16="http://schemas.microsoft.com/office/drawing/2014/main" id="{94A389CB-ECD3-4C45-B07B-485D6FC62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00" name="Line 173">
              <a:extLst>
                <a:ext uri="{FF2B5EF4-FFF2-40B4-BE49-F238E27FC236}">
                  <a16:creationId xmlns:a16="http://schemas.microsoft.com/office/drawing/2014/main" id="{E0C2A0E8-4297-7F4C-905F-CA052B2C0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01" name="Line 174">
              <a:extLst>
                <a:ext uri="{FF2B5EF4-FFF2-40B4-BE49-F238E27FC236}">
                  <a16:creationId xmlns:a16="http://schemas.microsoft.com/office/drawing/2014/main" id="{03A499AF-6133-E14F-9FD1-F2E064159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02" name="Line 175">
              <a:extLst>
                <a:ext uri="{FF2B5EF4-FFF2-40B4-BE49-F238E27FC236}">
                  <a16:creationId xmlns:a16="http://schemas.microsoft.com/office/drawing/2014/main" id="{FA1A624E-AB74-864F-9BBE-7EF574930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03" name="Line 176">
              <a:extLst>
                <a:ext uri="{FF2B5EF4-FFF2-40B4-BE49-F238E27FC236}">
                  <a16:creationId xmlns:a16="http://schemas.microsoft.com/office/drawing/2014/main" id="{56FAF606-23D8-1C4F-A80C-B3D6CE259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04" name="Line 177">
              <a:extLst>
                <a:ext uri="{FF2B5EF4-FFF2-40B4-BE49-F238E27FC236}">
                  <a16:creationId xmlns:a16="http://schemas.microsoft.com/office/drawing/2014/main" id="{9285F0FE-34CA-E748-8DBC-F33E04368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05" name="Line 178">
              <a:extLst>
                <a:ext uri="{FF2B5EF4-FFF2-40B4-BE49-F238E27FC236}">
                  <a16:creationId xmlns:a16="http://schemas.microsoft.com/office/drawing/2014/main" id="{5B409BF0-8DAC-C64D-862E-8BB30940E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06" name="Line 179">
              <a:extLst>
                <a:ext uri="{FF2B5EF4-FFF2-40B4-BE49-F238E27FC236}">
                  <a16:creationId xmlns:a16="http://schemas.microsoft.com/office/drawing/2014/main" id="{70C56CE9-620E-0048-AB49-0DD1AEDBE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07" name="Line 180">
              <a:extLst>
                <a:ext uri="{FF2B5EF4-FFF2-40B4-BE49-F238E27FC236}">
                  <a16:creationId xmlns:a16="http://schemas.microsoft.com/office/drawing/2014/main" id="{98CD9D8F-3EA7-5248-94F5-03A6DA92D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81">
            <a:extLst>
              <a:ext uri="{FF2B5EF4-FFF2-40B4-BE49-F238E27FC236}">
                <a16:creationId xmlns:a16="http://schemas.microsoft.com/office/drawing/2014/main" id="{85984EB9-A520-7740-8538-0D72A7BC7824}"/>
              </a:ext>
            </a:extLst>
          </p:cNvPr>
          <p:cNvGrpSpPr>
            <a:grpSpLocks/>
          </p:cNvGrpSpPr>
          <p:nvPr/>
        </p:nvGrpSpPr>
        <p:grpSpPr bwMode="auto">
          <a:xfrm>
            <a:off x="3557856" y="3127148"/>
            <a:ext cx="1871662" cy="911225"/>
            <a:chOff x="3515" y="210"/>
            <a:chExt cx="1179" cy="574"/>
          </a:xfrm>
        </p:grpSpPr>
        <p:sp>
          <p:nvSpPr>
            <p:cNvPr id="13470" name="Rectangle 182">
              <a:extLst>
                <a:ext uri="{FF2B5EF4-FFF2-40B4-BE49-F238E27FC236}">
                  <a16:creationId xmlns:a16="http://schemas.microsoft.com/office/drawing/2014/main" id="{CC302552-E8AA-CA4A-B0D6-FEBE36771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3471" name="Rectangle 183">
              <a:extLst>
                <a:ext uri="{FF2B5EF4-FFF2-40B4-BE49-F238E27FC236}">
                  <a16:creationId xmlns:a16="http://schemas.microsoft.com/office/drawing/2014/main" id="{83096E29-A180-2A46-9EDE-72DFDB624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72" name="Rectangle 184">
              <a:extLst>
                <a:ext uri="{FF2B5EF4-FFF2-40B4-BE49-F238E27FC236}">
                  <a16:creationId xmlns:a16="http://schemas.microsoft.com/office/drawing/2014/main" id="{F68F3BEB-D6C7-DD4E-9FDE-E6F6B7BF3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473" name="Rectangle 185">
              <a:extLst>
                <a:ext uri="{FF2B5EF4-FFF2-40B4-BE49-F238E27FC236}">
                  <a16:creationId xmlns:a16="http://schemas.microsoft.com/office/drawing/2014/main" id="{3273C7AE-B110-C649-83DA-45D84FC7F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74" name="Rectangle 186">
              <a:extLst>
                <a:ext uri="{FF2B5EF4-FFF2-40B4-BE49-F238E27FC236}">
                  <a16:creationId xmlns:a16="http://schemas.microsoft.com/office/drawing/2014/main" id="{524B3667-6096-1E4C-B7FE-995C98450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75" name="Rectangle 187">
              <a:extLst>
                <a:ext uri="{FF2B5EF4-FFF2-40B4-BE49-F238E27FC236}">
                  <a16:creationId xmlns:a16="http://schemas.microsoft.com/office/drawing/2014/main" id="{E6CFBC90-58EA-9F4D-98AB-1693272ED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3476" name="Rectangle 188">
              <a:extLst>
                <a:ext uri="{FF2B5EF4-FFF2-40B4-BE49-F238E27FC236}">
                  <a16:creationId xmlns:a16="http://schemas.microsoft.com/office/drawing/2014/main" id="{94F898F9-03B6-CD4A-AA9E-39061FDAC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3477" name="Rectangle 189">
              <a:extLst>
                <a:ext uri="{FF2B5EF4-FFF2-40B4-BE49-F238E27FC236}">
                  <a16:creationId xmlns:a16="http://schemas.microsoft.com/office/drawing/2014/main" id="{C45C20C6-CB24-8F46-AD91-2C8C681F9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478" name="Rectangle 190">
              <a:extLst>
                <a:ext uri="{FF2B5EF4-FFF2-40B4-BE49-F238E27FC236}">
                  <a16:creationId xmlns:a16="http://schemas.microsoft.com/office/drawing/2014/main" id="{6A8F462D-ED0D-9446-86FE-3E4BE430A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479" name="Rectangle 191">
              <a:extLst>
                <a:ext uri="{FF2B5EF4-FFF2-40B4-BE49-F238E27FC236}">
                  <a16:creationId xmlns:a16="http://schemas.microsoft.com/office/drawing/2014/main" id="{A611A900-E13D-0B4B-8D7C-CE916C81C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480" name="Line 192">
              <a:extLst>
                <a:ext uri="{FF2B5EF4-FFF2-40B4-BE49-F238E27FC236}">
                  <a16:creationId xmlns:a16="http://schemas.microsoft.com/office/drawing/2014/main" id="{1EF1F672-842D-684F-9423-5E756453A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1" name="Line 193">
              <a:extLst>
                <a:ext uri="{FF2B5EF4-FFF2-40B4-BE49-F238E27FC236}">
                  <a16:creationId xmlns:a16="http://schemas.microsoft.com/office/drawing/2014/main" id="{F3CB808B-F0B8-534C-84A6-ECA42F0D0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2" name="Line 194">
              <a:extLst>
                <a:ext uri="{FF2B5EF4-FFF2-40B4-BE49-F238E27FC236}">
                  <a16:creationId xmlns:a16="http://schemas.microsoft.com/office/drawing/2014/main" id="{6876BBAC-52EE-9041-B365-087974F06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3" name="Line 195">
              <a:extLst>
                <a:ext uri="{FF2B5EF4-FFF2-40B4-BE49-F238E27FC236}">
                  <a16:creationId xmlns:a16="http://schemas.microsoft.com/office/drawing/2014/main" id="{4CE0A8E4-B91E-144D-8984-E34A5F83C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4" name="Line 196">
              <a:extLst>
                <a:ext uri="{FF2B5EF4-FFF2-40B4-BE49-F238E27FC236}">
                  <a16:creationId xmlns:a16="http://schemas.microsoft.com/office/drawing/2014/main" id="{AD83B40F-DE5A-034F-8171-D651F05B0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5" name="Line 197">
              <a:extLst>
                <a:ext uri="{FF2B5EF4-FFF2-40B4-BE49-F238E27FC236}">
                  <a16:creationId xmlns:a16="http://schemas.microsoft.com/office/drawing/2014/main" id="{0181723F-8AF3-D845-AF20-586477FAF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6" name="Line 198">
              <a:extLst>
                <a:ext uri="{FF2B5EF4-FFF2-40B4-BE49-F238E27FC236}">
                  <a16:creationId xmlns:a16="http://schemas.microsoft.com/office/drawing/2014/main" id="{D6EFC417-0CCF-1742-8D89-D47390711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7" name="Line 199">
              <a:extLst>
                <a:ext uri="{FF2B5EF4-FFF2-40B4-BE49-F238E27FC236}">
                  <a16:creationId xmlns:a16="http://schemas.microsoft.com/office/drawing/2014/main" id="{CEEA759D-85EE-5440-943F-4AB1DCE7E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88" name="Line 200">
              <a:extLst>
                <a:ext uri="{FF2B5EF4-FFF2-40B4-BE49-F238E27FC236}">
                  <a16:creationId xmlns:a16="http://schemas.microsoft.com/office/drawing/2014/main" id="{AE0943FE-89F9-4D4C-905B-D5E00A551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01">
            <a:extLst>
              <a:ext uri="{FF2B5EF4-FFF2-40B4-BE49-F238E27FC236}">
                <a16:creationId xmlns:a16="http://schemas.microsoft.com/office/drawing/2014/main" id="{5246B721-8FAB-A442-B702-14664FB8865E}"/>
              </a:ext>
            </a:extLst>
          </p:cNvPr>
          <p:cNvGrpSpPr>
            <a:grpSpLocks/>
          </p:cNvGrpSpPr>
          <p:nvPr/>
        </p:nvGrpSpPr>
        <p:grpSpPr bwMode="auto">
          <a:xfrm>
            <a:off x="3557856" y="4206648"/>
            <a:ext cx="1871662" cy="911225"/>
            <a:chOff x="3515" y="210"/>
            <a:chExt cx="1179" cy="574"/>
          </a:xfrm>
        </p:grpSpPr>
        <p:sp>
          <p:nvSpPr>
            <p:cNvPr id="13451" name="Rectangle 202">
              <a:extLst>
                <a:ext uri="{FF2B5EF4-FFF2-40B4-BE49-F238E27FC236}">
                  <a16:creationId xmlns:a16="http://schemas.microsoft.com/office/drawing/2014/main" id="{3AC9555E-50A7-CA43-8F18-92EA18B75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452" name="Rectangle 203">
              <a:extLst>
                <a:ext uri="{FF2B5EF4-FFF2-40B4-BE49-F238E27FC236}">
                  <a16:creationId xmlns:a16="http://schemas.microsoft.com/office/drawing/2014/main" id="{B1E3B4BC-40FA-764C-B606-4B6FAA187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53" name="Rectangle 204">
              <a:extLst>
                <a:ext uri="{FF2B5EF4-FFF2-40B4-BE49-F238E27FC236}">
                  <a16:creationId xmlns:a16="http://schemas.microsoft.com/office/drawing/2014/main" id="{7963F4DA-FFD2-9D40-B094-EFC4C68B9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454" name="Rectangle 205">
              <a:extLst>
                <a:ext uri="{FF2B5EF4-FFF2-40B4-BE49-F238E27FC236}">
                  <a16:creationId xmlns:a16="http://schemas.microsoft.com/office/drawing/2014/main" id="{98585969-B2D3-FC4F-924A-A41F27D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55" name="Rectangle 206">
              <a:extLst>
                <a:ext uri="{FF2B5EF4-FFF2-40B4-BE49-F238E27FC236}">
                  <a16:creationId xmlns:a16="http://schemas.microsoft.com/office/drawing/2014/main" id="{A617BDCB-4AAC-AF4B-93CB-54173803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56" name="Rectangle 207">
              <a:extLst>
                <a:ext uri="{FF2B5EF4-FFF2-40B4-BE49-F238E27FC236}">
                  <a16:creationId xmlns:a16="http://schemas.microsoft.com/office/drawing/2014/main" id="{D2C161AE-3FA1-9F48-B3B3-209CF7BD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3457" name="Rectangle 208">
              <a:extLst>
                <a:ext uri="{FF2B5EF4-FFF2-40B4-BE49-F238E27FC236}">
                  <a16:creationId xmlns:a16="http://schemas.microsoft.com/office/drawing/2014/main" id="{569E8628-5166-5844-90AF-242CD0471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3458" name="Rectangle 209">
              <a:extLst>
                <a:ext uri="{FF2B5EF4-FFF2-40B4-BE49-F238E27FC236}">
                  <a16:creationId xmlns:a16="http://schemas.microsoft.com/office/drawing/2014/main" id="{4208292D-87E0-C844-9BA4-986F9EFA9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459" name="Rectangle 210">
              <a:extLst>
                <a:ext uri="{FF2B5EF4-FFF2-40B4-BE49-F238E27FC236}">
                  <a16:creationId xmlns:a16="http://schemas.microsoft.com/office/drawing/2014/main" id="{79E84295-DDDC-A649-9720-ED3F91BF4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460" name="Rectangle 211">
              <a:extLst>
                <a:ext uri="{FF2B5EF4-FFF2-40B4-BE49-F238E27FC236}">
                  <a16:creationId xmlns:a16="http://schemas.microsoft.com/office/drawing/2014/main" id="{665CAED0-3BA6-4843-AC2D-45BC7773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461" name="Line 212">
              <a:extLst>
                <a:ext uri="{FF2B5EF4-FFF2-40B4-BE49-F238E27FC236}">
                  <a16:creationId xmlns:a16="http://schemas.microsoft.com/office/drawing/2014/main" id="{B04E1762-F9EA-3947-93D7-0852DCD05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Line 213">
              <a:extLst>
                <a:ext uri="{FF2B5EF4-FFF2-40B4-BE49-F238E27FC236}">
                  <a16:creationId xmlns:a16="http://schemas.microsoft.com/office/drawing/2014/main" id="{2D65FE65-8E98-6948-A562-AABF4264A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Line 214">
              <a:extLst>
                <a:ext uri="{FF2B5EF4-FFF2-40B4-BE49-F238E27FC236}">
                  <a16:creationId xmlns:a16="http://schemas.microsoft.com/office/drawing/2014/main" id="{2D1D8AF8-0EA0-8F43-A61B-FCE684A29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Line 215">
              <a:extLst>
                <a:ext uri="{FF2B5EF4-FFF2-40B4-BE49-F238E27FC236}">
                  <a16:creationId xmlns:a16="http://schemas.microsoft.com/office/drawing/2014/main" id="{D84BEF04-835E-794D-A466-141EF4361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Line 216">
              <a:extLst>
                <a:ext uri="{FF2B5EF4-FFF2-40B4-BE49-F238E27FC236}">
                  <a16:creationId xmlns:a16="http://schemas.microsoft.com/office/drawing/2014/main" id="{CB8FC4BE-9301-574E-A858-7ABC1417D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Line 217">
              <a:extLst>
                <a:ext uri="{FF2B5EF4-FFF2-40B4-BE49-F238E27FC236}">
                  <a16:creationId xmlns:a16="http://schemas.microsoft.com/office/drawing/2014/main" id="{1816BE92-222C-8C4C-8A1A-A97C4C491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7" name="Line 218">
              <a:extLst>
                <a:ext uri="{FF2B5EF4-FFF2-40B4-BE49-F238E27FC236}">
                  <a16:creationId xmlns:a16="http://schemas.microsoft.com/office/drawing/2014/main" id="{7099C527-F600-B14C-9782-0AFFAD8C34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8" name="Line 219">
              <a:extLst>
                <a:ext uri="{FF2B5EF4-FFF2-40B4-BE49-F238E27FC236}">
                  <a16:creationId xmlns:a16="http://schemas.microsoft.com/office/drawing/2014/main" id="{9E1105B2-996B-E94D-B3CF-E93D1A25D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9" name="Line 220">
              <a:extLst>
                <a:ext uri="{FF2B5EF4-FFF2-40B4-BE49-F238E27FC236}">
                  <a16:creationId xmlns:a16="http://schemas.microsoft.com/office/drawing/2014/main" id="{E83927A2-7135-F54F-A6A2-5BEC9E3E2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21">
            <a:extLst>
              <a:ext uri="{FF2B5EF4-FFF2-40B4-BE49-F238E27FC236}">
                <a16:creationId xmlns:a16="http://schemas.microsoft.com/office/drawing/2014/main" id="{D84D9374-E367-3B42-823E-4FE747F57402}"/>
              </a:ext>
            </a:extLst>
          </p:cNvPr>
          <p:cNvGrpSpPr>
            <a:grpSpLocks/>
          </p:cNvGrpSpPr>
          <p:nvPr/>
        </p:nvGrpSpPr>
        <p:grpSpPr bwMode="auto">
          <a:xfrm>
            <a:off x="3557856" y="5359173"/>
            <a:ext cx="1871662" cy="911225"/>
            <a:chOff x="3515" y="210"/>
            <a:chExt cx="1179" cy="574"/>
          </a:xfrm>
        </p:grpSpPr>
        <p:sp>
          <p:nvSpPr>
            <p:cNvPr id="13432" name="Rectangle 222">
              <a:extLst>
                <a:ext uri="{FF2B5EF4-FFF2-40B4-BE49-F238E27FC236}">
                  <a16:creationId xmlns:a16="http://schemas.microsoft.com/office/drawing/2014/main" id="{AB255B26-F59E-6D46-923D-28BAEE167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33" name="Rectangle 223">
              <a:extLst>
                <a:ext uri="{FF2B5EF4-FFF2-40B4-BE49-F238E27FC236}">
                  <a16:creationId xmlns:a16="http://schemas.microsoft.com/office/drawing/2014/main" id="{4080F61B-11C1-0548-8DE6-2060DA5B6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34" name="Rectangle 224">
              <a:extLst>
                <a:ext uri="{FF2B5EF4-FFF2-40B4-BE49-F238E27FC236}">
                  <a16:creationId xmlns:a16="http://schemas.microsoft.com/office/drawing/2014/main" id="{0D191EA0-90AF-EE44-A34F-D86F107CB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435" name="Rectangle 225">
              <a:extLst>
                <a:ext uri="{FF2B5EF4-FFF2-40B4-BE49-F238E27FC236}">
                  <a16:creationId xmlns:a16="http://schemas.microsoft.com/office/drawing/2014/main" id="{0B7C2463-9154-764E-97EC-6B4DDCDB9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36" name="Rectangle 226">
              <a:extLst>
                <a:ext uri="{FF2B5EF4-FFF2-40B4-BE49-F238E27FC236}">
                  <a16:creationId xmlns:a16="http://schemas.microsoft.com/office/drawing/2014/main" id="{0EC30075-FB6A-BC45-A95D-FBC1C028D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37" name="Rectangle 227">
              <a:extLst>
                <a:ext uri="{FF2B5EF4-FFF2-40B4-BE49-F238E27FC236}">
                  <a16:creationId xmlns:a16="http://schemas.microsoft.com/office/drawing/2014/main" id="{17D38015-865C-EB49-A9F6-C77BA2771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3438" name="Rectangle 228">
              <a:extLst>
                <a:ext uri="{FF2B5EF4-FFF2-40B4-BE49-F238E27FC236}">
                  <a16:creationId xmlns:a16="http://schemas.microsoft.com/office/drawing/2014/main" id="{F93FDD98-2151-F740-BA0C-4001725B4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3439" name="Rectangle 229">
              <a:extLst>
                <a:ext uri="{FF2B5EF4-FFF2-40B4-BE49-F238E27FC236}">
                  <a16:creationId xmlns:a16="http://schemas.microsoft.com/office/drawing/2014/main" id="{68294CBF-ACDC-2147-AAB4-C89941689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440" name="Rectangle 230">
              <a:extLst>
                <a:ext uri="{FF2B5EF4-FFF2-40B4-BE49-F238E27FC236}">
                  <a16:creationId xmlns:a16="http://schemas.microsoft.com/office/drawing/2014/main" id="{70C3888C-7E23-3446-8F6E-9E8D1C67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441" name="Rectangle 231">
              <a:extLst>
                <a:ext uri="{FF2B5EF4-FFF2-40B4-BE49-F238E27FC236}">
                  <a16:creationId xmlns:a16="http://schemas.microsoft.com/office/drawing/2014/main" id="{F3C185FC-2D29-3447-97AF-7226610F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442" name="Line 232">
              <a:extLst>
                <a:ext uri="{FF2B5EF4-FFF2-40B4-BE49-F238E27FC236}">
                  <a16:creationId xmlns:a16="http://schemas.microsoft.com/office/drawing/2014/main" id="{E87B39C3-A602-C741-8DAF-9CA08D85E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Line 233">
              <a:extLst>
                <a:ext uri="{FF2B5EF4-FFF2-40B4-BE49-F238E27FC236}">
                  <a16:creationId xmlns:a16="http://schemas.microsoft.com/office/drawing/2014/main" id="{F480D90B-DB8A-EA4A-8EB6-81B23D0B8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Line 234">
              <a:extLst>
                <a:ext uri="{FF2B5EF4-FFF2-40B4-BE49-F238E27FC236}">
                  <a16:creationId xmlns:a16="http://schemas.microsoft.com/office/drawing/2014/main" id="{C472D037-660F-374E-8018-E8B5AD800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Line 235">
              <a:extLst>
                <a:ext uri="{FF2B5EF4-FFF2-40B4-BE49-F238E27FC236}">
                  <a16:creationId xmlns:a16="http://schemas.microsoft.com/office/drawing/2014/main" id="{EAE6FB26-E808-EF47-8736-ACEC446D5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Line 236">
              <a:extLst>
                <a:ext uri="{FF2B5EF4-FFF2-40B4-BE49-F238E27FC236}">
                  <a16:creationId xmlns:a16="http://schemas.microsoft.com/office/drawing/2014/main" id="{0582EA19-34CC-0645-8F6E-05767DCC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Line 237">
              <a:extLst>
                <a:ext uri="{FF2B5EF4-FFF2-40B4-BE49-F238E27FC236}">
                  <a16:creationId xmlns:a16="http://schemas.microsoft.com/office/drawing/2014/main" id="{44FE7D1A-1BFD-6649-9859-34181D29C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Line 238">
              <a:extLst>
                <a:ext uri="{FF2B5EF4-FFF2-40B4-BE49-F238E27FC236}">
                  <a16:creationId xmlns:a16="http://schemas.microsoft.com/office/drawing/2014/main" id="{C9FAE371-360C-D94F-B8D1-DF8F3A61A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Line 239">
              <a:extLst>
                <a:ext uri="{FF2B5EF4-FFF2-40B4-BE49-F238E27FC236}">
                  <a16:creationId xmlns:a16="http://schemas.microsoft.com/office/drawing/2014/main" id="{0395F6BB-4946-474D-AFCA-9E94BDBEE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Line 240">
              <a:extLst>
                <a:ext uri="{FF2B5EF4-FFF2-40B4-BE49-F238E27FC236}">
                  <a16:creationId xmlns:a16="http://schemas.microsoft.com/office/drawing/2014/main" id="{8B11C3E3-F0B5-974C-A0E4-B2842274C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1">
            <a:extLst>
              <a:ext uri="{FF2B5EF4-FFF2-40B4-BE49-F238E27FC236}">
                <a16:creationId xmlns:a16="http://schemas.microsoft.com/office/drawing/2014/main" id="{77E67FF1-CDB1-964F-A6AD-FB099F545EC1}"/>
              </a:ext>
            </a:extLst>
          </p:cNvPr>
          <p:cNvGrpSpPr>
            <a:grpSpLocks/>
          </p:cNvGrpSpPr>
          <p:nvPr/>
        </p:nvGrpSpPr>
        <p:grpSpPr bwMode="auto">
          <a:xfrm>
            <a:off x="6077218" y="966560"/>
            <a:ext cx="1871663" cy="911225"/>
            <a:chOff x="3515" y="210"/>
            <a:chExt cx="1179" cy="574"/>
          </a:xfrm>
        </p:grpSpPr>
        <p:sp>
          <p:nvSpPr>
            <p:cNvPr id="13413" name="Rectangle 242">
              <a:extLst>
                <a:ext uri="{FF2B5EF4-FFF2-40B4-BE49-F238E27FC236}">
                  <a16:creationId xmlns:a16="http://schemas.microsoft.com/office/drawing/2014/main" id="{59D2BC31-7F65-A341-81AA-717206E1C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414" name="Rectangle 243">
              <a:extLst>
                <a:ext uri="{FF2B5EF4-FFF2-40B4-BE49-F238E27FC236}">
                  <a16:creationId xmlns:a16="http://schemas.microsoft.com/office/drawing/2014/main" id="{FC94DC98-C467-0346-B443-25C08715B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15" name="Rectangle 244">
              <a:extLst>
                <a:ext uri="{FF2B5EF4-FFF2-40B4-BE49-F238E27FC236}">
                  <a16:creationId xmlns:a16="http://schemas.microsoft.com/office/drawing/2014/main" id="{9619FB4A-A451-8C45-8158-E75D7ADD3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3416" name="Rectangle 245">
              <a:extLst>
                <a:ext uri="{FF2B5EF4-FFF2-40B4-BE49-F238E27FC236}">
                  <a16:creationId xmlns:a16="http://schemas.microsoft.com/office/drawing/2014/main" id="{27CD5B47-0EB4-814D-AA14-C70A638A2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17" name="Rectangle 246">
              <a:extLst>
                <a:ext uri="{FF2B5EF4-FFF2-40B4-BE49-F238E27FC236}">
                  <a16:creationId xmlns:a16="http://schemas.microsoft.com/office/drawing/2014/main" id="{9F677B1E-185F-FD41-9931-0735590B3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418" name="Rectangle 247">
              <a:extLst>
                <a:ext uri="{FF2B5EF4-FFF2-40B4-BE49-F238E27FC236}">
                  <a16:creationId xmlns:a16="http://schemas.microsoft.com/office/drawing/2014/main" id="{49C70A05-AF63-2D4A-9D60-E9C3283B4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419" name="Rectangle 248">
              <a:extLst>
                <a:ext uri="{FF2B5EF4-FFF2-40B4-BE49-F238E27FC236}">
                  <a16:creationId xmlns:a16="http://schemas.microsoft.com/office/drawing/2014/main" id="{FA85BFB3-DFA7-874E-B084-B533E021F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13420" name="Rectangle 249">
              <a:extLst>
                <a:ext uri="{FF2B5EF4-FFF2-40B4-BE49-F238E27FC236}">
                  <a16:creationId xmlns:a16="http://schemas.microsoft.com/office/drawing/2014/main" id="{756340EC-B0FD-0942-B131-114AEA1E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421" name="Rectangle 250">
              <a:extLst>
                <a:ext uri="{FF2B5EF4-FFF2-40B4-BE49-F238E27FC236}">
                  <a16:creationId xmlns:a16="http://schemas.microsoft.com/office/drawing/2014/main" id="{421282C1-D176-3241-BB91-CCD999E2B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422" name="Rectangle 251">
              <a:extLst>
                <a:ext uri="{FF2B5EF4-FFF2-40B4-BE49-F238E27FC236}">
                  <a16:creationId xmlns:a16="http://schemas.microsoft.com/office/drawing/2014/main" id="{7900C71E-62CE-6242-BB60-870DEF33A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423" name="Line 252">
              <a:extLst>
                <a:ext uri="{FF2B5EF4-FFF2-40B4-BE49-F238E27FC236}">
                  <a16:creationId xmlns:a16="http://schemas.microsoft.com/office/drawing/2014/main" id="{E5501D60-5CA9-FC42-8951-1006F8D47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4" name="Line 253">
              <a:extLst>
                <a:ext uri="{FF2B5EF4-FFF2-40B4-BE49-F238E27FC236}">
                  <a16:creationId xmlns:a16="http://schemas.microsoft.com/office/drawing/2014/main" id="{87BEAD33-1ADF-7A43-9177-68A2AEA754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5" name="Line 254">
              <a:extLst>
                <a:ext uri="{FF2B5EF4-FFF2-40B4-BE49-F238E27FC236}">
                  <a16:creationId xmlns:a16="http://schemas.microsoft.com/office/drawing/2014/main" id="{8D7874FF-9350-F54E-A6A3-76C4532A2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6" name="Line 255">
              <a:extLst>
                <a:ext uri="{FF2B5EF4-FFF2-40B4-BE49-F238E27FC236}">
                  <a16:creationId xmlns:a16="http://schemas.microsoft.com/office/drawing/2014/main" id="{F38BC578-0527-D44F-9607-338C8C0F4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7" name="Line 256">
              <a:extLst>
                <a:ext uri="{FF2B5EF4-FFF2-40B4-BE49-F238E27FC236}">
                  <a16:creationId xmlns:a16="http://schemas.microsoft.com/office/drawing/2014/main" id="{80FD029A-7006-E044-B4D8-C61212B1D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8" name="Line 257">
              <a:extLst>
                <a:ext uri="{FF2B5EF4-FFF2-40B4-BE49-F238E27FC236}">
                  <a16:creationId xmlns:a16="http://schemas.microsoft.com/office/drawing/2014/main" id="{26F44688-BBED-7C48-9622-24DE6CFF6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9" name="Line 258">
              <a:extLst>
                <a:ext uri="{FF2B5EF4-FFF2-40B4-BE49-F238E27FC236}">
                  <a16:creationId xmlns:a16="http://schemas.microsoft.com/office/drawing/2014/main" id="{E952288C-A235-B84F-B247-1CC2A872C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0" name="Line 259">
              <a:extLst>
                <a:ext uri="{FF2B5EF4-FFF2-40B4-BE49-F238E27FC236}">
                  <a16:creationId xmlns:a16="http://schemas.microsoft.com/office/drawing/2014/main" id="{0C1EBFD5-C739-A045-B18E-7FCF30282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1" name="Line 260">
              <a:extLst>
                <a:ext uri="{FF2B5EF4-FFF2-40B4-BE49-F238E27FC236}">
                  <a16:creationId xmlns:a16="http://schemas.microsoft.com/office/drawing/2014/main" id="{CF11D961-5B90-AF45-9C0E-65BFDD48B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61">
            <a:extLst>
              <a:ext uri="{FF2B5EF4-FFF2-40B4-BE49-F238E27FC236}">
                <a16:creationId xmlns:a16="http://schemas.microsoft.com/office/drawing/2014/main" id="{C331BC90-5E29-6841-95EA-DE05C159C473}"/>
              </a:ext>
            </a:extLst>
          </p:cNvPr>
          <p:cNvGrpSpPr>
            <a:grpSpLocks/>
          </p:cNvGrpSpPr>
          <p:nvPr/>
        </p:nvGrpSpPr>
        <p:grpSpPr bwMode="auto">
          <a:xfrm>
            <a:off x="6077218" y="2047648"/>
            <a:ext cx="1871663" cy="911225"/>
            <a:chOff x="3515" y="210"/>
            <a:chExt cx="1179" cy="574"/>
          </a:xfrm>
        </p:grpSpPr>
        <p:sp>
          <p:nvSpPr>
            <p:cNvPr id="13394" name="Rectangle 262">
              <a:extLst>
                <a:ext uri="{FF2B5EF4-FFF2-40B4-BE49-F238E27FC236}">
                  <a16:creationId xmlns:a16="http://schemas.microsoft.com/office/drawing/2014/main" id="{AE56F518-7D43-2840-88B3-F22185FBA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95" name="Rectangle 263">
              <a:extLst>
                <a:ext uri="{FF2B5EF4-FFF2-40B4-BE49-F238E27FC236}">
                  <a16:creationId xmlns:a16="http://schemas.microsoft.com/office/drawing/2014/main" id="{B7AE7505-D8B5-2C43-BD7C-49E6D70D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96" name="Rectangle 264">
              <a:extLst>
                <a:ext uri="{FF2B5EF4-FFF2-40B4-BE49-F238E27FC236}">
                  <a16:creationId xmlns:a16="http://schemas.microsoft.com/office/drawing/2014/main" id="{FB3ED690-6F67-DE41-BB4F-77FD2BD6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397" name="Rectangle 265">
              <a:extLst>
                <a:ext uri="{FF2B5EF4-FFF2-40B4-BE49-F238E27FC236}">
                  <a16:creationId xmlns:a16="http://schemas.microsoft.com/office/drawing/2014/main" id="{998AF511-D082-5A4D-9A72-2AD4494D6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398" name="Rectangle 266">
              <a:extLst>
                <a:ext uri="{FF2B5EF4-FFF2-40B4-BE49-F238E27FC236}">
                  <a16:creationId xmlns:a16="http://schemas.microsoft.com/office/drawing/2014/main" id="{A6EDAA7A-235E-6349-83F2-FAB2E69DE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399" name="Rectangle 267">
              <a:extLst>
                <a:ext uri="{FF2B5EF4-FFF2-40B4-BE49-F238E27FC236}">
                  <a16:creationId xmlns:a16="http://schemas.microsoft.com/office/drawing/2014/main" id="{4CA389B2-EB6B-A244-946E-E411D400C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400" name="Rectangle 268">
              <a:extLst>
                <a:ext uri="{FF2B5EF4-FFF2-40B4-BE49-F238E27FC236}">
                  <a16:creationId xmlns:a16="http://schemas.microsoft.com/office/drawing/2014/main" id="{0A3D4FEB-94D5-7B46-A240-C7292598E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401" name="Rectangle 269">
              <a:extLst>
                <a:ext uri="{FF2B5EF4-FFF2-40B4-BE49-F238E27FC236}">
                  <a16:creationId xmlns:a16="http://schemas.microsoft.com/office/drawing/2014/main" id="{021E12BB-A22E-4E44-B258-AC606C347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13402" name="Rectangle 270">
              <a:extLst>
                <a:ext uri="{FF2B5EF4-FFF2-40B4-BE49-F238E27FC236}">
                  <a16:creationId xmlns:a16="http://schemas.microsoft.com/office/drawing/2014/main" id="{6CA03957-4B2E-714A-86BC-78A2A6285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403" name="Rectangle 271">
              <a:extLst>
                <a:ext uri="{FF2B5EF4-FFF2-40B4-BE49-F238E27FC236}">
                  <a16:creationId xmlns:a16="http://schemas.microsoft.com/office/drawing/2014/main" id="{B1158963-FE3C-AF44-BDAC-83B77B183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404" name="Line 272">
              <a:extLst>
                <a:ext uri="{FF2B5EF4-FFF2-40B4-BE49-F238E27FC236}">
                  <a16:creationId xmlns:a16="http://schemas.microsoft.com/office/drawing/2014/main" id="{40670C4E-AA60-464C-A5B7-90929915E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5" name="Line 273">
              <a:extLst>
                <a:ext uri="{FF2B5EF4-FFF2-40B4-BE49-F238E27FC236}">
                  <a16:creationId xmlns:a16="http://schemas.microsoft.com/office/drawing/2014/main" id="{E91B7D20-98AF-BE46-A2E9-EFC575E2C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6" name="Line 274">
              <a:extLst>
                <a:ext uri="{FF2B5EF4-FFF2-40B4-BE49-F238E27FC236}">
                  <a16:creationId xmlns:a16="http://schemas.microsoft.com/office/drawing/2014/main" id="{750B146C-F246-FD41-B55C-512BA95EC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7" name="Line 275">
              <a:extLst>
                <a:ext uri="{FF2B5EF4-FFF2-40B4-BE49-F238E27FC236}">
                  <a16:creationId xmlns:a16="http://schemas.microsoft.com/office/drawing/2014/main" id="{CE5BD011-1365-2747-8F08-8FC83AFE1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8" name="Line 276">
              <a:extLst>
                <a:ext uri="{FF2B5EF4-FFF2-40B4-BE49-F238E27FC236}">
                  <a16:creationId xmlns:a16="http://schemas.microsoft.com/office/drawing/2014/main" id="{5925E548-5486-FD4B-BF3B-E03DF1706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09" name="Line 277">
              <a:extLst>
                <a:ext uri="{FF2B5EF4-FFF2-40B4-BE49-F238E27FC236}">
                  <a16:creationId xmlns:a16="http://schemas.microsoft.com/office/drawing/2014/main" id="{F3B971D4-F50B-9F4F-945D-0A57028B2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0" name="Line 278">
              <a:extLst>
                <a:ext uri="{FF2B5EF4-FFF2-40B4-BE49-F238E27FC236}">
                  <a16:creationId xmlns:a16="http://schemas.microsoft.com/office/drawing/2014/main" id="{8DBF778F-92AD-BC4A-AA5D-BA1667822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1" name="Line 279">
              <a:extLst>
                <a:ext uri="{FF2B5EF4-FFF2-40B4-BE49-F238E27FC236}">
                  <a16:creationId xmlns:a16="http://schemas.microsoft.com/office/drawing/2014/main" id="{256C5FC2-D0A9-5C4E-AB82-0211AF5DA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12" name="Line 280">
              <a:extLst>
                <a:ext uri="{FF2B5EF4-FFF2-40B4-BE49-F238E27FC236}">
                  <a16:creationId xmlns:a16="http://schemas.microsoft.com/office/drawing/2014/main" id="{E6F51D71-EC9C-9B4E-969E-BE0EFA313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81">
            <a:extLst>
              <a:ext uri="{FF2B5EF4-FFF2-40B4-BE49-F238E27FC236}">
                <a16:creationId xmlns:a16="http://schemas.microsoft.com/office/drawing/2014/main" id="{B4CCDB17-13CA-9044-89AD-6F32DF17C5DB}"/>
              </a:ext>
            </a:extLst>
          </p:cNvPr>
          <p:cNvGrpSpPr>
            <a:grpSpLocks/>
          </p:cNvGrpSpPr>
          <p:nvPr/>
        </p:nvGrpSpPr>
        <p:grpSpPr bwMode="auto">
          <a:xfrm>
            <a:off x="6077218" y="3198585"/>
            <a:ext cx="1871663" cy="911225"/>
            <a:chOff x="3515" y="210"/>
            <a:chExt cx="1179" cy="574"/>
          </a:xfrm>
        </p:grpSpPr>
        <p:sp>
          <p:nvSpPr>
            <p:cNvPr id="13375" name="Rectangle 282">
              <a:extLst>
                <a:ext uri="{FF2B5EF4-FFF2-40B4-BE49-F238E27FC236}">
                  <a16:creationId xmlns:a16="http://schemas.microsoft.com/office/drawing/2014/main" id="{E2B29ED9-939F-934D-A20A-A6C33717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76" name="Rectangle 283">
              <a:extLst>
                <a:ext uri="{FF2B5EF4-FFF2-40B4-BE49-F238E27FC236}">
                  <a16:creationId xmlns:a16="http://schemas.microsoft.com/office/drawing/2014/main" id="{964D6590-59BC-9B4E-BB3D-14AA5C60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77" name="Rectangle 284">
              <a:extLst>
                <a:ext uri="{FF2B5EF4-FFF2-40B4-BE49-F238E27FC236}">
                  <a16:creationId xmlns:a16="http://schemas.microsoft.com/office/drawing/2014/main" id="{91855ACF-3C6E-CB42-A8C5-577D0A41E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78" name="Rectangle 285">
              <a:extLst>
                <a:ext uri="{FF2B5EF4-FFF2-40B4-BE49-F238E27FC236}">
                  <a16:creationId xmlns:a16="http://schemas.microsoft.com/office/drawing/2014/main" id="{C38ECA56-7257-D04E-B8B3-C194F7C8A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379" name="Rectangle 286">
              <a:extLst>
                <a:ext uri="{FF2B5EF4-FFF2-40B4-BE49-F238E27FC236}">
                  <a16:creationId xmlns:a16="http://schemas.microsoft.com/office/drawing/2014/main" id="{01DC0EF2-49ED-9A4D-9F22-939F9A283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380" name="Rectangle 287">
              <a:extLst>
                <a:ext uri="{FF2B5EF4-FFF2-40B4-BE49-F238E27FC236}">
                  <a16:creationId xmlns:a16="http://schemas.microsoft.com/office/drawing/2014/main" id="{4D548461-1719-E847-BA2C-0CFFF82EB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81" name="Rectangle 288">
              <a:extLst>
                <a:ext uri="{FF2B5EF4-FFF2-40B4-BE49-F238E27FC236}">
                  <a16:creationId xmlns:a16="http://schemas.microsoft.com/office/drawing/2014/main" id="{2E66F377-A5BB-C548-A1EE-185414FA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82" name="Rectangle 289">
              <a:extLst>
                <a:ext uri="{FF2B5EF4-FFF2-40B4-BE49-F238E27FC236}">
                  <a16:creationId xmlns:a16="http://schemas.microsoft.com/office/drawing/2014/main" id="{664D9DD3-AF09-D646-9823-90C5BA66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83" name="Rectangle 290">
              <a:extLst>
                <a:ext uri="{FF2B5EF4-FFF2-40B4-BE49-F238E27FC236}">
                  <a16:creationId xmlns:a16="http://schemas.microsoft.com/office/drawing/2014/main" id="{2C9BFBD2-E79B-7042-B746-2A02B1347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3384" name="Rectangle 291">
              <a:extLst>
                <a:ext uri="{FF2B5EF4-FFF2-40B4-BE49-F238E27FC236}">
                  <a16:creationId xmlns:a16="http://schemas.microsoft.com/office/drawing/2014/main" id="{7A712E9D-E0BD-D841-9FFD-9D5585FDC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85" name="Line 292">
              <a:extLst>
                <a:ext uri="{FF2B5EF4-FFF2-40B4-BE49-F238E27FC236}">
                  <a16:creationId xmlns:a16="http://schemas.microsoft.com/office/drawing/2014/main" id="{BB96A40C-54BB-514D-A3BE-7FE28683C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6" name="Line 293">
              <a:extLst>
                <a:ext uri="{FF2B5EF4-FFF2-40B4-BE49-F238E27FC236}">
                  <a16:creationId xmlns:a16="http://schemas.microsoft.com/office/drawing/2014/main" id="{EC08ADF4-3DE8-7A49-951E-723829CB9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7" name="Line 294">
              <a:extLst>
                <a:ext uri="{FF2B5EF4-FFF2-40B4-BE49-F238E27FC236}">
                  <a16:creationId xmlns:a16="http://schemas.microsoft.com/office/drawing/2014/main" id="{99956DA7-CFD0-974B-BB0A-36132CE227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8" name="Line 295">
              <a:extLst>
                <a:ext uri="{FF2B5EF4-FFF2-40B4-BE49-F238E27FC236}">
                  <a16:creationId xmlns:a16="http://schemas.microsoft.com/office/drawing/2014/main" id="{07FD94BE-F1EF-B149-99C8-2C518D61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9" name="Line 296">
              <a:extLst>
                <a:ext uri="{FF2B5EF4-FFF2-40B4-BE49-F238E27FC236}">
                  <a16:creationId xmlns:a16="http://schemas.microsoft.com/office/drawing/2014/main" id="{7DD24D90-0DBD-3C44-A917-7AC9472C1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0" name="Line 297">
              <a:extLst>
                <a:ext uri="{FF2B5EF4-FFF2-40B4-BE49-F238E27FC236}">
                  <a16:creationId xmlns:a16="http://schemas.microsoft.com/office/drawing/2014/main" id="{1ECB0539-71AC-6C41-8DEC-85883085A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1" name="Line 298">
              <a:extLst>
                <a:ext uri="{FF2B5EF4-FFF2-40B4-BE49-F238E27FC236}">
                  <a16:creationId xmlns:a16="http://schemas.microsoft.com/office/drawing/2014/main" id="{323885C7-B56E-B942-9CC3-76159702F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2" name="Line 299">
              <a:extLst>
                <a:ext uri="{FF2B5EF4-FFF2-40B4-BE49-F238E27FC236}">
                  <a16:creationId xmlns:a16="http://schemas.microsoft.com/office/drawing/2014/main" id="{D52C2130-3AF3-BC4C-8FD7-D50686340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93" name="Line 300">
              <a:extLst>
                <a:ext uri="{FF2B5EF4-FFF2-40B4-BE49-F238E27FC236}">
                  <a16:creationId xmlns:a16="http://schemas.microsoft.com/office/drawing/2014/main" id="{EBF2F9FD-379F-3A4B-A8DD-B29FC88D0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301">
            <a:extLst>
              <a:ext uri="{FF2B5EF4-FFF2-40B4-BE49-F238E27FC236}">
                <a16:creationId xmlns:a16="http://schemas.microsoft.com/office/drawing/2014/main" id="{AACA2233-6B33-1042-A049-E43AC160DA29}"/>
              </a:ext>
            </a:extLst>
          </p:cNvPr>
          <p:cNvGrpSpPr>
            <a:grpSpLocks/>
          </p:cNvGrpSpPr>
          <p:nvPr/>
        </p:nvGrpSpPr>
        <p:grpSpPr bwMode="auto">
          <a:xfrm>
            <a:off x="6084168" y="4293096"/>
            <a:ext cx="1871662" cy="911225"/>
            <a:chOff x="3515" y="210"/>
            <a:chExt cx="1179" cy="574"/>
          </a:xfrm>
        </p:grpSpPr>
        <p:sp>
          <p:nvSpPr>
            <p:cNvPr id="13356" name="Rectangle 302">
              <a:extLst>
                <a:ext uri="{FF2B5EF4-FFF2-40B4-BE49-F238E27FC236}">
                  <a16:creationId xmlns:a16="http://schemas.microsoft.com/office/drawing/2014/main" id="{365CBE99-37FA-4F48-B746-176B3C610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57" name="Rectangle 303">
              <a:extLst>
                <a:ext uri="{FF2B5EF4-FFF2-40B4-BE49-F238E27FC236}">
                  <a16:creationId xmlns:a16="http://schemas.microsoft.com/office/drawing/2014/main" id="{F52560FC-8BBA-8E4C-B32F-94516B5C8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58" name="Rectangle 304">
              <a:extLst>
                <a:ext uri="{FF2B5EF4-FFF2-40B4-BE49-F238E27FC236}">
                  <a16:creationId xmlns:a16="http://schemas.microsoft.com/office/drawing/2014/main" id="{55443F37-B979-F445-97DD-EAF0D09FE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59" name="Rectangle 305">
              <a:extLst>
                <a:ext uri="{FF2B5EF4-FFF2-40B4-BE49-F238E27FC236}">
                  <a16:creationId xmlns:a16="http://schemas.microsoft.com/office/drawing/2014/main" id="{23601C33-90B7-534A-9243-E97FA46E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60" name="Rectangle 306">
              <a:extLst>
                <a:ext uri="{FF2B5EF4-FFF2-40B4-BE49-F238E27FC236}">
                  <a16:creationId xmlns:a16="http://schemas.microsoft.com/office/drawing/2014/main" id="{0E8E5D1A-5BBD-C446-8786-E679629B4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361" name="Rectangle 307">
              <a:extLst>
                <a:ext uri="{FF2B5EF4-FFF2-40B4-BE49-F238E27FC236}">
                  <a16:creationId xmlns:a16="http://schemas.microsoft.com/office/drawing/2014/main" id="{A79B0185-1A13-7448-BC66-BB6FFD366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62" name="Rectangle 308">
              <a:extLst>
                <a:ext uri="{FF2B5EF4-FFF2-40B4-BE49-F238E27FC236}">
                  <a16:creationId xmlns:a16="http://schemas.microsoft.com/office/drawing/2014/main" id="{0BA2B37C-D956-FD40-9A68-5FCADA740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63" name="Rectangle 309">
              <a:extLst>
                <a:ext uri="{FF2B5EF4-FFF2-40B4-BE49-F238E27FC236}">
                  <a16:creationId xmlns:a16="http://schemas.microsoft.com/office/drawing/2014/main" id="{68F3ECA2-1C59-6145-8F88-BB2F1C82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64" name="Rectangle 310">
              <a:extLst>
                <a:ext uri="{FF2B5EF4-FFF2-40B4-BE49-F238E27FC236}">
                  <a16:creationId xmlns:a16="http://schemas.microsoft.com/office/drawing/2014/main" id="{9419446D-83B8-814C-A283-5532F1DBA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65" name="Rectangle 311">
              <a:extLst>
                <a:ext uri="{FF2B5EF4-FFF2-40B4-BE49-F238E27FC236}">
                  <a16:creationId xmlns:a16="http://schemas.microsoft.com/office/drawing/2014/main" id="{F4A696EC-FED3-4E47-B5D6-3C05B8226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400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3366" name="Line 312">
              <a:extLst>
                <a:ext uri="{FF2B5EF4-FFF2-40B4-BE49-F238E27FC236}">
                  <a16:creationId xmlns:a16="http://schemas.microsoft.com/office/drawing/2014/main" id="{E3AC99D4-3A4A-A64A-ABBC-E1046399E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7" name="Line 313">
              <a:extLst>
                <a:ext uri="{FF2B5EF4-FFF2-40B4-BE49-F238E27FC236}">
                  <a16:creationId xmlns:a16="http://schemas.microsoft.com/office/drawing/2014/main" id="{D8B74544-C55F-924F-82C2-E536F2CCF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8" name="Line 314">
              <a:extLst>
                <a:ext uri="{FF2B5EF4-FFF2-40B4-BE49-F238E27FC236}">
                  <a16:creationId xmlns:a16="http://schemas.microsoft.com/office/drawing/2014/main" id="{79BC6EC8-0180-2745-A2B7-C00DF27FE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69" name="Line 315">
              <a:extLst>
                <a:ext uri="{FF2B5EF4-FFF2-40B4-BE49-F238E27FC236}">
                  <a16:creationId xmlns:a16="http://schemas.microsoft.com/office/drawing/2014/main" id="{38837832-8913-D44E-AAD2-89AC3121B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0" name="Line 316">
              <a:extLst>
                <a:ext uri="{FF2B5EF4-FFF2-40B4-BE49-F238E27FC236}">
                  <a16:creationId xmlns:a16="http://schemas.microsoft.com/office/drawing/2014/main" id="{4CBFB9E5-469A-9248-8C24-A0B84B7DB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Line 317">
              <a:extLst>
                <a:ext uri="{FF2B5EF4-FFF2-40B4-BE49-F238E27FC236}">
                  <a16:creationId xmlns:a16="http://schemas.microsoft.com/office/drawing/2014/main" id="{E546301C-32F6-DB45-A8F0-E09CAF593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2" name="Line 318">
              <a:extLst>
                <a:ext uri="{FF2B5EF4-FFF2-40B4-BE49-F238E27FC236}">
                  <a16:creationId xmlns:a16="http://schemas.microsoft.com/office/drawing/2014/main" id="{923E30F6-AB30-0E40-9A8D-E681273DE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3" name="Line 319">
              <a:extLst>
                <a:ext uri="{FF2B5EF4-FFF2-40B4-BE49-F238E27FC236}">
                  <a16:creationId xmlns:a16="http://schemas.microsoft.com/office/drawing/2014/main" id="{7D895A4A-C7D0-5F4A-8290-7DBB3EA9B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4" name="Line 320">
              <a:extLst>
                <a:ext uri="{FF2B5EF4-FFF2-40B4-BE49-F238E27FC236}">
                  <a16:creationId xmlns:a16="http://schemas.microsoft.com/office/drawing/2014/main" id="{CF5389A0-6F2B-D645-8297-1F5692629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321">
            <a:extLst>
              <a:ext uri="{FF2B5EF4-FFF2-40B4-BE49-F238E27FC236}">
                <a16:creationId xmlns:a16="http://schemas.microsoft.com/office/drawing/2014/main" id="{496AEA16-E5B4-AB44-B58C-67DD829A869C}"/>
              </a:ext>
            </a:extLst>
          </p:cNvPr>
          <p:cNvGrpSpPr>
            <a:grpSpLocks/>
          </p:cNvGrpSpPr>
          <p:nvPr/>
        </p:nvGrpSpPr>
        <p:grpSpPr bwMode="auto">
          <a:xfrm>
            <a:off x="6084168" y="5366522"/>
            <a:ext cx="1871662" cy="911225"/>
            <a:chOff x="3515" y="210"/>
            <a:chExt cx="1179" cy="574"/>
          </a:xfrm>
        </p:grpSpPr>
        <p:sp>
          <p:nvSpPr>
            <p:cNvPr id="13337" name="Rectangle 322">
              <a:extLst>
                <a:ext uri="{FF2B5EF4-FFF2-40B4-BE49-F238E27FC236}">
                  <a16:creationId xmlns:a16="http://schemas.microsoft.com/office/drawing/2014/main" id="{E647DA75-64FD-0541-B3E7-7D297A857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38" name="Rectangle 323">
              <a:extLst>
                <a:ext uri="{FF2B5EF4-FFF2-40B4-BE49-F238E27FC236}">
                  <a16:creationId xmlns:a16="http://schemas.microsoft.com/office/drawing/2014/main" id="{724064D2-C1D6-A247-831A-76164F2B4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39" name="Rectangle 324">
              <a:extLst>
                <a:ext uri="{FF2B5EF4-FFF2-40B4-BE49-F238E27FC236}">
                  <a16:creationId xmlns:a16="http://schemas.microsoft.com/office/drawing/2014/main" id="{0AB14489-BF56-334E-8C48-1ABE24B3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97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0" name="Rectangle 325">
              <a:extLst>
                <a:ext uri="{FF2B5EF4-FFF2-40B4-BE49-F238E27FC236}">
                  <a16:creationId xmlns:a16="http://schemas.microsoft.com/office/drawing/2014/main" id="{1A62EE9C-F802-D245-97FB-6828F4E31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1" name="Rectangle 326">
              <a:extLst>
                <a:ext uri="{FF2B5EF4-FFF2-40B4-BE49-F238E27FC236}">
                  <a16:creationId xmlns:a16="http://schemas.microsoft.com/office/drawing/2014/main" id="{BCA542C1-425A-754C-95CF-1C1C9BA6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497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2" name="Rectangle 327">
              <a:extLst>
                <a:ext uri="{FF2B5EF4-FFF2-40B4-BE49-F238E27FC236}">
                  <a16:creationId xmlns:a16="http://schemas.microsoft.com/office/drawing/2014/main" id="{8E13913C-4E87-C244-80AB-23167A9D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3" name="Rectangle 328">
              <a:extLst>
                <a:ext uri="{FF2B5EF4-FFF2-40B4-BE49-F238E27FC236}">
                  <a16:creationId xmlns:a16="http://schemas.microsoft.com/office/drawing/2014/main" id="{6F18C748-238D-1747-8DD0-DA21A10E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4" name="Rectangle 329">
              <a:extLst>
                <a:ext uri="{FF2B5EF4-FFF2-40B4-BE49-F238E27FC236}">
                  <a16:creationId xmlns:a16="http://schemas.microsoft.com/office/drawing/2014/main" id="{07D0A0F2-70F0-464E-A0D4-5B14AA637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210"/>
              <a:ext cx="23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5" name="Rectangle 330">
              <a:extLst>
                <a:ext uri="{FF2B5EF4-FFF2-40B4-BE49-F238E27FC236}">
                  <a16:creationId xmlns:a16="http://schemas.microsoft.com/office/drawing/2014/main" id="{544F2E13-B4B4-B340-A01F-4440B298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6" name="Rectangle 331">
              <a:extLst>
                <a:ext uri="{FF2B5EF4-FFF2-40B4-BE49-F238E27FC236}">
                  <a16:creationId xmlns:a16="http://schemas.microsoft.com/office/drawing/2014/main" id="{C1EE9527-7CBD-EF42-B7CC-69B65EE6C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210"/>
              <a:ext cx="23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3347" name="Line 332">
              <a:extLst>
                <a:ext uri="{FF2B5EF4-FFF2-40B4-BE49-F238E27FC236}">
                  <a16:creationId xmlns:a16="http://schemas.microsoft.com/office/drawing/2014/main" id="{8C33F363-46C6-044A-BAFA-7CBA74227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8" name="Line 333">
              <a:extLst>
                <a:ext uri="{FF2B5EF4-FFF2-40B4-BE49-F238E27FC236}">
                  <a16:creationId xmlns:a16="http://schemas.microsoft.com/office/drawing/2014/main" id="{1387A76D-AAB2-244A-8CD9-505074512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49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334">
              <a:extLst>
                <a:ext uri="{FF2B5EF4-FFF2-40B4-BE49-F238E27FC236}">
                  <a16:creationId xmlns:a16="http://schemas.microsoft.com/office/drawing/2014/main" id="{F2A18B63-77EC-E441-82B6-53561B74D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784"/>
              <a:ext cx="117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335">
              <a:extLst>
                <a:ext uri="{FF2B5EF4-FFF2-40B4-BE49-F238E27FC236}">
                  <a16:creationId xmlns:a16="http://schemas.microsoft.com/office/drawing/2014/main" id="{7FF48EDC-1338-FF42-9E4D-2348E6B64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Line 336">
              <a:extLst>
                <a:ext uri="{FF2B5EF4-FFF2-40B4-BE49-F238E27FC236}">
                  <a16:creationId xmlns:a16="http://schemas.microsoft.com/office/drawing/2014/main" id="{0F6EB5A5-5D86-3A4C-861B-62A825D84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2" name="Line 337">
              <a:extLst>
                <a:ext uri="{FF2B5EF4-FFF2-40B4-BE49-F238E27FC236}">
                  <a16:creationId xmlns:a16="http://schemas.microsoft.com/office/drawing/2014/main" id="{0312A85B-E451-8843-9661-036FD20F4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7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3" name="Line 338">
              <a:extLst>
                <a:ext uri="{FF2B5EF4-FFF2-40B4-BE49-F238E27FC236}">
                  <a16:creationId xmlns:a16="http://schemas.microsoft.com/office/drawing/2014/main" id="{E1352937-27E9-C445-89C6-DBA43EC9B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2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4" name="Line 339">
              <a:extLst>
                <a:ext uri="{FF2B5EF4-FFF2-40B4-BE49-F238E27FC236}">
                  <a16:creationId xmlns:a16="http://schemas.microsoft.com/office/drawing/2014/main" id="{EE19DD67-2919-3F4F-A71B-C0C4FE3D0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8" y="210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5" name="Line 340">
              <a:extLst>
                <a:ext uri="{FF2B5EF4-FFF2-40B4-BE49-F238E27FC236}">
                  <a16:creationId xmlns:a16="http://schemas.microsoft.com/office/drawing/2014/main" id="{59F669F1-7280-D64A-A557-C44B29A90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4" y="210"/>
              <a:ext cx="0" cy="57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28" name="Text Box 341">
            <a:extLst>
              <a:ext uri="{FF2B5EF4-FFF2-40B4-BE49-F238E27FC236}">
                <a16:creationId xmlns:a16="http://schemas.microsoft.com/office/drawing/2014/main" id="{E671797F-7159-D649-8E8A-FE0E1C528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037891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/>
              <a:t>输出：</a:t>
            </a:r>
          </a:p>
        </p:txBody>
      </p:sp>
      <p:sp>
        <p:nvSpPr>
          <p:cNvPr id="13329" name="Text Box 342">
            <a:extLst>
              <a:ext uri="{FF2B5EF4-FFF2-40B4-BE49-F238E27FC236}">
                <a16:creationId xmlns:a16="http://schemas.microsoft.com/office/drawing/2014/main" id="{5498C2C4-4485-9D45-9A76-55808AF5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98" y="60416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B</a:t>
            </a:r>
          </a:p>
        </p:txBody>
      </p:sp>
      <p:sp>
        <p:nvSpPr>
          <p:cNvPr id="13330" name="Text Box 343">
            <a:extLst>
              <a:ext uri="{FF2B5EF4-FFF2-40B4-BE49-F238E27FC236}">
                <a16:creationId xmlns:a16="http://schemas.microsoft.com/office/drawing/2014/main" id="{0ECD6D0B-8ADC-F545-A4B5-6C112957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087" y="604164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L</a:t>
            </a:r>
          </a:p>
        </p:txBody>
      </p:sp>
      <p:sp>
        <p:nvSpPr>
          <p:cNvPr id="13331" name="Text Box 344">
            <a:extLst>
              <a:ext uri="{FF2B5EF4-FFF2-40B4-BE49-F238E27FC236}">
                <a16:creationId xmlns:a16="http://schemas.microsoft.com/office/drawing/2014/main" id="{8055110E-D3B8-9642-8768-21179EF0E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5804" y="6049147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E</a:t>
            </a:r>
          </a:p>
        </p:txBody>
      </p:sp>
      <p:sp>
        <p:nvSpPr>
          <p:cNvPr id="2884953" name="Text Box 345">
            <a:extLst>
              <a:ext uri="{FF2B5EF4-FFF2-40B4-BE49-F238E27FC236}">
                <a16:creationId xmlns:a16="http://schemas.microsoft.com/office/drawing/2014/main" id="{10B29C55-BE1F-874B-8173-C0628CC3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20" y="6040394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X</a:t>
            </a:r>
          </a:p>
        </p:txBody>
      </p:sp>
      <p:sp>
        <p:nvSpPr>
          <p:cNvPr id="2884954" name="Text Box 346">
            <a:extLst>
              <a:ext uri="{FF2B5EF4-FFF2-40B4-BE49-F238E27FC236}">
                <a16:creationId xmlns:a16="http://schemas.microsoft.com/office/drawing/2014/main" id="{7D53D92A-9F34-5C40-B018-42F805775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188" y="6049147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W</a:t>
            </a:r>
          </a:p>
        </p:txBody>
      </p:sp>
      <p:sp>
        <p:nvSpPr>
          <p:cNvPr id="2884955" name="Text Box 347">
            <a:extLst>
              <a:ext uri="{FF2B5EF4-FFF2-40B4-BE49-F238E27FC236}">
                <a16:creationId xmlns:a16="http://schemas.microsoft.com/office/drawing/2014/main" id="{216BDAD6-1779-3C4A-989A-7FACE4E6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37" y="6049147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D</a:t>
            </a:r>
          </a:p>
        </p:txBody>
      </p:sp>
      <p:sp>
        <p:nvSpPr>
          <p:cNvPr id="2884956" name="Text Box 348">
            <a:extLst>
              <a:ext uri="{FF2B5EF4-FFF2-40B4-BE49-F238E27FC236}">
                <a16:creationId xmlns:a16="http://schemas.microsoft.com/office/drawing/2014/main" id="{B3B76DFE-1EAB-9241-B499-E73EE5055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242" y="6052899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C</a:t>
            </a:r>
          </a:p>
        </p:txBody>
      </p:sp>
      <p:sp>
        <p:nvSpPr>
          <p:cNvPr id="2884957" name="Text Box 349">
            <a:extLst>
              <a:ext uri="{FF2B5EF4-FFF2-40B4-BE49-F238E27FC236}">
                <a16:creationId xmlns:a16="http://schemas.microsoft.com/office/drawing/2014/main" id="{89E946BD-83C8-E444-827D-9B92A1E6C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8994" y="6037891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28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8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8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8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8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84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4953" grpId="0"/>
      <p:bldP spid="2884954" grpId="0"/>
      <p:bldP spid="2884955" grpId="0"/>
      <p:bldP spid="2884956" grpId="0"/>
      <p:bldP spid="28849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61DE-C38E-8D4A-86B0-1139BD41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</a:t>
            </a:r>
            <a:r>
              <a:rPr lang="en-US" altLang="zh-CN" dirty="0"/>
              <a:t>147</a:t>
            </a:r>
            <a:r>
              <a:rPr lang="zh-TW" altLang="en-US" dirty="0"/>
              <a:t>习题</a:t>
            </a:r>
            <a:r>
              <a:rPr lang="en-US" altLang="zh-CN" dirty="0"/>
              <a:t>2.2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03C38B-1803-AF4B-A3DF-D50C43DB6E79}"/>
              </a:ext>
            </a:extLst>
          </p:cNvPr>
          <p:cNvSpPr/>
          <p:nvPr/>
        </p:nvSpPr>
        <p:spPr>
          <a:xfrm>
            <a:off x="683568" y="908720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/>
              <a:t>（</a:t>
            </a:r>
            <a:r>
              <a:rPr lang="en-US" sz="1800" dirty="0"/>
              <a:t>2</a:t>
            </a:r>
            <a:r>
              <a:rPr lang="zh-CN" altLang="en-US" sz="1800" dirty="0"/>
              <a:t>）设一棵二叉树的先序序列：</a:t>
            </a:r>
            <a:r>
              <a:rPr lang="en-US" sz="1800" dirty="0"/>
              <a:t> A B D F C E G H </a:t>
            </a:r>
            <a:r>
              <a:rPr lang="zh-CN" altLang="en-US" sz="1800" dirty="0"/>
              <a:t>，中序序列：</a:t>
            </a:r>
            <a:r>
              <a:rPr lang="en-US" sz="1800" dirty="0"/>
              <a:t> B F D A G E H C</a:t>
            </a:r>
          </a:p>
          <a:p>
            <a:r>
              <a:rPr lang="zh-CN" altLang="en-US" sz="1800" dirty="0"/>
              <a:t>①画出这棵二叉树。</a:t>
            </a:r>
            <a:endParaRPr lang="en-US" sz="1800" dirty="0"/>
          </a:p>
          <a:p>
            <a:r>
              <a:rPr lang="zh-CN" altLang="en-US" sz="1800" dirty="0"/>
              <a:t>②画出这棵二叉树的后序线索树。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A03C3-D863-CA42-9C00-150136B263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132736"/>
            <a:ext cx="2047875" cy="1952625"/>
          </a:xfrm>
          <a:prstGeom prst="rect">
            <a:avLst/>
          </a:prstGeom>
          <a:noFill/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975E85-908C-5D48-99FD-981A96130951}"/>
              </a:ext>
            </a:extLst>
          </p:cNvPr>
          <p:cNvSpPr/>
          <p:nvPr/>
        </p:nvSpPr>
        <p:spPr bwMode="auto">
          <a:xfrm>
            <a:off x="3686172" y="2315324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76AE19-01E8-6D4A-AA52-0957B726FA57}"/>
              </a:ext>
            </a:extLst>
          </p:cNvPr>
          <p:cNvSpPr/>
          <p:nvPr/>
        </p:nvSpPr>
        <p:spPr bwMode="auto">
          <a:xfrm>
            <a:off x="4407683" y="5325269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G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1F0FD5-EC37-8240-AB85-138CC20CECB8}"/>
              </a:ext>
            </a:extLst>
          </p:cNvPr>
          <p:cNvSpPr/>
          <p:nvPr/>
        </p:nvSpPr>
        <p:spPr bwMode="auto">
          <a:xfrm>
            <a:off x="1889314" y="3212464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0FB433-0FD2-6D46-98EA-028849B351FA}"/>
              </a:ext>
            </a:extLst>
          </p:cNvPr>
          <p:cNvCxnSpPr>
            <a:cxnSpLocks/>
            <a:stCxn id="3" idx="3"/>
            <a:endCxn id="9" idx="7"/>
          </p:cNvCxnSpPr>
          <p:nvPr/>
        </p:nvCxnSpPr>
        <p:spPr bwMode="auto">
          <a:xfrm flipH="1">
            <a:off x="2381015" y="2807025"/>
            <a:ext cx="1389520" cy="489802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2CA08A0-156E-2944-9AAD-BDBE6CEDCC34}"/>
              </a:ext>
            </a:extLst>
          </p:cNvPr>
          <p:cNvSpPr/>
          <p:nvPr/>
        </p:nvSpPr>
        <p:spPr bwMode="auto">
          <a:xfrm>
            <a:off x="2709651" y="4132614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7737D-72EE-B649-A693-41EC699209E6}"/>
              </a:ext>
            </a:extLst>
          </p:cNvPr>
          <p:cNvCxnSpPr>
            <a:cxnSpLocks/>
            <a:stCxn id="9" idx="4"/>
            <a:endCxn id="13" idx="1"/>
          </p:cNvCxnSpPr>
          <p:nvPr/>
        </p:nvCxnSpPr>
        <p:spPr bwMode="auto">
          <a:xfrm>
            <a:off x="2177346" y="3788528"/>
            <a:ext cx="616668" cy="428449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8573D46-F40D-654B-A811-39A4EF7010EA}"/>
              </a:ext>
            </a:extLst>
          </p:cNvPr>
          <p:cNvSpPr/>
          <p:nvPr/>
        </p:nvSpPr>
        <p:spPr bwMode="auto">
          <a:xfrm>
            <a:off x="2092983" y="5325269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4BCA75-A0E1-9847-BCC0-8B3DCD22BBA5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 bwMode="auto">
          <a:xfrm flipH="1">
            <a:off x="2381015" y="4708678"/>
            <a:ext cx="616668" cy="616591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992D1FD-F18A-8C4E-BA43-DE02C909E5F6}"/>
              </a:ext>
            </a:extLst>
          </p:cNvPr>
          <p:cNvSpPr/>
          <p:nvPr/>
        </p:nvSpPr>
        <p:spPr bwMode="auto">
          <a:xfrm>
            <a:off x="5897750" y="3157414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C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0C59C5-0E15-BB48-8E47-5B0FAB2A9C90}"/>
              </a:ext>
            </a:extLst>
          </p:cNvPr>
          <p:cNvSpPr/>
          <p:nvPr/>
        </p:nvSpPr>
        <p:spPr bwMode="auto">
          <a:xfrm>
            <a:off x="5094639" y="4259043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E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8A92459-2440-104C-8DDF-7EB89624522B}"/>
              </a:ext>
            </a:extLst>
          </p:cNvPr>
          <p:cNvSpPr/>
          <p:nvPr/>
        </p:nvSpPr>
        <p:spPr bwMode="auto">
          <a:xfrm>
            <a:off x="6061371" y="5325269"/>
            <a:ext cx="576064" cy="57606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H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111A5-380A-C747-BD2E-0278A4992DFB}"/>
              </a:ext>
            </a:extLst>
          </p:cNvPr>
          <p:cNvCxnSpPr>
            <a:cxnSpLocks/>
            <a:stCxn id="3" idx="5"/>
            <a:endCxn id="23" idx="1"/>
          </p:cNvCxnSpPr>
          <p:nvPr/>
        </p:nvCxnSpPr>
        <p:spPr bwMode="auto">
          <a:xfrm>
            <a:off x="4177873" y="2807025"/>
            <a:ext cx="1804240" cy="434752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388091-D8B9-EE46-A473-EE93C0AFB6C4}"/>
              </a:ext>
            </a:extLst>
          </p:cNvPr>
          <p:cNvCxnSpPr>
            <a:cxnSpLocks/>
            <a:stCxn id="23" idx="4"/>
            <a:endCxn id="24" idx="7"/>
          </p:cNvCxnSpPr>
          <p:nvPr/>
        </p:nvCxnSpPr>
        <p:spPr bwMode="auto">
          <a:xfrm flipH="1">
            <a:off x="5586340" y="3733478"/>
            <a:ext cx="599442" cy="609928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D3F371-580B-D140-8A65-CDB5563D3948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 bwMode="auto">
          <a:xfrm flipH="1">
            <a:off x="4695715" y="4750744"/>
            <a:ext cx="483287" cy="574525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1E15D59-601D-5E44-8BB3-F56AA61E158F}"/>
              </a:ext>
            </a:extLst>
          </p:cNvPr>
          <p:cNvCxnSpPr>
            <a:cxnSpLocks/>
            <a:stCxn id="24" idx="5"/>
            <a:endCxn id="25" idx="0"/>
          </p:cNvCxnSpPr>
          <p:nvPr/>
        </p:nvCxnSpPr>
        <p:spPr bwMode="auto">
          <a:xfrm>
            <a:off x="5586340" y="4750744"/>
            <a:ext cx="763063" cy="574525"/>
          </a:xfrm>
          <a:prstGeom prst="line">
            <a:avLst/>
          </a:prstGeom>
          <a:ln w="31750">
            <a:solidFill>
              <a:schemeClr val="accent5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6877AF-A15D-C440-99CE-FC0E5B404B70}"/>
              </a:ext>
            </a:extLst>
          </p:cNvPr>
          <p:cNvCxnSpPr>
            <a:cxnSpLocks/>
            <a:stCxn id="19" idx="2"/>
          </p:cNvCxnSpPr>
          <p:nvPr/>
        </p:nvCxnSpPr>
        <p:spPr bwMode="auto">
          <a:xfrm flipH="1">
            <a:off x="1115616" y="5613301"/>
            <a:ext cx="977367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55A5945-EED8-9845-B15D-F985901A1989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5616" y="4653136"/>
            <a:ext cx="0" cy="960165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B13DA77-CB1C-C24E-866B-E346DA3604D9}"/>
              </a:ext>
            </a:extLst>
          </p:cNvPr>
          <p:cNvCxnSpPr>
            <a:cxnSpLocks/>
            <a:stCxn id="19" idx="6"/>
          </p:cNvCxnSpPr>
          <p:nvPr/>
        </p:nvCxnSpPr>
        <p:spPr bwMode="auto">
          <a:xfrm>
            <a:off x="2669047" y="5613301"/>
            <a:ext cx="337606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6DBA064-9A8B-EF40-A527-AD63F793880C}"/>
              </a:ext>
            </a:extLst>
          </p:cNvPr>
          <p:cNvCxnSpPr>
            <a:cxnSpLocks/>
            <a:endCxn id="13" idx="4"/>
          </p:cNvCxnSpPr>
          <p:nvPr/>
        </p:nvCxnSpPr>
        <p:spPr bwMode="auto">
          <a:xfrm flipH="1" flipV="1">
            <a:off x="2997683" y="4708678"/>
            <a:ext cx="2" cy="904624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8DA75EE-87EC-C94C-9DAF-8280D13EFF68}"/>
              </a:ext>
            </a:extLst>
          </p:cNvPr>
          <p:cNvCxnSpPr>
            <a:cxnSpLocks/>
          </p:cNvCxnSpPr>
          <p:nvPr/>
        </p:nvCxnSpPr>
        <p:spPr bwMode="auto">
          <a:xfrm>
            <a:off x="3278084" y="4420646"/>
            <a:ext cx="337606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6BD01A6-690F-7140-80CB-FAB551FA30FA}"/>
              </a:ext>
            </a:extLst>
          </p:cNvPr>
          <p:cNvCxnSpPr>
            <a:cxnSpLocks/>
            <a:endCxn id="9" idx="6"/>
          </p:cNvCxnSpPr>
          <p:nvPr/>
        </p:nvCxnSpPr>
        <p:spPr bwMode="auto">
          <a:xfrm flipH="1">
            <a:off x="2465378" y="3500496"/>
            <a:ext cx="1150312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EA66F2B-2EDE-C74E-BD48-D8B42E828B96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9070" y="3500496"/>
            <a:ext cx="25281" cy="92015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0497E2-69DB-DA4F-8455-B5EDCAC6B62D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H="1" flipV="1">
            <a:off x="4488034" y="3369150"/>
            <a:ext cx="4012" cy="2040482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27437FC-E524-A84B-BCDC-CE4D7B2931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505782" y="3369149"/>
            <a:ext cx="1982251" cy="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6E6C98D-E207-7145-AF2E-5947438DA19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85782" y="2542630"/>
            <a:ext cx="18150" cy="614784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B6B2F2E-F887-0F44-929B-D0FF169A78EF}"/>
              </a:ext>
            </a:extLst>
          </p:cNvPr>
          <p:cNvCxnSpPr>
            <a:cxnSpLocks/>
          </p:cNvCxnSpPr>
          <p:nvPr/>
        </p:nvCxnSpPr>
        <p:spPr bwMode="auto">
          <a:xfrm flipH="1">
            <a:off x="4304638" y="2525964"/>
            <a:ext cx="1881145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F7C9478-155B-0743-B257-5BA2FA630236}"/>
              </a:ext>
            </a:extLst>
          </p:cNvPr>
          <p:cNvCxnSpPr>
            <a:cxnSpLocks/>
          </p:cNvCxnSpPr>
          <p:nvPr/>
        </p:nvCxnSpPr>
        <p:spPr bwMode="auto">
          <a:xfrm flipH="1">
            <a:off x="4981116" y="5517587"/>
            <a:ext cx="1080255" cy="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4BAC23-71FA-8344-8FAF-43FCF951EA50}"/>
              </a:ext>
            </a:extLst>
          </p:cNvPr>
          <p:cNvCxnSpPr>
            <a:cxnSpLocks/>
          </p:cNvCxnSpPr>
          <p:nvPr/>
        </p:nvCxnSpPr>
        <p:spPr bwMode="auto">
          <a:xfrm flipH="1">
            <a:off x="4992003" y="5754499"/>
            <a:ext cx="1080255" cy="1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7F6B1C9-EF8D-3C4A-BD40-D7F828F873E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934964" y="3728622"/>
            <a:ext cx="9075" cy="660769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FBF11AC-D530-0D40-BACD-D25A6003C351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>
            <a:off x="1944039" y="4420646"/>
            <a:ext cx="765612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736CD134-B91B-1A4C-9569-8A43F7D67A23}"/>
              </a:ext>
            </a:extLst>
          </p:cNvPr>
          <p:cNvSpPr/>
          <p:nvPr/>
        </p:nvSpPr>
        <p:spPr bwMode="auto">
          <a:xfrm>
            <a:off x="1895334" y="3212464"/>
            <a:ext cx="576064" cy="576064"/>
          </a:xfrm>
          <a:prstGeom prst="ellipse">
            <a:avLst/>
          </a:prstGeom>
          <a:solidFill>
            <a:srgbClr val="FA82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800" b="0" dirty="0">
                <a:ea typeface="仿宋_GB2312" panose="02010609030101010101" pitchFamily="49" charset="-122"/>
              </a:rPr>
              <a:t>B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E22A16C-A0F1-254C-8FAD-911808954B77}"/>
              </a:ext>
            </a:extLst>
          </p:cNvPr>
          <p:cNvSpPr/>
          <p:nvPr/>
        </p:nvSpPr>
        <p:spPr bwMode="auto">
          <a:xfrm>
            <a:off x="2097111" y="5325268"/>
            <a:ext cx="576064" cy="576064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anose="02010609030101010101" pitchFamily="49" charset="-122"/>
              </a:rPr>
              <a:t>F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16F9C7F-FD76-BD45-842E-F69D6B5DE19F}"/>
              </a:ext>
            </a:extLst>
          </p:cNvPr>
          <p:cNvCxnSpPr>
            <a:cxnSpLocks/>
          </p:cNvCxnSpPr>
          <p:nvPr/>
        </p:nvCxnSpPr>
        <p:spPr bwMode="auto">
          <a:xfrm flipV="1">
            <a:off x="6491964" y="4509120"/>
            <a:ext cx="16718" cy="814342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7AD1A08-5E3C-9C43-A1A3-82D5DD47C7BD}"/>
              </a:ext>
            </a:extLst>
          </p:cNvPr>
          <p:cNvCxnSpPr>
            <a:cxnSpLocks/>
          </p:cNvCxnSpPr>
          <p:nvPr/>
        </p:nvCxnSpPr>
        <p:spPr bwMode="auto">
          <a:xfrm flipH="1">
            <a:off x="5670704" y="4509120"/>
            <a:ext cx="803110" cy="0"/>
          </a:xfrm>
          <a:prstGeom prst="line">
            <a:avLst/>
          </a:prstGeom>
          <a:ln w="3175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07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3" grpId="0" animBg="1"/>
      <p:bldP spid="19" grpId="0" animBg="1"/>
      <p:bldP spid="23" grpId="0" animBg="1"/>
      <p:bldP spid="24" grpId="0" animBg="1"/>
      <p:bldP spid="25" grpId="0" animBg="1"/>
      <p:bldP spid="149" grpId="0" animBg="1"/>
      <p:bldP spid="150" grpId="0" animBg="1"/>
      <p:bldP spid="15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11B28995-8FF6-FA48-8802-145637E51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后序遍历的非递归实现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74903D0-C901-864F-A513-2E2840C46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b="1"/>
              <a:t>template &lt;class Type&gt;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void BinaryTree&lt;Type&gt;::postOrder() const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{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	linkStack&lt; StNode &gt; s;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	StNode current(root);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    cout &lt;&lt; "</a:t>
            </a:r>
            <a:r>
              <a:rPr lang="zh-CN" altLang="en-US" b="1"/>
              <a:t>后序遍历</a:t>
            </a:r>
            <a:r>
              <a:rPr lang="en-US" altLang="zh-CN" b="1"/>
              <a:t>: ";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	s.push(current);   </a:t>
            </a:r>
          </a:p>
        </p:txBody>
      </p:sp>
    </p:spTree>
    <p:extLst>
      <p:ext uri="{BB962C8B-B14F-4D97-AF65-F5344CB8AC3E}">
        <p14:creationId xmlns:p14="http://schemas.microsoft.com/office/powerpoint/2010/main" val="428610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78C64788-930F-A84D-A891-27132F7A7A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7772400" cy="532901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while (!</a:t>
            </a:r>
            <a:r>
              <a:rPr lang="en-US" altLang="zh-CN" sz="2400" b="1" dirty="0" err="1"/>
              <a:t>s.isEmpty</a:t>
            </a:r>
            <a:r>
              <a:rPr lang="en-US" altLang="zh-CN" sz="2400" b="1" dirty="0"/>
              <a:t>())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{  current = </a:t>
            </a:r>
            <a:r>
              <a:rPr lang="en-US" altLang="zh-CN" sz="2400" b="1" dirty="0" err="1"/>
              <a:t>s.pop</a:t>
            </a:r>
            <a:r>
              <a:rPr lang="en-US" altLang="zh-CN" sz="2400" b="1" dirty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if ( ++</a:t>
            </a:r>
            <a:r>
              <a:rPr lang="en-US" altLang="zh-CN" sz="2400" b="1" dirty="0" err="1"/>
              <a:t>current.TimesPop</a:t>
            </a:r>
            <a:r>
              <a:rPr lang="en-US" altLang="zh-CN" sz="2400" b="1" dirty="0"/>
              <a:t> == 3 )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{</a:t>
            </a:r>
            <a:r>
              <a:rPr lang="en-US" altLang="zh-CN" sz="2400" b="1" dirty="0" err="1"/>
              <a:t>cout</a:t>
            </a:r>
            <a:r>
              <a:rPr lang="en-US" altLang="zh-CN" sz="2400" b="1" dirty="0"/>
              <a:t> &lt;&lt; </a:t>
            </a:r>
            <a:r>
              <a:rPr lang="en-US" altLang="zh-CN" sz="2400" b="1" dirty="0" err="1"/>
              <a:t>current.node</a:t>
            </a:r>
            <a:r>
              <a:rPr lang="en-US" altLang="zh-CN" sz="2400" b="1" dirty="0"/>
              <a:t>-&gt;data; continue;}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 err="1"/>
              <a:t>s.push</a:t>
            </a:r>
            <a:r>
              <a:rPr lang="en-US" altLang="zh-CN" sz="2400" b="1" dirty="0"/>
              <a:t>( current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if ( </a:t>
            </a:r>
            <a:r>
              <a:rPr lang="en-US" altLang="zh-CN" sz="2400" b="1" dirty="0" err="1"/>
              <a:t>current.TimesPop</a:t>
            </a:r>
            <a:r>
              <a:rPr lang="en-US" altLang="zh-CN" sz="2400" b="1" dirty="0"/>
              <a:t> == 1 )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{ if ( </a:t>
            </a:r>
            <a:r>
              <a:rPr lang="en-US" altLang="zh-CN" sz="2400" b="1" dirty="0" err="1"/>
              <a:t>current.node</a:t>
            </a:r>
            <a:r>
              <a:rPr lang="en-US" altLang="zh-CN" sz="2400" b="1" dirty="0"/>
              <a:t>-&gt;left != NULL 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	</a:t>
            </a:r>
            <a:r>
              <a:rPr lang="en-US" altLang="zh-CN" sz="2400" b="1" dirty="0" err="1"/>
              <a:t>s.push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StNode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current.node</a:t>
            </a:r>
            <a:r>
              <a:rPr lang="en-US" altLang="zh-CN" sz="2400" b="1" dirty="0"/>
              <a:t>-&gt;left) 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  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else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         if ( </a:t>
            </a:r>
            <a:r>
              <a:rPr lang="en-US" altLang="zh-CN" sz="2400" b="1" dirty="0" err="1"/>
              <a:t>current.node</a:t>
            </a:r>
            <a:r>
              <a:rPr lang="en-US" altLang="zh-CN" sz="2400" b="1" dirty="0"/>
              <a:t> -&gt;right != NULL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		</a:t>
            </a:r>
            <a:r>
              <a:rPr lang="en-US" altLang="zh-CN" sz="2400" b="1" dirty="0" err="1"/>
              <a:t>s.push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StNode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current.node</a:t>
            </a:r>
            <a:r>
              <a:rPr lang="en-US" altLang="zh-CN" sz="2400" b="1" dirty="0"/>
              <a:t>-&gt;right ) 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   }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2141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355B0E0-59C6-4246-A3B1-6179378B9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表达式树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01CFE92-E207-6B45-8C17-71CF6659E8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371" y="1253549"/>
            <a:ext cx="7772400" cy="48688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算术表达式可以表示为一棵二叉树，如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: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(4-2)*(10+(4+6)/2)+2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对这棵树后序遍历可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得到结果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设计一个类，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利用表达式树计算由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四则运算组成的表达式</a:t>
            </a:r>
          </a:p>
        </p:txBody>
      </p:sp>
      <p:grpSp>
        <p:nvGrpSpPr>
          <p:cNvPr id="17413" name="Group 30">
            <a:extLst>
              <a:ext uri="{FF2B5EF4-FFF2-40B4-BE49-F238E27FC236}">
                <a16:creationId xmlns:a16="http://schemas.microsoft.com/office/drawing/2014/main" id="{3DE8A3DD-09A6-7843-B577-1F895F3CFDFF}"/>
              </a:ext>
            </a:extLst>
          </p:cNvPr>
          <p:cNvGrpSpPr>
            <a:grpSpLocks/>
          </p:cNvGrpSpPr>
          <p:nvPr/>
        </p:nvGrpSpPr>
        <p:grpSpPr bwMode="auto">
          <a:xfrm>
            <a:off x="5148064" y="2204864"/>
            <a:ext cx="3625850" cy="3733800"/>
            <a:chOff x="521" y="1797"/>
            <a:chExt cx="2284" cy="2352"/>
          </a:xfrm>
        </p:grpSpPr>
        <p:sp>
          <p:nvSpPr>
            <p:cNvPr id="17414" name="Oval 5">
              <a:extLst>
                <a:ext uri="{FF2B5EF4-FFF2-40B4-BE49-F238E27FC236}">
                  <a16:creationId xmlns:a16="http://schemas.microsoft.com/office/drawing/2014/main" id="{8D1F87C6-2938-2442-87C0-7916CF8E9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" y="179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Oval 6">
              <a:extLst>
                <a:ext uri="{FF2B5EF4-FFF2-40B4-BE49-F238E27FC236}">
                  <a16:creationId xmlns:a16="http://schemas.microsoft.com/office/drawing/2014/main" id="{86FCB9CE-041C-8340-B31F-1983C5B23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213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18000" tIns="0" rIns="18000" bIns="0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*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Oval 7">
              <a:extLst>
                <a:ext uri="{FF2B5EF4-FFF2-40B4-BE49-F238E27FC236}">
                  <a16:creationId xmlns:a16="http://schemas.microsoft.com/office/drawing/2014/main" id="{057C7B37-A5B9-964C-A9C7-4DA0E8176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56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Oval 8">
              <a:extLst>
                <a:ext uri="{FF2B5EF4-FFF2-40B4-BE49-F238E27FC236}">
                  <a16:creationId xmlns:a16="http://schemas.microsoft.com/office/drawing/2014/main" id="{F4FD08A2-0446-AE4C-8461-49642B64A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94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/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Oval 9">
              <a:extLst>
                <a:ext uri="{FF2B5EF4-FFF2-40B4-BE49-F238E27FC236}">
                  <a16:creationId xmlns:a16="http://schemas.microsoft.com/office/drawing/2014/main" id="{C5921AE2-0127-804A-953B-55CD0F3CE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" y="304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Oval 10">
              <a:extLst>
                <a:ext uri="{FF2B5EF4-FFF2-40B4-BE49-F238E27FC236}">
                  <a16:creationId xmlns:a16="http://schemas.microsoft.com/office/drawing/2014/main" id="{6290939C-F427-7C4A-9619-872C84C9B6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299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Oval 11">
              <a:extLst>
                <a:ext uri="{FF2B5EF4-FFF2-40B4-BE49-F238E27FC236}">
                  <a16:creationId xmlns:a16="http://schemas.microsoft.com/office/drawing/2014/main" id="{7FCED09C-1C03-C34A-9F91-E259EDA09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342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Oval 12">
              <a:extLst>
                <a:ext uri="{FF2B5EF4-FFF2-40B4-BE49-F238E27FC236}">
                  <a16:creationId xmlns:a16="http://schemas.microsoft.com/office/drawing/2014/main" id="{48077931-8042-1D4B-AD0F-AAC4ACAAB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390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Oval 13">
              <a:extLst>
                <a:ext uri="{FF2B5EF4-FFF2-40B4-BE49-F238E27FC236}">
                  <a16:creationId xmlns:a16="http://schemas.microsoft.com/office/drawing/2014/main" id="{1B0B3C31-9B6F-D749-A9D7-AC38BCF66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3909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3" name="Oval 14">
              <a:extLst>
                <a:ext uri="{FF2B5EF4-FFF2-40B4-BE49-F238E27FC236}">
                  <a16:creationId xmlns:a16="http://schemas.microsoft.com/office/drawing/2014/main" id="{F89EF12B-496A-FE4B-A88C-E8501D198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613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Line 15">
              <a:extLst>
                <a:ext uri="{FF2B5EF4-FFF2-40B4-BE49-F238E27FC236}">
                  <a16:creationId xmlns:a16="http://schemas.microsoft.com/office/drawing/2014/main" id="{E072A910-BD41-244E-991F-4617DE652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7" y="1989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6">
              <a:extLst>
                <a:ext uri="{FF2B5EF4-FFF2-40B4-BE49-F238E27FC236}">
                  <a16:creationId xmlns:a16="http://schemas.microsoft.com/office/drawing/2014/main" id="{7E51F017-3DEC-0242-A416-B3C46B13F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9" y="2325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7">
              <a:extLst>
                <a:ext uri="{FF2B5EF4-FFF2-40B4-BE49-F238E27FC236}">
                  <a16:creationId xmlns:a16="http://schemas.microsoft.com/office/drawing/2014/main" id="{66A8C0EB-F0CC-4049-ABA9-62FB0F4C2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7" y="2325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8">
              <a:extLst>
                <a:ext uri="{FF2B5EF4-FFF2-40B4-BE49-F238E27FC236}">
                  <a16:creationId xmlns:a16="http://schemas.microsoft.com/office/drawing/2014/main" id="{53C8837C-FAA5-0743-9FFB-B24148D82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2757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19">
              <a:extLst>
                <a:ext uri="{FF2B5EF4-FFF2-40B4-BE49-F238E27FC236}">
                  <a16:creationId xmlns:a16="http://schemas.microsoft.com/office/drawing/2014/main" id="{3648F32B-824C-694B-B8FB-2ED563654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9" y="2805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20">
              <a:extLst>
                <a:ext uri="{FF2B5EF4-FFF2-40B4-BE49-F238E27FC236}">
                  <a16:creationId xmlns:a16="http://schemas.microsoft.com/office/drawing/2014/main" id="{DE66B378-76C8-214C-AB14-3953058F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2853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21">
              <a:extLst>
                <a:ext uri="{FF2B5EF4-FFF2-40B4-BE49-F238E27FC236}">
                  <a16:creationId xmlns:a16="http://schemas.microsoft.com/office/drawing/2014/main" id="{3FBC94A7-B6E2-4C46-93F5-D89703297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3" y="3189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2">
              <a:extLst>
                <a:ext uri="{FF2B5EF4-FFF2-40B4-BE49-F238E27FC236}">
                  <a16:creationId xmlns:a16="http://schemas.microsoft.com/office/drawing/2014/main" id="{900DAFA9-37E4-3341-A9E4-D5E9F62D6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3" y="3669"/>
              <a:ext cx="96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3">
              <a:extLst>
                <a:ext uri="{FF2B5EF4-FFF2-40B4-BE49-F238E27FC236}">
                  <a16:creationId xmlns:a16="http://schemas.microsoft.com/office/drawing/2014/main" id="{F1FFFD38-A8A9-D944-BC01-9E1A92E88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3669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Oval 24">
              <a:extLst>
                <a:ext uri="{FF2B5EF4-FFF2-40B4-BE49-F238E27FC236}">
                  <a16:creationId xmlns:a16="http://schemas.microsoft.com/office/drawing/2014/main" id="{E57895ED-4951-D442-9209-07DC4D977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067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4" name="Line 25">
              <a:extLst>
                <a:ext uri="{FF2B5EF4-FFF2-40B4-BE49-F238E27FC236}">
                  <a16:creationId xmlns:a16="http://schemas.microsoft.com/office/drawing/2014/main" id="{CB0D4A52-5CB8-E94B-BF0B-01A2D2C42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3" y="2840"/>
              <a:ext cx="181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5" name="Oval 26">
              <a:extLst>
                <a:ext uri="{FF2B5EF4-FFF2-40B4-BE49-F238E27FC236}">
                  <a16:creationId xmlns:a16="http://schemas.microsoft.com/office/drawing/2014/main" id="{4C005069-7961-CF41-8B4C-77E1C9D62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11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6" name="Line 27">
              <a:extLst>
                <a:ext uri="{FF2B5EF4-FFF2-40B4-BE49-F238E27FC236}">
                  <a16:creationId xmlns:a16="http://schemas.microsoft.com/office/drawing/2014/main" id="{332E2CAE-3A51-9549-896B-205D784A43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979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7" name="Oval 28">
              <a:extLst>
                <a:ext uri="{FF2B5EF4-FFF2-40B4-BE49-F238E27FC236}">
                  <a16:creationId xmlns:a16="http://schemas.microsoft.com/office/drawing/2014/main" id="{C94BBF69-F67B-AD4E-87E3-FFBAD7DD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3385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2000" b="1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Line 29">
              <a:extLst>
                <a:ext uri="{FF2B5EF4-FFF2-40B4-BE49-F238E27FC236}">
                  <a16:creationId xmlns:a16="http://schemas.microsoft.com/office/drawing/2014/main" id="{CC2794FA-909F-0D4C-AF7D-FE32B8FEE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158"/>
              <a:ext cx="136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0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B03CA55B-C04B-0D4F-BEE9-F454BB964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7056" y="24391"/>
            <a:ext cx="7812881" cy="953509"/>
          </a:xfrm>
        </p:spPr>
        <p:txBody>
          <a:bodyPr/>
          <a:lstStyle/>
          <a:p>
            <a:pPr eaLnBrk="1" hangingPunct="1"/>
            <a:r>
              <a:rPr lang="zh-CN" altLang="en-US" dirty="0"/>
              <a:t>树的构建过程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9004BB4-7E0D-9849-A0D8-EA78E1FBB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4537075" cy="584200"/>
          </a:xfrm>
        </p:spPr>
        <p:txBody>
          <a:bodyPr/>
          <a:lstStyle/>
          <a:p>
            <a:pPr indent="61913" eaLnBrk="1" hangingPunct="1">
              <a:buFontTx/>
              <a:buNone/>
            </a:pPr>
            <a:r>
              <a:rPr lang="en-US" altLang="zh-CN" dirty="0"/>
              <a:t>3*4+5*7*9+8   </a:t>
            </a:r>
            <a:r>
              <a:rPr lang="zh-CN" altLang="en-US" dirty="0"/>
              <a:t>构建左节点</a:t>
            </a:r>
            <a:r>
              <a:rPr lang="en-US" altLang="zh-CN" dirty="0"/>
              <a:t>3</a:t>
            </a:r>
          </a:p>
        </p:txBody>
      </p:sp>
      <p:sp>
        <p:nvSpPr>
          <p:cNvPr id="1719300" name="Oval 4">
            <a:extLst>
              <a:ext uri="{FF2B5EF4-FFF2-40B4-BE49-F238E27FC236}">
                <a16:creationId xmlns:a16="http://schemas.microsoft.com/office/drawing/2014/main" id="{5FC5F717-833A-534E-9E8A-097A5597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1412875"/>
            <a:ext cx="360362" cy="2873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/>
              <a:t>3</a:t>
            </a:r>
          </a:p>
        </p:txBody>
      </p:sp>
      <p:sp>
        <p:nvSpPr>
          <p:cNvPr id="1719301" name="Rectangle 5">
            <a:extLst>
              <a:ext uri="{FF2B5EF4-FFF2-40B4-BE49-F238E27FC236}">
                <a16:creationId xmlns:a16="http://schemas.microsoft.com/office/drawing/2014/main" id="{6C161F6B-C188-AB4A-A26A-7AA415246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276475"/>
            <a:ext cx="4537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*4+5*7*9+8   </a:t>
            </a:r>
            <a:r>
              <a:rPr lang="zh-CN" altLang="en-US" b="1">
                <a:ea typeface="宋体" panose="02010600030101010101" pitchFamily="2" charset="-122"/>
              </a:rPr>
              <a:t>构建根节点*</a:t>
            </a: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18A5E1EB-0938-6F45-93FB-D19B6E615A00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2349500"/>
            <a:ext cx="863600" cy="647700"/>
            <a:chOff x="3289" y="1480"/>
            <a:chExt cx="544" cy="408"/>
          </a:xfrm>
        </p:grpSpPr>
        <p:sp>
          <p:nvSpPr>
            <p:cNvPr id="18467" name="Oval 6">
              <a:extLst>
                <a:ext uri="{FF2B5EF4-FFF2-40B4-BE49-F238E27FC236}">
                  <a16:creationId xmlns:a16="http://schemas.microsoft.com/office/drawing/2014/main" id="{D8E34034-26B5-2B4D-9F9E-EACBA0FF0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170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8468" name="Oval 7">
              <a:extLst>
                <a:ext uri="{FF2B5EF4-FFF2-40B4-BE49-F238E27FC236}">
                  <a16:creationId xmlns:a16="http://schemas.microsoft.com/office/drawing/2014/main" id="{2D988356-E765-1546-96BA-74B23A0AE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148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18469" name="Line 8">
              <a:extLst>
                <a:ext uri="{FF2B5EF4-FFF2-40B4-BE49-F238E27FC236}">
                  <a16:creationId xmlns:a16="http://schemas.microsoft.com/office/drawing/2014/main" id="{12548662-4DDE-0542-976C-E11B14290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571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19305" name="Rectangle 9">
            <a:extLst>
              <a:ext uri="{FF2B5EF4-FFF2-40B4-BE49-F238E27FC236}">
                <a16:creationId xmlns:a16="http://schemas.microsoft.com/office/drawing/2014/main" id="{95FC139D-B897-384B-85E1-9DD07406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84538"/>
            <a:ext cx="4537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4+5*7*9+8   </a:t>
            </a:r>
            <a:r>
              <a:rPr lang="zh-CN" altLang="en-US" b="1">
                <a:ea typeface="宋体" panose="02010600030101010101" pitchFamily="2" charset="-122"/>
              </a:rPr>
              <a:t>构建右节点</a:t>
            </a:r>
            <a:r>
              <a:rPr lang="en-US" altLang="zh-CN" b="1"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8F173377-D1C7-6B4D-BCE3-A0F7B52BA16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284538"/>
            <a:ext cx="1296987" cy="647700"/>
            <a:chOff x="3516" y="1570"/>
            <a:chExt cx="817" cy="408"/>
          </a:xfrm>
        </p:grpSpPr>
        <p:sp>
          <p:nvSpPr>
            <p:cNvPr id="18462" name="Oval 10">
              <a:extLst>
                <a:ext uri="{FF2B5EF4-FFF2-40B4-BE49-F238E27FC236}">
                  <a16:creationId xmlns:a16="http://schemas.microsoft.com/office/drawing/2014/main" id="{CF13FC54-4D1A-EB41-8C81-7DF378927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79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8463" name="Oval 11">
              <a:extLst>
                <a:ext uri="{FF2B5EF4-FFF2-40B4-BE49-F238E27FC236}">
                  <a16:creationId xmlns:a16="http://schemas.microsoft.com/office/drawing/2014/main" id="{8FD30D13-E4EF-A84A-B1EB-3884FA7F6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57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18464" name="Line 12">
              <a:extLst>
                <a:ext uri="{FF2B5EF4-FFF2-40B4-BE49-F238E27FC236}">
                  <a16:creationId xmlns:a16="http://schemas.microsoft.com/office/drawing/2014/main" id="{5E9133DE-7B29-3A49-9291-40625CA34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661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5" name="Oval 13">
              <a:extLst>
                <a:ext uri="{FF2B5EF4-FFF2-40B4-BE49-F238E27FC236}">
                  <a16:creationId xmlns:a16="http://schemas.microsoft.com/office/drawing/2014/main" id="{AEDF39E9-3EA3-B949-ACAD-76C3C3EF8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79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8466" name="Line 14">
              <a:extLst>
                <a:ext uri="{FF2B5EF4-FFF2-40B4-BE49-F238E27FC236}">
                  <a16:creationId xmlns:a16="http://schemas.microsoft.com/office/drawing/2014/main" id="{9B88C4B0-C44D-424D-ABA7-8233F6E380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170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19311" name="Rectangle 15">
            <a:extLst>
              <a:ext uri="{FF2B5EF4-FFF2-40B4-BE49-F238E27FC236}">
                <a16:creationId xmlns:a16="http://schemas.microsoft.com/office/drawing/2014/main" id="{7F22383A-9716-124C-B018-F5E017464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292600"/>
            <a:ext cx="6985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+5*7*9+8   </a:t>
            </a:r>
            <a:r>
              <a:rPr lang="zh-CN" altLang="en-US" b="1">
                <a:ea typeface="宋体" panose="02010600030101010101" pitchFamily="2" charset="-122"/>
              </a:rPr>
              <a:t>构建根节点</a:t>
            </a:r>
            <a:r>
              <a:rPr lang="en-US" altLang="zh-CN" b="1">
                <a:ea typeface="宋体" panose="02010600030101010101" pitchFamily="2" charset="-122"/>
              </a:rPr>
              <a:t>+</a:t>
            </a:r>
            <a:r>
              <a:rPr lang="zh-CN" altLang="en-US" b="1">
                <a:ea typeface="宋体" panose="02010600030101010101" pitchFamily="2" charset="-122"/>
              </a:rPr>
              <a:t>，原树作为左子树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A9651E81-91A0-DA45-B95E-923863F8ADB6}"/>
              </a:ext>
            </a:extLst>
          </p:cNvPr>
          <p:cNvGrpSpPr>
            <a:grpSpLocks/>
          </p:cNvGrpSpPr>
          <p:nvPr/>
        </p:nvGrpSpPr>
        <p:grpSpPr bwMode="auto">
          <a:xfrm>
            <a:off x="7092950" y="4437063"/>
            <a:ext cx="1368425" cy="1152525"/>
            <a:chOff x="4604" y="1933"/>
            <a:chExt cx="862" cy="726"/>
          </a:xfrm>
        </p:grpSpPr>
        <p:sp>
          <p:nvSpPr>
            <p:cNvPr id="18455" name="Oval 16">
              <a:extLst>
                <a:ext uri="{FF2B5EF4-FFF2-40B4-BE49-F238E27FC236}">
                  <a16:creationId xmlns:a16="http://schemas.microsoft.com/office/drawing/2014/main" id="{BBC0CFEC-732E-7A4A-BB6E-289F46D49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1933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18456" name="Oval 17">
              <a:extLst>
                <a:ext uri="{FF2B5EF4-FFF2-40B4-BE49-F238E27FC236}">
                  <a16:creationId xmlns:a16="http://schemas.microsoft.com/office/drawing/2014/main" id="{CC6FDFD8-8DC0-A54B-B51C-B60834841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247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8457" name="Oval 18">
              <a:extLst>
                <a:ext uri="{FF2B5EF4-FFF2-40B4-BE49-F238E27FC236}">
                  <a16:creationId xmlns:a16="http://schemas.microsoft.com/office/drawing/2014/main" id="{D971E40C-CFEE-A645-9681-7BD089688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25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18458" name="Line 19">
              <a:extLst>
                <a:ext uri="{FF2B5EF4-FFF2-40B4-BE49-F238E27FC236}">
                  <a16:creationId xmlns:a16="http://schemas.microsoft.com/office/drawing/2014/main" id="{F9DAD4E8-EDAD-324E-8362-3BACEC9D3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5" y="2342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9" name="Oval 20">
              <a:extLst>
                <a:ext uri="{FF2B5EF4-FFF2-40B4-BE49-F238E27FC236}">
                  <a16:creationId xmlns:a16="http://schemas.microsoft.com/office/drawing/2014/main" id="{AB02CC43-308E-3B49-8B50-1CDA6F8E3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" y="247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8460" name="Line 21">
              <a:extLst>
                <a:ext uri="{FF2B5EF4-FFF2-40B4-BE49-F238E27FC236}">
                  <a16:creationId xmlns:a16="http://schemas.microsoft.com/office/drawing/2014/main" id="{DB2DDFE7-F8E4-7644-852A-CCA1929EF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387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1" name="Line 22">
              <a:extLst>
                <a:ext uri="{FF2B5EF4-FFF2-40B4-BE49-F238E27FC236}">
                  <a16:creationId xmlns:a16="http://schemas.microsoft.com/office/drawing/2014/main" id="{1F9E5130-3131-0344-9F32-4F114A3F16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8" y="2069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19319" name="Rectangle 23">
            <a:extLst>
              <a:ext uri="{FF2B5EF4-FFF2-40B4-BE49-F238E27FC236}">
                <a16:creationId xmlns:a16="http://schemas.microsoft.com/office/drawing/2014/main" id="{FBBEA4AC-8965-C943-B9B0-3F9B5C2F5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9225"/>
            <a:ext cx="4537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5*7*9+8   </a:t>
            </a:r>
            <a:r>
              <a:rPr lang="zh-CN" altLang="en-US" b="1">
                <a:ea typeface="宋体" panose="02010600030101010101" pitchFamily="2" charset="-122"/>
              </a:rPr>
              <a:t>构建右节点</a:t>
            </a:r>
            <a:r>
              <a:rPr lang="en-US" altLang="zh-CN" b="1">
                <a:ea typeface="宋体" panose="02010600030101010101" pitchFamily="2" charset="-122"/>
              </a:rPr>
              <a:t>5</a:t>
            </a:r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B6BD2CB9-5496-014C-B804-B9C764779B94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5445125"/>
            <a:ext cx="1800225" cy="1152525"/>
            <a:chOff x="3379" y="2431"/>
            <a:chExt cx="1134" cy="726"/>
          </a:xfrm>
        </p:grpSpPr>
        <p:sp>
          <p:nvSpPr>
            <p:cNvPr id="18446" name="Oval 24">
              <a:extLst>
                <a:ext uri="{FF2B5EF4-FFF2-40B4-BE49-F238E27FC236}">
                  <a16:creationId xmlns:a16="http://schemas.microsoft.com/office/drawing/2014/main" id="{A782A37E-1BDC-8D49-9C91-1028CA6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43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18447" name="Oval 25">
              <a:extLst>
                <a:ext uri="{FF2B5EF4-FFF2-40B4-BE49-F238E27FC236}">
                  <a16:creationId xmlns:a16="http://schemas.microsoft.com/office/drawing/2014/main" id="{066845E6-F9B6-3145-A342-15CE64ED7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7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8448" name="Oval 26">
              <a:extLst>
                <a:ext uri="{FF2B5EF4-FFF2-40B4-BE49-F238E27FC236}">
                  <a16:creationId xmlns:a16="http://schemas.microsoft.com/office/drawing/2014/main" id="{D2619FF0-CF0E-2F41-9BD2-DE795DC7D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4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18449" name="Line 27">
              <a:extLst>
                <a:ext uri="{FF2B5EF4-FFF2-40B4-BE49-F238E27FC236}">
                  <a16:creationId xmlns:a16="http://schemas.microsoft.com/office/drawing/2014/main" id="{B92CED1E-0F88-3E4A-A780-08056136A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0" y="2840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Oval 28">
              <a:extLst>
                <a:ext uri="{FF2B5EF4-FFF2-40B4-BE49-F238E27FC236}">
                  <a16:creationId xmlns:a16="http://schemas.microsoft.com/office/drawing/2014/main" id="{E8ED304C-6857-4F46-8FC9-444BD76EA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297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8451" name="Line 29">
              <a:extLst>
                <a:ext uri="{FF2B5EF4-FFF2-40B4-BE49-F238E27FC236}">
                  <a16:creationId xmlns:a16="http://schemas.microsoft.com/office/drawing/2014/main" id="{74219BB4-DFE3-4046-B950-A896CC2F9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2885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2" name="Line 30">
              <a:extLst>
                <a:ext uri="{FF2B5EF4-FFF2-40B4-BE49-F238E27FC236}">
                  <a16:creationId xmlns:a16="http://schemas.microsoft.com/office/drawing/2014/main" id="{1549641A-7019-5944-A189-AF7B01D01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2567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3" name="Oval 38">
              <a:extLst>
                <a:ext uri="{FF2B5EF4-FFF2-40B4-BE49-F238E27FC236}">
                  <a16:creationId xmlns:a16="http://schemas.microsoft.com/office/drawing/2014/main" id="{90D909D9-94EF-E04F-898B-7A7C9C199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704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18454" name="Line 39">
              <a:extLst>
                <a:ext uri="{FF2B5EF4-FFF2-40B4-BE49-F238E27FC236}">
                  <a16:creationId xmlns:a16="http://schemas.microsoft.com/office/drawing/2014/main" id="{A9CDAFD4-6BA8-5142-BACA-FA3E75784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2568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25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9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19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9300" grpId="0" animBg="1"/>
      <p:bldP spid="1719301" grpId="0"/>
      <p:bldP spid="1719305" grpId="0"/>
      <p:bldP spid="1719311" grpId="0"/>
      <p:bldP spid="17193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EE7E-7CB5-DF4D-A254-6F7320CA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E9B7C9-E726-4E44-9330-A6E4DED76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461" y="1629643"/>
            <a:ext cx="59769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*7*9+8   </a:t>
            </a:r>
            <a:r>
              <a:rPr lang="zh-CN" altLang="en-US" b="1">
                <a:ea typeface="宋体" panose="02010600030101010101" pitchFamily="2" charset="-122"/>
              </a:rPr>
              <a:t>下移到右节点，构建根节点*，原来的右节点作为它的左节点</a:t>
            </a:r>
          </a:p>
        </p:txBody>
      </p:sp>
      <p:grpSp>
        <p:nvGrpSpPr>
          <p:cNvPr id="5" name="Group 73">
            <a:extLst>
              <a:ext uri="{FF2B5EF4-FFF2-40B4-BE49-F238E27FC236}">
                <a16:creationId xmlns:a16="http://schemas.microsoft.com/office/drawing/2014/main" id="{AA35A619-0881-3D42-84FF-83803A99552E}"/>
              </a:ext>
            </a:extLst>
          </p:cNvPr>
          <p:cNvGrpSpPr>
            <a:grpSpLocks/>
          </p:cNvGrpSpPr>
          <p:nvPr/>
        </p:nvGrpSpPr>
        <p:grpSpPr bwMode="auto">
          <a:xfrm>
            <a:off x="684461" y="981943"/>
            <a:ext cx="1800225" cy="1152525"/>
            <a:chOff x="431" y="210"/>
            <a:chExt cx="1134" cy="72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4D7955-F92B-7141-939A-67E19DB32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B3E01B-5CA8-7F4C-A593-CC08DEC7E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75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01F51F-6716-3545-8A7B-6998CA2D6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52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A3AE8B44-511D-5841-B531-C465A35A5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" y="619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C024DC-27EB-014C-95CB-7D2DD9007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75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A1A66254-A6FF-BD4B-BDC5-DA8660F74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5" y="664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34BC5A41-2C7E-794A-A813-54C8B2114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5" y="346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B877D8-F1CE-B54A-8E2C-36112176F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483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EC888169-949F-F547-A5B6-DD6E92AAB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347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74">
            <a:extLst>
              <a:ext uri="{FF2B5EF4-FFF2-40B4-BE49-F238E27FC236}">
                <a16:creationId xmlns:a16="http://schemas.microsoft.com/office/drawing/2014/main" id="{4111EA4F-77AC-4D45-BD70-3C695C66BC80}"/>
              </a:ext>
            </a:extLst>
          </p:cNvPr>
          <p:cNvGrpSpPr>
            <a:grpSpLocks/>
          </p:cNvGrpSpPr>
          <p:nvPr/>
        </p:nvGrpSpPr>
        <p:grpSpPr bwMode="auto">
          <a:xfrm>
            <a:off x="755898" y="2564681"/>
            <a:ext cx="1944688" cy="1152525"/>
            <a:chOff x="476" y="1207"/>
            <a:chExt cx="1225" cy="726"/>
          </a:xfrm>
        </p:grpSpPr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FC50FFF1-D5E2-A347-A90C-75E02AF49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20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55677F1-39C1-CF40-B293-8061ADA6F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175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B1B96234-BE02-7640-A2F8-4CBB315FA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52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1D2C3D32-9B09-3841-9236-3108EB6F7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7" y="161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BC211614-F819-DA4A-B9B2-5EE033D0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75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29AB6698-5A9A-8844-8954-C51FB53FC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661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935BF32A-C434-3D4F-A3DA-DD23B2A01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1343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A1F7D8C0-0A0F-C04C-8861-86D8B86D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75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D1ABD113-133E-1C48-91C9-D400C9E3D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344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AF0FE0A5-2DB7-E349-AD86-9CCD8B0E0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434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B929D4DE-2DE7-CC4C-ABAD-5867A707E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4" y="1616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7" name="Rectangle 25">
            <a:extLst>
              <a:ext uri="{FF2B5EF4-FFF2-40B4-BE49-F238E27FC236}">
                <a16:creationId xmlns:a16="http://schemas.microsoft.com/office/drawing/2014/main" id="{8C84D3F4-549A-B543-A3AB-7FFEF97F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077568"/>
            <a:ext cx="338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7*9+8   </a:t>
            </a:r>
            <a:r>
              <a:rPr lang="zh-CN" altLang="en-US" b="1">
                <a:ea typeface="宋体" panose="02010600030101010101" pitchFamily="2" charset="-122"/>
              </a:rPr>
              <a:t>构建右节点</a:t>
            </a:r>
            <a:r>
              <a:rPr lang="en-US" altLang="zh-CN" b="1">
                <a:ea typeface="宋体" panose="02010600030101010101" pitchFamily="2" charset="-122"/>
              </a:rPr>
              <a:t>7</a:t>
            </a:r>
          </a:p>
        </p:txBody>
      </p:sp>
      <p:grpSp>
        <p:nvGrpSpPr>
          <p:cNvPr id="28" name="Group 75">
            <a:extLst>
              <a:ext uri="{FF2B5EF4-FFF2-40B4-BE49-F238E27FC236}">
                <a16:creationId xmlns:a16="http://schemas.microsoft.com/office/drawing/2014/main" id="{8A13E35E-AA77-7840-B194-00B0AACBA3A0}"/>
              </a:ext>
            </a:extLst>
          </p:cNvPr>
          <p:cNvGrpSpPr>
            <a:grpSpLocks/>
          </p:cNvGrpSpPr>
          <p:nvPr/>
        </p:nvGrpSpPr>
        <p:grpSpPr bwMode="auto">
          <a:xfrm>
            <a:off x="3995986" y="3717206"/>
            <a:ext cx="2376487" cy="1152525"/>
            <a:chOff x="2381" y="1661"/>
            <a:chExt cx="1497" cy="726"/>
          </a:xfrm>
        </p:grpSpPr>
        <p:sp>
          <p:nvSpPr>
            <p:cNvPr id="29" name="Oval 26">
              <a:extLst>
                <a:ext uri="{FF2B5EF4-FFF2-40B4-BE49-F238E27FC236}">
                  <a16:creationId xmlns:a16="http://schemas.microsoft.com/office/drawing/2014/main" id="{769F26E7-B9B6-374F-A09A-2E2A5756B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66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30" name="Oval 27">
              <a:extLst>
                <a:ext uri="{FF2B5EF4-FFF2-40B4-BE49-F238E27FC236}">
                  <a16:creationId xmlns:a16="http://schemas.microsoft.com/office/drawing/2014/main" id="{42DB8030-E75E-2248-9D42-A6C22D3DC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B20ED602-FCAE-BF4C-973B-10F6F8F6E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197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560CE305-3DA1-CE46-8C94-A2E43A32A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2" y="2070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Oval 30">
              <a:extLst>
                <a:ext uri="{FF2B5EF4-FFF2-40B4-BE49-F238E27FC236}">
                  <a16:creationId xmlns:a16="http://schemas.microsoft.com/office/drawing/2014/main" id="{410DAB85-500E-9342-A39C-02568F21A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0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8E9B0E65-2A7E-D249-B680-D36424FB4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2115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6A5B89C1-6051-6D43-8DA9-01EF7A4E5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1797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Oval 33">
              <a:extLst>
                <a:ext uri="{FF2B5EF4-FFF2-40B4-BE49-F238E27FC236}">
                  <a16:creationId xmlns:a16="http://schemas.microsoft.com/office/drawing/2014/main" id="{CABAD2C4-4607-CA45-AC31-9FB61A22D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20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08AFAD29-6E0F-5146-B8B1-657822B69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1798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Oval 35">
              <a:extLst>
                <a:ext uri="{FF2B5EF4-FFF2-40B4-BE49-F238E27FC236}">
                  <a16:creationId xmlns:a16="http://schemas.microsoft.com/office/drawing/2014/main" id="{81B4379B-2D6A-6D42-9B4B-E275C9CFE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88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10761308-8942-084C-8AA2-D18B939F1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070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9C1225C8-FA44-C542-B978-00A149972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20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F160BE6F-2E90-6948-9489-51FB4AAEA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024"/>
              <a:ext cx="136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2" name="Rectangle 39">
            <a:extLst>
              <a:ext uri="{FF2B5EF4-FFF2-40B4-BE49-F238E27FC236}">
                <a16:creationId xmlns:a16="http://schemas.microsoft.com/office/drawing/2014/main" id="{F1AE9FB5-8F21-8840-BB73-3EBF5480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941168"/>
            <a:ext cx="7345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*9+8   </a:t>
            </a:r>
            <a:r>
              <a:rPr lang="zh-CN" altLang="en-US" b="1">
                <a:ea typeface="宋体" panose="02010600030101010101" pitchFamily="2" charset="-122"/>
              </a:rPr>
              <a:t>创建根*，原树作为左子树</a:t>
            </a:r>
          </a:p>
        </p:txBody>
      </p:sp>
      <p:grpSp>
        <p:nvGrpSpPr>
          <p:cNvPr id="43" name="Group 79">
            <a:extLst>
              <a:ext uri="{FF2B5EF4-FFF2-40B4-BE49-F238E27FC236}">
                <a16:creationId xmlns:a16="http://schemas.microsoft.com/office/drawing/2014/main" id="{17391B01-7AB1-2441-A007-2F64FC6C86DC}"/>
              </a:ext>
            </a:extLst>
          </p:cNvPr>
          <p:cNvGrpSpPr>
            <a:grpSpLocks/>
          </p:cNvGrpSpPr>
          <p:nvPr/>
        </p:nvGrpSpPr>
        <p:grpSpPr bwMode="auto">
          <a:xfrm>
            <a:off x="6372473" y="4868144"/>
            <a:ext cx="2046288" cy="1655763"/>
            <a:chOff x="3152" y="3158"/>
            <a:chExt cx="1289" cy="1043"/>
          </a:xfrm>
        </p:grpSpPr>
        <p:sp>
          <p:nvSpPr>
            <p:cNvPr id="44" name="Oval 56">
              <a:extLst>
                <a:ext uri="{FF2B5EF4-FFF2-40B4-BE49-F238E27FC236}">
                  <a16:creationId xmlns:a16="http://schemas.microsoft.com/office/drawing/2014/main" id="{58BB3C21-6148-0442-B2E6-836475D4A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15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+</a:t>
              </a:r>
            </a:p>
          </p:txBody>
        </p:sp>
        <p:sp>
          <p:nvSpPr>
            <p:cNvPr id="45" name="Oval 57">
              <a:extLst>
                <a:ext uri="{FF2B5EF4-FFF2-40B4-BE49-F238E27FC236}">
                  <a16:creationId xmlns:a16="http://schemas.microsoft.com/office/drawing/2014/main" id="{C2F04D70-01E7-004E-9324-C6E555737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703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46" name="Oval 58">
              <a:extLst>
                <a:ext uri="{FF2B5EF4-FFF2-40B4-BE49-F238E27FC236}">
                  <a16:creationId xmlns:a16="http://schemas.microsoft.com/office/drawing/2014/main" id="{1FC11E8C-9D5D-2442-9C4B-544B536E8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347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47" name="Line 59">
              <a:extLst>
                <a:ext uri="{FF2B5EF4-FFF2-40B4-BE49-F238E27FC236}">
                  <a16:creationId xmlns:a16="http://schemas.microsoft.com/office/drawing/2014/main" id="{D98E4009-FC24-2840-B871-04231BADF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3" y="3567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Oval 60">
              <a:extLst>
                <a:ext uri="{FF2B5EF4-FFF2-40B4-BE49-F238E27FC236}">
                  <a16:creationId xmlns:a16="http://schemas.microsoft.com/office/drawing/2014/main" id="{61B3B5F2-E61E-5C44-B553-7D46F56D1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3703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49" name="Line 61">
              <a:extLst>
                <a:ext uri="{FF2B5EF4-FFF2-40B4-BE49-F238E27FC236}">
                  <a16:creationId xmlns:a16="http://schemas.microsoft.com/office/drawing/2014/main" id="{D6F46B37-9AF6-ED45-BBAE-1E27C4D42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612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62">
              <a:extLst>
                <a:ext uri="{FF2B5EF4-FFF2-40B4-BE49-F238E27FC236}">
                  <a16:creationId xmlns:a16="http://schemas.microsoft.com/office/drawing/2014/main" id="{19CC7622-2C4A-8C4C-A518-C14F8309D2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6" y="3294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Oval 63">
              <a:extLst>
                <a:ext uri="{FF2B5EF4-FFF2-40B4-BE49-F238E27FC236}">
                  <a16:creationId xmlns:a16="http://schemas.microsoft.com/office/drawing/2014/main" id="{9D84C30A-1119-994A-A519-EAC1A33FA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6" y="402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52" name="Line 64">
              <a:extLst>
                <a:ext uri="{FF2B5EF4-FFF2-40B4-BE49-F238E27FC236}">
                  <a16:creationId xmlns:a16="http://schemas.microsoft.com/office/drawing/2014/main" id="{406F6975-8874-724E-A4E5-FB57327DF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3" y="3295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Oval 65">
              <a:extLst>
                <a:ext uri="{FF2B5EF4-FFF2-40B4-BE49-F238E27FC236}">
                  <a16:creationId xmlns:a16="http://schemas.microsoft.com/office/drawing/2014/main" id="{E64D3AEC-B18B-C844-82AC-962D45337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2" y="370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54" name="Line 66">
              <a:extLst>
                <a:ext uri="{FF2B5EF4-FFF2-40B4-BE49-F238E27FC236}">
                  <a16:creationId xmlns:a16="http://schemas.microsoft.com/office/drawing/2014/main" id="{92A931DE-7642-A846-B04F-7FD50BDE8A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2" y="3884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Oval 67">
              <a:extLst>
                <a:ext uri="{FF2B5EF4-FFF2-40B4-BE49-F238E27FC236}">
                  <a16:creationId xmlns:a16="http://schemas.microsoft.com/office/drawing/2014/main" id="{CD4E288C-B561-2046-955B-390EA5B11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401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56" name="Line 68">
              <a:extLst>
                <a:ext uri="{FF2B5EF4-FFF2-40B4-BE49-F238E27FC236}">
                  <a16:creationId xmlns:a16="http://schemas.microsoft.com/office/drawing/2014/main" id="{C4E63BA5-880B-EE43-917E-456079454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9" y="3838"/>
              <a:ext cx="136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Oval 69">
              <a:extLst>
                <a:ext uri="{FF2B5EF4-FFF2-40B4-BE49-F238E27FC236}">
                  <a16:creationId xmlns:a16="http://schemas.microsoft.com/office/drawing/2014/main" id="{02C1C208-37C4-DA45-9511-7DFCF2DE2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43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58" name="Line 78">
              <a:extLst>
                <a:ext uri="{FF2B5EF4-FFF2-40B4-BE49-F238E27FC236}">
                  <a16:creationId xmlns:a16="http://schemas.microsoft.com/office/drawing/2014/main" id="{9848C754-0DF0-1B45-8B03-F8C36DD95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5" y="3612"/>
              <a:ext cx="9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9" name="Rectangle 2">
            <a:extLst>
              <a:ext uri="{FF2B5EF4-FFF2-40B4-BE49-F238E27FC236}">
                <a16:creationId xmlns:a16="http://schemas.microsoft.com/office/drawing/2014/main" id="{01E64C7B-004F-DB4B-927F-F2FB42E23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" y="24391"/>
            <a:ext cx="7812881" cy="95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0" kern="0"/>
              <a:t>树的构建过程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30328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D445-8760-7447-9BF1-E8670909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4BF14B-9C60-024B-9F30-7C105E81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06" y="2787650"/>
            <a:ext cx="7345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+8   </a:t>
            </a:r>
            <a:r>
              <a:rPr lang="zh-CN" altLang="en-US" b="1" dirty="0">
                <a:ea typeface="宋体" panose="02010600030101010101" pitchFamily="2" charset="-122"/>
              </a:rPr>
              <a:t>上移到根。创建根</a:t>
            </a:r>
            <a:r>
              <a:rPr lang="en-US" altLang="zh-CN" b="1" dirty="0">
                <a:ea typeface="宋体" panose="02010600030101010101" pitchFamily="2" charset="-122"/>
              </a:rPr>
              <a:t>+</a:t>
            </a:r>
            <a:r>
              <a:rPr lang="zh-CN" altLang="en-US" b="1" dirty="0">
                <a:ea typeface="宋体" panose="02010600030101010101" pitchFamily="2" charset="-122"/>
              </a:rPr>
              <a:t>，原树作为左子树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843CD7-A86E-AA4F-A9A1-1D269E0A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437063"/>
            <a:ext cx="2879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8   8</a:t>
            </a:r>
            <a:r>
              <a:rPr lang="zh-CN" altLang="en-US" b="1">
                <a:ea typeface="宋体" panose="02010600030101010101" pitchFamily="2" charset="-122"/>
              </a:rPr>
              <a:t>作为左节点</a:t>
            </a: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C97B42BE-0A19-B745-A727-6028E2BF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" y="1047750"/>
            <a:ext cx="3313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b="1">
                <a:ea typeface="宋体" panose="02010600030101010101" pitchFamily="2" charset="-122"/>
              </a:rPr>
              <a:t>9+8   9</a:t>
            </a:r>
            <a:r>
              <a:rPr lang="zh-CN" altLang="en-US" b="1">
                <a:ea typeface="宋体" panose="02010600030101010101" pitchFamily="2" charset="-122"/>
              </a:rPr>
              <a:t>作为右子树</a:t>
            </a:r>
          </a:p>
        </p:txBody>
      </p:sp>
      <p:grpSp>
        <p:nvGrpSpPr>
          <p:cNvPr id="7" name="Group 100">
            <a:extLst>
              <a:ext uri="{FF2B5EF4-FFF2-40B4-BE49-F238E27FC236}">
                <a16:creationId xmlns:a16="http://schemas.microsoft.com/office/drawing/2014/main" id="{CAF25461-4CF9-4A47-8397-BED880B54C60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437063"/>
            <a:ext cx="2376487" cy="2159000"/>
            <a:chOff x="2245" y="2795"/>
            <a:chExt cx="1497" cy="1360"/>
          </a:xfrm>
        </p:grpSpPr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A530114B-0CEA-5740-9D8D-0676C83A8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306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9" name="Line 23">
              <a:extLst>
                <a:ext uri="{FF2B5EF4-FFF2-40B4-BE49-F238E27FC236}">
                  <a16:creationId xmlns:a16="http://schemas.microsoft.com/office/drawing/2014/main" id="{AE0B9C69-1A4F-7E4D-B2FC-3EB33CB60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931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" name="Group 78">
              <a:extLst>
                <a:ext uri="{FF2B5EF4-FFF2-40B4-BE49-F238E27FC236}">
                  <a16:creationId xmlns:a16="http://schemas.microsoft.com/office/drawing/2014/main" id="{71FAE1D1-3983-DC4B-A39A-80BF44C34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2795"/>
              <a:ext cx="1451" cy="1360"/>
              <a:chOff x="3923" y="1752"/>
              <a:chExt cx="1451" cy="1360"/>
            </a:xfrm>
          </p:grpSpPr>
          <p:sp>
            <p:nvSpPr>
              <p:cNvPr id="11" name="Oval 38">
                <a:extLst>
                  <a:ext uri="{FF2B5EF4-FFF2-40B4-BE49-F238E27FC236}">
                    <a16:creationId xmlns:a16="http://schemas.microsoft.com/office/drawing/2014/main" id="{246C444F-695C-5641-BA2C-0F1D313B9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752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12" name="Line 39">
                <a:extLst>
                  <a:ext uri="{FF2B5EF4-FFF2-40B4-BE49-F238E27FC236}">
                    <a16:creationId xmlns:a16="http://schemas.microsoft.com/office/drawing/2014/main" id="{CC7E7CA7-79E1-D64C-B809-6421D7836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95" y="1888"/>
                <a:ext cx="181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3" name="Group 59">
                <a:extLst>
                  <a:ext uri="{FF2B5EF4-FFF2-40B4-BE49-F238E27FC236}">
                    <a16:creationId xmlns:a16="http://schemas.microsoft.com/office/drawing/2014/main" id="{E3F0C081-7468-B54A-9F4F-815D507EC3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3" y="2069"/>
                <a:ext cx="1451" cy="1043"/>
                <a:chOff x="2971" y="346"/>
                <a:chExt cx="1451" cy="1043"/>
              </a:xfrm>
            </p:grpSpPr>
            <p:sp>
              <p:nvSpPr>
                <p:cNvPr id="14" name="Oval 42">
                  <a:extLst>
                    <a:ext uri="{FF2B5EF4-FFF2-40B4-BE49-F238E27FC236}">
                      <a16:creationId xmlns:a16="http://schemas.microsoft.com/office/drawing/2014/main" id="{6A9D8A68-F3B9-214A-9BA1-85A8D40A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6" y="346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+</a:t>
                  </a:r>
                </a:p>
              </p:txBody>
            </p:sp>
            <p:sp>
              <p:nvSpPr>
                <p:cNvPr id="15" name="Oval 43">
                  <a:extLst>
                    <a:ext uri="{FF2B5EF4-FFF2-40B4-BE49-F238E27FC236}">
                      <a16:creationId xmlns:a16="http://schemas.microsoft.com/office/drawing/2014/main" id="{514F56E4-9ED4-D449-83F5-09336EC41A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1" y="891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3</a:t>
                  </a:r>
                </a:p>
              </p:txBody>
            </p:sp>
            <p:sp>
              <p:nvSpPr>
                <p:cNvPr id="16" name="Oval 44">
                  <a:extLst>
                    <a:ext uri="{FF2B5EF4-FFF2-40B4-BE49-F238E27FC236}">
                      <a16:creationId xmlns:a16="http://schemas.microsoft.com/office/drawing/2014/main" id="{3C2D3DBB-E073-9346-B5D8-4C3102C69C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8" y="664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*</a:t>
                  </a:r>
                </a:p>
              </p:txBody>
            </p:sp>
            <p:sp>
              <p:nvSpPr>
                <p:cNvPr id="17" name="Line 45">
                  <a:extLst>
                    <a:ext uri="{FF2B5EF4-FFF2-40B4-BE49-F238E27FC236}">
                      <a16:creationId xmlns:a16="http://schemas.microsoft.com/office/drawing/2014/main" id="{CB8C2F83-FCD4-F441-8E80-1EA2C6EED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52" y="755"/>
                  <a:ext cx="182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8" name="Oval 46">
                  <a:extLst>
                    <a:ext uri="{FF2B5EF4-FFF2-40B4-BE49-F238E27FC236}">
                      <a16:creationId xmlns:a16="http://schemas.microsoft.com/office/drawing/2014/main" id="{CFB759FD-9326-3E48-BEC6-7CD8739CC2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0" y="891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4</a:t>
                  </a:r>
                </a:p>
              </p:txBody>
            </p:sp>
            <p:sp>
              <p:nvSpPr>
                <p:cNvPr id="19" name="Line 47">
                  <a:extLst>
                    <a:ext uri="{FF2B5EF4-FFF2-40B4-BE49-F238E27FC236}">
                      <a16:creationId xmlns:a16="http://schemas.microsoft.com/office/drawing/2014/main" id="{734DD635-99B1-0C4D-982B-9CBA97852D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15" y="800"/>
                  <a:ext cx="91" cy="9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0" name="Line 48">
                  <a:extLst>
                    <a:ext uri="{FF2B5EF4-FFF2-40B4-BE49-F238E27FC236}">
                      <a16:creationId xmlns:a16="http://schemas.microsoft.com/office/drawing/2014/main" id="{49EE0846-1B2B-C143-B468-389EC3CDC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25" y="482"/>
                  <a:ext cx="227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" name="Oval 49">
                  <a:extLst>
                    <a:ext uri="{FF2B5EF4-FFF2-40B4-BE49-F238E27FC236}">
                      <a16:creationId xmlns:a16="http://schemas.microsoft.com/office/drawing/2014/main" id="{6694079C-8011-4344-9124-F86A5760F1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5" y="1208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5</a:t>
                  </a:r>
                </a:p>
              </p:txBody>
            </p:sp>
            <p:sp>
              <p:nvSpPr>
                <p:cNvPr id="22" name="Line 50">
                  <a:extLst>
                    <a:ext uri="{FF2B5EF4-FFF2-40B4-BE49-F238E27FC236}">
                      <a16:creationId xmlns:a16="http://schemas.microsoft.com/office/drawing/2014/main" id="{17A88602-31C3-1D45-BD8F-6884957337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2" y="483"/>
                  <a:ext cx="137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" name="Oval 51">
                  <a:extLst>
                    <a:ext uri="{FF2B5EF4-FFF2-40B4-BE49-F238E27FC236}">
                      <a16:creationId xmlns:a16="http://schemas.microsoft.com/office/drawing/2014/main" id="{4B9F513B-266C-B944-BAB0-3996AAF5D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1" y="890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*</a:t>
                  </a:r>
                </a:p>
              </p:txBody>
            </p:sp>
            <p:sp>
              <p:nvSpPr>
                <p:cNvPr id="24" name="Line 52">
                  <a:extLst>
                    <a:ext uri="{FF2B5EF4-FFF2-40B4-BE49-F238E27FC236}">
                      <a16:creationId xmlns:a16="http://schemas.microsoft.com/office/drawing/2014/main" id="{3AAB221F-1EE9-694F-B6F1-1B2370760F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761" y="1072"/>
                  <a:ext cx="91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" name="Oval 53">
                  <a:extLst>
                    <a:ext uri="{FF2B5EF4-FFF2-40B4-BE49-F238E27FC236}">
                      <a16:creationId xmlns:a16="http://schemas.microsoft.com/office/drawing/2014/main" id="{B428A107-C129-084D-8CED-733FC24124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3" y="1207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7</a:t>
                  </a:r>
                </a:p>
              </p:txBody>
            </p:sp>
            <p:sp>
              <p:nvSpPr>
                <p:cNvPr id="26" name="Line 54">
                  <a:extLst>
                    <a:ext uri="{FF2B5EF4-FFF2-40B4-BE49-F238E27FC236}">
                      <a16:creationId xmlns:a16="http://schemas.microsoft.com/office/drawing/2014/main" id="{322387B2-09A5-B04A-9290-1993DA294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8" y="1026"/>
                  <a:ext cx="136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" name="Oval 55">
                  <a:extLst>
                    <a:ext uri="{FF2B5EF4-FFF2-40B4-BE49-F238E27FC236}">
                      <a16:creationId xmlns:a16="http://schemas.microsoft.com/office/drawing/2014/main" id="{97ECDD77-57EB-D247-B275-77CFB093E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4" y="618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*</a:t>
                  </a:r>
                </a:p>
              </p:txBody>
            </p:sp>
            <p:sp>
              <p:nvSpPr>
                <p:cNvPr id="28" name="Line 56">
                  <a:extLst>
                    <a:ext uri="{FF2B5EF4-FFF2-40B4-BE49-F238E27FC236}">
                      <a16:creationId xmlns:a16="http://schemas.microsoft.com/office/drawing/2014/main" id="{DB47857E-7416-7642-97FB-C2C1EB75EE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24" y="800"/>
                  <a:ext cx="90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" name="Oval 57">
                  <a:extLst>
                    <a:ext uri="{FF2B5EF4-FFF2-40B4-BE49-F238E27FC236}">
                      <a16:creationId xmlns:a16="http://schemas.microsoft.com/office/drawing/2014/main" id="{0BF49423-8BF5-4F43-893F-1095C95172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5" y="890"/>
                  <a:ext cx="227" cy="181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/>
                    <a:t>9</a:t>
                  </a:r>
                </a:p>
              </p:txBody>
            </p:sp>
            <p:sp>
              <p:nvSpPr>
                <p:cNvPr id="30" name="Line 58">
                  <a:extLst>
                    <a:ext uri="{FF2B5EF4-FFF2-40B4-BE49-F238E27FC236}">
                      <a16:creationId xmlns:a16="http://schemas.microsoft.com/office/drawing/2014/main" id="{7682952B-6455-FD4F-8AD6-DD928956D0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50" y="754"/>
                  <a:ext cx="136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1" name="Group 60">
            <a:extLst>
              <a:ext uri="{FF2B5EF4-FFF2-40B4-BE49-F238E27FC236}">
                <a16:creationId xmlns:a16="http://schemas.microsoft.com/office/drawing/2014/main" id="{46005210-5687-624C-8D1C-29731C0B17CA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901701"/>
            <a:ext cx="2303462" cy="1655763"/>
            <a:chOff x="2971" y="346"/>
            <a:chExt cx="1451" cy="1043"/>
          </a:xfrm>
        </p:grpSpPr>
        <p:sp>
          <p:nvSpPr>
            <p:cNvPr id="32" name="Oval 61">
              <a:extLst>
                <a:ext uri="{FF2B5EF4-FFF2-40B4-BE49-F238E27FC236}">
                  <a16:creationId xmlns:a16="http://schemas.microsoft.com/office/drawing/2014/main" id="{1922F278-D73E-334C-B145-2681E0E0A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6" y="346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33" name="Oval 62">
              <a:extLst>
                <a:ext uri="{FF2B5EF4-FFF2-40B4-BE49-F238E27FC236}">
                  <a16:creationId xmlns:a16="http://schemas.microsoft.com/office/drawing/2014/main" id="{6F493995-ED94-9E44-B546-3D8FE10C2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89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34" name="Oval 63">
              <a:extLst>
                <a:ext uri="{FF2B5EF4-FFF2-40B4-BE49-F238E27FC236}">
                  <a16:creationId xmlns:a16="http://schemas.microsoft.com/office/drawing/2014/main" id="{2D672806-B0FB-FA49-861A-37E4EEA91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664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35" name="Line 64">
              <a:extLst>
                <a:ext uri="{FF2B5EF4-FFF2-40B4-BE49-F238E27FC236}">
                  <a16:creationId xmlns:a16="http://schemas.microsoft.com/office/drawing/2014/main" id="{EC801423-AADC-3A45-91DB-A8A625C26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755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99958631-FC8D-7E40-BBAE-3512D847E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891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37" name="Line 66">
              <a:extLst>
                <a:ext uri="{FF2B5EF4-FFF2-40B4-BE49-F238E27FC236}">
                  <a16:creationId xmlns:a16="http://schemas.microsoft.com/office/drawing/2014/main" id="{25DBC216-50B2-2145-A105-ABC176619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800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67">
              <a:extLst>
                <a:ext uri="{FF2B5EF4-FFF2-40B4-BE49-F238E27FC236}">
                  <a16:creationId xmlns:a16="http://schemas.microsoft.com/office/drawing/2014/main" id="{4E06B522-E35A-3A4E-87BD-96FE2D509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5" y="482"/>
              <a:ext cx="22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Oval 68">
              <a:extLst>
                <a:ext uri="{FF2B5EF4-FFF2-40B4-BE49-F238E27FC236}">
                  <a16:creationId xmlns:a16="http://schemas.microsoft.com/office/drawing/2014/main" id="{E118B688-E021-584F-81EF-4D33E95B5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120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40" name="Line 69">
              <a:extLst>
                <a:ext uri="{FF2B5EF4-FFF2-40B4-BE49-F238E27FC236}">
                  <a16:creationId xmlns:a16="http://schemas.microsoft.com/office/drawing/2014/main" id="{25D0D505-3CB7-B341-8D59-76387D3F9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2" y="483"/>
              <a:ext cx="137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Oval 70">
              <a:extLst>
                <a:ext uri="{FF2B5EF4-FFF2-40B4-BE49-F238E27FC236}">
                  <a16:creationId xmlns:a16="http://schemas.microsoft.com/office/drawing/2014/main" id="{21831592-1DFD-924D-9525-2E9B71C62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" y="89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42" name="Line 71">
              <a:extLst>
                <a:ext uri="{FF2B5EF4-FFF2-40B4-BE49-F238E27FC236}">
                  <a16:creationId xmlns:a16="http://schemas.microsoft.com/office/drawing/2014/main" id="{89A66D4F-968D-7647-BA71-4D70B791E4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1" y="1072"/>
              <a:ext cx="91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Oval 72">
              <a:extLst>
                <a:ext uri="{FF2B5EF4-FFF2-40B4-BE49-F238E27FC236}">
                  <a16:creationId xmlns:a16="http://schemas.microsoft.com/office/drawing/2014/main" id="{3926907C-CE6A-3C44-B25B-FA6FFF73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3" y="120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44" name="Line 73">
              <a:extLst>
                <a:ext uri="{FF2B5EF4-FFF2-40B4-BE49-F238E27FC236}">
                  <a16:creationId xmlns:a16="http://schemas.microsoft.com/office/drawing/2014/main" id="{8562F2FC-2D07-F840-8A89-CAF957305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8" y="1026"/>
              <a:ext cx="136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Oval 74">
              <a:extLst>
                <a:ext uri="{FF2B5EF4-FFF2-40B4-BE49-F238E27FC236}">
                  <a16:creationId xmlns:a16="http://schemas.microsoft.com/office/drawing/2014/main" id="{172DD6FF-ECA0-3245-9412-6FF405646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618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46" name="Line 75">
              <a:extLst>
                <a:ext uri="{FF2B5EF4-FFF2-40B4-BE49-F238E27FC236}">
                  <a16:creationId xmlns:a16="http://schemas.microsoft.com/office/drawing/2014/main" id="{B0E7D858-8FE3-6C43-9890-54EB46278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4" y="800"/>
              <a:ext cx="9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Oval 76">
              <a:extLst>
                <a:ext uri="{FF2B5EF4-FFF2-40B4-BE49-F238E27FC236}">
                  <a16:creationId xmlns:a16="http://schemas.microsoft.com/office/drawing/2014/main" id="{F57B8B79-3AD2-3E4C-9FAC-A039A48CA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89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48" name="Line 77">
              <a:extLst>
                <a:ext uri="{FF2B5EF4-FFF2-40B4-BE49-F238E27FC236}">
                  <a16:creationId xmlns:a16="http://schemas.microsoft.com/office/drawing/2014/main" id="{55F2BFDA-3D39-CA4C-800B-1C51C51477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754"/>
              <a:ext cx="136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79">
            <a:extLst>
              <a:ext uri="{FF2B5EF4-FFF2-40B4-BE49-F238E27FC236}">
                <a16:creationId xmlns:a16="http://schemas.microsoft.com/office/drawing/2014/main" id="{9751E6F3-64DF-6E4E-B1DF-2A473C08CB44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2997200"/>
            <a:ext cx="2303462" cy="2159000"/>
            <a:chOff x="3923" y="1752"/>
            <a:chExt cx="1451" cy="1360"/>
          </a:xfrm>
        </p:grpSpPr>
        <p:sp>
          <p:nvSpPr>
            <p:cNvPr id="50" name="Oval 80">
              <a:extLst>
                <a:ext uri="{FF2B5EF4-FFF2-40B4-BE49-F238E27FC236}">
                  <a16:creationId xmlns:a16="http://schemas.microsoft.com/office/drawing/2014/main" id="{6D6F317F-0CA1-2D4F-8E04-AB430A2E0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75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51" name="Line 81">
              <a:extLst>
                <a:ext uri="{FF2B5EF4-FFF2-40B4-BE49-F238E27FC236}">
                  <a16:creationId xmlns:a16="http://schemas.microsoft.com/office/drawing/2014/main" id="{F1CDF693-CF6B-B542-AA8E-A09119388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5" y="1888"/>
              <a:ext cx="181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2" name="Group 82">
              <a:extLst>
                <a:ext uri="{FF2B5EF4-FFF2-40B4-BE49-F238E27FC236}">
                  <a16:creationId xmlns:a16="http://schemas.microsoft.com/office/drawing/2014/main" id="{152DCBEE-2163-AC48-9476-DC1CD9D20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069"/>
              <a:ext cx="1451" cy="1043"/>
              <a:chOff x="2971" y="346"/>
              <a:chExt cx="1451" cy="1043"/>
            </a:xfrm>
          </p:grpSpPr>
          <p:sp>
            <p:nvSpPr>
              <p:cNvPr id="53" name="Oval 83">
                <a:extLst>
                  <a:ext uri="{FF2B5EF4-FFF2-40B4-BE49-F238E27FC236}">
                    <a16:creationId xmlns:a16="http://schemas.microsoft.com/office/drawing/2014/main" id="{13AF4870-380C-2E4E-A421-00EFE94C3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46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+</a:t>
                </a:r>
              </a:p>
            </p:txBody>
          </p:sp>
          <p:sp>
            <p:nvSpPr>
              <p:cNvPr id="54" name="Oval 84">
                <a:extLst>
                  <a:ext uri="{FF2B5EF4-FFF2-40B4-BE49-F238E27FC236}">
                    <a16:creationId xmlns:a16="http://schemas.microsoft.com/office/drawing/2014/main" id="{39CE1108-49F2-D849-BDFF-4A47C89B1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891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3</a:t>
                </a:r>
              </a:p>
            </p:txBody>
          </p:sp>
          <p:sp>
            <p:nvSpPr>
              <p:cNvPr id="55" name="Oval 85">
                <a:extLst>
                  <a:ext uri="{FF2B5EF4-FFF2-40B4-BE49-F238E27FC236}">
                    <a16:creationId xmlns:a16="http://schemas.microsoft.com/office/drawing/2014/main" id="{B157446C-3F37-ED4D-9E32-7BA8697A7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664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*</a:t>
                </a:r>
              </a:p>
            </p:txBody>
          </p:sp>
          <p:sp>
            <p:nvSpPr>
              <p:cNvPr id="56" name="Line 86">
                <a:extLst>
                  <a:ext uri="{FF2B5EF4-FFF2-40B4-BE49-F238E27FC236}">
                    <a16:creationId xmlns:a16="http://schemas.microsoft.com/office/drawing/2014/main" id="{BB4C7A2C-F729-3F4B-8123-F58D847DC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2" y="755"/>
                <a:ext cx="182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7" name="Oval 87">
                <a:extLst>
                  <a:ext uri="{FF2B5EF4-FFF2-40B4-BE49-F238E27FC236}">
                    <a16:creationId xmlns:a16="http://schemas.microsoft.com/office/drawing/2014/main" id="{2A4061C5-97CF-7740-B584-D733202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0" y="891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4</a:t>
                </a:r>
              </a:p>
            </p:txBody>
          </p:sp>
          <p:sp>
            <p:nvSpPr>
              <p:cNvPr id="58" name="Line 88">
                <a:extLst>
                  <a:ext uri="{FF2B5EF4-FFF2-40B4-BE49-F238E27FC236}">
                    <a16:creationId xmlns:a16="http://schemas.microsoft.com/office/drawing/2014/main" id="{29500BBB-A94E-924A-9076-F80A25883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800"/>
                <a:ext cx="91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" name="Line 89">
                <a:extLst>
                  <a:ext uri="{FF2B5EF4-FFF2-40B4-BE49-F238E27FC236}">
                    <a16:creationId xmlns:a16="http://schemas.microsoft.com/office/drawing/2014/main" id="{69142A71-C731-614C-BB76-EE2C56E15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5" y="482"/>
                <a:ext cx="227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" name="Oval 90">
                <a:extLst>
                  <a:ext uri="{FF2B5EF4-FFF2-40B4-BE49-F238E27FC236}">
                    <a16:creationId xmlns:a16="http://schemas.microsoft.com/office/drawing/2014/main" id="{E9F1AC15-702B-C848-8AE6-8DDC91909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5" y="1208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5</a:t>
                </a:r>
              </a:p>
            </p:txBody>
          </p:sp>
          <p:sp>
            <p:nvSpPr>
              <p:cNvPr id="61" name="Line 91">
                <a:extLst>
                  <a:ext uri="{FF2B5EF4-FFF2-40B4-BE49-F238E27FC236}">
                    <a16:creationId xmlns:a16="http://schemas.microsoft.com/office/drawing/2014/main" id="{E29D3C4E-25CD-1441-8803-1215717CD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2" y="483"/>
                <a:ext cx="137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" name="Oval 92">
                <a:extLst>
                  <a:ext uri="{FF2B5EF4-FFF2-40B4-BE49-F238E27FC236}">
                    <a16:creationId xmlns:a16="http://schemas.microsoft.com/office/drawing/2014/main" id="{410D174E-8C7C-9540-81E3-97D6F7A55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1" y="890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*</a:t>
                </a:r>
              </a:p>
            </p:txBody>
          </p:sp>
          <p:sp>
            <p:nvSpPr>
              <p:cNvPr id="63" name="Line 93">
                <a:extLst>
                  <a:ext uri="{FF2B5EF4-FFF2-40B4-BE49-F238E27FC236}">
                    <a16:creationId xmlns:a16="http://schemas.microsoft.com/office/drawing/2014/main" id="{58851631-2C4C-4E48-A621-B749F54C5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61" y="1072"/>
                <a:ext cx="91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4" name="Oval 94">
                <a:extLst>
                  <a:ext uri="{FF2B5EF4-FFF2-40B4-BE49-F238E27FC236}">
                    <a16:creationId xmlns:a16="http://schemas.microsoft.com/office/drawing/2014/main" id="{ABF34891-EF6E-D54F-82F8-B9B79A639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3" y="1207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7</a:t>
                </a:r>
              </a:p>
            </p:txBody>
          </p:sp>
          <p:sp>
            <p:nvSpPr>
              <p:cNvPr id="65" name="Line 95">
                <a:extLst>
                  <a:ext uri="{FF2B5EF4-FFF2-40B4-BE49-F238E27FC236}">
                    <a16:creationId xmlns:a16="http://schemas.microsoft.com/office/drawing/2014/main" id="{8DC280E0-D08C-6544-AB98-A9667831AA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8" y="1026"/>
                <a:ext cx="136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6" name="Oval 96">
                <a:extLst>
                  <a:ext uri="{FF2B5EF4-FFF2-40B4-BE49-F238E27FC236}">
                    <a16:creationId xmlns:a16="http://schemas.microsoft.com/office/drawing/2014/main" id="{76E660A1-54F4-5244-8858-7B075A7B8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618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*</a:t>
                </a:r>
              </a:p>
            </p:txBody>
          </p:sp>
          <p:sp>
            <p:nvSpPr>
              <p:cNvPr id="67" name="Line 97">
                <a:extLst>
                  <a:ext uri="{FF2B5EF4-FFF2-40B4-BE49-F238E27FC236}">
                    <a16:creationId xmlns:a16="http://schemas.microsoft.com/office/drawing/2014/main" id="{2EB91846-E3DA-254E-BEE0-4931C2D16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24" y="800"/>
                <a:ext cx="90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8" name="Oval 98">
                <a:extLst>
                  <a:ext uri="{FF2B5EF4-FFF2-40B4-BE49-F238E27FC236}">
                    <a16:creationId xmlns:a16="http://schemas.microsoft.com/office/drawing/2014/main" id="{FC4C5AA6-D365-994D-8B22-52DF98F81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890"/>
                <a:ext cx="227" cy="181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/>
                <a:r>
                  <a:rPr lang="en-US" altLang="zh-CN"/>
                  <a:t>9</a:t>
                </a:r>
              </a:p>
            </p:txBody>
          </p:sp>
          <p:sp>
            <p:nvSpPr>
              <p:cNvPr id="69" name="Line 99">
                <a:extLst>
                  <a:ext uri="{FF2B5EF4-FFF2-40B4-BE49-F238E27FC236}">
                    <a16:creationId xmlns:a16="http://schemas.microsoft.com/office/drawing/2014/main" id="{B1E14B32-2207-0F44-A3B9-D6C99FB7D4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0" y="754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0" name="Rectangle 2">
            <a:extLst>
              <a:ext uri="{FF2B5EF4-FFF2-40B4-BE49-F238E27FC236}">
                <a16:creationId xmlns:a16="http://schemas.microsoft.com/office/drawing/2014/main" id="{9D9935B8-A8C2-C549-9AFD-ECA6BAEE3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" y="24391"/>
            <a:ext cx="7812881" cy="95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0" kern="0"/>
              <a:t>树的构建过程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59506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622D8326-33D9-5040-B200-E0725C6FF6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构建过程总结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19DCD6E-684B-D44E-96F9-94D629E5E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97887" cy="489585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顺序扫描中缀表达式</a:t>
            </a: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当扫描到的是运算数：先检查当前的表达式树是否存在。如果不存在，则表示扫描到的是第一个运算数，将它作为树根。如果树存在，则将此运算数作为前一运算符的右孩子。</a:t>
            </a:r>
          </a:p>
          <a:p>
            <a:pPr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如果扫描到的是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：将它作为根结点，原来的树作为它的左子树。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CF9C32-E0BA-0248-8A33-25579D7D2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" y="24391"/>
            <a:ext cx="7812881" cy="95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仿宋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0" kern="0"/>
              <a:t>树的构建过程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71556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3432B5D2-8B18-BD4D-8D3A-D966DBB57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6120035" cy="432346"/>
          </a:xfrm>
        </p:spPr>
        <p:txBody>
          <a:bodyPr/>
          <a:lstStyle/>
          <a:p>
            <a:pPr eaLnBrk="1" hangingPunct="1"/>
            <a:r>
              <a:rPr lang="zh-CN" altLang="en-US" b="1" dirty="0"/>
              <a:t>构建过程总结   </a:t>
            </a:r>
            <a:r>
              <a:rPr lang="zh-CN" altLang="en-US" sz="3600" b="1" dirty="0"/>
              <a:t>续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1B35BCB-69B0-FA46-AAEF-865BDD917C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53425" cy="511175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如果扫描到的是*或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：则与根结点比较。如果根结点也是*或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，则根结点应该先执行，于是将当前运算符作为根结点，原来的树作为左子树。如果根结点是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，则当前运算符应该先运算，于是将它作为右子树的根，原来的右子树作为它的左子树。</a:t>
            </a:r>
          </a:p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在遇到运算数时，如何知道它前面的运算符是谁？这只需要判别根结点有没有右孩子。如果没有右孩子，则运算数是根结点的右运算数，否则就是根结点右孩子的右运算数。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230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AE00A4A-1757-D94E-90B3-4476D509A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6981825" cy="404813"/>
          </a:xfrm>
        </p:spPr>
        <p:txBody>
          <a:bodyPr/>
          <a:lstStyle/>
          <a:p>
            <a:pPr eaLnBrk="1" hangingPunct="1"/>
            <a:r>
              <a:rPr lang="zh-CN" altLang="en-US" b="1" dirty="0"/>
              <a:t>构建过程（括号的处理）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C5D5E92-0AB6-0340-8640-4944263D4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675688" cy="1079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(4+5)*(8+9)+10  </a:t>
            </a:r>
            <a:r>
              <a:rPr lang="zh-CN" altLang="en-US" sz="2400" b="1"/>
              <a:t>遇到括号，将括号内的子表达式构建一棵子树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                                       作为整个表达式的一个运算数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172B5A0-233F-4841-B5F1-B33BAA77EF30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1989138"/>
            <a:ext cx="1296987" cy="647700"/>
            <a:chOff x="3516" y="1570"/>
            <a:chExt cx="817" cy="408"/>
          </a:xfrm>
        </p:grpSpPr>
        <p:sp>
          <p:nvSpPr>
            <p:cNvPr id="23601" name="Oval 5">
              <a:extLst>
                <a:ext uri="{FF2B5EF4-FFF2-40B4-BE49-F238E27FC236}">
                  <a16:creationId xmlns:a16="http://schemas.microsoft.com/office/drawing/2014/main" id="{A4CF632D-1D51-9E4C-9654-FA4F2253A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6" y="179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23602" name="Oval 6">
              <a:extLst>
                <a:ext uri="{FF2B5EF4-FFF2-40B4-BE49-F238E27FC236}">
                  <a16:creationId xmlns:a16="http://schemas.microsoft.com/office/drawing/2014/main" id="{1BBAFFBE-6370-BA4F-B3B7-E45DEF5D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1570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23603" name="Line 7">
              <a:extLst>
                <a:ext uri="{FF2B5EF4-FFF2-40B4-BE49-F238E27FC236}">
                  <a16:creationId xmlns:a16="http://schemas.microsoft.com/office/drawing/2014/main" id="{F5F03AE0-94EB-7845-A533-63AF33CEDA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7" y="1661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604" name="Oval 8">
              <a:extLst>
                <a:ext uri="{FF2B5EF4-FFF2-40B4-BE49-F238E27FC236}">
                  <a16:creationId xmlns:a16="http://schemas.microsoft.com/office/drawing/2014/main" id="{200DDDE0-3F3F-3949-B587-9B8CFB48B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6" y="1797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23605" name="Line 9">
              <a:extLst>
                <a:ext uri="{FF2B5EF4-FFF2-40B4-BE49-F238E27FC236}">
                  <a16:creationId xmlns:a16="http://schemas.microsoft.com/office/drawing/2014/main" id="{502D81F7-EC11-FC41-B03E-E9D870829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1706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21354" name="Rectangle 10">
            <a:extLst>
              <a:ext uri="{FF2B5EF4-FFF2-40B4-BE49-F238E27FC236}">
                <a16:creationId xmlns:a16="http://schemas.microsoft.com/office/drawing/2014/main" id="{FD76A9AC-3E15-0048-A1D7-A8B9BF8F8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924175"/>
            <a:ext cx="72723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*(8+9)+10  *</a:t>
            </a:r>
            <a:r>
              <a:rPr lang="zh-CN" altLang="en-US" sz="2400" b="1">
                <a:ea typeface="宋体" panose="02010600030101010101" pitchFamily="2" charset="-122"/>
              </a:rPr>
              <a:t>作为根节点，括号内的子树作为左子树</a:t>
            </a:r>
          </a:p>
        </p:txBody>
      </p:sp>
      <p:grpSp>
        <p:nvGrpSpPr>
          <p:cNvPr id="3" name="Group 51">
            <a:extLst>
              <a:ext uri="{FF2B5EF4-FFF2-40B4-BE49-F238E27FC236}">
                <a16:creationId xmlns:a16="http://schemas.microsoft.com/office/drawing/2014/main" id="{D40BC21D-4A86-B14F-92AC-D6171C66D243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2420938"/>
            <a:ext cx="1439863" cy="1081087"/>
            <a:chOff x="4332" y="1842"/>
            <a:chExt cx="907" cy="681"/>
          </a:xfrm>
        </p:grpSpPr>
        <p:sp>
          <p:nvSpPr>
            <p:cNvPr id="23594" name="Oval 12">
              <a:extLst>
                <a:ext uri="{FF2B5EF4-FFF2-40B4-BE49-F238E27FC236}">
                  <a16:creationId xmlns:a16="http://schemas.microsoft.com/office/drawing/2014/main" id="{D987F0E7-5807-264B-8EA1-68BCD0DF9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34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23595" name="Oval 13">
              <a:extLst>
                <a:ext uri="{FF2B5EF4-FFF2-40B4-BE49-F238E27FC236}">
                  <a16:creationId xmlns:a16="http://schemas.microsoft.com/office/drawing/2014/main" id="{A529D910-EDF6-E049-91A8-C4F969616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211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23596" name="Line 14">
              <a:extLst>
                <a:ext uri="{FF2B5EF4-FFF2-40B4-BE49-F238E27FC236}">
                  <a16:creationId xmlns:a16="http://schemas.microsoft.com/office/drawing/2014/main" id="{204CFF5D-F6A8-A242-B187-3FC027CA0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" y="220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7" name="Oval 15">
              <a:extLst>
                <a:ext uri="{FF2B5EF4-FFF2-40B4-BE49-F238E27FC236}">
                  <a16:creationId xmlns:a16="http://schemas.microsoft.com/office/drawing/2014/main" id="{F0742953-A673-9C40-8CDF-173583D2B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2" y="234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23598" name="Line 16">
              <a:extLst>
                <a:ext uri="{FF2B5EF4-FFF2-40B4-BE49-F238E27FC236}">
                  <a16:creationId xmlns:a16="http://schemas.microsoft.com/office/drawing/2014/main" id="{DB74573F-4EE7-0A48-A0EE-477514BA8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2251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9" name="Oval 17">
              <a:extLst>
                <a:ext uri="{FF2B5EF4-FFF2-40B4-BE49-F238E27FC236}">
                  <a16:creationId xmlns:a16="http://schemas.microsoft.com/office/drawing/2014/main" id="{14F1E7E3-59DF-6344-80D5-25D940DA4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2" y="184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23600" name="Line 18">
              <a:extLst>
                <a:ext uri="{FF2B5EF4-FFF2-40B4-BE49-F238E27FC236}">
                  <a16:creationId xmlns:a16="http://schemas.microsoft.com/office/drawing/2014/main" id="{4F603DD5-EA62-DD45-B801-BF193ACB98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0" y="1979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21363" name="Rectangle 19">
            <a:extLst>
              <a:ext uri="{FF2B5EF4-FFF2-40B4-BE49-F238E27FC236}">
                <a16:creationId xmlns:a16="http://schemas.microsoft.com/office/drawing/2014/main" id="{888594F2-B09F-994D-9593-A8B665E6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860800"/>
            <a:ext cx="54721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(8+9)+10</a:t>
            </a:r>
            <a:r>
              <a:rPr lang="zh-CN" altLang="en-US" sz="2400" b="1">
                <a:ea typeface="宋体" panose="02010600030101010101" pitchFamily="2" charset="-122"/>
              </a:rPr>
              <a:t>括号内的子表达式构建一棵子树作为整棵树的右子树</a:t>
            </a:r>
          </a:p>
        </p:txBody>
      </p:sp>
      <p:grpSp>
        <p:nvGrpSpPr>
          <p:cNvPr id="4" name="Group 52">
            <a:extLst>
              <a:ext uri="{FF2B5EF4-FFF2-40B4-BE49-F238E27FC236}">
                <a16:creationId xmlns:a16="http://schemas.microsoft.com/office/drawing/2014/main" id="{D9F3A82B-56C4-1548-8C4E-71B01E3FE167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789363"/>
            <a:ext cx="2735263" cy="1081087"/>
            <a:chOff x="3697" y="2432"/>
            <a:chExt cx="1723" cy="681"/>
          </a:xfrm>
        </p:grpSpPr>
        <p:sp>
          <p:nvSpPr>
            <p:cNvPr id="23581" name="Oval 20">
              <a:extLst>
                <a:ext uri="{FF2B5EF4-FFF2-40B4-BE49-F238E27FC236}">
                  <a16:creationId xmlns:a16="http://schemas.microsoft.com/office/drawing/2014/main" id="{E9E53600-6664-F847-9F24-4791BE73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9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23582" name="Oval 21">
              <a:extLst>
                <a:ext uri="{FF2B5EF4-FFF2-40B4-BE49-F238E27FC236}">
                  <a16:creationId xmlns:a16="http://schemas.microsoft.com/office/drawing/2014/main" id="{19D1FA3B-350B-ED47-AED5-588E16CF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70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23583" name="Line 22">
              <a:extLst>
                <a:ext uri="{FF2B5EF4-FFF2-40B4-BE49-F238E27FC236}">
                  <a16:creationId xmlns:a16="http://schemas.microsoft.com/office/drawing/2014/main" id="{1B9D399C-ACF4-794F-9CB4-13FECBAE7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279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4" name="Oval 23">
              <a:extLst>
                <a:ext uri="{FF2B5EF4-FFF2-40B4-BE49-F238E27FC236}">
                  <a16:creationId xmlns:a16="http://schemas.microsoft.com/office/drawing/2014/main" id="{65115E60-50D7-6A4E-9E76-257A42B44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9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23585" name="Line 24">
              <a:extLst>
                <a:ext uri="{FF2B5EF4-FFF2-40B4-BE49-F238E27FC236}">
                  <a16:creationId xmlns:a16="http://schemas.microsoft.com/office/drawing/2014/main" id="{BFD8D74A-A7F7-6247-A6B8-493BA309F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841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6" name="Oval 25">
              <a:extLst>
                <a:ext uri="{FF2B5EF4-FFF2-40B4-BE49-F238E27FC236}">
                  <a16:creationId xmlns:a16="http://schemas.microsoft.com/office/drawing/2014/main" id="{8434293F-FDE3-8745-BA93-7A369E64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4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23587" name="Line 26">
              <a:extLst>
                <a:ext uri="{FF2B5EF4-FFF2-40B4-BE49-F238E27FC236}">
                  <a16:creationId xmlns:a16="http://schemas.microsoft.com/office/drawing/2014/main" id="{C3AD9F1B-C377-CC4D-8CB8-A2F741A09D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2569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88" name="Oval 27">
              <a:extLst>
                <a:ext uri="{FF2B5EF4-FFF2-40B4-BE49-F238E27FC236}">
                  <a16:creationId xmlns:a16="http://schemas.microsoft.com/office/drawing/2014/main" id="{8CE3FA19-58EA-4243-8BF2-C0430EACD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9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23589" name="Oval 28">
              <a:extLst>
                <a:ext uri="{FF2B5EF4-FFF2-40B4-BE49-F238E27FC236}">
                  <a16:creationId xmlns:a16="http://schemas.microsoft.com/office/drawing/2014/main" id="{87494CCB-B806-BF4F-A82E-5EA203CD0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705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23590" name="Line 29">
              <a:extLst>
                <a:ext uri="{FF2B5EF4-FFF2-40B4-BE49-F238E27FC236}">
                  <a16:creationId xmlns:a16="http://schemas.microsoft.com/office/drawing/2014/main" id="{044EDD22-6BDE-2741-8515-747AF7FBEB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4" y="279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1" name="Oval 30">
              <a:extLst>
                <a:ext uri="{FF2B5EF4-FFF2-40B4-BE49-F238E27FC236}">
                  <a16:creationId xmlns:a16="http://schemas.microsoft.com/office/drawing/2014/main" id="{58739EE7-30CD-FD4E-B901-7BFB44357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93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3592" name="Line 31">
              <a:extLst>
                <a:ext uri="{FF2B5EF4-FFF2-40B4-BE49-F238E27FC236}">
                  <a16:creationId xmlns:a16="http://schemas.microsoft.com/office/drawing/2014/main" id="{B953C2B1-3A20-4E44-BB22-C13C11A31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7" y="2841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93" name="Line 32">
              <a:extLst>
                <a:ext uri="{FF2B5EF4-FFF2-40B4-BE49-F238E27FC236}">
                  <a16:creationId xmlns:a16="http://schemas.microsoft.com/office/drawing/2014/main" id="{218E603A-9073-6648-8131-B8A7DE7B8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2523"/>
              <a:ext cx="363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21377" name="Rectangle 33">
            <a:extLst>
              <a:ext uri="{FF2B5EF4-FFF2-40B4-BE49-F238E27FC236}">
                <a16:creationId xmlns:a16="http://schemas.microsoft.com/office/drawing/2014/main" id="{7B853140-C33C-4248-9F6F-62551466B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589588"/>
            <a:ext cx="48958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+10  +</a:t>
            </a:r>
            <a:r>
              <a:rPr lang="zh-CN" altLang="en-US" sz="2400" b="1">
                <a:ea typeface="宋体" panose="02010600030101010101" pitchFamily="2" charset="-122"/>
              </a:rPr>
              <a:t>作为根节点，原树作为左子树，</a:t>
            </a:r>
            <a:r>
              <a:rPr lang="en-US" altLang="zh-CN" sz="2400" b="1">
                <a:ea typeface="宋体" panose="02010600030101010101" pitchFamily="2" charset="-122"/>
              </a:rPr>
              <a:t>10</a:t>
            </a:r>
            <a:r>
              <a:rPr lang="zh-CN" altLang="en-US" sz="2400" b="1">
                <a:ea typeface="宋体" panose="02010600030101010101" pitchFamily="2" charset="-122"/>
              </a:rPr>
              <a:t>作为右子树</a:t>
            </a:r>
          </a:p>
        </p:txBody>
      </p:sp>
      <p:grpSp>
        <p:nvGrpSpPr>
          <p:cNvPr id="5" name="Group 53">
            <a:extLst>
              <a:ext uri="{FF2B5EF4-FFF2-40B4-BE49-F238E27FC236}">
                <a16:creationId xmlns:a16="http://schemas.microsoft.com/office/drawing/2014/main" id="{BDAFE8FC-B7EC-DA48-8BC6-7E5D11A06126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5184775"/>
            <a:ext cx="2735263" cy="1557338"/>
            <a:chOff x="3243" y="3339"/>
            <a:chExt cx="1723" cy="981"/>
          </a:xfrm>
        </p:grpSpPr>
        <p:sp>
          <p:nvSpPr>
            <p:cNvPr id="23564" name="Oval 34">
              <a:extLst>
                <a:ext uri="{FF2B5EF4-FFF2-40B4-BE49-F238E27FC236}">
                  <a16:creationId xmlns:a16="http://schemas.microsoft.com/office/drawing/2014/main" id="{C61451FA-D221-D546-A3DB-63AD94339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41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23565" name="Oval 35">
              <a:extLst>
                <a:ext uri="{FF2B5EF4-FFF2-40B4-BE49-F238E27FC236}">
                  <a16:creationId xmlns:a16="http://schemas.microsoft.com/office/drawing/2014/main" id="{CD698537-0452-9243-99C6-C210F7B27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91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23566" name="Line 36">
              <a:extLst>
                <a:ext uri="{FF2B5EF4-FFF2-40B4-BE49-F238E27FC236}">
                  <a16:creationId xmlns:a16="http://schemas.microsoft.com/office/drawing/2014/main" id="{3E6992BA-EEE4-924F-A9F4-176BC8A83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4" y="4003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7" name="Oval 37">
              <a:extLst>
                <a:ext uri="{FF2B5EF4-FFF2-40B4-BE49-F238E27FC236}">
                  <a16:creationId xmlns:a16="http://schemas.microsoft.com/office/drawing/2014/main" id="{2D18BEB5-D885-5E49-A95F-9BE9E3AD9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41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23568" name="Line 38">
              <a:extLst>
                <a:ext uri="{FF2B5EF4-FFF2-40B4-BE49-F238E27FC236}">
                  <a16:creationId xmlns:a16="http://schemas.microsoft.com/office/drawing/2014/main" id="{95D1D5D0-A82E-7842-A807-0D7DFC902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404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9" name="Oval 39">
              <a:extLst>
                <a:ext uri="{FF2B5EF4-FFF2-40B4-BE49-F238E27FC236}">
                  <a16:creationId xmlns:a16="http://schemas.microsoft.com/office/drawing/2014/main" id="{9790443B-E29F-4C49-BEC1-19C883DD0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6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*</a:t>
              </a:r>
            </a:p>
          </p:txBody>
        </p:sp>
        <p:sp>
          <p:nvSpPr>
            <p:cNvPr id="23570" name="Line 40">
              <a:extLst>
                <a:ext uri="{FF2B5EF4-FFF2-40B4-BE49-F238E27FC236}">
                  <a16:creationId xmlns:a16="http://schemas.microsoft.com/office/drawing/2014/main" id="{C2829B36-790D-114A-8348-D6E5B7DE1A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1" y="3776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1" name="Oval 41">
              <a:extLst>
                <a:ext uri="{FF2B5EF4-FFF2-40B4-BE49-F238E27FC236}">
                  <a16:creationId xmlns:a16="http://schemas.microsoft.com/office/drawing/2014/main" id="{37C541ED-6C6D-6945-9E3B-8BEA585DF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" y="41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23572" name="Oval 42">
              <a:extLst>
                <a:ext uri="{FF2B5EF4-FFF2-40B4-BE49-F238E27FC236}">
                  <a16:creationId xmlns:a16="http://schemas.microsoft.com/office/drawing/2014/main" id="{FBA7B00B-982F-CB41-B84F-A6CA29FBB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" y="3912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23573" name="Line 43">
              <a:extLst>
                <a:ext uri="{FF2B5EF4-FFF2-40B4-BE49-F238E27FC236}">
                  <a16:creationId xmlns:a16="http://schemas.microsoft.com/office/drawing/2014/main" id="{4A237C39-6DA5-C04D-9EC4-F8675428E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" y="4003"/>
              <a:ext cx="18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4" name="Oval 44">
              <a:extLst>
                <a:ext uri="{FF2B5EF4-FFF2-40B4-BE49-F238E27FC236}">
                  <a16:creationId xmlns:a16="http://schemas.microsoft.com/office/drawing/2014/main" id="{A46D4CB7-9C50-C249-A030-ED2671CC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41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23575" name="Line 45">
              <a:extLst>
                <a:ext uri="{FF2B5EF4-FFF2-40B4-BE49-F238E27FC236}">
                  <a16:creationId xmlns:a16="http://schemas.microsoft.com/office/drawing/2014/main" id="{A922E216-2DDD-BB49-83A4-EC8B1B52C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3" y="4048"/>
              <a:ext cx="91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6" name="Line 46">
              <a:extLst>
                <a:ext uri="{FF2B5EF4-FFF2-40B4-BE49-F238E27FC236}">
                  <a16:creationId xmlns:a16="http://schemas.microsoft.com/office/drawing/2014/main" id="{5DAAA9F9-BFA5-1746-A680-6069A0907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3730"/>
              <a:ext cx="363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7" name="Oval 47">
              <a:extLst>
                <a:ext uri="{FF2B5EF4-FFF2-40B4-BE49-F238E27FC236}">
                  <a16:creationId xmlns:a16="http://schemas.microsoft.com/office/drawing/2014/main" id="{BD1F0D7A-45DA-1B4B-B5D5-59EFC819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3339"/>
              <a:ext cx="227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+</a:t>
              </a:r>
            </a:p>
          </p:txBody>
        </p:sp>
        <p:sp>
          <p:nvSpPr>
            <p:cNvPr id="23578" name="Line 48">
              <a:extLst>
                <a:ext uri="{FF2B5EF4-FFF2-40B4-BE49-F238E27FC236}">
                  <a16:creationId xmlns:a16="http://schemas.microsoft.com/office/drawing/2014/main" id="{9A48B55A-E9B7-1B4A-9BF9-E1F49BF776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5" y="3475"/>
              <a:ext cx="227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79" name="Oval 49">
              <a:extLst>
                <a:ext uri="{FF2B5EF4-FFF2-40B4-BE49-F238E27FC236}">
                  <a16:creationId xmlns:a16="http://schemas.microsoft.com/office/drawing/2014/main" id="{AFE6A2D7-F8BE-3A4C-B032-FA8F67BEA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566"/>
              <a:ext cx="272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/>
                <a:t>10</a:t>
              </a:r>
            </a:p>
          </p:txBody>
        </p:sp>
        <p:sp>
          <p:nvSpPr>
            <p:cNvPr id="23580" name="Line 50">
              <a:extLst>
                <a:ext uri="{FF2B5EF4-FFF2-40B4-BE49-F238E27FC236}">
                  <a16:creationId xmlns:a16="http://schemas.microsoft.com/office/drawing/2014/main" id="{7BCC46DA-AEC4-6A41-85A2-C006042E5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3475"/>
              <a:ext cx="181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41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1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1354" grpId="0"/>
      <p:bldP spid="1721363" grpId="0"/>
      <p:bldP spid="17213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D75D189A-F8E1-884B-A23A-2A59F0FC0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5797550" cy="431329"/>
          </a:xfrm>
        </p:spPr>
        <p:txBody>
          <a:bodyPr/>
          <a:lstStyle/>
          <a:p>
            <a:pPr eaLnBrk="1" hangingPunct="1"/>
            <a:r>
              <a:rPr lang="zh-CN" altLang="en-US" b="1" dirty="0"/>
              <a:t>表达式树类的设计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68F48BA-6B30-0F4C-B3BD-A4557028D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551656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数据成员：指向树根节点的指针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公有成员函数：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构造函数：调用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create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从表达式构建一棵树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result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：计算表达式的结果，用后序遍历过程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私有成员函数：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Create</a:t>
            </a:r>
          </a:p>
          <a:p>
            <a:pPr lvl="1" eaLnBrk="1" hangingPunct="1">
              <a:lnSpc>
                <a:spcPct val="130000"/>
              </a:lnSpc>
            </a:pPr>
            <a:r>
              <a:rPr kumimoji="0" lang="zh-CN" altLang="en-US" sz="2400" b="1" dirty="0">
                <a:latin typeface="楷体_GB2312" pitchFamily="49" charset="-122"/>
                <a:ea typeface="楷体_GB2312" pitchFamily="49" charset="-122"/>
              </a:rPr>
              <a:t>带有递归参数的</a:t>
            </a:r>
            <a:r>
              <a:rPr kumimoji="0" lang="en-US" altLang="zh-CN" sz="2400" b="1" dirty="0">
                <a:latin typeface="楷体_GB2312" pitchFamily="49" charset="-122"/>
                <a:ea typeface="楷体_GB2312" pitchFamily="49" charset="-122"/>
              </a:rPr>
              <a:t>result</a:t>
            </a:r>
            <a:r>
              <a:rPr kumimoji="0" lang="zh-CN" altLang="en-US" sz="2400" b="1" dirty="0"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lvl="1" eaLnBrk="1" hangingPunct="1">
              <a:lnSpc>
                <a:spcPct val="130000"/>
              </a:lnSpc>
            </a:pPr>
            <a:r>
              <a:rPr kumimoji="0" lang="en-US" altLang="zh-CN" sz="2400" b="1" dirty="0" err="1">
                <a:latin typeface="楷体_GB2312" pitchFamily="49" charset="-122"/>
                <a:ea typeface="楷体_GB2312" pitchFamily="49" charset="-122"/>
              </a:rPr>
              <a:t>getToken</a:t>
            </a:r>
            <a:r>
              <a:rPr kumimoji="0" lang="zh-CN" altLang="en-US" sz="24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0" lang="en-US" altLang="zh-CN" sz="2400" b="1" dirty="0">
                <a:latin typeface="楷体_GB2312" pitchFamily="49" charset="-122"/>
                <a:ea typeface="楷体_GB2312" pitchFamily="49" charset="-122"/>
              </a:rPr>
              <a:t>create</a:t>
            </a:r>
            <a:r>
              <a:rPr kumimoji="0" lang="zh-CN" altLang="en-US" sz="2400" b="1" dirty="0">
                <a:latin typeface="楷体_GB2312" pitchFamily="49" charset="-122"/>
                <a:ea typeface="楷体_GB2312" pitchFamily="49" charset="-122"/>
              </a:rPr>
              <a:t>函数所用的子函数，用于从表达式中获取一个语法单位</a:t>
            </a:r>
          </a:p>
        </p:txBody>
      </p:sp>
    </p:spTree>
    <p:extLst>
      <p:ext uri="{BB962C8B-B14F-4D97-AF65-F5344CB8AC3E}">
        <p14:creationId xmlns:p14="http://schemas.microsoft.com/office/powerpoint/2010/main" val="409561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233FAA5-3CE8-C047-A4F8-BF1368AB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fld id="{FAC8A88D-F320-DF4F-9B23-E26CEBDF0B63}" type="slidenum">
              <a:rPr lang="en-US" altLang="zh-CN" smtClean="0"/>
              <a:pPr/>
              <a:t>‹#›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14E7DE1-9F1B-804A-B6CC-C62F9CFDF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7544" y="-99392"/>
            <a:ext cx="7772400" cy="1143000"/>
          </a:xfrm>
        </p:spPr>
        <p:txBody>
          <a:bodyPr/>
          <a:lstStyle/>
          <a:p>
            <a:pPr marL="838200" indent="-838200" eaLnBrk="1" hangingPunct="1"/>
            <a:r>
              <a:rPr lang="zh-CN" altLang="en-US" b="1" dirty="0"/>
              <a:t>二叉树遍历的非递归实现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00AC4BC1-F756-5748-8C81-970B77307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153820"/>
            <a:ext cx="7824896" cy="1665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ea typeface="楷体_GB2312" pitchFamily="49" charset="-122"/>
              </a:rPr>
              <a:t>递归是程序设计中强有力的工具。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ea typeface="楷体_GB2312" pitchFamily="49" charset="-122"/>
              </a:rPr>
              <a:t>递归程序结构清晰、明了、美观，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ea typeface="楷体_GB2312" pitchFamily="49" charset="-122"/>
              </a:rPr>
              <a:t>递归程序的弱点：它的</a:t>
            </a:r>
            <a:r>
              <a:rPr lang="zh-CN" altLang="en-US" b="1" dirty="0">
                <a:solidFill>
                  <a:srgbClr val="7030A0"/>
                </a:solidFill>
                <a:ea typeface="楷体_GB2312" pitchFamily="49" charset="-122"/>
              </a:rPr>
              <a:t>时间、空间的效率比较低</a:t>
            </a:r>
            <a:r>
              <a:rPr lang="zh-CN" altLang="en-US" b="1" dirty="0">
                <a:ea typeface="楷体_GB2312" pitchFamily="49" charset="-122"/>
              </a:rPr>
              <a:t>。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7B681A-5557-E344-B8BD-2A8618CFA6C8}"/>
              </a:ext>
            </a:extLst>
          </p:cNvPr>
          <p:cNvSpPr/>
          <p:nvPr/>
        </p:nvSpPr>
        <p:spPr>
          <a:xfrm>
            <a:off x="706440" y="3161706"/>
            <a:ext cx="76088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所以在实际使用中，我们常常希望使用它的</a:t>
            </a:r>
            <a:r>
              <a:rPr lang="zh-CN" altLang="en-US" dirty="0">
                <a:solidFill>
                  <a:srgbClr val="FF0000"/>
                </a:solidFill>
              </a:rPr>
              <a:t>非递归版本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二叉树的遍历也是如此。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尽管二叉树遍历的递归函数非常简洁，但有时我们还是希望使用</a:t>
            </a:r>
            <a:r>
              <a:rPr lang="zh-CN" altLang="en-US" dirty="0">
                <a:solidFill>
                  <a:srgbClr val="FF0000"/>
                </a:solidFill>
              </a:rPr>
              <a:t>速度更快</a:t>
            </a:r>
            <a:r>
              <a:rPr lang="zh-CN" altLang="en-US" dirty="0"/>
              <a:t>的非递归函数。</a:t>
            </a:r>
          </a:p>
        </p:txBody>
      </p:sp>
    </p:spTree>
    <p:extLst>
      <p:ext uri="{BB962C8B-B14F-4D97-AF65-F5344CB8AC3E}">
        <p14:creationId xmlns:p14="http://schemas.microsoft.com/office/powerpoint/2010/main" val="566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5025E58-64AE-644A-95D0-86EA0585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fld id="{1D15C15C-FC7D-064C-A067-BDC4458C4631}" type="slidenum">
              <a:rPr lang="en-US" altLang="zh-CN" smtClean="0"/>
              <a:pPr/>
              <a:t>‹#›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32049722-CA8F-C540-A86F-9B89B99BE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结点的设计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B485C4D-6738-D447-BC1A-459D47F253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>
                <a:ea typeface="楷体_GB2312" pitchFamily="49" charset="-122"/>
              </a:rPr>
              <a:t>在表达式树中，每个叶子结点保存的是一个运算数，每个非叶结点保存的是一个运算符。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ea typeface="楷体_GB2312" pitchFamily="49" charset="-122"/>
              </a:rPr>
              <a:t>结点的数据部分应该包括两个部分：结点的类型和值。</a:t>
            </a:r>
          </a:p>
        </p:txBody>
      </p:sp>
    </p:spTree>
    <p:extLst>
      <p:ext uri="{BB962C8B-B14F-4D97-AF65-F5344CB8AC3E}">
        <p14:creationId xmlns:p14="http://schemas.microsoft.com/office/powerpoint/2010/main" val="1600154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1E0FAAC-F0F5-394E-BEF2-E642B63D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fld id="{1D15C15C-FC7D-064C-A067-BDC4458C4631}" type="slidenum">
              <a:rPr lang="en-US" altLang="zh-CN" smtClean="0"/>
              <a:pPr/>
              <a:t>‹#›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1A7C034-D1C2-8942-96DA-EC3EB2177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6408067" cy="503783"/>
          </a:xfrm>
        </p:spPr>
        <p:txBody>
          <a:bodyPr/>
          <a:lstStyle/>
          <a:p>
            <a:pPr eaLnBrk="1" hangingPunct="1"/>
            <a:r>
              <a:rPr lang="en-US" altLang="zh-CN" b="1" dirty="0"/>
              <a:t>calc</a:t>
            </a:r>
            <a:r>
              <a:rPr lang="zh-CN" altLang="en-US" b="1" dirty="0"/>
              <a:t>类的定义</a:t>
            </a:r>
            <a:r>
              <a:rPr lang="zh-CN" altLang="en-US" dirty="0"/>
              <a:t>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5BFE16B-855D-6546-B4E7-589169CD8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8" y="1268413"/>
            <a:ext cx="9072562" cy="54006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class calc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enum</a:t>
            </a:r>
            <a:r>
              <a:rPr lang="en-US" altLang="zh-CN" sz="2400" b="1" dirty="0"/>
              <a:t> Type {  DATA, ADD, SUB, MULTI, DIV, OPAREN, 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           CPAREN, EOL  };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struct node {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Type type;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int data;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node *</a:t>
            </a:r>
            <a:r>
              <a:rPr lang="en-US" altLang="zh-CN" sz="2400" b="1" dirty="0" err="1"/>
              <a:t>lchild</a:t>
            </a:r>
            <a:r>
              <a:rPr lang="en-US" altLang="zh-CN" sz="2400" b="1" dirty="0"/>
              <a:t>, *</a:t>
            </a:r>
            <a:r>
              <a:rPr lang="en-US" altLang="zh-CN" sz="2400" b="1" dirty="0" err="1"/>
              <a:t>rchild</a:t>
            </a:r>
            <a:r>
              <a:rPr lang="en-US" altLang="zh-CN" sz="2400" b="1" dirty="0"/>
              <a:t>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   </a:t>
            </a:r>
            <a:endParaRPr lang="nb-NO" altLang="zh-CN" sz="2400" b="1" dirty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nb-NO" altLang="zh-CN" sz="2400" b="1" dirty="0"/>
              <a:t>	node(Type t, </a:t>
            </a:r>
            <a:r>
              <a:rPr lang="nb-NO" altLang="zh-CN" sz="2400" b="1" dirty="0" err="1"/>
              <a:t>int</a:t>
            </a:r>
            <a:r>
              <a:rPr lang="nb-NO" altLang="zh-CN" sz="2400" b="1" dirty="0"/>
              <a:t> d = 0, node *</a:t>
            </a:r>
            <a:r>
              <a:rPr lang="nb-NO" altLang="zh-CN" sz="2400" b="1" dirty="0" err="1"/>
              <a:t>lc</a:t>
            </a:r>
            <a:r>
              <a:rPr lang="nb-NO" altLang="zh-CN" sz="2400" b="1" dirty="0"/>
              <a:t> = NULL, node *</a:t>
            </a:r>
            <a:r>
              <a:rPr lang="nb-NO" altLang="zh-CN" sz="2400" b="1" dirty="0" err="1"/>
              <a:t>rc</a:t>
            </a:r>
            <a:r>
              <a:rPr lang="nb-NO" altLang="zh-CN" sz="2400" b="1" dirty="0"/>
              <a:t> = NULL)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nb-NO" altLang="zh-CN" sz="2400" b="1" dirty="0"/>
              <a:t>	        </a:t>
            </a:r>
            <a:r>
              <a:rPr lang="en-US" altLang="zh-CN" sz="2400" b="1" dirty="0"/>
              <a:t>{type = t; data = d; </a:t>
            </a:r>
            <a:r>
              <a:rPr lang="en-US" altLang="zh-CN" sz="2400" b="1" dirty="0" err="1"/>
              <a:t>lchild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lc</a:t>
            </a:r>
            <a:r>
              <a:rPr lang="en-US" altLang="zh-CN" sz="2400" b="1" dirty="0"/>
              <a:t>; </a:t>
            </a:r>
            <a:r>
              <a:rPr lang="en-US" altLang="zh-CN" sz="2400" b="1" dirty="0" err="1"/>
              <a:t>rchild</a:t>
            </a:r>
            <a:r>
              <a:rPr lang="en-US" altLang="zh-CN" sz="2400" b="1" dirty="0"/>
              <a:t> = </a:t>
            </a:r>
            <a:r>
              <a:rPr lang="en-US" altLang="zh-CN" sz="2400" b="1" dirty="0" err="1"/>
              <a:t>rc</a:t>
            </a:r>
            <a:r>
              <a:rPr lang="en-US" altLang="zh-CN" sz="2400" b="1" dirty="0"/>
              <a:t>;}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};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zh-CN" sz="2400" b="1" dirty="0"/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	node *root;	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7114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>
            <a:extLst>
              <a:ext uri="{FF2B5EF4-FFF2-40B4-BE49-F238E27FC236}">
                <a16:creationId xmlns:a16="http://schemas.microsoft.com/office/drawing/2014/main" id="{1F015022-237A-884C-A82E-9ACCA8FCA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3" y="954088"/>
            <a:ext cx="8136904" cy="49231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public: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   calc( char *s ) { root = create( s ); }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   int result()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 { if ( root == NULL ) return 0;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          return result( root );} 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private</a:t>
            </a:r>
            <a:r>
              <a:rPr lang="zh-CN" altLang="en-US" b="1" dirty="0"/>
              <a:t>：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       </a:t>
            </a:r>
            <a:r>
              <a:rPr lang="en-US" altLang="zh-CN" b="1" dirty="0"/>
              <a:t>node *create( char *&amp;s 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   Type </a:t>
            </a:r>
            <a:r>
              <a:rPr lang="en-US" altLang="zh-CN" b="1" dirty="0" err="1"/>
              <a:t>getToken</a:t>
            </a:r>
            <a:r>
              <a:rPr lang="en-US" altLang="zh-CN" b="1" dirty="0"/>
              <a:t>( char *&amp;s, int &amp;value 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      int result( node *t );	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};</a:t>
            </a:r>
            <a:r>
              <a:rPr lang="en-US" altLang="zh-CN" dirty="0"/>
              <a:t>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092948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0112BBE-2D2A-F745-95C5-66F6EE3A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fld id="{1D15C15C-FC7D-064C-A067-BDC4458C4631}" type="slidenum">
              <a:rPr lang="en-US" altLang="zh-CN" smtClean="0"/>
              <a:pPr/>
              <a:t>‹#›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FC68B92-9B15-4640-AF7B-A6AE53B6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0"/>
            <a:ext cx="7772400" cy="765175"/>
          </a:xfrm>
        </p:spPr>
        <p:txBody>
          <a:bodyPr/>
          <a:lstStyle/>
          <a:p>
            <a:pPr eaLnBrk="1" hangingPunct="1"/>
            <a:r>
              <a:rPr lang="zh-CN" altLang="en-US" b="1" dirty="0"/>
              <a:t>私有</a:t>
            </a:r>
            <a:r>
              <a:rPr lang="en-US" altLang="zh-CN" b="1" dirty="0"/>
              <a:t>create</a:t>
            </a:r>
            <a:r>
              <a:rPr lang="zh-CN" altLang="en-US" b="1" dirty="0"/>
              <a:t>函数的实现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D8699A3-951A-CC46-9333-1FBF9BC7D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640763" cy="59499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calc::node  *calc::create(char *&amp;s)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{calc::node *p, *root = NULL;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Type returnType;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int value;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while (*s)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{ returnType = calc::getToken(s, value);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switch (returnType)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  { case DATA: case OPAREN: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	   if (returnType == DATA)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         p = new calc::node(DATA, value);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	      else   p = create(s);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	   if (root != NULL)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	      else if (root-&gt;rchild == NULL) root-&gt;rchild = p;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		        else root-&gt;rchild-&gt;rchild = p;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		   break;</a:t>
            </a:r>
          </a:p>
        </p:txBody>
      </p:sp>
    </p:spTree>
    <p:extLst>
      <p:ext uri="{BB962C8B-B14F-4D97-AF65-F5344CB8AC3E}">
        <p14:creationId xmlns:p14="http://schemas.microsoft.com/office/powerpoint/2010/main" val="507708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18532D9E-AF3B-7C4F-9384-E3D2C3E76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108520" y="1124744"/>
            <a:ext cx="9144000" cy="439278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case CPAREN: case EOL:  return root;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case ADD:  case SUB: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   if (root == NULL) root = new node(returnType,0, 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	  else root = new node(returnType,0, root);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case MULTI:  case DIV: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   if (root == NULL) root = new node(returnType,0, p);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	  else if (root-&gt;type == MULTI || root-&gt;type == DIV)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                        root = new node(returnType,0, root);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	          else root-&gt;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 = new node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                                                (returnType,0, root-&gt;</a:t>
            </a:r>
            <a:r>
              <a:rPr lang="en-US" altLang="zh-CN" b="1" dirty="0" err="1"/>
              <a:t>rchild</a:t>
            </a:r>
            <a:r>
              <a:rPr lang="en-US" altLang="zh-CN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return root;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EE74EC-9345-C64B-9E08-467357D12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765175"/>
          </a:xfrm>
        </p:spPr>
        <p:txBody>
          <a:bodyPr/>
          <a:lstStyle/>
          <a:p>
            <a:pPr eaLnBrk="1" hangingPunct="1"/>
            <a:r>
              <a:rPr lang="zh-CN" altLang="en-US" b="1" dirty="0"/>
              <a:t>私有</a:t>
            </a:r>
            <a:r>
              <a:rPr lang="en-US" altLang="zh-CN" b="1" dirty="0"/>
              <a:t>create</a:t>
            </a:r>
            <a:r>
              <a:rPr lang="zh-CN" altLang="en-US" b="1" dirty="0"/>
              <a:t>函数的实现 </a:t>
            </a:r>
          </a:p>
        </p:txBody>
      </p:sp>
    </p:spTree>
    <p:extLst>
      <p:ext uri="{BB962C8B-B14F-4D97-AF65-F5344CB8AC3E}">
        <p14:creationId xmlns:p14="http://schemas.microsoft.com/office/powerpoint/2010/main" val="2240171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1BB83786-7750-0643-A6F8-E3F4F461C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560195" cy="908720"/>
          </a:xfrm>
        </p:spPr>
        <p:txBody>
          <a:bodyPr/>
          <a:lstStyle/>
          <a:p>
            <a:pPr eaLnBrk="1" hangingPunct="1"/>
            <a:r>
              <a:rPr lang="en-US" altLang="zh-CN" b="1" dirty="0" err="1"/>
              <a:t>getToken</a:t>
            </a:r>
            <a:endParaRPr lang="en-US" altLang="zh-CN" b="1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AC64087-FCA8-5B4B-8BCC-B382B8249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85863"/>
            <a:ext cx="8675687" cy="4114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b="1"/>
              <a:t>calc::Type calc::getToken(char *&amp;s, int &amp;data)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{ char type;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while (*s == ' ') ++s; 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if (*s &gt;= '0‘  &amp;&amp;  *s &lt;= '9')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  { data = 0;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     while (*s &gt;= '0'  &amp;&amp;  *s &lt;= '9')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           { data = data * 10 + *s - '0'; ++s;}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	  return DATA;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b="1"/>
              <a:t>      } 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17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>
            <a:extLst>
              <a:ext uri="{FF2B5EF4-FFF2-40B4-BE49-F238E27FC236}">
                <a16:creationId xmlns:a16="http://schemas.microsoft.com/office/drawing/2014/main" id="{EBF4B68F-89F6-3740-99E8-50FBF1FCA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7772400" cy="381684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if (*s == '\0') return EOL;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 type = *s; ++s;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 switch(type)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     { case '+': return ADD;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  case '-': return SUB;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  case '*': return MULTI;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  case '/': return DIV;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  case '(': return OPAREN;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  case ')': return CPAREN;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  default: return EOL;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	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}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61453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810DCDF1-50CD-D24B-BA01-B56473D90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/>
              <a:t>私有的</a:t>
            </a:r>
            <a:r>
              <a:rPr lang="en-US" altLang="zh-CN" b="1"/>
              <a:t>result</a:t>
            </a:r>
            <a:r>
              <a:rPr lang="zh-CN" altLang="en-US" b="1"/>
              <a:t>函数的实现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B121785-19BD-104D-950B-A6AA8BFBD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17587"/>
            <a:ext cx="8569325" cy="568801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/>
              <a:t>int calc::result(calc::node *t)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/>
              <a:t>{int num1, num2;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/>
              <a:t> if (t-&gt;type == DATA) return t-&gt;data;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/>
              <a:t> num1 = result(t-&gt;lchild);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/>
              <a:t> num2 = result(t-&gt;rchild);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/>
              <a:t> switch(t-&gt;type)</a:t>
            </a:r>
            <a:endParaRPr lang="pt-BR" altLang="zh-CN" sz="2800" b="1"/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sz="2800" b="1"/>
              <a:t>     { case ADD: t-&gt;data = num1 + num2;  break;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sz="2800" b="1"/>
              <a:t>	case SUB:  t-&gt;data = num1 - num2; break;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sz="2800" b="1"/>
              <a:t>	case MULTI:  t-&gt;data = num1 * num2; break;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sz="2800" b="1"/>
              <a:t>	case DIV:  t-&gt;data = num1 / num2;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pt-BR" altLang="zh-CN" sz="2800" b="1"/>
              <a:t>     </a:t>
            </a:r>
            <a:r>
              <a:rPr lang="en-US" altLang="zh-CN" sz="2800" b="1"/>
              <a:t>}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/>
              <a:t> return t-&gt;data;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b="1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391596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7D27FD53-1E51-E746-A71A-90AC0C4D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fld id="{EF1CAB0C-0500-7849-8524-789CAF70C7EB}" type="slidenum">
              <a:rPr lang="en-US" altLang="zh-CN" smtClean="0"/>
              <a:pPr/>
              <a:t>‹#›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EC98FFC-44ED-874D-8EB5-0172C3C1A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/>
              <a:t>Calc</a:t>
            </a:r>
            <a:r>
              <a:rPr lang="zh-CN" altLang="en-US" b="1"/>
              <a:t>类的应用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F8C3F86-663D-1D47-9DE0-A3894FF4C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8820150" cy="453707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/>
              <a:t>int main()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/>
              <a:t>{calc exp(" 2*3+(1 * 2*3+6*6) * (2+3)/5 + 2/2   ");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/>
              <a:t> cout &lt;&lt; exp.result() &lt;&lt; endl;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/>
              <a:t> return 0;</a:t>
            </a:r>
          </a:p>
          <a:p>
            <a:pPr marL="609600" indent="-609600" eaLnBrk="1" hangingPunct="1">
              <a:lnSpc>
                <a:spcPct val="110000"/>
              </a:lnSpc>
              <a:buFontTx/>
              <a:buNone/>
            </a:pPr>
            <a:r>
              <a:rPr lang="en-US" altLang="zh-CN" b="1"/>
              <a:t>}</a:t>
            </a:r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9079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11207AC-1F2D-5F4A-AF82-3B08717B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fld id="{EF1CAB0C-0500-7849-8524-789CAF70C7EB}" type="slidenum">
              <a:rPr lang="en-US" altLang="zh-CN" smtClean="0"/>
              <a:pPr/>
              <a:t>‹#›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29A2ADF-E7E3-6948-B2D6-585C9B8F9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Calc</a:t>
            </a:r>
            <a:r>
              <a:rPr lang="zh-CN" altLang="en-US" b="1"/>
              <a:t>类的特点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486DB7C-43D2-714C-A84D-1D5FE1177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ea typeface="楷体_GB2312" pitchFamily="49" charset="-122"/>
              </a:rPr>
              <a:t>使用时和基于栈实现的</a:t>
            </a:r>
            <a:r>
              <a:rPr lang="en-US" altLang="zh-CN" b="1" dirty="0">
                <a:ea typeface="楷体_GB2312" pitchFamily="49" charset="-122"/>
              </a:rPr>
              <a:t>calc</a:t>
            </a:r>
            <a:r>
              <a:rPr lang="zh-CN" altLang="en-US" b="1" dirty="0">
                <a:ea typeface="楷体_GB2312" pitchFamily="49" charset="-122"/>
              </a:rPr>
              <a:t>类完全一样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b="1" dirty="0">
                <a:ea typeface="楷体_GB2312" pitchFamily="49" charset="-122"/>
              </a:rPr>
              <a:t>缺点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ea typeface="楷体_GB2312" pitchFamily="49" charset="-122"/>
              </a:rPr>
              <a:t>没有考虑表达式不正确的情况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>
                <a:ea typeface="楷体_GB2312" pitchFamily="49" charset="-122"/>
              </a:rPr>
              <a:t>没有考虑乘方运算</a:t>
            </a:r>
          </a:p>
        </p:txBody>
      </p:sp>
    </p:spTree>
    <p:extLst>
      <p:ext uri="{BB962C8B-B14F-4D97-AF65-F5344CB8AC3E}">
        <p14:creationId xmlns:p14="http://schemas.microsoft.com/office/powerpoint/2010/main" val="14214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>
            <a:extLst>
              <a:ext uri="{FF2B5EF4-FFF2-40B4-BE49-F238E27FC236}">
                <a16:creationId xmlns:a16="http://schemas.microsoft.com/office/drawing/2014/main" id="{689ABC42-66FB-4ACD-AFF9-89F0D173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144000" cy="259238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marL="7200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else{   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}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E731DFB2-AA8A-42A7-9259-4F256358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07963"/>
            <a:ext cx="36941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遍历算法的分析</a:t>
            </a:r>
          </a:p>
        </p:txBody>
      </p:sp>
    </p:spTree>
    <p:extLst>
      <p:ext uri="{BB962C8B-B14F-4D97-AF65-F5344CB8AC3E}">
        <p14:creationId xmlns:p14="http://schemas.microsoft.com/office/powerpoint/2010/main" val="278470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7D3B567-BF84-DE46-AD14-FBBF2CF7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fld id="{FAC8A88D-F320-DF4F-9B23-E26CEBDF0B63}" type="slidenum">
              <a:rPr lang="en-US" altLang="zh-CN" smtClean="0"/>
              <a:pPr/>
              <a:t>‹#›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DF88828-8895-B048-8D21-D75CD1DBE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32203" cy="431329"/>
          </a:xfrm>
        </p:spPr>
        <p:txBody>
          <a:bodyPr/>
          <a:lstStyle/>
          <a:p>
            <a:pPr eaLnBrk="1" hangingPunct="1"/>
            <a:r>
              <a:rPr lang="zh-CN" altLang="en-US" b="1" dirty="0"/>
              <a:t>前序遍历的非递归实现 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6D23087E-5C85-2A4F-9050-86526C520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268760"/>
            <a:ext cx="7920880" cy="3600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ea typeface="楷体_GB2312" pitchFamily="49" charset="-122"/>
              </a:rPr>
              <a:t>前序遍历第一个被访问的结点是根结点，然后访问左子树，最后访问右子树。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ea typeface="楷体_GB2312" pitchFamily="49" charset="-122"/>
              </a:rPr>
              <a:t>可以设置一个栈，保存将要访问的树的树根。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ea typeface="楷体_GB2312" pitchFamily="49" charset="-122"/>
              </a:rPr>
              <a:t>开始时，把二叉树的根结点存入栈中。然后重复以下过程，直到栈为空：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ea typeface="楷体_GB2312" pitchFamily="49" charset="-122"/>
              </a:rPr>
              <a:t>从栈中取出一个结点，输出根结点的值；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 dirty="0">
                <a:ea typeface="楷体_GB2312" pitchFamily="49" charset="-122"/>
              </a:rPr>
              <a:t>然后把</a:t>
            </a:r>
            <a:r>
              <a:rPr lang="zh-CN" altLang="en-US" b="1" dirty="0">
                <a:solidFill>
                  <a:srgbClr val="FF9933"/>
                </a:solidFill>
                <a:ea typeface="楷体_GB2312" pitchFamily="49" charset="-122"/>
              </a:rPr>
              <a:t>右子树，左子树</a:t>
            </a:r>
            <a:r>
              <a:rPr lang="zh-CN" altLang="en-US" b="1" dirty="0">
                <a:ea typeface="楷体_GB2312" pitchFamily="49" charset="-122"/>
              </a:rPr>
              <a:t>放入栈中</a:t>
            </a:r>
          </a:p>
        </p:txBody>
      </p:sp>
    </p:spTree>
    <p:extLst>
      <p:ext uri="{BB962C8B-B14F-4D97-AF65-F5344CB8AC3E}">
        <p14:creationId xmlns:p14="http://schemas.microsoft.com/office/powerpoint/2010/main" val="17647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灯片编号占位符 5">
            <a:extLst>
              <a:ext uri="{FF2B5EF4-FFF2-40B4-BE49-F238E27FC236}">
                <a16:creationId xmlns:a16="http://schemas.microsoft.com/office/drawing/2014/main" id="{784393BB-185A-AF4A-B513-98876C47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A1F03AD-B9EF-8349-9BA8-33675BB2B7F8}" type="slidenum">
              <a:rPr kumimoji="0" lang="en-US" altLang="zh-CN" sz="1400">
                <a:ea typeface="宋体" panose="02010600030101010101" pitchFamily="2" charset="-122"/>
              </a:rPr>
              <a:pPr eaLnBrk="1" hangingPunct="1"/>
              <a:t>6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B6E066D-DE84-E245-AB76-EB2DB982B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881" y="344948"/>
            <a:ext cx="6841115" cy="312043"/>
          </a:xfrm>
        </p:spPr>
        <p:txBody>
          <a:bodyPr/>
          <a:lstStyle/>
          <a:p>
            <a:pPr eaLnBrk="1" hangingPunct="1"/>
            <a:r>
              <a:rPr lang="zh-CN" altLang="en-US" b="1" dirty="0"/>
              <a:t>前序遍历的过程</a:t>
            </a:r>
          </a:p>
        </p:txBody>
      </p:sp>
      <p:grpSp>
        <p:nvGrpSpPr>
          <p:cNvPr id="26628" name="Group 4">
            <a:extLst>
              <a:ext uri="{FF2B5EF4-FFF2-40B4-BE49-F238E27FC236}">
                <a16:creationId xmlns:a16="http://schemas.microsoft.com/office/drawing/2014/main" id="{F4D2E643-38EB-2644-90FA-BC74945880A8}"/>
              </a:ext>
            </a:extLst>
          </p:cNvPr>
          <p:cNvGrpSpPr>
            <a:grpSpLocks/>
          </p:cNvGrpSpPr>
          <p:nvPr/>
        </p:nvGrpSpPr>
        <p:grpSpPr bwMode="auto">
          <a:xfrm>
            <a:off x="320107" y="971551"/>
            <a:ext cx="2743200" cy="4572000"/>
            <a:chOff x="288" y="2256"/>
            <a:chExt cx="1248" cy="2016"/>
          </a:xfrm>
        </p:grpSpPr>
        <p:sp>
          <p:nvSpPr>
            <p:cNvPr id="26742" name="Oval 5">
              <a:extLst>
                <a:ext uri="{FF2B5EF4-FFF2-40B4-BE49-F238E27FC236}">
                  <a16:creationId xmlns:a16="http://schemas.microsoft.com/office/drawing/2014/main" id="{7DF4C94F-2962-8F43-8D1D-A37218F3D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16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43" name="Oval 6">
              <a:extLst>
                <a:ext uri="{FF2B5EF4-FFF2-40B4-BE49-F238E27FC236}">
                  <a16:creationId xmlns:a16="http://schemas.microsoft.com/office/drawing/2014/main" id="{26216EE7-38FA-8849-BDA1-6DCA81229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73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44" name="Oval 7">
              <a:extLst>
                <a:ext uri="{FF2B5EF4-FFF2-40B4-BE49-F238E27FC236}">
                  <a16:creationId xmlns:a16="http://schemas.microsoft.com/office/drawing/2014/main" id="{3383CBB0-A9DD-7D46-B15C-CBB4AC69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2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D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45" name="Oval 8">
              <a:extLst>
                <a:ext uri="{FF2B5EF4-FFF2-40B4-BE49-F238E27FC236}">
                  <a16:creationId xmlns:a16="http://schemas.microsoft.com/office/drawing/2014/main" id="{5EBDFB0A-0EC1-E242-8EE9-9F262900A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68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E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46" name="Oval 9">
              <a:extLst>
                <a:ext uri="{FF2B5EF4-FFF2-40B4-BE49-F238E27FC236}">
                  <a16:creationId xmlns:a16="http://schemas.microsoft.com/office/drawing/2014/main" id="{0001FF0D-0E93-6743-B1E4-31FF3DC4E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3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47" name="Line 10">
              <a:extLst>
                <a:ext uri="{FF2B5EF4-FFF2-40B4-BE49-F238E27FC236}">
                  <a16:creationId xmlns:a16="http://schemas.microsoft.com/office/drawing/2014/main" id="{850FA0F3-DD53-F04E-93A7-D24192C7DD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448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8" name="Line 11">
              <a:extLst>
                <a:ext uri="{FF2B5EF4-FFF2-40B4-BE49-F238E27FC236}">
                  <a16:creationId xmlns:a16="http://schemas.microsoft.com/office/drawing/2014/main" id="{350E348B-BF8D-6443-96BF-0ECC61080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48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9" name="Line 12">
              <a:extLst>
                <a:ext uri="{FF2B5EF4-FFF2-40B4-BE49-F238E27FC236}">
                  <a16:creationId xmlns:a16="http://schemas.microsoft.com/office/drawing/2014/main" id="{2045C5D8-2E4E-9C4C-87CB-E97FFDAD5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76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0" name="Line 13">
              <a:extLst>
                <a:ext uri="{FF2B5EF4-FFF2-40B4-BE49-F238E27FC236}">
                  <a16:creationId xmlns:a16="http://schemas.microsoft.com/office/drawing/2014/main" id="{4ADDA123-FEC8-C749-9475-D2B60FD0E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1" name="Oval 14">
              <a:extLst>
                <a:ext uri="{FF2B5EF4-FFF2-40B4-BE49-F238E27FC236}">
                  <a16:creationId xmlns:a16="http://schemas.microsoft.com/office/drawing/2014/main" id="{FA6A16A2-30AF-524D-8C0B-0127ABA1E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256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2" name="Line 15">
              <a:extLst>
                <a:ext uri="{FF2B5EF4-FFF2-40B4-BE49-F238E27FC236}">
                  <a16:creationId xmlns:a16="http://schemas.microsoft.com/office/drawing/2014/main" id="{4CA76B59-14DC-D743-AB14-5DA005795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" y="2976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3" name="Oval 16">
              <a:extLst>
                <a:ext uri="{FF2B5EF4-FFF2-40B4-BE49-F238E27FC236}">
                  <a16:creationId xmlns:a16="http://schemas.microsoft.com/office/drawing/2014/main" id="{FEDEB090-4865-CE46-9AC9-9076CACF7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032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4" name="Oval 17">
              <a:extLst>
                <a:ext uri="{FF2B5EF4-FFF2-40B4-BE49-F238E27FC236}">
                  <a16:creationId xmlns:a16="http://schemas.microsoft.com/office/drawing/2014/main" id="{1194FA4B-C0CE-034B-93EC-0BE314EE1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600"/>
              <a:ext cx="288" cy="24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ea typeface="宋体" panose="02010600030101010101" pitchFamily="2" charset="-122"/>
                </a:rPr>
                <a:t>W</a:t>
              </a:r>
              <a:endParaRPr lang="en-US" altLang="zh-CN" sz="1600" b="1" u="sng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755" name="Line 18">
              <a:extLst>
                <a:ext uri="{FF2B5EF4-FFF2-40B4-BE49-F238E27FC236}">
                  <a16:creationId xmlns:a16="http://schemas.microsoft.com/office/drawing/2014/main" id="{98FF7CD5-2089-A343-BA93-2F25AAF7F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840"/>
              <a:ext cx="9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6" name="Line 19">
              <a:extLst>
                <a:ext uri="{FF2B5EF4-FFF2-40B4-BE49-F238E27FC236}">
                  <a16:creationId xmlns:a16="http://schemas.microsoft.com/office/drawing/2014/main" id="{7242A84A-40A2-B843-90EF-12C0AE03E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3312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29" name="Group 71">
            <a:extLst>
              <a:ext uri="{FF2B5EF4-FFF2-40B4-BE49-F238E27FC236}">
                <a16:creationId xmlns:a16="http://schemas.microsoft.com/office/drawing/2014/main" id="{EC628F05-8FBE-5A48-8D19-544FB9E47258}"/>
              </a:ext>
            </a:extLst>
          </p:cNvPr>
          <p:cNvGrpSpPr>
            <a:grpSpLocks/>
          </p:cNvGrpSpPr>
          <p:nvPr/>
        </p:nvGrpSpPr>
        <p:grpSpPr bwMode="auto">
          <a:xfrm>
            <a:off x="3461326" y="1084037"/>
            <a:ext cx="2447925" cy="431800"/>
            <a:chOff x="2200" y="1298"/>
            <a:chExt cx="1542" cy="326"/>
          </a:xfrm>
        </p:grpSpPr>
        <p:sp>
          <p:nvSpPr>
            <p:cNvPr id="26729" name="Rectangle 25">
              <a:extLst>
                <a:ext uri="{FF2B5EF4-FFF2-40B4-BE49-F238E27FC236}">
                  <a16:creationId xmlns:a16="http://schemas.microsoft.com/office/drawing/2014/main" id="{D2EE032C-BE11-AA44-8239-6B0103D3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730" name="Rectangle 24">
              <a:extLst>
                <a:ext uri="{FF2B5EF4-FFF2-40B4-BE49-F238E27FC236}">
                  <a16:creationId xmlns:a16="http://schemas.microsoft.com/office/drawing/2014/main" id="{CAC4BE8D-E257-8247-A3FF-5A86727B6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731" name="Rectangle 23">
              <a:extLst>
                <a:ext uri="{FF2B5EF4-FFF2-40B4-BE49-F238E27FC236}">
                  <a16:creationId xmlns:a16="http://schemas.microsoft.com/office/drawing/2014/main" id="{63D46D3E-D2B2-BD42-B697-3EEB5FB89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732" name="Rectangle 22">
              <a:extLst>
                <a:ext uri="{FF2B5EF4-FFF2-40B4-BE49-F238E27FC236}">
                  <a16:creationId xmlns:a16="http://schemas.microsoft.com/office/drawing/2014/main" id="{644024C9-37BC-694D-917B-D381F37E9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733" name="Rectangle 21">
              <a:extLst>
                <a:ext uri="{FF2B5EF4-FFF2-40B4-BE49-F238E27FC236}">
                  <a16:creationId xmlns:a16="http://schemas.microsoft.com/office/drawing/2014/main" id="{6E48121B-A348-0346-A5B4-99878093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6734" name="Line 26">
              <a:extLst>
                <a:ext uri="{FF2B5EF4-FFF2-40B4-BE49-F238E27FC236}">
                  <a16:creationId xmlns:a16="http://schemas.microsoft.com/office/drawing/2014/main" id="{1CC8244B-FB0D-2A49-A5AB-EFDD42588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5" name="Line 27">
              <a:extLst>
                <a:ext uri="{FF2B5EF4-FFF2-40B4-BE49-F238E27FC236}">
                  <a16:creationId xmlns:a16="http://schemas.microsoft.com/office/drawing/2014/main" id="{F463070B-B850-3A4F-9776-95C1DDCAA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624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6" name="Line 28">
              <a:extLst>
                <a:ext uri="{FF2B5EF4-FFF2-40B4-BE49-F238E27FC236}">
                  <a16:creationId xmlns:a16="http://schemas.microsoft.com/office/drawing/2014/main" id="{923E75F1-475E-A449-8C9F-48CAD3CE5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7" name="Line 29">
              <a:extLst>
                <a:ext uri="{FF2B5EF4-FFF2-40B4-BE49-F238E27FC236}">
                  <a16:creationId xmlns:a16="http://schemas.microsoft.com/office/drawing/2014/main" id="{4EA81710-2DC9-7341-B6C7-EB516C26C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8" name="Line 30">
              <a:extLst>
                <a:ext uri="{FF2B5EF4-FFF2-40B4-BE49-F238E27FC236}">
                  <a16:creationId xmlns:a16="http://schemas.microsoft.com/office/drawing/2014/main" id="{E9B09073-3BAF-5A46-90DD-4B62B341F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39" name="Line 31">
              <a:extLst>
                <a:ext uri="{FF2B5EF4-FFF2-40B4-BE49-F238E27FC236}">
                  <a16:creationId xmlns:a16="http://schemas.microsoft.com/office/drawing/2014/main" id="{3557C9A4-0305-AA44-822D-89BAF1751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0" name="Line 32">
              <a:extLst>
                <a:ext uri="{FF2B5EF4-FFF2-40B4-BE49-F238E27FC236}">
                  <a16:creationId xmlns:a16="http://schemas.microsoft.com/office/drawing/2014/main" id="{1C40760B-EA0A-3143-80B5-401B99D06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41" name="Line 33">
              <a:extLst>
                <a:ext uri="{FF2B5EF4-FFF2-40B4-BE49-F238E27FC236}">
                  <a16:creationId xmlns:a16="http://schemas.microsoft.com/office/drawing/2014/main" id="{20BAEC8B-65CB-A34A-9561-A4C6AC6B49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0" name="Text Box 40">
            <a:extLst>
              <a:ext uri="{FF2B5EF4-FFF2-40B4-BE49-F238E27FC236}">
                <a16:creationId xmlns:a16="http://schemas.microsoft.com/office/drawing/2014/main" id="{5479E2B5-39BE-D344-95CD-8ED907678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968" y="930616"/>
            <a:ext cx="1873250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zh-CN" altLang="en-US" dirty="0"/>
              <a:t>输出：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A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L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B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C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W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X</a:t>
            </a:r>
          </a:p>
        </p:txBody>
      </p:sp>
      <p:grpSp>
        <p:nvGrpSpPr>
          <p:cNvPr id="26631" name="Group 72">
            <a:extLst>
              <a:ext uri="{FF2B5EF4-FFF2-40B4-BE49-F238E27FC236}">
                <a16:creationId xmlns:a16="http://schemas.microsoft.com/office/drawing/2014/main" id="{26CDCF08-3C1E-F94E-A12B-DCABA42F69E7}"/>
              </a:ext>
            </a:extLst>
          </p:cNvPr>
          <p:cNvGrpSpPr>
            <a:grpSpLocks/>
          </p:cNvGrpSpPr>
          <p:nvPr/>
        </p:nvGrpSpPr>
        <p:grpSpPr bwMode="auto">
          <a:xfrm>
            <a:off x="3461326" y="1731737"/>
            <a:ext cx="2447925" cy="433388"/>
            <a:chOff x="2200" y="1298"/>
            <a:chExt cx="1542" cy="326"/>
          </a:xfrm>
        </p:grpSpPr>
        <p:sp>
          <p:nvSpPr>
            <p:cNvPr id="26716" name="Rectangle 73">
              <a:extLst>
                <a:ext uri="{FF2B5EF4-FFF2-40B4-BE49-F238E27FC236}">
                  <a16:creationId xmlns:a16="http://schemas.microsoft.com/office/drawing/2014/main" id="{7A834815-5673-3346-B479-F3E4B498F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717" name="Rectangle 74">
              <a:extLst>
                <a:ext uri="{FF2B5EF4-FFF2-40B4-BE49-F238E27FC236}">
                  <a16:creationId xmlns:a16="http://schemas.microsoft.com/office/drawing/2014/main" id="{DF662342-3156-DE47-B30C-A60C3A262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718" name="Rectangle 75">
              <a:extLst>
                <a:ext uri="{FF2B5EF4-FFF2-40B4-BE49-F238E27FC236}">
                  <a16:creationId xmlns:a16="http://schemas.microsoft.com/office/drawing/2014/main" id="{46978410-1D23-D545-9A12-CB6095629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719" name="Rectangle 76">
              <a:extLst>
                <a:ext uri="{FF2B5EF4-FFF2-40B4-BE49-F238E27FC236}">
                  <a16:creationId xmlns:a16="http://schemas.microsoft.com/office/drawing/2014/main" id="{9EE0C3CD-2128-F449-938E-F4A3F6723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L</a:t>
              </a:r>
            </a:p>
          </p:txBody>
        </p:sp>
        <p:sp>
          <p:nvSpPr>
            <p:cNvPr id="26720" name="Rectangle 77">
              <a:extLst>
                <a:ext uri="{FF2B5EF4-FFF2-40B4-BE49-F238E27FC236}">
                  <a16:creationId xmlns:a16="http://schemas.microsoft.com/office/drawing/2014/main" id="{FAF14235-B711-9044-AD41-874CDB15C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6721" name="Line 78">
              <a:extLst>
                <a:ext uri="{FF2B5EF4-FFF2-40B4-BE49-F238E27FC236}">
                  <a16:creationId xmlns:a16="http://schemas.microsoft.com/office/drawing/2014/main" id="{ADE19D49-A2BA-424E-9798-9CE7BD19A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2" name="Line 79">
              <a:extLst>
                <a:ext uri="{FF2B5EF4-FFF2-40B4-BE49-F238E27FC236}">
                  <a16:creationId xmlns:a16="http://schemas.microsoft.com/office/drawing/2014/main" id="{A6394268-7EE9-9943-984D-999DD66AE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624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3" name="Line 80">
              <a:extLst>
                <a:ext uri="{FF2B5EF4-FFF2-40B4-BE49-F238E27FC236}">
                  <a16:creationId xmlns:a16="http://schemas.microsoft.com/office/drawing/2014/main" id="{A679BFF8-BEFD-214B-BA11-886F200C8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4" name="Line 81">
              <a:extLst>
                <a:ext uri="{FF2B5EF4-FFF2-40B4-BE49-F238E27FC236}">
                  <a16:creationId xmlns:a16="http://schemas.microsoft.com/office/drawing/2014/main" id="{6B55FF86-343C-9844-BE70-D7315C26E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5" name="Line 82">
              <a:extLst>
                <a:ext uri="{FF2B5EF4-FFF2-40B4-BE49-F238E27FC236}">
                  <a16:creationId xmlns:a16="http://schemas.microsoft.com/office/drawing/2014/main" id="{BEA67D85-E539-DD4B-BDA8-36BA1C2B1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6" name="Line 83">
              <a:extLst>
                <a:ext uri="{FF2B5EF4-FFF2-40B4-BE49-F238E27FC236}">
                  <a16:creationId xmlns:a16="http://schemas.microsoft.com/office/drawing/2014/main" id="{CF4E48E1-4745-B742-9731-AC974114F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7" name="Line 84">
              <a:extLst>
                <a:ext uri="{FF2B5EF4-FFF2-40B4-BE49-F238E27FC236}">
                  <a16:creationId xmlns:a16="http://schemas.microsoft.com/office/drawing/2014/main" id="{EBA6006F-5A19-6243-909D-DF7593B7C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28" name="Line 85">
              <a:extLst>
                <a:ext uri="{FF2B5EF4-FFF2-40B4-BE49-F238E27FC236}">
                  <a16:creationId xmlns:a16="http://schemas.microsoft.com/office/drawing/2014/main" id="{36D3A1FD-DADA-D048-AEB5-FBE68185C3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703" name="Rectangle 87">
            <a:extLst>
              <a:ext uri="{FF2B5EF4-FFF2-40B4-BE49-F238E27FC236}">
                <a16:creationId xmlns:a16="http://schemas.microsoft.com/office/drawing/2014/main" id="{5429A718-3D55-8445-BF40-32EF9499B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714" y="2381025"/>
            <a:ext cx="490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6704" name="Rectangle 88">
            <a:extLst>
              <a:ext uri="{FF2B5EF4-FFF2-40B4-BE49-F238E27FC236}">
                <a16:creationId xmlns:a16="http://schemas.microsoft.com/office/drawing/2014/main" id="{0C238D02-81F0-494E-B3DD-83BE04F8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764" y="2381025"/>
            <a:ext cx="488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6705" name="Rectangle 89">
            <a:extLst>
              <a:ext uri="{FF2B5EF4-FFF2-40B4-BE49-F238E27FC236}">
                <a16:creationId xmlns:a16="http://schemas.microsoft.com/office/drawing/2014/main" id="{33A8CE6D-7FCD-6543-B0FF-2F31E8BCD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814" y="2381025"/>
            <a:ext cx="488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6706" name="Rectangle 90">
            <a:extLst>
              <a:ext uri="{FF2B5EF4-FFF2-40B4-BE49-F238E27FC236}">
                <a16:creationId xmlns:a16="http://schemas.microsoft.com/office/drawing/2014/main" id="{CB76D2D2-7B29-B54C-A259-BB03A2E06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864" y="2381025"/>
            <a:ext cx="4889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6707" name="Rectangle 91">
            <a:extLst>
              <a:ext uri="{FF2B5EF4-FFF2-40B4-BE49-F238E27FC236}">
                <a16:creationId xmlns:a16="http://schemas.microsoft.com/office/drawing/2014/main" id="{40DF0E8D-85B8-9F4D-AA9B-011E0DAAF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326" y="2381025"/>
            <a:ext cx="4905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6708" name="Line 92">
            <a:extLst>
              <a:ext uri="{FF2B5EF4-FFF2-40B4-BE49-F238E27FC236}">
                <a16:creationId xmlns:a16="http://schemas.microsoft.com/office/drawing/2014/main" id="{288F5DD6-5A53-4C4D-B83A-1DCDEFF8A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1326" y="2381025"/>
            <a:ext cx="2447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9" name="Line 93">
            <a:extLst>
              <a:ext uri="{FF2B5EF4-FFF2-40B4-BE49-F238E27FC236}">
                <a16:creationId xmlns:a16="http://schemas.microsoft.com/office/drawing/2014/main" id="{9A67AB78-6341-BC48-906F-D9B14F9D2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1326" y="2812825"/>
            <a:ext cx="2447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0" name="Line 94">
            <a:extLst>
              <a:ext uri="{FF2B5EF4-FFF2-40B4-BE49-F238E27FC236}">
                <a16:creationId xmlns:a16="http://schemas.microsoft.com/office/drawing/2014/main" id="{12E68763-4DB9-8849-A08D-2926583D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1326" y="2381025"/>
            <a:ext cx="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1" name="Line 95">
            <a:extLst>
              <a:ext uri="{FF2B5EF4-FFF2-40B4-BE49-F238E27FC236}">
                <a16:creationId xmlns:a16="http://schemas.microsoft.com/office/drawing/2014/main" id="{F048CE88-C5F4-0C42-A843-2D15C4A1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1864" y="23810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2" name="Line 96">
            <a:extLst>
              <a:ext uri="{FF2B5EF4-FFF2-40B4-BE49-F238E27FC236}">
                <a16:creationId xmlns:a16="http://schemas.microsoft.com/office/drawing/2014/main" id="{C0545420-A5BB-D746-BE5E-54ACB4385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814" y="23810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3" name="Line 97">
            <a:extLst>
              <a:ext uri="{FF2B5EF4-FFF2-40B4-BE49-F238E27FC236}">
                <a16:creationId xmlns:a16="http://schemas.microsoft.com/office/drawing/2014/main" id="{0070D026-4635-5D44-B9D8-9830BFB7D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764" y="23810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4" name="Line 98">
            <a:extLst>
              <a:ext uri="{FF2B5EF4-FFF2-40B4-BE49-F238E27FC236}">
                <a16:creationId xmlns:a16="http://schemas.microsoft.com/office/drawing/2014/main" id="{38AD9EFE-C3B1-C243-90C5-C59290D50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8714" y="238102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5" name="Line 99">
            <a:extLst>
              <a:ext uri="{FF2B5EF4-FFF2-40B4-BE49-F238E27FC236}">
                <a16:creationId xmlns:a16="http://schemas.microsoft.com/office/drawing/2014/main" id="{421A0534-E20E-BF42-A605-74EB9038D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9251" y="2381025"/>
            <a:ext cx="0" cy="431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3" name="Group 100">
            <a:extLst>
              <a:ext uri="{FF2B5EF4-FFF2-40B4-BE49-F238E27FC236}">
                <a16:creationId xmlns:a16="http://schemas.microsoft.com/office/drawing/2014/main" id="{BA820DFA-EDBB-AA4E-9692-674D0E2D3193}"/>
              </a:ext>
            </a:extLst>
          </p:cNvPr>
          <p:cNvGrpSpPr>
            <a:grpSpLocks/>
          </p:cNvGrpSpPr>
          <p:nvPr/>
        </p:nvGrpSpPr>
        <p:grpSpPr bwMode="auto">
          <a:xfrm>
            <a:off x="3461326" y="3028725"/>
            <a:ext cx="2447925" cy="431800"/>
            <a:chOff x="2200" y="1298"/>
            <a:chExt cx="1542" cy="326"/>
          </a:xfrm>
        </p:grpSpPr>
        <p:sp>
          <p:nvSpPr>
            <p:cNvPr id="26690" name="Rectangle 101">
              <a:extLst>
                <a:ext uri="{FF2B5EF4-FFF2-40B4-BE49-F238E27FC236}">
                  <a16:creationId xmlns:a16="http://schemas.microsoft.com/office/drawing/2014/main" id="{9E025898-FD75-CC4D-972D-48DA08851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91" name="Rectangle 102">
              <a:extLst>
                <a:ext uri="{FF2B5EF4-FFF2-40B4-BE49-F238E27FC236}">
                  <a16:creationId xmlns:a16="http://schemas.microsoft.com/office/drawing/2014/main" id="{5BD29119-CDF4-6D4F-8E2A-2BBD1B600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92" name="Rectangle 103">
              <a:extLst>
                <a:ext uri="{FF2B5EF4-FFF2-40B4-BE49-F238E27FC236}">
                  <a16:creationId xmlns:a16="http://schemas.microsoft.com/office/drawing/2014/main" id="{75689EBD-9A37-894A-A51D-40401838F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93" name="Rectangle 104">
              <a:extLst>
                <a:ext uri="{FF2B5EF4-FFF2-40B4-BE49-F238E27FC236}">
                  <a16:creationId xmlns:a16="http://schemas.microsoft.com/office/drawing/2014/main" id="{07F545AD-FA3C-1E40-8808-9626615A0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6694" name="Rectangle 105">
              <a:extLst>
                <a:ext uri="{FF2B5EF4-FFF2-40B4-BE49-F238E27FC236}">
                  <a16:creationId xmlns:a16="http://schemas.microsoft.com/office/drawing/2014/main" id="{86980C5E-1946-B948-8AC0-7ADAFE495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6695" name="Line 106">
              <a:extLst>
                <a:ext uri="{FF2B5EF4-FFF2-40B4-BE49-F238E27FC236}">
                  <a16:creationId xmlns:a16="http://schemas.microsoft.com/office/drawing/2014/main" id="{2E7DDEB8-F929-454F-9808-515E7DBE5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Line 107">
              <a:extLst>
                <a:ext uri="{FF2B5EF4-FFF2-40B4-BE49-F238E27FC236}">
                  <a16:creationId xmlns:a16="http://schemas.microsoft.com/office/drawing/2014/main" id="{A7E490B1-D0B9-484C-9F20-5AE66CEDC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624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7" name="Line 108">
              <a:extLst>
                <a:ext uri="{FF2B5EF4-FFF2-40B4-BE49-F238E27FC236}">
                  <a16:creationId xmlns:a16="http://schemas.microsoft.com/office/drawing/2014/main" id="{7746D1F4-3E1C-D24F-BF65-1FE0BCC1E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109">
              <a:extLst>
                <a:ext uri="{FF2B5EF4-FFF2-40B4-BE49-F238E27FC236}">
                  <a16:creationId xmlns:a16="http://schemas.microsoft.com/office/drawing/2014/main" id="{D0447660-A267-7A45-8734-7256500D7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110">
              <a:extLst>
                <a:ext uri="{FF2B5EF4-FFF2-40B4-BE49-F238E27FC236}">
                  <a16:creationId xmlns:a16="http://schemas.microsoft.com/office/drawing/2014/main" id="{C4F381F7-9296-5F41-B695-6E1B2EC85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111">
              <a:extLst>
                <a:ext uri="{FF2B5EF4-FFF2-40B4-BE49-F238E27FC236}">
                  <a16:creationId xmlns:a16="http://schemas.microsoft.com/office/drawing/2014/main" id="{3FCD9F85-9062-FD40-8BFA-FF6C14F84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112">
              <a:extLst>
                <a:ext uri="{FF2B5EF4-FFF2-40B4-BE49-F238E27FC236}">
                  <a16:creationId xmlns:a16="http://schemas.microsoft.com/office/drawing/2014/main" id="{3FD76EC4-0030-3D42-B879-4998E2384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113">
              <a:extLst>
                <a:ext uri="{FF2B5EF4-FFF2-40B4-BE49-F238E27FC236}">
                  <a16:creationId xmlns:a16="http://schemas.microsoft.com/office/drawing/2014/main" id="{FDE4A44A-CF15-A843-BA75-1712DA657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114">
            <a:extLst>
              <a:ext uri="{FF2B5EF4-FFF2-40B4-BE49-F238E27FC236}">
                <a16:creationId xmlns:a16="http://schemas.microsoft.com/office/drawing/2014/main" id="{D1B15CDA-C53B-B444-832D-D971B8A20BE5}"/>
              </a:ext>
            </a:extLst>
          </p:cNvPr>
          <p:cNvGrpSpPr>
            <a:grpSpLocks/>
          </p:cNvGrpSpPr>
          <p:nvPr/>
        </p:nvGrpSpPr>
        <p:grpSpPr bwMode="auto">
          <a:xfrm>
            <a:off x="3461326" y="3676425"/>
            <a:ext cx="2447925" cy="433387"/>
            <a:chOff x="2200" y="1298"/>
            <a:chExt cx="1542" cy="326"/>
          </a:xfrm>
        </p:grpSpPr>
        <p:sp>
          <p:nvSpPr>
            <p:cNvPr id="26677" name="Rectangle 115">
              <a:extLst>
                <a:ext uri="{FF2B5EF4-FFF2-40B4-BE49-F238E27FC236}">
                  <a16:creationId xmlns:a16="http://schemas.microsoft.com/office/drawing/2014/main" id="{0AA83F05-751C-D844-9FFC-B0229B184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78" name="Rectangle 116">
              <a:extLst>
                <a:ext uri="{FF2B5EF4-FFF2-40B4-BE49-F238E27FC236}">
                  <a16:creationId xmlns:a16="http://schemas.microsoft.com/office/drawing/2014/main" id="{CEB10C71-D729-6049-8954-9FF22B5DF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79" name="Rectangle 117">
              <a:extLst>
                <a:ext uri="{FF2B5EF4-FFF2-40B4-BE49-F238E27FC236}">
                  <a16:creationId xmlns:a16="http://schemas.microsoft.com/office/drawing/2014/main" id="{B8CEE088-2B2E-1544-B1B8-6C0D8B38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80" name="Rectangle 118">
              <a:extLst>
                <a:ext uri="{FF2B5EF4-FFF2-40B4-BE49-F238E27FC236}">
                  <a16:creationId xmlns:a16="http://schemas.microsoft.com/office/drawing/2014/main" id="{BFEB55B8-6C5A-884C-BEB1-B5700F7B0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81" name="Rectangle 119">
              <a:extLst>
                <a:ext uri="{FF2B5EF4-FFF2-40B4-BE49-F238E27FC236}">
                  <a16:creationId xmlns:a16="http://schemas.microsoft.com/office/drawing/2014/main" id="{3B16C003-8AAA-9149-BBDC-C9540DF1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6682" name="Line 120">
              <a:extLst>
                <a:ext uri="{FF2B5EF4-FFF2-40B4-BE49-F238E27FC236}">
                  <a16:creationId xmlns:a16="http://schemas.microsoft.com/office/drawing/2014/main" id="{A4847A25-9190-0B4F-9D67-55F4F2BBB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121">
              <a:extLst>
                <a:ext uri="{FF2B5EF4-FFF2-40B4-BE49-F238E27FC236}">
                  <a16:creationId xmlns:a16="http://schemas.microsoft.com/office/drawing/2014/main" id="{85586314-0836-424C-9766-B6DFE4B0C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624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Line 122">
              <a:extLst>
                <a:ext uri="{FF2B5EF4-FFF2-40B4-BE49-F238E27FC236}">
                  <a16:creationId xmlns:a16="http://schemas.microsoft.com/office/drawing/2014/main" id="{B022E2E8-7B4C-764C-914C-7957BB2A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" name="Line 123">
              <a:extLst>
                <a:ext uri="{FF2B5EF4-FFF2-40B4-BE49-F238E27FC236}">
                  <a16:creationId xmlns:a16="http://schemas.microsoft.com/office/drawing/2014/main" id="{F9CD8E43-A7B9-FC44-8C01-4C3E91035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Line 124">
              <a:extLst>
                <a:ext uri="{FF2B5EF4-FFF2-40B4-BE49-F238E27FC236}">
                  <a16:creationId xmlns:a16="http://schemas.microsoft.com/office/drawing/2014/main" id="{5104E2D9-DB5C-1E41-AC4D-1CECE4276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125">
              <a:extLst>
                <a:ext uri="{FF2B5EF4-FFF2-40B4-BE49-F238E27FC236}">
                  <a16:creationId xmlns:a16="http://schemas.microsoft.com/office/drawing/2014/main" id="{BAA20264-9298-964E-9CC8-CD7D97BCC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Line 126">
              <a:extLst>
                <a:ext uri="{FF2B5EF4-FFF2-40B4-BE49-F238E27FC236}">
                  <a16:creationId xmlns:a16="http://schemas.microsoft.com/office/drawing/2014/main" id="{B1D4B4B8-755A-D846-87E4-E29AE66EB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127">
              <a:extLst>
                <a:ext uri="{FF2B5EF4-FFF2-40B4-BE49-F238E27FC236}">
                  <a16:creationId xmlns:a16="http://schemas.microsoft.com/office/drawing/2014/main" id="{C7A9174F-F882-AE48-AE6C-F13764A6E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64" name="Rectangle 129">
            <a:extLst>
              <a:ext uri="{FF2B5EF4-FFF2-40B4-BE49-F238E27FC236}">
                <a16:creationId xmlns:a16="http://schemas.microsoft.com/office/drawing/2014/main" id="{61D1A354-49DD-A24B-AFD9-F49E91AD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714" y="4252687"/>
            <a:ext cx="4905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6665" name="Rectangle 130">
            <a:extLst>
              <a:ext uri="{FF2B5EF4-FFF2-40B4-BE49-F238E27FC236}">
                <a16:creationId xmlns:a16="http://schemas.microsoft.com/office/drawing/2014/main" id="{F2E8D6BE-28A2-B040-8C8D-4ACC484A5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764" y="4252687"/>
            <a:ext cx="4889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6666" name="Rectangle 131">
            <a:extLst>
              <a:ext uri="{FF2B5EF4-FFF2-40B4-BE49-F238E27FC236}">
                <a16:creationId xmlns:a16="http://schemas.microsoft.com/office/drawing/2014/main" id="{C9B90488-E965-0B4E-B178-DDCB760C3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814" y="4252687"/>
            <a:ext cx="4889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6667" name="Rectangle 132">
            <a:extLst>
              <a:ext uri="{FF2B5EF4-FFF2-40B4-BE49-F238E27FC236}">
                <a16:creationId xmlns:a16="http://schemas.microsoft.com/office/drawing/2014/main" id="{EFA356B9-24B0-6343-B67E-B5BF0F951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864" y="4252687"/>
            <a:ext cx="48895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26668" name="Rectangle 133">
            <a:extLst>
              <a:ext uri="{FF2B5EF4-FFF2-40B4-BE49-F238E27FC236}">
                <a16:creationId xmlns:a16="http://schemas.microsoft.com/office/drawing/2014/main" id="{7D7A4468-8805-A548-8547-49DBA5FD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326" y="4252687"/>
            <a:ext cx="490538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dirty="0"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6669" name="Line 134">
            <a:extLst>
              <a:ext uri="{FF2B5EF4-FFF2-40B4-BE49-F238E27FC236}">
                <a16:creationId xmlns:a16="http://schemas.microsoft.com/office/drawing/2014/main" id="{CF46B849-D856-A74D-8281-C3812ABB2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1326" y="4252687"/>
            <a:ext cx="2447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Line 135">
            <a:extLst>
              <a:ext uri="{FF2B5EF4-FFF2-40B4-BE49-F238E27FC236}">
                <a16:creationId xmlns:a16="http://schemas.microsoft.com/office/drawing/2014/main" id="{00D129DE-969C-5F40-AF4E-535DDD2D71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1326" y="4686075"/>
            <a:ext cx="2447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Line 136">
            <a:extLst>
              <a:ext uri="{FF2B5EF4-FFF2-40B4-BE49-F238E27FC236}">
                <a16:creationId xmlns:a16="http://schemas.microsoft.com/office/drawing/2014/main" id="{33361CD7-EB5E-A147-A1E4-F0160E472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1326" y="4252687"/>
            <a:ext cx="0" cy="4333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Line 137">
            <a:extLst>
              <a:ext uri="{FF2B5EF4-FFF2-40B4-BE49-F238E27FC236}">
                <a16:creationId xmlns:a16="http://schemas.microsoft.com/office/drawing/2014/main" id="{81952235-8831-E74B-A231-FDCFFC47F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1864" y="4252687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138">
            <a:extLst>
              <a:ext uri="{FF2B5EF4-FFF2-40B4-BE49-F238E27FC236}">
                <a16:creationId xmlns:a16="http://schemas.microsoft.com/office/drawing/2014/main" id="{ACC38539-5357-DB41-885B-2E50BFD6A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814" y="4252687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Line 139">
            <a:extLst>
              <a:ext uri="{FF2B5EF4-FFF2-40B4-BE49-F238E27FC236}">
                <a16:creationId xmlns:a16="http://schemas.microsoft.com/office/drawing/2014/main" id="{2E51189B-9058-CD4A-982F-D0C240EC4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764" y="4252687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5" name="Line 140">
            <a:extLst>
              <a:ext uri="{FF2B5EF4-FFF2-40B4-BE49-F238E27FC236}">
                <a16:creationId xmlns:a16="http://schemas.microsoft.com/office/drawing/2014/main" id="{4FB021CA-4E32-AB41-93CB-5602E5ACE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8714" y="4252687"/>
            <a:ext cx="0" cy="433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Line 141">
            <a:extLst>
              <a:ext uri="{FF2B5EF4-FFF2-40B4-BE49-F238E27FC236}">
                <a16:creationId xmlns:a16="http://schemas.microsoft.com/office/drawing/2014/main" id="{D51776B3-3BE3-104A-955C-3848F1114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9251" y="4252687"/>
            <a:ext cx="0" cy="4333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36" name="Group 142">
            <a:extLst>
              <a:ext uri="{FF2B5EF4-FFF2-40B4-BE49-F238E27FC236}">
                <a16:creationId xmlns:a16="http://schemas.microsoft.com/office/drawing/2014/main" id="{D1608F55-5288-0148-A2A1-3D4FBABDA858}"/>
              </a:ext>
            </a:extLst>
          </p:cNvPr>
          <p:cNvGrpSpPr>
            <a:grpSpLocks/>
          </p:cNvGrpSpPr>
          <p:nvPr/>
        </p:nvGrpSpPr>
        <p:grpSpPr bwMode="auto">
          <a:xfrm>
            <a:off x="3461326" y="4828950"/>
            <a:ext cx="2447925" cy="433387"/>
            <a:chOff x="2200" y="1298"/>
            <a:chExt cx="1542" cy="326"/>
          </a:xfrm>
        </p:grpSpPr>
        <p:sp>
          <p:nvSpPr>
            <p:cNvPr id="26651" name="Rectangle 143">
              <a:extLst>
                <a:ext uri="{FF2B5EF4-FFF2-40B4-BE49-F238E27FC236}">
                  <a16:creationId xmlns:a16="http://schemas.microsoft.com/office/drawing/2014/main" id="{ED33392C-4A2A-A440-811C-59C418465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52" name="Rectangle 144">
              <a:extLst>
                <a:ext uri="{FF2B5EF4-FFF2-40B4-BE49-F238E27FC236}">
                  <a16:creationId xmlns:a16="http://schemas.microsoft.com/office/drawing/2014/main" id="{245E083A-3799-C64F-9E15-23A34B427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53" name="Rectangle 145">
              <a:extLst>
                <a:ext uri="{FF2B5EF4-FFF2-40B4-BE49-F238E27FC236}">
                  <a16:creationId xmlns:a16="http://schemas.microsoft.com/office/drawing/2014/main" id="{766D3407-1AA2-0F49-B6A4-0C8612274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54" name="Rectangle 146">
              <a:extLst>
                <a:ext uri="{FF2B5EF4-FFF2-40B4-BE49-F238E27FC236}">
                  <a16:creationId xmlns:a16="http://schemas.microsoft.com/office/drawing/2014/main" id="{F191F560-60ED-A444-9E11-0E83DEED8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55" name="Rectangle 147">
              <a:extLst>
                <a:ext uri="{FF2B5EF4-FFF2-40B4-BE49-F238E27FC236}">
                  <a16:creationId xmlns:a16="http://schemas.microsoft.com/office/drawing/2014/main" id="{D13CC6DA-4538-6440-83C1-865F4ACA0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26656" name="Line 148">
              <a:extLst>
                <a:ext uri="{FF2B5EF4-FFF2-40B4-BE49-F238E27FC236}">
                  <a16:creationId xmlns:a16="http://schemas.microsoft.com/office/drawing/2014/main" id="{CC2DF9DE-BF9A-3442-99DA-D2C7D09A3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49">
              <a:extLst>
                <a:ext uri="{FF2B5EF4-FFF2-40B4-BE49-F238E27FC236}">
                  <a16:creationId xmlns:a16="http://schemas.microsoft.com/office/drawing/2014/main" id="{9C60840A-CBB4-1341-97AE-C2046D1B4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624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50">
              <a:extLst>
                <a:ext uri="{FF2B5EF4-FFF2-40B4-BE49-F238E27FC236}">
                  <a16:creationId xmlns:a16="http://schemas.microsoft.com/office/drawing/2014/main" id="{AF8E551F-C093-9D40-9215-13C3E262E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51">
              <a:extLst>
                <a:ext uri="{FF2B5EF4-FFF2-40B4-BE49-F238E27FC236}">
                  <a16:creationId xmlns:a16="http://schemas.microsoft.com/office/drawing/2014/main" id="{CB98955F-7289-D246-AD7B-3FF611143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52">
              <a:extLst>
                <a:ext uri="{FF2B5EF4-FFF2-40B4-BE49-F238E27FC236}">
                  <a16:creationId xmlns:a16="http://schemas.microsoft.com/office/drawing/2014/main" id="{5546EE49-D5B6-9442-958D-8D7DC2A27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53">
              <a:extLst>
                <a:ext uri="{FF2B5EF4-FFF2-40B4-BE49-F238E27FC236}">
                  <a16:creationId xmlns:a16="http://schemas.microsoft.com/office/drawing/2014/main" id="{B24786CA-43E3-D047-B6F8-CD119BDF1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154">
              <a:extLst>
                <a:ext uri="{FF2B5EF4-FFF2-40B4-BE49-F238E27FC236}">
                  <a16:creationId xmlns:a16="http://schemas.microsoft.com/office/drawing/2014/main" id="{88A9E347-F58A-7646-89D0-78EB7D91C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155">
              <a:extLst>
                <a:ext uri="{FF2B5EF4-FFF2-40B4-BE49-F238E27FC236}">
                  <a16:creationId xmlns:a16="http://schemas.microsoft.com/office/drawing/2014/main" id="{D70416CE-F39D-6640-A34E-3722573AA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7" name="Group 156">
            <a:extLst>
              <a:ext uri="{FF2B5EF4-FFF2-40B4-BE49-F238E27FC236}">
                <a16:creationId xmlns:a16="http://schemas.microsoft.com/office/drawing/2014/main" id="{C27A5C3B-743A-8246-8820-EDBDE0D276E0}"/>
              </a:ext>
            </a:extLst>
          </p:cNvPr>
          <p:cNvGrpSpPr>
            <a:grpSpLocks/>
          </p:cNvGrpSpPr>
          <p:nvPr/>
        </p:nvGrpSpPr>
        <p:grpSpPr bwMode="auto">
          <a:xfrm>
            <a:off x="3461326" y="5405212"/>
            <a:ext cx="2447925" cy="433388"/>
            <a:chOff x="2200" y="1298"/>
            <a:chExt cx="1542" cy="326"/>
          </a:xfrm>
        </p:grpSpPr>
        <p:sp>
          <p:nvSpPr>
            <p:cNvPr id="26638" name="Rectangle 157">
              <a:extLst>
                <a:ext uri="{FF2B5EF4-FFF2-40B4-BE49-F238E27FC236}">
                  <a16:creationId xmlns:a16="http://schemas.microsoft.com/office/drawing/2014/main" id="{15A987D7-417B-E943-BA38-153B519A4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39" name="Rectangle 158">
              <a:extLst>
                <a:ext uri="{FF2B5EF4-FFF2-40B4-BE49-F238E27FC236}">
                  <a16:creationId xmlns:a16="http://schemas.microsoft.com/office/drawing/2014/main" id="{93D286F4-E8CC-AB4F-9DC5-7D037815C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40" name="Rectangle 159">
              <a:extLst>
                <a:ext uri="{FF2B5EF4-FFF2-40B4-BE49-F238E27FC236}">
                  <a16:creationId xmlns:a16="http://schemas.microsoft.com/office/drawing/2014/main" id="{FBBEA458-125C-6A47-AD18-BD3DD4E6B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41" name="Rectangle 160">
              <a:extLst>
                <a:ext uri="{FF2B5EF4-FFF2-40B4-BE49-F238E27FC236}">
                  <a16:creationId xmlns:a16="http://schemas.microsoft.com/office/drawing/2014/main" id="{2C0F3D26-16A2-E049-A989-08176E33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" y="1298"/>
              <a:ext cx="3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26642" name="Rectangle 161">
              <a:extLst>
                <a:ext uri="{FF2B5EF4-FFF2-40B4-BE49-F238E27FC236}">
                  <a16:creationId xmlns:a16="http://schemas.microsoft.com/office/drawing/2014/main" id="{EF3C455E-2513-1040-BF85-2D122D54A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298"/>
              <a:ext cx="30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6643" name="Line 162">
              <a:extLst>
                <a:ext uri="{FF2B5EF4-FFF2-40B4-BE49-F238E27FC236}">
                  <a16:creationId xmlns:a16="http://schemas.microsoft.com/office/drawing/2014/main" id="{445A5047-8315-3C42-A671-9E2832BB1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4" name="Line 163">
              <a:extLst>
                <a:ext uri="{FF2B5EF4-FFF2-40B4-BE49-F238E27FC236}">
                  <a16:creationId xmlns:a16="http://schemas.microsoft.com/office/drawing/2014/main" id="{EA0B4F9B-1374-2842-900D-5B55C5B88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624"/>
              <a:ext cx="15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64">
              <a:extLst>
                <a:ext uri="{FF2B5EF4-FFF2-40B4-BE49-F238E27FC236}">
                  <a16:creationId xmlns:a16="http://schemas.microsoft.com/office/drawing/2014/main" id="{7E666884-2092-6E4D-88F1-ED39F6B39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65">
              <a:extLst>
                <a:ext uri="{FF2B5EF4-FFF2-40B4-BE49-F238E27FC236}">
                  <a16:creationId xmlns:a16="http://schemas.microsoft.com/office/drawing/2014/main" id="{1136860E-863E-484A-93E1-B8352C359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166">
              <a:extLst>
                <a:ext uri="{FF2B5EF4-FFF2-40B4-BE49-F238E27FC236}">
                  <a16:creationId xmlns:a16="http://schemas.microsoft.com/office/drawing/2014/main" id="{10459FAE-E058-9645-A477-7805669DD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7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167">
              <a:extLst>
                <a:ext uri="{FF2B5EF4-FFF2-40B4-BE49-F238E27FC236}">
                  <a16:creationId xmlns:a16="http://schemas.microsoft.com/office/drawing/2014/main" id="{C48A44CF-C3FB-A64A-AB52-08472B76C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5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168">
              <a:extLst>
                <a:ext uri="{FF2B5EF4-FFF2-40B4-BE49-F238E27FC236}">
                  <a16:creationId xmlns:a16="http://schemas.microsoft.com/office/drawing/2014/main" id="{9643A57A-3B8A-7B4B-B3DE-23A5C839C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1298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169">
              <a:extLst>
                <a:ext uri="{FF2B5EF4-FFF2-40B4-BE49-F238E27FC236}">
                  <a16:creationId xmlns:a16="http://schemas.microsoft.com/office/drawing/2014/main" id="{3D367660-401F-F643-9CFF-24B85CCC4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298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94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6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6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6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26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6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6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08" grpId="0" animBg="1"/>
      <p:bldP spid="26709" grpId="0" animBg="1"/>
      <p:bldP spid="26710" grpId="0" animBg="1"/>
      <p:bldP spid="26711" grpId="0" animBg="1"/>
      <p:bldP spid="26712" grpId="0" animBg="1"/>
      <p:bldP spid="26713" grpId="0" animBg="1"/>
      <p:bldP spid="26714" grpId="0" animBg="1"/>
      <p:bldP spid="26715" grpId="0" animBg="1"/>
      <p:bldP spid="26668" grpId="0"/>
      <p:bldP spid="26669" grpId="0" animBg="1"/>
      <p:bldP spid="26670" grpId="0" animBg="1"/>
      <p:bldP spid="26671" grpId="0" animBg="1"/>
      <p:bldP spid="26672" grpId="0" animBg="1"/>
      <p:bldP spid="26673" grpId="0" animBg="1"/>
      <p:bldP spid="26674" grpId="0" animBg="1"/>
      <p:bldP spid="26675" grpId="0" animBg="1"/>
      <p:bldP spid="266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F0716C9-ABE5-D04C-97A2-296BEEFB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800" kern="1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 eaLnBrk="1" hangingPunct="1"/>
            <a:fld id="{FAC8A88D-F320-DF4F-9B23-E26CEBDF0B63}" type="slidenum">
              <a:rPr lang="en-US" altLang="zh-CN" smtClean="0"/>
              <a:pPr eaLnBrk="1" hangingPunct="1"/>
              <a:t>7</a:t>
            </a:fld>
            <a:endParaRPr kumimoji="0" lang="en-US" altLang="zh-CN" sz="1400">
              <a:ea typeface="宋体" panose="02010600030101010101" pitchFamily="2" charset="-122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851B2FA-0EFA-444D-ACDA-9E417428F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4" y="836712"/>
            <a:ext cx="8569647" cy="59482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template &lt;class Type&gt;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void </a:t>
            </a:r>
            <a:r>
              <a:rPr lang="en-US" altLang="zh-CN" sz="2200" b="1" dirty="0" err="1"/>
              <a:t>BinaryTree</a:t>
            </a:r>
            <a:r>
              <a:rPr lang="en-US" altLang="zh-CN" sz="2200" b="1" dirty="0"/>
              <a:t>&lt;Type&gt;::</a:t>
            </a:r>
            <a:r>
              <a:rPr lang="en-US" altLang="zh-CN" sz="2200" b="1" dirty="0" err="1"/>
              <a:t>preOrder</a:t>
            </a:r>
            <a:r>
              <a:rPr lang="en-US" altLang="zh-CN" sz="2200" b="1" dirty="0"/>
              <a:t>() const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{ </a:t>
            </a:r>
            <a:r>
              <a:rPr lang="en-US" altLang="zh-CN" sz="2200" b="1" dirty="0" err="1"/>
              <a:t>linkStack</a:t>
            </a:r>
            <a:r>
              <a:rPr lang="en-US" altLang="zh-CN" sz="2200" b="1" dirty="0"/>
              <a:t>&lt;Node *&gt; s;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  Node *current;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  </a:t>
            </a:r>
            <a:r>
              <a:rPr lang="en-US" altLang="zh-CN" sz="2200" b="1" dirty="0" err="1"/>
              <a:t>cout</a:t>
            </a:r>
            <a:r>
              <a:rPr lang="en-US" altLang="zh-CN" sz="2200" b="1" dirty="0"/>
              <a:t> &lt;&lt; "</a:t>
            </a:r>
            <a:r>
              <a:rPr lang="zh-CN" altLang="en-US" sz="2200" b="1" dirty="0"/>
              <a:t>前序遍历</a:t>
            </a:r>
            <a:r>
              <a:rPr lang="en-US" altLang="zh-CN" sz="2200" b="1" dirty="0"/>
              <a:t>: ";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  </a:t>
            </a:r>
            <a:r>
              <a:rPr lang="en-US" altLang="zh-CN" sz="2200" b="1" dirty="0" err="1"/>
              <a:t>s.push</a:t>
            </a:r>
            <a:r>
              <a:rPr lang="en-US" altLang="zh-CN" sz="2200" b="1" dirty="0"/>
              <a:t>( root 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  while ( !</a:t>
            </a:r>
            <a:r>
              <a:rPr lang="en-US" altLang="zh-CN" sz="2200" b="1" dirty="0" err="1"/>
              <a:t>s.isEmpty</a:t>
            </a:r>
            <a:r>
              <a:rPr lang="en-US" altLang="zh-CN" sz="2200" b="1" dirty="0"/>
              <a:t>() )   {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	   current = </a:t>
            </a:r>
            <a:r>
              <a:rPr lang="en-US" altLang="zh-CN" sz="2200" b="1" dirty="0" err="1"/>
              <a:t>s.pop</a:t>
            </a:r>
            <a:r>
              <a:rPr lang="en-US" altLang="zh-CN" sz="2200" b="1" dirty="0"/>
              <a:t>();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	   </a:t>
            </a:r>
            <a:r>
              <a:rPr lang="en-US" altLang="zh-CN" sz="2200" b="1" dirty="0" err="1"/>
              <a:t>cout</a:t>
            </a:r>
            <a:r>
              <a:rPr lang="en-US" altLang="zh-CN" sz="2200" b="1" dirty="0"/>
              <a:t> &lt;&lt; current-&gt;data;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           if ( current-&gt;right != NULL ) </a:t>
            </a:r>
            <a:r>
              <a:rPr lang="en-US" altLang="zh-CN" sz="2200" b="1" dirty="0" err="1"/>
              <a:t>s.push</a:t>
            </a:r>
            <a:r>
              <a:rPr lang="en-US" altLang="zh-CN" sz="2200" b="1" dirty="0"/>
              <a:t>( current-&gt;right );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	   if ( current -&gt;left != NULL ) </a:t>
            </a:r>
            <a:r>
              <a:rPr lang="en-US" altLang="zh-CN" sz="2200" b="1" dirty="0" err="1"/>
              <a:t>s.push</a:t>
            </a:r>
            <a:r>
              <a:rPr lang="en-US" altLang="zh-CN" sz="2200" b="1" dirty="0"/>
              <a:t>( current-&gt;left );  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         }</a:t>
            </a:r>
          </a:p>
          <a:p>
            <a:pPr marL="609600" indent="-609600" eaLnBrk="1" hangingPunct="1">
              <a:buFontTx/>
              <a:buNone/>
            </a:pPr>
            <a:r>
              <a:rPr lang="en-US" altLang="zh-CN" sz="2200" b="1" dirty="0"/>
              <a:t>}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FA0CE-BEE2-984D-A807-9475E67D7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32203" cy="431329"/>
          </a:xfrm>
        </p:spPr>
        <p:txBody>
          <a:bodyPr/>
          <a:lstStyle/>
          <a:p>
            <a:pPr eaLnBrk="1" hangingPunct="1"/>
            <a:r>
              <a:rPr lang="zh-CN" altLang="en-US" b="1" dirty="0"/>
              <a:t>前序遍历的非递归实现 </a:t>
            </a:r>
          </a:p>
        </p:txBody>
      </p:sp>
    </p:spTree>
    <p:extLst>
      <p:ext uri="{BB962C8B-B14F-4D97-AF65-F5344CB8AC3E}">
        <p14:creationId xmlns:p14="http://schemas.microsoft.com/office/powerpoint/2010/main" val="366704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8" name="Rectangle 4">
            <a:extLst>
              <a:ext uri="{FF2B5EF4-FFF2-40B4-BE49-F238E27FC236}">
                <a16:creationId xmlns:a16="http://schemas.microsoft.com/office/drawing/2014/main" id="{689ABC42-66FB-4ACD-AFF9-89F0D173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9144000" cy="259238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marL="720000"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else{   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PreOrderTraverse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}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</a:t>
            </a:r>
          </a:p>
          <a:p>
            <a:pPr marL="720000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932869" name="Rectangle 5">
            <a:extLst>
              <a:ext uri="{FF2B5EF4-FFF2-40B4-BE49-F238E27FC236}">
                <a16:creationId xmlns:a16="http://schemas.microsoft.com/office/drawing/2014/main" id="{B34CE05E-1586-4581-B774-DD111357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30638"/>
            <a:ext cx="4500563" cy="2713037"/>
          </a:xfrm>
          <a:prstGeom prst="rect">
            <a:avLst/>
          </a:prstGeom>
          <a:solidFill>
            <a:srgbClr val="E2D9EB"/>
          </a:solidFill>
          <a:ln>
            <a:noFill/>
          </a:ln>
        </p:spPr>
        <p:txBody>
          <a:bodyPr/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charset="-122"/>
              </a:defRPr>
            </a:lvl9pPr>
          </a:lstStyle>
          <a:p>
            <a:pPr algn="just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Status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BiTree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T){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if(T==NULL) return OK;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else{  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PostOrderTraverse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(T-&gt;</a:t>
            </a:r>
            <a:r>
              <a:rPr lang="en-US" altLang="zh-CN" sz="2000" b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2000" b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);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000" b="0" dirty="0" err="1"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&lt;&lt;T-&gt;data;    }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000" b="0" dirty="0">
                <a:latin typeface="+mn-lt"/>
                <a:ea typeface="+mn-ea"/>
                <a:cs typeface="+mn-ea"/>
                <a:sym typeface="+mn-lt"/>
              </a:rPr>
              <a:t>} </a:t>
            </a:r>
          </a:p>
        </p:txBody>
      </p:sp>
      <p:sp>
        <p:nvSpPr>
          <p:cNvPr id="59397" name="Rectangle 7">
            <a:extLst>
              <a:ext uri="{FF2B5EF4-FFF2-40B4-BE49-F238E27FC236}">
                <a16:creationId xmlns:a16="http://schemas.microsoft.com/office/drawing/2014/main" id="{E731DFB2-AA8A-42A7-9259-4F256358F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207963"/>
            <a:ext cx="369411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_GB2312"/>
                <a:cs typeface="仿宋_GB231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0">
                <a:solidFill>
                  <a:schemeClr val="bg1"/>
                </a:solidFill>
                <a:ea typeface="微软雅黑" panose="020B0503020204020204" pitchFamily="34" charset="-122"/>
                <a:sym typeface="+mn-lt"/>
              </a:rPr>
              <a:t>遍历算法的分析</a:t>
            </a:r>
          </a:p>
        </p:txBody>
      </p:sp>
    </p:spTree>
    <p:extLst>
      <p:ext uri="{BB962C8B-B14F-4D97-AF65-F5344CB8AC3E}">
        <p14:creationId xmlns:p14="http://schemas.microsoft.com/office/powerpoint/2010/main" val="10189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68ED82D1-7B65-2A4B-A7DC-E5EC7B92D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359321"/>
          </a:xfrm>
        </p:spPr>
        <p:txBody>
          <a:bodyPr/>
          <a:lstStyle/>
          <a:p>
            <a:pPr eaLnBrk="1" hangingPunct="1"/>
            <a:r>
              <a:rPr lang="zh-CN" altLang="en-US" b="1" dirty="0"/>
              <a:t>中序遍历的非递归实现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746910A-8034-1742-9D5D-A6C29ABBE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878" y="908843"/>
            <a:ext cx="7847562" cy="5112445"/>
          </a:xfrm>
        </p:spPr>
        <p:txBody>
          <a:bodyPr/>
          <a:lstStyle/>
          <a:p>
            <a:pPr eaLnBrk="1" hangingPunct="1"/>
            <a:r>
              <a:rPr lang="zh-CN" altLang="en-US" b="1" dirty="0">
                <a:ea typeface="楷体_GB2312" pitchFamily="49" charset="-122"/>
              </a:rPr>
              <a:t>采用一个栈存放要遍历的树的树根</a:t>
            </a:r>
          </a:p>
          <a:p>
            <a:pPr eaLnBrk="1" hangingPunct="1"/>
            <a:r>
              <a:rPr lang="zh-CN" altLang="en-US" b="1" dirty="0">
                <a:ea typeface="楷体_GB2312" pitchFamily="49" charset="-122"/>
              </a:rPr>
              <a:t>中序遍历中，先要遍历左子树，接下去才能访问根结点，因此，当根结点出栈时，我们不能访问它，而要访问它的左子树，此时要把树根结点暂存一下。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/>
            <a:endParaRPr lang="zh-CN" altLang="en-US" b="1" dirty="0"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ea typeface="楷体_GB2312" pitchFamily="49" charset="-122"/>
              </a:rPr>
              <a:t>存哪里？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ea typeface="楷体_GB2312" pitchFamily="49" charset="-122"/>
              </a:rPr>
              <a:t>由于左子树访问完后还要访问根结点，因此仍可以把它存在栈中，接着左子树也进栈。此时执行出栈操作，出栈的是左子树。左子树问结束后，再次出栈的是根结点，此时根结点可被访问。根结点访问后，访问右子树，则将右子树进栈。</a:t>
            </a:r>
          </a:p>
        </p:txBody>
      </p:sp>
    </p:spTree>
    <p:extLst>
      <p:ext uri="{BB962C8B-B14F-4D97-AF65-F5344CB8AC3E}">
        <p14:creationId xmlns:p14="http://schemas.microsoft.com/office/powerpoint/2010/main" val="381484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bu10t2jf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anose="0201060903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958</TotalTime>
  <Words>2728</Words>
  <Application>Microsoft Macintosh PowerPoint</Application>
  <PresentationFormat>On-screen Show (4:3)</PresentationFormat>
  <Paragraphs>699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楷体_GB2312</vt:lpstr>
      <vt:lpstr>Arial</vt:lpstr>
      <vt:lpstr>Times New Roman</vt:lpstr>
      <vt:lpstr>1_默认设计模板</vt:lpstr>
      <vt:lpstr>PowerPoint Presentation</vt:lpstr>
      <vt:lpstr>P147习题2.2</vt:lpstr>
      <vt:lpstr>二叉树遍历的非递归实现</vt:lpstr>
      <vt:lpstr>PowerPoint Presentation</vt:lpstr>
      <vt:lpstr>前序遍历的非递归实现 </vt:lpstr>
      <vt:lpstr>前序遍历的过程</vt:lpstr>
      <vt:lpstr>前序遍历的非递归实现 </vt:lpstr>
      <vt:lpstr>PowerPoint Presentation</vt:lpstr>
      <vt:lpstr>中序遍历的非递归实现</vt:lpstr>
      <vt:lpstr>栈元素的设计</vt:lpstr>
      <vt:lpstr>栈元素的设计</vt:lpstr>
      <vt:lpstr>中序遍历的过程</vt:lpstr>
      <vt:lpstr>StNode类的定义 </vt:lpstr>
      <vt:lpstr>中序遍历的非递归实现 </vt:lpstr>
      <vt:lpstr>中序遍历的非递归实现</vt:lpstr>
      <vt:lpstr>PowerPoint Presentation</vt:lpstr>
      <vt:lpstr>后序遍历的非递归实现</vt:lpstr>
      <vt:lpstr>后序遍历的过程</vt:lpstr>
      <vt:lpstr>PowerPoint Presentation</vt:lpstr>
      <vt:lpstr>后序遍历的非递归实现</vt:lpstr>
      <vt:lpstr>PowerPoint Presentation</vt:lpstr>
      <vt:lpstr>表达式树</vt:lpstr>
      <vt:lpstr>树的构建过程</vt:lpstr>
      <vt:lpstr>PowerPoint Presentation</vt:lpstr>
      <vt:lpstr>PowerPoint Presentation</vt:lpstr>
      <vt:lpstr>构建过程总结</vt:lpstr>
      <vt:lpstr>构建过程总结   续</vt:lpstr>
      <vt:lpstr>构建过程（括号的处理）</vt:lpstr>
      <vt:lpstr>表达式树类的设计</vt:lpstr>
      <vt:lpstr>结点的设计</vt:lpstr>
      <vt:lpstr>calc类的定义 </vt:lpstr>
      <vt:lpstr>PowerPoint Presentation</vt:lpstr>
      <vt:lpstr>私有create函数的实现 </vt:lpstr>
      <vt:lpstr>私有create函数的实现 </vt:lpstr>
      <vt:lpstr>getToken</vt:lpstr>
      <vt:lpstr>PowerPoint Presentation</vt:lpstr>
      <vt:lpstr>私有的result函数的实现 </vt:lpstr>
      <vt:lpstr>Calc类的应用</vt:lpstr>
      <vt:lpstr>Calc类的特点</vt:lpstr>
    </vt:vector>
  </TitlesOfParts>
  <Company>bjfu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Microsoft Office User</cp:lastModifiedBy>
  <cp:revision>1240</cp:revision>
  <dcterms:created xsi:type="dcterms:W3CDTF">1996-07-15T15:40:02Z</dcterms:created>
  <dcterms:modified xsi:type="dcterms:W3CDTF">2025-04-10T06:01:06Z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