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166" r:id="rId1"/>
    <p:sldMasterId id="2147485255" r:id="rId2"/>
    <p:sldMasterId id="2147485458" r:id="rId3"/>
    <p:sldMasterId id="2147487332" r:id="rId4"/>
  </p:sldMasterIdLst>
  <p:notesMasterIdLst>
    <p:notesMasterId r:id="rId26"/>
  </p:notesMasterIdLst>
  <p:sldIdLst>
    <p:sldId id="1399" r:id="rId5"/>
    <p:sldId id="1398" r:id="rId6"/>
    <p:sldId id="1129" r:id="rId7"/>
    <p:sldId id="1373" r:id="rId8"/>
    <p:sldId id="1374" r:id="rId9"/>
    <p:sldId id="1375" r:id="rId10"/>
    <p:sldId id="1393" r:id="rId11"/>
    <p:sldId id="1376" r:id="rId12"/>
    <p:sldId id="1377" r:id="rId13"/>
    <p:sldId id="1378" r:id="rId14"/>
    <p:sldId id="1394" r:id="rId15"/>
    <p:sldId id="1379" r:id="rId16"/>
    <p:sldId id="1381" r:id="rId17"/>
    <p:sldId id="1383" r:id="rId18"/>
    <p:sldId id="1384" r:id="rId19"/>
    <p:sldId id="1385" r:id="rId20"/>
    <p:sldId id="1386" r:id="rId21"/>
    <p:sldId id="1391" r:id="rId22"/>
    <p:sldId id="1396" r:id="rId23"/>
    <p:sldId id="1397" r:id="rId24"/>
    <p:sldId id="1357" r:id="rId25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800" kern="1200">
        <a:solidFill>
          <a:schemeClr val="tx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800" kern="1200">
        <a:solidFill>
          <a:schemeClr val="tx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800" kern="1200">
        <a:solidFill>
          <a:schemeClr val="tx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800" kern="1200">
        <a:solidFill>
          <a:schemeClr val="tx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0000FF"/>
    <a:srgbClr val="3333FF"/>
    <a:srgbClr val="C7E6A4"/>
    <a:srgbClr val="FF0066"/>
    <a:srgbClr val="6666FF"/>
    <a:srgbClr val="969696"/>
    <a:srgbClr val="2B2B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24" autoAdjust="0"/>
    <p:restoredTop sz="93807" autoAdjust="0"/>
  </p:normalViewPr>
  <p:slideViewPr>
    <p:cSldViewPr>
      <p:cViewPr varScale="1">
        <p:scale>
          <a:sx n="117" d="100"/>
          <a:sy n="117" d="100"/>
        </p:scale>
        <p:origin x="1048" y="1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829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E8D1E8CF-2E05-42CF-946C-A234E5F0007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C7632EF-962B-4C32-944C-9D48ADC75CB2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ea typeface="宋体" charset="-122"/>
              </a:defRPr>
            </a:lvl1pPr>
          </a:lstStyle>
          <a:p>
            <a:pPr>
              <a:defRPr/>
            </a:pPr>
            <a:fld id="{D2B7DC5F-3EFA-4251-8C20-6E9EC7819C7B}" type="datetimeFigureOut">
              <a:rPr lang="zh-CN" altLang="en-US"/>
              <a:pPr>
                <a:defRPr/>
              </a:pPr>
              <a:t>2024/3/2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B05BBDC4-6710-4A89-977B-5A8CCDD9C10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17B5BEF2-2FAA-4DA0-A019-CDD72CD601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9C5AE9-932A-4B24-8907-3288CEB58AB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7355E83-8E18-466C-948D-A1D8AB4AD3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5EECF8E6-7687-4417-B0A4-6F969A7F564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4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24FFA27-5CA2-4DFB-8D06-B9C664BB46D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ADF04B9-6AB1-409F-90C3-976FF0BAFDE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105FE01-3CC2-481E-842A-EC3BCF93649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9925" y="65246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E5C615-27DC-4BF8-A59E-3AA49FB0D5E8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28854753"/>
      </p:ext>
    </p:extLst>
  </p:cSld>
  <p:clrMapOvr>
    <a:masterClrMapping/>
  </p:clrMapOvr>
  <p:transition spd="slow">
    <p:split orient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7778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91C77236-EEBB-4827-AD1E-537D08A338A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E69FFFD-5F56-4F25-B1AB-DE72DBCB498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116A906-E789-439C-BD58-729E2D76B5B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9925" y="65246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B24609-233C-4051-A6FF-16711CDE0657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66638746"/>
      </p:ext>
    </p:extLst>
  </p:cSld>
  <p:clrMapOvr>
    <a:masterClrMapping/>
  </p:clrMapOvr>
  <p:transition spd="slow">
    <p:split orient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78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7907258-1C0A-4346-809F-F31A32E629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F56CD3-B855-4099-A6DC-544CDEEBCED0}" type="datetimeFigureOut">
              <a:rPr lang="zh-CN" altLang="en-US"/>
              <a:pPr>
                <a:defRPr/>
              </a:pPr>
              <a:t>2024/3/2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936BFAF-6BC0-49F0-BC8C-FB8009774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D401784-8F1D-4904-B603-1F4759852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19925" y="65246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CB58C0-F69D-4AAE-A851-DF9D5545662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7860701"/>
      </p:ext>
    </p:extLst>
  </p:cSld>
  <p:clrMapOvr>
    <a:masterClrMapping/>
  </p:clrMapOvr>
  <p:transition spd="slow">
    <p:split orient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7875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5538"/>
            <a:ext cx="8229600" cy="50006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7CDAD0-9D64-4314-8793-8634F4D802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E35D83A0-80DF-4DEC-9C63-42FBF4325AC9}" type="datetime1">
              <a:rPr lang="zh-CN" altLang="en-US"/>
              <a:pPr>
                <a:defRPr/>
              </a:pPr>
              <a:t>2024/3/2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62A031-7B56-4E50-B06E-364E4CFB6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9A571B-27BA-4C0A-8D4F-2B2E4019B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19925" y="65246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63F919-ACE6-499C-B04E-6F37524E2A4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7767839"/>
      </p:ext>
    </p:extLst>
  </p:cSld>
  <p:clrMapOvr>
    <a:masterClrMapping/>
  </p:clrMapOvr>
  <p:transition spd="slow">
    <p:split orient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1B3347-0CA6-4EE6-8E3C-7F647BA35A6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solidFill>
                  <a:prstClr val="black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D8B6C7-F2DA-4B00-8CA8-5826F1BEF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solidFill>
                  <a:prstClr val="black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3D50E1-33F5-4F04-83D7-58255901F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19925" y="65246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788AB1-6F8F-4880-A2F2-6438CF0D6A2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2815764"/>
      </p:ext>
    </p:extLst>
  </p:cSld>
  <p:clrMapOvr>
    <a:masterClrMapping/>
  </p:clrMapOvr>
  <p:transition spd="slow">
    <p:split orient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4855C45-E57E-45D8-8789-B08077A0B86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22AE40C-11D0-4D9D-B418-509A8A9A64F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C1C6E2B-2607-4AFD-9E50-1545AA41B1A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953664-7945-4AD5-AF54-C8983D411A1E}" type="slidenum">
              <a:rPr lang="zh-CN" altLang="en-US"/>
              <a:pPr>
                <a:defRPr/>
              </a:pPr>
              <a:t>‹#›</a:t>
            </a:fld>
            <a:endParaRPr lang="en-US" sz="1800" b="0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31839351"/>
      </p:ext>
    </p:extLst>
  </p:cSld>
  <p:clrMapOvr>
    <a:masterClrMapping/>
  </p:clrMapOvr>
  <p:transition spd="slow">
    <p:split orient="ver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7778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E7F9A4D-341A-41CC-8F0F-E6924B96849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5E33512-D5A8-47D0-B549-77A18A6ED8E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9B7CB67-BDC6-4137-BE93-338EAA114EA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76212E-F15C-4F9E-AD83-F17D9A8F846C}" type="slidenum">
              <a:rPr lang="zh-CN" altLang="en-US"/>
              <a:pPr>
                <a:defRPr/>
              </a:pPr>
              <a:t>‹#›</a:t>
            </a:fld>
            <a:endParaRPr lang="en-US" sz="1800" b="0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7281611"/>
      </p:ext>
    </p:extLst>
  </p:cSld>
  <p:clrMapOvr>
    <a:masterClrMapping/>
  </p:clrMapOvr>
  <p:transition spd="slow">
    <p:split orient="vert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A490AF2-F810-4172-8A48-87F8D5EF73D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1F90D61-50CB-4D86-9EAC-B76F8A36424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7DFA323-8AFE-4021-A977-A60222BA288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2D0075-AF19-4B1B-8011-58A6AB795AD5}" type="slidenum">
              <a:rPr lang="zh-CN" altLang="en-US"/>
              <a:pPr>
                <a:defRPr/>
              </a:pPr>
              <a:t>‹#›</a:t>
            </a:fld>
            <a:endParaRPr lang="en-US" sz="1800" b="0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5180246"/>
      </p:ext>
    </p:extLst>
  </p:cSld>
  <p:clrMapOvr>
    <a:masterClrMapping/>
  </p:clrMapOvr>
  <p:transition spd="slow">
    <p:split orient="vert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25539"/>
            <a:ext cx="4038600" cy="5000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25539"/>
            <a:ext cx="4038600" cy="5000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4C019C-2D7F-4455-B3FB-C346074817A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1D3FD4-1623-45FB-96F8-F9285B87908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F823D2-B9E7-4EED-9D1E-3AB8E17E3F8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444D41-A3C1-4F4A-A879-73119D3260B5}" type="slidenum">
              <a:rPr lang="zh-CN" altLang="en-US"/>
              <a:pPr>
                <a:defRPr/>
              </a:pPr>
              <a:t>‹#›</a:t>
            </a:fld>
            <a:endParaRPr lang="en-US" sz="1800" b="0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72192624"/>
      </p:ext>
    </p:extLst>
  </p:cSld>
  <p:clrMapOvr>
    <a:masterClrMapping/>
  </p:clrMapOvr>
  <p:transition spd="slow">
    <p:split orient="vert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12368DA-4B1A-424E-9857-B0A678FBC66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35B212B3-7550-4762-8B5E-CB91D5A8BCC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724B8099-34BA-4920-84A9-9BA6EE4ED84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10F8A1-99AE-4343-9EF8-7AC2031B1C11}" type="slidenum">
              <a:rPr lang="zh-CN" altLang="en-US"/>
              <a:pPr>
                <a:defRPr/>
              </a:pPr>
              <a:t>‹#›</a:t>
            </a:fld>
            <a:endParaRPr lang="en-US" sz="1800" b="0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5246592"/>
      </p:ext>
    </p:extLst>
  </p:cSld>
  <p:clrMapOvr>
    <a:masterClrMapping/>
  </p:clrMapOvr>
  <p:transition spd="slow">
    <p:split orient="vert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E56705-0B6D-45BC-8340-6A1E4EFD65D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E7C27C-6D02-42D6-BF81-983A2FCE65F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602995-3DE2-4744-8539-2A7C1876E85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4240E5-FDED-47C5-BE2C-DF3B3D01D70B}" type="slidenum">
              <a:rPr lang="zh-CN" altLang="en-US"/>
              <a:pPr>
                <a:defRPr/>
              </a:pPr>
              <a:t>‹#›</a:t>
            </a:fld>
            <a:endParaRPr lang="en-US" sz="1800" b="0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12001093"/>
      </p:ext>
    </p:extLst>
  </p:cSld>
  <p:clrMapOvr>
    <a:masterClrMapping/>
  </p:clrMapOvr>
  <p:transition spd="slow">
    <p:split orient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5538"/>
            <a:ext cx="8229600" cy="50006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7778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DC83651-720B-4544-B1BD-C9AE723969C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4CEA02A-0E2E-41CB-9FBA-094B1830C8F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8CBE20F-77C4-4DBD-B25D-3C6A4FEDBCF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9925" y="65246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EB0E9A-86DB-4D24-B690-7EB825DC079D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20984384"/>
      </p:ext>
    </p:extLst>
  </p:cSld>
  <p:clrMapOvr>
    <a:masterClrMapping/>
  </p:clrMapOvr>
  <p:transition spd="slow">
    <p:split orient="vert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Arial" panose="020B060402020202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55B1FBF-7FD0-4CE2-A043-A41CE236300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B7B4C19-C8A8-4CF8-9D44-5BAEBA2B525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0925DFB-3070-475F-98EE-8E4F3A00EA8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39BCF9-9D56-4431-ADCF-17A2E61D8B5B}" type="slidenum">
              <a:rPr lang="zh-CN" altLang="en-US"/>
              <a:pPr>
                <a:defRPr/>
              </a:pPr>
              <a:t>‹#›</a:t>
            </a:fld>
            <a:endParaRPr lang="en-US" sz="1800" b="0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71254375"/>
      </p:ext>
    </p:extLst>
  </p:cSld>
  <p:clrMapOvr>
    <a:masterClrMapping/>
  </p:clrMapOvr>
  <p:transition spd="slow">
    <p:split orient="vert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D6855A6-453A-47B3-8A92-0F1063C79AA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04011F6-4D45-40E9-850B-FE8F767F95D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C23DB50-4002-46B4-810A-AA39BF83D1C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C3078C-7EAC-411A-B198-BA9F1B1734ED}" type="slidenum">
              <a:rPr lang="zh-CN" altLang="en-US"/>
              <a:pPr>
                <a:defRPr/>
              </a:pPr>
              <a:t>‹#›</a:t>
            </a:fld>
            <a:endParaRPr lang="en-US" sz="1800" b="0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6849363"/>
      </p:ext>
    </p:extLst>
  </p:cSld>
  <p:clrMapOvr>
    <a:masterClrMapping/>
  </p:clrMapOvr>
  <p:transition spd="slow">
    <p:split orient="vert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ABFA5EF-1425-4B28-9B7A-348002BF3BE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85E2916-713D-417C-8CEE-972575D27D7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A9639DA-65DE-4219-8B66-C96E3E89298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6B9937-D75B-494B-97E0-CD8A7339E004}" type="slidenum">
              <a:rPr lang="zh-CN" altLang="en-US"/>
              <a:pPr>
                <a:defRPr/>
              </a:pPr>
              <a:t>‹#›</a:t>
            </a:fld>
            <a:endParaRPr lang="en-US" sz="1800" b="0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22288729"/>
      </p:ext>
    </p:extLst>
  </p:cSld>
  <p:clrMapOvr>
    <a:masterClrMapping/>
  </p:clrMapOvr>
  <p:transition spd="slow">
    <p:split orient="vert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7778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21F1D24E-58F4-416D-B9FF-CD0720AB983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816E313-3B04-41D1-A907-070FE2F11D6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E27B489-A529-4323-A27E-40A3A998645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A460E3-F074-47B4-96DD-BC52E33C0F01}" type="slidenum">
              <a:rPr lang="zh-CN" altLang="en-US"/>
              <a:pPr>
                <a:defRPr/>
              </a:pPr>
              <a:t>‹#›</a:t>
            </a:fld>
            <a:endParaRPr lang="en-US" sz="1800" b="0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511368"/>
      </p:ext>
    </p:extLst>
  </p:cSld>
  <p:clrMapOvr>
    <a:masterClrMapping/>
  </p:clrMapOvr>
  <p:transition spd="slow">
    <p:split orient="vert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82B2289-983E-4EA7-8A84-119F4B9AA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086A95-86B7-4F54-92AB-60B264BB6D59}" type="datetimeFigureOut">
              <a:rPr lang="zh-CN" altLang="en-US"/>
              <a:pPr>
                <a:defRPr/>
              </a:pPr>
              <a:t>2024/3/2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6DA7B7F-14A2-4287-897C-E81797277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92ADFC2-E3A9-4650-B34E-E842FD3D3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415841-6B32-4D7D-ADE2-76473CE275C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7605774"/>
      </p:ext>
    </p:extLst>
  </p:cSld>
  <p:clrMapOvr>
    <a:masterClrMapping/>
  </p:clrMapOvr>
  <p:transition spd="slow">
    <p:split orient="vert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13E466-4F93-4E3A-A6F6-928A730F0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E35D83A0-80DF-4DEC-9C63-42FBF4325AC9}" type="datetime1">
              <a:rPr lang="zh-CN" altLang="en-US"/>
              <a:pPr>
                <a:defRPr/>
              </a:pPr>
              <a:t>2024/3/2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7379F3-1B1D-4F43-97B0-BF8DC6305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6F5286-0118-4D1C-85B9-22086D08D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3F6EC3-AABE-42C7-BDC1-3B47FDB7D27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747262"/>
      </p:ext>
    </p:extLst>
  </p:cSld>
  <p:clrMapOvr>
    <a:masterClrMapping/>
  </p:clrMapOvr>
  <p:transition spd="slow">
    <p:split orient="vert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BDAEE5-B474-4771-8A83-AE3B97F8210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</p:spPr>
        <p:txBody>
          <a:bodyPr/>
          <a:lstStyle>
            <a:lvl1pPr eaLnBrk="0" hangingPunct="0">
              <a:defRPr>
                <a:solidFill>
                  <a:prstClr val="black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421E6C-CD00-4620-991D-FDD210110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</p:spPr>
        <p:txBody>
          <a:bodyPr/>
          <a:lstStyle>
            <a:lvl1pPr eaLnBrk="0" hangingPunct="0">
              <a:defRPr>
                <a:solidFill>
                  <a:prstClr val="black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C845B2-E858-4F40-8455-88DAA9C56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B39F2B-6D2D-42CF-BE86-44F3C34AB1F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1191635"/>
      </p:ext>
    </p:extLst>
  </p:cSld>
  <p:clrMapOvr>
    <a:masterClrMapping/>
  </p:clrMapOvr>
  <p:transition spd="slow">
    <p:split orient="vert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454776585"/>
      </p:ext>
    </p:extLst>
  </p:cSld>
  <p:clrMapOvr>
    <a:masterClrMapping/>
  </p:clrMapOvr>
  <p:transition spd="slow">
    <p:split orient="vert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4285728393"/>
      </p:ext>
    </p:extLst>
  </p:cSld>
  <p:clrMapOvr>
    <a:masterClrMapping/>
  </p:clrMapOvr>
  <p:transition spd="slow">
    <p:split orient="vert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63468895"/>
      </p:ext>
    </p:extLst>
  </p:cSld>
  <p:clrMapOvr>
    <a:masterClrMapping/>
  </p:clrMapOvr>
  <p:transition spd="slow">
    <p:split orient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2834230-2B39-4DDE-A231-57D92103170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37AA53C-2A84-42AC-8ABE-E3BCD725DC0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7D69738-E7EF-4239-9214-1338BEA2299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9925" y="65246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6230BC-C4BF-4D06-8DEA-E30815249296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48350978"/>
      </p:ext>
    </p:extLst>
  </p:cSld>
  <p:clrMapOvr>
    <a:masterClrMapping/>
  </p:clrMapOvr>
  <p:transition spd="slow">
    <p:split orient="vert"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836832075"/>
      </p:ext>
    </p:extLst>
  </p:cSld>
  <p:clrMapOvr>
    <a:masterClrMapping/>
  </p:clrMapOvr>
  <p:transition spd="slow">
    <p:split orient="vert"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609343174"/>
      </p:ext>
    </p:extLst>
  </p:cSld>
  <p:clrMapOvr>
    <a:masterClrMapping/>
  </p:clrMapOvr>
  <p:transition spd="slow">
    <p:split orient="vert"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党办校办\党办校办文件夹\学校资料\学校标志\校徽透明_蓝_完美版-2.png">
            <a:extLst>
              <a:ext uri="{FF2B5EF4-FFF2-40B4-BE49-F238E27FC236}">
                <a16:creationId xmlns:a16="http://schemas.microsoft.com/office/drawing/2014/main" id="{9D38C6D0-0704-4DD7-A5D2-05D8B59DF54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6775" y="0"/>
            <a:ext cx="630238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810390642"/>
      </p:ext>
    </p:extLst>
  </p:cSld>
  <p:clrMapOvr>
    <a:masterClrMapping/>
  </p:clrMapOvr>
  <p:transition spd="slow">
    <p:split orient="vert"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17">
            <a:extLst>
              <a:ext uri="{FF2B5EF4-FFF2-40B4-BE49-F238E27FC236}">
                <a16:creationId xmlns:a16="http://schemas.microsoft.com/office/drawing/2014/main" id="{800D1F5D-422D-4A8C-894E-882E87AC8D6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0413" y="0"/>
            <a:ext cx="763587" cy="74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26">
            <a:extLst>
              <a:ext uri="{FF2B5EF4-FFF2-40B4-BE49-F238E27FC236}">
                <a16:creationId xmlns:a16="http://schemas.microsoft.com/office/drawing/2014/main" id="{EF137D81-B658-44FA-9A20-BA5F241B501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7857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0717509"/>
      </p:ext>
    </p:extLst>
  </p:cSld>
  <p:clrMapOvr>
    <a:masterClrMapping/>
  </p:clrMapOvr>
  <p:transition spd="slow">
    <p:split orient="vert"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18230320"/>
      </p:ext>
    </p:extLst>
  </p:cSld>
  <p:clrMapOvr>
    <a:masterClrMapping/>
  </p:clrMapOvr>
  <p:transition spd="slow">
    <p:split orient="vert"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14770882"/>
      </p:ext>
    </p:extLst>
  </p:cSld>
  <p:clrMapOvr>
    <a:masterClrMapping/>
  </p:clrMapOvr>
  <p:transition spd="slow">
    <p:split orient="vert"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4065221748"/>
      </p:ext>
    </p:extLst>
  </p:cSld>
  <p:clrMapOvr>
    <a:masterClrMapping/>
  </p:clrMapOvr>
  <p:transition spd="slow">
    <p:split orient="vert"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114940593"/>
      </p:ext>
    </p:extLst>
  </p:cSld>
  <p:clrMapOvr>
    <a:masterClrMapping/>
  </p:clrMapOvr>
  <p:transition spd="slow">
    <p:split orient="vert"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5DCFD248-D6E9-42A7-9A08-4B322473B870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2293EF1F-B996-4BF3-8545-1F8942B7465B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 wrap="none" anchor="ctr"/>
            <a:lstStyle>
              <a:lvl1pPr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defRPr/>
              </a:pPr>
              <a:endParaRPr lang="zh-CN" altLang="zh-CN">
                <a:solidFill>
                  <a:srgbClr val="000000"/>
                </a:solidFill>
              </a:endParaRPr>
            </a:p>
          </p:txBody>
        </p:sp>
        <p:sp>
          <p:nvSpPr>
            <p:cNvPr id="6" name="Rectangle 4">
              <a:extLst>
                <a:ext uri="{FF2B5EF4-FFF2-40B4-BE49-F238E27FC236}">
                  <a16:creationId xmlns:a16="http://schemas.microsoft.com/office/drawing/2014/main" id="{18EF5DC4-DA6F-46DC-9D43-273DA325F568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txBody>
            <a:bodyPr/>
            <a:lstStyle>
              <a:lvl1pPr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zh-CN">
                <a:solidFill>
                  <a:srgbClr val="000000"/>
                </a:solidFill>
              </a:endParaRPr>
            </a:p>
          </p:txBody>
        </p:sp>
        <p:grpSp>
          <p:nvGrpSpPr>
            <p:cNvPr id="7" name="Group 5">
              <a:extLst>
                <a:ext uri="{FF2B5EF4-FFF2-40B4-BE49-F238E27FC236}">
                  <a16:creationId xmlns:a16="http://schemas.microsoft.com/office/drawing/2014/main" id="{B1A793CB-15AC-484F-9480-5EFAC00C870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>
                <a:extLst>
                  <a:ext uri="{FF2B5EF4-FFF2-40B4-BE49-F238E27FC236}">
                    <a16:creationId xmlns:a16="http://schemas.microsoft.com/office/drawing/2014/main" id="{3BF66AE4-90AD-4312-BBFB-E4BA8EC12AA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/>
              <a:lstStyle>
                <a:lvl1pPr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endParaRPr lang="zh-CN" altLang="zh-CN">
                  <a:solidFill>
                    <a:srgbClr val="000000"/>
                  </a:solidFill>
                </a:endParaRPr>
              </a:p>
            </p:txBody>
          </p:sp>
          <p:sp>
            <p:nvSpPr>
              <p:cNvPr id="9" name="Rectangle 7">
                <a:extLst>
                  <a:ext uri="{FF2B5EF4-FFF2-40B4-BE49-F238E27FC236}">
                    <a16:creationId xmlns:a16="http://schemas.microsoft.com/office/drawing/2014/main" id="{E36EAE0C-5BF4-4600-902D-FBFA900763F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/>
              <a:lstStyle>
                <a:lvl1pPr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endParaRPr lang="zh-CN" altLang="zh-CN">
                  <a:solidFill>
                    <a:srgbClr val="000000"/>
                  </a:solidFill>
                </a:endParaRPr>
              </a:p>
            </p:txBody>
          </p:sp>
          <p:sp>
            <p:nvSpPr>
              <p:cNvPr id="10" name="Rectangle 8">
                <a:extLst>
                  <a:ext uri="{FF2B5EF4-FFF2-40B4-BE49-F238E27FC236}">
                    <a16:creationId xmlns:a16="http://schemas.microsoft.com/office/drawing/2014/main" id="{BD22F033-56C7-48BA-B9B5-90236C337C9F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/>
              <a:lstStyle>
                <a:lvl1pPr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endParaRPr lang="zh-CN" altLang="zh-CN">
                  <a:solidFill>
                    <a:srgbClr val="000000"/>
                  </a:solidFill>
                </a:endParaRPr>
              </a:p>
            </p:txBody>
          </p:sp>
          <p:sp>
            <p:nvSpPr>
              <p:cNvPr id="11" name="Rectangle 9">
                <a:extLst>
                  <a:ext uri="{FF2B5EF4-FFF2-40B4-BE49-F238E27FC236}">
                    <a16:creationId xmlns:a16="http://schemas.microsoft.com/office/drawing/2014/main" id="{68BF0FAB-2F85-4929-AB2D-97A6311EFA51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txBody>
              <a:bodyPr/>
              <a:lstStyle>
                <a:lvl1pPr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endParaRPr lang="zh-CN" altLang="zh-CN">
                  <a:solidFill>
                    <a:srgbClr val="000000"/>
                  </a:solidFill>
                </a:endParaRPr>
              </a:p>
            </p:txBody>
          </p:sp>
          <p:sp>
            <p:nvSpPr>
              <p:cNvPr id="12" name="Rectangle 10">
                <a:extLst>
                  <a:ext uri="{FF2B5EF4-FFF2-40B4-BE49-F238E27FC236}">
                    <a16:creationId xmlns:a16="http://schemas.microsoft.com/office/drawing/2014/main" id="{B7AED698-0AAA-4BB6-9480-E7C85850634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/>
              <a:lstStyle>
                <a:lvl1pPr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endParaRPr lang="zh-CN" altLang="zh-CN">
                  <a:solidFill>
                    <a:srgbClr val="000000"/>
                  </a:solidFill>
                </a:endParaRPr>
              </a:p>
            </p:txBody>
          </p:sp>
          <p:sp>
            <p:nvSpPr>
              <p:cNvPr id="13" name="Rectangle 11">
                <a:extLst>
                  <a:ext uri="{FF2B5EF4-FFF2-40B4-BE49-F238E27FC236}">
                    <a16:creationId xmlns:a16="http://schemas.microsoft.com/office/drawing/2014/main" id="{095121D7-4C0F-44D8-B004-AA4D7911F70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/>
              <a:lstStyle>
                <a:lvl1pPr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endParaRPr lang="zh-CN" altLang="zh-CN">
                  <a:solidFill>
                    <a:srgbClr val="000000"/>
                  </a:solidFill>
                </a:endParaRPr>
              </a:p>
            </p:txBody>
          </p:sp>
          <p:sp>
            <p:nvSpPr>
              <p:cNvPr id="14" name="Rectangle 12">
                <a:extLst>
                  <a:ext uri="{FF2B5EF4-FFF2-40B4-BE49-F238E27FC236}">
                    <a16:creationId xmlns:a16="http://schemas.microsoft.com/office/drawing/2014/main" id="{01E34350-5B3C-4612-8690-23E0637F8F4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txBody>
              <a:bodyPr/>
              <a:lstStyle>
                <a:lvl1pPr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endParaRPr lang="zh-CN" altLang="zh-CN">
                  <a:solidFill>
                    <a:srgbClr val="000000"/>
                  </a:solidFill>
                </a:endParaRPr>
              </a:p>
            </p:txBody>
          </p:sp>
          <p:sp>
            <p:nvSpPr>
              <p:cNvPr id="15" name="Rectangle 13">
                <a:extLst>
                  <a:ext uri="{FF2B5EF4-FFF2-40B4-BE49-F238E27FC236}">
                    <a16:creationId xmlns:a16="http://schemas.microsoft.com/office/drawing/2014/main" id="{0559055E-3F93-4230-B16D-24149A55D54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/>
              <a:lstStyle>
                <a:lvl1pPr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endParaRPr lang="zh-CN" altLang="zh-CN">
                  <a:solidFill>
                    <a:srgbClr val="000000"/>
                  </a:solidFill>
                </a:endParaRPr>
              </a:p>
            </p:txBody>
          </p:sp>
          <p:sp>
            <p:nvSpPr>
              <p:cNvPr id="16" name="Rectangle 14">
                <a:extLst>
                  <a:ext uri="{FF2B5EF4-FFF2-40B4-BE49-F238E27FC236}">
                    <a16:creationId xmlns:a16="http://schemas.microsoft.com/office/drawing/2014/main" id="{C2B656F5-0850-4ED6-8F46-E13E0871EDF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/>
              <a:lstStyle>
                <a:lvl1pPr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endParaRPr lang="zh-CN" altLang="zh-CN">
                  <a:solidFill>
                    <a:srgbClr val="000000"/>
                  </a:solidFill>
                </a:endParaRPr>
              </a:p>
            </p:txBody>
          </p:sp>
          <p:sp>
            <p:nvSpPr>
              <p:cNvPr id="17" name="Rectangle 15">
                <a:extLst>
                  <a:ext uri="{FF2B5EF4-FFF2-40B4-BE49-F238E27FC236}">
                    <a16:creationId xmlns:a16="http://schemas.microsoft.com/office/drawing/2014/main" id="{66BC7D0B-5FDB-4195-99C3-ADEC8ADF119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/>
              <a:lstStyle>
                <a:lvl1pPr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endParaRPr lang="zh-CN" altLang="zh-CN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17427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17428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8" name="Rectangle 16">
            <a:extLst>
              <a:ext uri="{FF2B5EF4-FFF2-40B4-BE49-F238E27FC236}">
                <a16:creationId xmlns:a16="http://schemas.microsoft.com/office/drawing/2014/main" id="{99D42E93-D1A7-4D68-B8E9-89C548966CA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" name="Rectangle 17">
            <a:extLst>
              <a:ext uri="{FF2B5EF4-FFF2-40B4-BE49-F238E27FC236}">
                <a16:creationId xmlns:a16="http://schemas.microsoft.com/office/drawing/2014/main" id="{7922CF7F-89E3-442B-8672-5D396583FC5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" name="Rectangle 18">
            <a:extLst>
              <a:ext uri="{FF2B5EF4-FFF2-40B4-BE49-F238E27FC236}">
                <a16:creationId xmlns:a16="http://schemas.microsoft.com/office/drawing/2014/main" id="{42A8E2A3-1787-483E-8FA7-FB0A6EF2DC4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0FFE78-55F7-431F-BCD8-F3E0D0F5D7A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97289805"/>
      </p:ext>
    </p:extLst>
  </p:cSld>
  <p:clrMapOvr>
    <a:masterClrMapping/>
  </p:clrMapOvr>
  <p:transition spd="slow">
    <p:split orient="vert"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6A66C85-B574-4B8B-AE29-7E83B531F4C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D030FC8-A8E8-4162-9EA0-532FE09A0A1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DEF225-F500-4420-A403-553EDAA46BD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12FA7717-ADBA-4C62-B38A-CC9348FA0967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2678118"/>
      </p:ext>
    </p:extLst>
  </p:cSld>
  <p:clrMapOvr>
    <a:masterClrMapping/>
  </p:clrMapOvr>
  <p:transition spd="slow">
    <p:split orient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78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25539"/>
            <a:ext cx="4038600" cy="50006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25539"/>
            <a:ext cx="4038600" cy="50006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CA1BC0-DA59-4AE7-996B-37C7C523272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721AC6-AA19-4ACC-9723-B9CDDDC201B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EAAA4EE-D3DA-43A0-BE88-D590F25B53C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9925" y="65246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A8A078-8F53-4DD8-99BE-6937C29878CC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12712226"/>
      </p:ext>
    </p:extLst>
  </p:cSld>
  <p:clrMapOvr>
    <a:masterClrMapping/>
  </p:clrMapOvr>
  <p:transition spd="slow">
    <p:split orient="vert"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981287-8B2B-4245-9470-3CF95710146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93EF4B9-8B57-4C03-A5F2-E2A17B23BB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D10590-E611-40D8-BC78-27420DD68B8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6E8CF0E3-2389-4D18-BF8D-B3A042044D2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8016412"/>
      </p:ext>
    </p:extLst>
  </p:cSld>
  <p:clrMapOvr>
    <a:masterClrMapping/>
  </p:clrMapOvr>
  <p:transition spd="slow">
    <p:split orient="vert"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794E05-3896-4D04-A78C-E206AC60655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91DBE9-298F-478C-AD0B-532137C5283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594E81-E1D8-45D8-9C37-5E31D1C2C21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7550F8A-6CB3-4E1C-A335-52B52D50778A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7953128"/>
      </p:ext>
    </p:extLst>
  </p:cSld>
  <p:clrMapOvr>
    <a:masterClrMapping/>
  </p:clrMapOvr>
  <p:transition spd="slow">
    <p:split orient="vert"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F3769CD0-67B4-4856-9B65-2233FAA501B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975BFF0B-A76A-49AB-8E76-6E5D2EFECD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5A2442-AFC7-4FFD-82F8-524F2229C18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日期占位符 8">
            <a:extLst>
              <a:ext uri="{FF2B5EF4-FFF2-40B4-BE49-F238E27FC236}">
                <a16:creationId xmlns:a16="http://schemas.microsoft.com/office/drawing/2014/main" id="{5A425DD8-22B0-46CB-B651-717BE4798C77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211648"/>
      </p:ext>
    </p:extLst>
  </p:cSld>
  <p:clrMapOvr>
    <a:masterClrMapping/>
  </p:clrMapOvr>
  <p:transition spd="slow">
    <p:split orient="vert"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48219D1-EEA4-4CD4-9938-0B050D9E6EC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284AD52-D808-48B6-B359-7D6F15F8C8F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1A9A7B-6518-4705-B33A-BF06ABC4732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8EB0461-4B86-42B0-AC4F-E59150681822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03129802"/>
      </p:ext>
    </p:extLst>
  </p:cSld>
  <p:clrMapOvr>
    <a:masterClrMapping/>
  </p:clrMapOvr>
  <p:transition spd="slow">
    <p:split orient="vert"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>
            <a:extLst>
              <a:ext uri="{FF2B5EF4-FFF2-40B4-BE49-F238E27FC236}">
                <a16:creationId xmlns:a16="http://schemas.microsoft.com/office/drawing/2014/main" id="{F30C0146-A287-4A3C-ADEE-2427F18CC1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1713" y="0"/>
            <a:ext cx="509587" cy="50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17">
            <a:extLst>
              <a:ext uri="{FF2B5EF4-FFF2-40B4-BE49-F238E27FC236}">
                <a16:creationId xmlns:a16="http://schemas.microsoft.com/office/drawing/2014/main" id="{26716C4E-EB24-4F65-9CCF-3C8B064C452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0413" y="0"/>
            <a:ext cx="763587" cy="74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椭圆 3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8D39F247-B378-4CAB-9973-FA7B49D9B974}"/>
              </a:ext>
            </a:extLst>
          </p:cNvPr>
          <p:cNvSpPr>
            <a:spLocks/>
          </p:cNvSpPr>
          <p:nvPr userDrawn="1"/>
        </p:nvSpPr>
        <p:spPr>
          <a:xfrm>
            <a:off x="7343775" y="6473825"/>
            <a:ext cx="334963" cy="34448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/>
          </a:p>
        </p:txBody>
      </p:sp>
      <p:sp>
        <p:nvSpPr>
          <p:cNvPr id="5" name="燕尾形 16">
            <a:hlinkClick r:id="" action="ppaction://hlinkshowjump?jump=previousslide" tooltip="上一页"/>
            <a:extLst>
              <a:ext uri="{FF2B5EF4-FFF2-40B4-BE49-F238E27FC236}">
                <a16:creationId xmlns:a16="http://schemas.microsoft.com/office/drawing/2014/main" id="{E868D851-0E7F-417F-A7BA-537E73D2A6F3}"/>
              </a:ext>
            </a:extLst>
          </p:cNvPr>
          <p:cNvSpPr/>
          <p:nvPr userDrawn="1"/>
        </p:nvSpPr>
        <p:spPr>
          <a:xfrm flipH="1">
            <a:off x="7380288" y="6534150"/>
            <a:ext cx="233362" cy="234950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椭圆 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E266CB4-9CD2-46C8-A46A-9C50467E7C1B}"/>
              </a:ext>
            </a:extLst>
          </p:cNvPr>
          <p:cNvSpPr>
            <a:spLocks/>
          </p:cNvSpPr>
          <p:nvPr userDrawn="1"/>
        </p:nvSpPr>
        <p:spPr>
          <a:xfrm>
            <a:off x="7799388" y="6473825"/>
            <a:ext cx="334962" cy="35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/>
          </a:p>
        </p:txBody>
      </p:sp>
      <p:sp>
        <p:nvSpPr>
          <p:cNvPr id="7" name="燕尾形 18">
            <a:hlinkClick r:id="" action="ppaction://hlinkshowjump?jump=nextslide" tooltip="下一页"/>
            <a:extLst>
              <a:ext uri="{FF2B5EF4-FFF2-40B4-BE49-F238E27FC236}">
                <a16:creationId xmlns:a16="http://schemas.microsoft.com/office/drawing/2014/main" id="{12709413-AEBF-474E-85A5-9A05A52DCD51}"/>
              </a:ext>
            </a:extLst>
          </p:cNvPr>
          <p:cNvSpPr/>
          <p:nvPr userDrawn="1"/>
        </p:nvSpPr>
        <p:spPr>
          <a:xfrm>
            <a:off x="7862888" y="6546850"/>
            <a:ext cx="190500" cy="228600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椭圆 7">
            <a:hlinkClick r:id="" action="ppaction://hlinkshowjump?jump=firstslide" tooltip="返回首页"/>
            <a:extLst>
              <a:ext uri="{FF2B5EF4-FFF2-40B4-BE49-F238E27FC236}">
                <a16:creationId xmlns:a16="http://schemas.microsoft.com/office/drawing/2014/main" id="{FE8C5135-15CC-4E4E-8ECA-FE9D3BC8691D}"/>
              </a:ext>
            </a:extLst>
          </p:cNvPr>
          <p:cNvSpPr>
            <a:spLocks/>
          </p:cNvSpPr>
          <p:nvPr userDrawn="1"/>
        </p:nvSpPr>
        <p:spPr>
          <a:xfrm>
            <a:off x="8245475" y="6475413"/>
            <a:ext cx="349250" cy="33178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/>
          </a:p>
        </p:txBody>
      </p:sp>
      <p:sp>
        <p:nvSpPr>
          <p:cNvPr id="9" name="椭圆 8">
            <a:hlinkClick r:id="" action="ppaction://hlinkshowjump?jump=lastslide"/>
            <a:extLst>
              <a:ext uri="{FF2B5EF4-FFF2-40B4-BE49-F238E27FC236}">
                <a16:creationId xmlns:a16="http://schemas.microsoft.com/office/drawing/2014/main" id="{F6997CF5-685F-4E5F-8BFF-905BADC2D5D9}"/>
              </a:ext>
            </a:extLst>
          </p:cNvPr>
          <p:cNvSpPr>
            <a:spLocks/>
          </p:cNvSpPr>
          <p:nvPr userDrawn="1"/>
        </p:nvSpPr>
        <p:spPr>
          <a:xfrm>
            <a:off x="8707438" y="6467475"/>
            <a:ext cx="349250" cy="35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/>
          </a:p>
        </p:txBody>
      </p:sp>
      <p:pic>
        <p:nvPicPr>
          <p:cNvPr id="10" name="图片 24">
            <a:hlinkClick r:id="" action="ppaction://hlinkshowjump?jump=lastslide"/>
            <a:extLst>
              <a:ext uri="{FF2B5EF4-FFF2-40B4-BE49-F238E27FC236}">
                <a16:creationId xmlns:a16="http://schemas.microsoft.com/office/drawing/2014/main" id="{F2DAC1DB-8FDD-4047-841D-32196727DF0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8238" y="6526213"/>
            <a:ext cx="220662" cy="23812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图片 25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FF210A62-2BA0-4DDE-A37B-98491DB9A64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8338" y="6523038"/>
            <a:ext cx="290512" cy="2524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图片 26">
            <a:extLst>
              <a:ext uri="{FF2B5EF4-FFF2-40B4-BE49-F238E27FC236}">
                <a16:creationId xmlns:a16="http://schemas.microsoft.com/office/drawing/2014/main" id="{AB6ABE37-5CF7-456C-9983-2007A7FD2B4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7857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页脚占位符 1">
            <a:extLst>
              <a:ext uri="{FF2B5EF4-FFF2-40B4-BE49-F238E27FC236}">
                <a16:creationId xmlns:a16="http://schemas.microsoft.com/office/drawing/2014/main" id="{3C341C7B-D148-4414-AA91-65A892CF258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" name="灯片编号占位符 2">
            <a:extLst>
              <a:ext uri="{FF2B5EF4-FFF2-40B4-BE49-F238E27FC236}">
                <a16:creationId xmlns:a16="http://schemas.microsoft.com/office/drawing/2014/main" id="{D5F58521-311C-4635-AFA1-FD84A2FD29E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61550D-240D-4904-938E-B973E916CC7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5" name="日期占位符 3">
            <a:extLst>
              <a:ext uri="{FF2B5EF4-FFF2-40B4-BE49-F238E27FC236}">
                <a16:creationId xmlns:a16="http://schemas.microsoft.com/office/drawing/2014/main" id="{8FE20C34-27D7-4001-9CA0-97FAF9466074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39407819"/>
      </p:ext>
    </p:extLst>
  </p:cSld>
  <p:clrMapOvr>
    <a:masterClrMapping/>
  </p:clrMapOvr>
  <p:transition spd="slow">
    <p:split orient="vert"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E3765A-DB92-4FEB-8586-5083F6941B7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CFDF5F-9F14-49F7-82C6-42794CEB777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EDC4BB-AB2F-46F7-AF26-133DAD60E8E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3E2FBE0-19B5-43F0-A085-F9447004E64F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1689859"/>
      </p:ext>
    </p:extLst>
  </p:cSld>
  <p:clrMapOvr>
    <a:masterClrMapping/>
  </p:clrMapOvr>
  <p:transition spd="slow">
    <p:split orient="vert"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410B37-7628-4026-857E-D516CCF2FEE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77D3DD-3BAE-4A61-A547-EDCF67528B3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E518AF-6C9F-4F47-B896-EB22B9855F7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34AD834-DC92-41E8-805C-D46D15F577FC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64070184"/>
      </p:ext>
    </p:extLst>
  </p:cSld>
  <p:clrMapOvr>
    <a:masterClrMapping/>
  </p:clrMapOvr>
  <p:transition spd="slow">
    <p:split orient="vert"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EBBAE87-7E54-42AD-8D4E-64447FA738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D049BAC-BDEE-41A8-B375-0C74582E8A6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6A6D19-00A4-4745-9E70-FDB09DCE2DC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9CB1ABFD-F109-4E5E-9750-C313A90A2B6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831748"/>
      </p:ext>
    </p:extLst>
  </p:cSld>
  <p:clrMapOvr>
    <a:masterClrMapping/>
  </p:clrMapOvr>
  <p:transition spd="slow">
    <p:split orient="vert"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652F1A3-63B8-484C-A59C-FF6D582BD6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B2D1A0B-715F-4734-BBC6-DCDD9A1A98A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38A8F0-77B5-4BCF-8040-6A35B75A602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C229AB6B-AD64-4746-9E73-A20F5E2738CC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7454006"/>
      </p:ext>
    </p:extLst>
  </p:cSld>
  <p:clrMapOvr>
    <a:masterClrMapping/>
  </p:clrMapOvr>
  <p:transition spd="slow">
    <p:split orient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6C333DE-221B-451E-B3BA-71E82BEAC08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20BFB29-C645-4459-9FE3-FBD984899AF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4DC3FE80-E225-4E0E-A4D4-9ED9C5527B6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9925" y="65246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D4D90F-E331-47DC-92F1-E62695D6C2EE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10150248"/>
      </p:ext>
    </p:extLst>
  </p:cSld>
  <p:clrMapOvr>
    <a:masterClrMapping/>
  </p:clrMapOvr>
  <p:transition spd="slow">
    <p:split orient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4C59EC-2D83-4644-9FF6-91C5F0ABE1C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383F13-0C98-4BF3-8523-314ACE8E1FC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F39952-6881-490F-B284-BB010281306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9925" y="65246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B5CD7D-56B0-4C13-84D6-F0DB2E473BD9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20904448"/>
      </p:ext>
    </p:extLst>
  </p:cSld>
  <p:clrMapOvr>
    <a:masterClrMapping/>
  </p:clrMapOvr>
  <p:transition spd="slow">
    <p:split orient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Arial" panose="020B060402020202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0C9107-412D-42F2-A220-A25A218FDA3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EC7EFD-A8E4-4F78-90B4-0E1A3F97F66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CF8D3B-A421-4610-91BC-08C96EAA9A3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9925" y="65246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3F3216-45D4-4224-B7C6-5D94FF958E90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04945455"/>
      </p:ext>
    </p:extLst>
  </p:cSld>
  <p:clrMapOvr>
    <a:masterClrMapping/>
  </p:clrMapOvr>
  <p:transition spd="slow">
    <p:split orient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78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25538"/>
            <a:ext cx="8229600" cy="50006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D130E1B-374D-48BA-A9A9-A9EB42C70E9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5D77BF4-B8D5-4759-A2CA-7E2D8DF1FF4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6BA1783-3E36-44DB-9B84-16EAF900E35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9925" y="65246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E28436-CF71-46CC-B37F-786C39E55141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46614326"/>
      </p:ext>
    </p:extLst>
  </p:cSld>
  <p:clrMapOvr>
    <a:masterClrMapping/>
  </p:clrMapOvr>
  <p:transition spd="slow">
    <p:split orient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7C1EB74-39EF-47DA-A763-FB37F9B131C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BD1B4E2-FAE7-4275-B658-CF563EF223B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D4AC064-1581-42FB-B0D3-948281D4CB1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9925" y="65246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01C669-4DB4-4AE4-93DC-BF8A4974A3A8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8808084"/>
      </p:ext>
    </p:extLst>
  </p:cSld>
  <p:clrMapOvr>
    <a:masterClrMapping/>
  </p:clrMapOvr>
  <p:transition spd="slow">
    <p:split orient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:\党办校办\党办校办文件夹\学校资料\学校标志\校徽透明_蓝_完美版-2.png">
            <a:extLst>
              <a:ext uri="{FF2B5EF4-FFF2-40B4-BE49-F238E27FC236}">
                <a16:creationId xmlns:a16="http://schemas.microsoft.com/office/drawing/2014/main" id="{37CA2716-81D1-4A33-8A7E-BA6EB9C6114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0888" y="85725"/>
            <a:ext cx="6318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7313" r:id="rId1"/>
    <p:sldLayoutId id="2147487314" r:id="rId2"/>
    <p:sldLayoutId id="2147487315" r:id="rId3"/>
    <p:sldLayoutId id="2147487316" r:id="rId4"/>
    <p:sldLayoutId id="2147487317" r:id="rId5"/>
    <p:sldLayoutId id="2147487318" r:id="rId6"/>
    <p:sldLayoutId id="2147487319" r:id="rId7"/>
    <p:sldLayoutId id="2147487320" r:id="rId8"/>
    <p:sldLayoutId id="2147487321" r:id="rId9"/>
    <p:sldLayoutId id="2147487322" r:id="rId10"/>
    <p:sldLayoutId id="2147487323" r:id="rId11"/>
    <p:sldLayoutId id="2147487324" r:id="rId12"/>
    <p:sldLayoutId id="2147487325" r:id="rId13"/>
  </p:sldLayoutIdLst>
  <p:transition spd="slow">
    <p:split orient="vert"/>
  </p:transition>
  <p:txStyles>
    <p:titleStyle>
      <a:lvl1pPr algn="l" rtl="0" eaLnBrk="0" fontAlgn="base" hangingPunct="0">
        <a:spcBef>
          <a:spcPts val="1700"/>
        </a:spcBef>
        <a:spcAft>
          <a:spcPts val="1650"/>
        </a:spcAft>
        <a:defRPr sz="3200" b="1">
          <a:solidFill>
            <a:srgbClr val="0000FF"/>
          </a:solidFill>
          <a:latin typeface="+mj-lt"/>
          <a:ea typeface="+mj-ea"/>
          <a:cs typeface="+mj-cs"/>
          <a:sym typeface="Times New Roman" panose="02020603050405020304" pitchFamily="18" charset="0"/>
        </a:defRPr>
      </a:lvl1pPr>
      <a:lvl2pPr algn="l" rtl="0" eaLnBrk="0" fontAlgn="base" hangingPunct="0">
        <a:spcBef>
          <a:spcPts val="1700"/>
        </a:spcBef>
        <a:spcAft>
          <a:spcPts val="1650"/>
        </a:spcAft>
        <a:defRPr sz="3200" b="1">
          <a:solidFill>
            <a:srgbClr val="0000FF"/>
          </a:solidFill>
          <a:latin typeface="Times New Roman" panose="02020603050405020304" pitchFamily="18" charset="0"/>
          <a:ea typeface="黑体" panose="02010609060101010101" pitchFamily="49" charset="-122"/>
          <a:sym typeface="Times New Roman" panose="02020603050405020304" pitchFamily="18" charset="0"/>
        </a:defRPr>
      </a:lvl2pPr>
      <a:lvl3pPr algn="l" rtl="0" eaLnBrk="0" fontAlgn="base" hangingPunct="0">
        <a:spcBef>
          <a:spcPts val="1700"/>
        </a:spcBef>
        <a:spcAft>
          <a:spcPts val="1650"/>
        </a:spcAft>
        <a:defRPr sz="3200" b="1">
          <a:solidFill>
            <a:srgbClr val="0000FF"/>
          </a:solidFill>
          <a:latin typeface="Times New Roman" panose="02020603050405020304" pitchFamily="18" charset="0"/>
          <a:ea typeface="黑体" panose="02010609060101010101" pitchFamily="49" charset="-122"/>
          <a:sym typeface="Times New Roman" panose="02020603050405020304" pitchFamily="18" charset="0"/>
        </a:defRPr>
      </a:lvl3pPr>
      <a:lvl4pPr algn="l" rtl="0" eaLnBrk="0" fontAlgn="base" hangingPunct="0">
        <a:spcBef>
          <a:spcPts val="1700"/>
        </a:spcBef>
        <a:spcAft>
          <a:spcPts val="1650"/>
        </a:spcAft>
        <a:defRPr sz="3200" b="1">
          <a:solidFill>
            <a:srgbClr val="0000FF"/>
          </a:solidFill>
          <a:latin typeface="Times New Roman" panose="02020603050405020304" pitchFamily="18" charset="0"/>
          <a:ea typeface="黑体" panose="02010609060101010101" pitchFamily="49" charset="-122"/>
          <a:sym typeface="Times New Roman" panose="02020603050405020304" pitchFamily="18" charset="0"/>
        </a:defRPr>
      </a:lvl4pPr>
      <a:lvl5pPr algn="l" rtl="0" eaLnBrk="0" fontAlgn="base" hangingPunct="0">
        <a:spcBef>
          <a:spcPts val="1700"/>
        </a:spcBef>
        <a:spcAft>
          <a:spcPts val="1650"/>
        </a:spcAft>
        <a:defRPr sz="3200" b="1">
          <a:solidFill>
            <a:srgbClr val="0000FF"/>
          </a:solidFill>
          <a:latin typeface="Times New Roman" panose="02020603050405020304" pitchFamily="18" charset="0"/>
          <a:ea typeface="黑体" panose="02010609060101010101" pitchFamily="49" charset="-122"/>
          <a:sym typeface="Times New Roman" panose="02020603050405020304" pitchFamily="18" charset="0"/>
        </a:defRPr>
      </a:lvl5pPr>
      <a:lvl6pPr marL="457200" algn="l" rtl="0" eaLnBrk="0" fontAlgn="base" hangingPunct="0">
        <a:spcBef>
          <a:spcPts val="1700"/>
        </a:spcBef>
        <a:spcAft>
          <a:spcPts val="1650"/>
        </a:spcAft>
        <a:defRPr sz="3200" b="1">
          <a:solidFill>
            <a:srgbClr val="0000FF"/>
          </a:solidFill>
          <a:latin typeface="Times New Roman" panose="02020603050405020304" pitchFamily="18" charset="0"/>
          <a:ea typeface="黑体" panose="02010609060101010101" pitchFamily="49" charset="-122"/>
          <a:sym typeface="Times New Roman" panose="02020603050405020304" pitchFamily="18" charset="0"/>
        </a:defRPr>
      </a:lvl6pPr>
      <a:lvl7pPr marL="914400" algn="l" rtl="0" eaLnBrk="0" fontAlgn="base" hangingPunct="0">
        <a:spcBef>
          <a:spcPts val="1700"/>
        </a:spcBef>
        <a:spcAft>
          <a:spcPts val="1650"/>
        </a:spcAft>
        <a:defRPr sz="3200" b="1">
          <a:solidFill>
            <a:srgbClr val="0000FF"/>
          </a:solidFill>
          <a:latin typeface="Times New Roman" panose="02020603050405020304" pitchFamily="18" charset="0"/>
          <a:ea typeface="黑体" panose="02010609060101010101" pitchFamily="49" charset="-122"/>
          <a:sym typeface="Times New Roman" panose="02020603050405020304" pitchFamily="18" charset="0"/>
        </a:defRPr>
      </a:lvl7pPr>
      <a:lvl8pPr marL="1371600" algn="l" rtl="0" eaLnBrk="0" fontAlgn="base" hangingPunct="0">
        <a:spcBef>
          <a:spcPts val="1700"/>
        </a:spcBef>
        <a:spcAft>
          <a:spcPts val="1650"/>
        </a:spcAft>
        <a:defRPr sz="3200" b="1">
          <a:solidFill>
            <a:srgbClr val="0000FF"/>
          </a:solidFill>
          <a:latin typeface="Times New Roman" panose="02020603050405020304" pitchFamily="18" charset="0"/>
          <a:ea typeface="黑体" panose="02010609060101010101" pitchFamily="49" charset="-122"/>
          <a:sym typeface="Times New Roman" panose="02020603050405020304" pitchFamily="18" charset="0"/>
        </a:defRPr>
      </a:lvl8pPr>
      <a:lvl9pPr marL="1828800" algn="l" rtl="0" eaLnBrk="0" fontAlgn="base" hangingPunct="0">
        <a:spcBef>
          <a:spcPts val="1700"/>
        </a:spcBef>
        <a:spcAft>
          <a:spcPts val="1650"/>
        </a:spcAft>
        <a:defRPr sz="3200" b="1">
          <a:solidFill>
            <a:srgbClr val="0000FF"/>
          </a:solidFill>
          <a:latin typeface="Times New Roman" panose="02020603050405020304" pitchFamily="18" charset="0"/>
          <a:ea typeface="黑体" panose="02010609060101010101" pitchFamily="49" charset="-122"/>
          <a:sym typeface="Times New Roman" panose="02020603050405020304" pitchFamily="18" charset="0"/>
        </a:defRPr>
      </a:lvl9pPr>
    </p:titleStyle>
    <p:bodyStyle>
      <a:lvl1pPr marL="342900" indent="-342900" algn="just" defTabSz="0" rtl="0" eaLnBrk="0" fontAlgn="base" hangingPunct="0">
        <a:lnSpc>
          <a:spcPct val="105000"/>
        </a:lnSpc>
        <a:spcBef>
          <a:spcPts val="1300"/>
        </a:spcBef>
        <a:spcAft>
          <a:spcPts val="1300"/>
        </a:spcAft>
        <a:buClr>
          <a:srgbClr val="0000FF"/>
        </a:buClr>
        <a:buFont typeface="Wingdings" panose="05000000000000000000" pitchFamily="2" charset="2"/>
        <a:buChar char="u"/>
        <a:defRPr sz="2800" b="1">
          <a:solidFill>
            <a:srgbClr val="0C00AC"/>
          </a:solidFill>
          <a:latin typeface="+mn-lt"/>
          <a:ea typeface="+mn-ea"/>
          <a:cs typeface="楷体_GB2312" panose="02010609030101010101" charset="-122"/>
          <a:sym typeface="Arial" panose="020B0604020202020204" pitchFamily="34" charset="0"/>
        </a:defRPr>
      </a:lvl1pPr>
      <a:lvl2pPr marL="742950" indent="-285750" algn="just" defTabSz="0" rtl="0" eaLnBrk="0" fontAlgn="base" hangingPunct="0">
        <a:spcBef>
          <a:spcPts val="1300"/>
        </a:spcBef>
        <a:spcAft>
          <a:spcPts val="1300"/>
        </a:spcAft>
        <a:buClr>
          <a:srgbClr val="FF6600"/>
        </a:buClr>
        <a:buFont typeface="Wingdings" panose="05000000000000000000" pitchFamily="2" charset="2"/>
        <a:buChar char="Ø"/>
        <a:defRPr sz="2800" b="1">
          <a:solidFill>
            <a:schemeClr val="tx1"/>
          </a:solidFill>
          <a:latin typeface="+mj-lt"/>
          <a:ea typeface="+mn-ea"/>
          <a:cs typeface="楷体_GB2312" panose="02010609030101010101" charset="-122"/>
          <a:sym typeface="Arial" panose="020B0604020202020204" pitchFamily="34" charset="0"/>
        </a:defRPr>
      </a:lvl2pPr>
      <a:lvl3pPr marL="1143000" indent="-228600" algn="just" defTabSz="0" rtl="0" eaLnBrk="0" fontAlgn="base" hangingPunct="0">
        <a:spcBef>
          <a:spcPct val="20000"/>
        </a:spcBef>
        <a:spcAft>
          <a:spcPct val="0"/>
        </a:spcAft>
        <a:buClr>
          <a:srgbClr val="FF6600"/>
        </a:buClr>
        <a:buFont typeface="Wingdings" panose="05000000000000000000" pitchFamily="2" charset="2"/>
        <a:buChar char="•"/>
        <a:defRPr sz="2400" b="1">
          <a:solidFill>
            <a:schemeClr val="tx1"/>
          </a:solidFill>
          <a:latin typeface="+mn-lt"/>
          <a:ea typeface="宋体" panose="02010600030101010101" pitchFamily="2" charset="-122"/>
          <a:cs typeface="楷体_GB2312" panose="02010609030101010101" charset="-122"/>
          <a:sym typeface="Arial" panose="020B0604020202020204" pitchFamily="34" charset="0"/>
        </a:defRPr>
      </a:lvl3pPr>
      <a:lvl4pPr marL="1600200" indent="-228600" algn="just" defTabSz="0" rtl="0" eaLnBrk="0" fontAlgn="base" hangingPunct="0">
        <a:spcBef>
          <a:spcPct val="20000"/>
        </a:spcBef>
        <a:spcAft>
          <a:spcPct val="0"/>
        </a:spcAft>
        <a:buClr>
          <a:srgbClr val="FF6600"/>
        </a:buClr>
        <a:buFont typeface="Wingdings" panose="05000000000000000000" pitchFamily="2" charset="2"/>
        <a:buChar char="–"/>
        <a:defRPr sz="2000" b="1">
          <a:solidFill>
            <a:schemeClr val="tx1"/>
          </a:solidFill>
          <a:latin typeface="+mn-lt"/>
          <a:ea typeface="宋体" panose="02010600030101010101" pitchFamily="2" charset="-122"/>
          <a:cs typeface="楷体_GB2312" panose="02010609030101010101" charset="-122"/>
          <a:sym typeface="Arial" panose="020B0604020202020204" pitchFamily="34" charset="0"/>
        </a:defRPr>
      </a:lvl4pPr>
      <a:lvl5pPr marL="2057400" indent="-228600" algn="just" defTabSz="0" rtl="0" eaLnBrk="0" fontAlgn="base" hangingPunct="0">
        <a:spcBef>
          <a:spcPct val="20000"/>
        </a:spcBef>
        <a:spcAft>
          <a:spcPct val="0"/>
        </a:spcAft>
        <a:buClr>
          <a:srgbClr val="FF6600"/>
        </a:buClr>
        <a:buFont typeface="Wingdings" panose="05000000000000000000" pitchFamily="2" charset="2"/>
        <a:buChar char="»"/>
        <a:defRPr sz="2000" b="1">
          <a:solidFill>
            <a:schemeClr val="tx1"/>
          </a:solidFill>
          <a:latin typeface="+mn-lt"/>
          <a:ea typeface="宋体" panose="02010600030101010101" pitchFamily="2" charset="-122"/>
          <a:cs typeface="楷体_GB2312" panose="02010609030101010101" charset="-122"/>
          <a:sym typeface="Arial" panose="020B0604020202020204" pitchFamily="34" charset="0"/>
        </a:defRPr>
      </a:lvl5pPr>
      <a:lvl6pPr marL="2514600" indent="-228600" algn="just" defTabSz="0" rtl="0" eaLnBrk="0" fontAlgn="base" hangingPunct="0">
        <a:spcBef>
          <a:spcPct val="20000"/>
        </a:spcBef>
        <a:spcAft>
          <a:spcPct val="0"/>
        </a:spcAft>
        <a:buClr>
          <a:srgbClr val="FF6600"/>
        </a:buClr>
        <a:buFont typeface="Wingdings" panose="05000000000000000000" pitchFamily="2" charset="2"/>
        <a:buChar char="»"/>
        <a:defRPr sz="2000" b="1">
          <a:solidFill>
            <a:schemeClr val="tx1"/>
          </a:solidFill>
          <a:latin typeface="+mn-lt"/>
          <a:ea typeface="宋体" panose="02010600030101010101" pitchFamily="2" charset="-122"/>
          <a:sym typeface="Arial" panose="020B0604020202020204" pitchFamily="34" charset="0"/>
        </a:defRPr>
      </a:lvl6pPr>
      <a:lvl7pPr marL="2971800" indent="-228600" algn="just" defTabSz="0" rtl="0" eaLnBrk="0" fontAlgn="base" hangingPunct="0">
        <a:spcBef>
          <a:spcPct val="20000"/>
        </a:spcBef>
        <a:spcAft>
          <a:spcPct val="0"/>
        </a:spcAft>
        <a:buClr>
          <a:srgbClr val="FF6600"/>
        </a:buClr>
        <a:buFont typeface="Wingdings" panose="05000000000000000000" pitchFamily="2" charset="2"/>
        <a:buChar char="»"/>
        <a:defRPr sz="2000" b="1">
          <a:solidFill>
            <a:schemeClr val="tx1"/>
          </a:solidFill>
          <a:latin typeface="+mn-lt"/>
          <a:ea typeface="宋体" panose="02010600030101010101" pitchFamily="2" charset="-122"/>
          <a:sym typeface="Arial" panose="020B0604020202020204" pitchFamily="34" charset="0"/>
        </a:defRPr>
      </a:lvl7pPr>
      <a:lvl8pPr marL="3429000" indent="-228600" algn="just" defTabSz="0" rtl="0" eaLnBrk="0" fontAlgn="base" hangingPunct="0">
        <a:spcBef>
          <a:spcPct val="20000"/>
        </a:spcBef>
        <a:spcAft>
          <a:spcPct val="0"/>
        </a:spcAft>
        <a:buClr>
          <a:srgbClr val="FF6600"/>
        </a:buClr>
        <a:buFont typeface="Wingdings" panose="05000000000000000000" pitchFamily="2" charset="2"/>
        <a:buChar char="»"/>
        <a:defRPr sz="2000" b="1">
          <a:solidFill>
            <a:schemeClr val="tx1"/>
          </a:solidFill>
          <a:latin typeface="+mn-lt"/>
          <a:ea typeface="宋体" panose="02010600030101010101" pitchFamily="2" charset="-122"/>
          <a:sym typeface="Arial" panose="020B0604020202020204" pitchFamily="34" charset="0"/>
        </a:defRPr>
      </a:lvl8pPr>
      <a:lvl9pPr marL="3886200" indent="-228600" algn="just" defTabSz="0" rtl="0" eaLnBrk="0" fontAlgn="base" hangingPunct="0">
        <a:spcBef>
          <a:spcPct val="20000"/>
        </a:spcBef>
        <a:spcAft>
          <a:spcPct val="0"/>
        </a:spcAft>
        <a:buClr>
          <a:srgbClr val="FF6600"/>
        </a:buClr>
        <a:buFont typeface="Wingdings" panose="05000000000000000000" pitchFamily="2" charset="2"/>
        <a:buChar char="»"/>
        <a:defRPr sz="2000" b="1">
          <a:solidFill>
            <a:schemeClr val="tx1"/>
          </a:solidFill>
          <a:latin typeface="+mn-lt"/>
          <a:ea typeface="宋体" panose="02010600030101010101" pitchFamily="2" charset="-122"/>
          <a:sym typeface="Arial" panose="020B060402020202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5BD8CAED-9733-4696-BE55-66C0F2E5FA2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7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Times New Roman" panose="02020603050405020304" pitchFamily="18" charset="0"/>
              </a:rPr>
              <a:t>单击此处编辑母版标题样式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26D87927-EA0E-4567-A73F-EE5B25BEB0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25538"/>
            <a:ext cx="8229600" cy="500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Arial" panose="020B0604020202020204" pitchFamily="34" charset="0"/>
              </a:rPr>
              <a:t>单击此处编辑母版文本样式</a:t>
            </a:r>
          </a:p>
          <a:p>
            <a:pPr lvl="1"/>
            <a:r>
              <a:rPr lang="zh-CN" altLang="zh-CN">
                <a:sym typeface="Arial" panose="020B0604020202020204" pitchFamily="34" charset="0"/>
              </a:rPr>
              <a:t>第二级</a:t>
            </a:r>
          </a:p>
          <a:p>
            <a:pPr lvl="2"/>
            <a:r>
              <a:rPr lang="zh-CN" altLang="zh-CN">
                <a:sym typeface="Arial" panose="020B0604020202020204" pitchFamily="34" charset="0"/>
              </a:rPr>
              <a:t>第三级</a:t>
            </a:r>
          </a:p>
          <a:p>
            <a:pPr lvl="3"/>
            <a:r>
              <a:rPr lang="zh-CN" altLang="zh-CN">
                <a:sym typeface="Arial" panose="020B0604020202020204" pitchFamily="34" charset="0"/>
              </a:rPr>
              <a:t>第四级</a:t>
            </a:r>
          </a:p>
          <a:p>
            <a:pPr lvl="4"/>
            <a:r>
              <a:rPr lang="zh-CN" altLang="zh-CN">
                <a:sym typeface="Arial" panose="020B0604020202020204" pitchFamily="34" charset="0"/>
              </a:rPr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511A3E96-2188-405F-89D7-D3A22F3D4FAC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buFont typeface="Arial" panose="020B0604020202020204" pitchFamily="34" charset="0"/>
              <a:buNone/>
              <a:defRPr sz="1400">
                <a:sym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4632AC8B-0C35-44F7-97D8-F789CAAB875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algn="ctr" eaLnBrk="0" hangingPunct="0">
              <a:buFont typeface="Arial" panose="020B0604020202020204" pitchFamily="34" charset="0"/>
              <a:buNone/>
              <a:defRPr sz="1400">
                <a:sym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DB7CA088-137C-4D05-816B-160A5F146A3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9925" y="65246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buFont typeface="Arial" panose="020B0604020202020204" pitchFamily="34" charset="0"/>
              <a:buNone/>
              <a:defRPr sz="1600" b="1">
                <a:solidFill>
                  <a:srgbClr val="FFFF99"/>
                </a:solidFill>
                <a:latin typeface="+mj-ea"/>
                <a:ea typeface="+mj-ea"/>
                <a:sym typeface="黑体" panose="02010609060101010101" pitchFamily="49" charset="-122"/>
              </a:defRPr>
            </a:lvl1pPr>
          </a:lstStyle>
          <a:p>
            <a:pPr>
              <a:defRPr/>
            </a:pPr>
            <a:fld id="{2BA5B29F-AC96-412D-BF2C-3AFF6CC73BBE}" type="slidenum">
              <a:rPr lang="zh-CN" altLang="en-US"/>
              <a:pPr>
                <a:defRPr/>
              </a:pPr>
              <a:t>‹#›</a:t>
            </a:fld>
            <a:endParaRPr lang="en-US" sz="1800" b="0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</p:txBody>
      </p:sp>
      <p:pic>
        <p:nvPicPr>
          <p:cNvPr id="3079" name="Picture 2" descr="E:\党办校办\党办校办文件夹\学校资料\学校标志\校徽透明_蓝_完美版-2.png">
            <a:extLst>
              <a:ext uri="{FF2B5EF4-FFF2-40B4-BE49-F238E27FC236}">
                <a16:creationId xmlns:a16="http://schemas.microsoft.com/office/drawing/2014/main" id="{FEAC0F78-C0FC-4A92-AC28-83B0375BAE1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5475" y="187325"/>
            <a:ext cx="630238" cy="839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7326" r:id="rId1"/>
    <p:sldLayoutId id="2147487284" r:id="rId2"/>
    <p:sldLayoutId id="2147487285" r:id="rId3"/>
    <p:sldLayoutId id="2147487286" r:id="rId4"/>
    <p:sldLayoutId id="2147487287" r:id="rId5"/>
    <p:sldLayoutId id="2147487288" r:id="rId6"/>
    <p:sldLayoutId id="2147487289" r:id="rId7"/>
    <p:sldLayoutId id="2147487290" r:id="rId8"/>
    <p:sldLayoutId id="2147487291" r:id="rId9"/>
    <p:sldLayoutId id="2147487292" r:id="rId10"/>
    <p:sldLayoutId id="2147487327" r:id="rId11"/>
    <p:sldLayoutId id="2147487328" r:id="rId12"/>
    <p:sldLayoutId id="2147487329" r:id="rId13"/>
  </p:sldLayoutIdLst>
  <p:transition spd="slow">
    <p:split orient="vert"/>
  </p:transition>
  <p:txStyles>
    <p:titleStyle>
      <a:lvl1pPr algn="l" rtl="0" eaLnBrk="0" fontAlgn="base" hangingPunct="0">
        <a:spcBef>
          <a:spcPts val="1700"/>
        </a:spcBef>
        <a:spcAft>
          <a:spcPts val="1650"/>
        </a:spcAft>
        <a:defRPr sz="3200" b="1">
          <a:solidFill>
            <a:srgbClr val="0000FF"/>
          </a:solidFill>
          <a:latin typeface="+mj-lt"/>
          <a:ea typeface="+mj-ea"/>
          <a:cs typeface="+mj-cs"/>
          <a:sym typeface="Times New Roman" panose="02020603050405020304" pitchFamily="18" charset="0"/>
        </a:defRPr>
      </a:lvl1pPr>
      <a:lvl2pPr algn="l" rtl="0" eaLnBrk="0" fontAlgn="base" hangingPunct="0">
        <a:spcBef>
          <a:spcPts val="1700"/>
        </a:spcBef>
        <a:spcAft>
          <a:spcPts val="1650"/>
        </a:spcAft>
        <a:defRPr sz="3200" b="1">
          <a:solidFill>
            <a:srgbClr val="0000FF"/>
          </a:solidFill>
          <a:latin typeface="Times New Roman" panose="02020603050405020304" pitchFamily="18" charset="0"/>
          <a:ea typeface="黑体" panose="02010609060101010101" pitchFamily="49" charset="-122"/>
          <a:sym typeface="Times New Roman" panose="02020603050405020304" pitchFamily="18" charset="0"/>
        </a:defRPr>
      </a:lvl2pPr>
      <a:lvl3pPr algn="l" rtl="0" eaLnBrk="0" fontAlgn="base" hangingPunct="0">
        <a:spcBef>
          <a:spcPts val="1700"/>
        </a:spcBef>
        <a:spcAft>
          <a:spcPts val="1650"/>
        </a:spcAft>
        <a:defRPr sz="3200" b="1">
          <a:solidFill>
            <a:srgbClr val="0000FF"/>
          </a:solidFill>
          <a:latin typeface="Times New Roman" panose="02020603050405020304" pitchFamily="18" charset="0"/>
          <a:ea typeface="黑体" panose="02010609060101010101" pitchFamily="49" charset="-122"/>
          <a:sym typeface="Times New Roman" panose="02020603050405020304" pitchFamily="18" charset="0"/>
        </a:defRPr>
      </a:lvl3pPr>
      <a:lvl4pPr algn="l" rtl="0" eaLnBrk="0" fontAlgn="base" hangingPunct="0">
        <a:spcBef>
          <a:spcPts val="1700"/>
        </a:spcBef>
        <a:spcAft>
          <a:spcPts val="1650"/>
        </a:spcAft>
        <a:defRPr sz="3200" b="1">
          <a:solidFill>
            <a:srgbClr val="0000FF"/>
          </a:solidFill>
          <a:latin typeface="Times New Roman" panose="02020603050405020304" pitchFamily="18" charset="0"/>
          <a:ea typeface="黑体" panose="02010609060101010101" pitchFamily="49" charset="-122"/>
          <a:sym typeface="Times New Roman" panose="02020603050405020304" pitchFamily="18" charset="0"/>
        </a:defRPr>
      </a:lvl4pPr>
      <a:lvl5pPr algn="l" rtl="0" eaLnBrk="0" fontAlgn="base" hangingPunct="0">
        <a:spcBef>
          <a:spcPts val="1700"/>
        </a:spcBef>
        <a:spcAft>
          <a:spcPts val="1650"/>
        </a:spcAft>
        <a:defRPr sz="3200" b="1">
          <a:solidFill>
            <a:srgbClr val="0000FF"/>
          </a:solidFill>
          <a:latin typeface="Times New Roman" panose="02020603050405020304" pitchFamily="18" charset="0"/>
          <a:ea typeface="黑体" panose="02010609060101010101" pitchFamily="49" charset="-122"/>
          <a:sym typeface="Times New Roman" panose="02020603050405020304" pitchFamily="18" charset="0"/>
        </a:defRPr>
      </a:lvl5pPr>
      <a:lvl6pPr marL="457200" algn="l" rtl="0" eaLnBrk="0" fontAlgn="base" hangingPunct="0">
        <a:spcBef>
          <a:spcPts val="1700"/>
        </a:spcBef>
        <a:spcAft>
          <a:spcPts val="1650"/>
        </a:spcAft>
        <a:defRPr sz="3200" b="1">
          <a:solidFill>
            <a:srgbClr val="0000FF"/>
          </a:solidFill>
          <a:latin typeface="Times New Roman" panose="02020603050405020304" pitchFamily="18" charset="0"/>
          <a:ea typeface="黑体" panose="02010609060101010101" pitchFamily="49" charset="-122"/>
          <a:sym typeface="Times New Roman" panose="02020603050405020304" pitchFamily="18" charset="0"/>
        </a:defRPr>
      </a:lvl6pPr>
      <a:lvl7pPr marL="914400" algn="l" rtl="0" eaLnBrk="0" fontAlgn="base" hangingPunct="0">
        <a:spcBef>
          <a:spcPts val="1700"/>
        </a:spcBef>
        <a:spcAft>
          <a:spcPts val="1650"/>
        </a:spcAft>
        <a:defRPr sz="3200" b="1">
          <a:solidFill>
            <a:srgbClr val="0000FF"/>
          </a:solidFill>
          <a:latin typeface="Times New Roman" panose="02020603050405020304" pitchFamily="18" charset="0"/>
          <a:ea typeface="黑体" panose="02010609060101010101" pitchFamily="49" charset="-122"/>
          <a:sym typeface="Times New Roman" panose="02020603050405020304" pitchFamily="18" charset="0"/>
        </a:defRPr>
      </a:lvl7pPr>
      <a:lvl8pPr marL="1371600" algn="l" rtl="0" eaLnBrk="0" fontAlgn="base" hangingPunct="0">
        <a:spcBef>
          <a:spcPts val="1700"/>
        </a:spcBef>
        <a:spcAft>
          <a:spcPts val="1650"/>
        </a:spcAft>
        <a:defRPr sz="3200" b="1">
          <a:solidFill>
            <a:srgbClr val="0000FF"/>
          </a:solidFill>
          <a:latin typeface="Times New Roman" panose="02020603050405020304" pitchFamily="18" charset="0"/>
          <a:ea typeface="黑体" panose="02010609060101010101" pitchFamily="49" charset="-122"/>
          <a:sym typeface="Times New Roman" panose="02020603050405020304" pitchFamily="18" charset="0"/>
        </a:defRPr>
      </a:lvl8pPr>
      <a:lvl9pPr marL="1828800" algn="l" rtl="0" eaLnBrk="0" fontAlgn="base" hangingPunct="0">
        <a:spcBef>
          <a:spcPts val="1700"/>
        </a:spcBef>
        <a:spcAft>
          <a:spcPts val="1650"/>
        </a:spcAft>
        <a:defRPr sz="3200" b="1">
          <a:solidFill>
            <a:srgbClr val="0000FF"/>
          </a:solidFill>
          <a:latin typeface="Times New Roman" panose="02020603050405020304" pitchFamily="18" charset="0"/>
          <a:ea typeface="黑体" panose="02010609060101010101" pitchFamily="49" charset="-122"/>
          <a:sym typeface="Times New Roman" panose="02020603050405020304" pitchFamily="18" charset="0"/>
        </a:defRPr>
      </a:lvl9pPr>
    </p:titleStyle>
    <p:bodyStyle>
      <a:lvl1pPr marL="342900" indent="-342900" algn="just" defTabSz="0" rtl="0" eaLnBrk="0" fontAlgn="base" hangingPunct="0">
        <a:lnSpc>
          <a:spcPct val="105000"/>
        </a:lnSpc>
        <a:spcBef>
          <a:spcPts val="1300"/>
        </a:spcBef>
        <a:spcAft>
          <a:spcPts val="1300"/>
        </a:spcAft>
        <a:buClr>
          <a:srgbClr val="0000FF"/>
        </a:buClr>
        <a:buFont typeface="Wingdings" panose="05000000000000000000" pitchFamily="2" charset="2"/>
        <a:buChar char="u"/>
        <a:defRPr sz="2800" b="1">
          <a:solidFill>
            <a:srgbClr val="0C00AC"/>
          </a:solidFill>
          <a:latin typeface="+mn-lt"/>
          <a:ea typeface="+mn-ea"/>
          <a:cs typeface="楷体_GB2312" panose="02010609030101010101" charset="-122"/>
          <a:sym typeface="Arial" panose="020B0604020202020204" pitchFamily="34" charset="0"/>
        </a:defRPr>
      </a:lvl1pPr>
      <a:lvl2pPr marL="742950" indent="-285750" algn="just" defTabSz="0" rtl="0" eaLnBrk="0" fontAlgn="base" hangingPunct="0">
        <a:spcBef>
          <a:spcPts val="1300"/>
        </a:spcBef>
        <a:spcAft>
          <a:spcPts val="1300"/>
        </a:spcAft>
        <a:buClr>
          <a:srgbClr val="FF6600"/>
        </a:buClr>
        <a:buFont typeface="Wingdings" panose="05000000000000000000" pitchFamily="2" charset="2"/>
        <a:buChar char="Ø"/>
        <a:defRPr sz="2800" b="1">
          <a:solidFill>
            <a:schemeClr val="tx1"/>
          </a:solidFill>
          <a:latin typeface="+mj-lt"/>
          <a:ea typeface="+mn-ea"/>
          <a:cs typeface="楷体_GB2312" panose="02010609030101010101" charset="-122"/>
          <a:sym typeface="Arial" panose="020B0604020202020204" pitchFamily="34" charset="0"/>
        </a:defRPr>
      </a:lvl2pPr>
      <a:lvl3pPr marL="1143000" indent="-228600" algn="just" defTabSz="0" rtl="0" eaLnBrk="0" fontAlgn="base" hangingPunct="0">
        <a:spcBef>
          <a:spcPct val="20000"/>
        </a:spcBef>
        <a:spcAft>
          <a:spcPct val="0"/>
        </a:spcAft>
        <a:buClr>
          <a:srgbClr val="FF6600"/>
        </a:buClr>
        <a:buFont typeface="Wingdings" panose="05000000000000000000" pitchFamily="2" charset="2"/>
        <a:buChar char="•"/>
        <a:defRPr sz="2400" b="1">
          <a:solidFill>
            <a:schemeClr val="tx1"/>
          </a:solidFill>
          <a:latin typeface="+mn-lt"/>
          <a:ea typeface="宋体" panose="02010600030101010101" pitchFamily="2" charset="-122"/>
          <a:cs typeface="楷体_GB2312" panose="02010609030101010101" charset="-122"/>
          <a:sym typeface="Arial" panose="020B0604020202020204" pitchFamily="34" charset="0"/>
        </a:defRPr>
      </a:lvl3pPr>
      <a:lvl4pPr marL="1600200" indent="-228600" algn="just" defTabSz="0" rtl="0" eaLnBrk="0" fontAlgn="base" hangingPunct="0">
        <a:spcBef>
          <a:spcPct val="20000"/>
        </a:spcBef>
        <a:spcAft>
          <a:spcPct val="0"/>
        </a:spcAft>
        <a:buClr>
          <a:srgbClr val="FF6600"/>
        </a:buClr>
        <a:buFont typeface="Wingdings" panose="05000000000000000000" pitchFamily="2" charset="2"/>
        <a:buChar char="–"/>
        <a:defRPr sz="2000" b="1">
          <a:solidFill>
            <a:schemeClr val="tx1"/>
          </a:solidFill>
          <a:latin typeface="+mn-lt"/>
          <a:ea typeface="宋体" panose="02010600030101010101" pitchFamily="2" charset="-122"/>
          <a:cs typeface="楷体_GB2312" panose="02010609030101010101" charset="-122"/>
          <a:sym typeface="Arial" panose="020B0604020202020204" pitchFamily="34" charset="0"/>
        </a:defRPr>
      </a:lvl4pPr>
      <a:lvl5pPr marL="2057400" indent="-228600" algn="just" defTabSz="0" rtl="0" eaLnBrk="0" fontAlgn="base" hangingPunct="0">
        <a:spcBef>
          <a:spcPct val="20000"/>
        </a:spcBef>
        <a:spcAft>
          <a:spcPct val="0"/>
        </a:spcAft>
        <a:buClr>
          <a:srgbClr val="FF6600"/>
        </a:buClr>
        <a:buFont typeface="Wingdings" panose="05000000000000000000" pitchFamily="2" charset="2"/>
        <a:buChar char="»"/>
        <a:defRPr sz="2000" b="1">
          <a:solidFill>
            <a:schemeClr val="tx1"/>
          </a:solidFill>
          <a:latin typeface="+mn-lt"/>
          <a:ea typeface="宋体" panose="02010600030101010101" pitchFamily="2" charset="-122"/>
          <a:cs typeface="楷体_GB2312" panose="02010609030101010101" charset="-122"/>
          <a:sym typeface="Arial" panose="020B0604020202020204" pitchFamily="34" charset="0"/>
        </a:defRPr>
      </a:lvl5pPr>
      <a:lvl6pPr marL="2514600" indent="-228600" algn="just" defTabSz="0" rtl="0" eaLnBrk="0" fontAlgn="base" hangingPunct="0">
        <a:spcBef>
          <a:spcPct val="20000"/>
        </a:spcBef>
        <a:spcAft>
          <a:spcPct val="0"/>
        </a:spcAft>
        <a:buClr>
          <a:srgbClr val="FF6600"/>
        </a:buClr>
        <a:buFont typeface="Wingdings" panose="05000000000000000000" pitchFamily="2" charset="2"/>
        <a:buChar char="»"/>
        <a:defRPr sz="2000" b="1">
          <a:solidFill>
            <a:schemeClr val="tx1"/>
          </a:solidFill>
          <a:latin typeface="+mn-lt"/>
          <a:ea typeface="宋体" panose="02010600030101010101" pitchFamily="2" charset="-122"/>
          <a:sym typeface="Arial" panose="020B0604020202020204" pitchFamily="34" charset="0"/>
        </a:defRPr>
      </a:lvl6pPr>
      <a:lvl7pPr marL="2971800" indent="-228600" algn="just" defTabSz="0" rtl="0" eaLnBrk="0" fontAlgn="base" hangingPunct="0">
        <a:spcBef>
          <a:spcPct val="20000"/>
        </a:spcBef>
        <a:spcAft>
          <a:spcPct val="0"/>
        </a:spcAft>
        <a:buClr>
          <a:srgbClr val="FF6600"/>
        </a:buClr>
        <a:buFont typeface="Wingdings" panose="05000000000000000000" pitchFamily="2" charset="2"/>
        <a:buChar char="»"/>
        <a:defRPr sz="2000" b="1">
          <a:solidFill>
            <a:schemeClr val="tx1"/>
          </a:solidFill>
          <a:latin typeface="+mn-lt"/>
          <a:ea typeface="宋体" panose="02010600030101010101" pitchFamily="2" charset="-122"/>
          <a:sym typeface="Arial" panose="020B0604020202020204" pitchFamily="34" charset="0"/>
        </a:defRPr>
      </a:lvl7pPr>
      <a:lvl8pPr marL="3429000" indent="-228600" algn="just" defTabSz="0" rtl="0" eaLnBrk="0" fontAlgn="base" hangingPunct="0">
        <a:spcBef>
          <a:spcPct val="20000"/>
        </a:spcBef>
        <a:spcAft>
          <a:spcPct val="0"/>
        </a:spcAft>
        <a:buClr>
          <a:srgbClr val="FF6600"/>
        </a:buClr>
        <a:buFont typeface="Wingdings" panose="05000000000000000000" pitchFamily="2" charset="2"/>
        <a:buChar char="»"/>
        <a:defRPr sz="2000" b="1">
          <a:solidFill>
            <a:schemeClr val="tx1"/>
          </a:solidFill>
          <a:latin typeface="+mn-lt"/>
          <a:ea typeface="宋体" panose="02010600030101010101" pitchFamily="2" charset="-122"/>
          <a:sym typeface="Arial" panose="020B0604020202020204" pitchFamily="34" charset="0"/>
        </a:defRPr>
      </a:lvl8pPr>
      <a:lvl9pPr marL="3886200" indent="-228600" algn="just" defTabSz="0" rtl="0" eaLnBrk="0" fontAlgn="base" hangingPunct="0">
        <a:spcBef>
          <a:spcPct val="20000"/>
        </a:spcBef>
        <a:spcAft>
          <a:spcPct val="0"/>
        </a:spcAft>
        <a:buClr>
          <a:srgbClr val="FF6600"/>
        </a:buClr>
        <a:buFont typeface="Wingdings" panose="05000000000000000000" pitchFamily="2" charset="2"/>
        <a:buChar char="»"/>
        <a:defRPr sz="2000" b="1">
          <a:solidFill>
            <a:schemeClr val="tx1"/>
          </a:solidFill>
          <a:latin typeface="+mn-lt"/>
          <a:ea typeface="宋体" panose="02010600030101010101" pitchFamily="2" charset="-122"/>
          <a:sym typeface="Arial" panose="020B060402020202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9">
            <a:extLst>
              <a:ext uri="{FF2B5EF4-FFF2-40B4-BE49-F238E27FC236}">
                <a16:creationId xmlns:a16="http://schemas.microsoft.com/office/drawing/2014/main" id="{14ECB70A-15C1-43C3-82DD-C91F52213EA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11188" y="188913"/>
            <a:ext cx="3241675" cy="144462"/>
          </a:xfrm>
          <a:prstGeom prst="cloudCallout">
            <a:avLst>
              <a:gd name="adj1" fmla="val 49019"/>
              <a:gd name="adj2" fmla="val 6042"/>
            </a:avLst>
          </a:prstGeom>
          <a:gradFill rotWithShape="1">
            <a:gsLst>
              <a:gs pos="0">
                <a:schemeClr val="bg1"/>
              </a:gs>
              <a:gs pos="100000">
                <a:schemeClr val="bg1">
                  <a:alpha val="32001"/>
                </a:schemeClr>
              </a:gs>
            </a:gsLst>
            <a:path path="rect">
              <a:fillToRect l="50000" t="50000" r="50000" b="50000"/>
            </a:path>
          </a:gradFill>
          <a:ln>
            <a:noFill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0" lang="zh-CN" altLang="zh-CN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027" name="AutoShape 27">
            <a:extLst>
              <a:ext uri="{FF2B5EF4-FFF2-40B4-BE49-F238E27FC236}">
                <a16:creationId xmlns:a16="http://schemas.microsoft.com/office/drawing/2014/main" id="{23932A2F-2686-4BEE-8DF6-1CAE4DA9689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140200" y="115888"/>
            <a:ext cx="1223963" cy="142875"/>
          </a:xfrm>
          <a:prstGeom prst="cloudCallout">
            <a:avLst>
              <a:gd name="adj1" fmla="val 36639"/>
              <a:gd name="adj2" fmla="val 35556"/>
            </a:avLst>
          </a:prstGeom>
          <a:gradFill rotWithShape="1">
            <a:gsLst>
              <a:gs pos="0">
                <a:schemeClr val="bg1"/>
              </a:gs>
              <a:gs pos="100000">
                <a:schemeClr val="bg1">
                  <a:alpha val="32001"/>
                </a:schemeClr>
              </a:gs>
            </a:gsLst>
            <a:path path="rect">
              <a:fillToRect l="50000" t="50000" r="50000" b="50000"/>
            </a:path>
          </a:gradFill>
          <a:ln>
            <a:noFill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0" lang="zh-CN" altLang="zh-CN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028" name="AutoShape 8">
            <a:extLst>
              <a:ext uri="{FF2B5EF4-FFF2-40B4-BE49-F238E27FC236}">
                <a16:creationId xmlns:a16="http://schemas.microsoft.com/office/drawing/2014/main" id="{7EAEED02-1A06-4CCC-B8A4-0F20CDF6531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8775" y="114300"/>
            <a:ext cx="2519363" cy="312738"/>
          </a:xfrm>
          <a:prstGeom prst="cloudCallout">
            <a:avLst>
              <a:gd name="adj1" fmla="val -7907"/>
              <a:gd name="adj2" fmla="val 2792"/>
            </a:avLst>
          </a:prstGeom>
          <a:gradFill rotWithShape="1">
            <a:gsLst>
              <a:gs pos="0">
                <a:schemeClr val="bg1"/>
              </a:gs>
              <a:gs pos="100000">
                <a:schemeClr val="bg1">
                  <a:alpha val="32001"/>
                </a:schemeClr>
              </a:gs>
            </a:gsLst>
            <a:path path="rect">
              <a:fillToRect l="50000" t="50000" r="50000" b="50000"/>
            </a:path>
          </a:gradFill>
          <a:ln>
            <a:noFill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0" lang="zh-CN" altLang="zh-CN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029" name="AutoShape 10">
            <a:extLst>
              <a:ext uri="{FF2B5EF4-FFF2-40B4-BE49-F238E27FC236}">
                <a16:creationId xmlns:a16="http://schemas.microsoft.com/office/drawing/2014/main" id="{8589F783-3D42-4393-A6BE-B86E49ABF4C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24300" y="0"/>
            <a:ext cx="3887788" cy="188913"/>
          </a:xfrm>
          <a:prstGeom prst="cloudCallout">
            <a:avLst>
              <a:gd name="adj1" fmla="val 17782"/>
              <a:gd name="adj2" fmla="val -34032"/>
            </a:avLst>
          </a:prstGeom>
          <a:gradFill rotWithShape="1">
            <a:gsLst>
              <a:gs pos="0">
                <a:schemeClr val="bg1"/>
              </a:gs>
              <a:gs pos="100000">
                <a:schemeClr val="bg1">
                  <a:alpha val="32001"/>
                </a:schemeClr>
              </a:gs>
            </a:gsLst>
            <a:path path="rect">
              <a:fillToRect l="50000" t="50000" r="50000" b="50000"/>
            </a:path>
          </a:gradFill>
          <a:ln>
            <a:noFill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0" lang="zh-CN" altLang="zh-CN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030" name="AutoShape 24">
            <a:extLst>
              <a:ext uri="{FF2B5EF4-FFF2-40B4-BE49-F238E27FC236}">
                <a16:creationId xmlns:a16="http://schemas.microsoft.com/office/drawing/2014/main" id="{6F1DC48B-481E-486F-94F2-23C1AE5DC0D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547813" y="115888"/>
            <a:ext cx="1655762" cy="144462"/>
          </a:xfrm>
          <a:prstGeom prst="cloudCallout">
            <a:avLst>
              <a:gd name="adj1" fmla="val 14046"/>
              <a:gd name="adj2" fmla="val -15935"/>
            </a:avLst>
          </a:prstGeom>
          <a:gradFill rotWithShape="1">
            <a:gsLst>
              <a:gs pos="0">
                <a:schemeClr val="bg1"/>
              </a:gs>
              <a:gs pos="100000">
                <a:schemeClr val="bg1">
                  <a:alpha val="32001"/>
                </a:schemeClr>
              </a:gs>
            </a:gsLst>
            <a:path path="rect">
              <a:fillToRect l="50000" t="50000" r="50000" b="50000"/>
            </a:path>
          </a:gradFill>
          <a:ln>
            <a:noFill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0" lang="zh-CN" altLang="zh-CN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031" name="AutoShape 26">
            <a:extLst>
              <a:ext uri="{FF2B5EF4-FFF2-40B4-BE49-F238E27FC236}">
                <a16:creationId xmlns:a16="http://schemas.microsoft.com/office/drawing/2014/main" id="{7E2F42E9-535D-4979-BEDB-04F4C08263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-71438"/>
            <a:ext cx="1223963" cy="142876"/>
          </a:xfrm>
          <a:prstGeom prst="cloudCallout">
            <a:avLst>
              <a:gd name="adj1" fmla="val 36639"/>
              <a:gd name="adj2" fmla="val -15556"/>
            </a:avLst>
          </a:prstGeom>
          <a:gradFill rotWithShape="1">
            <a:gsLst>
              <a:gs pos="0">
                <a:schemeClr val="bg1"/>
              </a:gs>
              <a:gs pos="100000">
                <a:schemeClr val="bg1">
                  <a:alpha val="32001"/>
                </a:schemeClr>
              </a:gs>
            </a:gsLst>
            <a:path path="rect">
              <a:fillToRect l="50000" t="50000" r="50000" b="50000"/>
            </a:path>
          </a:gradFill>
          <a:ln>
            <a:noFill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0" lang="zh-CN" altLang="zh-CN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293" r:id="rId1"/>
    <p:sldLayoutId id="2147487294" r:id="rId2"/>
    <p:sldLayoutId id="2147487295" r:id="rId3"/>
    <p:sldLayoutId id="2147487296" r:id="rId4"/>
    <p:sldLayoutId id="2147487297" r:id="rId5"/>
    <p:sldLayoutId id="2147487330" r:id="rId6"/>
    <p:sldLayoutId id="2147487331" r:id="rId7"/>
    <p:sldLayoutId id="2147487298" r:id="rId8"/>
    <p:sldLayoutId id="2147487299" r:id="rId9"/>
    <p:sldLayoutId id="2147487300" r:id="rId10"/>
    <p:sldLayoutId id="2147487301" r:id="rId11"/>
  </p:sldLayoutIdLst>
  <p:transition spd="slow">
    <p:split orient="vert"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6FB02206-B27F-4E76-91B3-4EFD85BD430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D0B8FE99-AF5C-4D4C-93CD-8759798309A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000000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18D3D8D6-D2D6-43CF-91A8-D9580B07DE9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grpSp>
        <p:nvGrpSpPr>
          <p:cNvPr id="1028" name="Group 4">
            <a:extLst>
              <a:ext uri="{FF2B5EF4-FFF2-40B4-BE49-F238E27FC236}">
                <a16:creationId xmlns:a16="http://schemas.microsoft.com/office/drawing/2014/main" id="{FC76477D-BF5D-43C9-B67A-DA3CAB6BDED8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2056" name="Rectangle 5">
              <a:extLst>
                <a:ext uri="{FF2B5EF4-FFF2-40B4-BE49-F238E27FC236}">
                  <a16:creationId xmlns:a16="http://schemas.microsoft.com/office/drawing/2014/main" id="{BAB928D6-5BF9-45A2-87AC-671B314984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 wrap="none" anchor="ctr"/>
            <a:lstStyle>
              <a:lvl1pPr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defRPr/>
              </a:pPr>
              <a:endParaRPr lang="zh-CN" altLang="zh-CN">
                <a:solidFill>
                  <a:srgbClr val="000000"/>
                </a:solidFill>
              </a:endParaRPr>
            </a:p>
          </p:txBody>
        </p:sp>
        <p:sp>
          <p:nvSpPr>
            <p:cNvPr id="2057" name="Rectangle 6">
              <a:extLst>
                <a:ext uri="{FF2B5EF4-FFF2-40B4-BE49-F238E27FC236}">
                  <a16:creationId xmlns:a16="http://schemas.microsoft.com/office/drawing/2014/main" id="{0DAE07E0-4410-415E-ADB7-B8F22AA39B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/>
            <a:lstStyle>
              <a:lvl1pPr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zh-CN">
                <a:solidFill>
                  <a:srgbClr val="000000"/>
                </a:solidFill>
              </a:endParaRPr>
            </a:p>
          </p:txBody>
        </p:sp>
        <p:sp>
          <p:nvSpPr>
            <p:cNvPr id="2058" name="Rectangle 7">
              <a:extLst>
                <a:ext uri="{FF2B5EF4-FFF2-40B4-BE49-F238E27FC236}">
                  <a16:creationId xmlns:a16="http://schemas.microsoft.com/office/drawing/2014/main" id="{F98F35F0-3851-4629-B9AC-91B8361669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/>
            <a:lstStyle>
              <a:lvl1pPr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zh-CN" sz="1800">
                <a:solidFill>
                  <a:srgbClr val="666699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059" name="Rectangle 8">
              <a:extLst>
                <a:ext uri="{FF2B5EF4-FFF2-40B4-BE49-F238E27FC236}">
                  <a16:creationId xmlns:a16="http://schemas.microsoft.com/office/drawing/2014/main" id="{8ED0044A-21CE-45E6-9C31-02E7F31AF9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/>
            <a:lstStyle>
              <a:lvl1pPr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zh-CN" sz="1800">
                <a:solidFill>
                  <a:srgbClr val="666699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060" name="Rectangle 9">
              <a:extLst>
                <a:ext uri="{FF2B5EF4-FFF2-40B4-BE49-F238E27FC236}">
                  <a16:creationId xmlns:a16="http://schemas.microsoft.com/office/drawing/2014/main" id="{97BFDF85-7F81-430A-A177-C2AF6AEFDE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/>
            <a:lstStyle>
              <a:lvl1pPr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zh-CN" sz="1800">
                <a:solidFill>
                  <a:srgbClr val="9999CC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061" name="Rectangle 10">
              <a:extLst>
                <a:ext uri="{FF2B5EF4-FFF2-40B4-BE49-F238E27FC236}">
                  <a16:creationId xmlns:a16="http://schemas.microsoft.com/office/drawing/2014/main" id="{D23C108B-AEFE-4427-9022-F93C356E93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/>
            <a:lstStyle>
              <a:lvl1pPr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zh-CN" sz="1800">
                <a:solidFill>
                  <a:srgbClr val="666699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062" name="Rectangle 11">
              <a:extLst>
                <a:ext uri="{FF2B5EF4-FFF2-40B4-BE49-F238E27FC236}">
                  <a16:creationId xmlns:a16="http://schemas.microsoft.com/office/drawing/2014/main" id="{C7B90104-A07F-46E6-9306-63B74F0F0C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txBody>
            <a:bodyPr/>
            <a:lstStyle>
              <a:lvl1pPr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zh-CN">
                <a:solidFill>
                  <a:srgbClr val="000000"/>
                </a:solidFill>
              </a:endParaRPr>
            </a:p>
          </p:txBody>
        </p:sp>
        <p:sp>
          <p:nvSpPr>
            <p:cNvPr id="2063" name="Rectangle 12">
              <a:extLst>
                <a:ext uri="{FF2B5EF4-FFF2-40B4-BE49-F238E27FC236}">
                  <a16:creationId xmlns:a16="http://schemas.microsoft.com/office/drawing/2014/main" id="{2B4E9ABA-0A63-420D-A603-037DC96FF9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/>
            <a:lstStyle>
              <a:lvl1pPr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zh-CN" sz="1800">
                <a:solidFill>
                  <a:srgbClr val="9999CC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064" name="Rectangle 13">
              <a:extLst>
                <a:ext uri="{FF2B5EF4-FFF2-40B4-BE49-F238E27FC236}">
                  <a16:creationId xmlns:a16="http://schemas.microsoft.com/office/drawing/2014/main" id="{C2F95056-8353-4C51-9FDB-815AFD0FE2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/>
            <a:lstStyle>
              <a:lvl1pPr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zh-CN" sz="1800">
                <a:solidFill>
                  <a:srgbClr val="9999CC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1029" name="Rectangle 14">
            <a:extLst>
              <a:ext uri="{FF2B5EF4-FFF2-40B4-BE49-F238E27FC236}">
                <a16:creationId xmlns:a16="http://schemas.microsoft.com/office/drawing/2014/main" id="{20A37B01-1D1B-477D-9302-81A19C62FC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Rectangle 15">
            <a:extLst>
              <a:ext uri="{FF2B5EF4-FFF2-40B4-BE49-F238E27FC236}">
                <a16:creationId xmlns:a16="http://schemas.microsoft.com/office/drawing/2014/main" id="{685BA901-3641-49C6-B085-1EE89F61CA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6400" name="Rectangle 16">
            <a:extLst>
              <a:ext uri="{FF2B5EF4-FFF2-40B4-BE49-F238E27FC236}">
                <a16:creationId xmlns:a16="http://schemas.microsoft.com/office/drawing/2014/main" id="{CBCD943A-D4CE-48C0-9D30-7E42EFF0343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19190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7333" r:id="rId1"/>
    <p:sldLayoutId id="2147487334" r:id="rId2"/>
    <p:sldLayoutId id="2147487335" r:id="rId3"/>
    <p:sldLayoutId id="2147487336" r:id="rId4"/>
    <p:sldLayoutId id="2147487337" r:id="rId5"/>
    <p:sldLayoutId id="2147487338" r:id="rId6"/>
    <p:sldLayoutId id="2147487339" r:id="rId7"/>
    <p:sldLayoutId id="2147487340" r:id="rId8"/>
    <p:sldLayoutId id="2147487341" r:id="rId9"/>
    <p:sldLayoutId id="2147487342" r:id="rId10"/>
    <p:sldLayoutId id="2147487343" r:id="rId11"/>
  </p:sldLayoutIdLst>
  <p:transition spd="slow">
    <p:split orient="vert"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5.bin"/><Relationship Id="rId2" Type="http://schemas.openxmlformats.org/officeDocument/2006/relationships/slide" Target="slide12.xml"/><Relationship Id="rId1" Type="http://schemas.openxmlformats.org/officeDocument/2006/relationships/slideLayout" Target="../slideLayouts/slideLayout44.xml"/><Relationship Id="rId6" Type="http://schemas.openxmlformats.org/officeDocument/2006/relationships/image" Target="../media/image29.png"/><Relationship Id="rId4" Type="http://schemas.openxmlformats.org/officeDocument/2006/relationships/image" Target="../media/image25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13" Type="http://schemas.openxmlformats.org/officeDocument/2006/relationships/image" Target="../media/image31.w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12" Type="http://schemas.openxmlformats.org/officeDocument/2006/relationships/oleObject" Target="../embeddings/oleObject20.bin"/><Relationship Id="rId2" Type="http://schemas.openxmlformats.org/officeDocument/2006/relationships/slide" Target="slide12.xml"/><Relationship Id="rId1" Type="http://schemas.openxmlformats.org/officeDocument/2006/relationships/slideLayout" Target="../slideLayouts/slideLayout44.xml"/><Relationship Id="rId6" Type="http://schemas.openxmlformats.org/officeDocument/2006/relationships/image" Target="../media/image28.wmf"/><Relationship Id="rId11" Type="http://schemas.openxmlformats.org/officeDocument/2006/relationships/image" Target="../media/image30.wmf"/><Relationship Id="rId5" Type="http://schemas.openxmlformats.org/officeDocument/2006/relationships/oleObject" Target="../embeddings/oleObject17.bin"/><Relationship Id="rId10" Type="http://schemas.openxmlformats.org/officeDocument/2006/relationships/oleObject" Target="../embeddings/oleObject19.bin"/><Relationship Id="rId4" Type="http://schemas.openxmlformats.org/officeDocument/2006/relationships/image" Target="../media/image27.wmf"/><Relationship Id="rId9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" Target="slide12.xml"/><Relationship Id="rId1" Type="http://schemas.openxmlformats.org/officeDocument/2006/relationships/slideLayout" Target="../slideLayouts/slideLayout44.x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32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13" Type="http://schemas.openxmlformats.org/officeDocument/2006/relationships/image" Target="../media/image38.wmf"/><Relationship Id="rId3" Type="http://schemas.openxmlformats.org/officeDocument/2006/relationships/oleObject" Target="../embeddings/oleObject23.bin"/><Relationship Id="rId7" Type="http://schemas.openxmlformats.org/officeDocument/2006/relationships/image" Target="../media/image35.wmf"/><Relationship Id="rId12" Type="http://schemas.openxmlformats.org/officeDocument/2006/relationships/oleObject" Target="../embeddings/oleObject27.bin"/><Relationship Id="rId17" Type="http://schemas.openxmlformats.org/officeDocument/2006/relationships/image" Target="../media/image40.wmf"/><Relationship Id="rId2" Type="http://schemas.openxmlformats.org/officeDocument/2006/relationships/slide" Target="slide13.xml"/><Relationship Id="rId16" Type="http://schemas.openxmlformats.org/officeDocument/2006/relationships/oleObject" Target="../embeddings/oleObject29.bin"/><Relationship Id="rId1" Type="http://schemas.openxmlformats.org/officeDocument/2006/relationships/slideLayout" Target="../slideLayouts/slideLayout44.xml"/><Relationship Id="rId6" Type="http://schemas.openxmlformats.org/officeDocument/2006/relationships/oleObject" Target="../embeddings/oleObject24.bin"/><Relationship Id="rId11" Type="http://schemas.openxmlformats.org/officeDocument/2006/relationships/image" Target="../media/image37.wmf"/><Relationship Id="rId5" Type="http://schemas.openxmlformats.org/officeDocument/2006/relationships/image" Target="../media/image36.png"/><Relationship Id="rId15" Type="http://schemas.openxmlformats.org/officeDocument/2006/relationships/image" Target="../media/image39.wmf"/><Relationship Id="rId10" Type="http://schemas.openxmlformats.org/officeDocument/2006/relationships/oleObject" Target="../embeddings/oleObject26.bin"/><Relationship Id="rId4" Type="http://schemas.openxmlformats.org/officeDocument/2006/relationships/image" Target="../media/image34.wmf"/><Relationship Id="rId9" Type="http://schemas.openxmlformats.org/officeDocument/2006/relationships/image" Target="../media/image36.wmf"/><Relationship Id="rId14" Type="http://schemas.openxmlformats.org/officeDocument/2006/relationships/oleObject" Target="../embeddings/oleObject28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" Target="slide15.xml"/><Relationship Id="rId1" Type="http://schemas.openxmlformats.org/officeDocument/2006/relationships/slideLayout" Target="../slideLayouts/slideLayout44.xml"/><Relationship Id="rId4" Type="http://schemas.openxmlformats.org/officeDocument/2006/relationships/image" Target="../media/image41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3.bin"/><Relationship Id="rId12" Type="http://schemas.openxmlformats.org/officeDocument/2006/relationships/image" Target="../media/image46.wmf"/><Relationship Id="rId2" Type="http://schemas.openxmlformats.org/officeDocument/2006/relationships/slide" Target="slide16.xml"/><Relationship Id="rId1" Type="http://schemas.openxmlformats.org/officeDocument/2006/relationships/slideLayout" Target="../slideLayouts/slideLayout44.xml"/><Relationship Id="rId6" Type="http://schemas.openxmlformats.org/officeDocument/2006/relationships/image" Target="../media/image43.wmf"/><Relationship Id="rId11" Type="http://schemas.openxmlformats.org/officeDocument/2006/relationships/oleObject" Target="../embeddings/oleObject35.bin"/><Relationship Id="rId5" Type="http://schemas.openxmlformats.org/officeDocument/2006/relationships/oleObject" Target="../embeddings/oleObject32.bin"/><Relationship Id="rId10" Type="http://schemas.openxmlformats.org/officeDocument/2006/relationships/image" Target="../media/image45.wmf"/><Relationship Id="rId4" Type="http://schemas.openxmlformats.org/officeDocument/2006/relationships/image" Target="../media/image42.wmf"/><Relationship Id="rId9" Type="http://schemas.openxmlformats.org/officeDocument/2006/relationships/oleObject" Target="../embeddings/oleObject34.bin"/><Relationship Id="rId14" Type="http://schemas.openxmlformats.org/officeDocument/2006/relationships/image" Target="../media/image6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7" Type="http://schemas.openxmlformats.org/officeDocument/2006/relationships/oleObject" Target="../embeddings/oleObject37.bin"/><Relationship Id="rId2" Type="http://schemas.openxmlformats.org/officeDocument/2006/relationships/slide" Target="slide17.xml"/><Relationship Id="rId1" Type="http://schemas.openxmlformats.org/officeDocument/2006/relationships/slideLayout" Target="../slideLayouts/slideLayout44.xml"/><Relationship Id="rId6" Type="http://schemas.openxmlformats.org/officeDocument/2006/relationships/image" Target="../media/image47.wmf"/><Relationship Id="rId5" Type="http://schemas.openxmlformats.org/officeDocument/2006/relationships/oleObject" Target="../embeddings/oleObject36.bin"/><Relationship Id="rId4" Type="http://schemas.openxmlformats.org/officeDocument/2006/relationships/image" Target="../media/image4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oleObject" Target="../embeddings/oleObject42.bin"/><Relationship Id="rId3" Type="http://schemas.openxmlformats.org/officeDocument/2006/relationships/oleObject" Target="../embeddings/oleObject38.bin"/><Relationship Id="rId12" Type="http://schemas.openxmlformats.org/officeDocument/2006/relationships/image" Target="../media/image52.wmf"/><Relationship Id="rId2" Type="http://schemas.openxmlformats.org/officeDocument/2006/relationships/slide" Target="slide18.xml"/><Relationship Id="rId1" Type="http://schemas.openxmlformats.org/officeDocument/2006/relationships/slideLayout" Target="../slideLayouts/slideLayout44.xml"/><Relationship Id="rId6" Type="http://schemas.openxmlformats.org/officeDocument/2006/relationships/image" Target="../media/image50.wmf"/><Relationship Id="rId11" Type="http://schemas.openxmlformats.org/officeDocument/2006/relationships/oleObject" Target="../embeddings/oleObject41.bin"/><Relationship Id="rId5" Type="http://schemas.openxmlformats.org/officeDocument/2006/relationships/oleObject" Target="../embeddings/oleObject39.bin"/><Relationship Id="rId10" Type="http://schemas.openxmlformats.org/officeDocument/2006/relationships/image" Target="../media/image51.wmf"/><Relationship Id="rId4" Type="http://schemas.openxmlformats.org/officeDocument/2006/relationships/image" Target="../media/image49.wmf"/><Relationship Id="rId9" Type="http://schemas.openxmlformats.org/officeDocument/2006/relationships/oleObject" Target="../embeddings/oleObject40.bin"/><Relationship Id="rId14" Type="http://schemas.openxmlformats.org/officeDocument/2006/relationships/image" Target="../media/image53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" Target="slide21.xml"/><Relationship Id="rId1" Type="http://schemas.openxmlformats.org/officeDocument/2006/relationships/slideLayout" Target="../slideLayouts/slideLayout44.xml"/><Relationship Id="rId5" Type="http://schemas.openxmlformats.org/officeDocument/2006/relationships/image" Target="../media/image55.png"/><Relationship Id="rId4" Type="http://schemas.openxmlformats.org/officeDocument/2006/relationships/image" Target="../media/image54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13" Type="http://schemas.openxmlformats.org/officeDocument/2006/relationships/oleObject" Target="../embeddings/oleObject49.bin"/><Relationship Id="rId3" Type="http://schemas.openxmlformats.org/officeDocument/2006/relationships/oleObject" Target="../embeddings/oleObject44.bin"/><Relationship Id="rId7" Type="http://schemas.openxmlformats.org/officeDocument/2006/relationships/oleObject" Target="../embeddings/oleObject46.bin"/><Relationship Id="rId12" Type="http://schemas.openxmlformats.org/officeDocument/2006/relationships/image" Target="../media/image60.wmf"/><Relationship Id="rId2" Type="http://schemas.openxmlformats.org/officeDocument/2006/relationships/slide" Target="slide21.xml"/><Relationship Id="rId16" Type="http://schemas.openxmlformats.org/officeDocument/2006/relationships/image" Target="../media/image62.wmf"/><Relationship Id="rId1" Type="http://schemas.openxmlformats.org/officeDocument/2006/relationships/slideLayout" Target="../slideLayouts/slideLayout44.xml"/><Relationship Id="rId6" Type="http://schemas.openxmlformats.org/officeDocument/2006/relationships/image" Target="../media/image57.wmf"/><Relationship Id="rId11" Type="http://schemas.openxmlformats.org/officeDocument/2006/relationships/oleObject" Target="../embeddings/oleObject48.bin"/><Relationship Id="rId5" Type="http://schemas.openxmlformats.org/officeDocument/2006/relationships/oleObject" Target="../embeddings/oleObject45.bin"/><Relationship Id="rId15" Type="http://schemas.openxmlformats.org/officeDocument/2006/relationships/oleObject" Target="../embeddings/oleObject50.bin"/><Relationship Id="rId10" Type="http://schemas.openxmlformats.org/officeDocument/2006/relationships/image" Target="../media/image59.wmf"/><Relationship Id="rId4" Type="http://schemas.openxmlformats.org/officeDocument/2006/relationships/image" Target="../media/image56.wmf"/><Relationship Id="rId9" Type="http://schemas.openxmlformats.org/officeDocument/2006/relationships/oleObject" Target="../embeddings/oleObject47.bin"/><Relationship Id="rId14" Type="http://schemas.openxmlformats.org/officeDocument/2006/relationships/image" Target="../media/image61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4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13" Type="http://schemas.openxmlformats.org/officeDocument/2006/relationships/oleObject" Target="../embeddings/oleObject56.bin"/><Relationship Id="rId18" Type="http://schemas.openxmlformats.org/officeDocument/2006/relationships/image" Target="../media/image70.wmf"/><Relationship Id="rId3" Type="http://schemas.openxmlformats.org/officeDocument/2006/relationships/oleObject" Target="../embeddings/oleObject51.bin"/><Relationship Id="rId21" Type="http://schemas.openxmlformats.org/officeDocument/2006/relationships/oleObject" Target="../embeddings/oleObject60.bin"/><Relationship Id="rId7" Type="http://schemas.openxmlformats.org/officeDocument/2006/relationships/oleObject" Target="../embeddings/oleObject53.bin"/><Relationship Id="rId12" Type="http://schemas.openxmlformats.org/officeDocument/2006/relationships/image" Target="../media/image67.wmf"/><Relationship Id="rId17" Type="http://schemas.openxmlformats.org/officeDocument/2006/relationships/oleObject" Target="../embeddings/oleObject58.bin"/><Relationship Id="rId2" Type="http://schemas.openxmlformats.org/officeDocument/2006/relationships/slide" Target="slide21.xml"/><Relationship Id="rId16" Type="http://schemas.openxmlformats.org/officeDocument/2006/relationships/image" Target="../media/image69.wmf"/><Relationship Id="rId20" Type="http://schemas.openxmlformats.org/officeDocument/2006/relationships/image" Target="../media/image71.wmf"/><Relationship Id="rId1" Type="http://schemas.openxmlformats.org/officeDocument/2006/relationships/slideLayout" Target="../slideLayouts/slideLayout44.xml"/><Relationship Id="rId6" Type="http://schemas.openxmlformats.org/officeDocument/2006/relationships/image" Target="../media/image64.wmf"/><Relationship Id="rId11" Type="http://schemas.openxmlformats.org/officeDocument/2006/relationships/oleObject" Target="../embeddings/oleObject55.bin"/><Relationship Id="rId5" Type="http://schemas.openxmlformats.org/officeDocument/2006/relationships/oleObject" Target="../embeddings/oleObject52.bin"/><Relationship Id="rId15" Type="http://schemas.openxmlformats.org/officeDocument/2006/relationships/oleObject" Target="../embeddings/oleObject57.bin"/><Relationship Id="rId10" Type="http://schemas.openxmlformats.org/officeDocument/2006/relationships/image" Target="../media/image66.wmf"/><Relationship Id="rId19" Type="http://schemas.openxmlformats.org/officeDocument/2006/relationships/oleObject" Target="../embeddings/oleObject59.bin"/><Relationship Id="rId4" Type="http://schemas.openxmlformats.org/officeDocument/2006/relationships/image" Target="../media/image63.wmf"/><Relationship Id="rId9" Type="http://schemas.openxmlformats.org/officeDocument/2006/relationships/oleObject" Target="../embeddings/oleObject54.bin"/><Relationship Id="rId14" Type="http://schemas.openxmlformats.org/officeDocument/2006/relationships/image" Target="../media/image68.wmf"/><Relationship Id="rId22" Type="http://schemas.openxmlformats.org/officeDocument/2006/relationships/image" Target="../media/image72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gif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" Target="slide5.xml"/><Relationship Id="rId1" Type="http://schemas.openxmlformats.org/officeDocument/2006/relationships/slideLayout" Target="../slideLayouts/slideLayout44.x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0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" Target="slide6.xml"/><Relationship Id="rId1" Type="http://schemas.openxmlformats.org/officeDocument/2006/relationships/slideLayout" Target="../slideLayouts/slideLayout44.xml"/><Relationship Id="rId4" Type="http://schemas.openxmlformats.org/officeDocument/2006/relationships/image" Target="../media/image13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" Target="slide8.xml"/><Relationship Id="rId1" Type="http://schemas.openxmlformats.org/officeDocument/2006/relationships/slideLayout" Target="../slideLayouts/slideLayout4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" Target="slide8.xml"/><Relationship Id="rId1" Type="http://schemas.openxmlformats.org/officeDocument/2006/relationships/slideLayout" Target="../slideLayouts/slideLayout44.x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7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" Target="slide9.xml"/><Relationship Id="rId1" Type="http://schemas.openxmlformats.org/officeDocument/2006/relationships/slideLayout" Target="../slideLayouts/slideLayout44.x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9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" Target="slide10.xml"/><Relationship Id="rId1" Type="http://schemas.openxmlformats.org/officeDocument/2006/relationships/slideLayout" Target="../slideLayouts/slideLayout44.x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24.wmf"/><Relationship Id="rId4" Type="http://schemas.openxmlformats.org/officeDocument/2006/relationships/image" Target="../media/image21.wmf"/><Relationship Id="rId9" Type="http://schemas.openxmlformats.org/officeDocument/2006/relationships/oleObject" Target="../embeddings/oleObject1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6324914"/>
      </p:ext>
    </p:extLst>
  </p:cSld>
  <p:clrMapOvr>
    <a:masterClrMapping/>
  </p:clrMapOvr>
  <p:transition spd="slow">
    <p:split orient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0">
            <a:hlinkClick r:id="rId2" action="ppaction://hlinksldjump"/>
            <a:extLst>
              <a:ext uri="{FF2B5EF4-FFF2-40B4-BE49-F238E27FC236}">
                <a16:creationId xmlns:a16="http://schemas.microsoft.com/office/drawing/2014/main" id="{6ED1EF79-A7DA-43D6-9844-52236878D5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850" y="393700"/>
            <a:ext cx="403225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p:sp>
        <p:nvSpPr>
          <p:cNvPr id="45060" name="Rectangle 30">
            <a:extLst>
              <a:ext uri="{FF2B5EF4-FFF2-40B4-BE49-F238E27FC236}">
                <a16:creationId xmlns:a16="http://schemas.microsoft.com/office/drawing/2014/main" id="{72C5B6C1-1136-4086-B50D-8BBFBB5B31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01" y="-16213"/>
            <a:ext cx="653732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重点问题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: 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行列式按行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列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展开法则的证明</a:t>
            </a:r>
          </a:p>
        </p:txBody>
      </p:sp>
      <p:graphicFrame>
        <p:nvGraphicFramePr>
          <p:cNvPr id="8" name="Object 11">
            <a:extLst>
              <a:ext uri="{FF2B5EF4-FFF2-40B4-BE49-F238E27FC236}">
                <a16:creationId xmlns:a16="http://schemas.microsoft.com/office/drawing/2014/main" id="{2867D37A-70A8-F41A-15C2-8021EBE2F3A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6610294"/>
              </p:ext>
            </p:extLst>
          </p:nvPr>
        </p:nvGraphicFramePr>
        <p:xfrm>
          <a:off x="791580" y="1837993"/>
          <a:ext cx="7560840" cy="58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946240" imgH="228600" progId="Equation.DSMT4">
                  <p:embed/>
                </p:oleObj>
              </mc:Choice>
              <mc:Fallback>
                <p:oleObj name="Equation" r:id="rId3" imgW="2946240" imgH="228600" progId="Equation.DSMT4">
                  <p:embed/>
                  <p:pic>
                    <p:nvPicPr>
                      <p:cNvPr id="114699" name="Object 11">
                        <a:extLst>
                          <a:ext uri="{FF2B5EF4-FFF2-40B4-BE49-F238E27FC236}">
                            <a16:creationId xmlns:a16="http://schemas.microsoft.com/office/drawing/2014/main" id="{AFBB46B5-733D-4542-BEB3-FA3ED29DC25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1580" y="1837993"/>
                        <a:ext cx="7560840" cy="586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A040E362-822A-FD2F-A2AE-2AAD7DDAF733}"/>
              </a:ext>
            </a:extLst>
          </p:cNvPr>
          <p:cNvSpPr txBox="1"/>
          <p:nvPr/>
        </p:nvSpPr>
        <p:spPr>
          <a:xfrm>
            <a:off x="450850" y="1052378"/>
            <a:ext cx="28970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由</a:t>
            </a:r>
            <a:r>
              <a:rPr lang="zh-CN" altLang="en-US" b="1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引理</a:t>
            </a:r>
            <a:r>
              <a:rPr lang="en-US" altLang="zh-CN" b="1" dirty="0">
                <a:solidFill>
                  <a:srgbClr val="C0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1.1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可得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C79E7BE6-3D56-0823-9E11-289E0B5258D2}"/>
                  </a:ext>
                </a:extLst>
              </p:cNvPr>
              <p:cNvSpPr txBox="1"/>
              <p:nvPr/>
            </p:nvSpPr>
            <p:spPr>
              <a:xfrm>
                <a:off x="450850" y="2751927"/>
                <a:ext cx="552636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b="1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类似地可得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zh-CN" altLang="en-US" b="1" dirty="0">
                    <a:solidFill>
                      <a:srgbClr val="C0000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按列展开的表达式</a:t>
                </a:r>
                <a:endParaRPr lang="zh-CN" altLang="en-US" b="1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C79E7BE6-3D56-0823-9E11-289E0B5258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850" y="2751927"/>
                <a:ext cx="5526360" cy="523220"/>
              </a:xfrm>
              <a:prstGeom prst="rect">
                <a:avLst/>
              </a:prstGeom>
              <a:blipFill>
                <a:blip r:embed="rId6"/>
                <a:stretch>
                  <a:fillRect l="-2315" t="-11628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id="{4DDD7433-8C4E-917D-B52D-97D13E5B408F}"/>
              </a:ext>
            </a:extLst>
          </p:cNvPr>
          <p:cNvSpPr txBox="1"/>
          <p:nvPr/>
        </p:nvSpPr>
        <p:spPr>
          <a:xfrm>
            <a:off x="1115616" y="4509120"/>
            <a:ext cx="10968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证毕</a:t>
            </a:r>
            <a:r>
              <a:rPr lang="en-US" altLang="zh-CN" b="1" dirty="0">
                <a:ea typeface="华文中宋" panose="02010600040101010101" pitchFamily="2" charset="-122"/>
                <a:cs typeface="Times New Roman" panose="02020603050405020304" pitchFamily="18" charset="0"/>
              </a:rPr>
              <a:t>.</a:t>
            </a:r>
            <a:endParaRPr lang="zh-CN" altLang="en-US" b="1" dirty="0"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4" name="Object 11">
            <a:extLst>
              <a:ext uri="{FF2B5EF4-FFF2-40B4-BE49-F238E27FC236}">
                <a16:creationId xmlns:a16="http://schemas.microsoft.com/office/drawing/2014/main" id="{466D47DA-5D91-7A37-EA78-C506D9A5605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3711772"/>
              </p:ext>
            </p:extLst>
          </p:nvPr>
        </p:nvGraphicFramePr>
        <p:xfrm>
          <a:off x="587375" y="3621088"/>
          <a:ext cx="7969250" cy="63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3047760" imgH="241200" progId="Equation.DSMT4">
                  <p:embed/>
                </p:oleObj>
              </mc:Choice>
              <mc:Fallback>
                <p:oleObj name="Equation" r:id="rId7" imgW="3047760" imgH="241200" progId="Equation.DSMT4">
                  <p:embed/>
                  <p:pic>
                    <p:nvPicPr>
                      <p:cNvPr id="8" name="Object 11">
                        <a:extLst>
                          <a:ext uri="{FF2B5EF4-FFF2-40B4-BE49-F238E27FC236}">
                            <a16:creationId xmlns:a16="http://schemas.microsoft.com/office/drawing/2014/main" id="{2867D37A-70A8-F41A-15C2-8021EBE2F3A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375" y="3621088"/>
                        <a:ext cx="7969250" cy="630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03298573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0">
            <a:hlinkClick r:id="rId2" action="ppaction://hlinksldjump"/>
            <a:extLst>
              <a:ext uri="{FF2B5EF4-FFF2-40B4-BE49-F238E27FC236}">
                <a16:creationId xmlns:a16="http://schemas.microsoft.com/office/drawing/2014/main" id="{6ED1EF79-A7DA-43D6-9844-52236878D5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850" y="393700"/>
            <a:ext cx="403225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p:sp>
        <p:nvSpPr>
          <p:cNvPr id="45060" name="Rectangle 30">
            <a:extLst>
              <a:ext uri="{FF2B5EF4-FFF2-40B4-BE49-F238E27FC236}">
                <a16:creationId xmlns:a16="http://schemas.microsoft.com/office/drawing/2014/main" id="{72C5B6C1-1136-4086-B50D-8BBFBB5B31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04" y="0"/>
            <a:ext cx="653732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重点问题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: 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行列式按行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列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展开法则的推论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A57EFB5-B627-33D4-BBA8-67C73233824A}"/>
              </a:ext>
            </a:extLst>
          </p:cNvPr>
          <p:cNvSpPr txBox="1"/>
          <p:nvPr/>
        </p:nvSpPr>
        <p:spPr>
          <a:xfrm>
            <a:off x="180974" y="620688"/>
            <a:ext cx="856749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      我们知道</a:t>
            </a:r>
            <a:r>
              <a:rPr lang="en-US" altLang="zh-CN" b="1" dirty="0">
                <a:ea typeface="华文中宋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b="1" dirty="0">
                <a:solidFill>
                  <a:srgbClr val="00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如果行列式有两行</a:t>
            </a:r>
            <a:r>
              <a:rPr lang="en-US" altLang="zh-CN" b="1" dirty="0">
                <a:solidFill>
                  <a:srgbClr val="00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(</a:t>
            </a:r>
            <a:r>
              <a:rPr lang="zh-CN" altLang="en-US" b="1" dirty="0">
                <a:solidFill>
                  <a:srgbClr val="00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列</a:t>
            </a:r>
            <a:r>
              <a:rPr lang="en-US" altLang="zh-CN" b="1" dirty="0">
                <a:solidFill>
                  <a:srgbClr val="00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)</a:t>
            </a:r>
            <a:r>
              <a:rPr lang="zh-CN" altLang="en-US" b="1" dirty="0">
                <a:solidFill>
                  <a:srgbClr val="00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元素完全相同</a:t>
            </a:r>
            <a:r>
              <a:rPr lang="en-US" altLang="zh-CN" b="1" dirty="0">
                <a:solidFill>
                  <a:srgbClr val="0033CC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b="1" dirty="0">
                <a:solidFill>
                  <a:srgbClr val="00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则此行列式等于零</a:t>
            </a:r>
            <a:r>
              <a:rPr lang="en-US" altLang="zh-CN" b="1" dirty="0">
                <a:ea typeface="华文中宋" panose="02010600040101010101" pitchFamily="2" charset="-122"/>
                <a:cs typeface="Times New Roman" panose="02020603050405020304" pitchFamily="18" charset="0"/>
              </a:rPr>
              <a:t>.</a:t>
            </a:r>
            <a:endParaRPr lang="zh-CN" altLang="en-US" b="1" dirty="0"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287C4D64-2C75-9A15-A914-4228B01902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2022383"/>
              </p:ext>
            </p:extLst>
          </p:nvPr>
        </p:nvGraphicFramePr>
        <p:xfrm>
          <a:off x="1944710" y="2348880"/>
          <a:ext cx="5254581" cy="606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095200" imgH="241200" progId="Equation.DSMT4">
                  <p:embed/>
                </p:oleObj>
              </mc:Choice>
              <mc:Fallback>
                <p:oleObj name="Equation" r:id="rId3" imgW="20952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44710" y="2348880"/>
                        <a:ext cx="5254581" cy="606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768C9275-CCAC-D1A3-AA4F-5A76BF297AE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6865437"/>
              </p:ext>
            </p:extLst>
          </p:nvPr>
        </p:nvGraphicFramePr>
        <p:xfrm>
          <a:off x="2315120" y="2924944"/>
          <a:ext cx="4716038" cy="5968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904760" imgH="241200" progId="Equation.DSMT4">
                  <p:embed/>
                </p:oleObj>
              </mc:Choice>
              <mc:Fallback>
                <p:oleObj name="Equation" r:id="rId5" imgW="1904760" imgH="241200" progId="Equation.DSMT4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287C4D64-2C75-9A15-A914-4228B019021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15120" y="2924944"/>
                        <a:ext cx="4716038" cy="5968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06EDEE39-13C6-3EC5-6158-4F3CB9BB6FF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1273337"/>
              </p:ext>
            </p:extLst>
          </p:nvPr>
        </p:nvGraphicFramePr>
        <p:xfrm>
          <a:off x="2339752" y="3429000"/>
          <a:ext cx="628650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91960" imgH="203040" progId="Equation.DSMT4">
                  <p:embed/>
                </p:oleObj>
              </mc:Choice>
              <mc:Fallback>
                <p:oleObj name="Equation" r:id="rId7" imgW="291960" imgH="203040" progId="Equation.DSMT4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287C4D64-2C75-9A15-A914-4228B019021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339752" y="3429000"/>
                        <a:ext cx="628650" cy="436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8486B9D0-915D-3919-BAF8-CDEB261D0162}"/>
                  </a:ext>
                </a:extLst>
              </p:cNvPr>
              <p:cNvSpPr txBox="1"/>
              <p:nvPr/>
            </p:nvSpPr>
            <p:spPr>
              <a:xfrm>
                <a:off x="180974" y="1484784"/>
                <a:ext cx="8567490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kumimoji="1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      设</a:t>
                </a:r>
                <a14:m>
                  <m:oMath xmlns:m="http://schemas.openxmlformats.org/officeDocument/2006/math">
                    <m:r>
                      <a:rPr kumimoji="1" lang="en-US" altLang="zh-CN" sz="2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kumimoji="1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第</a:t>
                </a:r>
                <a:r>
                  <a:rPr lang="en-US" altLang="zh-CN" b="1" i="1" dirty="0">
                    <a:solidFill>
                      <a:schemeClr val="tx1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kumimoji="1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行的元素</a:t>
                </a:r>
                <a:r>
                  <a:rPr kumimoji="1" lang="zh-CN" altLang="en-US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与第</a:t>
                </a:r>
                <a:r>
                  <a:rPr lang="en-US" altLang="zh-CN" b="1" i="1">
                    <a:solidFill>
                      <a:schemeClr val="tx1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j</a:t>
                </a:r>
                <a:r>
                  <a:rPr kumimoji="1" lang="zh-CN" altLang="en-US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行</a:t>
                </a:r>
                <a:r>
                  <a:rPr kumimoji="1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的元素完全相同</a:t>
                </a:r>
                <a:r>
                  <a:rPr kumimoji="1" lang="en-US" altLang="zh-CN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, </a:t>
                </a:r>
                <a:r>
                  <a:rPr kumimoji="1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由</a:t>
                </a:r>
                <a:r>
                  <a:rPr kumimoji="1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定理</a:t>
                </a:r>
                <a:r>
                  <a:rPr kumimoji="1" lang="en-US" altLang="zh-CN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1.2</a:t>
                </a:r>
                <a:r>
                  <a:rPr kumimoji="1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可得</a:t>
                </a:r>
                <a:endParaRPr lang="zh-CN" altLang="en-US" b="1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8486B9D0-915D-3919-BAF8-CDEB261D01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974" y="1484784"/>
                <a:ext cx="8567490" cy="954107"/>
              </a:xfrm>
              <a:prstGeom prst="rect">
                <a:avLst/>
              </a:prstGeom>
              <a:blipFill>
                <a:blip r:embed="rId9"/>
                <a:stretch>
                  <a:fillRect l="-1495" t="-7051" b="-17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87644ED3-1CD3-999A-BF37-62438DAAEBF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077643"/>
              </p:ext>
            </p:extLst>
          </p:nvPr>
        </p:nvGraphicFramePr>
        <p:xfrm>
          <a:off x="1072671" y="4869160"/>
          <a:ext cx="6998658" cy="6883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450880" imgH="241200" progId="Equation.DSMT4">
                  <p:embed/>
                </p:oleObj>
              </mc:Choice>
              <mc:Fallback>
                <p:oleObj name="Equation" r:id="rId10" imgW="2450880" imgH="241200" progId="Equation.DSMT4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DBD79D7F-08D3-B084-7F51-23C5FDF63B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072671" y="4869160"/>
                        <a:ext cx="6998658" cy="6883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7DF98537-3C82-A74F-9156-60D726BC55DA}"/>
              </a:ext>
            </a:extLst>
          </p:cNvPr>
          <p:cNvSpPr txBox="1"/>
          <p:nvPr/>
        </p:nvSpPr>
        <p:spPr>
          <a:xfrm>
            <a:off x="259232" y="3894234"/>
            <a:ext cx="17204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推论</a:t>
            </a:r>
            <a:r>
              <a:rPr lang="en-US" altLang="zh-CN" b="1" dirty="0">
                <a:solidFill>
                  <a:srgbClr val="C0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1.6</a:t>
            </a:r>
            <a:r>
              <a:rPr lang="en-US" altLang="zh-CN" b="1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E8DE545-BBDF-8062-D067-295A0D421A4D}"/>
              </a:ext>
            </a:extLst>
          </p:cNvPr>
          <p:cNvSpPr txBox="1"/>
          <p:nvPr/>
        </p:nvSpPr>
        <p:spPr>
          <a:xfrm>
            <a:off x="1541757" y="3894234"/>
            <a:ext cx="785477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33CC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 行</a:t>
            </a:r>
            <a:r>
              <a:rPr lang="zh-CN" altLang="en-US" b="1" dirty="0">
                <a:solidFill>
                  <a:srgbClr val="00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列式某一行</a:t>
            </a:r>
            <a:r>
              <a:rPr lang="en-US" altLang="zh-CN" b="1" dirty="0">
                <a:solidFill>
                  <a:srgbClr val="00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(</a:t>
            </a:r>
            <a:r>
              <a:rPr lang="zh-CN" altLang="en-US" b="1" dirty="0">
                <a:solidFill>
                  <a:srgbClr val="00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列</a:t>
            </a:r>
            <a:r>
              <a:rPr lang="en-US" altLang="zh-CN" b="1" dirty="0">
                <a:solidFill>
                  <a:srgbClr val="00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)</a:t>
            </a:r>
            <a:r>
              <a:rPr lang="zh-CN" altLang="en-US" b="1" dirty="0">
                <a:solidFill>
                  <a:srgbClr val="00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的元素与另一行</a:t>
            </a:r>
            <a:r>
              <a:rPr lang="en-US" altLang="zh-CN" b="1" dirty="0">
                <a:solidFill>
                  <a:srgbClr val="00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(</a:t>
            </a:r>
            <a:r>
              <a:rPr lang="zh-CN" altLang="en-US" b="1" dirty="0">
                <a:solidFill>
                  <a:srgbClr val="00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列</a:t>
            </a:r>
            <a:r>
              <a:rPr lang="en-US" altLang="zh-CN" b="1" dirty="0">
                <a:solidFill>
                  <a:srgbClr val="00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)</a:t>
            </a:r>
            <a:r>
              <a:rPr lang="zh-CN" altLang="en-US" b="1" dirty="0">
                <a:solidFill>
                  <a:srgbClr val="00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的对应</a:t>
            </a:r>
            <a:endParaRPr lang="zh-CN" altLang="en-US" dirty="0">
              <a:solidFill>
                <a:srgbClr val="0033CC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D570004-9A9C-A74A-C3E2-03F5D570F4C8}"/>
              </a:ext>
            </a:extLst>
          </p:cNvPr>
          <p:cNvSpPr txBox="1"/>
          <p:nvPr/>
        </p:nvSpPr>
        <p:spPr>
          <a:xfrm>
            <a:off x="259232" y="5445224"/>
            <a:ext cx="70688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或       </a:t>
            </a:r>
          </a:p>
        </p:txBody>
      </p:sp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1DE33E8B-B4CA-C078-47C3-99B43BFB30E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895913"/>
              </p:ext>
            </p:extLst>
          </p:nvPr>
        </p:nvGraphicFramePr>
        <p:xfrm>
          <a:off x="1027030" y="5764945"/>
          <a:ext cx="7074387" cy="6883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476440" imgH="241200" progId="Equation.DSMT4">
                  <p:embed/>
                </p:oleObj>
              </mc:Choice>
              <mc:Fallback>
                <p:oleObj name="Equation" r:id="rId12" imgW="2476440" imgH="241200" progId="Equation.DSMT4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7BB9CB7A-E85C-A4E7-981E-CBF2CDD9187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027030" y="5764945"/>
                        <a:ext cx="7074387" cy="6883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333119CF-63AC-A6D2-EA2B-CBDA5F80CAFD}"/>
              </a:ext>
            </a:extLst>
          </p:cNvPr>
          <p:cNvSpPr txBox="1"/>
          <p:nvPr/>
        </p:nvSpPr>
        <p:spPr>
          <a:xfrm>
            <a:off x="259232" y="4420771"/>
            <a:ext cx="839327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元素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的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代数余子式乘积之和等于零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ea typeface="华文中宋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即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3136722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25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0">
            <a:hlinkClick r:id="rId2" action="ppaction://hlinksldjump"/>
            <a:extLst>
              <a:ext uri="{FF2B5EF4-FFF2-40B4-BE49-F238E27FC236}">
                <a16:creationId xmlns:a16="http://schemas.microsoft.com/office/drawing/2014/main" id="{6ED1EF79-A7DA-43D6-9844-52236878D5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850" y="393700"/>
            <a:ext cx="403225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p:sp>
        <p:nvSpPr>
          <p:cNvPr id="45060" name="Rectangle 30">
            <a:extLst>
              <a:ext uri="{FF2B5EF4-FFF2-40B4-BE49-F238E27FC236}">
                <a16:creationId xmlns:a16="http://schemas.microsoft.com/office/drawing/2014/main" id="{72C5B6C1-1136-4086-B50D-8BBFBB5B31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51"/>
            <a:ext cx="653732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重点问题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: 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行列式按行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列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展开法则的推论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5A0109A-DCE8-9747-BA01-67D6F817EB39}"/>
              </a:ext>
            </a:extLst>
          </p:cNvPr>
          <p:cNvSpPr txBox="1"/>
          <p:nvPr/>
        </p:nvSpPr>
        <p:spPr>
          <a:xfrm>
            <a:off x="288032" y="764704"/>
            <a:ext cx="52920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结合</a:t>
            </a:r>
            <a:r>
              <a:rPr lang="zh-CN" altLang="en-US" b="1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定理</a:t>
            </a:r>
            <a:r>
              <a:rPr lang="en-US" altLang="zh-CN" b="1" dirty="0">
                <a:solidFill>
                  <a:srgbClr val="C0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1.2</a:t>
            </a:r>
            <a:r>
              <a:rPr lang="zh-CN" altLang="en-US" b="1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及其推论</a:t>
            </a:r>
            <a:r>
              <a:rPr lang="en-US" altLang="zh-CN" b="1" dirty="0">
                <a:solidFill>
                  <a:srgbClr val="C0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1.6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可得</a:t>
            </a:r>
          </a:p>
        </p:txBody>
      </p:sp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26FA66B8-0702-2B99-5212-1379B33E8A9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127947"/>
              </p:ext>
            </p:extLst>
          </p:nvPr>
        </p:nvGraphicFramePr>
        <p:xfrm>
          <a:off x="1026781" y="1559923"/>
          <a:ext cx="3056320" cy="10769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333440" imgH="469800" progId="Equation.DSMT4">
                  <p:embed/>
                </p:oleObj>
              </mc:Choice>
              <mc:Fallback>
                <p:oleObj name="Equation" r:id="rId3" imgW="1333440" imgH="469800" progId="Equation.DSMT4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A2583B2F-208B-1351-65D7-D83F506575E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26781" y="1559923"/>
                        <a:ext cx="3056320" cy="10769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17E4E06C-8F82-A5B1-179D-F05DA650ADE5}"/>
              </a:ext>
            </a:extLst>
          </p:cNvPr>
          <p:cNvSpPr txBox="1"/>
          <p:nvPr/>
        </p:nvSpPr>
        <p:spPr>
          <a:xfrm>
            <a:off x="4224014" y="1814641"/>
            <a:ext cx="69597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2800" b="1" kern="100" dirty="0">
                <a:solidFill>
                  <a:srgbClr val="000000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或</a:t>
            </a:r>
            <a:endParaRPr lang="zh-CN" altLang="en-US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D88AE6B8-29FB-71DF-1F02-AB7B9460C05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27461890"/>
              </p:ext>
            </p:extLst>
          </p:nvPr>
        </p:nvGraphicFramePr>
        <p:xfrm>
          <a:off x="4919987" y="1473835"/>
          <a:ext cx="3056400" cy="10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358640" imgH="469800" progId="Equation.DSMT4">
                  <p:embed/>
                </p:oleObj>
              </mc:Choice>
              <mc:Fallback>
                <p:oleObj name="Equation" r:id="rId5" imgW="1358640" imgH="469800" progId="Equation.DSMT4">
                  <p:embed/>
                  <p:pic>
                    <p:nvPicPr>
                      <p:cNvPr id="13" name="对象 12">
                        <a:extLst>
                          <a:ext uri="{FF2B5EF4-FFF2-40B4-BE49-F238E27FC236}">
                            <a16:creationId xmlns:a16="http://schemas.microsoft.com/office/drawing/2014/main" id="{7FF9F6C0-09A5-6717-099C-1B537D26D95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919987" y="1473835"/>
                        <a:ext cx="3056400" cy="107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90D1D0AC-A65E-D1F8-4F5C-F077CD97EFCA}"/>
              </a:ext>
            </a:extLst>
          </p:cNvPr>
          <p:cNvSpPr txBox="1"/>
          <p:nvPr/>
        </p:nvSpPr>
        <p:spPr>
          <a:xfrm>
            <a:off x="268941" y="2869219"/>
            <a:ext cx="55864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注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564A421-1078-AAD1-E18B-BBE81848EE78}"/>
              </a:ext>
            </a:extLst>
          </p:cNvPr>
          <p:cNvSpPr txBox="1"/>
          <p:nvPr/>
        </p:nvSpPr>
        <p:spPr>
          <a:xfrm>
            <a:off x="827584" y="4493438"/>
            <a:ext cx="7488832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</a:rPr>
              <a:t>此外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华文中宋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</a:rPr>
              <a:t>一些复杂的行列式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华文中宋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</a:rPr>
              <a:t>需要综合运用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</a:rPr>
              <a:t>行列式的性质及其展开法则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</a:rPr>
              <a:t>,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</a:rPr>
              <a:t>将其化简为特殊类型的行列式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</a:rPr>
              <a:t>如上（下）三角行列式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华文中宋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</a:rPr>
              <a:t>或运用降阶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华文中宋" panose="02010600040101010101" pitchFamily="2" charset="-122"/>
                <a:cs typeface="Times New Roman" panose="02020603050405020304" pitchFamily="18" charset="0"/>
              </a:rPr>
              <a:t>、递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</a:rPr>
              <a:t>推等方法进行计算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华文中宋" panose="02010600040101010101" pitchFamily="2" charset="-122"/>
                <a:cs typeface="Times New Roman" panose="02020603050405020304" pitchFamily="18" charset="0"/>
              </a:rPr>
              <a:t>.</a:t>
            </a:r>
            <a:endParaRPr lang="zh-CN" altLang="en-US" b="1" dirty="0"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B8FA5D0-16F3-4D8D-D71A-8D9318104751}"/>
              </a:ext>
            </a:extLst>
          </p:cNvPr>
          <p:cNvSpPr txBox="1"/>
          <p:nvPr/>
        </p:nvSpPr>
        <p:spPr>
          <a:xfrm>
            <a:off x="815788" y="2858121"/>
            <a:ext cx="82207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</a:rPr>
              <a:t>由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</a:rPr>
              <a:t>行列式按行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</a:rPr>
              <a:t>列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华文中宋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</a:rPr>
              <a:t>展开法则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</a:rPr>
              <a:t>可知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华文中宋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</a:rPr>
              <a:t>若利用行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</a:rPr>
              <a:t>列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华文中宋" panose="02010600040101010101" pitchFamily="2" charset="-122"/>
                <a:cs typeface="Times New Roman" panose="02020603050405020304" pitchFamily="18" charset="0"/>
              </a:rPr>
              <a:t>)</a:t>
            </a:r>
            <a:endParaRPr lang="zh-CN" altLang="en-US" b="1" dirty="0"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59A2B1F-F611-4A5C-E1BF-7C71CA28FAF0}"/>
              </a:ext>
            </a:extLst>
          </p:cNvPr>
          <p:cNvSpPr txBox="1"/>
          <p:nvPr/>
        </p:nvSpPr>
        <p:spPr>
          <a:xfrm>
            <a:off x="805049" y="3314333"/>
            <a:ext cx="765538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</a:rPr>
              <a:t>运算把行列式的某一行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</a:rPr>
              <a:t>列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华文中宋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</a:rPr>
              <a:t>中部分元素变为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华文中宋" panose="02010600040101010101" pitchFamily="2" charset="-122"/>
                <a:cs typeface="Times New Roman" panose="02020603050405020304" pitchFamily="18" charset="0"/>
              </a:rPr>
              <a:t>0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</a:rPr>
              <a:t>后</a:t>
            </a:r>
            <a:endParaRPr lang="zh-CN" altLang="en-US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6D0DF27-1CCC-6DFA-B7B2-8593F36C3A11}"/>
              </a:ext>
            </a:extLst>
          </p:cNvPr>
          <p:cNvSpPr txBox="1"/>
          <p:nvPr/>
        </p:nvSpPr>
        <p:spPr>
          <a:xfrm>
            <a:off x="797027" y="3804801"/>
            <a:ext cx="643926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按该行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</a:rPr>
              <a:t>列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华文中宋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</a:rPr>
              <a:t>展开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华文中宋" panose="02010600040101010101" pitchFamily="2" charset="-122"/>
                <a:cs typeface="Times New Roman" panose="02020603050405020304" pitchFamily="18" charset="0"/>
              </a:rPr>
              <a:t>,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</a:rPr>
              <a:t>可简化行列式的计算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华文中宋" panose="02010600040101010101" pitchFamily="2" charset="-122"/>
                <a:cs typeface="Times New Roman" panose="02020603050405020304" pitchFamily="18" charset="0"/>
              </a:rPr>
              <a:t>.</a:t>
            </a:r>
            <a:endParaRPr lang="zh-CN" altLang="en-US" b="1" dirty="0"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0639230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5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75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0">
            <a:hlinkClick r:id="rId2" action="ppaction://hlinksldjump"/>
            <a:extLst>
              <a:ext uri="{FF2B5EF4-FFF2-40B4-BE49-F238E27FC236}">
                <a16:creationId xmlns:a16="http://schemas.microsoft.com/office/drawing/2014/main" id="{6ED1EF79-A7DA-43D6-9844-52236878D5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850" y="393700"/>
            <a:ext cx="403225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p:sp>
        <p:nvSpPr>
          <p:cNvPr id="45060" name="Rectangle 30">
            <a:extLst>
              <a:ext uri="{FF2B5EF4-FFF2-40B4-BE49-F238E27FC236}">
                <a16:creationId xmlns:a16="http://schemas.microsoft.com/office/drawing/2014/main" id="{72C5B6C1-1136-4086-B50D-8BBFBB5B31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52" y="12387"/>
            <a:ext cx="801397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实践问题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: 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利用行列式按行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列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展开法则计算行列式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5891AA6-D271-B2D9-852A-DADA9913C531}"/>
              </a:ext>
            </a:extLst>
          </p:cNvPr>
          <p:cNvSpPr txBox="1"/>
          <p:nvPr/>
        </p:nvSpPr>
        <p:spPr>
          <a:xfrm>
            <a:off x="259232" y="620688"/>
            <a:ext cx="359268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例</a:t>
            </a:r>
            <a:r>
              <a:rPr lang="en-US" altLang="zh-CN" b="1" dirty="0">
                <a:solidFill>
                  <a:srgbClr val="C0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1.12</a:t>
            </a:r>
            <a:r>
              <a:rPr lang="en-US" altLang="zh-CN" b="1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计算行列式</a:t>
            </a:r>
            <a:endParaRPr lang="zh-CN" altLang="en-US" b="1" dirty="0"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" name="Object 11">
            <a:extLst>
              <a:ext uri="{FF2B5EF4-FFF2-40B4-BE49-F238E27FC236}">
                <a16:creationId xmlns:a16="http://schemas.microsoft.com/office/drawing/2014/main" id="{C703F6E4-36CE-B8EA-D326-2C8AA77545D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5709302"/>
              </p:ext>
            </p:extLst>
          </p:nvPr>
        </p:nvGraphicFramePr>
        <p:xfrm>
          <a:off x="2267744" y="1107895"/>
          <a:ext cx="3312368" cy="175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485720" imgH="787320" progId="Equation.DSMT4">
                  <p:embed/>
                </p:oleObj>
              </mc:Choice>
              <mc:Fallback>
                <p:oleObj name="Equation" r:id="rId3" imgW="1485720" imgH="787320" progId="Equation.DSMT4">
                  <p:embed/>
                  <p:pic>
                    <p:nvPicPr>
                      <p:cNvPr id="114699" name="Object 11">
                        <a:extLst>
                          <a:ext uri="{FF2B5EF4-FFF2-40B4-BE49-F238E27FC236}">
                            <a16:creationId xmlns:a16="http://schemas.microsoft.com/office/drawing/2014/main" id="{AFBB46B5-733D-4542-BEB3-FA3ED29DC25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744" y="1107895"/>
                        <a:ext cx="3312368" cy="1753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947EB295-6ED8-9F78-3C11-A1E1B6000968}"/>
                  </a:ext>
                </a:extLst>
              </p:cNvPr>
              <p:cNvSpPr txBox="1"/>
              <p:nvPr/>
            </p:nvSpPr>
            <p:spPr>
              <a:xfrm>
                <a:off x="755576" y="2780409"/>
                <a:ext cx="820891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b="1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𝑫</m:t>
                    </m:r>
                  </m:oMath>
                </a14:m>
                <a:r>
                  <a:rPr lang="zh-CN" altLang="en-US" b="1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的第二</a:t>
                </a:r>
                <a:r>
                  <a:rPr lang="zh-CN" altLang="en-US" b="1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列元素</a:t>
                </a:r>
                <a:r>
                  <a:rPr lang="en-US" altLang="zh-CN" b="1" i="1">
                    <a:solidFill>
                      <a:schemeClr val="tx1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lang="en-US" altLang="zh-CN" b="1" baseline="-25000">
                    <a:solidFill>
                      <a:schemeClr val="tx1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32</a:t>
                </a:r>
                <a:r>
                  <a:rPr lang="zh-CN" altLang="en-US" b="1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为</a:t>
                </a:r>
                <a:r>
                  <a:rPr lang="en-US" altLang="zh-CN" b="1" dirty="0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0, </a:t>
                </a:r>
                <a:r>
                  <a:rPr lang="zh-CN" altLang="en-US" b="1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考虑保留第</a:t>
                </a:r>
                <a:r>
                  <a:rPr lang="en-US" altLang="zh-CN" b="1" dirty="0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zh-CN" altLang="en-US" b="1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列的</a:t>
                </a:r>
                <a:r>
                  <a:rPr lang="en-US" altLang="zh-CN" b="1" i="1">
                    <a:solidFill>
                      <a:schemeClr val="tx1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lang="en-US" altLang="zh-CN" b="1" baseline="-25000">
                    <a:solidFill>
                      <a:schemeClr val="tx1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12</a:t>
                </a:r>
                <a:r>
                  <a:rPr lang="en-US" altLang="zh-CN" b="1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, </a:t>
                </a:r>
                <a:r>
                  <a:rPr lang="zh-CN" altLang="en-US" b="1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将</a:t>
                </a:r>
                <a:endParaRPr lang="zh-CN" altLang="en-US" b="1" dirty="0">
                  <a:solidFill>
                    <a:srgbClr val="C0000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947EB295-6ED8-9F78-3C11-A1E1B60009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2780409"/>
                <a:ext cx="8208912" cy="523220"/>
              </a:xfrm>
              <a:prstGeom prst="rect">
                <a:avLst/>
              </a:prstGeom>
              <a:blipFill>
                <a:blip r:embed="rId5"/>
                <a:stretch>
                  <a:fillRect t="-11628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B323944F-A52D-66AA-932C-7ABEF5329953}"/>
              </a:ext>
            </a:extLst>
          </p:cNvPr>
          <p:cNvSpPr txBox="1"/>
          <p:nvPr/>
        </p:nvSpPr>
        <p:spPr>
          <a:xfrm>
            <a:off x="259232" y="2769324"/>
            <a:ext cx="62981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解</a:t>
            </a:r>
            <a:endParaRPr lang="zh-CN" altLang="en-US" dirty="0">
              <a:solidFill>
                <a:srgbClr val="C00000"/>
              </a:solidFill>
            </a:endParaRP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1479BE79-DE4B-AF77-1734-9EA021BA3ED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5874736"/>
              </p:ext>
            </p:extLst>
          </p:nvPr>
        </p:nvGraphicFramePr>
        <p:xfrm>
          <a:off x="878999" y="4266750"/>
          <a:ext cx="402453" cy="4003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64880" imgH="164880" progId="Equation.DSMT4">
                  <p:embed/>
                </p:oleObj>
              </mc:Choice>
              <mc:Fallback>
                <p:oleObj name="Equation" r:id="rId6" imgW="164880" imgH="164880" progId="Equation.DSMT4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7ADE9536-FA52-9B54-E725-9EEEF80BE49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78999" y="4266750"/>
                        <a:ext cx="402453" cy="4003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81274CC5-07DD-5F1A-B954-BA4E4065D21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2592652"/>
              </p:ext>
            </p:extLst>
          </p:nvPr>
        </p:nvGraphicFramePr>
        <p:xfrm>
          <a:off x="1080225" y="3752397"/>
          <a:ext cx="3054350" cy="143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663560" imgH="787320" progId="Equation.DSMT4">
                  <p:embed/>
                </p:oleObj>
              </mc:Choice>
              <mc:Fallback>
                <p:oleObj name="Equation" r:id="rId8" imgW="1663560" imgH="787320" progId="Equation.DSMT4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1479BE79-DE4B-AF77-1734-9EA021BA3ED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080225" y="3752397"/>
                        <a:ext cx="3054350" cy="143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0598DB8C-DD5E-2FB8-63A7-B954AFD1367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8331201"/>
              </p:ext>
            </p:extLst>
          </p:nvPr>
        </p:nvGraphicFramePr>
        <p:xfrm>
          <a:off x="4134575" y="3851756"/>
          <a:ext cx="3007941" cy="12363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473120" imgH="609480" progId="Equation.DSMT4">
                  <p:embed/>
                </p:oleObj>
              </mc:Choice>
              <mc:Fallback>
                <p:oleObj name="Equation" r:id="rId10" imgW="1473120" imgH="609480" progId="Equation.DSMT4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1479BE79-DE4B-AF77-1734-9EA021BA3ED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134575" y="3851756"/>
                        <a:ext cx="3007941" cy="12363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F4C1ADD0-DED5-D345-3B56-99E977F049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8850240"/>
              </p:ext>
            </p:extLst>
          </p:nvPr>
        </p:nvGraphicFramePr>
        <p:xfrm>
          <a:off x="574140" y="5181450"/>
          <a:ext cx="3476000" cy="12363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701720" imgH="609480" progId="Equation.DSMT4">
                  <p:embed/>
                </p:oleObj>
              </mc:Choice>
              <mc:Fallback>
                <p:oleObj name="Equation" r:id="rId12" imgW="1701720" imgH="609480" progId="Equation.DSMT4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1479BE79-DE4B-AF77-1734-9EA021BA3ED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74140" y="5181450"/>
                        <a:ext cx="3476000" cy="12363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B003834F-4AE1-21C8-78E4-FB44AB6ACED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9149008"/>
              </p:ext>
            </p:extLst>
          </p:nvPr>
        </p:nvGraphicFramePr>
        <p:xfrm>
          <a:off x="4050140" y="5322588"/>
          <a:ext cx="3931469" cy="9541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714320" imgH="419040" progId="Equation.DSMT4">
                  <p:embed/>
                </p:oleObj>
              </mc:Choice>
              <mc:Fallback>
                <p:oleObj name="Equation" r:id="rId14" imgW="1714320" imgH="419040" progId="Equation.DSMT4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1479BE79-DE4B-AF77-1734-9EA021BA3ED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4050140" y="5322588"/>
                        <a:ext cx="3931469" cy="9541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>
            <a:extLst>
              <a:ext uri="{FF2B5EF4-FFF2-40B4-BE49-F238E27FC236}">
                <a16:creationId xmlns:a16="http://schemas.microsoft.com/office/drawing/2014/main" id="{FF4DE889-9223-D275-92E0-7BE200943E5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2715357"/>
              </p:ext>
            </p:extLst>
          </p:nvPr>
        </p:nvGraphicFramePr>
        <p:xfrm>
          <a:off x="7962300" y="5609781"/>
          <a:ext cx="766855" cy="3806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355320" imgH="177480" progId="Equation.DSMT4">
                  <p:embed/>
                </p:oleObj>
              </mc:Choice>
              <mc:Fallback>
                <p:oleObj name="Equation" r:id="rId16" imgW="355320" imgH="177480" progId="Equation.DSMT4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1479BE79-DE4B-AF77-1734-9EA021BA3ED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7962300" y="5609781"/>
                        <a:ext cx="766855" cy="3806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0831C765-0849-9823-B225-98102EF14237}"/>
              </a:ext>
            </a:extLst>
          </p:cNvPr>
          <p:cNvSpPr txBox="1"/>
          <p:nvPr/>
        </p:nvSpPr>
        <p:spPr>
          <a:xfrm>
            <a:off x="259232" y="3262963"/>
            <a:ext cx="67965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其余元素变为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华文中宋" panose="02010600040101010101" pitchFamily="2" charset="-122"/>
                <a:cs typeface="Times New Roman" panose="02020603050405020304" pitchFamily="18" charset="0"/>
              </a:rPr>
              <a:t>0,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然后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按第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ea typeface="华文中宋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列展开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</a:rPr>
              <a:t>,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5233793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125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0">
            <a:hlinkClick r:id="rId2" action="ppaction://hlinksldjump"/>
            <a:extLst>
              <a:ext uri="{FF2B5EF4-FFF2-40B4-BE49-F238E27FC236}">
                <a16:creationId xmlns:a16="http://schemas.microsoft.com/office/drawing/2014/main" id="{6ED1EF79-A7DA-43D6-9844-52236878D5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850" y="393700"/>
            <a:ext cx="403225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p:sp>
        <p:nvSpPr>
          <p:cNvPr id="45060" name="Rectangle 30">
            <a:extLst>
              <a:ext uri="{FF2B5EF4-FFF2-40B4-BE49-F238E27FC236}">
                <a16:creationId xmlns:a16="http://schemas.microsoft.com/office/drawing/2014/main" id="{72C5B6C1-1136-4086-B50D-8BBFBB5B31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25" y="-23642"/>
            <a:ext cx="7797951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实践问题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: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三阶范德蒙德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𝑽𝒂𝒏𝒅𝒆𝒓𝒎𝒐𝒏𝒅𝒆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行列式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68657D5-0193-B5EC-C153-5788B5817809}"/>
              </a:ext>
            </a:extLst>
          </p:cNvPr>
          <p:cNvSpPr txBox="1"/>
          <p:nvPr/>
        </p:nvSpPr>
        <p:spPr>
          <a:xfrm>
            <a:off x="450850" y="930993"/>
            <a:ext cx="836962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例</a:t>
            </a:r>
            <a:r>
              <a:rPr lang="en-US" altLang="zh-CN" b="1" dirty="0">
                <a:solidFill>
                  <a:srgbClr val="C0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1.13</a:t>
            </a:r>
            <a:r>
              <a:rPr lang="en-US" altLang="zh-CN" b="1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计算三阶</a:t>
            </a:r>
            <a:r>
              <a:rPr lang="zh-CN" altLang="en-US" b="1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范德蒙德</a:t>
            </a:r>
            <a:r>
              <a:rPr lang="en-US" altLang="zh-CN" b="1" dirty="0">
                <a:solidFill>
                  <a:srgbClr val="C0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b="1" dirty="0" err="1">
                <a:solidFill>
                  <a:srgbClr val="C0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Vandermonde</a:t>
            </a:r>
            <a:r>
              <a:rPr lang="en-US" altLang="zh-CN" b="1" dirty="0">
                <a:solidFill>
                  <a:srgbClr val="C0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b="1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行列式</a:t>
            </a:r>
            <a:endParaRPr lang="zh-CN" altLang="en-US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graphicFrame>
        <p:nvGraphicFramePr>
          <p:cNvPr id="5" name="Object 11">
            <a:extLst>
              <a:ext uri="{FF2B5EF4-FFF2-40B4-BE49-F238E27FC236}">
                <a16:creationId xmlns:a16="http://schemas.microsoft.com/office/drawing/2014/main" id="{460343DC-518D-1916-69AB-AC4D0453EB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0509915"/>
              </p:ext>
            </p:extLst>
          </p:nvPr>
        </p:nvGraphicFramePr>
        <p:xfrm>
          <a:off x="2483768" y="1621746"/>
          <a:ext cx="3035867" cy="17081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218960" imgH="685800" progId="Equation.DSMT4">
                  <p:embed/>
                </p:oleObj>
              </mc:Choice>
              <mc:Fallback>
                <p:oleObj name="Equation" r:id="rId3" imgW="1218960" imgH="685800" progId="Equation.DSMT4">
                  <p:embed/>
                  <p:pic>
                    <p:nvPicPr>
                      <p:cNvPr id="114699" name="Object 11">
                        <a:extLst>
                          <a:ext uri="{FF2B5EF4-FFF2-40B4-BE49-F238E27FC236}">
                            <a16:creationId xmlns:a16="http://schemas.microsoft.com/office/drawing/2014/main" id="{AFBB46B5-733D-4542-BEB3-FA3ED29DC25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3768" y="1621746"/>
                        <a:ext cx="3035867" cy="17081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4CB9A8C2-A68E-428C-C95C-9F5F4C75CB19}"/>
              </a:ext>
            </a:extLst>
          </p:cNvPr>
          <p:cNvSpPr txBox="1"/>
          <p:nvPr/>
        </p:nvSpPr>
        <p:spPr>
          <a:xfrm>
            <a:off x="1009012" y="3501008"/>
            <a:ext cx="77215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注意到各列元素组成</a:t>
            </a:r>
            <a:r>
              <a:rPr lang="zh-CN" altLang="en-US" b="1" dirty="0">
                <a:solidFill>
                  <a:srgbClr val="00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等比数列</a:t>
            </a:r>
            <a:r>
              <a:rPr lang="en-US" altLang="zh-CN" b="1" dirty="0">
                <a:ea typeface="华文中宋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从最后一行</a:t>
            </a:r>
            <a:endParaRPr lang="zh-CN" altLang="en-US" b="1" dirty="0"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D987108-BE7C-4211-2DA8-9B2CA4AAFAED}"/>
              </a:ext>
            </a:extLst>
          </p:cNvPr>
          <p:cNvSpPr txBox="1"/>
          <p:nvPr/>
        </p:nvSpPr>
        <p:spPr>
          <a:xfrm>
            <a:off x="450850" y="3501008"/>
            <a:ext cx="5450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解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3E1E29E-F6BE-62C8-3465-FD8B2CAD6554}"/>
              </a:ext>
            </a:extLst>
          </p:cNvPr>
          <p:cNvSpPr txBox="1"/>
          <p:nvPr/>
        </p:nvSpPr>
        <p:spPr>
          <a:xfrm>
            <a:off x="967574" y="4025297"/>
            <a:ext cx="677277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开始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华文中宋" panose="02010600040101010101" pitchFamily="2" charset="-122"/>
                <a:cs typeface="Times New Roman" panose="02020603050405020304" pitchFamily="18" charset="0"/>
              </a:rPr>
              <a:t>,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后一行减前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一行的</a:t>
            </a:r>
            <a:r>
              <a:rPr lang="en-US" altLang="zh-CN" b="1" i="1">
                <a:solidFill>
                  <a:schemeClr val="tx1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b="1" baseline="-25000">
                <a:solidFill>
                  <a:schemeClr val="tx1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倍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可得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4819398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9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0">
            <a:hlinkClick r:id="rId2" action="ppaction://hlinksldjump"/>
            <a:extLst>
              <a:ext uri="{FF2B5EF4-FFF2-40B4-BE49-F238E27FC236}">
                <a16:creationId xmlns:a16="http://schemas.microsoft.com/office/drawing/2014/main" id="{6ED1EF79-A7DA-43D6-9844-52236878D5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850" y="393700"/>
            <a:ext cx="403225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p:sp>
        <p:nvSpPr>
          <p:cNvPr id="45060" name="Rectangle 30">
            <a:extLst>
              <a:ext uri="{FF2B5EF4-FFF2-40B4-BE49-F238E27FC236}">
                <a16:creationId xmlns:a16="http://schemas.microsoft.com/office/drawing/2014/main" id="{72C5B6C1-1136-4086-B50D-8BBFBB5B31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25" y="-26803"/>
            <a:ext cx="765393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>
              <a:spcBef>
                <a:spcPct val="0"/>
              </a:spcBef>
              <a:buClrTx/>
              <a:buSzTx/>
              <a:buNone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实践问题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:</a:t>
            </a:r>
            <a:r>
              <a:rPr lang="zh-CN" altLang="en-US" sz="2600" b="1" dirty="0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三阶范德蒙德</a:t>
            </a:r>
            <a:r>
              <a:rPr lang="en-US" altLang="zh-CN" sz="2600" b="1" dirty="0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600" b="1" dirty="0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𝑽𝒂𝒏𝒅𝒆𝒓𝒎𝒐𝒏𝒅𝒆</a:t>
            </a:r>
            <a:r>
              <a:rPr lang="en-US" altLang="zh-CN" sz="2600" b="1" dirty="0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600" b="1" dirty="0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行列式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" name="Object 11">
            <a:extLst>
              <a:ext uri="{FF2B5EF4-FFF2-40B4-BE49-F238E27FC236}">
                <a16:creationId xmlns:a16="http://schemas.microsoft.com/office/drawing/2014/main" id="{160D811D-4FD2-7974-F829-142162CBAA6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5753273"/>
              </p:ext>
            </p:extLst>
          </p:nvPr>
        </p:nvGraphicFramePr>
        <p:xfrm>
          <a:off x="2344573" y="2561498"/>
          <a:ext cx="4051265" cy="9791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790640" imgH="431640" progId="Equation.DSMT4">
                  <p:embed/>
                </p:oleObj>
              </mc:Choice>
              <mc:Fallback>
                <p:oleObj name="Equation" r:id="rId3" imgW="1790640" imgH="431640" progId="Equation.DSMT4">
                  <p:embed/>
                  <p:pic>
                    <p:nvPicPr>
                      <p:cNvPr id="114699" name="Object 11">
                        <a:extLst>
                          <a:ext uri="{FF2B5EF4-FFF2-40B4-BE49-F238E27FC236}">
                            <a16:creationId xmlns:a16="http://schemas.microsoft.com/office/drawing/2014/main" id="{AFBB46B5-733D-4542-BEB3-FA3ED29DC25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4573" y="2561498"/>
                        <a:ext cx="4051265" cy="9791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1">
            <a:extLst>
              <a:ext uri="{FF2B5EF4-FFF2-40B4-BE49-F238E27FC236}">
                <a16:creationId xmlns:a16="http://schemas.microsoft.com/office/drawing/2014/main" id="{014C0E4E-DA3B-B5E3-3098-DDB07F8337E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5586635"/>
              </p:ext>
            </p:extLst>
          </p:nvPr>
        </p:nvGraphicFramePr>
        <p:xfrm>
          <a:off x="2344573" y="3749575"/>
          <a:ext cx="4326384" cy="5643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752480" imgH="228600" progId="Equation.DSMT4">
                  <p:embed/>
                </p:oleObj>
              </mc:Choice>
              <mc:Fallback>
                <p:oleObj name="Equation" r:id="rId5" imgW="1752480" imgH="228600" progId="Equation.DSMT4">
                  <p:embed/>
                  <p:pic>
                    <p:nvPicPr>
                      <p:cNvPr id="114699" name="Object 11">
                        <a:extLst>
                          <a:ext uri="{FF2B5EF4-FFF2-40B4-BE49-F238E27FC236}">
                            <a16:creationId xmlns:a16="http://schemas.microsoft.com/office/drawing/2014/main" id="{AFBB46B5-733D-4542-BEB3-FA3ED29DC25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4573" y="3749575"/>
                        <a:ext cx="4326384" cy="5643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1">
            <a:extLst>
              <a:ext uri="{FF2B5EF4-FFF2-40B4-BE49-F238E27FC236}">
                <a16:creationId xmlns:a16="http://schemas.microsoft.com/office/drawing/2014/main" id="{32CD7C7C-1C9A-7F7B-C94C-2435C9D5846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2427478"/>
              </p:ext>
            </p:extLst>
          </p:nvPr>
        </p:nvGraphicFramePr>
        <p:xfrm>
          <a:off x="2344573" y="4461265"/>
          <a:ext cx="2542271" cy="8766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104840" imgH="380880" progId="Equation.DSMT4">
                  <p:embed/>
                </p:oleObj>
              </mc:Choice>
              <mc:Fallback>
                <p:oleObj name="Equation" r:id="rId7" imgW="1104840" imgH="380880" progId="Equation.DSMT4">
                  <p:embed/>
                  <p:pic>
                    <p:nvPicPr>
                      <p:cNvPr id="114699" name="Object 11">
                        <a:extLst>
                          <a:ext uri="{FF2B5EF4-FFF2-40B4-BE49-F238E27FC236}">
                            <a16:creationId xmlns:a16="http://schemas.microsoft.com/office/drawing/2014/main" id="{AFBB46B5-733D-4542-BEB3-FA3ED29DC25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4573" y="4461265"/>
                        <a:ext cx="2542271" cy="8766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1">
            <a:extLst>
              <a:ext uri="{FF2B5EF4-FFF2-40B4-BE49-F238E27FC236}">
                <a16:creationId xmlns:a16="http://schemas.microsoft.com/office/drawing/2014/main" id="{B26D1598-6FDB-3756-B878-686115CC436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8703791"/>
              </p:ext>
            </p:extLst>
          </p:nvPr>
        </p:nvGraphicFramePr>
        <p:xfrm>
          <a:off x="2286249" y="1183064"/>
          <a:ext cx="5212495" cy="13304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438280" imgH="622080" progId="Equation.DSMT4">
                  <p:embed/>
                </p:oleObj>
              </mc:Choice>
              <mc:Fallback>
                <p:oleObj name="Equation" r:id="rId9" imgW="2438280" imgH="622080" progId="Equation.DSMT4">
                  <p:embed/>
                  <p:pic>
                    <p:nvPicPr>
                      <p:cNvPr id="3" name="Object 11">
                        <a:extLst>
                          <a:ext uri="{FF2B5EF4-FFF2-40B4-BE49-F238E27FC236}">
                            <a16:creationId xmlns:a16="http://schemas.microsoft.com/office/drawing/2014/main" id="{160D811D-4FD2-7974-F829-142162CBAA6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249" y="1183064"/>
                        <a:ext cx="5212495" cy="13304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1">
            <a:extLst>
              <a:ext uri="{FF2B5EF4-FFF2-40B4-BE49-F238E27FC236}">
                <a16:creationId xmlns:a16="http://schemas.microsoft.com/office/drawing/2014/main" id="{D4E69BE5-5CF4-A470-5128-D3B9FF99E00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500543"/>
              </p:ext>
            </p:extLst>
          </p:nvPr>
        </p:nvGraphicFramePr>
        <p:xfrm>
          <a:off x="395536" y="1014691"/>
          <a:ext cx="1890713" cy="1547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838080" imgH="685800" progId="Equation.DSMT4">
                  <p:embed/>
                </p:oleObj>
              </mc:Choice>
              <mc:Fallback>
                <p:oleObj name="Equation" r:id="rId11" imgW="838080" imgH="685800" progId="Equation.DSMT4">
                  <p:embed/>
                  <p:pic>
                    <p:nvPicPr>
                      <p:cNvPr id="4" name="Object 11">
                        <a:extLst>
                          <a:ext uri="{FF2B5EF4-FFF2-40B4-BE49-F238E27FC236}">
                            <a16:creationId xmlns:a16="http://schemas.microsoft.com/office/drawing/2014/main" id="{B26D1598-6FDB-3756-B878-686115CC436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1014691"/>
                        <a:ext cx="1890713" cy="1547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1D52B22-B492-4AF5-6727-551C4CF3EA93}"/>
                  </a:ext>
                </a:extLst>
              </p:cNvPr>
              <p:cNvSpPr txBox="1"/>
              <p:nvPr/>
            </p:nvSpPr>
            <p:spPr>
              <a:xfrm>
                <a:off x="856045" y="5498068"/>
                <a:ext cx="7028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b="1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这里符号“</a:t>
                </a:r>
                <a14:m>
                  <m:oMath xmlns:m="http://schemas.openxmlformats.org/officeDocument/2006/math">
                    <m:r>
                      <a:rPr lang="zh-CN" altLang="en-US" b="1" i="1" smtClean="0">
                        <a:latin typeface="Cambria Math" panose="02040503050406030204" pitchFamily="18" charset="0"/>
                      </a:rPr>
                      <m:t>∏</m:t>
                    </m:r>
                  </m:oMath>
                </a14:m>
                <a:r>
                  <a:rPr lang="zh-CN" altLang="en-US" b="1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”表示全体</a:t>
                </a:r>
                <a:r>
                  <a:rPr lang="zh-CN" altLang="en-US" b="1" dirty="0">
                    <a:solidFill>
                      <a:srgbClr val="0033CC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同类因子的乘积</a:t>
                </a:r>
                <a:r>
                  <a:rPr lang="en-US" altLang="zh-CN" b="1" dirty="0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.</a:t>
                </a:r>
                <a:endParaRPr lang="zh-CN" altLang="en-US" b="1" dirty="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1D52B22-B492-4AF5-6727-551C4CF3EA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045" y="5498068"/>
                <a:ext cx="7028323" cy="523220"/>
              </a:xfrm>
              <a:prstGeom prst="rect">
                <a:avLst/>
              </a:prstGeom>
              <a:blipFill>
                <a:blip r:embed="rId14"/>
                <a:stretch>
                  <a:fillRect l="-1735" t="-12791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2861562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0">
            <a:hlinkClick r:id="rId2" action="ppaction://hlinksldjump"/>
            <a:extLst>
              <a:ext uri="{FF2B5EF4-FFF2-40B4-BE49-F238E27FC236}">
                <a16:creationId xmlns:a16="http://schemas.microsoft.com/office/drawing/2014/main" id="{6ED1EF79-A7DA-43D6-9844-52236878D5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850" y="393700"/>
            <a:ext cx="403225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060" name="Rectangle 30">
                <a:extLst>
                  <a:ext uri="{FF2B5EF4-FFF2-40B4-BE49-F238E27FC236}">
                    <a16:creationId xmlns:a16="http://schemas.microsoft.com/office/drawing/2014/main" id="{72C5B6C1-1136-4086-B50D-8BBFBB5B31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2914" y="0"/>
                <a:ext cx="6537325" cy="4924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lvl="0">
                  <a:spcBef>
                    <a:spcPct val="0"/>
                  </a:spcBef>
                  <a:buClrTx/>
                  <a:buSzTx/>
                  <a:buNone/>
                  <a:defRPr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600" b="1" dirty="0" smtClean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rPr>
                      <m:t>实践问题</m:t>
                    </m:r>
                    <m:r>
                      <m:rPr>
                        <m:nor/>
                      </m:rPr>
                      <a:rPr lang="en-US" altLang="zh-CN" sz="2600" b="1" dirty="0" smtClean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rPr>
                      <m:t>:</m:t>
                    </m:r>
                    <m:r>
                      <a:rPr lang="en-US" altLang="zh-CN" sz="26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kumimoji="1" lang="en-US" altLang="zh-CN" sz="26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kumimoji="1" lang="zh-CN" altLang="en-US" sz="26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阶范德蒙德行列式</a:t>
                </a:r>
                <a:endParaRPr kumimoji="1" lang="zh-CN" altLang="en-US" sz="26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5060" name="Rectangle 30">
                <a:extLst>
                  <a:ext uri="{FF2B5EF4-FFF2-40B4-BE49-F238E27FC236}">
                    <a16:creationId xmlns:a16="http://schemas.microsoft.com/office/drawing/2014/main" id="{72C5B6C1-1136-4086-B50D-8BBFBB5B31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2914" y="0"/>
                <a:ext cx="6537325" cy="492443"/>
              </a:xfrm>
              <a:prstGeom prst="rect">
                <a:avLst/>
              </a:prstGeom>
              <a:blipFill>
                <a:blip r:embed="rId4"/>
                <a:stretch>
                  <a:fillRect t="-11111" b="-2963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Object 11">
            <a:extLst>
              <a:ext uri="{FF2B5EF4-FFF2-40B4-BE49-F238E27FC236}">
                <a16:creationId xmlns:a16="http://schemas.microsoft.com/office/drawing/2014/main" id="{5FC86801-632B-AA6C-76B7-8AC283F9287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9664520"/>
              </p:ext>
            </p:extLst>
          </p:nvPr>
        </p:nvGraphicFramePr>
        <p:xfrm>
          <a:off x="2519772" y="1375562"/>
          <a:ext cx="4104456" cy="23069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854000" imgH="1041120" progId="Equation.DSMT4">
                  <p:embed/>
                </p:oleObj>
              </mc:Choice>
              <mc:Fallback>
                <p:oleObj name="Equation" r:id="rId5" imgW="1854000" imgH="1041120" progId="Equation.DSMT4">
                  <p:embed/>
                  <p:pic>
                    <p:nvPicPr>
                      <p:cNvPr id="114699" name="Object 11">
                        <a:extLst>
                          <a:ext uri="{FF2B5EF4-FFF2-40B4-BE49-F238E27FC236}">
                            <a16:creationId xmlns:a16="http://schemas.microsoft.com/office/drawing/2014/main" id="{AFBB46B5-733D-4542-BEB3-FA3ED29DC25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9772" y="1375562"/>
                        <a:ext cx="4104456" cy="23069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1">
            <a:extLst>
              <a:ext uri="{FF2B5EF4-FFF2-40B4-BE49-F238E27FC236}">
                <a16:creationId xmlns:a16="http://schemas.microsoft.com/office/drawing/2014/main" id="{A091D50B-1DB1-BFF4-89C5-C2B6C1811C3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453194"/>
              </p:ext>
            </p:extLst>
          </p:nvPr>
        </p:nvGraphicFramePr>
        <p:xfrm>
          <a:off x="3854626" y="3813192"/>
          <a:ext cx="3201164" cy="9119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333440" imgH="380880" progId="Equation.DSMT4">
                  <p:embed/>
                </p:oleObj>
              </mc:Choice>
              <mc:Fallback>
                <p:oleObj name="Equation" r:id="rId7" imgW="1333440" imgH="380880" progId="Equation.DSMT4">
                  <p:embed/>
                  <p:pic>
                    <p:nvPicPr>
                      <p:cNvPr id="10" name="Object 11">
                        <a:extLst>
                          <a:ext uri="{FF2B5EF4-FFF2-40B4-BE49-F238E27FC236}">
                            <a16:creationId xmlns:a16="http://schemas.microsoft.com/office/drawing/2014/main" id="{5FC86801-632B-AA6C-76B7-8AC283F9287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4626" y="3813192"/>
                        <a:ext cx="3201164" cy="9119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6AC8E6A5-4B93-F495-27FA-421FE53BD36D}"/>
              </a:ext>
            </a:extLst>
          </p:cNvPr>
          <p:cNvSpPr txBox="1"/>
          <p:nvPr/>
        </p:nvSpPr>
        <p:spPr>
          <a:xfrm>
            <a:off x="102914" y="860636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 对于</a:t>
            </a:r>
            <a:r>
              <a:rPr lang="en-US" altLang="zh-CN" b="1" i="1" dirty="0">
                <a:solidFill>
                  <a:srgbClr val="C0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b="1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阶范德蒙德行列式</a:t>
            </a:r>
            <a:endParaRPr lang="zh-CN" altLang="en-US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BFE72EB-A196-AD05-9DE3-61B20C7DB94C}"/>
              </a:ext>
            </a:extLst>
          </p:cNvPr>
          <p:cNvSpPr txBox="1"/>
          <p:nvPr/>
        </p:nvSpPr>
        <p:spPr>
          <a:xfrm>
            <a:off x="102914" y="3820076"/>
            <a:ext cx="37517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用</a:t>
            </a:r>
            <a:r>
              <a:rPr lang="zh-CN" altLang="en-US" b="1" dirty="0">
                <a:solidFill>
                  <a:srgbClr val="00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数学归纳法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可以证明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CE3B3D0-4C37-F75E-FDA3-C56548F6A585}"/>
              </a:ext>
            </a:extLst>
          </p:cNvPr>
          <p:cNvSpPr txBox="1"/>
          <p:nvPr/>
        </p:nvSpPr>
        <p:spPr>
          <a:xfrm>
            <a:off x="102914" y="4709462"/>
            <a:ext cx="893817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   范德蒙德行列式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在行列式的计算</a:t>
            </a:r>
            <a:r>
              <a:rPr lang="zh-CN" altLang="en-US" b="1" dirty="0">
                <a:ea typeface="华文中宋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微积分</a:t>
            </a:r>
            <a:r>
              <a:rPr lang="zh-CN" altLang="en-US" b="1" dirty="0">
                <a:ea typeface="华文中宋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向量空间</a:t>
            </a:r>
            <a:r>
              <a:rPr lang="zh-CN" altLang="en-US" b="1" dirty="0">
                <a:ea typeface="华文中宋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线性变换以及多项式理论中有着广泛的应用</a:t>
            </a:r>
            <a:r>
              <a:rPr lang="en-US" altLang="zh-CN" b="1" dirty="0">
                <a:ea typeface="华文中宋" panose="0201060004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下面给出一个范德蒙德行列式计算的例子</a:t>
            </a:r>
            <a:r>
              <a:rPr lang="en-US" altLang="zh-CN" b="1" dirty="0">
                <a:ea typeface="华文中宋" panose="02010600040101010101" pitchFamily="2" charset="-122"/>
                <a:cs typeface="Times New Roman" panose="02020603050405020304" pitchFamily="18" charset="0"/>
              </a:rPr>
              <a:t>.</a:t>
            </a:r>
            <a:endParaRPr lang="zh-CN" altLang="en-US" b="1" dirty="0"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5987471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25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0">
            <a:hlinkClick r:id="rId2" action="ppaction://hlinksldjump"/>
            <a:extLst>
              <a:ext uri="{FF2B5EF4-FFF2-40B4-BE49-F238E27FC236}">
                <a16:creationId xmlns:a16="http://schemas.microsoft.com/office/drawing/2014/main" id="{6ED1EF79-A7DA-43D6-9844-52236878D5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850" y="393700"/>
            <a:ext cx="403225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p:sp>
        <p:nvSpPr>
          <p:cNvPr id="45060" name="Rectangle 30">
            <a:extLst>
              <a:ext uri="{FF2B5EF4-FFF2-40B4-BE49-F238E27FC236}">
                <a16:creationId xmlns:a16="http://schemas.microsoft.com/office/drawing/2014/main" id="{72C5B6C1-1136-4086-B50D-8BBFBB5B31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22" y="-5212"/>
            <a:ext cx="653732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实践问题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: 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运用范德蒙德行列式计算行列式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718D179-4722-1BA5-1A02-8D16E93E753C}"/>
              </a:ext>
            </a:extLst>
          </p:cNvPr>
          <p:cNvSpPr txBox="1"/>
          <p:nvPr/>
        </p:nvSpPr>
        <p:spPr>
          <a:xfrm>
            <a:off x="259232" y="820103"/>
            <a:ext cx="359268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例</a:t>
            </a:r>
            <a:r>
              <a:rPr lang="en-US" altLang="zh-CN" b="1" dirty="0">
                <a:solidFill>
                  <a:srgbClr val="C0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1.14</a:t>
            </a:r>
            <a:r>
              <a:rPr lang="en-US" altLang="zh-CN" b="1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计算行列式 </a:t>
            </a:r>
          </a:p>
        </p:txBody>
      </p:sp>
      <p:graphicFrame>
        <p:nvGraphicFramePr>
          <p:cNvPr id="5" name="Object 11">
            <a:extLst>
              <a:ext uri="{FF2B5EF4-FFF2-40B4-BE49-F238E27FC236}">
                <a16:creationId xmlns:a16="http://schemas.microsoft.com/office/drawing/2014/main" id="{C94C06C0-452A-7E49-217D-2F0B6EC709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5659068"/>
              </p:ext>
            </p:extLst>
          </p:nvPr>
        </p:nvGraphicFramePr>
        <p:xfrm>
          <a:off x="2949776" y="1224412"/>
          <a:ext cx="3244449" cy="19918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282680" imgH="787320" progId="Equation.DSMT4">
                  <p:embed/>
                </p:oleObj>
              </mc:Choice>
              <mc:Fallback>
                <p:oleObj name="Equation" r:id="rId3" imgW="1282680" imgH="787320" progId="Equation.DSMT4">
                  <p:embed/>
                  <p:pic>
                    <p:nvPicPr>
                      <p:cNvPr id="114699" name="Object 11">
                        <a:extLst>
                          <a:ext uri="{FF2B5EF4-FFF2-40B4-BE49-F238E27FC236}">
                            <a16:creationId xmlns:a16="http://schemas.microsoft.com/office/drawing/2014/main" id="{AFBB46B5-733D-4542-BEB3-FA3ED29DC25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9776" y="1224412"/>
                        <a:ext cx="3244449" cy="19918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1">
            <a:extLst>
              <a:ext uri="{FF2B5EF4-FFF2-40B4-BE49-F238E27FC236}">
                <a16:creationId xmlns:a16="http://schemas.microsoft.com/office/drawing/2014/main" id="{DA102784-A902-5E56-24E7-E66EFC40ACA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5201066"/>
              </p:ext>
            </p:extLst>
          </p:nvPr>
        </p:nvGraphicFramePr>
        <p:xfrm>
          <a:off x="751201" y="4367696"/>
          <a:ext cx="1100481" cy="4294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520560" imgH="203040" progId="Equation.DSMT4">
                  <p:embed/>
                </p:oleObj>
              </mc:Choice>
              <mc:Fallback>
                <p:oleObj name="Equation" r:id="rId5" imgW="520560" imgH="203040" progId="Equation.DSMT4">
                  <p:embed/>
                  <p:pic>
                    <p:nvPicPr>
                      <p:cNvPr id="114699" name="Object 11">
                        <a:extLst>
                          <a:ext uri="{FF2B5EF4-FFF2-40B4-BE49-F238E27FC236}">
                            <a16:creationId xmlns:a16="http://schemas.microsoft.com/office/drawing/2014/main" id="{AFBB46B5-733D-4542-BEB3-FA3ED29DC25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1201" y="4367696"/>
                        <a:ext cx="1100481" cy="4294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EBD8751-C0BE-E196-812A-DD85C97C73D2}"/>
                  </a:ext>
                </a:extLst>
              </p:cNvPr>
              <p:cNvSpPr txBox="1"/>
              <p:nvPr/>
            </p:nvSpPr>
            <p:spPr>
              <a:xfrm>
                <a:off x="882103" y="3216222"/>
                <a:ext cx="795040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b="1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注意</a:t>
                </a:r>
                <a14:m>
                  <m:oMath xmlns:m="http://schemas.openxmlformats.org/officeDocument/2006/math">
                    <m:r>
                      <a:rPr lang="zh-CN" altLang="en-US" b="1" dirty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到</m:t>
                    </m:r>
                    <m:r>
                      <a:rPr lang="en-US" altLang="zh-CN" b="1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𝑫</m:t>
                    </m:r>
                  </m:oMath>
                </a14:m>
                <a:r>
                  <a:rPr lang="zh-CN" altLang="en-US" b="1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的转置是一个</a:t>
                </a:r>
                <a:r>
                  <a:rPr lang="zh-CN" altLang="en-US" b="1" dirty="0">
                    <a:solidFill>
                      <a:srgbClr val="0033CC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四阶范德蒙德行列式</a:t>
                </a:r>
                <a:r>
                  <a:rPr lang="en-US" altLang="zh-CN" b="1" dirty="0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, </a:t>
                </a:r>
                <a:r>
                  <a:rPr lang="zh-CN" altLang="en-US" b="1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于是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EBD8751-C0BE-E196-812A-DD85C97C73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103" y="3216222"/>
                <a:ext cx="7950406" cy="523220"/>
              </a:xfrm>
              <a:prstGeom prst="rect">
                <a:avLst/>
              </a:prstGeom>
              <a:blipFill>
                <a:blip r:embed="rId8"/>
                <a:stretch>
                  <a:fillRect l="-1610" t="-12941" b="-3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Object 11">
            <a:extLst>
              <a:ext uri="{FF2B5EF4-FFF2-40B4-BE49-F238E27FC236}">
                <a16:creationId xmlns:a16="http://schemas.microsoft.com/office/drawing/2014/main" id="{970F0157-F1D9-711B-6585-C211D3A73AA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2070708"/>
              </p:ext>
            </p:extLst>
          </p:nvPr>
        </p:nvGraphicFramePr>
        <p:xfrm>
          <a:off x="1857576" y="3881694"/>
          <a:ext cx="2184400" cy="157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091880" imgH="787320" progId="Equation.DSMT4">
                  <p:embed/>
                </p:oleObj>
              </mc:Choice>
              <mc:Fallback>
                <p:oleObj name="Equation" r:id="rId9" imgW="1091880" imgH="787320" progId="Equation.DSMT4">
                  <p:embed/>
                  <p:pic>
                    <p:nvPicPr>
                      <p:cNvPr id="14" name="Object 11">
                        <a:extLst>
                          <a:ext uri="{FF2B5EF4-FFF2-40B4-BE49-F238E27FC236}">
                            <a16:creationId xmlns:a16="http://schemas.microsoft.com/office/drawing/2014/main" id="{DA102784-A902-5E56-24E7-E66EFC40ACA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576" y="3881694"/>
                        <a:ext cx="2184400" cy="157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1">
            <a:extLst>
              <a:ext uri="{FF2B5EF4-FFF2-40B4-BE49-F238E27FC236}">
                <a16:creationId xmlns:a16="http://schemas.microsoft.com/office/drawing/2014/main" id="{3405A557-540D-DBE1-089F-E58776E56C1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6812467"/>
              </p:ext>
            </p:extLst>
          </p:nvPr>
        </p:nvGraphicFramePr>
        <p:xfrm>
          <a:off x="1851682" y="5572971"/>
          <a:ext cx="4978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2489040" imgH="203040" progId="Equation.DSMT4">
                  <p:embed/>
                </p:oleObj>
              </mc:Choice>
              <mc:Fallback>
                <p:oleObj name="Equation" r:id="rId11" imgW="2489040" imgH="203040" progId="Equation.DSMT4">
                  <p:embed/>
                  <p:pic>
                    <p:nvPicPr>
                      <p:cNvPr id="14" name="Object 11">
                        <a:extLst>
                          <a:ext uri="{FF2B5EF4-FFF2-40B4-BE49-F238E27FC236}">
                            <a16:creationId xmlns:a16="http://schemas.microsoft.com/office/drawing/2014/main" id="{DA102784-A902-5E56-24E7-E66EFC40ACA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1682" y="5572971"/>
                        <a:ext cx="49784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1">
            <a:extLst>
              <a:ext uri="{FF2B5EF4-FFF2-40B4-BE49-F238E27FC236}">
                <a16:creationId xmlns:a16="http://schemas.microsoft.com/office/drawing/2014/main" id="{8609C18B-0580-9BDF-FF12-15D8A4C772C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9519052"/>
              </p:ext>
            </p:extLst>
          </p:nvPr>
        </p:nvGraphicFramePr>
        <p:xfrm>
          <a:off x="1862062" y="6108700"/>
          <a:ext cx="6858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342720" imgH="177480" progId="Equation.DSMT4">
                  <p:embed/>
                </p:oleObj>
              </mc:Choice>
              <mc:Fallback>
                <p:oleObj name="Equation" r:id="rId13" imgW="342720" imgH="177480" progId="Equation.DSMT4">
                  <p:embed/>
                  <p:pic>
                    <p:nvPicPr>
                      <p:cNvPr id="14" name="Object 11">
                        <a:extLst>
                          <a:ext uri="{FF2B5EF4-FFF2-40B4-BE49-F238E27FC236}">
                            <a16:creationId xmlns:a16="http://schemas.microsoft.com/office/drawing/2014/main" id="{DA102784-A902-5E56-24E7-E66EFC40ACA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2062" y="6108700"/>
                        <a:ext cx="6858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52F2E503-3926-3301-9457-0E3EF9B97E14}"/>
              </a:ext>
            </a:extLst>
          </p:cNvPr>
          <p:cNvSpPr txBox="1"/>
          <p:nvPr/>
        </p:nvSpPr>
        <p:spPr>
          <a:xfrm>
            <a:off x="259232" y="3221154"/>
            <a:ext cx="49197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</a:rPr>
              <a:t>解</a:t>
            </a:r>
            <a:endParaRPr lang="zh-CN" altLang="en-US" b="1" dirty="0">
              <a:solidFill>
                <a:srgbClr val="C0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47944553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0">
            <a:hlinkClick r:id="rId2" action="ppaction://hlinksldjump"/>
            <a:extLst>
              <a:ext uri="{FF2B5EF4-FFF2-40B4-BE49-F238E27FC236}">
                <a16:creationId xmlns:a16="http://schemas.microsoft.com/office/drawing/2014/main" id="{6ED1EF79-A7DA-43D6-9844-52236878D5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850" y="393700"/>
            <a:ext cx="403225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p:sp>
        <p:nvSpPr>
          <p:cNvPr id="45060" name="Rectangle 30">
            <a:extLst>
              <a:ext uri="{FF2B5EF4-FFF2-40B4-BE49-F238E27FC236}">
                <a16:creationId xmlns:a16="http://schemas.microsoft.com/office/drawing/2014/main" id="{72C5B6C1-1136-4086-B50D-8BBFBB5B31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65393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实践问题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: 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利用行列式按行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列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展开法则计算行列式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8D58C5E-42A0-5CEF-A53D-0237D08A2DA1}"/>
              </a:ext>
            </a:extLst>
          </p:cNvPr>
          <p:cNvSpPr txBox="1"/>
          <p:nvPr/>
        </p:nvSpPr>
        <p:spPr>
          <a:xfrm>
            <a:off x="259232" y="850973"/>
            <a:ext cx="42238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例</a:t>
            </a:r>
            <a:r>
              <a:rPr lang="en-US" altLang="zh-CN" b="1" dirty="0">
                <a:solidFill>
                  <a:srgbClr val="C0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1.15  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设四阶行列式</a:t>
            </a:r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A83EDCD7-08BC-4C45-2B48-D6AD79980A5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9637078"/>
              </p:ext>
            </p:extLst>
          </p:nvPr>
        </p:nvGraphicFramePr>
        <p:xfrm>
          <a:off x="3039735" y="1403277"/>
          <a:ext cx="3306849" cy="22767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143000" imgH="787320" progId="Equation.DSMT4">
                  <p:embed/>
                </p:oleObj>
              </mc:Choice>
              <mc:Fallback>
                <p:oleObj name="Equation" r:id="rId3" imgW="1143000" imgH="787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39735" y="1403277"/>
                        <a:ext cx="3306849" cy="22767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052B75BF-BF47-FF01-9A37-E2030294EF18}"/>
                  </a:ext>
                </a:extLst>
              </p:cNvPr>
              <p:cNvSpPr txBox="1"/>
              <p:nvPr/>
            </p:nvSpPr>
            <p:spPr>
              <a:xfrm>
                <a:off x="259232" y="3780792"/>
                <a:ext cx="8538262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b="1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求</a:t>
                </a:r>
                <a:r>
                  <a:rPr lang="en-US" altLang="zh-CN" b="1" i="1" dirty="0">
                    <a:solidFill>
                      <a:schemeClr val="tx1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M</a:t>
                </a:r>
                <a:r>
                  <a:rPr lang="en-US" altLang="zh-CN" b="1" baseline="-25000" dirty="0">
                    <a:solidFill>
                      <a:schemeClr val="tx1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21</a:t>
                </a:r>
                <a:r>
                  <a:rPr lang="en-US" altLang="zh-CN" b="1" i="1" dirty="0">
                    <a:solidFill>
                      <a:schemeClr val="tx1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+ M</a:t>
                </a:r>
                <a:r>
                  <a:rPr lang="en-US" altLang="zh-CN" b="1" baseline="-25000" dirty="0">
                    <a:solidFill>
                      <a:schemeClr val="tx1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22</a:t>
                </a:r>
                <a:r>
                  <a:rPr lang="en-US" altLang="zh-CN" b="1" i="1" dirty="0">
                    <a:solidFill>
                      <a:schemeClr val="tx1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+ M</a:t>
                </a:r>
                <a:r>
                  <a:rPr lang="en-US" altLang="zh-CN" b="1" baseline="-25000" dirty="0">
                    <a:solidFill>
                      <a:schemeClr val="tx1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23</a:t>
                </a:r>
                <a:r>
                  <a:rPr lang="en-US" altLang="zh-CN" b="1" i="1" dirty="0">
                    <a:solidFill>
                      <a:schemeClr val="tx1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+ M</a:t>
                </a:r>
                <a:r>
                  <a:rPr lang="en-US" altLang="zh-CN" b="1" baseline="-25000" dirty="0">
                    <a:solidFill>
                      <a:schemeClr val="tx1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24 </a:t>
                </a:r>
                <a:r>
                  <a:rPr lang="en-US" altLang="zh-CN" b="1" i="1" dirty="0">
                    <a:solidFill>
                      <a:schemeClr val="tx1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, A</a:t>
                </a:r>
                <a:r>
                  <a:rPr lang="en-US" altLang="zh-CN" b="1" baseline="-25000" dirty="0">
                    <a:solidFill>
                      <a:schemeClr val="tx1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12</a:t>
                </a:r>
                <a:r>
                  <a:rPr lang="en-US" altLang="zh-CN" b="1" i="1" dirty="0">
                    <a:solidFill>
                      <a:schemeClr val="tx1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+ A</a:t>
                </a:r>
                <a:r>
                  <a:rPr lang="en-US" altLang="zh-CN" b="1" baseline="-25000" dirty="0">
                    <a:solidFill>
                      <a:schemeClr val="tx1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23</a:t>
                </a:r>
                <a:r>
                  <a:rPr lang="en-US" altLang="zh-CN" b="1" i="1" dirty="0">
                    <a:solidFill>
                      <a:schemeClr val="tx1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+ A</a:t>
                </a:r>
                <a:r>
                  <a:rPr lang="en-US" altLang="zh-CN" b="1" baseline="-25000" dirty="0">
                    <a:solidFill>
                      <a:schemeClr val="tx1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33</a:t>
                </a:r>
                <a:r>
                  <a:rPr lang="en-US" altLang="zh-CN" b="1" i="1" dirty="0">
                    <a:solidFill>
                      <a:schemeClr val="tx1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+ A</a:t>
                </a:r>
                <a:r>
                  <a:rPr lang="en-US" altLang="zh-CN" b="1" baseline="-25000" dirty="0">
                    <a:solidFill>
                      <a:schemeClr val="tx1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43</a:t>
                </a:r>
                <a14:m>
                  <m:oMath xmlns:m="http://schemas.openxmlformats.org/officeDocument/2006/math">
                    <m:r>
                      <a:rPr lang="en-US" altLang="zh-CN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zh-CN" altLang="en-US" b="1" dirty="0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及</a:t>
                </a:r>
                <a:endParaRPr lang="en-US" altLang="zh-CN" b="1" dirty="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b="1" dirty="0">
                    <a:solidFill>
                      <a:schemeClr val="tx1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b="1" i="1" dirty="0">
                    <a:solidFill>
                      <a:schemeClr val="tx1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lang="en-US" altLang="zh-CN" b="1" baseline="-25000" dirty="0">
                    <a:solidFill>
                      <a:schemeClr val="tx1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13</a:t>
                </a:r>
                <a:r>
                  <a:rPr lang="en-US" altLang="zh-CN" b="1" i="1" dirty="0">
                    <a:solidFill>
                      <a:schemeClr val="tx1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-A</a:t>
                </a:r>
                <a:r>
                  <a:rPr lang="en-US" altLang="zh-CN" b="1" baseline="-25000" dirty="0">
                    <a:solidFill>
                      <a:schemeClr val="tx1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23</a:t>
                </a:r>
                <a:r>
                  <a:rPr lang="en-US" altLang="zh-CN" b="1" i="1" dirty="0">
                    <a:solidFill>
                      <a:schemeClr val="tx1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+</a:t>
                </a:r>
                <a:r>
                  <a:rPr lang="en-US" altLang="zh-CN" b="1" dirty="0">
                    <a:solidFill>
                      <a:schemeClr val="tx1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3</a:t>
                </a:r>
                <a:r>
                  <a:rPr lang="en-US" altLang="zh-CN" b="1" i="1" dirty="0">
                    <a:solidFill>
                      <a:schemeClr val="tx1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lang="en-US" altLang="zh-CN" b="1" baseline="-25000" dirty="0">
                    <a:solidFill>
                      <a:schemeClr val="tx1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33</a:t>
                </a:r>
                <a:r>
                  <a:rPr lang="en-US" altLang="zh-CN" b="1" i="1" dirty="0">
                    <a:solidFill>
                      <a:schemeClr val="tx1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+</a:t>
                </a:r>
                <a:r>
                  <a:rPr lang="en-US" altLang="zh-CN" b="1" dirty="0">
                    <a:solidFill>
                      <a:schemeClr val="tx1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b="1" i="1" dirty="0">
                    <a:solidFill>
                      <a:schemeClr val="tx1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lang="en-US" altLang="zh-CN" b="1" baseline="-25000" dirty="0">
                    <a:solidFill>
                      <a:schemeClr val="tx1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43</a:t>
                </a:r>
                <a:r>
                  <a:rPr lang="en-US" altLang="zh-CN" b="1" dirty="0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.</a:t>
                </a:r>
                <a:r>
                  <a:rPr lang="zh-CN" altLang="en-US" b="1" dirty="0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052B75BF-BF47-FF01-9A37-E2030294EF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232" y="3780792"/>
                <a:ext cx="8538262" cy="954107"/>
              </a:xfrm>
              <a:prstGeom prst="rect">
                <a:avLst/>
              </a:prstGeom>
              <a:blipFill>
                <a:blip r:embed="rId5"/>
                <a:stretch>
                  <a:fillRect l="-1500" t="-6369" b="-165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4059676"/>
      </p:ext>
    </p:extLst>
  </p:cSld>
  <p:clrMapOvr>
    <a:masterClrMapping/>
  </p:clrMapOvr>
  <p:transition spd="slow">
    <p:split orient="vert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0">
            <a:hlinkClick r:id="rId2" action="ppaction://hlinksldjump"/>
            <a:extLst>
              <a:ext uri="{FF2B5EF4-FFF2-40B4-BE49-F238E27FC236}">
                <a16:creationId xmlns:a16="http://schemas.microsoft.com/office/drawing/2014/main" id="{6ED1EF79-A7DA-43D6-9844-52236878D5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850" y="393700"/>
            <a:ext cx="403225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p:sp>
        <p:nvSpPr>
          <p:cNvPr id="45060" name="Rectangle 30">
            <a:extLst>
              <a:ext uri="{FF2B5EF4-FFF2-40B4-BE49-F238E27FC236}">
                <a16:creationId xmlns:a16="http://schemas.microsoft.com/office/drawing/2014/main" id="{72C5B6C1-1136-4086-B50D-8BBFBB5B31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24" y="3252"/>
            <a:ext cx="787560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实践问题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: 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利用行列式按行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列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展开法则计算行列式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4A0440D-1D84-ED70-6E8B-BCC8D7A89B64}"/>
              </a:ext>
            </a:extLst>
          </p:cNvPr>
          <p:cNvSpPr txBox="1"/>
          <p:nvPr/>
        </p:nvSpPr>
        <p:spPr>
          <a:xfrm>
            <a:off x="827584" y="1049973"/>
            <a:ext cx="63904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由</a:t>
            </a:r>
            <a:r>
              <a:rPr lang="zh-CN" altLang="en-US" b="1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代数余子式的定义及定理</a:t>
            </a:r>
            <a:r>
              <a:rPr lang="en-US" altLang="zh-CN" b="1" dirty="0">
                <a:solidFill>
                  <a:srgbClr val="C0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1.2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可得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10900876-1106-FF37-6127-97E8417748F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1895688"/>
              </p:ext>
            </p:extLst>
          </p:nvPr>
        </p:nvGraphicFramePr>
        <p:xfrm>
          <a:off x="909246" y="1792734"/>
          <a:ext cx="3533432" cy="5232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549080" imgH="228600" progId="Equation.DSMT4">
                  <p:embed/>
                </p:oleObj>
              </mc:Choice>
              <mc:Fallback>
                <p:oleObj name="Equation" r:id="rId3" imgW="15490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09246" y="1792734"/>
                        <a:ext cx="3533432" cy="5232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5F40D7AC-1A97-6DF2-F7AA-59CD4042767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2669750"/>
              </p:ext>
            </p:extLst>
          </p:nvPr>
        </p:nvGraphicFramePr>
        <p:xfrm>
          <a:off x="595201" y="2256092"/>
          <a:ext cx="3976800" cy="5840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562040" imgH="228600" progId="Equation.DSMT4">
                  <p:embed/>
                </p:oleObj>
              </mc:Choice>
              <mc:Fallback>
                <p:oleObj name="Equation" r:id="rId5" imgW="1562040" imgH="228600" progId="Equation.DSMT4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10900876-1106-FF37-6127-97E8417748F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95201" y="2256092"/>
                        <a:ext cx="3976800" cy="5840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6B088788-480E-0F63-9F5C-A89E7FB2387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3161607"/>
              </p:ext>
            </p:extLst>
          </p:nvPr>
        </p:nvGraphicFramePr>
        <p:xfrm>
          <a:off x="3275856" y="2764895"/>
          <a:ext cx="2900625" cy="17626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295280" imgH="787320" progId="Equation.DSMT4">
                  <p:embed/>
                </p:oleObj>
              </mc:Choice>
              <mc:Fallback>
                <p:oleObj name="Equation" r:id="rId7" imgW="1295280" imgH="787320" progId="Equation.DSMT4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10900876-1106-FF37-6127-97E8417748F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275856" y="2764895"/>
                        <a:ext cx="2900625" cy="17626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4B431B13-D15C-8B0E-2496-1E417D8BE1F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3160685"/>
              </p:ext>
            </p:extLst>
          </p:nvPr>
        </p:nvGraphicFramePr>
        <p:xfrm>
          <a:off x="6139791" y="2838168"/>
          <a:ext cx="2254276" cy="16893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812520" imgH="609480" progId="Equation.DSMT4">
                  <p:embed/>
                </p:oleObj>
              </mc:Choice>
              <mc:Fallback>
                <p:oleObj name="Equation" r:id="rId9" imgW="812520" imgH="609480" progId="Equation.DSMT4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10900876-1106-FF37-6127-97E8417748F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139791" y="2838168"/>
                        <a:ext cx="2254276" cy="16893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E1AEA735-36A0-E309-6070-AF8A28D142A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8603646"/>
              </p:ext>
            </p:extLst>
          </p:nvPr>
        </p:nvGraphicFramePr>
        <p:xfrm>
          <a:off x="595200" y="4647890"/>
          <a:ext cx="2805461" cy="15311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117440" imgH="609480" progId="Equation.DSMT4">
                  <p:embed/>
                </p:oleObj>
              </mc:Choice>
              <mc:Fallback>
                <p:oleObj name="Equation" r:id="rId11" imgW="1117440" imgH="609480" progId="Equation.DSMT4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10900876-1106-FF37-6127-97E8417748F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95200" y="4647890"/>
                        <a:ext cx="2805461" cy="15311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1FDF0666-9F36-6D57-178C-1E2CA79909D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4959585"/>
              </p:ext>
            </p:extLst>
          </p:nvPr>
        </p:nvGraphicFramePr>
        <p:xfrm>
          <a:off x="3355975" y="5175250"/>
          <a:ext cx="654050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279360" imgH="203040" progId="Equation.DSMT4">
                  <p:embed/>
                </p:oleObj>
              </mc:Choice>
              <mc:Fallback>
                <p:oleObj name="Equation" r:id="rId13" imgW="279360" imgH="203040" progId="Equation.DSMT4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10900876-1106-FF37-6127-97E8417748F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355975" y="5175250"/>
                        <a:ext cx="654050" cy="4778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53D85338-8698-595E-EBB9-B2600EC2AD49}"/>
              </a:ext>
            </a:extLst>
          </p:cNvPr>
          <p:cNvSpPr txBox="1"/>
          <p:nvPr/>
        </p:nvSpPr>
        <p:spPr>
          <a:xfrm>
            <a:off x="281154" y="1049973"/>
            <a:ext cx="6280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</a:rPr>
              <a:t>解</a:t>
            </a:r>
            <a:endParaRPr lang="zh-CN" altLang="en-US" b="1" dirty="0">
              <a:solidFill>
                <a:srgbClr val="C0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D0C18FF0-0EA5-2636-9FA5-09645B76DAE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5084295"/>
              </p:ext>
            </p:extLst>
          </p:nvPr>
        </p:nvGraphicFramePr>
        <p:xfrm>
          <a:off x="595200" y="2764895"/>
          <a:ext cx="2587145" cy="18281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1117440" imgH="787320" progId="Equation.DSMT4">
                  <p:embed/>
                </p:oleObj>
              </mc:Choice>
              <mc:Fallback>
                <p:oleObj name="Equation" r:id="rId15" imgW="1117440" imgH="787320" progId="Equation.DSMT4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5F40D7AC-1A97-6DF2-F7AA-59CD4042767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95200" y="2764895"/>
                        <a:ext cx="2587145" cy="18281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67145457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Line 2">
            <a:extLst>
              <a:ext uri="{FF2B5EF4-FFF2-40B4-BE49-F238E27FC236}">
                <a16:creationId xmlns:a16="http://schemas.microsoft.com/office/drawing/2014/main" id="{B23C083C-4786-427B-8023-7BCA8B81A9CD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808038"/>
            <a:ext cx="9144000" cy="0"/>
          </a:xfrm>
          <a:prstGeom prst="line">
            <a:avLst/>
          </a:prstGeom>
          <a:noFill/>
          <a:ln w="76200" cmpd="tri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8B2132EF-33CE-4DEE-A132-AEEC1C91EB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68" y="0"/>
            <a:ext cx="41052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第一章  行列式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18046D2-C6D9-4330-8B3B-9CE457AFD2E6}"/>
              </a:ext>
            </a:extLst>
          </p:cNvPr>
          <p:cNvSpPr/>
          <p:nvPr/>
        </p:nvSpPr>
        <p:spPr>
          <a:xfrm>
            <a:off x="1619672" y="1628800"/>
            <a:ext cx="54553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50000"/>
              </a:spcBef>
              <a:defRPr/>
            </a:pP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中宋" panose="02010600040101010101" pitchFamily="2" charset="-122"/>
                <a:cs typeface="Times New Roman" panose="02020603050405020304" pitchFamily="18" charset="0"/>
              </a:rPr>
              <a:t>§1.4  </a:t>
            </a:r>
            <a:r>
              <a:rPr lang="zh-CN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中宋" panose="02010600040101010101" pitchFamily="2" charset="-122"/>
                <a:cs typeface="Times New Roman" panose="02020603050405020304" pitchFamily="18" charset="0"/>
              </a:rPr>
              <a:t>行列式按行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中宋" panose="02010600040101010101" pitchFamily="2" charset="-122"/>
                <a:cs typeface="Times New Roman" panose="02020603050405020304" pitchFamily="18" charset="0"/>
              </a:rPr>
              <a:t>列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中宋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中宋" panose="02010600040101010101" pitchFamily="2" charset="-122"/>
                <a:cs typeface="Times New Roman" panose="02020603050405020304" pitchFamily="18" charset="0"/>
              </a:rPr>
              <a:t>展开</a:t>
            </a:r>
          </a:p>
        </p:txBody>
      </p:sp>
    </p:spTree>
    <p:extLst>
      <p:ext uri="{BB962C8B-B14F-4D97-AF65-F5344CB8AC3E}">
        <p14:creationId xmlns:p14="http://schemas.microsoft.com/office/powerpoint/2010/main" val="1757092652"/>
      </p:ext>
    </p:extLst>
  </p:cSld>
  <p:clrMapOvr>
    <a:masterClrMapping/>
  </p:clrMapOvr>
  <p:transition spd="slow">
    <p:split orient="vert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0">
            <a:hlinkClick r:id="rId2" action="ppaction://hlinksldjump"/>
            <a:extLst>
              <a:ext uri="{FF2B5EF4-FFF2-40B4-BE49-F238E27FC236}">
                <a16:creationId xmlns:a16="http://schemas.microsoft.com/office/drawing/2014/main" id="{6ED1EF79-A7DA-43D6-9844-52236878D5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850" y="393700"/>
            <a:ext cx="403225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p:sp>
        <p:nvSpPr>
          <p:cNvPr id="45060" name="Rectangle 30">
            <a:extLst>
              <a:ext uri="{FF2B5EF4-FFF2-40B4-BE49-F238E27FC236}">
                <a16:creationId xmlns:a16="http://schemas.microsoft.com/office/drawing/2014/main" id="{72C5B6C1-1136-4086-B50D-8BBFBB5B31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230" y="0"/>
            <a:ext cx="7797951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实践问题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: 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利用行列式按行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列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展开法则计算行列式</a:t>
            </a:r>
          </a:p>
        </p:txBody>
      </p:sp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1FDF0666-9F36-6D57-178C-1E2CA79909D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2011574"/>
              </p:ext>
            </p:extLst>
          </p:nvPr>
        </p:nvGraphicFramePr>
        <p:xfrm>
          <a:off x="450850" y="692696"/>
          <a:ext cx="3025775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333440" imgH="228600" progId="Equation.DSMT4">
                  <p:embed/>
                </p:oleObj>
              </mc:Choice>
              <mc:Fallback>
                <p:oleObj name="Equation" r:id="rId3" imgW="1333440" imgH="228600" progId="Equation.DSMT4">
                  <p:embed/>
                  <p:pic>
                    <p:nvPicPr>
                      <p:cNvPr id="14" name="对象 13">
                        <a:extLst>
                          <a:ext uri="{FF2B5EF4-FFF2-40B4-BE49-F238E27FC236}">
                            <a16:creationId xmlns:a16="http://schemas.microsoft.com/office/drawing/2014/main" id="{1FDF0666-9F36-6D57-178C-1E2CA79909D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0850" y="692696"/>
                        <a:ext cx="3025775" cy="520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076E9BA9-C476-3BBC-35DC-AD842AADA3A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1575638"/>
              </p:ext>
            </p:extLst>
          </p:nvPr>
        </p:nvGraphicFramePr>
        <p:xfrm>
          <a:off x="125756" y="1144399"/>
          <a:ext cx="4984750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197080" imgH="228600" progId="Equation.DSMT4">
                  <p:embed/>
                </p:oleObj>
              </mc:Choice>
              <mc:Fallback>
                <p:oleObj name="Equation" r:id="rId5" imgW="2197080" imgH="228600" progId="Equation.DSMT4">
                  <p:embed/>
                  <p:pic>
                    <p:nvPicPr>
                      <p:cNvPr id="14" name="对象 13">
                        <a:extLst>
                          <a:ext uri="{FF2B5EF4-FFF2-40B4-BE49-F238E27FC236}">
                            <a16:creationId xmlns:a16="http://schemas.microsoft.com/office/drawing/2014/main" id="{1FDF0666-9F36-6D57-178C-1E2CA79909D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5756" y="1144399"/>
                        <a:ext cx="4984750" cy="522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370A05CC-390C-76E8-B98E-B5841E14A45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288125"/>
              </p:ext>
            </p:extLst>
          </p:nvPr>
        </p:nvGraphicFramePr>
        <p:xfrm>
          <a:off x="125756" y="1658366"/>
          <a:ext cx="2103438" cy="179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927000" imgH="787320" progId="Equation.DSMT4">
                  <p:embed/>
                </p:oleObj>
              </mc:Choice>
              <mc:Fallback>
                <p:oleObj name="Equation" r:id="rId7" imgW="927000" imgH="787320" progId="Equation.DSMT4">
                  <p:embed/>
                  <p:pic>
                    <p:nvPicPr>
                      <p:cNvPr id="14" name="对象 13">
                        <a:extLst>
                          <a:ext uri="{FF2B5EF4-FFF2-40B4-BE49-F238E27FC236}">
                            <a16:creationId xmlns:a16="http://schemas.microsoft.com/office/drawing/2014/main" id="{1FDF0666-9F36-6D57-178C-1E2CA79909D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25756" y="1658366"/>
                        <a:ext cx="2103438" cy="1793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4013F09F-D96E-6458-20A9-BFE95743D97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1480666"/>
              </p:ext>
            </p:extLst>
          </p:nvPr>
        </p:nvGraphicFramePr>
        <p:xfrm>
          <a:off x="2185988" y="2279243"/>
          <a:ext cx="631825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79360" imgH="203040" progId="Equation.DSMT4">
                  <p:embed/>
                </p:oleObj>
              </mc:Choice>
              <mc:Fallback>
                <p:oleObj name="Equation" r:id="rId9" imgW="279360" imgH="203040" progId="Equation.DSMT4">
                  <p:embed/>
                  <p:pic>
                    <p:nvPicPr>
                      <p:cNvPr id="14" name="对象 13">
                        <a:extLst>
                          <a:ext uri="{FF2B5EF4-FFF2-40B4-BE49-F238E27FC236}">
                            <a16:creationId xmlns:a16="http://schemas.microsoft.com/office/drawing/2014/main" id="{1FDF0666-9F36-6D57-178C-1E2CA79909D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185988" y="2279243"/>
                        <a:ext cx="631825" cy="465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067B67CA-A200-688D-C048-E846126BDD5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3529071"/>
              </p:ext>
            </p:extLst>
          </p:nvPr>
        </p:nvGraphicFramePr>
        <p:xfrm>
          <a:off x="450850" y="3517617"/>
          <a:ext cx="3584856" cy="5222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574640" imgH="228600" progId="Equation.DSMT4">
                  <p:embed/>
                </p:oleObj>
              </mc:Choice>
              <mc:Fallback>
                <p:oleObj name="Equation" r:id="rId11" imgW="1574640" imgH="228600" progId="Equation.DSMT4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962927FD-E071-14C5-3F87-7600D274A9C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50850" y="3517617"/>
                        <a:ext cx="3584856" cy="5222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9F4002D3-A4AD-CB65-13DA-8F829A6D83B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8902459"/>
              </p:ext>
            </p:extLst>
          </p:nvPr>
        </p:nvGraphicFramePr>
        <p:xfrm>
          <a:off x="125756" y="4039903"/>
          <a:ext cx="2241667" cy="17438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1015920" imgH="787320" progId="Equation.DSMT4">
                  <p:embed/>
                </p:oleObj>
              </mc:Choice>
              <mc:Fallback>
                <p:oleObj name="Equation" r:id="rId13" imgW="1015920" imgH="787320" progId="Equation.DSMT4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962927FD-E071-14C5-3F87-7600D274A9C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25756" y="4039903"/>
                        <a:ext cx="2241667" cy="17438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73B2FA42-7492-5DAF-C520-8094D3AD12A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6917237"/>
              </p:ext>
            </p:extLst>
          </p:nvPr>
        </p:nvGraphicFramePr>
        <p:xfrm>
          <a:off x="2419659" y="4039903"/>
          <a:ext cx="2724150" cy="164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1307880" imgH="787320" progId="Equation.DSMT4">
                  <p:embed/>
                </p:oleObj>
              </mc:Choice>
              <mc:Fallback>
                <p:oleObj name="Equation" r:id="rId15" imgW="1307880" imgH="787320" progId="Equation.DSMT4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962927FD-E071-14C5-3F87-7600D274A9C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419659" y="4039903"/>
                        <a:ext cx="2724150" cy="16462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C729170A-10B0-97ED-2E72-B834716298D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5384508"/>
              </p:ext>
            </p:extLst>
          </p:nvPr>
        </p:nvGraphicFramePr>
        <p:xfrm>
          <a:off x="5143809" y="4132771"/>
          <a:ext cx="1969767" cy="146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825480" imgH="609480" progId="Equation.DSMT4">
                  <p:embed/>
                </p:oleObj>
              </mc:Choice>
              <mc:Fallback>
                <p:oleObj name="Equation" r:id="rId17" imgW="825480" imgH="609480" progId="Equation.DSMT4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962927FD-E071-14C5-3F87-7600D274A9C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143809" y="4132771"/>
                        <a:ext cx="1969767" cy="146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2F8FBEF9-CC49-6CFD-2463-A27EA6F2B0D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7538831"/>
              </p:ext>
            </p:extLst>
          </p:nvPr>
        </p:nvGraphicFramePr>
        <p:xfrm>
          <a:off x="6990534" y="4132771"/>
          <a:ext cx="2153466" cy="146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901440" imgH="609480" progId="Equation.DSMT4">
                  <p:embed/>
                </p:oleObj>
              </mc:Choice>
              <mc:Fallback>
                <p:oleObj name="Equation" r:id="rId19" imgW="901440" imgH="609480" progId="Equation.DSMT4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962927FD-E071-14C5-3F87-7600D274A9C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6990534" y="4132771"/>
                        <a:ext cx="2153466" cy="146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>
            <a:extLst>
              <a:ext uri="{FF2B5EF4-FFF2-40B4-BE49-F238E27FC236}">
                <a16:creationId xmlns:a16="http://schemas.microsoft.com/office/drawing/2014/main" id="{300C32C2-3591-A755-2822-C31D2FEDD6E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4733983"/>
              </p:ext>
            </p:extLst>
          </p:nvPr>
        </p:nvGraphicFramePr>
        <p:xfrm>
          <a:off x="125756" y="5850376"/>
          <a:ext cx="940622" cy="4557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368280" imgH="177480" progId="Equation.DSMT4">
                  <p:embed/>
                </p:oleObj>
              </mc:Choice>
              <mc:Fallback>
                <p:oleObj name="Equation" r:id="rId21" imgW="368280" imgH="177480" progId="Equation.DSMT4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962927FD-E071-14C5-3F87-7600D274A9C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25756" y="5850376"/>
                        <a:ext cx="940622" cy="4557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37682174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>
            <a:extLst>
              <a:ext uri="{FF2B5EF4-FFF2-40B4-BE49-F238E27FC236}">
                <a16:creationId xmlns:a16="http://schemas.microsoft.com/office/drawing/2014/main" id="{9BF13833-45B6-4AAA-B73B-C5518CFEBE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7486" y="1412776"/>
            <a:ext cx="7926514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>
              <a:spcBef>
                <a:spcPct val="0"/>
              </a:spcBef>
              <a:buClrTx/>
              <a:buSzTx/>
              <a:buNone/>
              <a:defRPr/>
            </a:pPr>
            <a:r>
              <a:rPr kumimoji="1" lang="zh-CN" altLang="zh-CN" sz="25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基本问题</a:t>
            </a:r>
            <a:r>
              <a:rPr kumimoji="1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: </a:t>
            </a:r>
            <a:r>
              <a:rPr lang="zh-CN" altLang="en-US" sz="2500" b="1" dirty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行列式的代数余子式的定义是什么</a:t>
            </a:r>
            <a:r>
              <a:rPr lang="en-US" altLang="zh-CN" sz="2500" b="1" dirty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?</a:t>
            </a:r>
            <a:r>
              <a:rPr lang="zh-CN" altLang="en-US" sz="2500" b="1" dirty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如何利</a:t>
            </a:r>
            <a:r>
              <a:rPr lang="zh-CN" altLang="en-US" sz="2500" b="1" dirty="0">
                <a:solidFill>
                  <a:srgbClr val="0000FF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用</a:t>
            </a:r>
            <a:endParaRPr kumimoji="1" lang="zh-CN" altLang="zh-CN" sz="25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4035" name="Line 12">
            <a:extLst>
              <a:ext uri="{FF2B5EF4-FFF2-40B4-BE49-F238E27FC236}">
                <a16:creationId xmlns:a16="http://schemas.microsoft.com/office/drawing/2014/main" id="{80982FA9-26BC-4A95-9851-2F2FC5A77790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836613"/>
            <a:ext cx="91440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E6D50D67-0721-460C-980E-6D04231C34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3499" y="1816268"/>
            <a:ext cx="6507724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500" b="1" dirty="0">
                <a:solidFill>
                  <a:srgbClr val="0000FF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行列式按行</a:t>
            </a:r>
            <a:r>
              <a:rPr lang="en-US" altLang="zh-CN" sz="2500" b="1" dirty="0">
                <a:solidFill>
                  <a:srgbClr val="0000FF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500" b="1" dirty="0">
                <a:solidFill>
                  <a:srgbClr val="0000FF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列</a:t>
            </a:r>
            <a:r>
              <a:rPr lang="en-US" altLang="zh-CN" sz="2500" b="1" dirty="0">
                <a:solidFill>
                  <a:srgbClr val="0000FF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500" b="1" dirty="0">
                <a:solidFill>
                  <a:srgbClr val="0000FF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展开法则对行列式进行计算？</a:t>
            </a:r>
          </a:p>
        </p:txBody>
      </p:sp>
      <p:sp>
        <p:nvSpPr>
          <p:cNvPr id="44037" name="Text Box 2">
            <a:extLst>
              <a:ext uri="{FF2B5EF4-FFF2-40B4-BE49-F238E27FC236}">
                <a16:creationId xmlns:a16="http://schemas.microsoft.com/office/drawing/2014/main" id="{EA77B2B6-8A95-4258-8CFE-AE1C4CC44E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76472"/>
            <a:ext cx="5407025" cy="598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lnSpc>
                <a:spcPct val="120000"/>
              </a:lnSpc>
              <a:spcBef>
                <a:spcPct val="50000"/>
              </a:spcBef>
              <a:buClrTx/>
              <a:buSzTx/>
              <a:buNone/>
              <a:defRPr/>
            </a:pPr>
            <a:r>
              <a:rPr lang="zh-CN" altLang="en-US" sz="3000" b="1" dirty="0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行列式的性质的</a:t>
            </a:r>
            <a:r>
              <a:rPr kumimoji="1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小结</a:t>
            </a:r>
          </a:p>
        </p:txBody>
      </p:sp>
      <p:sp>
        <p:nvSpPr>
          <p:cNvPr id="2" name="爆炸形: 8 pt  1">
            <a:extLst>
              <a:ext uri="{FF2B5EF4-FFF2-40B4-BE49-F238E27FC236}">
                <a16:creationId xmlns:a16="http://schemas.microsoft.com/office/drawing/2014/main" id="{53382267-904B-4FCD-A0F5-4D7098E0F9EF}"/>
              </a:ext>
            </a:extLst>
          </p:cNvPr>
          <p:cNvSpPr/>
          <p:nvPr/>
        </p:nvSpPr>
        <p:spPr bwMode="auto">
          <a:xfrm>
            <a:off x="1067390" y="1521676"/>
            <a:ext cx="213994" cy="259253"/>
          </a:xfrm>
          <a:prstGeom prst="irregularSeal1">
            <a:avLst/>
          </a:prstGeom>
          <a:solidFill>
            <a:srgbClr val="969696"/>
          </a:solidFill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 w="22225">
                <a:solidFill>
                  <a:srgbClr val="0000FF"/>
                </a:solidFill>
                <a:prstDash val="solid"/>
              </a:ln>
              <a:solidFill>
                <a:srgbClr val="B2B2B2">
                  <a:lumMod val="40000"/>
                  <a:lumOff val="60000"/>
                </a:srgbClr>
              </a:solidFill>
              <a:effectLst>
                <a:glow rad="228600">
                  <a:srgbClr val="B2B2B2">
                    <a:satMod val="175000"/>
                    <a:alpha val="40000"/>
                  </a:srgbClr>
                </a:glo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" name="Rectangle 1">
            <a:extLst>
              <a:ext uri="{FF2B5EF4-FFF2-40B4-BE49-F238E27FC236}">
                <a16:creationId xmlns:a16="http://schemas.microsoft.com/office/drawing/2014/main" id="{0185E265-DE75-4DB9-8ED5-2F0295195C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1384" y="2293322"/>
            <a:ext cx="7492999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>
              <a:spcBef>
                <a:spcPct val="0"/>
              </a:spcBef>
              <a:buClrTx/>
              <a:buSzTx/>
              <a:buNone/>
              <a:defRPr/>
            </a:pPr>
            <a:r>
              <a:rPr kumimoji="1" lang="zh-CN" altLang="zh-CN" sz="25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重点问题</a:t>
            </a:r>
            <a:r>
              <a:rPr kumimoji="1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: </a:t>
            </a:r>
            <a:r>
              <a:rPr lang="zh-CN" altLang="en-US" sz="2500" b="1" dirty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行列式按行</a:t>
            </a:r>
            <a:r>
              <a:rPr lang="en-US" altLang="zh-CN" sz="2500" b="1" dirty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500" b="1" dirty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列</a:t>
            </a:r>
            <a:r>
              <a:rPr lang="en-US" altLang="zh-CN" sz="2500" b="1" dirty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500" b="1" dirty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展开法则</a:t>
            </a:r>
            <a:r>
              <a:rPr lang="en-US" altLang="zh-CN" sz="2500" b="1" dirty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8" name="爆炸形: 8 pt  27">
            <a:extLst>
              <a:ext uri="{FF2B5EF4-FFF2-40B4-BE49-F238E27FC236}">
                <a16:creationId xmlns:a16="http://schemas.microsoft.com/office/drawing/2014/main" id="{248C877F-9883-4098-8C1C-B2D41EE58B18}"/>
              </a:ext>
            </a:extLst>
          </p:cNvPr>
          <p:cNvSpPr/>
          <p:nvPr/>
        </p:nvSpPr>
        <p:spPr bwMode="auto">
          <a:xfrm>
            <a:off x="1064613" y="2432180"/>
            <a:ext cx="213994" cy="259253"/>
          </a:xfrm>
          <a:prstGeom prst="irregularSeal1">
            <a:avLst/>
          </a:prstGeom>
          <a:solidFill>
            <a:srgbClr val="969696"/>
          </a:solidFill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 w="22225">
                <a:solidFill>
                  <a:srgbClr val="0000FF"/>
                </a:solidFill>
                <a:prstDash val="solid"/>
              </a:ln>
              <a:solidFill>
                <a:srgbClr val="B2B2B2">
                  <a:lumMod val="40000"/>
                  <a:lumOff val="60000"/>
                </a:srgbClr>
              </a:solidFill>
              <a:effectLst>
                <a:glow rad="228600">
                  <a:srgbClr val="B2B2B2">
                    <a:satMod val="175000"/>
                    <a:alpha val="40000"/>
                  </a:srgbClr>
                </a:glo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" name="Rectangle 1">
            <a:extLst>
              <a:ext uri="{FF2B5EF4-FFF2-40B4-BE49-F238E27FC236}">
                <a16:creationId xmlns:a16="http://schemas.microsoft.com/office/drawing/2014/main" id="{D45D5E3B-7792-41DB-B7B3-A7C01A97ED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4161" y="2793072"/>
            <a:ext cx="8040367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>
              <a:spcBef>
                <a:spcPct val="0"/>
              </a:spcBef>
              <a:buClrTx/>
              <a:buSzTx/>
              <a:buNone/>
              <a:defRPr/>
            </a:pPr>
            <a:r>
              <a:rPr kumimoji="1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难点问题</a:t>
            </a:r>
            <a:r>
              <a:rPr kumimoji="1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: </a:t>
            </a:r>
            <a:r>
              <a:rPr lang="zh-CN" altLang="en-US" sz="2500" b="1" dirty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结合行列式性质和行列式按行</a:t>
            </a:r>
            <a:r>
              <a:rPr lang="en-US" altLang="zh-CN" sz="2500" b="1" dirty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500" b="1" dirty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列</a:t>
            </a:r>
            <a:r>
              <a:rPr lang="en-US" altLang="zh-CN" sz="2500" b="1" dirty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500" b="1" dirty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展开法则</a:t>
            </a:r>
            <a:endParaRPr kumimoji="1" lang="en-US" altLang="zh-CN" sz="25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4" name="爆炸形: 8 pt  33">
            <a:extLst>
              <a:ext uri="{FF2B5EF4-FFF2-40B4-BE49-F238E27FC236}">
                <a16:creationId xmlns:a16="http://schemas.microsoft.com/office/drawing/2014/main" id="{B23A7B6D-0423-4C9B-B3FA-23D5B0DAEF34}"/>
              </a:ext>
            </a:extLst>
          </p:cNvPr>
          <p:cNvSpPr/>
          <p:nvPr/>
        </p:nvSpPr>
        <p:spPr bwMode="auto">
          <a:xfrm>
            <a:off x="1067390" y="2939365"/>
            <a:ext cx="213994" cy="259253"/>
          </a:xfrm>
          <a:prstGeom prst="irregularSeal1">
            <a:avLst/>
          </a:prstGeom>
          <a:solidFill>
            <a:srgbClr val="969696"/>
          </a:solidFill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 w="22225">
                <a:solidFill>
                  <a:srgbClr val="0000FF"/>
                </a:solidFill>
                <a:prstDash val="solid"/>
              </a:ln>
              <a:solidFill>
                <a:srgbClr val="B2B2B2">
                  <a:lumMod val="40000"/>
                  <a:lumOff val="60000"/>
                </a:srgbClr>
              </a:solidFill>
              <a:effectLst>
                <a:glow rad="228600">
                  <a:srgbClr val="B2B2B2">
                    <a:satMod val="175000"/>
                    <a:alpha val="40000"/>
                  </a:srgbClr>
                </a:glo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Rectangle 1">
            <a:extLst>
              <a:ext uri="{FF2B5EF4-FFF2-40B4-BE49-F238E27FC236}">
                <a16:creationId xmlns:a16="http://schemas.microsoft.com/office/drawing/2014/main" id="{8CB3E57B-55C7-4632-8419-C4CDE68B05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4928" y="3196564"/>
            <a:ext cx="4603376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500" b="1" dirty="0">
                <a:solidFill>
                  <a:srgbClr val="0000FF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计算行列式</a:t>
            </a:r>
            <a:r>
              <a:rPr lang="en-US" altLang="zh-CN" sz="2500" b="1" dirty="0">
                <a:solidFill>
                  <a:srgbClr val="0000FF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.</a:t>
            </a:r>
            <a:endParaRPr kumimoji="1" lang="en-US" altLang="zh-CN" sz="2500" b="1" i="0" u="none" strike="noStrike" kern="1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4" name="Rectangle 1">
            <a:extLst>
              <a:ext uri="{FF2B5EF4-FFF2-40B4-BE49-F238E27FC236}">
                <a16:creationId xmlns:a16="http://schemas.microsoft.com/office/drawing/2014/main" id="{7FAD9148-9271-4382-ACAF-806CF34C97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1696" y="3670572"/>
            <a:ext cx="7902304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>
              <a:spcBef>
                <a:spcPct val="0"/>
              </a:spcBef>
              <a:buClrTx/>
              <a:buSzTx/>
              <a:buNone/>
              <a:defRPr/>
            </a:pPr>
            <a:r>
              <a:rPr kumimoji="1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实践问题</a:t>
            </a:r>
            <a:r>
              <a:rPr kumimoji="1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: </a:t>
            </a:r>
            <a:r>
              <a:rPr lang="zh-CN" altLang="en-US" sz="2500" b="1" dirty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结合具体要求行列式的特点</a:t>
            </a:r>
            <a:r>
              <a:rPr lang="en-US" altLang="zh-CN" sz="2500" b="1" dirty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sz="2500" b="1" dirty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利用行列式的性</a:t>
            </a:r>
          </a:p>
        </p:txBody>
      </p:sp>
      <p:sp>
        <p:nvSpPr>
          <p:cNvPr id="26" name="爆炸形: 8 pt  25">
            <a:extLst>
              <a:ext uri="{FF2B5EF4-FFF2-40B4-BE49-F238E27FC236}">
                <a16:creationId xmlns:a16="http://schemas.microsoft.com/office/drawing/2014/main" id="{082BB6DD-8C1D-41CE-AA78-9834A7F65212}"/>
              </a:ext>
            </a:extLst>
          </p:cNvPr>
          <p:cNvSpPr/>
          <p:nvPr/>
        </p:nvSpPr>
        <p:spPr bwMode="auto">
          <a:xfrm>
            <a:off x="1071864" y="3798052"/>
            <a:ext cx="213994" cy="259253"/>
          </a:xfrm>
          <a:prstGeom prst="irregularSeal1">
            <a:avLst/>
          </a:prstGeom>
          <a:solidFill>
            <a:srgbClr val="969696"/>
          </a:solidFill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 w="22225">
                <a:solidFill>
                  <a:srgbClr val="0000FF"/>
                </a:solidFill>
                <a:prstDash val="solid"/>
              </a:ln>
              <a:solidFill>
                <a:srgbClr val="B2B2B2">
                  <a:lumMod val="40000"/>
                  <a:lumOff val="60000"/>
                </a:srgbClr>
              </a:solidFill>
              <a:effectLst>
                <a:glow rad="228600">
                  <a:srgbClr val="B2B2B2">
                    <a:satMod val="175000"/>
                    <a:alpha val="40000"/>
                  </a:srgbClr>
                </a:glo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" name="Rectangle 1">
            <a:extLst>
              <a:ext uri="{FF2B5EF4-FFF2-40B4-BE49-F238E27FC236}">
                <a16:creationId xmlns:a16="http://schemas.microsoft.com/office/drawing/2014/main" id="{910E4721-4835-429B-A2A3-E5E18CA7B9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7486" y="4913938"/>
            <a:ext cx="7519987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>
              <a:spcBef>
                <a:spcPct val="0"/>
              </a:spcBef>
              <a:buClrTx/>
              <a:buSzTx/>
              <a:buNone/>
              <a:defRPr/>
            </a:pPr>
            <a:r>
              <a:rPr kumimoji="1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拓展问题</a:t>
            </a:r>
            <a:r>
              <a:rPr kumimoji="1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:</a:t>
            </a:r>
            <a:r>
              <a:rPr lang="zh-CN" altLang="en-US" sz="2500" b="1" dirty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范德蒙德行列式有何特征</a:t>
            </a:r>
            <a:r>
              <a:rPr lang="en-US" altLang="zh-CN" sz="2500" b="1" dirty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?</a:t>
            </a:r>
            <a:endParaRPr kumimoji="1" lang="en-US" altLang="zh-CN" sz="25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0" name="爆炸形: 8 pt  29">
            <a:extLst>
              <a:ext uri="{FF2B5EF4-FFF2-40B4-BE49-F238E27FC236}">
                <a16:creationId xmlns:a16="http://schemas.microsoft.com/office/drawing/2014/main" id="{FBB8E06C-C25A-473E-91F8-3070EDFE2E38}"/>
              </a:ext>
            </a:extLst>
          </p:cNvPr>
          <p:cNvSpPr/>
          <p:nvPr/>
        </p:nvSpPr>
        <p:spPr bwMode="auto">
          <a:xfrm>
            <a:off x="1062584" y="5022838"/>
            <a:ext cx="213994" cy="259253"/>
          </a:xfrm>
          <a:prstGeom prst="irregularSeal1">
            <a:avLst/>
          </a:prstGeom>
          <a:solidFill>
            <a:srgbClr val="969696"/>
          </a:solidFill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 w="22225">
                <a:solidFill>
                  <a:srgbClr val="0000FF"/>
                </a:solidFill>
                <a:prstDash val="solid"/>
              </a:ln>
              <a:solidFill>
                <a:srgbClr val="B2B2B2">
                  <a:lumMod val="40000"/>
                  <a:lumOff val="60000"/>
                </a:srgbClr>
              </a:solidFill>
              <a:effectLst>
                <a:glow rad="228600">
                  <a:srgbClr val="B2B2B2">
                    <a:satMod val="175000"/>
                    <a:alpha val="40000"/>
                  </a:srgbClr>
                </a:glo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44059" name="Picture 11">
            <a:extLst>
              <a:ext uri="{FF2B5EF4-FFF2-40B4-BE49-F238E27FC236}">
                <a16:creationId xmlns:a16="http://schemas.microsoft.com/office/drawing/2014/main" id="{F6B0C0DB-4097-40EC-AC71-84AE9EC490AA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2863" y="-9525"/>
            <a:ext cx="1014413" cy="839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3C76FBD4-0911-798D-6AF6-5860746E4346}"/>
              </a:ext>
            </a:extLst>
          </p:cNvPr>
          <p:cNvSpPr txBox="1"/>
          <p:nvPr/>
        </p:nvSpPr>
        <p:spPr>
          <a:xfrm>
            <a:off x="2633499" y="4055251"/>
            <a:ext cx="6507724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500" b="1" dirty="0">
                <a:solidFill>
                  <a:srgbClr val="0000FF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 质化某一行</a:t>
            </a:r>
            <a:r>
              <a:rPr lang="en-US" altLang="zh-CN" sz="2500" b="1" dirty="0">
                <a:solidFill>
                  <a:srgbClr val="0000FF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500" b="1" dirty="0">
                <a:solidFill>
                  <a:srgbClr val="0000FF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列</a:t>
            </a:r>
            <a:r>
              <a:rPr lang="en-US" altLang="zh-CN" sz="2500" b="1" dirty="0">
                <a:solidFill>
                  <a:srgbClr val="0000FF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500" b="1" dirty="0">
                <a:solidFill>
                  <a:srgbClr val="0000FF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部分元素为</a:t>
            </a:r>
            <a:r>
              <a:rPr lang="en-US" altLang="zh-CN" sz="2500" b="1" dirty="0">
                <a:solidFill>
                  <a:srgbClr val="0000FF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2500" b="1" dirty="0">
                <a:solidFill>
                  <a:srgbClr val="0000FF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后利用按行</a:t>
            </a:r>
            <a:r>
              <a:rPr lang="en-US" altLang="zh-CN" sz="2500" b="1" dirty="0">
                <a:solidFill>
                  <a:srgbClr val="0000FF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500" b="1" dirty="0">
                <a:solidFill>
                  <a:srgbClr val="0000FF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列</a:t>
            </a:r>
            <a:r>
              <a:rPr lang="en-US" altLang="zh-CN" sz="2500" b="1" dirty="0">
                <a:solidFill>
                  <a:srgbClr val="0000FF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)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79562D9-F924-0FCF-4F27-193CFE6A55B6}"/>
              </a:ext>
            </a:extLst>
          </p:cNvPr>
          <p:cNvSpPr txBox="1"/>
          <p:nvPr/>
        </p:nvSpPr>
        <p:spPr>
          <a:xfrm>
            <a:off x="2636183" y="4436884"/>
            <a:ext cx="4621306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展开法则将行列式降阶</a:t>
            </a:r>
            <a:r>
              <a:rPr kumimoji="1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5786036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22" grpId="0"/>
      <p:bldP spid="29" grpId="0"/>
      <p:bldP spid="19" grpId="0"/>
      <p:bldP spid="24" grpId="0"/>
      <p:bldP spid="27" grpId="0"/>
      <p:bldP spid="9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>
            <a:extLst>
              <a:ext uri="{FF2B5EF4-FFF2-40B4-BE49-F238E27FC236}">
                <a16:creationId xmlns:a16="http://schemas.microsoft.com/office/drawing/2014/main" id="{A99BEDF0-9AC7-5806-A897-C237953608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600" y="1277383"/>
            <a:ext cx="7200800" cy="2601097"/>
          </a:xfrm>
          <a:prstGeom prst="rect">
            <a:avLst/>
          </a:prstGeom>
          <a:solidFill>
            <a:schemeClr val="bg1">
              <a:alpha val="56078"/>
            </a:schemeClr>
          </a:solidFill>
          <a:ln w="38100">
            <a:solidFill>
              <a:schemeClr val="bg1"/>
            </a:solidFill>
            <a:miter lim="800000"/>
            <a:headEnd/>
            <a:tailEnd/>
          </a:ln>
        </p:spPr>
        <p:txBody>
          <a:bodyPr wrap="square" anchor="ctr" anchorCtr="1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None/>
              <a:defRPr/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  <a:sym typeface="楷体_GB2312" pitchFamily="49" charset="-122"/>
              </a:rPr>
              <a:t>    本节重点解决以下问题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  <a:sym typeface="楷体_GB2312" pitchFamily="49" charset="-122"/>
              </a:rPr>
              <a:t>: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  <a:sym typeface="楷体_GB2312" pitchFamily="49" charset="-122"/>
              </a:rPr>
              <a:t>一般的行列式可否利用低阶行列式进行计算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  <a:sym typeface="楷体_GB2312" pitchFamily="49" charset="-122"/>
              </a:rPr>
              <a:t>?</a:t>
            </a:r>
          </a:p>
          <a:p>
            <a:pPr lvl="0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  <a:sym typeface="楷体_GB2312" pitchFamily="49" charset="-122"/>
              </a:rPr>
              <a:t>什么是余子式和代数余子式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  <a:sym typeface="楷体_GB2312" pitchFamily="49" charset="-122"/>
              </a:rPr>
              <a:t>?</a:t>
            </a:r>
          </a:p>
          <a:p>
            <a:pPr lvl="0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  <a:sym typeface="楷体_GB2312" pitchFamily="49" charset="-122"/>
              </a:rPr>
              <a:t>如何将行列式按行或列展开进行计算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  <a:sym typeface="楷体_GB2312" pitchFamily="49" charset="-122"/>
              </a:rPr>
              <a:t>?</a:t>
            </a:r>
          </a:p>
        </p:txBody>
      </p:sp>
      <p:sp>
        <p:nvSpPr>
          <p:cNvPr id="7" name="Rectangle 30">
            <a:extLst>
              <a:ext uri="{FF2B5EF4-FFF2-40B4-BE49-F238E27FC236}">
                <a16:creationId xmlns:a16="http://schemas.microsoft.com/office/drawing/2014/main" id="{9F1C8772-B719-9E40-6475-AB8F158B52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552" y="0"/>
            <a:ext cx="653732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前言</a:t>
            </a: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0">
            <a:hlinkClick r:id="rId2" action="ppaction://hlinksldjump"/>
            <a:extLst>
              <a:ext uri="{FF2B5EF4-FFF2-40B4-BE49-F238E27FC236}">
                <a16:creationId xmlns:a16="http://schemas.microsoft.com/office/drawing/2014/main" id="{6ED1EF79-A7DA-43D6-9844-52236878D5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850" y="393700"/>
            <a:ext cx="403225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p:sp>
        <p:nvSpPr>
          <p:cNvPr id="45060" name="Rectangle 30">
            <a:extLst>
              <a:ext uri="{FF2B5EF4-FFF2-40B4-BE49-F238E27FC236}">
                <a16:creationId xmlns:a16="http://schemas.microsoft.com/office/drawing/2014/main" id="{72C5B6C1-1136-4086-B50D-8BBFBB5B31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04" y="4431"/>
            <a:ext cx="653732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基本问题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:  </a:t>
            </a:r>
            <a:r>
              <a:rPr lang="zh-CN" altLang="en-US" sz="2600" b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余子式与代数余子式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的定义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79618E5-946B-6387-370E-F6528C479397}"/>
              </a:ext>
            </a:extLst>
          </p:cNvPr>
          <p:cNvSpPr txBox="1"/>
          <p:nvPr/>
        </p:nvSpPr>
        <p:spPr>
          <a:xfrm>
            <a:off x="259232" y="694082"/>
            <a:ext cx="15044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定义</a:t>
            </a:r>
            <a:r>
              <a:rPr lang="en-US" altLang="zh-CN" b="1" dirty="0">
                <a:solidFill>
                  <a:srgbClr val="C0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1.6</a:t>
            </a:r>
            <a:r>
              <a:rPr lang="en-US" altLang="zh-CN" b="1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endParaRPr lang="zh-CN" altLang="en-US" b="1" dirty="0">
              <a:solidFill>
                <a:srgbClr val="C0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9399977-16F3-EC20-DD2F-42B947528340}"/>
              </a:ext>
            </a:extLst>
          </p:cNvPr>
          <p:cNvSpPr txBox="1"/>
          <p:nvPr/>
        </p:nvSpPr>
        <p:spPr>
          <a:xfrm>
            <a:off x="1515537" y="692696"/>
            <a:ext cx="74489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>
                <a:solidFill>
                  <a:srgbClr val="00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把</a:t>
            </a:r>
            <a:r>
              <a:rPr lang="en-US" altLang="zh-CN" b="1" i="1">
                <a:solidFill>
                  <a:srgbClr val="0033CC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b="1">
                <a:solidFill>
                  <a:srgbClr val="00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阶行列式</a:t>
            </a:r>
            <a:r>
              <a:rPr lang="en-US" altLang="zh-CN" b="1" i="1">
                <a:solidFill>
                  <a:srgbClr val="0033CC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D</a:t>
            </a:r>
            <a:r>
              <a:rPr lang="zh-CN" altLang="en-US" b="1">
                <a:solidFill>
                  <a:srgbClr val="00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中元素</a:t>
            </a:r>
            <a:r>
              <a:rPr lang="en-US" altLang="zh-CN" b="1" i="1">
                <a:solidFill>
                  <a:srgbClr val="0033CC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b="1" i="1" baseline="-25000">
                <a:solidFill>
                  <a:srgbClr val="0033CC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ij</a:t>
            </a:r>
            <a:r>
              <a:rPr lang="zh-CN" altLang="en-US" b="1">
                <a:solidFill>
                  <a:srgbClr val="00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所在的第</a:t>
            </a:r>
            <a:r>
              <a:rPr lang="en-US" altLang="zh-CN" b="1" i="1">
                <a:solidFill>
                  <a:srgbClr val="0033CC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b="1">
                <a:solidFill>
                  <a:srgbClr val="00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行和第</a:t>
            </a:r>
            <a:r>
              <a:rPr lang="en-US" altLang="zh-CN" b="1" i="1">
                <a:solidFill>
                  <a:srgbClr val="0033CC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j</a:t>
            </a:r>
            <a:r>
              <a:rPr lang="zh-CN" altLang="en-US" b="1">
                <a:solidFill>
                  <a:srgbClr val="00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列</a:t>
            </a:r>
            <a:endParaRPr lang="en-US" altLang="zh-CN" b="1" dirty="0">
              <a:solidFill>
                <a:srgbClr val="0033CC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57BCC6C-AFBB-5F76-2A94-5265D322C09E}"/>
              </a:ext>
            </a:extLst>
          </p:cNvPr>
          <p:cNvSpPr txBox="1"/>
          <p:nvPr/>
        </p:nvSpPr>
        <p:spPr>
          <a:xfrm>
            <a:off x="805667" y="3050925"/>
            <a:ext cx="320750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例如</a:t>
            </a:r>
            <a:r>
              <a:rPr lang="en-US" altLang="zh-CN" b="1" dirty="0">
                <a:ea typeface="华文中宋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在四阶行列式</a:t>
            </a:r>
          </a:p>
        </p:txBody>
      </p:sp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F6D5AECD-1040-8303-6C2F-417BBAE77E3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3726422"/>
              </p:ext>
            </p:extLst>
          </p:nvPr>
        </p:nvGraphicFramePr>
        <p:xfrm>
          <a:off x="4040811" y="2571066"/>
          <a:ext cx="3123477" cy="16002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834851" imgH="1452652" progId="Equation.DSMT4">
                  <p:embed/>
                </p:oleObj>
              </mc:Choice>
              <mc:Fallback>
                <p:oleObj name="Equation" r:id="rId3" imgW="2834851" imgH="1452652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40811" y="2571066"/>
                        <a:ext cx="3123477" cy="16002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文本框 14">
            <a:extLst>
              <a:ext uri="{FF2B5EF4-FFF2-40B4-BE49-F238E27FC236}">
                <a16:creationId xmlns:a16="http://schemas.microsoft.com/office/drawing/2014/main" id="{D7C624E4-5DFF-722B-489E-D0EE895FE9B1}"/>
              </a:ext>
            </a:extLst>
          </p:cNvPr>
          <p:cNvSpPr txBox="1"/>
          <p:nvPr/>
        </p:nvSpPr>
        <p:spPr>
          <a:xfrm>
            <a:off x="259232" y="4308466"/>
            <a:ext cx="6858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中</a:t>
            </a:r>
            <a:r>
              <a:rPr lang="en-US" altLang="zh-CN" b="1">
                <a:ea typeface="华文中宋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b="1">
                <a:latin typeface="华文中宋" panose="02010600040101010101" pitchFamily="2" charset="-122"/>
                <a:ea typeface="华文中宋" panose="02010600040101010101" pitchFamily="2" charset="-122"/>
              </a:rPr>
              <a:t>元素</a:t>
            </a:r>
            <a:r>
              <a:rPr lang="en-US" altLang="zh-CN" b="1" i="1">
                <a:solidFill>
                  <a:schemeClr val="tx1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b="1" baseline="-25000">
                <a:solidFill>
                  <a:schemeClr val="tx1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32</a:t>
            </a:r>
            <a:r>
              <a:rPr lang="zh-CN" altLang="en-US" b="1">
                <a:latin typeface="华文中宋" panose="02010600040101010101" pitchFamily="2" charset="-122"/>
                <a:ea typeface="华文中宋" panose="02010600040101010101" pitchFamily="2" charset="-122"/>
              </a:rPr>
              <a:t>的</a:t>
            </a:r>
            <a:r>
              <a:rPr lang="zh-CN" altLang="en-US" b="1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余子式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和</a:t>
            </a:r>
            <a:r>
              <a:rPr lang="zh-CN" altLang="en-US" b="1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代数余子式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分别为</a:t>
            </a:r>
          </a:p>
        </p:txBody>
      </p:sp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25F01EF9-7C17-586A-B9A9-DDE0416E99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5436666"/>
              </p:ext>
            </p:extLst>
          </p:nvPr>
        </p:nvGraphicFramePr>
        <p:xfrm>
          <a:off x="259232" y="5014521"/>
          <a:ext cx="3043395" cy="13068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447560" imgH="622080" progId="Equation.DSMT4">
                  <p:embed/>
                </p:oleObj>
              </mc:Choice>
              <mc:Fallback>
                <p:oleObj name="Equation" r:id="rId5" imgW="1447560" imgH="622080" progId="Equation.DSMT4">
                  <p:embed/>
                  <p:pic>
                    <p:nvPicPr>
                      <p:cNvPr id="12" name="对象 11">
                        <a:extLst>
                          <a:ext uri="{FF2B5EF4-FFF2-40B4-BE49-F238E27FC236}">
                            <a16:creationId xmlns:a16="http://schemas.microsoft.com/office/drawing/2014/main" id="{F6D5AECD-1040-8303-6C2F-417BBAE77E3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9232" y="5014521"/>
                        <a:ext cx="3043395" cy="13068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58409400-1356-BFF1-82B5-F6A4DE01F1F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4402588"/>
              </p:ext>
            </p:extLst>
          </p:nvPr>
        </p:nvGraphicFramePr>
        <p:xfrm>
          <a:off x="3466737" y="5345414"/>
          <a:ext cx="4321795" cy="6450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701720" imgH="253800" progId="Equation.DSMT4">
                  <p:embed/>
                </p:oleObj>
              </mc:Choice>
              <mc:Fallback>
                <p:oleObj name="Equation" r:id="rId7" imgW="1701720" imgH="253800" progId="Equation.DSMT4">
                  <p:embed/>
                  <p:pic>
                    <p:nvPicPr>
                      <p:cNvPr id="12" name="对象 11">
                        <a:extLst>
                          <a:ext uri="{FF2B5EF4-FFF2-40B4-BE49-F238E27FC236}">
                            <a16:creationId xmlns:a16="http://schemas.microsoft.com/office/drawing/2014/main" id="{F6D5AECD-1040-8303-6C2F-417BBAE77E3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466737" y="5345414"/>
                        <a:ext cx="4321795" cy="6450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E92A7B72-2FBE-B4F0-D2DB-1D4CF97EDC7C}"/>
              </a:ext>
            </a:extLst>
          </p:cNvPr>
          <p:cNvSpPr txBox="1"/>
          <p:nvPr/>
        </p:nvSpPr>
        <p:spPr>
          <a:xfrm>
            <a:off x="259232" y="1283022"/>
            <a:ext cx="84172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划去后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ea typeface="华文中宋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余下的</a:t>
            </a:r>
            <a:r>
              <a:rPr lang="en-US" altLang="zh-CN" b="1" i="1">
                <a:solidFill>
                  <a:srgbClr val="C0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n-</a:t>
            </a:r>
            <a:r>
              <a:rPr lang="en-US" altLang="zh-CN" b="1">
                <a:solidFill>
                  <a:srgbClr val="C0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华文中宋" panose="02010600040101010101" pitchFamily="2" charset="-122"/>
                <a:cs typeface="Times New Roman" panose="02020603050405020304" pitchFamily="18" charset="0"/>
              </a:rPr>
              <a:t>阶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行列式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ea typeface="华文中宋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称为元素</a:t>
            </a:r>
            <a:r>
              <a:rPr lang="en-US" altLang="zh-CN" b="1" i="1">
                <a:solidFill>
                  <a:srgbClr val="0033CC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b="1" i="1" baseline="-25000">
                <a:solidFill>
                  <a:srgbClr val="0033CC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ij</a:t>
            </a:r>
            <a:r>
              <a:rPr lang="zh-CN" altLang="en-US" b="1">
                <a:solidFill>
                  <a:srgbClr val="00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的</a:t>
            </a:r>
            <a:r>
              <a:rPr lang="zh-CN" altLang="en-US" b="1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余子式</a:t>
            </a:r>
            <a:r>
              <a:rPr lang="en-US" altLang="zh-CN" b="1" dirty="0">
                <a:solidFill>
                  <a:srgbClr val="0033CC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,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1F62836-9B39-5617-C1A6-2D69D0FA5958}"/>
              </a:ext>
            </a:extLst>
          </p:cNvPr>
          <p:cNvSpPr txBox="1"/>
          <p:nvPr/>
        </p:nvSpPr>
        <p:spPr>
          <a:xfrm>
            <a:off x="259232" y="1838119"/>
            <a:ext cx="84172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记作</a:t>
            </a:r>
            <a:r>
              <a:rPr lang="en-US" altLang="zh-CN" b="1" i="1">
                <a:solidFill>
                  <a:srgbClr val="C0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M</a:t>
            </a:r>
            <a:r>
              <a:rPr lang="en-US" altLang="zh-CN" b="1" i="1" baseline="-25000">
                <a:solidFill>
                  <a:srgbClr val="C0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ij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ea typeface="华文中宋" panose="02010600040101010101" pitchFamily="2" charset="-122"/>
                <a:cs typeface="Times New Roman" panose="02020603050405020304" pitchFamily="18" charset="0"/>
              </a:rPr>
              <a:t>. 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称</a:t>
            </a:r>
            <a:r>
              <a:rPr lang="en-US" altLang="zh-CN" b="1" i="1">
                <a:solidFill>
                  <a:srgbClr val="C0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b="1" i="1" baseline="-25000">
                <a:solidFill>
                  <a:srgbClr val="C0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ij </a:t>
            </a:r>
            <a:r>
              <a:rPr lang="en-US" altLang="zh-CN" b="1" i="1">
                <a:solidFill>
                  <a:srgbClr val="C0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= </a:t>
            </a:r>
            <a:r>
              <a:rPr lang="en-US" altLang="zh-CN" b="1">
                <a:solidFill>
                  <a:srgbClr val="C0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(-1) </a:t>
            </a:r>
            <a:r>
              <a:rPr lang="en-US" altLang="zh-CN" b="1" i="1" baseline="30000">
                <a:solidFill>
                  <a:srgbClr val="C0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i+j </a:t>
            </a:r>
            <a:r>
              <a:rPr lang="en-US" altLang="zh-CN" b="1" i="1">
                <a:solidFill>
                  <a:srgbClr val="C0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M</a:t>
            </a:r>
            <a:r>
              <a:rPr lang="en-US" altLang="zh-CN" b="1" i="1" baseline="-25000">
                <a:solidFill>
                  <a:srgbClr val="C0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ij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为元素</a:t>
            </a:r>
            <a:r>
              <a:rPr lang="en-US" altLang="zh-CN" b="1" i="1">
                <a:solidFill>
                  <a:srgbClr val="0033CC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b="1" i="1" baseline="-25000">
                <a:solidFill>
                  <a:srgbClr val="0033CC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ij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的</a:t>
            </a:r>
            <a:r>
              <a:rPr lang="zh-CN" altLang="en-US" b="1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代数余子式</a:t>
            </a:r>
            <a:r>
              <a:rPr lang="en-US" altLang="zh-CN" b="1" dirty="0">
                <a:solidFill>
                  <a:srgbClr val="0033CC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.</a:t>
            </a:r>
            <a:endParaRPr lang="zh-CN" altLang="en-US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1810941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2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7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4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11" grpId="0"/>
      <p:bldP spid="15" grpId="0"/>
      <p:bldP spid="4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0">
            <a:hlinkClick r:id="rId2" action="ppaction://hlinksldjump"/>
            <a:extLst>
              <a:ext uri="{FF2B5EF4-FFF2-40B4-BE49-F238E27FC236}">
                <a16:creationId xmlns:a16="http://schemas.microsoft.com/office/drawing/2014/main" id="{6ED1EF79-A7DA-43D6-9844-52236878D5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850" y="393700"/>
            <a:ext cx="403225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p:sp>
        <p:nvSpPr>
          <p:cNvPr id="45060" name="Rectangle 30">
            <a:extLst>
              <a:ext uri="{FF2B5EF4-FFF2-40B4-BE49-F238E27FC236}">
                <a16:creationId xmlns:a16="http://schemas.microsoft.com/office/drawing/2014/main" id="{72C5B6C1-1136-4086-B50D-8BBFBB5B31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850" y="4475"/>
            <a:ext cx="653732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基本问题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: 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代数余子式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2052DA4-7C1E-8EF1-C360-32F046B8201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5599826"/>
              </p:ext>
            </p:extLst>
          </p:nvPr>
        </p:nvGraphicFramePr>
        <p:xfrm>
          <a:off x="2750496" y="2945237"/>
          <a:ext cx="3643009" cy="18388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587240" imgH="799920" progId="Equation.DSMT4">
                  <p:embed/>
                </p:oleObj>
              </mc:Choice>
              <mc:Fallback>
                <p:oleObj name="Equation" r:id="rId3" imgW="1587240" imgH="7999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50496" y="2945237"/>
                        <a:ext cx="3643009" cy="18388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1C62061D-507C-9359-F106-03D5726A78F5}"/>
              </a:ext>
            </a:extLst>
          </p:cNvPr>
          <p:cNvSpPr txBox="1"/>
          <p:nvPr/>
        </p:nvSpPr>
        <p:spPr>
          <a:xfrm>
            <a:off x="179512" y="790695"/>
            <a:ext cx="14324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引理</a:t>
            </a:r>
            <a:r>
              <a:rPr lang="en-US" altLang="zh-CN" b="1" dirty="0">
                <a:solidFill>
                  <a:srgbClr val="C0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1.1</a:t>
            </a:r>
            <a:r>
              <a:rPr lang="en-US" altLang="zh-CN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EA72FBD-2186-1B12-6911-BB8307960139}"/>
              </a:ext>
            </a:extLst>
          </p:cNvPr>
          <p:cNvSpPr txBox="1"/>
          <p:nvPr/>
        </p:nvSpPr>
        <p:spPr>
          <a:xfrm>
            <a:off x="1331640" y="764704"/>
            <a:ext cx="76328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zh-CN" altLang="en-US" b="1">
                <a:solidFill>
                  <a:srgbClr val="00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一个</a:t>
            </a:r>
            <a:r>
              <a:rPr lang="en-US" altLang="zh-CN" b="1" i="1">
                <a:solidFill>
                  <a:srgbClr val="0033CC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b="1">
                <a:solidFill>
                  <a:srgbClr val="00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阶行列式</a:t>
            </a:r>
            <a:r>
              <a:rPr lang="en-US" altLang="zh-CN" b="1" i="1">
                <a:solidFill>
                  <a:srgbClr val="0033CC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D</a:t>
            </a:r>
            <a:r>
              <a:rPr lang="en-US" altLang="zh-CN" b="1">
                <a:solidFill>
                  <a:srgbClr val="0033CC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b="1" dirty="0">
                <a:solidFill>
                  <a:srgbClr val="00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若</a:t>
            </a:r>
            <a:r>
              <a:rPr lang="zh-CN" altLang="en-US" b="1">
                <a:solidFill>
                  <a:srgbClr val="00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其中第</a:t>
            </a:r>
            <a:r>
              <a:rPr lang="en-US" altLang="zh-CN" b="1" i="1">
                <a:solidFill>
                  <a:srgbClr val="0033CC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b="1">
                <a:solidFill>
                  <a:srgbClr val="00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行</a:t>
            </a:r>
            <a:r>
              <a:rPr lang="zh-CN" altLang="en-US" b="1" dirty="0">
                <a:solidFill>
                  <a:srgbClr val="00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所有</a:t>
            </a:r>
            <a:r>
              <a:rPr lang="zh-CN" altLang="en-US" b="1">
                <a:solidFill>
                  <a:srgbClr val="00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元素除</a:t>
            </a:r>
            <a:r>
              <a:rPr lang="en-US" altLang="zh-CN" b="1" i="1">
                <a:solidFill>
                  <a:srgbClr val="0033CC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b="1" i="1" baseline="-25000">
                <a:solidFill>
                  <a:srgbClr val="0033CC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ij</a:t>
            </a:r>
            <a:r>
              <a:rPr lang="zh-CN" altLang="en-US" b="1">
                <a:solidFill>
                  <a:srgbClr val="00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外</a:t>
            </a:r>
            <a:endParaRPr lang="en-US" altLang="zh-CN" b="1" dirty="0">
              <a:solidFill>
                <a:srgbClr val="0033CC"/>
              </a:solidFill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EB71661-A1E8-0B28-EE99-9E6F739858DB}"/>
              </a:ext>
            </a:extLst>
          </p:cNvPr>
          <p:cNvSpPr txBox="1"/>
          <p:nvPr/>
        </p:nvSpPr>
        <p:spPr>
          <a:xfrm>
            <a:off x="251520" y="2406240"/>
            <a:ext cx="109478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*</a:t>
            </a:r>
            <a:r>
              <a:rPr lang="zh-CN" altLang="en-US" b="1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证明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FD7C507-7465-1A13-A8C4-44068146273B}"/>
              </a:ext>
            </a:extLst>
          </p:cNvPr>
          <p:cNvSpPr txBox="1"/>
          <p:nvPr/>
        </p:nvSpPr>
        <p:spPr>
          <a:xfrm>
            <a:off x="1187624" y="2406240"/>
            <a:ext cx="617443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先证</a:t>
            </a:r>
            <a:r>
              <a:rPr lang="en-US" altLang="zh-CN" b="1" i="1" dirty="0" err="1">
                <a:solidFill>
                  <a:schemeClr val="tx1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b="1" i="1" baseline="-25000" dirty="0" err="1">
                <a:solidFill>
                  <a:schemeClr val="tx1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ij</a:t>
            </a:r>
            <a:r>
              <a:rPr lang="zh-CN" altLang="en-US" b="1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位于</a:t>
            </a:r>
            <a:r>
              <a:rPr lang="en-US" altLang="zh-CN" b="1" i="1" dirty="0">
                <a:solidFill>
                  <a:schemeClr val="tx1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D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的</a:t>
            </a:r>
            <a:r>
              <a:rPr lang="zh-CN" altLang="en-US" b="1" dirty="0">
                <a:solidFill>
                  <a:srgbClr val="00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第</a:t>
            </a:r>
            <a:r>
              <a:rPr lang="en-US" altLang="zh-CN" b="1" dirty="0">
                <a:solidFill>
                  <a:srgbClr val="0033CC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b="1" dirty="0">
                <a:solidFill>
                  <a:srgbClr val="00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行第</a:t>
            </a:r>
            <a:r>
              <a:rPr lang="en-US" altLang="zh-CN" b="1" dirty="0">
                <a:solidFill>
                  <a:srgbClr val="0033CC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b="1" dirty="0">
                <a:solidFill>
                  <a:srgbClr val="00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列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的情形</a:t>
            </a:r>
            <a:r>
              <a:rPr lang="en-US" altLang="zh-CN" b="1" dirty="0">
                <a:ea typeface="华文中宋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即 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E8DF12A-50FD-DA96-9869-5AECB6794D1D}"/>
              </a:ext>
            </a:extLst>
          </p:cNvPr>
          <p:cNvSpPr txBox="1"/>
          <p:nvPr/>
        </p:nvSpPr>
        <p:spPr>
          <a:xfrm>
            <a:off x="259232" y="4854542"/>
            <a:ext cx="66064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此时</a:t>
            </a:r>
            <a:r>
              <a:rPr lang="en-US" altLang="zh-CN" b="1" i="1" dirty="0">
                <a:solidFill>
                  <a:schemeClr val="tx1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D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即为</a:t>
            </a:r>
            <a:r>
              <a:rPr lang="en-US" altLang="zh-CN" b="1" dirty="0">
                <a:solidFill>
                  <a:srgbClr val="0033CC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§3</a:t>
            </a:r>
            <a:r>
              <a:rPr lang="zh-CN" altLang="en-US" b="1" dirty="0">
                <a:solidFill>
                  <a:srgbClr val="00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例</a:t>
            </a:r>
            <a:r>
              <a:rPr lang="en-US" altLang="zh-CN" b="1" dirty="0">
                <a:solidFill>
                  <a:srgbClr val="0033CC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1.10</a:t>
            </a:r>
            <a:r>
              <a:rPr lang="zh-CN" altLang="en-US" b="1" dirty="0">
                <a:solidFill>
                  <a:srgbClr val="00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当</a:t>
            </a:r>
            <a:r>
              <a:rPr lang="en-US" altLang="zh-CN" b="1" i="1" dirty="0">
                <a:solidFill>
                  <a:srgbClr val="0033CC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k=</a:t>
            </a:r>
            <a:r>
              <a:rPr lang="en-US" altLang="zh-CN" b="1" dirty="0">
                <a:solidFill>
                  <a:srgbClr val="0033CC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b="1" dirty="0">
                <a:solidFill>
                  <a:srgbClr val="00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时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的情形</a:t>
            </a:r>
            <a:r>
              <a:rPr lang="en-US" altLang="zh-CN" b="1" dirty="0">
                <a:ea typeface="华文中宋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则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9FAA817-F372-BA55-FADA-E78D8AA13689}"/>
              </a:ext>
            </a:extLst>
          </p:cNvPr>
          <p:cNvSpPr txBox="1"/>
          <p:nvPr/>
        </p:nvSpPr>
        <p:spPr>
          <a:xfrm>
            <a:off x="949587" y="5519692"/>
            <a:ext cx="7244826" cy="532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i="1">
                <a:solidFill>
                  <a:schemeClr val="tx1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D= a</a:t>
            </a:r>
            <a:r>
              <a:rPr lang="en-US" altLang="zh-CN" b="1" baseline="-25000">
                <a:solidFill>
                  <a:schemeClr val="tx1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11</a:t>
            </a:r>
            <a:r>
              <a:rPr lang="en-US" altLang="zh-CN" b="1" i="1">
                <a:solidFill>
                  <a:schemeClr val="tx1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M</a:t>
            </a:r>
            <a:r>
              <a:rPr lang="en-US" altLang="zh-CN" b="1" baseline="-25000">
                <a:solidFill>
                  <a:schemeClr val="tx1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11</a:t>
            </a:r>
            <a:r>
              <a:rPr lang="en-US" altLang="zh-CN" b="1" i="1" baseline="-25000">
                <a:solidFill>
                  <a:schemeClr val="tx1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i="1">
                <a:solidFill>
                  <a:schemeClr val="tx1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= a</a:t>
            </a:r>
            <a:r>
              <a:rPr lang="en-US" altLang="zh-CN" b="1" baseline="-25000">
                <a:solidFill>
                  <a:schemeClr val="tx1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11</a:t>
            </a:r>
            <a:r>
              <a:rPr lang="en-US" altLang="zh-CN" b="1">
                <a:solidFill>
                  <a:schemeClr val="tx1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(-1)</a:t>
            </a:r>
            <a:r>
              <a:rPr lang="en-US" altLang="zh-CN" b="1" baseline="30000">
                <a:solidFill>
                  <a:schemeClr val="tx1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1+1</a:t>
            </a:r>
            <a:r>
              <a:rPr lang="en-US" altLang="zh-CN" b="1" i="1">
                <a:solidFill>
                  <a:schemeClr val="tx1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M</a:t>
            </a:r>
            <a:r>
              <a:rPr lang="en-US" altLang="zh-CN" b="1" baseline="-25000">
                <a:solidFill>
                  <a:schemeClr val="tx1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11</a:t>
            </a:r>
            <a:r>
              <a:rPr lang="en-US" altLang="zh-CN" b="1" i="1" baseline="-25000">
                <a:solidFill>
                  <a:schemeClr val="tx1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i="1">
                <a:solidFill>
                  <a:schemeClr val="tx1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= a</a:t>
            </a:r>
            <a:r>
              <a:rPr lang="en-US" altLang="zh-CN" b="1" baseline="-25000">
                <a:solidFill>
                  <a:schemeClr val="tx1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11</a:t>
            </a:r>
            <a:r>
              <a:rPr lang="en-US" altLang="zh-CN" b="1" i="1">
                <a:solidFill>
                  <a:schemeClr val="tx1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b="1" baseline="-25000">
                <a:solidFill>
                  <a:schemeClr val="tx1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11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.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endParaRPr lang="zh-CN" altLang="en-US" b="1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4F5410C-587B-B1FD-C3C6-B5CE47A7163A}"/>
              </a:ext>
            </a:extLst>
          </p:cNvPr>
          <p:cNvSpPr txBox="1"/>
          <p:nvPr/>
        </p:nvSpPr>
        <p:spPr>
          <a:xfrm>
            <a:off x="35496" y="1268760"/>
            <a:ext cx="908567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</a:rPr>
              <a:t> 都为</a:t>
            </a:r>
            <a:r>
              <a:rPr kumimoji="1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</a:rPr>
              <a:t>零</a:t>
            </a: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ea typeface="华文中宋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kumimoji="1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</a:rPr>
              <a:t>则该行列式等于</a:t>
            </a:r>
            <a:r>
              <a:rPr lang="en-US" altLang="zh-CN" b="1" i="1" dirty="0" err="1">
                <a:solidFill>
                  <a:srgbClr val="0033CC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b="1" i="1" baseline="-25000" dirty="0" err="1">
                <a:solidFill>
                  <a:srgbClr val="0033CC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ij</a:t>
            </a:r>
            <a:r>
              <a:rPr kumimoji="1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</a:rPr>
              <a:t>与它的代数余子式</a:t>
            </a:r>
            <a:r>
              <a:rPr lang="zh-CN" altLang="en-US" b="1" dirty="0">
                <a:solidFill>
                  <a:srgbClr val="00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的乘积</a:t>
            </a:r>
            <a:r>
              <a:rPr lang="en-US" altLang="zh-CN" b="1" dirty="0">
                <a:solidFill>
                  <a:srgbClr val="00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,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853F017-D805-F0C3-2C7E-3851CD7A615F}"/>
              </a:ext>
            </a:extLst>
          </p:cNvPr>
          <p:cNvSpPr txBox="1"/>
          <p:nvPr/>
        </p:nvSpPr>
        <p:spPr>
          <a:xfrm>
            <a:off x="179512" y="1792876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</a:rPr>
              <a:t>即</a:t>
            </a:r>
            <a:r>
              <a:rPr lang="en-US" altLang="zh-CN" b="1" i="1">
                <a:solidFill>
                  <a:srgbClr val="C0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D=a</a:t>
            </a:r>
            <a:r>
              <a:rPr lang="en-US" altLang="zh-CN" b="1" i="1" baseline="-25000">
                <a:solidFill>
                  <a:srgbClr val="C0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ij</a:t>
            </a:r>
            <a:r>
              <a:rPr lang="en-US" altLang="zh-CN" b="1" i="1">
                <a:solidFill>
                  <a:srgbClr val="C0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b="1" i="1" baseline="-25000">
                <a:solidFill>
                  <a:srgbClr val="C0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ij</a:t>
            </a:r>
            <a:r>
              <a:rPr kumimoji="1" lang="en-US" altLang="zh-CN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ea typeface="华文中宋" panose="02010600040101010101" pitchFamily="2" charset="-122"/>
                <a:cs typeface="Times New Roman" panose="02020603050405020304" pitchFamily="18" charset="0"/>
              </a:rPr>
              <a:t>.</a:t>
            </a:r>
            <a:endParaRPr lang="zh-CN" altLang="en-US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1746108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75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2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6" grpId="0"/>
      <p:bldP spid="9" grpId="0"/>
      <p:bldP spid="22" grpId="0"/>
      <p:bldP spid="3" grpId="0"/>
      <p:bldP spid="10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0">
            <a:hlinkClick r:id="rId2" action="ppaction://hlinksldjump"/>
            <a:extLst>
              <a:ext uri="{FF2B5EF4-FFF2-40B4-BE49-F238E27FC236}">
                <a16:creationId xmlns:a16="http://schemas.microsoft.com/office/drawing/2014/main" id="{6ED1EF79-A7DA-43D6-9844-52236878D5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850" y="393700"/>
            <a:ext cx="403225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p:sp>
        <p:nvSpPr>
          <p:cNvPr id="45060" name="Rectangle 30">
            <a:extLst>
              <a:ext uri="{FF2B5EF4-FFF2-40B4-BE49-F238E27FC236}">
                <a16:creationId xmlns:a16="http://schemas.microsoft.com/office/drawing/2014/main" id="{72C5B6C1-1136-4086-B50D-8BBFBB5B31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850" y="0"/>
            <a:ext cx="653732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600" b="1" dirty="0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引理</a:t>
            </a:r>
            <a:r>
              <a:rPr lang="en-US" altLang="zh-CN" sz="2600" b="1" dirty="0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1.1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的证明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1A2D981-C969-E5FA-278A-72B98AC8848C}"/>
              </a:ext>
            </a:extLst>
          </p:cNvPr>
          <p:cNvSpPr txBox="1"/>
          <p:nvPr/>
        </p:nvSpPr>
        <p:spPr>
          <a:xfrm>
            <a:off x="259232" y="834617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再证明一般情形</a:t>
            </a:r>
            <a:r>
              <a:rPr lang="en-US" altLang="zh-CN" b="1" dirty="0">
                <a:ea typeface="华文中宋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设</a:t>
            </a:r>
          </a:p>
        </p:txBody>
      </p:sp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2EA0BAA7-0AD8-64EB-85C9-6F66AF6F405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2531208"/>
              </p:ext>
            </p:extLst>
          </p:nvPr>
        </p:nvGraphicFramePr>
        <p:xfrm>
          <a:off x="2771179" y="1279999"/>
          <a:ext cx="3754280" cy="21490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841400" imgH="1054080" progId="Equation.DSMT4">
                  <p:embed/>
                </p:oleObj>
              </mc:Choice>
              <mc:Fallback>
                <p:oleObj name="Equation" r:id="rId3" imgW="1841400" imgH="1054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71179" y="1279999"/>
                        <a:ext cx="3754280" cy="21490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B3E847E2-C24D-531F-A727-0F2E4D5189AB}"/>
              </a:ext>
            </a:extLst>
          </p:cNvPr>
          <p:cNvSpPr txBox="1"/>
          <p:nvPr/>
        </p:nvSpPr>
        <p:spPr>
          <a:xfrm>
            <a:off x="259232" y="3516372"/>
            <a:ext cx="862553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     注意到只需做如下对换</a:t>
            </a:r>
            <a:r>
              <a:rPr lang="en-US" altLang="zh-CN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, 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便可将</a:t>
            </a:r>
            <a:r>
              <a:rPr lang="en-US" altLang="zh-CN" b="1" i="1" dirty="0" err="1">
                <a:solidFill>
                  <a:schemeClr val="tx1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b="1" i="1" baseline="-25000" dirty="0" err="1">
                <a:solidFill>
                  <a:schemeClr val="tx1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ij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移到位于</a:t>
            </a:r>
            <a:r>
              <a:rPr lang="en-US" altLang="zh-CN" b="1" i="1" dirty="0">
                <a:solidFill>
                  <a:schemeClr val="tx1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D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的</a:t>
            </a:r>
            <a:endParaRPr lang="en-US" altLang="zh-CN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第</a:t>
            </a:r>
            <a:r>
              <a:rPr lang="en-US" altLang="zh-CN" b="1" dirty="0">
                <a:ea typeface="华文中宋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行第</a:t>
            </a:r>
            <a:r>
              <a:rPr lang="en-US" altLang="zh-CN" b="1" dirty="0">
                <a:ea typeface="华文中宋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列时的情形</a:t>
            </a:r>
            <a:r>
              <a:rPr lang="en-US" altLang="zh-CN" b="1" dirty="0">
                <a:ea typeface="华文中宋" panose="02010600040101010101" pitchFamily="2" charset="-122"/>
                <a:cs typeface="Times New Roman" panose="02020603050405020304" pitchFamily="18" charset="0"/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A9CA60A6-56C9-CA2C-3FD8-724A5CFEE475}"/>
                  </a:ext>
                </a:extLst>
              </p:cNvPr>
              <p:cNvSpPr txBox="1"/>
              <p:nvPr/>
            </p:nvSpPr>
            <p:spPr>
              <a:xfrm>
                <a:off x="259232" y="4505169"/>
                <a:ext cx="8625536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kumimoji="1" lang="en-US" altLang="zh-CN" sz="28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kumimoji="1" lang="en-US" altLang="zh-CN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kumimoji="1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先把</a:t>
                </a:r>
                <a:r>
                  <a:rPr lang="en-US" altLang="zh-CN" b="1" i="1" dirty="0">
                    <a:solidFill>
                      <a:schemeClr val="tx1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D</a:t>
                </a:r>
                <a:r>
                  <a:rPr kumimoji="1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的第</a:t>
                </a:r>
                <a:r>
                  <a:rPr kumimoji="1" lang="en-US" altLang="zh-CN" sz="28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i</a:t>
                </a:r>
                <a:r>
                  <a:rPr kumimoji="1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行依次与第</a:t>
                </a:r>
                <a:r>
                  <a:rPr lang="en-US" altLang="zh-CN" b="1" i="1" dirty="0">
                    <a:solidFill>
                      <a:schemeClr val="tx1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en-US" altLang="zh-CN" b="1" dirty="0">
                    <a:solidFill>
                      <a:schemeClr val="tx1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-1</a:t>
                </a:r>
                <a:r>
                  <a:rPr kumimoji="1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行</a:t>
                </a:r>
                <a:r>
                  <a:rPr kumimoji="1" lang="en-US" altLang="zh-CN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, </a:t>
                </a:r>
                <a:r>
                  <a:rPr kumimoji="1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第</a:t>
                </a:r>
                <a:r>
                  <a:rPr lang="en-US" altLang="zh-CN" b="1" i="1" dirty="0">
                    <a:solidFill>
                      <a:schemeClr val="tx1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en-US" altLang="zh-CN" b="1" dirty="0">
                    <a:solidFill>
                      <a:schemeClr val="tx1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-2</a:t>
                </a:r>
                <a:r>
                  <a:rPr kumimoji="1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行</a:t>
                </a:r>
                <a:r>
                  <a:rPr kumimoji="1" lang="en-US" altLang="zh-CN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,</a:t>
                </a:r>
                <a14:m>
                  <m:oMath xmlns:m="http://schemas.openxmlformats.org/officeDocument/2006/math">
                    <m:r>
                      <a:rPr kumimoji="1" lang="en-US" altLang="zh-CN" sz="2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kumimoji="1" lang="en-US" altLang="zh-CN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, </a:t>
                </a:r>
                <a:r>
                  <a:rPr kumimoji="1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第</a:t>
                </a:r>
                <a:r>
                  <a:rPr kumimoji="1" lang="en-US" altLang="zh-CN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kumimoji="1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行对换后换到第</a:t>
                </a:r>
                <a:r>
                  <a:rPr kumimoji="1" lang="en-US" altLang="zh-CN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kumimoji="1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行</a:t>
                </a:r>
                <a:r>
                  <a:rPr kumimoji="1" lang="en-US" altLang="zh-CN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;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A9CA60A6-56C9-CA2C-3FD8-724A5CFEE4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232" y="4505169"/>
                <a:ext cx="8625536" cy="954107"/>
              </a:xfrm>
              <a:prstGeom prst="rect">
                <a:avLst/>
              </a:prstGeom>
              <a:blipFill>
                <a:blip r:embed="rId5"/>
                <a:stretch>
                  <a:fillRect l="-1485" t="-6369" b="-165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8AED6FD5-4052-EA79-826A-7138371EDC4C}"/>
                  </a:ext>
                </a:extLst>
              </p:cNvPr>
              <p:cNvSpPr txBox="1"/>
              <p:nvPr/>
            </p:nvSpPr>
            <p:spPr>
              <a:xfrm>
                <a:off x="259232" y="5459276"/>
                <a:ext cx="8625536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(ii)</a:t>
                </a:r>
                <a:r>
                  <a:rPr kumimoji="1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接着把第</a:t>
                </a:r>
                <a:r>
                  <a:rPr lang="en-US" altLang="zh-CN" b="1" i="1" dirty="0">
                    <a:solidFill>
                      <a:schemeClr val="tx1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j</a:t>
                </a:r>
                <a:r>
                  <a:rPr kumimoji="1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列依次与第</a:t>
                </a:r>
                <a:r>
                  <a:rPr lang="en-US" altLang="zh-CN" b="1" i="1" dirty="0">
                    <a:solidFill>
                      <a:schemeClr val="tx1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j</a:t>
                </a:r>
                <a:r>
                  <a:rPr lang="en-US" altLang="zh-CN" b="1" dirty="0">
                    <a:solidFill>
                      <a:schemeClr val="tx1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-1</a:t>
                </a:r>
                <a:r>
                  <a:rPr kumimoji="1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列</a:t>
                </a:r>
                <a:r>
                  <a:rPr kumimoji="1" lang="en-US" altLang="zh-CN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, </a:t>
                </a:r>
                <a:r>
                  <a:rPr kumimoji="1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第</a:t>
                </a:r>
                <a:r>
                  <a:rPr lang="en-US" altLang="zh-CN" b="1" i="1" dirty="0">
                    <a:solidFill>
                      <a:schemeClr val="tx1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j</a:t>
                </a:r>
                <a:r>
                  <a:rPr lang="en-US" altLang="zh-CN" b="1" dirty="0">
                    <a:solidFill>
                      <a:schemeClr val="tx1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-2</a:t>
                </a:r>
                <a:r>
                  <a:rPr kumimoji="1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列</a:t>
                </a:r>
                <a:r>
                  <a:rPr kumimoji="1" lang="en-US" altLang="zh-CN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,</a:t>
                </a:r>
                <a14:m>
                  <m:oMath xmlns:m="http://schemas.openxmlformats.org/officeDocument/2006/math">
                    <m:r>
                      <a:rPr kumimoji="1" lang="en-US" altLang="zh-CN" sz="28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kumimoji="1" lang="en-US" altLang="zh-CN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, </a:t>
                </a:r>
                <a:r>
                  <a:rPr kumimoji="1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第</a:t>
                </a:r>
                <a:r>
                  <a:rPr lang="en-US" altLang="zh-CN" b="1" dirty="0">
                    <a:solidFill>
                      <a:srgbClr val="0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kumimoji="1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列对换后换到第</a:t>
                </a:r>
                <a:r>
                  <a:rPr kumimoji="1" lang="en-US" altLang="zh-CN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1</a:t>
                </a:r>
                <a:r>
                  <a:rPr kumimoji="1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列</a:t>
                </a:r>
                <a:r>
                  <a:rPr kumimoji="1" lang="en-US" altLang="zh-CN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8AED6FD5-4052-EA79-826A-7138371EDC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232" y="5459276"/>
                <a:ext cx="8625536" cy="954107"/>
              </a:xfrm>
              <a:prstGeom prst="rect">
                <a:avLst/>
              </a:prstGeom>
              <a:blipFill>
                <a:blip r:embed="rId6"/>
                <a:stretch>
                  <a:fillRect l="-1485" t="-7051" b="-17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8989227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0">
            <a:hlinkClick r:id="rId2" action="ppaction://hlinksldjump"/>
            <a:extLst>
              <a:ext uri="{FF2B5EF4-FFF2-40B4-BE49-F238E27FC236}">
                <a16:creationId xmlns:a16="http://schemas.microsoft.com/office/drawing/2014/main" id="{6ED1EF79-A7DA-43D6-9844-52236878D5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850" y="393700"/>
            <a:ext cx="403225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C6FB553-2AED-EE20-92E1-0983CB5234D5}"/>
              </a:ext>
            </a:extLst>
          </p:cNvPr>
          <p:cNvSpPr txBox="1"/>
          <p:nvPr/>
        </p:nvSpPr>
        <p:spPr>
          <a:xfrm>
            <a:off x="158017" y="943866"/>
            <a:ext cx="882796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这样共</a:t>
            </a:r>
            <a:r>
              <a:rPr lang="zh-CN" altLang="en-US" b="1">
                <a:latin typeface="华文中宋" panose="02010600040101010101" pitchFamily="2" charset="-122"/>
                <a:ea typeface="华文中宋" panose="02010600040101010101" pitchFamily="2" charset="-122"/>
              </a:rPr>
              <a:t>经过了</a:t>
            </a:r>
            <a:r>
              <a:rPr lang="en-US" altLang="zh-CN" b="1" i="1">
                <a:solidFill>
                  <a:srgbClr val="0033CC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i+j</a:t>
            </a:r>
            <a:r>
              <a:rPr lang="en-US" altLang="zh-CN" b="1">
                <a:solidFill>
                  <a:srgbClr val="0033CC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-2</a:t>
            </a:r>
            <a:r>
              <a:rPr lang="zh-CN" altLang="en-US" b="1">
                <a:latin typeface="华文中宋" panose="02010600040101010101" pitchFamily="2" charset="-122"/>
                <a:ea typeface="华文中宋" panose="02010600040101010101" pitchFamily="2" charset="-122"/>
              </a:rPr>
              <a:t>次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对换后得到的行列式</a:t>
            </a:r>
            <a:r>
              <a:rPr lang="zh-CN" altLang="en-US" b="1">
                <a:latin typeface="华文中宋" panose="02010600040101010101" pitchFamily="2" charset="-122"/>
                <a:ea typeface="华文中宋" panose="02010600040101010101" pitchFamily="2" charset="-122"/>
              </a:rPr>
              <a:t>记为</a:t>
            </a:r>
            <a:r>
              <a:rPr lang="en-US" altLang="zh-CN" b="1" i="1">
                <a:solidFill>
                  <a:schemeClr val="tx1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D</a:t>
            </a:r>
            <a:r>
              <a:rPr lang="en-US" altLang="zh-CN" b="1" baseline="-25000">
                <a:solidFill>
                  <a:schemeClr val="tx1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b="1">
                <a:ea typeface="华文中宋" panose="0201060004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则</a:t>
            </a:r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D637F624-4245-A1CD-E0F7-C875169F046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2587169"/>
              </p:ext>
            </p:extLst>
          </p:nvPr>
        </p:nvGraphicFramePr>
        <p:xfrm>
          <a:off x="2032924" y="1769516"/>
          <a:ext cx="5078153" cy="695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854000" imgH="253800" progId="Equation.DSMT4">
                  <p:embed/>
                </p:oleObj>
              </mc:Choice>
              <mc:Fallback>
                <p:oleObj name="Equation" r:id="rId3" imgW="185400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32924" y="1769516"/>
                        <a:ext cx="5078153" cy="695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E4CD5FAD-2C8D-3070-8AB7-4528E4FB3317}"/>
              </a:ext>
            </a:extLst>
          </p:cNvPr>
          <p:cNvSpPr txBox="1"/>
          <p:nvPr/>
        </p:nvSpPr>
        <p:spPr>
          <a:xfrm>
            <a:off x="158017" y="2852936"/>
            <a:ext cx="882796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注意到</a:t>
            </a:r>
            <a:r>
              <a:rPr lang="en-US" altLang="zh-CN" b="1" i="1" dirty="0" err="1">
                <a:solidFill>
                  <a:schemeClr val="tx1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b="1" i="1" baseline="-25000" dirty="0" err="1">
                <a:solidFill>
                  <a:schemeClr val="tx1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ij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在</a:t>
            </a:r>
            <a:r>
              <a:rPr lang="en-US" altLang="zh-CN" b="1" i="1" dirty="0">
                <a:solidFill>
                  <a:schemeClr val="tx1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D</a:t>
            </a:r>
            <a:r>
              <a:rPr lang="en-US" altLang="zh-CN" b="1" baseline="-25000" dirty="0">
                <a:solidFill>
                  <a:schemeClr val="tx1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中的余子式与</a:t>
            </a:r>
            <a:r>
              <a:rPr lang="en-US" altLang="zh-CN" b="1" i="1" dirty="0" err="1">
                <a:solidFill>
                  <a:schemeClr val="tx1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b="1" i="1" baseline="-25000" dirty="0" err="1">
                <a:solidFill>
                  <a:schemeClr val="tx1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ij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在</a:t>
            </a:r>
            <a:r>
              <a:rPr lang="en-US" altLang="zh-CN" b="1" i="1" dirty="0">
                <a:solidFill>
                  <a:schemeClr val="tx1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D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中的余子式</a:t>
            </a:r>
            <a:r>
              <a:rPr lang="en-US" altLang="zh-CN" b="1" i="1" dirty="0" err="1">
                <a:solidFill>
                  <a:schemeClr val="tx1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M</a:t>
            </a:r>
            <a:r>
              <a:rPr lang="en-US" altLang="zh-CN" b="1" i="1" baseline="-25000" dirty="0" err="1">
                <a:solidFill>
                  <a:schemeClr val="tx1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ij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相同</a:t>
            </a:r>
            <a:r>
              <a:rPr lang="en-US" altLang="zh-CN" b="1" dirty="0">
                <a:ea typeface="华文中宋" panose="0201060004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因此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A8EE2718-F77A-140C-DBBE-6F9A09439BA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4865708"/>
              </p:ext>
            </p:extLst>
          </p:nvPr>
        </p:nvGraphicFramePr>
        <p:xfrm>
          <a:off x="1065188" y="3947043"/>
          <a:ext cx="7013624" cy="6343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425680" imgH="266400" progId="Equation.DSMT4">
                  <p:embed/>
                </p:oleObj>
              </mc:Choice>
              <mc:Fallback>
                <p:oleObj name="Equation" r:id="rId5" imgW="2425680" imgH="266400" progId="Equation.DSMT4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D637F624-4245-A1CD-E0F7-C875169F046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65188" y="3947043"/>
                        <a:ext cx="7013624" cy="6343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DC3CB9BE-415C-ED11-A852-D62DB3146ACD}"/>
              </a:ext>
            </a:extLst>
          </p:cNvPr>
          <p:cNvSpPr txBox="1"/>
          <p:nvPr/>
        </p:nvSpPr>
        <p:spPr>
          <a:xfrm>
            <a:off x="187877" y="4581362"/>
            <a:ext cx="20078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      证毕</a:t>
            </a:r>
            <a:r>
              <a:rPr lang="en-US" altLang="zh-CN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.</a:t>
            </a:r>
            <a:endParaRPr lang="zh-CN" altLang="en-US" b="1" dirty="0"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88674DB-6D06-F42B-2E11-1F9C7CC2FE26}"/>
              </a:ext>
            </a:extLst>
          </p:cNvPr>
          <p:cNvSpPr txBox="1"/>
          <p:nvPr/>
        </p:nvSpPr>
        <p:spPr>
          <a:xfrm>
            <a:off x="179512" y="5283205"/>
            <a:ext cx="859044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      对于一般的行列式</a:t>
            </a:r>
            <a:r>
              <a:rPr lang="en-US" altLang="zh-CN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, 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根据以上</a:t>
            </a:r>
            <a:r>
              <a:rPr lang="zh-CN" altLang="en-US" b="1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引理</a:t>
            </a:r>
            <a:r>
              <a:rPr lang="en-US" altLang="zh-CN" b="1" dirty="0">
                <a:solidFill>
                  <a:srgbClr val="C0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1.1</a:t>
            </a:r>
            <a:r>
              <a:rPr lang="zh-CN" altLang="en-US" b="1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及性质</a:t>
            </a:r>
            <a:r>
              <a:rPr lang="en-US" altLang="zh-CN" b="1" dirty="0">
                <a:solidFill>
                  <a:srgbClr val="C0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1.4</a:t>
            </a:r>
            <a:r>
              <a:rPr lang="en-US" altLang="zh-CN" b="1" dirty="0">
                <a:ea typeface="华文中宋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可得到如下</a:t>
            </a:r>
            <a:r>
              <a:rPr lang="zh-CN" altLang="en-US" b="1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行列式按行</a:t>
            </a:r>
            <a:r>
              <a:rPr lang="en-US" altLang="zh-CN" b="1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(</a:t>
            </a:r>
            <a:r>
              <a:rPr lang="zh-CN" altLang="en-US" b="1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列</a:t>
            </a:r>
            <a:r>
              <a:rPr lang="en-US" altLang="zh-CN" b="1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)</a:t>
            </a:r>
            <a:r>
              <a:rPr lang="zh-CN" altLang="en-US" b="1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展开法则</a:t>
            </a:r>
            <a:r>
              <a:rPr lang="en-US" altLang="zh-CN" b="1" dirty="0">
                <a:ea typeface="华文中宋" panose="02010600040101010101" pitchFamily="2" charset="-122"/>
                <a:cs typeface="Times New Roman" panose="02020603050405020304" pitchFamily="18" charset="0"/>
              </a:rPr>
              <a:t>.</a:t>
            </a:r>
            <a:endParaRPr lang="zh-CN" altLang="en-US" b="1" dirty="0"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Rectangle 30">
            <a:extLst>
              <a:ext uri="{FF2B5EF4-FFF2-40B4-BE49-F238E27FC236}">
                <a16:creationId xmlns:a16="http://schemas.microsoft.com/office/drawing/2014/main" id="{E0BB04B4-BFA6-4E34-8B62-C9A54729D2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850" y="0"/>
            <a:ext cx="653732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600" b="1" dirty="0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引理</a:t>
            </a:r>
            <a:r>
              <a:rPr lang="en-US" altLang="zh-CN" sz="2600" b="1" dirty="0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1.1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的证明</a:t>
            </a:r>
          </a:p>
        </p:txBody>
      </p:sp>
    </p:spTree>
    <p:extLst>
      <p:ext uri="{BB962C8B-B14F-4D97-AF65-F5344CB8AC3E}">
        <p14:creationId xmlns:p14="http://schemas.microsoft.com/office/powerpoint/2010/main" val="69602884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0">
            <a:hlinkClick r:id="rId2" action="ppaction://hlinksldjump"/>
            <a:extLst>
              <a:ext uri="{FF2B5EF4-FFF2-40B4-BE49-F238E27FC236}">
                <a16:creationId xmlns:a16="http://schemas.microsoft.com/office/drawing/2014/main" id="{6ED1EF79-A7DA-43D6-9844-52236878D5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943" y="370254"/>
            <a:ext cx="403225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p:sp>
        <p:nvSpPr>
          <p:cNvPr id="45060" name="Rectangle 30">
            <a:extLst>
              <a:ext uri="{FF2B5EF4-FFF2-40B4-BE49-F238E27FC236}">
                <a16:creationId xmlns:a16="http://schemas.microsoft.com/office/drawing/2014/main" id="{72C5B6C1-1136-4086-B50D-8BBFBB5B31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579" y="-27708"/>
            <a:ext cx="653732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600" b="1" dirty="0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重点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问题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: 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行列式按行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列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展开法则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ABEA55C-47F1-5015-C93C-58ED81310284}"/>
              </a:ext>
            </a:extLst>
          </p:cNvPr>
          <p:cNvSpPr txBox="1"/>
          <p:nvPr/>
        </p:nvSpPr>
        <p:spPr>
          <a:xfrm>
            <a:off x="1544159" y="1101479"/>
            <a:ext cx="756434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(</a:t>
            </a:r>
            <a:r>
              <a:rPr lang="zh-CN" altLang="en-US" b="1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行列式按行</a:t>
            </a:r>
            <a:r>
              <a:rPr lang="en-US" altLang="zh-CN" b="1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(</a:t>
            </a:r>
            <a:r>
              <a:rPr lang="zh-CN" altLang="en-US" b="1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列</a:t>
            </a:r>
            <a:r>
              <a:rPr lang="en-US" altLang="zh-CN" b="1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)</a:t>
            </a:r>
            <a:r>
              <a:rPr lang="zh-CN" altLang="en-US" b="1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展开法则</a:t>
            </a:r>
            <a:r>
              <a:rPr lang="en-US" altLang="zh-CN" b="1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) </a:t>
            </a:r>
            <a:r>
              <a:rPr lang="zh-CN" altLang="en-US" b="1" dirty="0">
                <a:solidFill>
                  <a:srgbClr val="00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行列式等于它的</a:t>
            </a:r>
            <a:endParaRPr lang="en-US" altLang="zh-CN" b="1" dirty="0">
              <a:solidFill>
                <a:srgbClr val="0033CC"/>
              </a:solidFill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B25226E-F208-483C-F1FE-1E244F563458}"/>
              </a:ext>
            </a:extLst>
          </p:cNvPr>
          <p:cNvSpPr txBox="1"/>
          <p:nvPr/>
        </p:nvSpPr>
        <p:spPr>
          <a:xfrm>
            <a:off x="180821" y="1105536"/>
            <a:ext cx="14388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定理</a:t>
            </a:r>
            <a:r>
              <a:rPr lang="en-US" altLang="zh-CN" b="1" dirty="0">
                <a:solidFill>
                  <a:srgbClr val="C0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1.2</a:t>
            </a:r>
            <a:endParaRPr lang="zh-CN" altLang="en-US" dirty="0">
              <a:solidFill>
                <a:srgbClr val="C00000"/>
              </a:solidFill>
              <a:cs typeface="Times New Roman" panose="02020603050405020304" pitchFamily="18" charset="0"/>
            </a:endParaRPr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DB125248-33F9-1D82-75E7-79B4EAB2A11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5269216"/>
              </p:ext>
            </p:extLst>
          </p:nvPr>
        </p:nvGraphicFramePr>
        <p:xfrm>
          <a:off x="519113" y="2671763"/>
          <a:ext cx="8105775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946240" imgH="228600" progId="Equation.DSMT4">
                  <p:embed/>
                </p:oleObj>
              </mc:Choice>
              <mc:Fallback>
                <p:oleObj name="Equation" r:id="rId3" imgW="29462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19113" y="2671763"/>
                        <a:ext cx="8105775" cy="628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6D067BF2-3833-7E49-5B29-2F54FED25145}"/>
              </a:ext>
            </a:extLst>
          </p:cNvPr>
          <p:cNvSpPr txBox="1"/>
          <p:nvPr/>
        </p:nvSpPr>
        <p:spPr>
          <a:xfrm>
            <a:off x="180821" y="3409836"/>
            <a:ext cx="5793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或</a:t>
            </a:r>
          </a:p>
        </p:txBody>
      </p:sp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1035F246-3713-4A92-9333-BB5F15DF90B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322485"/>
              </p:ext>
            </p:extLst>
          </p:nvPr>
        </p:nvGraphicFramePr>
        <p:xfrm>
          <a:off x="407988" y="4221163"/>
          <a:ext cx="8328025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047760" imgH="241200" progId="Equation.DSMT4">
                  <p:embed/>
                </p:oleObj>
              </mc:Choice>
              <mc:Fallback>
                <p:oleObj name="Equation" r:id="rId5" imgW="3047760" imgH="241200" progId="Equation.DSMT4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DB125248-33F9-1D82-75E7-79B4EAB2A11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07988" y="4221163"/>
                        <a:ext cx="8328025" cy="660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2F4A348D-9BB0-E107-A319-6737F3F0BD49}"/>
              </a:ext>
            </a:extLst>
          </p:cNvPr>
          <p:cNvSpPr txBox="1"/>
          <p:nvPr/>
        </p:nvSpPr>
        <p:spPr>
          <a:xfrm>
            <a:off x="180821" y="1624699"/>
            <a:ext cx="859259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任一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行或列的各元素与其对应的代数余子式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乘积之和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ea typeface="华文中宋" panose="02010600040101010101" pitchFamily="2" charset="-122"/>
                <a:cs typeface="Times New Roman" panose="02020603050405020304" pitchFamily="18" charset="0"/>
              </a:rPr>
              <a:t>,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即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3782414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7" grpId="0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0">
            <a:hlinkClick r:id="rId2" action="ppaction://hlinksldjump"/>
            <a:extLst>
              <a:ext uri="{FF2B5EF4-FFF2-40B4-BE49-F238E27FC236}">
                <a16:creationId xmlns:a16="http://schemas.microsoft.com/office/drawing/2014/main" id="{6ED1EF79-A7DA-43D6-9844-52236878D5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850" y="393700"/>
            <a:ext cx="403225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p:sp>
        <p:nvSpPr>
          <p:cNvPr id="45060" name="Rectangle 30">
            <a:extLst>
              <a:ext uri="{FF2B5EF4-FFF2-40B4-BE49-F238E27FC236}">
                <a16:creationId xmlns:a16="http://schemas.microsoft.com/office/drawing/2014/main" id="{72C5B6C1-1136-4086-B50D-8BBFBB5B31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88" y="0"/>
            <a:ext cx="653732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重点问题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: 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行列式按行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列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展开法则的证明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B98AEF0-56D9-D3DB-7DFD-1B22BDC6C9E5}"/>
              </a:ext>
            </a:extLst>
          </p:cNvPr>
          <p:cNvSpPr txBox="1"/>
          <p:nvPr/>
        </p:nvSpPr>
        <p:spPr>
          <a:xfrm>
            <a:off x="1189600" y="930724"/>
            <a:ext cx="431850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由</a:t>
            </a:r>
            <a:r>
              <a:rPr lang="zh-CN" altLang="en-US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行列式的</a:t>
            </a:r>
            <a:r>
              <a:rPr lang="zh-CN" altLang="en-US" b="1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性质</a:t>
            </a:r>
            <a:r>
              <a:rPr lang="en-US" altLang="zh-CN" b="1" dirty="0">
                <a:solidFill>
                  <a:srgbClr val="C0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1.4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可得</a:t>
            </a:r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F550D910-C03C-5A00-18A6-EB7C12A5E27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4521277"/>
              </p:ext>
            </p:extLst>
          </p:nvPr>
        </p:nvGraphicFramePr>
        <p:xfrm>
          <a:off x="638283" y="1727779"/>
          <a:ext cx="7867434" cy="19221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051080" imgH="990360" progId="Equation.DSMT4">
                  <p:embed/>
                </p:oleObj>
              </mc:Choice>
              <mc:Fallback>
                <p:oleObj name="Equation" r:id="rId3" imgW="4051080" imgH="990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38283" y="1727779"/>
                        <a:ext cx="7867434" cy="19221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6131DBD4-360B-8465-9FD1-0155EBD29B6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6989089"/>
              </p:ext>
            </p:extLst>
          </p:nvPr>
        </p:nvGraphicFramePr>
        <p:xfrm>
          <a:off x="932250" y="3738899"/>
          <a:ext cx="2711729" cy="1922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396800" imgH="990360" progId="Equation.DSMT4">
                  <p:embed/>
                </p:oleObj>
              </mc:Choice>
              <mc:Fallback>
                <p:oleObj name="Equation" r:id="rId5" imgW="1396800" imgH="990360" progId="Equation.DSMT4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F550D910-C03C-5A00-18A6-EB7C12A5E27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32250" y="3738899"/>
                        <a:ext cx="2711729" cy="1922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FDC9EC5E-5C17-99F3-1261-D9DE95FE856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00667216"/>
              </p:ext>
            </p:extLst>
          </p:nvPr>
        </p:nvGraphicFramePr>
        <p:xfrm>
          <a:off x="3619698" y="3738848"/>
          <a:ext cx="2646000" cy="192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384200" imgH="990360" progId="Equation.DSMT4">
                  <p:embed/>
                </p:oleObj>
              </mc:Choice>
              <mc:Fallback>
                <p:oleObj name="Equation" r:id="rId7" imgW="1384200" imgH="990360" progId="Equation.DSMT4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6131DBD4-360B-8465-9FD1-0155EBD29B6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619698" y="3738848"/>
                        <a:ext cx="2646000" cy="1922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A05008D5-BD91-AFA5-CC38-3C7AE211278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5580409"/>
              </p:ext>
            </p:extLst>
          </p:nvPr>
        </p:nvGraphicFramePr>
        <p:xfrm>
          <a:off x="6224588" y="3738563"/>
          <a:ext cx="2706687" cy="1922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688760" imgH="990360" progId="Equation.DSMT4">
                  <p:embed/>
                </p:oleObj>
              </mc:Choice>
              <mc:Fallback>
                <p:oleObj name="Equation" r:id="rId9" imgW="1688760" imgH="990360" progId="Equation.DSMT4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FDC9EC5E-5C17-99F3-1261-D9DE95FE856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224588" y="3738563"/>
                        <a:ext cx="2706687" cy="1922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BA0D4194-230B-9D6D-23CA-B29AC1FC64ED}"/>
              </a:ext>
            </a:extLst>
          </p:cNvPr>
          <p:cNvSpPr txBox="1"/>
          <p:nvPr/>
        </p:nvSpPr>
        <p:spPr>
          <a:xfrm>
            <a:off x="259232" y="941864"/>
            <a:ext cx="9361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</a:rPr>
              <a:t>证明</a:t>
            </a:r>
            <a:endParaRPr lang="zh-CN" altLang="en-US" b="1" dirty="0">
              <a:solidFill>
                <a:srgbClr val="C0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52286970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1_默认设计模板">
  <a:themeElements>
    <a:clrScheme name="">
      <a:dk1>
        <a:srgbClr val="000000"/>
      </a:dk1>
      <a:lt1>
        <a:srgbClr val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FFFFF"/>
      </a:accent3>
      <a:accent4>
        <a:srgbClr val="000000"/>
      </a:accent4>
      <a:accent5>
        <a:srgbClr val="C0E5AF"/>
      </a:accent5>
      <a:accent6>
        <a:srgbClr val="D4126E"/>
      </a:accent6>
      <a:hlink>
        <a:srgbClr val="EB8803"/>
      </a:hlink>
      <a:folHlink>
        <a:srgbClr val="5F7791"/>
      </a:folHlink>
    </a:clrScheme>
    <a:fontScheme name="默认设计模板">
      <a:majorFont>
        <a:latin typeface="Times New Roman"/>
        <a:ea typeface="黑体"/>
        <a:cs typeface=""/>
      </a:majorFont>
      <a:minorFont>
        <a:latin typeface="Arial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默认设计模板">
  <a:themeElements>
    <a:clrScheme name="">
      <a:dk1>
        <a:srgbClr val="000000"/>
      </a:dk1>
      <a:lt1>
        <a:srgbClr val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FFFFF"/>
      </a:accent3>
      <a:accent4>
        <a:srgbClr val="000000"/>
      </a:accent4>
      <a:accent5>
        <a:srgbClr val="C0E5AF"/>
      </a:accent5>
      <a:accent6>
        <a:srgbClr val="D4126E"/>
      </a:accent6>
      <a:hlink>
        <a:srgbClr val="EB8803"/>
      </a:hlink>
      <a:folHlink>
        <a:srgbClr val="5F7791"/>
      </a:folHlink>
    </a:clrScheme>
    <a:fontScheme name="默认设计模板">
      <a:majorFont>
        <a:latin typeface="Times New Roman"/>
        <a:ea typeface="黑体"/>
        <a:cs typeface=""/>
      </a:majorFont>
      <a:minorFont>
        <a:latin typeface="Arial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习题课模板">
  <a:themeElements>
    <a:clrScheme name="2_习题课模板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2_习题课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2_习题课模板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习题课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习题课模板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习题课模板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习题课模板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习题课模板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习题课模板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主题2</Template>
  <TotalTime>16417</TotalTime>
  <Words>1058</Words>
  <Application>Microsoft Office PowerPoint</Application>
  <PresentationFormat>全屏显示(4:3)</PresentationFormat>
  <Paragraphs>99</Paragraphs>
  <Slides>21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4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4" baseType="lpstr">
      <vt:lpstr>黑体</vt:lpstr>
      <vt:lpstr>华文中宋</vt:lpstr>
      <vt:lpstr>Arial</vt:lpstr>
      <vt:lpstr>Arial Black</vt:lpstr>
      <vt:lpstr>Calibri</vt:lpstr>
      <vt:lpstr>Cambria Math</vt:lpstr>
      <vt:lpstr>Times New Roman</vt:lpstr>
      <vt:lpstr>Wingdings</vt:lpstr>
      <vt:lpstr>1_默认设计模板</vt:lpstr>
      <vt:lpstr>2_默认设计模板</vt:lpstr>
      <vt:lpstr>2_习题课模板</vt:lpstr>
      <vt:lpstr>2_Pixel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chen lilian</dc:creator>
  <cp:lastModifiedBy>Jinsen Xiao</cp:lastModifiedBy>
  <cp:revision>1073</cp:revision>
  <dcterms:created xsi:type="dcterms:W3CDTF">2012-06-17T01:12:18Z</dcterms:created>
  <dcterms:modified xsi:type="dcterms:W3CDTF">2024-03-02T15:30:04Z</dcterms:modified>
</cp:coreProperties>
</file>