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8" r:id="rId1"/>
    <p:sldMasterId id="2147483650" r:id="rId2"/>
    <p:sldMasterId id="2147483673" r:id="rId3"/>
    <p:sldMasterId id="2147483766" r:id="rId4"/>
    <p:sldMasterId id="2147483869" r:id="rId5"/>
  </p:sldMasterIdLst>
  <p:notesMasterIdLst>
    <p:notesMasterId r:id="rId114"/>
  </p:notesMasterIdLst>
  <p:sldIdLst>
    <p:sldId id="478" r:id="rId6"/>
    <p:sldId id="351" r:id="rId7"/>
    <p:sldId id="409" r:id="rId8"/>
    <p:sldId id="266" r:id="rId9"/>
    <p:sldId id="850" r:id="rId10"/>
    <p:sldId id="283" r:id="rId11"/>
    <p:sldId id="867" r:id="rId12"/>
    <p:sldId id="1007" r:id="rId13"/>
    <p:sldId id="1008" r:id="rId14"/>
    <p:sldId id="1009" r:id="rId15"/>
    <p:sldId id="1010" r:id="rId16"/>
    <p:sldId id="1011" r:id="rId17"/>
    <p:sldId id="1012" r:id="rId18"/>
    <p:sldId id="1013" r:id="rId19"/>
    <p:sldId id="1014" r:id="rId20"/>
    <p:sldId id="1016" r:id="rId21"/>
    <p:sldId id="1017" r:id="rId22"/>
    <p:sldId id="1018" r:id="rId23"/>
    <p:sldId id="1019" r:id="rId24"/>
    <p:sldId id="1020" r:id="rId25"/>
    <p:sldId id="1021" r:id="rId26"/>
    <p:sldId id="1022" r:id="rId27"/>
    <p:sldId id="1026" r:id="rId28"/>
    <p:sldId id="1024" r:id="rId29"/>
    <p:sldId id="1027" r:id="rId30"/>
    <p:sldId id="1028" r:id="rId31"/>
    <p:sldId id="1030" r:id="rId32"/>
    <p:sldId id="1031" r:id="rId33"/>
    <p:sldId id="1033" r:id="rId34"/>
    <p:sldId id="1034" r:id="rId35"/>
    <p:sldId id="1036" r:id="rId36"/>
    <p:sldId id="1037" r:id="rId37"/>
    <p:sldId id="1038" r:id="rId38"/>
    <p:sldId id="1039" r:id="rId39"/>
    <p:sldId id="1041" r:id="rId40"/>
    <p:sldId id="1042" r:id="rId41"/>
    <p:sldId id="1043" r:id="rId42"/>
    <p:sldId id="1047" r:id="rId43"/>
    <p:sldId id="1048" r:id="rId44"/>
    <p:sldId id="1049" r:id="rId45"/>
    <p:sldId id="1050" r:id="rId46"/>
    <p:sldId id="1052" r:id="rId47"/>
    <p:sldId id="1055" r:id="rId48"/>
    <p:sldId id="1051" r:id="rId49"/>
    <p:sldId id="1058" r:id="rId50"/>
    <p:sldId id="1057" r:id="rId51"/>
    <p:sldId id="1059" r:id="rId52"/>
    <p:sldId id="1060" r:id="rId53"/>
    <p:sldId id="1062" r:id="rId54"/>
    <p:sldId id="1063" r:id="rId55"/>
    <p:sldId id="1064" r:id="rId56"/>
    <p:sldId id="1065" r:id="rId57"/>
    <p:sldId id="1066" r:id="rId58"/>
    <p:sldId id="1067" r:id="rId59"/>
    <p:sldId id="1070" r:id="rId60"/>
    <p:sldId id="1069" r:id="rId61"/>
    <p:sldId id="1071" r:id="rId62"/>
    <p:sldId id="1073" r:id="rId63"/>
    <p:sldId id="1075" r:id="rId64"/>
    <p:sldId id="1074" r:id="rId65"/>
    <p:sldId id="1076" r:id="rId66"/>
    <p:sldId id="1077" r:id="rId67"/>
    <p:sldId id="1080" r:id="rId68"/>
    <p:sldId id="1082" r:id="rId69"/>
    <p:sldId id="1081" r:id="rId70"/>
    <p:sldId id="1083" r:id="rId71"/>
    <p:sldId id="1084" r:id="rId72"/>
    <p:sldId id="1085" r:id="rId73"/>
    <p:sldId id="1087" r:id="rId74"/>
    <p:sldId id="1086" r:id="rId75"/>
    <p:sldId id="1089" r:id="rId76"/>
    <p:sldId id="1088" r:id="rId77"/>
    <p:sldId id="1090" r:id="rId78"/>
    <p:sldId id="1092" r:id="rId79"/>
    <p:sldId id="1091" r:id="rId80"/>
    <p:sldId id="1093" r:id="rId81"/>
    <p:sldId id="1094" r:id="rId82"/>
    <p:sldId id="1095" r:id="rId83"/>
    <p:sldId id="1096" r:id="rId84"/>
    <p:sldId id="1098" r:id="rId85"/>
    <p:sldId id="1099" r:id="rId86"/>
    <p:sldId id="1100" r:id="rId87"/>
    <p:sldId id="1101" r:id="rId88"/>
    <p:sldId id="1102" r:id="rId89"/>
    <p:sldId id="1104" r:id="rId90"/>
    <p:sldId id="1103" r:id="rId91"/>
    <p:sldId id="1105" r:id="rId92"/>
    <p:sldId id="1106" r:id="rId93"/>
    <p:sldId id="1107" r:id="rId94"/>
    <p:sldId id="1108" r:id="rId95"/>
    <p:sldId id="1109" r:id="rId96"/>
    <p:sldId id="1110" r:id="rId97"/>
    <p:sldId id="1111" r:id="rId98"/>
    <p:sldId id="1112" r:id="rId99"/>
    <p:sldId id="1113" r:id="rId100"/>
    <p:sldId id="1114" r:id="rId101"/>
    <p:sldId id="1115" r:id="rId102"/>
    <p:sldId id="1116" r:id="rId103"/>
    <p:sldId id="1117" r:id="rId104"/>
    <p:sldId id="1118" r:id="rId105"/>
    <p:sldId id="1119" r:id="rId106"/>
    <p:sldId id="1120" r:id="rId107"/>
    <p:sldId id="1121" r:id="rId108"/>
    <p:sldId id="1122" r:id="rId109"/>
    <p:sldId id="1123" r:id="rId110"/>
    <p:sldId id="1125" r:id="rId111"/>
    <p:sldId id="1124" r:id="rId112"/>
    <p:sldId id="350" r:id="rId11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99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674" autoAdjust="0"/>
  </p:normalViewPr>
  <p:slideViewPr>
    <p:cSldViewPr snapToObjects="1">
      <p:cViewPr varScale="1">
        <p:scale>
          <a:sx n="119" d="100"/>
          <a:sy n="119" d="100"/>
        </p:scale>
        <p:origin x="1888" y="192"/>
      </p:cViewPr>
      <p:guideLst>
        <p:guide orient="horz" pos="199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theme" Target="theme/theme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tableStyles" Target="tableStyles.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presProps" Target="presProps.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79496DC-C052-034C-B0D8-4022A5121D12}"/>
              </a:ext>
            </a:extLst>
          </p:cNvPr>
          <p:cNvSpPr>
            <a:spLocks noChangeArrowheads="1"/>
          </p:cNvSpPr>
          <p:nvPr>
            <p:ph type="sldImg" idx="4294967295"/>
          </p:nvPr>
        </p:nvSpPr>
        <p:spPr bwMode="auto">
          <a:xfrm>
            <a:off x="1050925" y="754063"/>
            <a:ext cx="4572000" cy="329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171" name="Rectangle 3">
            <a:extLst>
              <a:ext uri="{FF2B5EF4-FFF2-40B4-BE49-F238E27FC236}">
                <a16:creationId xmlns:a16="http://schemas.microsoft.com/office/drawing/2014/main" id="{A92393D6-221F-8E4D-A7C5-293F07A66277}"/>
              </a:ext>
            </a:extLst>
          </p:cNvPr>
          <p:cNvSpPr>
            <a:spLocks noGrp="1" noChangeArrowheads="1"/>
          </p:cNvSpPr>
          <p:nvPr>
            <p:ph type="body" sz="quarter" idx="4294967295"/>
          </p:nvPr>
        </p:nvSpPr>
        <p:spPr bwMode="auto">
          <a:xfrm>
            <a:off x="538163" y="4387850"/>
            <a:ext cx="5780087"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 name="Rectangle 4">
            <a:extLst>
              <a:ext uri="{FF2B5EF4-FFF2-40B4-BE49-F238E27FC236}">
                <a16:creationId xmlns:a16="http://schemas.microsoft.com/office/drawing/2014/main" id="{F42EC2EE-2307-5941-AD55-06E2A8F8BC80}"/>
              </a:ext>
            </a:extLst>
          </p:cNvPr>
          <p:cNvSpPr>
            <a:spLocks noGrp="1"/>
          </p:cNvSpPr>
          <p:nvPr>
            <p:ph type="hdr" sz="quarter"/>
          </p:nvPr>
        </p:nvSpPr>
        <p:spPr>
          <a:xfrm>
            <a:off x="0" y="0"/>
            <a:ext cx="2973388" cy="457200"/>
          </a:xfrm>
          <a:prstGeom prst="rect">
            <a:avLst/>
          </a:prstGeom>
          <a:noFill/>
          <a:ln w="9525">
            <a:noFill/>
            <a:miter/>
          </a:ln>
        </p:spPr>
        <p:txBody>
          <a:bodyPr anchor="t"/>
          <a:lstStyle>
            <a:lvl1pPr eaLnBrk="1" hangingPunct="1">
              <a:buFont typeface="Arial" panose="020B0604020202020204" pitchFamily="34" charset="0"/>
              <a:buNone/>
              <a:defRPr sz="1200" noProof="1"/>
            </a:lvl1pPr>
          </a:lstStyle>
          <a:p>
            <a:pPr>
              <a:defRPr/>
            </a:pPr>
            <a:endParaRPr lang="zh-CN" altLang="en-US"/>
          </a:p>
        </p:txBody>
      </p:sp>
      <p:sp>
        <p:nvSpPr>
          <p:cNvPr id="5" name="Rectangle 5">
            <a:extLst>
              <a:ext uri="{FF2B5EF4-FFF2-40B4-BE49-F238E27FC236}">
                <a16:creationId xmlns:a16="http://schemas.microsoft.com/office/drawing/2014/main" id="{98D2405A-FF9B-BD42-BA5D-37C1688659A2}"/>
              </a:ext>
            </a:extLst>
          </p:cNvPr>
          <p:cNvSpPr>
            <a:spLocks noGrp="1"/>
          </p:cNvSpPr>
          <p:nvPr>
            <p:ph type="dt"/>
          </p:nvPr>
        </p:nvSpPr>
        <p:spPr>
          <a:xfrm>
            <a:off x="3883025" y="0"/>
            <a:ext cx="2974975" cy="457200"/>
          </a:xfrm>
          <a:prstGeom prst="rect">
            <a:avLst/>
          </a:prstGeom>
          <a:noFill/>
          <a:ln w="9525">
            <a:noFill/>
            <a:miter/>
          </a:ln>
        </p:spPr>
        <p:txBody>
          <a:bodyPr anchor="t"/>
          <a:lstStyle>
            <a:lvl1pPr algn="r" eaLnBrk="1" hangingPunct="1">
              <a:buFont typeface="Arial" panose="020B0604020202020204" pitchFamily="34" charset="0"/>
              <a:buNone/>
              <a:defRPr sz="1200" noProof="1"/>
            </a:lvl1pPr>
          </a:lstStyle>
          <a:p>
            <a:pPr>
              <a:defRPr/>
            </a:pPr>
            <a:endParaRPr lang="en-US" altLang="x-none"/>
          </a:p>
        </p:txBody>
      </p:sp>
      <p:sp>
        <p:nvSpPr>
          <p:cNvPr id="6" name="Rectangle 6">
            <a:extLst>
              <a:ext uri="{FF2B5EF4-FFF2-40B4-BE49-F238E27FC236}">
                <a16:creationId xmlns:a16="http://schemas.microsoft.com/office/drawing/2014/main" id="{27FA27BA-AEF0-B448-A7B3-FDD0A553D588}"/>
              </a:ext>
            </a:extLst>
          </p:cNvPr>
          <p:cNvSpPr>
            <a:spLocks noGrp="1"/>
          </p:cNvSpPr>
          <p:nvPr>
            <p:ph type="ftr" sz="quarter"/>
          </p:nvPr>
        </p:nvSpPr>
        <p:spPr>
          <a:xfrm>
            <a:off x="0" y="8686800"/>
            <a:ext cx="2973388" cy="457200"/>
          </a:xfrm>
          <a:prstGeom prst="rect">
            <a:avLst/>
          </a:prstGeom>
          <a:noFill/>
          <a:ln w="9525">
            <a:noFill/>
            <a:miter/>
          </a:ln>
        </p:spPr>
        <p:txBody>
          <a:bodyPr anchor="t"/>
          <a:lstStyle>
            <a:lvl1pPr eaLnBrk="1" hangingPunct="1">
              <a:buFont typeface="Arial" panose="020B0604020202020204" pitchFamily="34" charset="0"/>
              <a:buNone/>
              <a:defRPr sz="1200" noProof="1"/>
            </a:lvl1pPr>
          </a:lstStyle>
          <a:p>
            <a:pPr>
              <a:defRPr/>
            </a:pPr>
            <a:endParaRPr lang="en-US" altLang="x-none"/>
          </a:p>
        </p:txBody>
      </p:sp>
      <p:sp>
        <p:nvSpPr>
          <p:cNvPr id="7" name="Rectangle 7">
            <a:extLst>
              <a:ext uri="{FF2B5EF4-FFF2-40B4-BE49-F238E27FC236}">
                <a16:creationId xmlns:a16="http://schemas.microsoft.com/office/drawing/2014/main" id="{52290012-5527-7442-A327-A0D29EB47BC9}"/>
              </a:ext>
            </a:extLst>
          </p:cNvPr>
          <p:cNvSpPr>
            <a:spLocks noGrp="1"/>
          </p:cNvSpPr>
          <p:nvPr>
            <p:ph type="sldNum" sz="quarter"/>
          </p:nvPr>
        </p:nvSpPr>
        <p:spPr>
          <a:xfrm>
            <a:off x="3883025" y="8686800"/>
            <a:ext cx="2974975" cy="457200"/>
          </a:xfrm>
          <a:prstGeom prst="rect">
            <a:avLst/>
          </a:prstGeom>
          <a:noFill/>
          <a:ln w="9525">
            <a:noFill/>
            <a:miter/>
          </a:ln>
        </p:spPr>
        <p:txBody>
          <a:bodyPr anchor="t"/>
          <a:lstStyle>
            <a:lvl1pPr algn="r" eaLnBrk="1" hangingPunct="1">
              <a:buFont typeface="Arial" panose="020B0604020202020204" pitchFamily="34" charset="0"/>
              <a:buNone/>
              <a:defRPr sz="1200" noProof="1" dirty="0">
                <a:latin typeface="Arial" charset="0"/>
                <a:ea typeface="宋体" charset="-122"/>
                <a:cs typeface="+mn-ea"/>
              </a:defRPr>
            </a:lvl1pPr>
          </a:lstStyle>
          <a:p>
            <a:pPr>
              <a:defRPr/>
            </a:pPr>
            <a:fld id="{31DE3822-9616-7F4C-BB48-B3A4A396A6C7}" type="slidenum">
              <a:rPr lang="zh-CN" altLang="en-US"/>
              <a:pPr>
                <a:defRPr/>
              </a:pPr>
              <a:t>‹#›</a:t>
            </a:fld>
            <a:endParaRPr lang="en-US" altLang="x-none">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08.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08F13F05-317E-9244-B0A2-3FB650CAD79A}"/>
              </a:ext>
            </a:extLst>
          </p:cNvPr>
          <p:cNvSpPr>
            <a:spLocks noGrp="1" noRot="1" noChangeAspect="1" noChangeArrowheads="1" noTextEdit="1"/>
          </p:cNvSpPr>
          <p:nvPr>
            <p:ph type="sldImg" idx="4294967295"/>
          </p:nvPr>
        </p:nvSpPr>
        <p:spPr>
          <a:xfrm>
            <a:off x="1370013" y="1141413"/>
            <a:ext cx="4114800" cy="3086100"/>
          </a:xfrm>
          <a:ln>
            <a:solidFill>
              <a:srgbClr val="000000"/>
            </a:solidFill>
            <a:miter lim="800000"/>
            <a:headEnd/>
            <a:tailEnd/>
          </a:ln>
        </p:spPr>
      </p:sp>
      <p:sp>
        <p:nvSpPr>
          <p:cNvPr id="55299" name="备注占位符 2">
            <a:extLst>
              <a:ext uri="{FF2B5EF4-FFF2-40B4-BE49-F238E27FC236}">
                <a16:creationId xmlns:a16="http://schemas.microsoft.com/office/drawing/2014/main" id="{9EC47C62-DBA5-2548-A53D-0BD7256CEBD4}"/>
              </a:ext>
            </a:extLst>
          </p:cNvPr>
          <p:cNvSpPr>
            <a:spLocks noGrp="1" noChangeArrowheads="1"/>
          </p:cNvSpPr>
          <p:nvPr>
            <p:ph type="body" idx="4294967295"/>
          </p:nvPr>
        </p:nvSpPr>
        <p:spPr>
          <a:xfrm>
            <a:off x="684213" y="4398963"/>
            <a:ext cx="5486400" cy="3600450"/>
          </a:xfrm>
        </p:spPr>
        <p:txBody>
          <a:bodyPr/>
          <a:lstStyle/>
          <a:p>
            <a:pPr eaLnBrk="1" hangingPunct="1">
              <a:spcBef>
                <a:spcPct val="0"/>
              </a:spcBef>
            </a:pPr>
            <a:r>
              <a:rPr lang="zh-CN" altLang="en-US"/>
              <a:t>模板来自于 </a:t>
            </a:r>
            <a:r>
              <a:rPr lang="en-US" altLang="en-US">
                <a:ea typeface="宋体" panose="02010600030101010101" pitchFamily="2" charset="-122"/>
              </a:rPr>
              <a:t>http://meihua.docer.com/</a:t>
            </a:r>
            <a:endParaRPr lang="zh-CN" altLang="en-US"/>
          </a:p>
        </p:txBody>
      </p:sp>
      <p:sp>
        <p:nvSpPr>
          <p:cNvPr id="55300" name="灯片编号占位符 3">
            <a:extLst>
              <a:ext uri="{FF2B5EF4-FFF2-40B4-BE49-F238E27FC236}">
                <a16:creationId xmlns:a16="http://schemas.microsoft.com/office/drawing/2014/main" id="{54EEC747-3FA6-AF4C-A4D4-835D6AE6CB24}"/>
              </a:ext>
            </a:extLst>
          </p:cNvPr>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D9B29CBF-7280-7048-A006-A7AF7FA332BF}" type="slidenum">
              <a:rPr lang="zh-CN" altLang="en-US" sz="1200"/>
              <a:pPr algn="r" eaLnBrk="1" hangingPunct="1"/>
              <a:t>2</a:t>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幻灯片图像占位符 1">
            <a:extLst>
              <a:ext uri="{FF2B5EF4-FFF2-40B4-BE49-F238E27FC236}">
                <a16:creationId xmlns:a16="http://schemas.microsoft.com/office/drawing/2014/main" id="{A4797A0F-4561-5848-B7CD-02A1FA5D5FDB}"/>
              </a:ext>
            </a:extLst>
          </p:cNvPr>
          <p:cNvSpPr>
            <a:spLocks noChangeArrowheads="1" noTextEdit="1"/>
          </p:cNvSpPr>
          <p:nvPr>
            <p:ph type="sldImg" idx="4294967295"/>
          </p:nvPr>
        </p:nvSpPr>
        <p:spPr>
          <a:xfrm>
            <a:off x="1141413" y="754063"/>
            <a:ext cx="4391025" cy="3294062"/>
          </a:xfrm>
        </p:spPr>
      </p:sp>
      <p:sp>
        <p:nvSpPr>
          <p:cNvPr id="131074" name="文本占位符 2">
            <a:extLst>
              <a:ext uri="{FF2B5EF4-FFF2-40B4-BE49-F238E27FC236}">
                <a16:creationId xmlns:a16="http://schemas.microsoft.com/office/drawing/2014/main" id="{D0428D70-5D5B-6949-BCFE-330E144370D5}"/>
              </a:ext>
            </a:extLst>
          </p:cNvPr>
          <p:cNvSpPr>
            <a:spLocks noChangeArrowheads="1"/>
          </p:cNvSpPr>
          <p:nvPr>
            <p:ph type="body" idx="4294967295"/>
          </p:nvPr>
        </p:nvSpPr>
        <p:spPr/>
        <p:txBody>
          <a:bodyPr/>
          <a:lstStyle/>
          <a:p>
            <a:endParaRPr lang="zh-CN" altLang="en-US"/>
          </a:p>
        </p:txBody>
      </p:sp>
      <p:sp>
        <p:nvSpPr>
          <p:cNvPr id="91139" name="灯片编号占位符 3">
            <a:extLst>
              <a:ext uri="{FF2B5EF4-FFF2-40B4-BE49-F238E27FC236}">
                <a16:creationId xmlns:a16="http://schemas.microsoft.com/office/drawing/2014/main" id="{342FC1C8-1879-9F4A-8D7F-81B9C686BC26}"/>
              </a:ext>
            </a:extLst>
          </p:cNvPr>
          <p:cNvSpPr>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defRPr/>
            </a:pPr>
            <a:fld id="{86B3A5B1-E078-1E4A-B2F9-0FE1768C1CB0}" type="slidenum">
              <a:rPr lang="zh-CN" altLang="en-US" smtClean="0">
                <a:latin typeface="Arial" panose="020B0604020202020204" pitchFamily="34" charset="0"/>
                <a:ea typeface="宋体" panose="02010600030101010101" pitchFamily="2" charset="-122"/>
              </a:rPr>
              <a:pPr>
                <a:defRPr/>
              </a:pPr>
              <a:t>75</a:t>
            </a:fld>
            <a:endParaRPr lang="en-US" altLang="en-US">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5890" name="幻灯片图像占位符 1">
            <a:extLst>
              <a:ext uri="{FF2B5EF4-FFF2-40B4-BE49-F238E27FC236}">
                <a16:creationId xmlns:a16="http://schemas.microsoft.com/office/drawing/2014/main" id="{C9B9811F-2FFF-7C44-B74C-D61CC58CC088}"/>
              </a:ext>
            </a:extLst>
          </p:cNvPr>
          <p:cNvSpPr>
            <a:spLocks noGrp="1" noRot="1" noChangeAspect="1" noChangeArrowheads="1" noTextEdit="1"/>
          </p:cNvSpPr>
          <p:nvPr>
            <p:ph type="sldImg" idx="4294967295"/>
          </p:nvPr>
        </p:nvSpPr>
        <p:spPr>
          <a:xfrm>
            <a:off x="1370013" y="1141413"/>
            <a:ext cx="4114800" cy="3086100"/>
          </a:xfrm>
          <a:ln>
            <a:solidFill>
              <a:srgbClr val="000000"/>
            </a:solidFill>
            <a:miter lim="800000"/>
            <a:headEnd/>
            <a:tailEnd/>
          </a:ln>
        </p:spPr>
      </p:sp>
      <p:sp>
        <p:nvSpPr>
          <p:cNvPr id="165891" name="备注占位符 2">
            <a:extLst>
              <a:ext uri="{FF2B5EF4-FFF2-40B4-BE49-F238E27FC236}">
                <a16:creationId xmlns:a16="http://schemas.microsoft.com/office/drawing/2014/main" id="{32178C96-B673-9A4D-9C33-1703F48E0BEF}"/>
              </a:ext>
            </a:extLst>
          </p:cNvPr>
          <p:cNvSpPr>
            <a:spLocks noGrp="1" noChangeArrowheads="1"/>
          </p:cNvSpPr>
          <p:nvPr>
            <p:ph type="body" idx="4294967295"/>
          </p:nvPr>
        </p:nvSpPr>
        <p:spPr>
          <a:xfrm>
            <a:off x="684213" y="4398963"/>
            <a:ext cx="5486400" cy="3600450"/>
          </a:xfrm>
        </p:spPr>
        <p:txBody>
          <a:bodyPr/>
          <a:lstStyle/>
          <a:p>
            <a:pPr eaLnBrk="1" hangingPunct="1">
              <a:spcBef>
                <a:spcPct val="0"/>
              </a:spcBef>
            </a:pPr>
            <a:r>
              <a:rPr lang="zh-CN" altLang="en-US"/>
              <a:t>模板来自于 </a:t>
            </a:r>
            <a:r>
              <a:rPr lang="en-US" altLang="en-US">
                <a:ea typeface="宋体" panose="02010600030101010101" pitchFamily="2" charset="-122"/>
              </a:rPr>
              <a:t>http://docer.wps.cn</a:t>
            </a:r>
            <a:endParaRPr lang="zh-CN" altLang="en-US"/>
          </a:p>
        </p:txBody>
      </p:sp>
      <p:sp>
        <p:nvSpPr>
          <p:cNvPr id="165892" name="灯片编号占位符 3">
            <a:extLst>
              <a:ext uri="{FF2B5EF4-FFF2-40B4-BE49-F238E27FC236}">
                <a16:creationId xmlns:a16="http://schemas.microsoft.com/office/drawing/2014/main" id="{C7241E02-576C-B64C-A73B-93BE71D12026}"/>
              </a:ext>
            </a:extLst>
          </p:cNvPr>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E713F9EC-9E4A-774A-9915-F8F506BB0B15}" type="slidenum">
              <a:rPr lang="zh-CN" altLang="en-US" sz="1200">
                <a:latin typeface="Calibri" panose="020F0502020204030204" pitchFamily="34" charset="0"/>
              </a:rPr>
              <a:pPr algn="r" eaLnBrk="1" hangingPunct="1"/>
              <a:t>108</a:t>
            </a:fld>
            <a:endParaRPr lang="zh-CN" altLang="en-US" sz="1200">
              <a:latin typeface="Calibri" panose="020F050202020403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7F2918BC-493B-1641-B480-4787F75D9797}"/>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B7A7AE67-8811-334D-B58A-8911A999B75C}"/>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95A3EDBE-284A-8B42-9F4B-03E883734D27}"/>
              </a:ext>
            </a:extLst>
          </p:cNvPr>
          <p:cNvSpPr>
            <a:spLocks noGrp="1"/>
          </p:cNvSpPr>
          <p:nvPr>
            <p:ph type="sldNum" sz="quarter" idx="12"/>
          </p:nvPr>
        </p:nvSpPr>
        <p:spPr/>
        <p:txBody>
          <a:bodyPr/>
          <a:lstStyle>
            <a:lvl1pPr>
              <a:defRPr dirty="0"/>
            </a:lvl1pPr>
          </a:lstStyle>
          <a:p>
            <a:pPr>
              <a:defRPr/>
            </a:pPr>
            <a:fld id="{DD0F07B8-24B0-0540-ADE9-DE62419B7D39}" type="slidenum">
              <a:rPr lang="zh-CN" altLang="en-US"/>
              <a:pPr>
                <a:defRPr/>
              </a:pPr>
              <a:t>‹#›</a:t>
            </a:fld>
            <a:endParaRPr lang="zh-CN" altLang="en-US"/>
          </a:p>
        </p:txBody>
      </p:sp>
    </p:spTree>
    <p:extLst>
      <p:ext uri="{BB962C8B-B14F-4D97-AF65-F5344CB8AC3E}">
        <p14:creationId xmlns:p14="http://schemas.microsoft.com/office/powerpoint/2010/main" val="156569959"/>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901DAA82-873C-E741-BA32-F92C982CD888}"/>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6AB6CD78-4DC6-5F47-8511-8D9271E04290}"/>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7C4686B8-F433-354A-A763-9946DFC7189F}"/>
              </a:ext>
            </a:extLst>
          </p:cNvPr>
          <p:cNvSpPr>
            <a:spLocks noGrp="1"/>
          </p:cNvSpPr>
          <p:nvPr>
            <p:ph type="sldNum" sz="quarter" idx="12"/>
          </p:nvPr>
        </p:nvSpPr>
        <p:spPr/>
        <p:txBody>
          <a:bodyPr/>
          <a:lstStyle>
            <a:lvl1pPr>
              <a:defRPr dirty="0"/>
            </a:lvl1pPr>
          </a:lstStyle>
          <a:p>
            <a:pPr>
              <a:defRPr/>
            </a:pPr>
            <a:fld id="{0361D819-9F8C-8945-8010-ED6693847A42}" type="slidenum">
              <a:rPr lang="zh-CN" altLang="en-US"/>
              <a:pPr>
                <a:defRPr/>
              </a:pPr>
              <a:t>‹#›</a:t>
            </a:fld>
            <a:endParaRPr lang="zh-CN" altLang="en-US"/>
          </a:p>
        </p:txBody>
      </p:sp>
    </p:spTree>
    <p:extLst>
      <p:ext uri="{BB962C8B-B14F-4D97-AF65-F5344CB8AC3E}">
        <p14:creationId xmlns:p14="http://schemas.microsoft.com/office/powerpoint/2010/main" val="3388254103"/>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79310677-41F1-2649-9B09-9D888E85C015}"/>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D95C5652-15C1-D547-BF52-53BF202502BA}"/>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740B08F0-E79D-744A-9CD3-8D40D221BE54}"/>
              </a:ext>
            </a:extLst>
          </p:cNvPr>
          <p:cNvSpPr>
            <a:spLocks noGrp="1"/>
          </p:cNvSpPr>
          <p:nvPr>
            <p:ph type="sldNum" sz="quarter" idx="12"/>
          </p:nvPr>
        </p:nvSpPr>
        <p:spPr/>
        <p:txBody>
          <a:bodyPr/>
          <a:lstStyle>
            <a:lvl1pPr>
              <a:defRPr dirty="0"/>
            </a:lvl1pPr>
          </a:lstStyle>
          <a:p>
            <a:pPr>
              <a:defRPr/>
            </a:pPr>
            <a:fld id="{D1E954E9-81B5-034C-8CDE-107412B34442}" type="slidenum">
              <a:rPr lang="zh-CN" altLang="en-US"/>
              <a:pPr>
                <a:defRPr/>
              </a:pPr>
              <a:t>‹#›</a:t>
            </a:fld>
            <a:endParaRPr lang="zh-CN" altLang="en-US"/>
          </a:p>
        </p:txBody>
      </p:sp>
    </p:spTree>
    <p:extLst>
      <p:ext uri="{BB962C8B-B14F-4D97-AF65-F5344CB8AC3E}">
        <p14:creationId xmlns:p14="http://schemas.microsoft.com/office/powerpoint/2010/main" val="4033015437"/>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FFBD04A7-E904-E042-A640-499E5BDB2D2D}"/>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FFFA6193-6F84-BF40-8343-88E39D863738}"/>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16356597-BBA1-4245-8F67-98C89BB0B8D7}"/>
              </a:ext>
            </a:extLst>
          </p:cNvPr>
          <p:cNvSpPr>
            <a:spLocks noGrp="1"/>
          </p:cNvSpPr>
          <p:nvPr>
            <p:ph type="sldNum" sz="quarter" idx="12"/>
          </p:nvPr>
        </p:nvSpPr>
        <p:spPr/>
        <p:txBody>
          <a:bodyPr/>
          <a:lstStyle>
            <a:lvl1pPr>
              <a:defRPr dirty="0"/>
            </a:lvl1pPr>
          </a:lstStyle>
          <a:p>
            <a:pPr>
              <a:defRPr/>
            </a:pPr>
            <a:fld id="{2E2431C6-5026-1543-BE6C-9C684DEEB5F7}" type="slidenum">
              <a:rPr lang="zh-CN" altLang="en-US"/>
              <a:pPr>
                <a:defRPr/>
              </a:pPr>
              <a:t>‹#›</a:t>
            </a:fld>
            <a:endParaRPr lang="zh-CN" altLang="en-US"/>
          </a:p>
        </p:txBody>
      </p:sp>
    </p:spTree>
    <p:extLst>
      <p:ext uri="{BB962C8B-B14F-4D97-AF65-F5344CB8AC3E}">
        <p14:creationId xmlns:p14="http://schemas.microsoft.com/office/powerpoint/2010/main" val="2286623596"/>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707A8428-DAB0-A146-95EB-1173EBA28E21}"/>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8F2D5739-0875-334A-909B-263C6BF60909}"/>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8CC74729-505C-C542-B01F-D085515C5A86}"/>
              </a:ext>
            </a:extLst>
          </p:cNvPr>
          <p:cNvSpPr>
            <a:spLocks noGrp="1"/>
          </p:cNvSpPr>
          <p:nvPr>
            <p:ph type="sldNum" sz="quarter" idx="12"/>
          </p:nvPr>
        </p:nvSpPr>
        <p:spPr/>
        <p:txBody>
          <a:bodyPr/>
          <a:lstStyle>
            <a:lvl1pPr>
              <a:defRPr dirty="0"/>
            </a:lvl1pPr>
          </a:lstStyle>
          <a:p>
            <a:pPr>
              <a:defRPr/>
            </a:pPr>
            <a:fld id="{9B2DD257-9B99-3049-8F77-79694B436EB7}" type="slidenum">
              <a:rPr lang="zh-CN" altLang="en-US"/>
              <a:pPr>
                <a:defRPr/>
              </a:pPr>
              <a:t>‹#›</a:t>
            </a:fld>
            <a:endParaRPr lang="zh-CN" altLang="en-US"/>
          </a:p>
        </p:txBody>
      </p:sp>
    </p:spTree>
    <p:extLst>
      <p:ext uri="{BB962C8B-B14F-4D97-AF65-F5344CB8AC3E}">
        <p14:creationId xmlns:p14="http://schemas.microsoft.com/office/powerpoint/2010/main" val="189891708"/>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6D4A187D-E45A-4647-A7DD-DC40AB44B2C4}"/>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6E478413-8CC0-8048-B44D-6E8904702EAE}"/>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8B92DA1B-D72F-244E-9032-C3C9397147A7}"/>
              </a:ext>
            </a:extLst>
          </p:cNvPr>
          <p:cNvSpPr>
            <a:spLocks noGrp="1"/>
          </p:cNvSpPr>
          <p:nvPr>
            <p:ph type="sldNum" sz="quarter" idx="12"/>
          </p:nvPr>
        </p:nvSpPr>
        <p:spPr/>
        <p:txBody>
          <a:bodyPr/>
          <a:lstStyle>
            <a:lvl1pPr>
              <a:defRPr dirty="0"/>
            </a:lvl1pPr>
          </a:lstStyle>
          <a:p>
            <a:pPr>
              <a:defRPr/>
            </a:pPr>
            <a:fld id="{A17CBEE7-14B3-8E48-A4E5-7F7882CAC991}" type="slidenum">
              <a:rPr lang="zh-CN" altLang="en-US"/>
              <a:pPr>
                <a:defRPr/>
              </a:pPr>
              <a:t>‹#›</a:t>
            </a:fld>
            <a:endParaRPr lang="zh-CN" altLang="en-US"/>
          </a:p>
        </p:txBody>
      </p:sp>
    </p:spTree>
    <p:extLst>
      <p:ext uri="{BB962C8B-B14F-4D97-AF65-F5344CB8AC3E}">
        <p14:creationId xmlns:p14="http://schemas.microsoft.com/office/powerpoint/2010/main" val="2675524427"/>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Date Placeholder 6">
            <a:extLst>
              <a:ext uri="{FF2B5EF4-FFF2-40B4-BE49-F238E27FC236}">
                <a16:creationId xmlns:a16="http://schemas.microsoft.com/office/drawing/2014/main" id="{EE120BC5-D059-594B-8352-A9A00D7B14FB}"/>
              </a:ext>
            </a:extLst>
          </p:cNvPr>
          <p:cNvSpPr>
            <a:spLocks noGrp="1"/>
          </p:cNvSpPr>
          <p:nvPr>
            <p:ph type="dt" sz="half" idx="10"/>
          </p:nvPr>
        </p:nvSpPr>
        <p:spPr/>
        <p:txBody>
          <a:bodyPr/>
          <a:lstStyle>
            <a:lvl1pPr>
              <a:defRPr/>
            </a:lvl1pPr>
          </a:lstStyle>
          <a:p>
            <a:pPr>
              <a:defRPr/>
            </a:pPr>
            <a:endParaRPr lang="en-US" altLang="x-none"/>
          </a:p>
        </p:txBody>
      </p:sp>
      <p:sp>
        <p:nvSpPr>
          <p:cNvPr id="6" name="Footer Placeholder 7">
            <a:extLst>
              <a:ext uri="{FF2B5EF4-FFF2-40B4-BE49-F238E27FC236}">
                <a16:creationId xmlns:a16="http://schemas.microsoft.com/office/drawing/2014/main" id="{04351F17-5C98-694D-A52D-96FA7BC6F39A}"/>
              </a:ext>
            </a:extLst>
          </p:cNvPr>
          <p:cNvSpPr>
            <a:spLocks noGrp="1"/>
          </p:cNvSpPr>
          <p:nvPr>
            <p:ph type="ftr" sz="quarter" idx="11"/>
          </p:nvPr>
        </p:nvSpPr>
        <p:spPr/>
        <p:txBody>
          <a:bodyPr/>
          <a:lstStyle>
            <a:lvl1pPr>
              <a:defRPr/>
            </a:lvl1pPr>
          </a:lstStyle>
          <a:p>
            <a:pPr>
              <a:defRPr/>
            </a:pPr>
            <a:endParaRPr lang="en-US" altLang="x-none"/>
          </a:p>
        </p:txBody>
      </p:sp>
      <p:sp>
        <p:nvSpPr>
          <p:cNvPr id="7" name="Slide Number Placeholder 8">
            <a:extLst>
              <a:ext uri="{FF2B5EF4-FFF2-40B4-BE49-F238E27FC236}">
                <a16:creationId xmlns:a16="http://schemas.microsoft.com/office/drawing/2014/main" id="{2E71F9FF-11CC-C24A-AC51-627AA8A868B0}"/>
              </a:ext>
            </a:extLst>
          </p:cNvPr>
          <p:cNvSpPr>
            <a:spLocks noGrp="1"/>
          </p:cNvSpPr>
          <p:nvPr>
            <p:ph type="sldNum" sz="quarter" idx="12"/>
          </p:nvPr>
        </p:nvSpPr>
        <p:spPr/>
        <p:txBody>
          <a:bodyPr/>
          <a:lstStyle>
            <a:lvl1pPr>
              <a:defRPr dirty="0"/>
            </a:lvl1pPr>
          </a:lstStyle>
          <a:p>
            <a:pPr>
              <a:defRPr/>
            </a:pPr>
            <a:fld id="{056A5A25-D1E8-9844-A489-B2A9C8C4EECF}" type="slidenum">
              <a:rPr lang="zh-CN" altLang="en-US"/>
              <a:pPr>
                <a:defRPr/>
              </a:pPr>
              <a:t>‹#›</a:t>
            </a:fld>
            <a:endParaRPr lang="zh-CN" altLang="en-US"/>
          </a:p>
        </p:txBody>
      </p:sp>
    </p:spTree>
    <p:extLst>
      <p:ext uri="{BB962C8B-B14F-4D97-AF65-F5344CB8AC3E}">
        <p14:creationId xmlns:p14="http://schemas.microsoft.com/office/powerpoint/2010/main" val="2104139284"/>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A757810D-0942-8440-B623-AB27C9D8DB4F}"/>
              </a:ext>
            </a:extLst>
          </p:cNvPr>
          <p:cNvSpPr>
            <a:spLocks noGrp="1"/>
          </p:cNvSpPr>
          <p:nvPr>
            <p:ph type="dt" sz="half" idx="10"/>
          </p:nvPr>
        </p:nvSpPr>
        <p:spPr/>
        <p:txBody>
          <a:bodyPr/>
          <a:lstStyle>
            <a:lvl1pPr>
              <a:defRPr/>
            </a:lvl1pPr>
          </a:lstStyle>
          <a:p>
            <a:pPr>
              <a:defRPr/>
            </a:pPr>
            <a:endParaRPr lang="en-US" altLang="x-none"/>
          </a:p>
        </p:txBody>
      </p:sp>
      <p:sp>
        <p:nvSpPr>
          <p:cNvPr id="8" name="Rectangle 5">
            <a:extLst>
              <a:ext uri="{FF2B5EF4-FFF2-40B4-BE49-F238E27FC236}">
                <a16:creationId xmlns:a16="http://schemas.microsoft.com/office/drawing/2014/main" id="{FC0D5BBC-C53D-D042-9F2C-2B6C56638B0E}"/>
              </a:ext>
            </a:extLst>
          </p:cNvPr>
          <p:cNvSpPr>
            <a:spLocks noGrp="1"/>
          </p:cNvSpPr>
          <p:nvPr>
            <p:ph type="ftr" sz="quarter" idx="11"/>
          </p:nvPr>
        </p:nvSpPr>
        <p:spPr/>
        <p:txBody>
          <a:bodyPr/>
          <a:lstStyle>
            <a:lvl1pPr>
              <a:defRPr/>
            </a:lvl1pPr>
          </a:lstStyle>
          <a:p>
            <a:pPr>
              <a:defRPr/>
            </a:pPr>
            <a:endParaRPr lang="en-US" altLang="x-none"/>
          </a:p>
        </p:txBody>
      </p:sp>
      <p:sp>
        <p:nvSpPr>
          <p:cNvPr id="9" name="Rectangle 6">
            <a:extLst>
              <a:ext uri="{FF2B5EF4-FFF2-40B4-BE49-F238E27FC236}">
                <a16:creationId xmlns:a16="http://schemas.microsoft.com/office/drawing/2014/main" id="{0BDA1AA7-7A80-E047-858E-67A430E3F8C7}"/>
              </a:ext>
            </a:extLst>
          </p:cNvPr>
          <p:cNvSpPr>
            <a:spLocks noGrp="1"/>
          </p:cNvSpPr>
          <p:nvPr>
            <p:ph type="sldNum" sz="quarter" idx="12"/>
          </p:nvPr>
        </p:nvSpPr>
        <p:spPr/>
        <p:txBody>
          <a:bodyPr/>
          <a:lstStyle>
            <a:lvl1pPr>
              <a:defRPr dirty="0"/>
            </a:lvl1pPr>
          </a:lstStyle>
          <a:p>
            <a:pPr>
              <a:defRPr/>
            </a:pPr>
            <a:fld id="{18AECBF1-FC14-F845-AFC6-BA430E383173}" type="slidenum">
              <a:rPr lang="zh-CN" altLang="en-US"/>
              <a:pPr>
                <a:defRPr/>
              </a:pPr>
              <a:t>‹#›</a:t>
            </a:fld>
            <a:endParaRPr lang="zh-CN" altLang="en-US"/>
          </a:p>
        </p:txBody>
      </p:sp>
    </p:spTree>
    <p:extLst>
      <p:ext uri="{BB962C8B-B14F-4D97-AF65-F5344CB8AC3E}">
        <p14:creationId xmlns:p14="http://schemas.microsoft.com/office/powerpoint/2010/main" val="1433811718"/>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A7211481-70A6-CC49-8AB3-54691F0FF0A5}"/>
              </a:ext>
            </a:extLst>
          </p:cNvPr>
          <p:cNvSpPr>
            <a:spLocks noGrp="1"/>
          </p:cNvSpPr>
          <p:nvPr>
            <p:ph type="dt" sz="half" idx="10"/>
          </p:nvPr>
        </p:nvSpPr>
        <p:spPr/>
        <p:txBody>
          <a:bodyPr/>
          <a:lstStyle>
            <a:lvl1pPr>
              <a:defRPr/>
            </a:lvl1pPr>
          </a:lstStyle>
          <a:p>
            <a:pPr>
              <a:defRPr/>
            </a:pPr>
            <a:endParaRPr lang="en-US" altLang="x-none"/>
          </a:p>
        </p:txBody>
      </p:sp>
      <p:sp>
        <p:nvSpPr>
          <p:cNvPr id="4" name="Rectangle 5">
            <a:extLst>
              <a:ext uri="{FF2B5EF4-FFF2-40B4-BE49-F238E27FC236}">
                <a16:creationId xmlns:a16="http://schemas.microsoft.com/office/drawing/2014/main" id="{DDEE26C3-F19B-9B48-9308-9B37B7126B9E}"/>
              </a:ext>
            </a:extLst>
          </p:cNvPr>
          <p:cNvSpPr>
            <a:spLocks noGrp="1"/>
          </p:cNvSpPr>
          <p:nvPr>
            <p:ph type="ftr" sz="quarter" idx="11"/>
          </p:nvPr>
        </p:nvSpPr>
        <p:spPr/>
        <p:txBody>
          <a:bodyPr/>
          <a:lstStyle>
            <a:lvl1pPr>
              <a:defRPr/>
            </a:lvl1pPr>
          </a:lstStyle>
          <a:p>
            <a:pPr>
              <a:defRPr/>
            </a:pPr>
            <a:endParaRPr lang="en-US" altLang="x-none"/>
          </a:p>
        </p:txBody>
      </p:sp>
      <p:sp>
        <p:nvSpPr>
          <p:cNvPr id="5" name="Rectangle 6">
            <a:extLst>
              <a:ext uri="{FF2B5EF4-FFF2-40B4-BE49-F238E27FC236}">
                <a16:creationId xmlns:a16="http://schemas.microsoft.com/office/drawing/2014/main" id="{91553C0A-813D-9140-B8DD-40B5F2AF227B}"/>
              </a:ext>
            </a:extLst>
          </p:cNvPr>
          <p:cNvSpPr>
            <a:spLocks noGrp="1"/>
          </p:cNvSpPr>
          <p:nvPr>
            <p:ph type="sldNum" sz="quarter" idx="12"/>
          </p:nvPr>
        </p:nvSpPr>
        <p:spPr/>
        <p:txBody>
          <a:bodyPr/>
          <a:lstStyle>
            <a:lvl1pPr>
              <a:defRPr dirty="0"/>
            </a:lvl1pPr>
          </a:lstStyle>
          <a:p>
            <a:pPr>
              <a:defRPr/>
            </a:pPr>
            <a:fld id="{A2CCD1A8-D7AB-AA49-8705-D21B30081F45}" type="slidenum">
              <a:rPr lang="zh-CN" altLang="en-US"/>
              <a:pPr>
                <a:defRPr/>
              </a:pPr>
              <a:t>‹#›</a:t>
            </a:fld>
            <a:endParaRPr lang="zh-CN" altLang="en-US"/>
          </a:p>
        </p:txBody>
      </p:sp>
    </p:spTree>
    <p:extLst>
      <p:ext uri="{BB962C8B-B14F-4D97-AF65-F5344CB8AC3E}">
        <p14:creationId xmlns:p14="http://schemas.microsoft.com/office/powerpoint/2010/main" val="2768591064"/>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266996E-19C1-DD47-BA81-0FF0477851F7}"/>
              </a:ext>
            </a:extLst>
          </p:cNvPr>
          <p:cNvSpPr>
            <a:spLocks noGrp="1"/>
          </p:cNvSpPr>
          <p:nvPr>
            <p:ph type="dt" sz="half" idx="10"/>
          </p:nvPr>
        </p:nvSpPr>
        <p:spPr/>
        <p:txBody>
          <a:bodyPr/>
          <a:lstStyle>
            <a:lvl1pPr>
              <a:defRPr/>
            </a:lvl1pPr>
          </a:lstStyle>
          <a:p>
            <a:pPr>
              <a:defRPr/>
            </a:pPr>
            <a:endParaRPr lang="en-US" altLang="x-none"/>
          </a:p>
        </p:txBody>
      </p:sp>
      <p:sp>
        <p:nvSpPr>
          <p:cNvPr id="3" name="Rectangle 5">
            <a:extLst>
              <a:ext uri="{FF2B5EF4-FFF2-40B4-BE49-F238E27FC236}">
                <a16:creationId xmlns:a16="http://schemas.microsoft.com/office/drawing/2014/main" id="{BC8CDF3C-6175-8C47-94F5-CC6181912ED1}"/>
              </a:ext>
            </a:extLst>
          </p:cNvPr>
          <p:cNvSpPr>
            <a:spLocks noGrp="1"/>
          </p:cNvSpPr>
          <p:nvPr>
            <p:ph type="ftr" sz="quarter" idx="11"/>
          </p:nvPr>
        </p:nvSpPr>
        <p:spPr/>
        <p:txBody>
          <a:bodyPr/>
          <a:lstStyle>
            <a:lvl1pPr>
              <a:defRPr/>
            </a:lvl1pPr>
          </a:lstStyle>
          <a:p>
            <a:pPr>
              <a:defRPr/>
            </a:pPr>
            <a:endParaRPr lang="en-US" altLang="x-none"/>
          </a:p>
        </p:txBody>
      </p:sp>
      <p:sp>
        <p:nvSpPr>
          <p:cNvPr id="4" name="Rectangle 6">
            <a:extLst>
              <a:ext uri="{FF2B5EF4-FFF2-40B4-BE49-F238E27FC236}">
                <a16:creationId xmlns:a16="http://schemas.microsoft.com/office/drawing/2014/main" id="{04541807-42F5-6147-A76C-EA75F2442AF8}"/>
              </a:ext>
            </a:extLst>
          </p:cNvPr>
          <p:cNvSpPr>
            <a:spLocks noGrp="1"/>
          </p:cNvSpPr>
          <p:nvPr>
            <p:ph type="sldNum" sz="quarter" idx="12"/>
          </p:nvPr>
        </p:nvSpPr>
        <p:spPr/>
        <p:txBody>
          <a:bodyPr/>
          <a:lstStyle>
            <a:lvl1pPr>
              <a:defRPr dirty="0"/>
            </a:lvl1pPr>
          </a:lstStyle>
          <a:p>
            <a:pPr>
              <a:defRPr/>
            </a:pPr>
            <a:fld id="{DF69B912-E1DF-9C43-AA1E-A7004334BCB3}" type="slidenum">
              <a:rPr lang="zh-CN" altLang="en-US"/>
              <a:pPr>
                <a:defRPr/>
              </a:pPr>
              <a:t>‹#›</a:t>
            </a:fld>
            <a:endParaRPr lang="zh-CN" altLang="en-US"/>
          </a:p>
        </p:txBody>
      </p:sp>
    </p:spTree>
    <p:extLst>
      <p:ext uri="{BB962C8B-B14F-4D97-AF65-F5344CB8AC3E}">
        <p14:creationId xmlns:p14="http://schemas.microsoft.com/office/powerpoint/2010/main" val="3298170099"/>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Date Placeholder 6">
            <a:extLst>
              <a:ext uri="{FF2B5EF4-FFF2-40B4-BE49-F238E27FC236}">
                <a16:creationId xmlns:a16="http://schemas.microsoft.com/office/drawing/2014/main" id="{77147DD8-5660-6F4C-84FB-E1955BBDBB6E}"/>
              </a:ext>
            </a:extLst>
          </p:cNvPr>
          <p:cNvSpPr>
            <a:spLocks noGrp="1"/>
          </p:cNvSpPr>
          <p:nvPr>
            <p:ph type="dt" sz="half" idx="10"/>
          </p:nvPr>
        </p:nvSpPr>
        <p:spPr/>
        <p:txBody>
          <a:bodyPr/>
          <a:lstStyle>
            <a:lvl1pPr>
              <a:defRPr/>
            </a:lvl1pPr>
          </a:lstStyle>
          <a:p>
            <a:pPr>
              <a:defRPr/>
            </a:pPr>
            <a:endParaRPr lang="en-US" altLang="x-none"/>
          </a:p>
        </p:txBody>
      </p:sp>
      <p:sp>
        <p:nvSpPr>
          <p:cNvPr id="6" name="Footer Placeholder 7">
            <a:extLst>
              <a:ext uri="{FF2B5EF4-FFF2-40B4-BE49-F238E27FC236}">
                <a16:creationId xmlns:a16="http://schemas.microsoft.com/office/drawing/2014/main" id="{284E0D37-CF0B-CA4E-8EE4-908D426242FF}"/>
              </a:ext>
            </a:extLst>
          </p:cNvPr>
          <p:cNvSpPr>
            <a:spLocks noGrp="1"/>
          </p:cNvSpPr>
          <p:nvPr>
            <p:ph type="ftr" sz="quarter" idx="11"/>
          </p:nvPr>
        </p:nvSpPr>
        <p:spPr/>
        <p:txBody>
          <a:bodyPr/>
          <a:lstStyle>
            <a:lvl1pPr>
              <a:defRPr/>
            </a:lvl1pPr>
          </a:lstStyle>
          <a:p>
            <a:pPr>
              <a:defRPr/>
            </a:pPr>
            <a:endParaRPr lang="en-US" altLang="x-none"/>
          </a:p>
        </p:txBody>
      </p:sp>
      <p:sp>
        <p:nvSpPr>
          <p:cNvPr id="7" name="Slide Number Placeholder 8">
            <a:extLst>
              <a:ext uri="{FF2B5EF4-FFF2-40B4-BE49-F238E27FC236}">
                <a16:creationId xmlns:a16="http://schemas.microsoft.com/office/drawing/2014/main" id="{B023D34B-9EA5-A749-BA7A-72F784F5E143}"/>
              </a:ext>
            </a:extLst>
          </p:cNvPr>
          <p:cNvSpPr>
            <a:spLocks noGrp="1"/>
          </p:cNvSpPr>
          <p:nvPr>
            <p:ph type="sldNum" sz="quarter" idx="12"/>
          </p:nvPr>
        </p:nvSpPr>
        <p:spPr/>
        <p:txBody>
          <a:bodyPr/>
          <a:lstStyle>
            <a:lvl1pPr>
              <a:defRPr dirty="0"/>
            </a:lvl1pPr>
          </a:lstStyle>
          <a:p>
            <a:pPr>
              <a:defRPr/>
            </a:pPr>
            <a:fld id="{0584E3F3-37FF-9646-8E12-B6E98799E336}" type="slidenum">
              <a:rPr lang="zh-CN" altLang="en-US"/>
              <a:pPr>
                <a:defRPr/>
              </a:pPr>
              <a:t>‹#›</a:t>
            </a:fld>
            <a:endParaRPr lang="zh-CN" altLang="en-US"/>
          </a:p>
        </p:txBody>
      </p:sp>
    </p:spTree>
    <p:extLst>
      <p:ext uri="{BB962C8B-B14F-4D97-AF65-F5344CB8AC3E}">
        <p14:creationId xmlns:p14="http://schemas.microsoft.com/office/powerpoint/2010/main" val="3661666473"/>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38951A1C-7D78-0943-BE12-C59AF0B69D29}"/>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AD36898A-968E-2A41-8633-82DE1D1363B4}"/>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193EE22C-D76B-824C-B7CB-F13851940B02}"/>
              </a:ext>
            </a:extLst>
          </p:cNvPr>
          <p:cNvSpPr>
            <a:spLocks noGrp="1"/>
          </p:cNvSpPr>
          <p:nvPr>
            <p:ph type="sldNum" sz="quarter" idx="12"/>
          </p:nvPr>
        </p:nvSpPr>
        <p:spPr/>
        <p:txBody>
          <a:bodyPr/>
          <a:lstStyle>
            <a:lvl1pPr>
              <a:defRPr dirty="0"/>
            </a:lvl1pPr>
          </a:lstStyle>
          <a:p>
            <a:pPr>
              <a:defRPr/>
            </a:pPr>
            <a:fld id="{42ECBE8B-95F9-484D-B469-565EE7A8F094}" type="slidenum">
              <a:rPr lang="zh-CN" altLang="en-US"/>
              <a:pPr>
                <a:defRPr/>
              </a:pPr>
              <a:t>‹#›</a:t>
            </a:fld>
            <a:endParaRPr lang="zh-CN" altLang="en-US"/>
          </a:p>
        </p:txBody>
      </p:sp>
    </p:spTree>
    <p:extLst>
      <p:ext uri="{BB962C8B-B14F-4D97-AF65-F5344CB8AC3E}">
        <p14:creationId xmlns:p14="http://schemas.microsoft.com/office/powerpoint/2010/main" val="209148699"/>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Date Placeholder 6">
            <a:extLst>
              <a:ext uri="{FF2B5EF4-FFF2-40B4-BE49-F238E27FC236}">
                <a16:creationId xmlns:a16="http://schemas.microsoft.com/office/drawing/2014/main" id="{6B23CBAA-A3D6-444B-964C-4CBCA7CA04FE}"/>
              </a:ext>
            </a:extLst>
          </p:cNvPr>
          <p:cNvSpPr>
            <a:spLocks noGrp="1"/>
          </p:cNvSpPr>
          <p:nvPr>
            <p:ph type="dt" sz="half" idx="10"/>
          </p:nvPr>
        </p:nvSpPr>
        <p:spPr/>
        <p:txBody>
          <a:bodyPr/>
          <a:lstStyle>
            <a:lvl1pPr>
              <a:defRPr/>
            </a:lvl1pPr>
          </a:lstStyle>
          <a:p>
            <a:pPr>
              <a:defRPr/>
            </a:pPr>
            <a:endParaRPr lang="en-US" altLang="x-none"/>
          </a:p>
        </p:txBody>
      </p:sp>
      <p:sp>
        <p:nvSpPr>
          <p:cNvPr id="6" name="Footer Placeholder 7">
            <a:extLst>
              <a:ext uri="{FF2B5EF4-FFF2-40B4-BE49-F238E27FC236}">
                <a16:creationId xmlns:a16="http://schemas.microsoft.com/office/drawing/2014/main" id="{712A49CA-CCE1-E84B-875D-95408C09E7D9}"/>
              </a:ext>
            </a:extLst>
          </p:cNvPr>
          <p:cNvSpPr>
            <a:spLocks noGrp="1"/>
          </p:cNvSpPr>
          <p:nvPr>
            <p:ph type="ftr" sz="quarter" idx="11"/>
          </p:nvPr>
        </p:nvSpPr>
        <p:spPr/>
        <p:txBody>
          <a:bodyPr/>
          <a:lstStyle>
            <a:lvl1pPr>
              <a:defRPr/>
            </a:lvl1pPr>
          </a:lstStyle>
          <a:p>
            <a:pPr>
              <a:defRPr/>
            </a:pPr>
            <a:endParaRPr lang="en-US" altLang="x-none"/>
          </a:p>
        </p:txBody>
      </p:sp>
      <p:sp>
        <p:nvSpPr>
          <p:cNvPr id="7" name="Slide Number Placeholder 8">
            <a:extLst>
              <a:ext uri="{FF2B5EF4-FFF2-40B4-BE49-F238E27FC236}">
                <a16:creationId xmlns:a16="http://schemas.microsoft.com/office/drawing/2014/main" id="{E235D9E8-0E5E-4E45-8DE3-39832AC17B4E}"/>
              </a:ext>
            </a:extLst>
          </p:cNvPr>
          <p:cNvSpPr>
            <a:spLocks noGrp="1"/>
          </p:cNvSpPr>
          <p:nvPr>
            <p:ph type="sldNum" sz="quarter" idx="12"/>
          </p:nvPr>
        </p:nvSpPr>
        <p:spPr/>
        <p:txBody>
          <a:bodyPr/>
          <a:lstStyle>
            <a:lvl1pPr>
              <a:defRPr dirty="0"/>
            </a:lvl1pPr>
          </a:lstStyle>
          <a:p>
            <a:pPr>
              <a:defRPr/>
            </a:pPr>
            <a:fld id="{B6AC6CD2-8128-D245-9991-E3F9EF5CBCA8}" type="slidenum">
              <a:rPr lang="zh-CN" altLang="en-US"/>
              <a:pPr>
                <a:defRPr/>
              </a:pPr>
              <a:t>‹#›</a:t>
            </a:fld>
            <a:endParaRPr lang="zh-CN" altLang="en-US"/>
          </a:p>
        </p:txBody>
      </p:sp>
    </p:spTree>
    <p:extLst>
      <p:ext uri="{BB962C8B-B14F-4D97-AF65-F5344CB8AC3E}">
        <p14:creationId xmlns:p14="http://schemas.microsoft.com/office/powerpoint/2010/main" val="1468651891"/>
      </p:ext>
    </p:extLst>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265B5AB3-559C-714C-9894-9A0132077957}"/>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C5720517-4413-DA45-9285-DC7E6AC81F2D}"/>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B9E4ECB6-B1E0-6A4C-AC57-F85FDE1E317E}"/>
              </a:ext>
            </a:extLst>
          </p:cNvPr>
          <p:cNvSpPr>
            <a:spLocks noGrp="1"/>
          </p:cNvSpPr>
          <p:nvPr>
            <p:ph type="sldNum" sz="quarter" idx="12"/>
          </p:nvPr>
        </p:nvSpPr>
        <p:spPr/>
        <p:txBody>
          <a:bodyPr/>
          <a:lstStyle>
            <a:lvl1pPr>
              <a:defRPr dirty="0"/>
            </a:lvl1pPr>
          </a:lstStyle>
          <a:p>
            <a:pPr>
              <a:defRPr/>
            </a:pPr>
            <a:fld id="{6A763897-8983-7145-B1CA-07344525B006}" type="slidenum">
              <a:rPr lang="zh-CN" altLang="en-US"/>
              <a:pPr>
                <a:defRPr/>
              </a:pPr>
              <a:t>‹#›</a:t>
            </a:fld>
            <a:endParaRPr lang="zh-CN" altLang="en-US"/>
          </a:p>
        </p:txBody>
      </p:sp>
    </p:spTree>
    <p:extLst>
      <p:ext uri="{BB962C8B-B14F-4D97-AF65-F5344CB8AC3E}">
        <p14:creationId xmlns:p14="http://schemas.microsoft.com/office/powerpoint/2010/main" val="1725987485"/>
      </p:ext>
    </p:extLst>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58D1809F-CDE5-DF4F-B17B-74C225D9C312}"/>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CE10ADCD-E331-084F-94AD-FB47D5695178}"/>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FC7DDFA8-2A30-B747-A033-61169831EF9E}"/>
              </a:ext>
            </a:extLst>
          </p:cNvPr>
          <p:cNvSpPr>
            <a:spLocks noGrp="1"/>
          </p:cNvSpPr>
          <p:nvPr>
            <p:ph type="sldNum" sz="quarter" idx="12"/>
          </p:nvPr>
        </p:nvSpPr>
        <p:spPr/>
        <p:txBody>
          <a:bodyPr/>
          <a:lstStyle>
            <a:lvl1pPr>
              <a:defRPr dirty="0"/>
            </a:lvl1pPr>
          </a:lstStyle>
          <a:p>
            <a:pPr>
              <a:defRPr/>
            </a:pPr>
            <a:fld id="{BDF9C968-EBD6-4041-A237-C67110F02999}" type="slidenum">
              <a:rPr lang="zh-CN" altLang="en-US"/>
              <a:pPr>
                <a:defRPr/>
              </a:pPr>
              <a:t>‹#›</a:t>
            </a:fld>
            <a:endParaRPr lang="zh-CN" altLang="en-US"/>
          </a:p>
        </p:txBody>
      </p:sp>
    </p:spTree>
    <p:extLst>
      <p:ext uri="{BB962C8B-B14F-4D97-AF65-F5344CB8AC3E}">
        <p14:creationId xmlns:p14="http://schemas.microsoft.com/office/powerpoint/2010/main" val="588329367"/>
      </p:ext>
    </p:extLst>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0590A25C-0FA6-9E4D-B75B-36DA4F91010B}"/>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D154FB1A-88EA-894C-90D2-FCDD69269886}"/>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747E1E6E-007C-194C-96B0-3EF97A66A360}"/>
              </a:ext>
            </a:extLst>
          </p:cNvPr>
          <p:cNvSpPr>
            <a:spLocks noGrp="1"/>
          </p:cNvSpPr>
          <p:nvPr>
            <p:ph type="sldNum" sz="quarter" idx="12"/>
          </p:nvPr>
        </p:nvSpPr>
        <p:spPr/>
        <p:txBody>
          <a:bodyPr/>
          <a:lstStyle>
            <a:lvl1pPr>
              <a:defRPr dirty="0"/>
            </a:lvl1pPr>
          </a:lstStyle>
          <a:p>
            <a:pPr>
              <a:defRPr/>
            </a:pPr>
            <a:fld id="{4F37A219-3411-574B-A146-3DAC0F7722FC}" type="slidenum">
              <a:rPr lang="zh-CN" altLang="en-US"/>
              <a:pPr>
                <a:defRPr/>
              </a:pPr>
              <a:t>‹#›</a:t>
            </a:fld>
            <a:endParaRPr lang="zh-CN" altLang="en-US"/>
          </a:p>
        </p:txBody>
      </p:sp>
    </p:spTree>
    <p:extLst>
      <p:ext uri="{BB962C8B-B14F-4D97-AF65-F5344CB8AC3E}">
        <p14:creationId xmlns:p14="http://schemas.microsoft.com/office/powerpoint/2010/main" val="3885570296"/>
      </p:ext>
    </p:extLst>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88DB2944-5038-9A4B-8A53-D41B41DE43FE}"/>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6EF9E12B-9F34-4E4B-B918-4C89E6A58D05}"/>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8AA72AE7-25CF-5C41-81E6-D9DEFAC34C17}"/>
              </a:ext>
            </a:extLst>
          </p:cNvPr>
          <p:cNvSpPr>
            <a:spLocks noGrp="1"/>
          </p:cNvSpPr>
          <p:nvPr>
            <p:ph type="sldNum" sz="quarter" idx="12"/>
          </p:nvPr>
        </p:nvSpPr>
        <p:spPr/>
        <p:txBody>
          <a:bodyPr/>
          <a:lstStyle>
            <a:lvl1pPr>
              <a:defRPr dirty="0"/>
            </a:lvl1pPr>
          </a:lstStyle>
          <a:p>
            <a:pPr>
              <a:defRPr/>
            </a:pPr>
            <a:fld id="{D1FC3692-264A-B64D-82E0-00484A9B07C0}" type="slidenum">
              <a:rPr lang="zh-CN" altLang="en-US"/>
              <a:pPr>
                <a:defRPr/>
              </a:pPr>
              <a:t>‹#›</a:t>
            </a:fld>
            <a:endParaRPr lang="zh-CN" altLang="en-US"/>
          </a:p>
        </p:txBody>
      </p:sp>
    </p:spTree>
    <p:extLst>
      <p:ext uri="{BB962C8B-B14F-4D97-AF65-F5344CB8AC3E}">
        <p14:creationId xmlns:p14="http://schemas.microsoft.com/office/powerpoint/2010/main" val="2519270592"/>
      </p:ext>
    </p:extLst>
  </p:cSld>
  <p:clrMapOvr>
    <a:masterClrMapping/>
  </p:clrMapOvr>
  <p:transition>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2ADB1D19-3CAA-1A48-9B30-F1770AFCC48C}"/>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3F62F4CA-DD80-EA40-9B2B-11A7F6842477}"/>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B63708C4-025B-E845-9B2E-5E37B45E2588}"/>
              </a:ext>
            </a:extLst>
          </p:cNvPr>
          <p:cNvSpPr>
            <a:spLocks noGrp="1"/>
          </p:cNvSpPr>
          <p:nvPr>
            <p:ph type="sldNum" sz="quarter" idx="12"/>
          </p:nvPr>
        </p:nvSpPr>
        <p:spPr/>
        <p:txBody>
          <a:bodyPr/>
          <a:lstStyle>
            <a:lvl1pPr>
              <a:defRPr dirty="0"/>
            </a:lvl1pPr>
          </a:lstStyle>
          <a:p>
            <a:pPr>
              <a:defRPr/>
            </a:pPr>
            <a:fld id="{2298E0D9-4C38-8741-9526-5CCEC722CA7C}" type="slidenum">
              <a:rPr lang="zh-CN" altLang="en-US"/>
              <a:pPr>
                <a:defRPr/>
              </a:pPr>
              <a:t>‹#›</a:t>
            </a:fld>
            <a:endParaRPr lang="zh-CN" altLang="en-US"/>
          </a:p>
        </p:txBody>
      </p:sp>
    </p:spTree>
    <p:extLst>
      <p:ext uri="{BB962C8B-B14F-4D97-AF65-F5344CB8AC3E}">
        <p14:creationId xmlns:p14="http://schemas.microsoft.com/office/powerpoint/2010/main" val="2198471549"/>
      </p:ext>
    </p:extLst>
  </p:cSld>
  <p:clrMapOvr>
    <a:masterClrMapping/>
  </p:clrMapOvr>
  <p:transition>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Date Placeholder 6">
            <a:extLst>
              <a:ext uri="{FF2B5EF4-FFF2-40B4-BE49-F238E27FC236}">
                <a16:creationId xmlns:a16="http://schemas.microsoft.com/office/drawing/2014/main" id="{DFC68ABC-30AF-9F47-A848-BB72BCF3DECC}"/>
              </a:ext>
            </a:extLst>
          </p:cNvPr>
          <p:cNvSpPr>
            <a:spLocks noGrp="1"/>
          </p:cNvSpPr>
          <p:nvPr>
            <p:ph type="dt" sz="half" idx="10"/>
          </p:nvPr>
        </p:nvSpPr>
        <p:spPr/>
        <p:txBody>
          <a:bodyPr/>
          <a:lstStyle>
            <a:lvl1pPr>
              <a:defRPr/>
            </a:lvl1pPr>
          </a:lstStyle>
          <a:p>
            <a:pPr>
              <a:defRPr/>
            </a:pPr>
            <a:endParaRPr lang="en-US" altLang="x-none"/>
          </a:p>
        </p:txBody>
      </p:sp>
      <p:sp>
        <p:nvSpPr>
          <p:cNvPr id="6" name="Footer Placeholder 7">
            <a:extLst>
              <a:ext uri="{FF2B5EF4-FFF2-40B4-BE49-F238E27FC236}">
                <a16:creationId xmlns:a16="http://schemas.microsoft.com/office/drawing/2014/main" id="{393D68A4-D099-F34C-A44C-B44960C41231}"/>
              </a:ext>
            </a:extLst>
          </p:cNvPr>
          <p:cNvSpPr>
            <a:spLocks noGrp="1"/>
          </p:cNvSpPr>
          <p:nvPr>
            <p:ph type="ftr" sz="quarter" idx="11"/>
          </p:nvPr>
        </p:nvSpPr>
        <p:spPr/>
        <p:txBody>
          <a:bodyPr/>
          <a:lstStyle>
            <a:lvl1pPr>
              <a:defRPr/>
            </a:lvl1pPr>
          </a:lstStyle>
          <a:p>
            <a:pPr>
              <a:defRPr/>
            </a:pPr>
            <a:endParaRPr lang="en-US" altLang="x-none"/>
          </a:p>
        </p:txBody>
      </p:sp>
      <p:sp>
        <p:nvSpPr>
          <p:cNvPr id="7" name="Slide Number Placeholder 8">
            <a:extLst>
              <a:ext uri="{FF2B5EF4-FFF2-40B4-BE49-F238E27FC236}">
                <a16:creationId xmlns:a16="http://schemas.microsoft.com/office/drawing/2014/main" id="{E0EADE8A-DB1C-D74F-BF91-D5A149EB2504}"/>
              </a:ext>
            </a:extLst>
          </p:cNvPr>
          <p:cNvSpPr>
            <a:spLocks noGrp="1"/>
          </p:cNvSpPr>
          <p:nvPr>
            <p:ph type="sldNum" sz="quarter" idx="12"/>
          </p:nvPr>
        </p:nvSpPr>
        <p:spPr/>
        <p:txBody>
          <a:bodyPr/>
          <a:lstStyle>
            <a:lvl1pPr>
              <a:defRPr dirty="0"/>
            </a:lvl1pPr>
          </a:lstStyle>
          <a:p>
            <a:pPr>
              <a:defRPr/>
            </a:pPr>
            <a:fld id="{3ED3232E-B325-AC49-97C5-A22CCA7CEA5F}" type="slidenum">
              <a:rPr lang="zh-CN" altLang="en-US"/>
              <a:pPr>
                <a:defRPr/>
              </a:pPr>
              <a:t>‹#›</a:t>
            </a:fld>
            <a:endParaRPr lang="zh-CN" altLang="en-US"/>
          </a:p>
        </p:txBody>
      </p:sp>
    </p:spTree>
    <p:extLst>
      <p:ext uri="{BB962C8B-B14F-4D97-AF65-F5344CB8AC3E}">
        <p14:creationId xmlns:p14="http://schemas.microsoft.com/office/powerpoint/2010/main" val="1201582325"/>
      </p:ext>
    </p:extLst>
  </p:cSld>
  <p:clrMapOvr>
    <a:masterClrMapping/>
  </p:clrMapOvr>
  <p:transition>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0BBB43BC-838F-1141-8CEB-F3DAD5EB384E}"/>
              </a:ext>
            </a:extLst>
          </p:cNvPr>
          <p:cNvSpPr>
            <a:spLocks noGrp="1"/>
          </p:cNvSpPr>
          <p:nvPr>
            <p:ph type="dt" sz="half" idx="10"/>
          </p:nvPr>
        </p:nvSpPr>
        <p:spPr/>
        <p:txBody>
          <a:bodyPr/>
          <a:lstStyle>
            <a:lvl1pPr>
              <a:defRPr/>
            </a:lvl1pPr>
          </a:lstStyle>
          <a:p>
            <a:pPr>
              <a:defRPr/>
            </a:pPr>
            <a:endParaRPr lang="en-US" altLang="x-none"/>
          </a:p>
        </p:txBody>
      </p:sp>
      <p:sp>
        <p:nvSpPr>
          <p:cNvPr id="8" name="Rectangle 5">
            <a:extLst>
              <a:ext uri="{FF2B5EF4-FFF2-40B4-BE49-F238E27FC236}">
                <a16:creationId xmlns:a16="http://schemas.microsoft.com/office/drawing/2014/main" id="{2B3C06B5-EC55-C246-97ED-59BE943D860C}"/>
              </a:ext>
            </a:extLst>
          </p:cNvPr>
          <p:cNvSpPr>
            <a:spLocks noGrp="1"/>
          </p:cNvSpPr>
          <p:nvPr>
            <p:ph type="ftr" sz="quarter" idx="11"/>
          </p:nvPr>
        </p:nvSpPr>
        <p:spPr/>
        <p:txBody>
          <a:bodyPr/>
          <a:lstStyle>
            <a:lvl1pPr>
              <a:defRPr/>
            </a:lvl1pPr>
          </a:lstStyle>
          <a:p>
            <a:pPr>
              <a:defRPr/>
            </a:pPr>
            <a:endParaRPr lang="en-US" altLang="x-none"/>
          </a:p>
        </p:txBody>
      </p:sp>
      <p:sp>
        <p:nvSpPr>
          <p:cNvPr id="9" name="Rectangle 6">
            <a:extLst>
              <a:ext uri="{FF2B5EF4-FFF2-40B4-BE49-F238E27FC236}">
                <a16:creationId xmlns:a16="http://schemas.microsoft.com/office/drawing/2014/main" id="{F10DC383-BE89-D04E-B5E9-080C32D208F1}"/>
              </a:ext>
            </a:extLst>
          </p:cNvPr>
          <p:cNvSpPr>
            <a:spLocks noGrp="1"/>
          </p:cNvSpPr>
          <p:nvPr>
            <p:ph type="sldNum" sz="quarter" idx="12"/>
          </p:nvPr>
        </p:nvSpPr>
        <p:spPr/>
        <p:txBody>
          <a:bodyPr/>
          <a:lstStyle>
            <a:lvl1pPr>
              <a:defRPr dirty="0"/>
            </a:lvl1pPr>
          </a:lstStyle>
          <a:p>
            <a:pPr>
              <a:defRPr/>
            </a:pPr>
            <a:fld id="{348AEBEA-8D34-204C-9030-9F802D7B10B6}" type="slidenum">
              <a:rPr lang="zh-CN" altLang="en-US"/>
              <a:pPr>
                <a:defRPr/>
              </a:pPr>
              <a:t>‹#›</a:t>
            </a:fld>
            <a:endParaRPr lang="zh-CN" altLang="en-US"/>
          </a:p>
        </p:txBody>
      </p:sp>
    </p:spTree>
    <p:extLst>
      <p:ext uri="{BB962C8B-B14F-4D97-AF65-F5344CB8AC3E}">
        <p14:creationId xmlns:p14="http://schemas.microsoft.com/office/powerpoint/2010/main" val="4185315700"/>
      </p:ext>
    </p:extLst>
  </p:cSld>
  <p:clrMapOvr>
    <a:masterClrMapping/>
  </p:clrMapOvr>
  <p:transition>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9E286A8A-605B-644C-9587-11CF8A7665F1}"/>
              </a:ext>
            </a:extLst>
          </p:cNvPr>
          <p:cNvSpPr>
            <a:spLocks noGrp="1"/>
          </p:cNvSpPr>
          <p:nvPr>
            <p:ph type="dt" sz="half" idx="10"/>
          </p:nvPr>
        </p:nvSpPr>
        <p:spPr/>
        <p:txBody>
          <a:bodyPr/>
          <a:lstStyle>
            <a:lvl1pPr>
              <a:defRPr/>
            </a:lvl1pPr>
          </a:lstStyle>
          <a:p>
            <a:pPr>
              <a:defRPr/>
            </a:pPr>
            <a:endParaRPr lang="en-US" altLang="x-none"/>
          </a:p>
        </p:txBody>
      </p:sp>
      <p:sp>
        <p:nvSpPr>
          <p:cNvPr id="4" name="Rectangle 5">
            <a:extLst>
              <a:ext uri="{FF2B5EF4-FFF2-40B4-BE49-F238E27FC236}">
                <a16:creationId xmlns:a16="http://schemas.microsoft.com/office/drawing/2014/main" id="{79126058-3638-A14D-A0B5-5837BEA75B52}"/>
              </a:ext>
            </a:extLst>
          </p:cNvPr>
          <p:cNvSpPr>
            <a:spLocks noGrp="1"/>
          </p:cNvSpPr>
          <p:nvPr>
            <p:ph type="ftr" sz="quarter" idx="11"/>
          </p:nvPr>
        </p:nvSpPr>
        <p:spPr/>
        <p:txBody>
          <a:bodyPr/>
          <a:lstStyle>
            <a:lvl1pPr>
              <a:defRPr/>
            </a:lvl1pPr>
          </a:lstStyle>
          <a:p>
            <a:pPr>
              <a:defRPr/>
            </a:pPr>
            <a:endParaRPr lang="en-US" altLang="x-none"/>
          </a:p>
        </p:txBody>
      </p:sp>
      <p:sp>
        <p:nvSpPr>
          <p:cNvPr id="5" name="Rectangle 6">
            <a:extLst>
              <a:ext uri="{FF2B5EF4-FFF2-40B4-BE49-F238E27FC236}">
                <a16:creationId xmlns:a16="http://schemas.microsoft.com/office/drawing/2014/main" id="{A5D96473-C1A9-AA47-B78F-C7BE5BBD245E}"/>
              </a:ext>
            </a:extLst>
          </p:cNvPr>
          <p:cNvSpPr>
            <a:spLocks noGrp="1"/>
          </p:cNvSpPr>
          <p:nvPr>
            <p:ph type="sldNum" sz="quarter" idx="12"/>
          </p:nvPr>
        </p:nvSpPr>
        <p:spPr/>
        <p:txBody>
          <a:bodyPr/>
          <a:lstStyle>
            <a:lvl1pPr>
              <a:defRPr dirty="0"/>
            </a:lvl1pPr>
          </a:lstStyle>
          <a:p>
            <a:pPr>
              <a:defRPr/>
            </a:pPr>
            <a:fld id="{8004E1C5-7C38-6A43-B820-00F9CD917FBD}" type="slidenum">
              <a:rPr lang="zh-CN" altLang="en-US"/>
              <a:pPr>
                <a:defRPr/>
              </a:pPr>
              <a:t>‹#›</a:t>
            </a:fld>
            <a:endParaRPr lang="zh-CN" altLang="en-US"/>
          </a:p>
        </p:txBody>
      </p:sp>
    </p:spTree>
    <p:extLst>
      <p:ext uri="{BB962C8B-B14F-4D97-AF65-F5344CB8AC3E}">
        <p14:creationId xmlns:p14="http://schemas.microsoft.com/office/powerpoint/2010/main" val="1368673075"/>
      </p:ext>
    </p:extLst>
  </p:cSld>
  <p:clrMapOvr>
    <a:masterClrMapping/>
  </p:clrMapOvr>
  <p:transition>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FEA06F2-225C-224B-AA04-2C7BC8960BE5}"/>
              </a:ext>
            </a:extLst>
          </p:cNvPr>
          <p:cNvSpPr>
            <a:spLocks noGrp="1"/>
          </p:cNvSpPr>
          <p:nvPr>
            <p:ph type="dt" sz="half" idx="10"/>
          </p:nvPr>
        </p:nvSpPr>
        <p:spPr/>
        <p:txBody>
          <a:bodyPr/>
          <a:lstStyle>
            <a:lvl1pPr>
              <a:defRPr/>
            </a:lvl1pPr>
          </a:lstStyle>
          <a:p>
            <a:pPr>
              <a:defRPr/>
            </a:pPr>
            <a:endParaRPr lang="en-US" altLang="x-none"/>
          </a:p>
        </p:txBody>
      </p:sp>
      <p:sp>
        <p:nvSpPr>
          <p:cNvPr id="3" name="Rectangle 5">
            <a:extLst>
              <a:ext uri="{FF2B5EF4-FFF2-40B4-BE49-F238E27FC236}">
                <a16:creationId xmlns:a16="http://schemas.microsoft.com/office/drawing/2014/main" id="{CA62AB2E-46BC-284F-A9F4-2FC8CF0E271E}"/>
              </a:ext>
            </a:extLst>
          </p:cNvPr>
          <p:cNvSpPr>
            <a:spLocks noGrp="1"/>
          </p:cNvSpPr>
          <p:nvPr>
            <p:ph type="ftr" sz="quarter" idx="11"/>
          </p:nvPr>
        </p:nvSpPr>
        <p:spPr/>
        <p:txBody>
          <a:bodyPr/>
          <a:lstStyle>
            <a:lvl1pPr>
              <a:defRPr/>
            </a:lvl1pPr>
          </a:lstStyle>
          <a:p>
            <a:pPr>
              <a:defRPr/>
            </a:pPr>
            <a:endParaRPr lang="en-US" altLang="x-none"/>
          </a:p>
        </p:txBody>
      </p:sp>
      <p:sp>
        <p:nvSpPr>
          <p:cNvPr id="4" name="Rectangle 6">
            <a:extLst>
              <a:ext uri="{FF2B5EF4-FFF2-40B4-BE49-F238E27FC236}">
                <a16:creationId xmlns:a16="http://schemas.microsoft.com/office/drawing/2014/main" id="{A932D083-8552-D14E-BB29-F5E756155265}"/>
              </a:ext>
            </a:extLst>
          </p:cNvPr>
          <p:cNvSpPr>
            <a:spLocks noGrp="1"/>
          </p:cNvSpPr>
          <p:nvPr>
            <p:ph type="sldNum" sz="quarter" idx="12"/>
          </p:nvPr>
        </p:nvSpPr>
        <p:spPr/>
        <p:txBody>
          <a:bodyPr/>
          <a:lstStyle>
            <a:lvl1pPr>
              <a:defRPr dirty="0"/>
            </a:lvl1pPr>
          </a:lstStyle>
          <a:p>
            <a:pPr>
              <a:defRPr/>
            </a:pPr>
            <a:fld id="{34AA2334-2832-0741-A558-235BEC4EDA37}" type="slidenum">
              <a:rPr lang="zh-CN" altLang="en-US"/>
              <a:pPr>
                <a:defRPr/>
              </a:pPr>
              <a:t>‹#›</a:t>
            </a:fld>
            <a:endParaRPr lang="zh-CN" altLang="en-US"/>
          </a:p>
        </p:txBody>
      </p:sp>
    </p:spTree>
    <p:extLst>
      <p:ext uri="{BB962C8B-B14F-4D97-AF65-F5344CB8AC3E}">
        <p14:creationId xmlns:p14="http://schemas.microsoft.com/office/powerpoint/2010/main" val="2652133353"/>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0CF34F53-AED0-7947-8EF6-0798A5B867C4}"/>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EB1D0C5E-D81A-0047-A4D0-B54274B54C4D}"/>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CB0C6660-8212-E648-A961-2A0B888218FA}"/>
              </a:ext>
            </a:extLst>
          </p:cNvPr>
          <p:cNvSpPr>
            <a:spLocks noGrp="1"/>
          </p:cNvSpPr>
          <p:nvPr>
            <p:ph type="sldNum" sz="quarter" idx="12"/>
          </p:nvPr>
        </p:nvSpPr>
        <p:spPr/>
        <p:txBody>
          <a:bodyPr/>
          <a:lstStyle>
            <a:lvl1pPr>
              <a:defRPr dirty="0"/>
            </a:lvl1pPr>
          </a:lstStyle>
          <a:p>
            <a:pPr>
              <a:defRPr/>
            </a:pPr>
            <a:fld id="{2EACA57D-05A8-3C44-8FF9-4F94CB7B738F}" type="slidenum">
              <a:rPr lang="zh-CN" altLang="en-US"/>
              <a:pPr>
                <a:defRPr/>
              </a:pPr>
              <a:t>‹#›</a:t>
            </a:fld>
            <a:endParaRPr lang="zh-CN" altLang="en-US"/>
          </a:p>
        </p:txBody>
      </p:sp>
    </p:spTree>
    <p:extLst>
      <p:ext uri="{BB962C8B-B14F-4D97-AF65-F5344CB8AC3E}">
        <p14:creationId xmlns:p14="http://schemas.microsoft.com/office/powerpoint/2010/main" val="2195009591"/>
      </p:ext>
    </p:extLst>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Date Placeholder 6">
            <a:extLst>
              <a:ext uri="{FF2B5EF4-FFF2-40B4-BE49-F238E27FC236}">
                <a16:creationId xmlns:a16="http://schemas.microsoft.com/office/drawing/2014/main" id="{AE76D3A2-1A8D-2047-9FE8-BD492F94FE7D}"/>
              </a:ext>
            </a:extLst>
          </p:cNvPr>
          <p:cNvSpPr>
            <a:spLocks noGrp="1"/>
          </p:cNvSpPr>
          <p:nvPr>
            <p:ph type="dt" sz="half" idx="10"/>
          </p:nvPr>
        </p:nvSpPr>
        <p:spPr/>
        <p:txBody>
          <a:bodyPr/>
          <a:lstStyle>
            <a:lvl1pPr>
              <a:defRPr/>
            </a:lvl1pPr>
          </a:lstStyle>
          <a:p>
            <a:pPr>
              <a:defRPr/>
            </a:pPr>
            <a:endParaRPr lang="en-US" altLang="x-none"/>
          </a:p>
        </p:txBody>
      </p:sp>
      <p:sp>
        <p:nvSpPr>
          <p:cNvPr id="6" name="Footer Placeholder 7">
            <a:extLst>
              <a:ext uri="{FF2B5EF4-FFF2-40B4-BE49-F238E27FC236}">
                <a16:creationId xmlns:a16="http://schemas.microsoft.com/office/drawing/2014/main" id="{DD106BAB-02A2-F74A-A2A2-5253A5E4F849}"/>
              </a:ext>
            </a:extLst>
          </p:cNvPr>
          <p:cNvSpPr>
            <a:spLocks noGrp="1"/>
          </p:cNvSpPr>
          <p:nvPr>
            <p:ph type="ftr" sz="quarter" idx="11"/>
          </p:nvPr>
        </p:nvSpPr>
        <p:spPr/>
        <p:txBody>
          <a:bodyPr/>
          <a:lstStyle>
            <a:lvl1pPr>
              <a:defRPr/>
            </a:lvl1pPr>
          </a:lstStyle>
          <a:p>
            <a:pPr>
              <a:defRPr/>
            </a:pPr>
            <a:endParaRPr lang="en-US" altLang="x-none"/>
          </a:p>
        </p:txBody>
      </p:sp>
      <p:sp>
        <p:nvSpPr>
          <p:cNvPr id="7" name="Slide Number Placeholder 8">
            <a:extLst>
              <a:ext uri="{FF2B5EF4-FFF2-40B4-BE49-F238E27FC236}">
                <a16:creationId xmlns:a16="http://schemas.microsoft.com/office/drawing/2014/main" id="{C79CD247-580B-9A4D-83FC-4E6EC99AFE04}"/>
              </a:ext>
            </a:extLst>
          </p:cNvPr>
          <p:cNvSpPr>
            <a:spLocks noGrp="1"/>
          </p:cNvSpPr>
          <p:nvPr>
            <p:ph type="sldNum" sz="quarter" idx="12"/>
          </p:nvPr>
        </p:nvSpPr>
        <p:spPr/>
        <p:txBody>
          <a:bodyPr/>
          <a:lstStyle>
            <a:lvl1pPr>
              <a:defRPr dirty="0"/>
            </a:lvl1pPr>
          </a:lstStyle>
          <a:p>
            <a:pPr>
              <a:defRPr/>
            </a:pPr>
            <a:fld id="{E0B458DC-DCDD-124D-90CE-DE4A11CA25F2}" type="slidenum">
              <a:rPr lang="zh-CN" altLang="en-US"/>
              <a:pPr>
                <a:defRPr/>
              </a:pPr>
              <a:t>‹#›</a:t>
            </a:fld>
            <a:endParaRPr lang="zh-CN" altLang="en-US"/>
          </a:p>
        </p:txBody>
      </p:sp>
    </p:spTree>
    <p:extLst>
      <p:ext uri="{BB962C8B-B14F-4D97-AF65-F5344CB8AC3E}">
        <p14:creationId xmlns:p14="http://schemas.microsoft.com/office/powerpoint/2010/main" val="1443749736"/>
      </p:ext>
    </p:extLst>
  </p:cSld>
  <p:clrMapOvr>
    <a:masterClrMapping/>
  </p:clrMapOvr>
  <p:transition>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Date Placeholder 6">
            <a:extLst>
              <a:ext uri="{FF2B5EF4-FFF2-40B4-BE49-F238E27FC236}">
                <a16:creationId xmlns:a16="http://schemas.microsoft.com/office/drawing/2014/main" id="{670D1D53-7659-9E4D-A3EA-9D0D9C409333}"/>
              </a:ext>
            </a:extLst>
          </p:cNvPr>
          <p:cNvSpPr>
            <a:spLocks noGrp="1"/>
          </p:cNvSpPr>
          <p:nvPr>
            <p:ph type="dt" sz="half" idx="10"/>
          </p:nvPr>
        </p:nvSpPr>
        <p:spPr/>
        <p:txBody>
          <a:bodyPr/>
          <a:lstStyle>
            <a:lvl1pPr>
              <a:defRPr/>
            </a:lvl1pPr>
          </a:lstStyle>
          <a:p>
            <a:pPr>
              <a:defRPr/>
            </a:pPr>
            <a:endParaRPr lang="en-US" altLang="x-none"/>
          </a:p>
        </p:txBody>
      </p:sp>
      <p:sp>
        <p:nvSpPr>
          <p:cNvPr id="6" name="Footer Placeholder 7">
            <a:extLst>
              <a:ext uri="{FF2B5EF4-FFF2-40B4-BE49-F238E27FC236}">
                <a16:creationId xmlns:a16="http://schemas.microsoft.com/office/drawing/2014/main" id="{D336F832-9D94-934B-A9DE-D8B3BA0022F7}"/>
              </a:ext>
            </a:extLst>
          </p:cNvPr>
          <p:cNvSpPr>
            <a:spLocks noGrp="1"/>
          </p:cNvSpPr>
          <p:nvPr>
            <p:ph type="ftr" sz="quarter" idx="11"/>
          </p:nvPr>
        </p:nvSpPr>
        <p:spPr/>
        <p:txBody>
          <a:bodyPr/>
          <a:lstStyle>
            <a:lvl1pPr>
              <a:defRPr/>
            </a:lvl1pPr>
          </a:lstStyle>
          <a:p>
            <a:pPr>
              <a:defRPr/>
            </a:pPr>
            <a:endParaRPr lang="en-US" altLang="x-none"/>
          </a:p>
        </p:txBody>
      </p:sp>
      <p:sp>
        <p:nvSpPr>
          <p:cNvPr id="7" name="Slide Number Placeholder 8">
            <a:extLst>
              <a:ext uri="{FF2B5EF4-FFF2-40B4-BE49-F238E27FC236}">
                <a16:creationId xmlns:a16="http://schemas.microsoft.com/office/drawing/2014/main" id="{78A77657-3487-B44D-A832-088374EF8032}"/>
              </a:ext>
            </a:extLst>
          </p:cNvPr>
          <p:cNvSpPr>
            <a:spLocks noGrp="1"/>
          </p:cNvSpPr>
          <p:nvPr>
            <p:ph type="sldNum" sz="quarter" idx="12"/>
          </p:nvPr>
        </p:nvSpPr>
        <p:spPr/>
        <p:txBody>
          <a:bodyPr/>
          <a:lstStyle>
            <a:lvl1pPr>
              <a:defRPr dirty="0"/>
            </a:lvl1pPr>
          </a:lstStyle>
          <a:p>
            <a:pPr>
              <a:defRPr/>
            </a:pPr>
            <a:fld id="{313BF103-CD4D-2546-8478-EDC8D85AADCD}" type="slidenum">
              <a:rPr lang="zh-CN" altLang="en-US"/>
              <a:pPr>
                <a:defRPr/>
              </a:pPr>
              <a:t>‹#›</a:t>
            </a:fld>
            <a:endParaRPr lang="zh-CN" altLang="en-US"/>
          </a:p>
        </p:txBody>
      </p:sp>
    </p:spTree>
    <p:extLst>
      <p:ext uri="{BB962C8B-B14F-4D97-AF65-F5344CB8AC3E}">
        <p14:creationId xmlns:p14="http://schemas.microsoft.com/office/powerpoint/2010/main" val="98414676"/>
      </p:ext>
    </p:extLst>
  </p:cSld>
  <p:clrMapOvr>
    <a:masterClrMapping/>
  </p:clrMapOvr>
  <p:transition>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424DF34D-3612-B64B-885F-F3B53365523A}"/>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65AFBA4A-2589-E94B-BF80-4B1FCF2EE985}"/>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C46CB001-1F9D-7045-B7BD-4660516C8492}"/>
              </a:ext>
            </a:extLst>
          </p:cNvPr>
          <p:cNvSpPr>
            <a:spLocks noGrp="1"/>
          </p:cNvSpPr>
          <p:nvPr>
            <p:ph type="sldNum" sz="quarter" idx="12"/>
          </p:nvPr>
        </p:nvSpPr>
        <p:spPr/>
        <p:txBody>
          <a:bodyPr/>
          <a:lstStyle>
            <a:lvl1pPr>
              <a:defRPr dirty="0"/>
            </a:lvl1pPr>
          </a:lstStyle>
          <a:p>
            <a:pPr>
              <a:defRPr/>
            </a:pPr>
            <a:fld id="{3417E7AC-DA47-0D46-9EF1-1CB9B8E4191D}" type="slidenum">
              <a:rPr lang="zh-CN" altLang="en-US"/>
              <a:pPr>
                <a:defRPr/>
              </a:pPr>
              <a:t>‹#›</a:t>
            </a:fld>
            <a:endParaRPr lang="zh-CN" altLang="en-US"/>
          </a:p>
        </p:txBody>
      </p:sp>
    </p:spTree>
    <p:extLst>
      <p:ext uri="{BB962C8B-B14F-4D97-AF65-F5344CB8AC3E}">
        <p14:creationId xmlns:p14="http://schemas.microsoft.com/office/powerpoint/2010/main" val="1314360363"/>
      </p:ext>
    </p:extLst>
  </p:cSld>
  <p:clrMapOvr>
    <a:masterClrMapping/>
  </p:clrMapOvr>
  <p:transition>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F7319405-BAC2-854F-85D6-B44FB8394CA3}"/>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478E37C4-62B1-FC49-B31E-EA8420B4B7CB}"/>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3B75416F-42EF-CA49-86F5-C616D3F3E67D}"/>
              </a:ext>
            </a:extLst>
          </p:cNvPr>
          <p:cNvSpPr>
            <a:spLocks noGrp="1"/>
          </p:cNvSpPr>
          <p:nvPr>
            <p:ph type="sldNum" sz="quarter" idx="12"/>
          </p:nvPr>
        </p:nvSpPr>
        <p:spPr/>
        <p:txBody>
          <a:bodyPr/>
          <a:lstStyle>
            <a:lvl1pPr>
              <a:defRPr dirty="0"/>
            </a:lvl1pPr>
          </a:lstStyle>
          <a:p>
            <a:pPr>
              <a:defRPr/>
            </a:pPr>
            <a:fld id="{580EEFF4-AD95-4846-82C5-A951D2806FF6}" type="slidenum">
              <a:rPr lang="zh-CN" altLang="en-US"/>
              <a:pPr>
                <a:defRPr/>
              </a:pPr>
              <a:t>‹#›</a:t>
            </a:fld>
            <a:endParaRPr lang="zh-CN" altLang="en-US"/>
          </a:p>
        </p:txBody>
      </p:sp>
    </p:spTree>
    <p:extLst>
      <p:ext uri="{BB962C8B-B14F-4D97-AF65-F5344CB8AC3E}">
        <p14:creationId xmlns:p14="http://schemas.microsoft.com/office/powerpoint/2010/main" val="614994195"/>
      </p:ext>
    </p:extLst>
  </p:cSld>
  <p:clrMapOvr>
    <a:masterClrMapping/>
  </p:clrMapOvr>
  <p:transition>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PhAnim="0" type="title">
  <p:cSld name="标题幻灯片">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685800" y="1617663"/>
            <a:ext cx="7772400" cy="639762"/>
          </a:xfrm>
          <a:prstGeom prst="rect">
            <a:avLst/>
          </a:prstGeom>
          <a:noFill/>
          <a:ln w="9525">
            <a:noFill/>
            <a:miter/>
          </a:ln>
        </p:spPr>
        <p:txBody>
          <a:bodyPr/>
          <a:lstStyle>
            <a:lvl1pPr lvl="0" algn="ctr">
              <a:defRPr b="1" kern="1200">
                <a:effectLst>
                  <a:outerShdw blurRad="38100" dist="38100" dir="2700000">
                    <a:srgbClr val="C0C0C0"/>
                  </a:outerShdw>
                </a:effectLst>
              </a:defRPr>
            </a:lvl1pPr>
          </a:lstStyle>
          <a:p>
            <a:pPr lvl="0"/>
            <a:r>
              <a:rPr lang="zh-CN" altLang="en-US" noProof="1"/>
              <a:t>单击此处编辑母版标题样式</a:t>
            </a:r>
          </a:p>
        </p:txBody>
      </p:sp>
      <p:sp>
        <p:nvSpPr>
          <p:cNvPr id="4" name="副标题 3"/>
          <p:cNvSpPr>
            <a:spLocks noGrp="1"/>
          </p:cNvSpPr>
          <p:nvPr>
            <p:ph type="subTitle" idx="1"/>
          </p:nvPr>
        </p:nvSpPr>
        <p:spPr>
          <a:xfrm>
            <a:off x="1403350" y="2428875"/>
            <a:ext cx="6400800" cy="517525"/>
          </a:xfrm>
          <a:prstGeom prst="rect">
            <a:avLst/>
          </a:prstGeom>
          <a:noFill/>
          <a:ln w="9525">
            <a:noFill/>
            <a:miter/>
          </a:ln>
        </p:spPr>
        <p:txBody>
          <a:bodyPr>
            <a:spAutoFit/>
          </a:bodyPr>
          <a:lstStyle>
            <a:lvl1pPr marL="0" lvl="0" indent="0" algn="ctr">
              <a:buNone/>
              <a:defRPr kern="1200">
                <a:effectLst>
                  <a:outerShdw blurRad="38100" dist="38100" dir="2700000">
                    <a:srgbClr val="C0C0C0"/>
                  </a:outerShdw>
                </a:effectLst>
              </a:defRPr>
            </a:lvl1pPr>
            <a:lvl2pPr marL="457200" lvl="1" indent="-457200" algn="ctr">
              <a:buNone/>
              <a:defRPr kern="1200">
                <a:effectLst>
                  <a:outerShdw blurRad="38100" dist="38100" dir="2700000">
                    <a:srgbClr val="C0C0C0"/>
                  </a:outerShdw>
                </a:effectLst>
                <a:ea typeface="宋体" charset="-122"/>
              </a:defRPr>
            </a:lvl2pPr>
            <a:lvl3pPr marL="914400" lvl="2" indent="-914400" algn="ctr">
              <a:buNone/>
              <a:defRPr kern="1200">
                <a:effectLst>
                  <a:outerShdw blurRad="38100" dist="38100" dir="2700000">
                    <a:srgbClr val="C0C0C0"/>
                  </a:outerShdw>
                </a:effectLst>
                <a:ea typeface="宋体" charset="-122"/>
              </a:defRPr>
            </a:lvl3pPr>
            <a:lvl4pPr marL="1371600" lvl="3" indent="-1371600" algn="ctr">
              <a:buNone/>
              <a:defRPr kern="1200">
                <a:effectLst>
                  <a:outerShdw blurRad="38100" dist="38100" dir="2700000">
                    <a:srgbClr val="C0C0C0"/>
                  </a:outerShdw>
                </a:effectLst>
                <a:ea typeface="宋体" charset="-122"/>
              </a:defRPr>
            </a:lvl4pPr>
            <a:lvl5pPr marL="1828800" lvl="4" indent="-1828800" algn="ctr">
              <a:buNone/>
              <a:defRPr kern="1200">
                <a:effectLst>
                  <a:outerShdw blurRad="38100" dist="38100" dir="2700000">
                    <a:srgbClr val="C0C0C0"/>
                  </a:outerShdw>
                </a:effectLst>
                <a:ea typeface="宋体" charset="-122"/>
              </a:defRPr>
            </a:lvl5pPr>
          </a:lstStyle>
          <a:p>
            <a:pPr lvl="0"/>
            <a:r>
              <a:rPr lang="zh-CN" altLang="en-US" noProof="1"/>
              <a:t>单击此处编辑母版副标题样式</a:t>
            </a:r>
          </a:p>
        </p:txBody>
      </p:sp>
      <p:sp>
        <p:nvSpPr>
          <p:cNvPr id="5" name="日期占位符 4">
            <a:extLst>
              <a:ext uri="{FF2B5EF4-FFF2-40B4-BE49-F238E27FC236}">
                <a16:creationId xmlns:a16="http://schemas.microsoft.com/office/drawing/2014/main" id="{CD330FE3-91DE-A44A-B262-94C5DD3B025D}"/>
              </a:ext>
            </a:extLst>
          </p:cNvPr>
          <p:cNvSpPr>
            <a:spLocks noGrp="1"/>
          </p:cNvSpPr>
          <p:nvPr>
            <p:ph type="dt" sz="half" idx="10"/>
          </p:nvPr>
        </p:nvSpPr>
        <p:spPr/>
        <p:txBody>
          <a:bodyPr anchor="t"/>
          <a:lstStyle>
            <a:lvl1pPr>
              <a:defRPr/>
            </a:lvl1pPr>
          </a:lstStyle>
          <a:p>
            <a:pPr>
              <a:defRPr/>
            </a:pPr>
            <a:endParaRPr lang="en-US" altLang="x-none"/>
          </a:p>
        </p:txBody>
      </p:sp>
      <p:sp>
        <p:nvSpPr>
          <p:cNvPr id="6" name="页脚占位符 5">
            <a:extLst>
              <a:ext uri="{FF2B5EF4-FFF2-40B4-BE49-F238E27FC236}">
                <a16:creationId xmlns:a16="http://schemas.microsoft.com/office/drawing/2014/main" id="{D0378496-1EDD-8B47-878C-5246873C0A08}"/>
              </a:ext>
            </a:extLst>
          </p:cNvPr>
          <p:cNvSpPr>
            <a:spLocks noGrp="1"/>
          </p:cNvSpPr>
          <p:nvPr>
            <p:ph type="ftr" sz="quarter" idx="11"/>
          </p:nvPr>
        </p:nvSpPr>
        <p:spPr/>
        <p:txBody>
          <a:bodyPr anchor="t"/>
          <a:lstStyle>
            <a:lvl1pPr>
              <a:defRPr/>
            </a:lvl1pPr>
          </a:lstStyle>
          <a:p>
            <a:pPr>
              <a:defRPr/>
            </a:pPr>
            <a:endParaRPr lang="en-US" altLang="x-none"/>
          </a:p>
        </p:txBody>
      </p:sp>
      <p:sp>
        <p:nvSpPr>
          <p:cNvPr id="7" name="灯片编号占位符 6">
            <a:extLst>
              <a:ext uri="{FF2B5EF4-FFF2-40B4-BE49-F238E27FC236}">
                <a16:creationId xmlns:a16="http://schemas.microsoft.com/office/drawing/2014/main" id="{E0A60CB3-3A62-8F4B-9DE1-2239CEA429A9}"/>
              </a:ext>
            </a:extLst>
          </p:cNvPr>
          <p:cNvSpPr>
            <a:spLocks noGrp="1"/>
          </p:cNvSpPr>
          <p:nvPr>
            <p:ph type="sldNum" sz="quarter" idx="12"/>
          </p:nvPr>
        </p:nvSpPr>
        <p:spPr/>
        <p:txBody>
          <a:bodyPr anchor="t"/>
          <a:lstStyle>
            <a:lvl1pPr>
              <a:defRPr dirty="0"/>
            </a:lvl1pPr>
          </a:lstStyle>
          <a:p>
            <a:pPr>
              <a:defRPr/>
            </a:pPr>
            <a:fld id="{FDE13046-4DC5-2646-B34A-40AE3F6A251D}" type="slidenum">
              <a:rPr lang="zh-CN" altLang="en-US"/>
              <a:pPr>
                <a:defRPr/>
              </a:pPr>
              <a:t>‹#›</a:t>
            </a:fld>
            <a:endParaRPr lang="en-US" altLang="x-none"/>
          </a:p>
        </p:txBody>
      </p:sp>
    </p:spTree>
    <p:extLst>
      <p:ext uri="{BB962C8B-B14F-4D97-AF65-F5344CB8AC3E}">
        <p14:creationId xmlns:p14="http://schemas.microsoft.com/office/powerpoint/2010/main" val="14049345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a:extLst>
              <a:ext uri="{FF2B5EF4-FFF2-40B4-BE49-F238E27FC236}">
                <a16:creationId xmlns:a16="http://schemas.microsoft.com/office/drawing/2014/main" id="{D1D1DF3E-9E99-A14D-8935-9C1EF172627D}"/>
              </a:ext>
            </a:extLst>
          </p:cNvPr>
          <p:cNvSpPr>
            <a:spLocks noGrp="1"/>
          </p:cNvSpPr>
          <p:nvPr>
            <p:ph type="dt" sz="half" idx="10"/>
          </p:nvPr>
        </p:nvSpPr>
        <p:spPr/>
        <p:txBody>
          <a:bodyPr/>
          <a:lstStyle>
            <a:lvl1pPr>
              <a:defRPr/>
            </a:lvl1pPr>
          </a:lstStyle>
          <a:p>
            <a:pPr>
              <a:defRPr/>
            </a:pPr>
            <a:endParaRPr lang="zh-CN" altLang="en-US"/>
          </a:p>
        </p:txBody>
      </p:sp>
      <p:sp>
        <p:nvSpPr>
          <p:cNvPr id="5" name="页脚占位符 5">
            <a:extLst>
              <a:ext uri="{FF2B5EF4-FFF2-40B4-BE49-F238E27FC236}">
                <a16:creationId xmlns:a16="http://schemas.microsoft.com/office/drawing/2014/main" id="{9E776EC6-1031-4847-A39A-BF9A36B354E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3F2646BD-3F51-6242-BC32-A6CD22683C0E}"/>
              </a:ext>
            </a:extLst>
          </p:cNvPr>
          <p:cNvSpPr>
            <a:spLocks noGrp="1"/>
          </p:cNvSpPr>
          <p:nvPr>
            <p:ph type="sldNum" sz="quarter" idx="12"/>
          </p:nvPr>
        </p:nvSpPr>
        <p:spPr/>
        <p:txBody>
          <a:bodyPr/>
          <a:lstStyle>
            <a:lvl1pPr>
              <a:defRPr dirty="0"/>
            </a:lvl1pPr>
          </a:lstStyle>
          <a:p>
            <a:pPr>
              <a:defRPr/>
            </a:pPr>
            <a:fld id="{8519A90A-B5E6-1B44-A319-70E300653FBA}" type="slidenum">
              <a:rPr lang="zh-CN" altLang="en-US"/>
              <a:pPr>
                <a:defRPr/>
              </a:pPr>
              <a:t>‹#›</a:t>
            </a:fld>
            <a:endParaRPr lang="zh-CN" altLang="en-US"/>
          </a:p>
        </p:txBody>
      </p:sp>
    </p:spTree>
    <p:extLst>
      <p:ext uri="{BB962C8B-B14F-4D97-AF65-F5344CB8AC3E}">
        <p14:creationId xmlns:p14="http://schemas.microsoft.com/office/powerpoint/2010/main" val="7790490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4">
            <a:extLst>
              <a:ext uri="{FF2B5EF4-FFF2-40B4-BE49-F238E27FC236}">
                <a16:creationId xmlns:a16="http://schemas.microsoft.com/office/drawing/2014/main" id="{2916378A-7539-8D4F-8AC9-12B914A4490E}"/>
              </a:ext>
            </a:extLst>
          </p:cNvPr>
          <p:cNvSpPr>
            <a:spLocks noGrp="1"/>
          </p:cNvSpPr>
          <p:nvPr>
            <p:ph type="dt" sz="half" idx="10"/>
          </p:nvPr>
        </p:nvSpPr>
        <p:spPr/>
        <p:txBody>
          <a:bodyPr/>
          <a:lstStyle>
            <a:lvl1pPr>
              <a:defRPr/>
            </a:lvl1pPr>
          </a:lstStyle>
          <a:p>
            <a:pPr>
              <a:defRPr/>
            </a:pPr>
            <a:endParaRPr lang="zh-CN" altLang="en-US"/>
          </a:p>
        </p:txBody>
      </p:sp>
      <p:sp>
        <p:nvSpPr>
          <p:cNvPr id="5" name="页脚占位符 5">
            <a:extLst>
              <a:ext uri="{FF2B5EF4-FFF2-40B4-BE49-F238E27FC236}">
                <a16:creationId xmlns:a16="http://schemas.microsoft.com/office/drawing/2014/main" id="{32F5F8B9-57FD-B940-ACEA-820BD48AB087}"/>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6C33DC66-F15E-024F-A479-A3C1EAEC4A9B}"/>
              </a:ext>
            </a:extLst>
          </p:cNvPr>
          <p:cNvSpPr>
            <a:spLocks noGrp="1"/>
          </p:cNvSpPr>
          <p:nvPr>
            <p:ph type="sldNum" sz="quarter" idx="12"/>
          </p:nvPr>
        </p:nvSpPr>
        <p:spPr/>
        <p:txBody>
          <a:bodyPr/>
          <a:lstStyle>
            <a:lvl1pPr>
              <a:defRPr dirty="0"/>
            </a:lvl1pPr>
          </a:lstStyle>
          <a:p>
            <a:pPr>
              <a:defRPr/>
            </a:pPr>
            <a:fld id="{20321E71-3B6F-4940-8354-802D0E2F96EA}" type="slidenum">
              <a:rPr lang="zh-CN" altLang="en-US"/>
              <a:pPr>
                <a:defRPr/>
              </a:pPr>
              <a:t>‹#›</a:t>
            </a:fld>
            <a:endParaRPr lang="zh-CN" altLang="en-US"/>
          </a:p>
        </p:txBody>
      </p:sp>
    </p:spTree>
    <p:extLst>
      <p:ext uri="{BB962C8B-B14F-4D97-AF65-F5344CB8AC3E}">
        <p14:creationId xmlns:p14="http://schemas.microsoft.com/office/powerpoint/2010/main" val="31978131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68313" y="1198563"/>
            <a:ext cx="4032504" cy="482441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65409" y="1198563"/>
            <a:ext cx="4032504" cy="482441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a:extLst>
              <a:ext uri="{FF2B5EF4-FFF2-40B4-BE49-F238E27FC236}">
                <a16:creationId xmlns:a16="http://schemas.microsoft.com/office/drawing/2014/main" id="{D445D037-1B96-1842-81E1-B5DD54AACFD7}"/>
              </a:ext>
            </a:extLst>
          </p:cNvPr>
          <p:cNvSpPr>
            <a:spLocks noGrp="1"/>
          </p:cNvSpPr>
          <p:nvPr>
            <p:ph type="dt" sz="half" idx="10"/>
          </p:nvPr>
        </p:nvSpPr>
        <p:spPr/>
        <p:txBody>
          <a:bodyPr/>
          <a:lstStyle>
            <a:lvl1pPr>
              <a:defRPr/>
            </a:lvl1pPr>
          </a:lstStyle>
          <a:p>
            <a:pPr>
              <a:defRPr/>
            </a:pPr>
            <a:endParaRPr lang="zh-CN" altLang="en-US"/>
          </a:p>
        </p:txBody>
      </p:sp>
      <p:sp>
        <p:nvSpPr>
          <p:cNvPr id="6" name="页脚占位符 5">
            <a:extLst>
              <a:ext uri="{FF2B5EF4-FFF2-40B4-BE49-F238E27FC236}">
                <a16:creationId xmlns:a16="http://schemas.microsoft.com/office/drawing/2014/main" id="{C0653E1F-42FE-4E4B-93A1-FC59EA27EA0C}"/>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07182638-9464-6A42-ABC9-1980DC607830}"/>
              </a:ext>
            </a:extLst>
          </p:cNvPr>
          <p:cNvSpPr>
            <a:spLocks noGrp="1"/>
          </p:cNvSpPr>
          <p:nvPr>
            <p:ph type="sldNum" sz="quarter" idx="12"/>
          </p:nvPr>
        </p:nvSpPr>
        <p:spPr/>
        <p:txBody>
          <a:bodyPr/>
          <a:lstStyle>
            <a:lvl1pPr>
              <a:defRPr dirty="0"/>
            </a:lvl1pPr>
          </a:lstStyle>
          <a:p>
            <a:pPr>
              <a:defRPr/>
            </a:pPr>
            <a:fld id="{9CBC9CD0-ACDD-BF47-80EB-8823615B681B}" type="slidenum">
              <a:rPr lang="zh-CN" altLang="en-US"/>
              <a:pPr>
                <a:defRPr/>
              </a:pPr>
              <a:t>‹#›</a:t>
            </a:fld>
            <a:endParaRPr lang="zh-CN" altLang="en-US"/>
          </a:p>
        </p:txBody>
      </p:sp>
    </p:spTree>
    <p:extLst>
      <p:ext uri="{BB962C8B-B14F-4D97-AF65-F5344CB8AC3E}">
        <p14:creationId xmlns:p14="http://schemas.microsoft.com/office/powerpoint/2010/main" val="8586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4">
            <a:extLst>
              <a:ext uri="{FF2B5EF4-FFF2-40B4-BE49-F238E27FC236}">
                <a16:creationId xmlns:a16="http://schemas.microsoft.com/office/drawing/2014/main" id="{A6D2A2D7-C0D0-1849-BBFA-482C5DC8F783}"/>
              </a:ext>
            </a:extLst>
          </p:cNvPr>
          <p:cNvSpPr>
            <a:spLocks noGrp="1"/>
          </p:cNvSpPr>
          <p:nvPr>
            <p:ph type="dt" sz="half" idx="10"/>
          </p:nvPr>
        </p:nvSpPr>
        <p:spPr/>
        <p:txBody>
          <a:bodyPr/>
          <a:lstStyle>
            <a:lvl1pPr>
              <a:defRPr/>
            </a:lvl1pPr>
          </a:lstStyle>
          <a:p>
            <a:pPr>
              <a:defRPr/>
            </a:pPr>
            <a:endParaRPr lang="zh-CN" altLang="en-US"/>
          </a:p>
        </p:txBody>
      </p:sp>
      <p:sp>
        <p:nvSpPr>
          <p:cNvPr id="8" name="页脚占位符 5">
            <a:extLst>
              <a:ext uri="{FF2B5EF4-FFF2-40B4-BE49-F238E27FC236}">
                <a16:creationId xmlns:a16="http://schemas.microsoft.com/office/drawing/2014/main" id="{CD48965D-5F14-054A-8727-918B118E2458}"/>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6">
            <a:extLst>
              <a:ext uri="{FF2B5EF4-FFF2-40B4-BE49-F238E27FC236}">
                <a16:creationId xmlns:a16="http://schemas.microsoft.com/office/drawing/2014/main" id="{524D826D-89DD-3A41-8DED-0578F8C6A7AA}"/>
              </a:ext>
            </a:extLst>
          </p:cNvPr>
          <p:cNvSpPr>
            <a:spLocks noGrp="1"/>
          </p:cNvSpPr>
          <p:nvPr>
            <p:ph type="sldNum" sz="quarter" idx="12"/>
          </p:nvPr>
        </p:nvSpPr>
        <p:spPr/>
        <p:txBody>
          <a:bodyPr/>
          <a:lstStyle>
            <a:lvl1pPr>
              <a:defRPr dirty="0"/>
            </a:lvl1pPr>
          </a:lstStyle>
          <a:p>
            <a:pPr>
              <a:defRPr/>
            </a:pPr>
            <a:fld id="{4C7F782A-DA10-454B-A283-EB6CCE73B523}" type="slidenum">
              <a:rPr lang="zh-CN" altLang="en-US"/>
              <a:pPr>
                <a:defRPr/>
              </a:pPr>
              <a:t>‹#›</a:t>
            </a:fld>
            <a:endParaRPr lang="zh-CN" altLang="en-US"/>
          </a:p>
        </p:txBody>
      </p:sp>
    </p:spTree>
    <p:extLst>
      <p:ext uri="{BB962C8B-B14F-4D97-AF65-F5344CB8AC3E}">
        <p14:creationId xmlns:p14="http://schemas.microsoft.com/office/powerpoint/2010/main" val="35292892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4">
            <a:extLst>
              <a:ext uri="{FF2B5EF4-FFF2-40B4-BE49-F238E27FC236}">
                <a16:creationId xmlns:a16="http://schemas.microsoft.com/office/drawing/2014/main" id="{8CBEC3F9-5A92-1841-A95B-AB70EE01809E}"/>
              </a:ext>
            </a:extLst>
          </p:cNvPr>
          <p:cNvSpPr>
            <a:spLocks noGrp="1"/>
          </p:cNvSpPr>
          <p:nvPr>
            <p:ph type="dt" sz="half" idx="10"/>
          </p:nvPr>
        </p:nvSpPr>
        <p:spPr/>
        <p:txBody>
          <a:bodyPr/>
          <a:lstStyle>
            <a:lvl1pPr>
              <a:defRPr/>
            </a:lvl1pPr>
          </a:lstStyle>
          <a:p>
            <a:pPr>
              <a:defRPr/>
            </a:pPr>
            <a:endParaRPr lang="zh-CN" altLang="en-US"/>
          </a:p>
        </p:txBody>
      </p:sp>
      <p:sp>
        <p:nvSpPr>
          <p:cNvPr id="4" name="页脚占位符 5">
            <a:extLst>
              <a:ext uri="{FF2B5EF4-FFF2-40B4-BE49-F238E27FC236}">
                <a16:creationId xmlns:a16="http://schemas.microsoft.com/office/drawing/2014/main" id="{D571CD29-FD3E-DC4C-95D3-9AAD01E9A463}"/>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6">
            <a:extLst>
              <a:ext uri="{FF2B5EF4-FFF2-40B4-BE49-F238E27FC236}">
                <a16:creationId xmlns:a16="http://schemas.microsoft.com/office/drawing/2014/main" id="{C8B73849-042C-D544-98A4-15AE21A6DAA8}"/>
              </a:ext>
            </a:extLst>
          </p:cNvPr>
          <p:cNvSpPr>
            <a:spLocks noGrp="1"/>
          </p:cNvSpPr>
          <p:nvPr>
            <p:ph type="sldNum" sz="quarter" idx="12"/>
          </p:nvPr>
        </p:nvSpPr>
        <p:spPr/>
        <p:txBody>
          <a:bodyPr/>
          <a:lstStyle>
            <a:lvl1pPr>
              <a:defRPr dirty="0"/>
            </a:lvl1pPr>
          </a:lstStyle>
          <a:p>
            <a:pPr>
              <a:defRPr/>
            </a:pPr>
            <a:fld id="{5E1068E5-53E1-5849-907B-4C806D156B8F}" type="slidenum">
              <a:rPr lang="zh-CN" altLang="en-US"/>
              <a:pPr>
                <a:defRPr/>
              </a:pPr>
              <a:t>‹#›</a:t>
            </a:fld>
            <a:endParaRPr lang="zh-CN" altLang="en-US"/>
          </a:p>
        </p:txBody>
      </p:sp>
    </p:spTree>
    <p:extLst>
      <p:ext uri="{BB962C8B-B14F-4D97-AF65-F5344CB8AC3E}">
        <p14:creationId xmlns:p14="http://schemas.microsoft.com/office/powerpoint/2010/main" val="474699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Date Placeholder 6">
            <a:extLst>
              <a:ext uri="{FF2B5EF4-FFF2-40B4-BE49-F238E27FC236}">
                <a16:creationId xmlns:a16="http://schemas.microsoft.com/office/drawing/2014/main" id="{34320AB5-AAF7-1F41-85C9-D056714F1369}"/>
              </a:ext>
            </a:extLst>
          </p:cNvPr>
          <p:cNvSpPr>
            <a:spLocks noGrp="1"/>
          </p:cNvSpPr>
          <p:nvPr>
            <p:ph type="dt" sz="half" idx="10"/>
          </p:nvPr>
        </p:nvSpPr>
        <p:spPr/>
        <p:txBody>
          <a:bodyPr/>
          <a:lstStyle>
            <a:lvl1pPr>
              <a:defRPr/>
            </a:lvl1pPr>
          </a:lstStyle>
          <a:p>
            <a:pPr>
              <a:defRPr/>
            </a:pPr>
            <a:endParaRPr lang="en-US" altLang="x-none"/>
          </a:p>
        </p:txBody>
      </p:sp>
      <p:sp>
        <p:nvSpPr>
          <p:cNvPr id="6" name="Footer Placeholder 7">
            <a:extLst>
              <a:ext uri="{FF2B5EF4-FFF2-40B4-BE49-F238E27FC236}">
                <a16:creationId xmlns:a16="http://schemas.microsoft.com/office/drawing/2014/main" id="{2E987ACA-3AB3-A645-8703-12FD2957F8E6}"/>
              </a:ext>
            </a:extLst>
          </p:cNvPr>
          <p:cNvSpPr>
            <a:spLocks noGrp="1"/>
          </p:cNvSpPr>
          <p:nvPr>
            <p:ph type="ftr" sz="quarter" idx="11"/>
          </p:nvPr>
        </p:nvSpPr>
        <p:spPr/>
        <p:txBody>
          <a:bodyPr/>
          <a:lstStyle>
            <a:lvl1pPr>
              <a:defRPr/>
            </a:lvl1pPr>
          </a:lstStyle>
          <a:p>
            <a:pPr>
              <a:defRPr/>
            </a:pPr>
            <a:endParaRPr lang="en-US" altLang="x-none"/>
          </a:p>
        </p:txBody>
      </p:sp>
      <p:sp>
        <p:nvSpPr>
          <p:cNvPr id="7" name="Slide Number Placeholder 8">
            <a:extLst>
              <a:ext uri="{FF2B5EF4-FFF2-40B4-BE49-F238E27FC236}">
                <a16:creationId xmlns:a16="http://schemas.microsoft.com/office/drawing/2014/main" id="{E088E90F-9A3D-4B4D-8ADB-C0F63CAADD66}"/>
              </a:ext>
            </a:extLst>
          </p:cNvPr>
          <p:cNvSpPr>
            <a:spLocks noGrp="1"/>
          </p:cNvSpPr>
          <p:nvPr>
            <p:ph type="sldNum" sz="quarter" idx="12"/>
          </p:nvPr>
        </p:nvSpPr>
        <p:spPr/>
        <p:txBody>
          <a:bodyPr/>
          <a:lstStyle>
            <a:lvl1pPr>
              <a:defRPr dirty="0"/>
            </a:lvl1pPr>
          </a:lstStyle>
          <a:p>
            <a:pPr>
              <a:defRPr/>
            </a:pPr>
            <a:fld id="{ED0A6EBE-C1A3-5E41-9DAC-4B9C89C360D2}" type="slidenum">
              <a:rPr lang="zh-CN" altLang="en-US"/>
              <a:pPr>
                <a:defRPr/>
              </a:pPr>
              <a:t>‹#›</a:t>
            </a:fld>
            <a:endParaRPr lang="zh-CN" altLang="en-US"/>
          </a:p>
        </p:txBody>
      </p:sp>
    </p:spTree>
    <p:extLst>
      <p:ext uri="{BB962C8B-B14F-4D97-AF65-F5344CB8AC3E}">
        <p14:creationId xmlns:p14="http://schemas.microsoft.com/office/powerpoint/2010/main" val="3425371023"/>
      </p:ext>
    </p:extLst>
  </p:cSld>
  <p:clrMapOvr>
    <a:masterClrMapping/>
  </p:clrMapOvr>
  <p:transition>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a:extLst>
              <a:ext uri="{FF2B5EF4-FFF2-40B4-BE49-F238E27FC236}">
                <a16:creationId xmlns:a16="http://schemas.microsoft.com/office/drawing/2014/main" id="{4707F5F3-40F5-9846-95DE-8A4BF9252D4C}"/>
              </a:ext>
            </a:extLst>
          </p:cNvPr>
          <p:cNvSpPr>
            <a:spLocks noGrp="1"/>
          </p:cNvSpPr>
          <p:nvPr>
            <p:ph type="dt" sz="half" idx="10"/>
          </p:nvPr>
        </p:nvSpPr>
        <p:spPr/>
        <p:txBody>
          <a:bodyPr/>
          <a:lstStyle>
            <a:lvl1pPr>
              <a:defRPr/>
            </a:lvl1pPr>
          </a:lstStyle>
          <a:p>
            <a:pPr>
              <a:defRPr/>
            </a:pPr>
            <a:endParaRPr lang="zh-CN" altLang="en-US"/>
          </a:p>
        </p:txBody>
      </p:sp>
      <p:sp>
        <p:nvSpPr>
          <p:cNvPr id="3" name="页脚占位符 5">
            <a:extLst>
              <a:ext uri="{FF2B5EF4-FFF2-40B4-BE49-F238E27FC236}">
                <a16:creationId xmlns:a16="http://schemas.microsoft.com/office/drawing/2014/main" id="{8EA4550F-8030-0040-B069-A514488FD681}"/>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6">
            <a:extLst>
              <a:ext uri="{FF2B5EF4-FFF2-40B4-BE49-F238E27FC236}">
                <a16:creationId xmlns:a16="http://schemas.microsoft.com/office/drawing/2014/main" id="{EC340947-0FA6-7546-89EF-A4E7534046BB}"/>
              </a:ext>
            </a:extLst>
          </p:cNvPr>
          <p:cNvSpPr>
            <a:spLocks noGrp="1"/>
          </p:cNvSpPr>
          <p:nvPr>
            <p:ph type="sldNum" sz="quarter" idx="12"/>
          </p:nvPr>
        </p:nvSpPr>
        <p:spPr/>
        <p:txBody>
          <a:bodyPr/>
          <a:lstStyle>
            <a:lvl1pPr>
              <a:defRPr dirty="0"/>
            </a:lvl1pPr>
          </a:lstStyle>
          <a:p>
            <a:pPr>
              <a:defRPr/>
            </a:pPr>
            <a:fld id="{BFF966EC-10D2-294C-91B3-B7987594AF98}" type="slidenum">
              <a:rPr lang="zh-CN" altLang="en-US"/>
              <a:pPr>
                <a:defRPr/>
              </a:pPr>
              <a:t>‹#›</a:t>
            </a:fld>
            <a:endParaRPr lang="zh-CN" altLang="en-US"/>
          </a:p>
        </p:txBody>
      </p:sp>
    </p:spTree>
    <p:extLst>
      <p:ext uri="{BB962C8B-B14F-4D97-AF65-F5344CB8AC3E}">
        <p14:creationId xmlns:p14="http://schemas.microsoft.com/office/powerpoint/2010/main" val="18365339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4">
            <a:extLst>
              <a:ext uri="{FF2B5EF4-FFF2-40B4-BE49-F238E27FC236}">
                <a16:creationId xmlns:a16="http://schemas.microsoft.com/office/drawing/2014/main" id="{D7F15914-740A-044D-9A18-9713E290703A}"/>
              </a:ext>
            </a:extLst>
          </p:cNvPr>
          <p:cNvSpPr>
            <a:spLocks noGrp="1"/>
          </p:cNvSpPr>
          <p:nvPr>
            <p:ph type="dt" sz="half" idx="10"/>
          </p:nvPr>
        </p:nvSpPr>
        <p:spPr/>
        <p:txBody>
          <a:bodyPr/>
          <a:lstStyle>
            <a:lvl1pPr>
              <a:defRPr/>
            </a:lvl1pPr>
          </a:lstStyle>
          <a:p>
            <a:pPr>
              <a:defRPr/>
            </a:pPr>
            <a:endParaRPr lang="zh-CN" altLang="en-US"/>
          </a:p>
        </p:txBody>
      </p:sp>
      <p:sp>
        <p:nvSpPr>
          <p:cNvPr id="6" name="页脚占位符 5">
            <a:extLst>
              <a:ext uri="{FF2B5EF4-FFF2-40B4-BE49-F238E27FC236}">
                <a16:creationId xmlns:a16="http://schemas.microsoft.com/office/drawing/2014/main" id="{99E487D7-7814-6348-A259-BBBDE3267C5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FDC1D732-FB4C-9B49-A442-804D3C55E6F4}"/>
              </a:ext>
            </a:extLst>
          </p:cNvPr>
          <p:cNvSpPr>
            <a:spLocks noGrp="1"/>
          </p:cNvSpPr>
          <p:nvPr>
            <p:ph type="sldNum" sz="quarter" idx="12"/>
          </p:nvPr>
        </p:nvSpPr>
        <p:spPr/>
        <p:txBody>
          <a:bodyPr/>
          <a:lstStyle>
            <a:lvl1pPr>
              <a:defRPr dirty="0"/>
            </a:lvl1pPr>
          </a:lstStyle>
          <a:p>
            <a:pPr>
              <a:defRPr/>
            </a:pPr>
            <a:fld id="{47019F57-CF82-ED44-AC43-966630EE7D6D}" type="slidenum">
              <a:rPr lang="zh-CN" altLang="en-US"/>
              <a:pPr>
                <a:defRPr/>
              </a:pPr>
              <a:t>‹#›</a:t>
            </a:fld>
            <a:endParaRPr lang="zh-CN" altLang="en-US"/>
          </a:p>
        </p:txBody>
      </p:sp>
    </p:spTree>
    <p:extLst>
      <p:ext uri="{BB962C8B-B14F-4D97-AF65-F5344CB8AC3E}">
        <p14:creationId xmlns:p14="http://schemas.microsoft.com/office/powerpoint/2010/main" val="34809943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4">
            <a:extLst>
              <a:ext uri="{FF2B5EF4-FFF2-40B4-BE49-F238E27FC236}">
                <a16:creationId xmlns:a16="http://schemas.microsoft.com/office/drawing/2014/main" id="{90D4414C-C447-0B49-9834-665D1537AF78}"/>
              </a:ext>
            </a:extLst>
          </p:cNvPr>
          <p:cNvSpPr>
            <a:spLocks noGrp="1"/>
          </p:cNvSpPr>
          <p:nvPr>
            <p:ph type="dt" sz="half" idx="10"/>
          </p:nvPr>
        </p:nvSpPr>
        <p:spPr/>
        <p:txBody>
          <a:bodyPr/>
          <a:lstStyle>
            <a:lvl1pPr>
              <a:defRPr/>
            </a:lvl1pPr>
          </a:lstStyle>
          <a:p>
            <a:pPr>
              <a:defRPr/>
            </a:pPr>
            <a:endParaRPr lang="zh-CN" altLang="en-US"/>
          </a:p>
        </p:txBody>
      </p:sp>
      <p:sp>
        <p:nvSpPr>
          <p:cNvPr id="6" name="页脚占位符 5">
            <a:extLst>
              <a:ext uri="{FF2B5EF4-FFF2-40B4-BE49-F238E27FC236}">
                <a16:creationId xmlns:a16="http://schemas.microsoft.com/office/drawing/2014/main" id="{8440B4F6-5BF2-154E-8931-5D581EE4E68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E36EEBB5-D62F-5F46-B517-1178E5E58C05}"/>
              </a:ext>
            </a:extLst>
          </p:cNvPr>
          <p:cNvSpPr>
            <a:spLocks noGrp="1"/>
          </p:cNvSpPr>
          <p:nvPr>
            <p:ph type="sldNum" sz="quarter" idx="12"/>
          </p:nvPr>
        </p:nvSpPr>
        <p:spPr/>
        <p:txBody>
          <a:bodyPr/>
          <a:lstStyle>
            <a:lvl1pPr>
              <a:defRPr dirty="0"/>
            </a:lvl1pPr>
          </a:lstStyle>
          <a:p>
            <a:pPr>
              <a:defRPr/>
            </a:pPr>
            <a:fld id="{79806AE4-EE17-6242-B43A-83BA6092CF7A}" type="slidenum">
              <a:rPr lang="zh-CN" altLang="en-US"/>
              <a:pPr>
                <a:defRPr/>
              </a:pPr>
              <a:t>‹#›</a:t>
            </a:fld>
            <a:endParaRPr lang="zh-CN" altLang="en-US"/>
          </a:p>
        </p:txBody>
      </p:sp>
    </p:spTree>
    <p:extLst>
      <p:ext uri="{BB962C8B-B14F-4D97-AF65-F5344CB8AC3E}">
        <p14:creationId xmlns:p14="http://schemas.microsoft.com/office/powerpoint/2010/main" val="16485155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a:extLst>
              <a:ext uri="{FF2B5EF4-FFF2-40B4-BE49-F238E27FC236}">
                <a16:creationId xmlns:a16="http://schemas.microsoft.com/office/drawing/2014/main" id="{ED7E7FB5-A615-F043-A5B9-91C29658BBA1}"/>
              </a:ext>
            </a:extLst>
          </p:cNvPr>
          <p:cNvSpPr>
            <a:spLocks noGrp="1"/>
          </p:cNvSpPr>
          <p:nvPr>
            <p:ph type="dt" sz="half" idx="10"/>
          </p:nvPr>
        </p:nvSpPr>
        <p:spPr/>
        <p:txBody>
          <a:bodyPr/>
          <a:lstStyle>
            <a:lvl1pPr>
              <a:defRPr/>
            </a:lvl1pPr>
          </a:lstStyle>
          <a:p>
            <a:pPr>
              <a:defRPr/>
            </a:pPr>
            <a:endParaRPr lang="zh-CN" altLang="en-US"/>
          </a:p>
        </p:txBody>
      </p:sp>
      <p:sp>
        <p:nvSpPr>
          <p:cNvPr id="5" name="页脚占位符 5">
            <a:extLst>
              <a:ext uri="{FF2B5EF4-FFF2-40B4-BE49-F238E27FC236}">
                <a16:creationId xmlns:a16="http://schemas.microsoft.com/office/drawing/2014/main" id="{DE0A4519-1812-BF44-9294-1F350A46AF0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07FDA777-866E-104F-957B-5807FF74713F}"/>
              </a:ext>
            </a:extLst>
          </p:cNvPr>
          <p:cNvSpPr>
            <a:spLocks noGrp="1"/>
          </p:cNvSpPr>
          <p:nvPr>
            <p:ph type="sldNum" sz="quarter" idx="12"/>
          </p:nvPr>
        </p:nvSpPr>
        <p:spPr/>
        <p:txBody>
          <a:bodyPr/>
          <a:lstStyle>
            <a:lvl1pPr>
              <a:defRPr dirty="0"/>
            </a:lvl1pPr>
          </a:lstStyle>
          <a:p>
            <a:pPr>
              <a:defRPr/>
            </a:pPr>
            <a:fld id="{8CFC194C-0619-A64A-8711-40A1D44BF1B3}" type="slidenum">
              <a:rPr lang="zh-CN" altLang="en-US"/>
              <a:pPr>
                <a:defRPr/>
              </a:pPr>
              <a:t>‹#›</a:t>
            </a:fld>
            <a:endParaRPr lang="zh-CN" altLang="en-US"/>
          </a:p>
        </p:txBody>
      </p:sp>
    </p:spTree>
    <p:extLst>
      <p:ext uri="{BB962C8B-B14F-4D97-AF65-F5344CB8AC3E}">
        <p14:creationId xmlns:p14="http://schemas.microsoft.com/office/powerpoint/2010/main" val="38312910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92100"/>
            <a:ext cx="2057400" cy="57308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68313" y="292100"/>
            <a:ext cx="6052930" cy="57308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a:extLst>
              <a:ext uri="{FF2B5EF4-FFF2-40B4-BE49-F238E27FC236}">
                <a16:creationId xmlns:a16="http://schemas.microsoft.com/office/drawing/2014/main" id="{7567D976-039F-8B40-947A-ED0E2B68D7D1}"/>
              </a:ext>
            </a:extLst>
          </p:cNvPr>
          <p:cNvSpPr>
            <a:spLocks noGrp="1"/>
          </p:cNvSpPr>
          <p:nvPr>
            <p:ph type="dt" sz="half" idx="10"/>
          </p:nvPr>
        </p:nvSpPr>
        <p:spPr/>
        <p:txBody>
          <a:bodyPr/>
          <a:lstStyle>
            <a:lvl1pPr>
              <a:defRPr/>
            </a:lvl1pPr>
          </a:lstStyle>
          <a:p>
            <a:pPr>
              <a:defRPr/>
            </a:pPr>
            <a:endParaRPr lang="zh-CN" altLang="en-US"/>
          </a:p>
        </p:txBody>
      </p:sp>
      <p:sp>
        <p:nvSpPr>
          <p:cNvPr id="5" name="页脚占位符 5">
            <a:extLst>
              <a:ext uri="{FF2B5EF4-FFF2-40B4-BE49-F238E27FC236}">
                <a16:creationId xmlns:a16="http://schemas.microsoft.com/office/drawing/2014/main" id="{56609234-6BA1-4843-AB7A-C008C7F503F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9C847161-E33A-E046-9AA8-9ED3F4CD1357}"/>
              </a:ext>
            </a:extLst>
          </p:cNvPr>
          <p:cNvSpPr>
            <a:spLocks noGrp="1"/>
          </p:cNvSpPr>
          <p:nvPr>
            <p:ph type="sldNum" sz="quarter" idx="12"/>
          </p:nvPr>
        </p:nvSpPr>
        <p:spPr/>
        <p:txBody>
          <a:bodyPr/>
          <a:lstStyle>
            <a:lvl1pPr>
              <a:defRPr dirty="0"/>
            </a:lvl1pPr>
          </a:lstStyle>
          <a:p>
            <a:pPr>
              <a:defRPr/>
            </a:pPr>
            <a:fld id="{36C7CCA0-7930-FF4A-A37F-957C8C6D1C7B}" type="slidenum">
              <a:rPr lang="zh-CN" altLang="en-US"/>
              <a:pPr>
                <a:defRPr/>
              </a:pPr>
              <a:t>‹#›</a:t>
            </a:fld>
            <a:endParaRPr lang="zh-CN" altLang="en-US"/>
          </a:p>
        </p:txBody>
      </p:sp>
    </p:spTree>
    <p:extLst>
      <p:ext uri="{BB962C8B-B14F-4D97-AF65-F5344CB8AC3E}">
        <p14:creationId xmlns:p14="http://schemas.microsoft.com/office/powerpoint/2010/main" val="4564363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a:extLst>
              <a:ext uri="{FF2B5EF4-FFF2-40B4-BE49-F238E27FC236}">
                <a16:creationId xmlns:a16="http://schemas.microsoft.com/office/drawing/2014/main" id="{8906F5B8-40AF-094F-B5B7-D536CB996EE9}"/>
              </a:ext>
            </a:extLst>
          </p:cNvPr>
          <p:cNvSpPr>
            <a:spLocks noGrp="1"/>
          </p:cNvSpPr>
          <p:nvPr>
            <p:ph type="dt" sz="half" idx="10"/>
          </p:nvPr>
        </p:nvSpPr>
        <p:spPr/>
        <p:txBody>
          <a:bodyPr/>
          <a:lstStyle>
            <a:lvl1pPr>
              <a:defRPr/>
            </a:lvl1pPr>
          </a:lstStyle>
          <a:p>
            <a:pPr>
              <a:defRPr/>
            </a:pPr>
            <a:endParaRPr lang="zh-CN" altLang="en-US"/>
          </a:p>
        </p:txBody>
      </p:sp>
      <p:sp>
        <p:nvSpPr>
          <p:cNvPr id="6" name="页脚占位符 5">
            <a:extLst>
              <a:ext uri="{FF2B5EF4-FFF2-40B4-BE49-F238E27FC236}">
                <a16:creationId xmlns:a16="http://schemas.microsoft.com/office/drawing/2014/main" id="{5E6EFB33-D827-DB40-AFDC-4780E43ECDB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9A6D6811-1FAA-E64A-B215-407425B9D6BF}"/>
              </a:ext>
            </a:extLst>
          </p:cNvPr>
          <p:cNvSpPr>
            <a:spLocks noGrp="1"/>
          </p:cNvSpPr>
          <p:nvPr>
            <p:ph type="sldNum" sz="quarter" idx="12"/>
          </p:nvPr>
        </p:nvSpPr>
        <p:spPr/>
        <p:txBody>
          <a:bodyPr/>
          <a:lstStyle>
            <a:lvl1pPr>
              <a:defRPr dirty="0"/>
            </a:lvl1pPr>
          </a:lstStyle>
          <a:p>
            <a:pPr>
              <a:defRPr/>
            </a:pPr>
            <a:fld id="{5710C9BD-D9FA-5146-9558-8A416FD3E688}" type="slidenum">
              <a:rPr lang="zh-CN" altLang="en-US"/>
              <a:pPr>
                <a:defRPr/>
              </a:pPr>
              <a:t>‹#›</a:t>
            </a:fld>
            <a:endParaRPr lang="zh-CN" altLang="en-US"/>
          </a:p>
        </p:txBody>
      </p:sp>
    </p:spTree>
    <p:extLst>
      <p:ext uri="{BB962C8B-B14F-4D97-AF65-F5344CB8AC3E}">
        <p14:creationId xmlns:p14="http://schemas.microsoft.com/office/powerpoint/2010/main" val="16373915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29150" y="1825625"/>
            <a:ext cx="3886200" cy="20986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29150" y="4076700"/>
            <a:ext cx="3886200" cy="21002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日期占位符 4">
            <a:extLst>
              <a:ext uri="{FF2B5EF4-FFF2-40B4-BE49-F238E27FC236}">
                <a16:creationId xmlns:a16="http://schemas.microsoft.com/office/drawing/2014/main" id="{95CB10A1-65B6-B244-84E7-5064C522490A}"/>
              </a:ext>
            </a:extLst>
          </p:cNvPr>
          <p:cNvSpPr>
            <a:spLocks noGrp="1"/>
          </p:cNvSpPr>
          <p:nvPr>
            <p:ph type="dt" sz="half" idx="10"/>
          </p:nvPr>
        </p:nvSpPr>
        <p:spPr/>
        <p:txBody>
          <a:bodyPr/>
          <a:lstStyle>
            <a:lvl1pPr>
              <a:defRPr/>
            </a:lvl1pPr>
          </a:lstStyle>
          <a:p>
            <a:pPr>
              <a:defRPr/>
            </a:pPr>
            <a:endParaRPr lang="zh-CN" altLang="en-US"/>
          </a:p>
        </p:txBody>
      </p:sp>
      <p:sp>
        <p:nvSpPr>
          <p:cNvPr id="7" name="页脚占位符 5">
            <a:extLst>
              <a:ext uri="{FF2B5EF4-FFF2-40B4-BE49-F238E27FC236}">
                <a16:creationId xmlns:a16="http://schemas.microsoft.com/office/drawing/2014/main" id="{FC18ACC9-C407-C142-8978-3B00A4C749C5}"/>
              </a:ext>
            </a:extLst>
          </p:cNvPr>
          <p:cNvSpPr>
            <a:spLocks noGrp="1"/>
          </p:cNvSpPr>
          <p:nvPr>
            <p:ph type="ftr" sz="quarter" idx="11"/>
          </p:nvPr>
        </p:nvSpPr>
        <p:spPr/>
        <p:txBody>
          <a:bodyPr/>
          <a:lstStyle>
            <a:lvl1pPr>
              <a:defRPr/>
            </a:lvl1pPr>
          </a:lstStyle>
          <a:p>
            <a:pPr>
              <a:defRPr/>
            </a:pPr>
            <a:endParaRPr lang="zh-CN" altLang="en-US"/>
          </a:p>
        </p:txBody>
      </p:sp>
      <p:sp>
        <p:nvSpPr>
          <p:cNvPr id="8" name="灯片编号占位符 6">
            <a:extLst>
              <a:ext uri="{FF2B5EF4-FFF2-40B4-BE49-F238E27FC236}">
                <a16:creationId xmlns:a16="http://schemas.microsoft.com/office/drawing/2014/main" id="{40EF55E1-956A-7D4B-82D8-202C76084E15}"/>
              </a:ext>
            </a:extLst>
          </p:cNvPr>
          <p:cNvSpPr>
            <a:spLocks noGrp="1"/>
          </p:cNvSpPr>
          <p:nvPr>
            <p:ph type="sldNum" sz="quarter" idx="12"/>
          </p:nvPr>
        </p:nvSpPr>
        <p:spPr/>
        <p:txBody>
          <a:bodyPr/>
          <a:lstStyle>
            <a:lvl1pPr>
              <a:defRPr dirty="0"/>
            </a:lvl1pPr>
          </a:lstStyle>
          <a:p>
            <a:pPr>
              <a:defRPr/>
            </a:pPr>
            <a:fld id="{35546497-0AEC-4948-BEA1-8EB6566D5F45}" type="slidenum">
              <a:rPr lang="zh-CN" altLang="en-US"/>
              <a:pPr>
                <a:defRPr/>
              </a:pPr>
              <a:t>‹#›</a:t>
            </a:fld>
            <a:endParaRPr lang="zh-CN" altLang="en-US"/>
          </a:p>
        </p:txBody>
      </p:sp>
    </p:spTree>
    <p:extLst>
      <p:ext uri="{BB962C8B-B14F-4D97-AF65-F5344CB8AC3E}">
        <p14:creationId xmlns:p14="http://schemas.microsoft.com/office/powerpoint/2010/main" val="20140748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8BD60313-E7DD-274C-AD66-5CCDFC5DB017}"/>
              </a:ext>
            </a:extLst>
          </p:cNvPr>
          <p:cNvGrpSpPr>
            <a:grpSpLocks/>
          </p:cNvGrpSpPr>
          <p:nvPr/>
        </p:nvGrpSpPr>
        <p:grpSpPr bwMode="auto">
          <a:xfrm>
            <a:off x="-7938" y="-7938"/>
            <a:ext cx="9169401" cy="6873876"/>
            <a:chOff x="-8466" y="-8468"/>
            <a:chExt cx="9169804" cy="6874935"/>
          </a:xfrm>
        </p:grpSpPr>
        <p:cxnSp>
          <p:nvCxnSpPr>
            <p:cNvPr id="5" name="Straight Connector 4">
              <a:extLst>
                <a:ext uri="{FF2B5EF4-FFF2-40B4-BE49-F238E27FC236}">
                  <a16:creationId xmlns:a16="http://schemas.microsoft.com/office/drawing/2014/main" id="{61C553CE-42C3-0F48-AD3A-39B254B0DD2E}"/>
                </a:ext>
              </a:extLst>
            </p:cNvPr>
            <p:cNvCxnSpPr/>
            <p:nvPr/>
          </p:nvCxnSpPr>
          <p:spPr>
            <a:xfrm flipV="1">
              <a:off x="5130498"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33EEECD0-42E6-0448-9AE2-6BAC90EC2EFE}"/>
                </a:ext>
              </a:extLst>
            </p:cNvPr>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 name="Freeform 6">
              <a:extLst>
                <a:ext uri="{FF2B5EF4-FFF2-40B4-BE49-F238E27FC236}">
                  <a16:creationId xmlns:a16="http://schemas.microsoft.com/office/drawing/2014/main" id="{E83D4FB4-B3D2-4145-8888-F564272B2FA3}"/>
                </a:ext>
              </a:extLst>
            </p:cNvPr>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7">
              <a:extLst>
                <a:ext uri="{FF2B5EF4-FFF2-40B4-BE49-F238E27FC236}">
                  <a16:creationId xmlns:a16="http://schemas.microsoft.com/office/drawing/2014/main" id="{0C29CAC7-7E4F-5C45-9A94-3989D681D83E}"/>
                </a:ext>
              </a:extLst>
            </p:cNvPr>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a:extLst>
                <a:ext uri="{FF2B5EF4-FFF2-40B4-BE49-F238E27FC236}">
                  <a16:creationId xmlns:a16="http://schemas.microsoft.com/office/drawing/2014/main" id="{EDBAA592-3137-CC41-97F5-43C485B2D83D}"/>
                </a:ext>
              </a:extLst>
            </p:cNvPr>
            <p:cNvSpPr/>
            <p:nvPr/>
          </p:nvSpPr>
          <p:spPr>
            <a:xfrm>
              <a:off x="6638689" y="3919613"/>
              <a:ext cx="251312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a:extLst>
                <a:ext uri="{FF2B5EF4-FFF2-40B4-BE49-F238E27FC236}">
                  <a16:creationId xmlns:a16="http://schemas.microsoft.com/office/drawing/2014/main" id="{AD300642-6A76-B542-B0DC-281057A06800}"/>
                </a:ext>
              </a:extLst>
            </p:cNvPr>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4E268097-4F53-644E-A171-746039137DF7}"/>
                </a:ext>
              </a:extLst>
            </p:cNvPr>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A34146A1-96B8-5949-8A7C-23D57F92650E}"/>
                </a:ext>
              </a:extLst>
            </p:cNvPr>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5A7A2CCD-1C0E-304C-A78C-6523246389D3}"/>
                </a:ext>
              </a:extLst>
            </p:cNvPr>
            <p:cNvSpPr/>
            <p:nvPr/>
          </p:nvSpPr>
          <p:spPr>
            <a:xfrm>
              <a:off x="8059565"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FC69AC3A-EA73-FB48-9DA8-C5AABA89349D}"/>
                </a:ext>
              </a:extLst>
            </p:cNvPr>
            <p:cNvSpPr/>
            <p:nvPr/>
          </p:nvSpPr>
          <p:spPr>
            <a:xfrm>
              <a:off x="-8466" y="-8468"/>
              <a:ext cx="863639"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2C02F5D7-46AA-D14C-BE64-658AD5A715BE}"/>
              </a:ext>
            </a:extLst>
          </p:cNvPr>
          <p:cNvSpPr>
            <a:spLocks noGrp="1"/>
          </p:cNvSpPr>
          <p:nvPr>
            <p:ph type="dt" sz="half" idx="10"/>
          </p:nvPr>
        </p:nvSpPr>
        <p:spPr/>
        <p:txBody>
          <a:bodyPr/>
          <a:lstStyle>
            <a:lvl1pPr>
              <a:defRPr/>
            </a:lvl1pPr>
          </a:lstStyle>
          <a:p>
            <a:pPr>
              <a:defRPr/>
            </a:pPr>
            <a:endParaRPr lang="zh-CN" altLang="en-US"/>
          </a:p>
        </p:txBody>
      </p:sp>
      <p:sp>
        <p:nvSpPr>
          <p:cNvPr id="16" name="Footer Placeholder 4">
            <a:extLst>
              <a:ext uri="{FF2B5EF4-FFF2-40B4-BE49-F238E27FC236}">
                <a16:creationId xmlns:a16="http://schemas.microsoft.com/office/drawing/2014/main" id="{D3AD3545-666F-BB48-B118-02D1E4D603E7}"/>
              </a:ext>
            </a:extLst>
          </p:cNvPr>
          <p:cNvSpPr>
            <a:spLocks noGrp="1"/>
          </p:cNvSpPr>
          <p:nvPr>
            <p:ph type="ftr" sz="quarter" idx="11"/>
          </p:nvPr>
        </p:nvSpPr>
        <p:spPr/>
        <p:txBody>
          <a:bodyPr/>
          <a:lstStyle>
            <a:lvl1pPr>
              <a:defRPr/>
            </a:lvl1pPr>
          </a:lstStyle>
          <a:p>
            <a:pPr>
              <a:defRPr/>
            </a:pPr>
            <a:endParaRPr lang="en-US" altLang="x-none"/>
          </a:p>
        </p:txBody>
      </p:sp>
      <p:sp>
        <p:nvSpPr>
          <p:cNvPr id="17" name="Slide Number Placeholder 5">
            <a:extLst>
              <a:ext uri="{FF2B5EF4-FFF2-40B4-BE49-F238E27FC236}">
                <a16:creationId xmlns:a16="http://schemas.microsoft.com/office/drawing/2014/main" id="{CE3F07AC-0A8D-6545-AB7D-B14C85327FDC}"/>
              </a:ext>
            </a:extLst>
          </p:cNvPr>
          <p:cNvSpPr>
            <a:spLocks noGrp="1"/>
          </p:cNvSpPr>
          <p:nvPr>
            <p:ph type="sldNum" sz="quarter" idx="12"/>
          </p:nvPr>
        </p:nvSpPr>
        <p:spPr/>
        <p:txBody>
          <a:bodyPr/>
          <a:lstStyle>
            <a:lvl1pPr>
              <a:defRPr/>
            </a:lvl1pPr>
          </a:lstStyle>
          <a:p>
            <a:pPr>
              <a:defRPr/>
            </a:pPr>
            <a:fld id="{6CA6AA05-E379-6E4C-843C-D6D9B2475606}" type="slidenum">
              <a:rPr lang="zh-CN" altLang="en-US"/>
              <a:pPr>
                <a:defRPr/>
              </a:pPr>
              <a:t>‹#›</a:t>
            </a:fld>
            <a:endParaRPr lang="zh-CN" altLang="en-US"/>
          </a:p>
        </p:txBody>
      </p:sp>
    </p:spTree>
    <p:extLst>
      <p:ext uri="{BB962C8B-B14F-4D97-AF65-F5344CB8AC3E}">
        <p14:creationId xmlns:p14="http://schemas.microsoft.com/office/powerpoint/2010/main" val="345326043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368014-377A-7947-A367-D7D8E84C9007}"/>
              </a:ext>
            </a:extLst>
          </p:cNvPr>
          <p:cNvSpPr>
            <a:spLocks noGrp="1"/>
          </p:cNvSpPr>
          <p:nvPr>
            <p:ph type="dt" sz="half" idx="10"/>
          </p:nvPr>
        </p:nvSpPr>
        <p:spPr/>
        <p:txBody>
          <a:bodyPr/>
          <a:lstStyle>
            <a:lvl1pPr>
              <a:defRPr/>
            </a:lvl1pPr>
          </a:lstStyle>
          <a:p>
            <a:pPr>
              <a:defRPr/>
            </a:pPr>
            <a:endParaRPr lang="zh-CN" altLang="en-US"/>
          </a:p>
        </p:txBody>
      </p:sp>
      <p:sp>
        <p:nvSpPr>
          <p:cNvPr id="5" name="Footer Placeholder 4">
            <a:extLst>
              <a:ext uri="{FF2B5EF4-FFF2-40B4-BE49-F238E27FC236}">
                <a16:creationId xmlns:a16="http://schemas.microsoft.com/office/drawing/2014/main" id="{A5A6B572-B25B-1F44-8587-4BFF333E0468}"/>
              </a:ext>
            </a:extLst>
          </p:cNvPr>
          <p:cNvSpPr>
            <a:spLocks noGrp="1"/>
          </p:cNvSpPr>
          <p:nvPr>
            <p:ph type="ftr" sz="quarter" idx="11"/>
          </p:nvPr>
        </p:nvSpPr>
        <p:spPr/>
        <p:txBody>
          <a:bodyPr/>
          <a:lstStyle>
            <a:lvl1pPr>
              <a:defRPr/>
            </a:lvl1pPr>
          </a:lstStyle>
          <a:p>
            <a:pPr>
              <a:defRPr/>
            </a:pPr>
            <a:endParaRPr lang="en-US" altLang="x-none"/>
          </a:p>
        </p:txBody>
      </p:sp>
      <p:sp>
        <p:nvSpPr>
          <p:cNvPr id="6" name="Slide Number Placeholder 5">
            <a:extLst>
              <a:ext uri="{FF2B5EF4-FFF2-40B4-BE49-F238E27FC236}">
                <a16:creationId xmlns:a16="http://schemas.microsoft.com/office/drawing/2014/main" id="{8AF33975-2E83-F847-B28B-79597A13E41A}"/>
              </a:ext>
            </a:extLst>
          </p:cNvPr>
          <p:cNvSpPr>
            <a:spLocks noGrp="1"/>
          </p:cNvSpPr>
          <p:nvPr>
            <p:ph type="sldNum" sz="quarter" idx="12"/>
          </p:nvPr>
        </p:nvSpPr>
        <p:spPr/>
        <p:txBody>
          <a:bodyPr/>
          <a:lstStyle>
            <a:lvl1pPr>
              <a:defRPr/>
            </a:lvl1pPr>
          </a:lstStyle>
          <a:p>
            <a:pPr>
              <a:defRPr/>
            </a:pPr>
            <a:fld id="{D4907CA6-B918-3F4F-AB46-B702F9F18DC1}" type="slidenum">
              <a:rPr lang="zh-CN" altLang="en-US"/>
              <a:pPr>
                <a:defRPr/>
              </a:pPr>
              <a:t>‹#›</a:t>
            </a:fld>
            <a:endParaRPr lang="zh-CN" altLang="en-US"/>
          </a:p>
        </p:txBody>
      </p:sp>
    </p:spTree>
    <p:extLst>
      <p:ext uri="{BB962C8B-B14F-4D97-AF65-F5344CB8AC3E}">
        <p14:creationId xmlns:p14="http://schemas.microsoft.com/office/powerpoint/2010/main" val="4133615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062EFA-CD11-DA49-B5FA-BA7A0EBD1ACA}"/>
              </a:ext>
            </a:extLst>
          </p:cNvPr>
          <p:cNvSpPr>
            <a:spLocks noGrp="1"/>
          </p:cNvSpPr>
          <p:nvPr>
            <p:ph type="dt" sz="half" idx="10"/>
          </p:nvPr>
        </p:nvSpPr>
        <p:spPr/>
        <p:txBody>
          <a:bodyPr/>
          <a:lstStyle>
            <a:lvl1pPr>
              <a:defRPr/>
            </a:lvl1pPr>
          </a:lstStyle>
          <a:p>
            <a:pPr>
              <a:defRPr/>
            </a:pPr>
            <a:endParaRPr lang="zh-CN" altLang="en-US"/>
          </a:p>
        </p:txBody>
      </p:sp>
      <p:sp>
        <p:nvSpPr>
          <p:cNvPr id="5" name="Footer Placeholder 4">
            <a:extLst>
              <a:ext uri="{FF2B5EF4-FFF2-40B4-BE49-F238E27FC236}">
                <a16:creationId xmlns:a16="http://schemas.microsoft.com/office/drawing/2014/main" id="{1C76F2F5-C110-8443-A6A0-29F56F913AFC}"/>
              </a:ext>
            </a:extLst>
          </p:cNvPr>
          <p:cNvSpPr>
            <a:spLocks noGrp="1"/>
          </p:cNvSpPr>
          <p:nvPr>
            <p:ph type="ftr" sz="quarter" idx="11"/>
          </p:nvPr>
        </p:nvSpPr>
        <p:spPr/>
        <p:txBody>
          <a:bodyPr/>
          <a:lstStyle>
            <a:lvl1pPr>
              <a:defRPr/>
            </a:lvl1pPr>
          </a:lstStyle>
          <a:p>
            <a:pPr>
              <a:defRPr/>
            </a:pPr>
            <a:endParaRPr lang="en-US" altLang="x-none"/>
          </a:p>
        </p:txBody>
      </p:sp>
      <p:sp>
        <p:nvSpPr>
          <p:cNvPr id="6" name="Slide Number Placeholder 5">
            <a:extLst>
              <a:ext uri="{FF2B5EF4-FFF2-40B4-BE49-F238E27FC236}">
                <a16:creationId xmlns:a16="http://schemas.microsoft.com/office/drawing/2014/main" id="{A54FFF49-C2DF-C041-861A-3201F8D3ABBD}"/>
              </a:ext>
            </a:extLst>
          </p:cNvPr>
          <p:cNvSpPr>
            <a:spLocks noGrp="1"/>
          </p:cNvSpPr>
          <p:nvPr>
            <p:ph type="sldNum" sz="quarter" idx="12"/>
          </p:nvPr>
        </p:nvSpPr>
        <p:spPr/>
        <p:txBody>
          <a:bodyPr/>
          <a:lstStyle>
            <a:lvl1pPr>
              <a:defRPr/>
            </a:lvl1pPr>
          </a:lstStyle>
          <a:p>
            <a:pPr>
              <a:defRPr/>
            </a:pPr>
            <a:fld id="{3C66B7DA-2997-3242-BA91-D3B4025B6430}" type="slidenum">
              <a:rPr lang="zh-CN" altLang="en-US"/>
              <a:pPr>
                <a:defRPr/>
              </a:pPr>
              <a:t>‹#›</a:t>
            </a:fld>
            <a:endParaRPr lang="zh-CN" altLang="en-US"/>
          </a:p>
        </p:txBody>
      </p:sp>
    </p:spTree>
    <p:extLst>
      <p:ext uri="{BB962C8B-B14F-4D97-AF65-F5344CB8AC3E}">
        <p14:creationId xmlns:p14="http://schemas.microsoft.com/office/powerpoint/2010/main" val="2626236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B578DCDA-82CE-3540-9215-C1AE1A1EFE15}"/>
              </a:ext>
            </a:extLst>
          </p:cNvPr>
          <p:cNvSpPr>
            <a:spLocks noGrp="1"/>
          </p:cNvSpPr>
          <p:nvPr>
            <p:ph type="dt" sz="half" idx="10"/>
          </p:nvPr>
        </p:nvSpPr>
        <p:spPr/>
        <p:txBody>
          <a:bodyPr/>
          <a:lstStyle>
            <a:lvl1pPr>
              <a:defRPr/>
            </a:lvl1pPr>
          </a:lstStyle>
          <a:p>
            <a:pPr>
              <a:defRPr/>
            </a:pPr>
            <a:endParaRPr lang="en-US" altLang="x-none"/>
          </a:p>
        </p:txBody>
      </p:sp>
      <p:sp>
        <p:nvSpPr>
          <p:cNvPr id="8" name="Rectangle 5">
            <a:extLst>
              <a:ext uri="{FF2B5EF4-FFF2-40B4-BE49-F238E27FC236}">
                <a16:creationId xmlns:a16="http://schemas.microsoft.com/office/drawing/2014/main" id="{3C5B45BE-71F1-7547-88EC-4A90D53CA832}"/>
              </a:ext>
            </a:extLst>
          </p:cNvPr>
          <p:cNvSpPr>
            <a:spLocks noGrp="1"/>
          </p:cNvSpPr>
          <p:nvPr>
            <p:ph type="ftr" sz="quarter" idx="11"/>
          </p:nvPr>
        </p:nvSpPr>
        <p:spPr/>
        <p:txBody>
          <a:bodyPr/>
          <a:lstStyle>
            <a:lvl1pPr>
              <a:defRPr/>
            </a:lvl1pPr>
          </a:lstStyle>
          <a:p>
            <a:pPr>
              <a:defRPr/>
            </a:pPr>
            <a:endParaRPr lang="en-US" altLang="x-none"/>
          </a:p>
        </p:txBody>
      </p:sp>
      <p:sp>
        <p:nvSpPr>
          <p:cNvPr id="9" name="Rectangle 6">
            <a:extLst>
              <a:ext uri="{FF2B5EF4-FFF2-40B4-BE49-F238E27FC236}">
                <a16:creationId xmlns:a16="http://schemas.microsoft.com/office/drawing/2014/main" id="{BAD19299-B7F8-724F-AAA8-FED5C6270FDB}"/>
              </a:ext>
            </a:extLst>
          </p:cNvPr>
          <p:cNvSpPr>
            <a:spLocks noGrp="1"/>
          </p:cNvSpPr>
          <p:nvPr>
            <p:ph type="sldNum" sz="quarter" idx="12"/>
          </p:nvPr>
        </p:nvSpPr>
        <p:spPr/>
        <p:txBody>
          <a:bodyPr/>
          <a:lstStyle>
            <a:lvl1pPr>
              <a:defRPr dirty="0"/>
            </a:lvl1pPr>
          </a:lstStyle>
          <a:p>
            <a:pPr>
              <a:defRPr/>
            </a:pPr>
            <a:fld id="{51052D88-0F19-8447-AD40-3F0EF28D0741}" type="slidenum">
              <a:rPr lang="zh-CN" altLang="en-US"/>
              <a:pPr>
                <a:defRPr/>
              </a:pPr>
              <a:t>‹#›</a:t>
            </a:fld>
            <a:endParaRPr lang="zh-CN" altLang="en-US"/>
          </a:p>
        </p:txBody>
      </p:sp>
    </p:spTree>
    <p:extLst>
      <p:ext uri="{BB962C8B-B14F-4D97-AF65-F5344CB8AC3E}">
        <p14:creationId xmlns:p14="http://schemas.microsoft.com/office/powerpoint/2010/main" val="2541509700"/>
      </p:ext>
    </p:extLst>
  </p:cSld>
  <p:clrMapOvr>
    <a:masterClrMapping/>
  </p:clrMapOvr>
  <p:transition>
    <p:random/>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20D5E20-91EA-5240-80C8-6B62BD18CDD5}"/>
              </a:ext>
            </a:extLst>
          </p:cNvPr>
          <p:cNvSpPr>
            <a:spLocks noGrp="1"/>
          </p:cNvSpPr>
          <p:nvPr>
            <p:ph type="dt" sz="half" idx="10"/>
          </p:nvPr>
        </p:nvSpPr>
        <p:spPr/>
        <p:txBody>
          <a:bodyPr/>
          <a:lstStyle>
            <a:lvl1pPr>
              <a:defRPr/>
            </a:lvl1pPr>
          </a:lstStyle>
          <a:p>
            <a:pPr>
              <a:defRPr/>
            </a:pPr>
            <a:endParaRPr lang="zh-CN" altLang="en-US"/>
          </a:p>
        </p:txBody>
      </p:sp>
      <p:sp>
        <p:nvSpPr>
          <p:cNvPr id="6" name="Footer Placeholder 5">
            <a:extLst>
              <a:ext uri="{FF2B5EF4-FFF2-40B4-BE49-F238E27FC236}">
                <a16:creationId xmlns:a16="http://schemas.microsoft.com/office/drawing/2014/main" id="{69D93C00-01EC-7C4C-A14E-434718CDA3E9}"/>
              </a:ext>
            </a:extLst>
          </p:cNvPr>
          <p:cNvSpPr>
            <a:spLocks noGrp="1"/>
          </p:cNvSpPr>
          <p:nvPr>
            <p:ph type="ftr" sz="quarter" idx="11"/>
          </p:nvPr>
        </p:nvSpPr>
        <p:spPr/>
        <p:txBody>
          <a:bodyPr/>
          <a:lstStyle>
            <a:lvl1pPr>
              <a:defRPr/>
            </a:lvl1pPr>
          </a:lstStyle>
          <a:p>
            <a:pPr>
              <a:defRPr/>
            </a:pPr>
            <a:endParaRPr lang="en-US" altLang="x-none"/>
          </a:p>
        </p:txBody>
      </p:sp>
      <p:sp>
        <p:nvSpPr>
          <p:cNvPr id="7" name="Slide Number Placeholder 6">
            <a:extLst>
              <a:ext uri="{FF2B5EF4-FFF2-40B4-BE49-F238E27FC236}">
                <a16:creationId xmlns:a16="http://schemas.microsoft.com/office/drawing/2014/main" id="{7A17769C-8EBE-874B-8DF4-5B7F8183AA09}"/>
              </a:ext>
            </a:extLst>
          </p:cNvPr>
          <p:cNvSpPr>
            <a:spLocks noGrp="1"/>
          </p:cNvSpPr>
          <p:nvPr>
            <p:ph type="sldNum" sz="quarter" idx="12"/>
          </p:nvPr>
        </p:nvSpPr>
        <p:spPr/>
        <p:txBody>
          <a:bodyPr/>
          <a:lstStyle>
            <a:lvl1pPr>
              <a:defRPr/>
            </a:lvl1pPr>
          </a:lstStyle>
          <a:p>
            <a:pPr>
              <a:defRPr/>
            </a:pPr>
            <a:fld id="{73BDCA96-5293-5F48-9C0F-EA0072C0FF87}" type="slidenum">
              <a:rPr lang="zh-CN" altLang="en-US"/>
              <a:pPr>
                <a:defRPr/>
              </a:pPr>
              <a:t>‹#›</a:t>
            </a:fld>
            <a:endParaRPr lang="zh-CN" altLang="en-US"/>
          </a:p>
        </p:txBody>
      </p:sp>
    </p:spTree>
    <p:extLst>
      <p:ext uri="{BB962C8B-B14F-4D97-AF65-F5344CB8AC3E}">
        <p14:creationId xmlns:p14="http://schemas.microsoft.com/office/powerpoint/2010/main" val="36519217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1AF9A32-33CC-0545-85C9-D45072922113}"/>
              </a:ext>
            </a:extLst>
          </p:cNvPr>
          <p:cNvSpPr>
            <a:spLocks noGrp="1"/>
          </p:cNvSpPr>
          <p:nvPr>
            <p:ph type="dt" sz="half" idx="10"/>
          </p:nvPr>
        </p:nvSpPr>
        <p:spPr/>
        <p:txBody>
          <a:bodyPr/>
          <a:lstStyle>
            <a:lvl1pPr>
              <a:defRPr/>
            </a:lvl1pPr>
          </a:lstStyle>
          <a:p>
            <a:pPr>
              <a:defRPr/>
            </a:pPr>
            <a:endParaRPr lang="zh-CN" altLang="en-US"/>
          </a:p>
        </p:txBody>
      </p:sp>
      <p:sp>
        <p:nvSpPr>
          <p:cNvPr id="8" name="Footer Placeholder 7">
            <a:extLst>
              <a:ext uri="{FF2B5EF4-FFF2-40B4-BE49-F238E27FC236}">
                <a16:creationId xmlns:a16="http://schemas.microsoft.com/office/drawing/2014/main" id="{62B768C7-06A7-F245-9B28-7B3D4941253D}"/>
              </a:ext>
            </a:extLst>
          </p:cNvPr>
          <p:cNvSpPr>
            <a:spLocks noGrp="1"/>
          </p:cNvSpPr>
          <p:nvPr>
            <p:ph type="ftr" sz="quarter" idx="11"/>
          </p:nvPr>
        </p:nvSpPr>
        <p:spPr/>
        <p:txBody>
          <a:bodyPr/>
          <a:lstStyle>
            <a:lvl1pPr>
              <a:defRPr/>
            </a:lvl1pPr>
          </a:lstStyle>
          <a:p>
            <a:pPr>
              <a:defRPr/>
            </a:pPr>
            <a:endParaRPr lang="en-US" altLang="x-none"/>
          </a:p>
        </p:txBody>
      </p:sp>
      <p:sp>
        <p:nvSpPr>
          <p:cNvPr id="9" name="Slide Number Placeholder 8">
            <a:extLst>
              <a:ext uri="{FF2B5EF4-FFF2-40B4-BE49-F238E27FC236}">
                <a16:creationId xmlns:a16="http://schemas.microsoft.com/office/drawing/2014/main" id="{3A0DDBEF-B505-014E-9A6B-34BB84D976C1}"/>
              </a:ext>
            </a:extLst>
          </p:cNvPr>
          <p:cNvSpPr>
            <a:spLocks noGrp="1"/>
          </p:cNvSpPr>
          <p:nvPr>
            <p:ph type="sldNum" sz="quarter" idx="12"/>
          </p:nvPr>
        </p:nvSpPr>
        <p:spPr/>
        <p:txBody>
          <a:bodyPr/>
          <a:lstStyle>
            <a:lvl1pPr>
              <a:defRPr/>
            </a:lvl1pPr>
          </a:lstStyle>
          <a:p>
            <a:pPr>
              <a:defRPr/>
            </a:pPr>
            <a:fld id="{B5167D57-5D26-124D-A4D9-22319CB4880B}" type="slidenum">
              <a:rPr lang="zh-CN" altLang="en-US"/>
              <a:pPr>
                <a:defRPr/>
              </a:pPr>
              <a:t>‹#›</a:t>
            </a:fld>
            <a:endParaRPr lang="zh-CN" altLang="en-US"/>
          </a:p>
        </p:txBody>
      </p:sp>
    </p:spTree>
    <p:extLst>
      <p:ext uri="{BB962C8B-B14F-4D97-AF65-F5344CB8AC3E}">
        <p14:creationId xmlns:p14="http://schemas.microsoft.com/office/powerpoint/2010/main" val="286398472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AEF0636-CF54-ED4E-9331-39BC545D71A0}"/>
              </a:ext>
            </a:extLst>
          </p:cNvPr>
          <p:cNvSpPr>
            <a:spLocks noGrp="1"/>
          </p:cNvSpPr>
          <p:nvPr>
            <p:ph type="dt" sz="half" idx="10"/>
          </p:nvPr>
        </p:nvSpPr>
        <p:spPr/>
        <p:txBody>
          <a:bodyPr/>
          <a:lstStyle>
            <a:lvl1pPr>
              <a:defRPr/>
            </a:lvl1pPr>
          </a:lstStyle>
          <a:p>
            <a:pPr>
              <a:defRPr/>
            </a:pPr>
            <a:endParaRPr lang="zh-CN" altLang="en-US"/>
          </a:p>
        </p:txBody>
      </p:sp>
      <p:sp>
        <p:nvSpPr>
          <p:cNvPr id="4" name="Footer Placeholder 3">
            <a:extLst>
              <a:ext uri="{FF2B5EF4-FFF2-40B4-BE49-F238E27FC236}">
                <a16:creationId xmlns:a16="http://schemas.microsoft.com/office/drawing/2014/main" id="{317F1375-F9D2-2547-95AD-AE3C9969DCBE}"/>
              </a:ext>
            </a:extLst>
          </p:cNvPr>
          <p:cNvSpPr>
            <a:spLocks noGrp="1"/>
          </p:cNvSpPr>
          <p:nvPr>
            <p:ph type="ftr" sz="quarter" idx="11"/>
          </p:nvPr>
        </p:nvSpPr>
        <p:spPr/>
        <p:txBody>
          <a:bodyPr/>
          <a:lstStyle>
            <a:lvl1pPr>
              <a:defRPr/>
            </a:lvl1pPr>
          </a:lstStyle>
          <a:p>
            <a:pPr>
              <a:defRPr/>
            </a:pPr>
            <a:endParaRPr lang="en-US" altLang="x-none"/>
          </a:p>
        </p:txBody>
      </p:sp>
      <p:sp>
        <p:nvSpPr>
          <p:cNvPr id="5" name="Slide Number Placeholder 4">
            <a:extLst>
              <a:ext uri="{FF2B5EF4-FFF2-40B4-BE49-F238E27FC236}">
                <a16:creationId xmlns:a16="http://schemas.microsoft.com/office/drawing/2014/main" id="{FBD0AEE8-DBAF-BC4E-A95F-94D705ECC972}"/>
              </a:ext>
            </a:extLst>
          </p:cNvPr>
          <p:cNvSpPr>
            <a:spLocks noGrp="1"/>
          </p:cNvSpPr>
          <p:nvPr>
            <p:ph type="sldNum" sz="quarter" idx="12"/>
          </p:nvPr>
        </p:nvSpPr>
        <p:spPr/>
        <p:txBody>
          <a:bodyPr/>
          <a:lstStyle>
            <a:lvl1pPr>
              <a:defRPr/>
            </a:lvl1pPr>
          </a:lstStyle>
          <a:p>
            <a:pPr>
              <a:defRPr/>
            </a:pPr>
            <a:fld id="{4689F177-01A0-1642-BB8A-F3FC3A8E127F}" type="slidenum">
              <a:rPr lang="zh-CN" altLang="en-US"/>
              <a:pPr>
                <a:defRPr/>
              </a:pPr>
              <a:t>‹#›</a:t>
            </a:fld>
            <a:endParaRPr lang="zh-CN" altLang="en-US"/>
          </a:p>
        </p:txBody>
      </p:sp>
    </p:spTree>
    <p:extLst>
      <p:ext uri="{BB962C8B-B14F-4D97-AF65-F5344CB8AC3E}">
        <p14:creationId xmlns:p14="http://schemas.microsoft.com/office/powerpoint/2010/main" val="409528345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F208C2-E202-264B-865E-A3BA0A7AA187}"/>
              </a:ext>
            </a:extLst>
          </p:cNvPr>
          <p:cNvSpPr>
            <a:spLocks noGrp="1"/>
          </p:cNvSpPr>
          <p:nvPr>
            <p:ph type="dt" sz="half" idx="10"/>
          </p:nvPr>
        </p:nvSpPr>
        <p:spPr/>
        <p:txBody>
          <a:bodyPr/>
          <a:lstStyle>
            <a:lvl1pPr>
              <a:defRPr/>
            </a:lvl1pPr>
          </a:lstStyle>
          <a:p>
            <a:pPr>
              <a:defRPr/>
            </a:pPr>
            <a:endParaRPr lang="zh-CN" altLang="en-US"/>
          </a:p>
        </p:txBody>
      </p:sp>
      <p:sp>
        <p:nvSpPr>
          <p:cNvPr id="3" name="Footer Placeholder 2">
            <a:extLst>
              <a:ext uri="{FF2B5EF4-FFF2-40B4-BE49-F238E27FC236}">
                <a16:creationId xmlns:a16="http://schemas.microsoft.com/office/drawing/2014/main" id="{030A6DB9-D143-594D-A574-8A1A69DB8B1E}"/>
              </a:ext>
            </a:extLst>
          </p:cNvPr>
          <p:cNvSpPr>
            <a:spLocks noGrp="1"/>
          </p:cNvSpPr>
          <p:nvPr>
            <p:ph type="ftr" sz="quarter" idx="11"/>
          </p:nvPr>
        </p:nvSpPr>
        <p:spPr/>
        <p:txBody>
          <a:bodyPr/>
          <a:lstStyle>
            <a:lvl1pPr>
              <a:defRPr/>
            </a:lvl1pPr>
          </a:lstStyle>
          <a:p>
            <a:pPr>
              <a:defRPr/>
            </a:pPr>
            <a:endParaRPr lang="en-US" altLang="x-none"/>
          </a:p>
        </p:txBody>
      </p:sp>
      <p:sp>
        <p:nvSpPr>
          <p:cNvPr id="4" name="Slide Number Placeholder 3">
            <a:extLst>
              <a:ext uri="{FF2B5EF4-FFF2-40B4-BE49-F238E27FC236}">
                <a16:creationId xmlns:a16="http://schemas.microsoft.com/office/drawing/2014/main" id="{A0853E00-58BD-4241-862A-10FD64D76349}"/>
              </a:ext>
            </a:extLst>
          </p:cNvPr>
          <p:cNvSpPr>
            <a:spLocks noGrp="1"/>
          </p:cNvSpPr>
          <p:nvPr>
            <p:ph type="sldNum" sz="quarter" idx="12"/>
          </p:nvPr>
        </p:nvSpPr>
        <p:spPr/>
        <p:txBody>
          <a:bodyPr/>
          <a:lstStyle>
            <a:lvl1pPr>
              <a:defRPr/>
            </a:lvl1pPr>
          </a:lstStyle>
          <a:p>
            <a:pPr>
              <a:defRPr/>
            </a:pPr>
            <a:fld id="{4614587E-F8A4-B946-87FA-91FD7C7C5D25}" type="slidenum">
              <a:rPr lang="zh-CN" altLang="en-US"/>
              <a:pPr>
                <a:defRPr/>
              </a:pPr>
              <a:t>‹#›</a:t>
            </a:fld>
            <a:endParaRPr lang="zh-CN" altLang="en-US"/>
          </a:p>
        </p:txBody>
      </p:sp>
    </p:spTree>
    <p:extLst>
      <p:ext uri="{BB962C8B-B14F-4D97-AF65-F5344CB8AC3E}">
        <p14:creationId xmlns:p14="http://schemas.microsoft.com/office/powerpoint/2010/main" val="6565291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38C06D8-FC59-7741-AAD5-859E3BE3AA5D}"/>
              </a:ext>
            </a:extLst>
          </p:cNvPr>
          <p:cNvSpPr>
            <a:spLocks noGrp="1"/>
          </p:cNvSpPr>
          <p:nvPr>
            <p:ph type="dt" sz="half" idx="10"/>
          </p:nvPr>
        </p:nvSpPr>
        <p:spPr/>
        <p:txBody>
          <a:bodyPr/>
          <a:lstStyle>
            <a:lvl1pPr>
              <a:defRPr/>
            </a:lvl1pPr>
          </a:lstStyle>
          <a:p>
            <a:pPr>
              <a:defRPr/>
            </a:pPr>
            <a:endParaRPr lang="zh-CN" altLang="en-US"/>
          </a:p>
        </p:txBody>
      </p:sp>
      <p:sp>
        <p:nvSpPr>
          <p:cNvPr id="6" name="Footer Placeholder 5">
            <a:extLst>
              <a:ext uri="{FF2B5EF4-FFF2-40B4-BE49-F238E27FC236}">
                <a16:creationId xmlns:a16="http://schemas.microsoft.com/office/drawing/2014/main" id="{43947956-70D0-2240-9702-F89C000BEF8C}"/>
              </a:ext>
            </a:extLst>
          </p:cNvPr>
          <p:cNvSpPr>
            <a:spLocks noGrp="1"/>
          </p:cNvSpPr>
          <p:nvPr>
            <p:ph type="ftr" sz="quarter" idx="11"/>
          </p:nvPr>
        </p:nvSpPr>
        <p:spPr/>
        <p:txBody>
          <a:bodyPr/>
          <a:lstStyle>
            <a:lvl1pPr>
              <a:defRPr/>
            </a:lvl1pPr>
          </a:lstStyle>
          <a:p>
            <a:pPr>
              <a:defRPr/>
            </a:pPr>
            <a:endParaRPr lang="en-US" altLang="x-none"/>
          </a:p>
        </p:txBody>
      </p:sp>
      <p:sp>
        <p:nvSpPr>
          <p:cNvPr id="7" name="Slide Number Placeholder 6">
            <a:extLst>
              <a:ext uri="{FF2B5EF4-FFF2-40B4-BE49-F238E27FC236}">
                <a16:creationId xmlns:a16="http://schemas.microsoft.com/office/drawing/2014/main" id="{7D2DB26C-AF45-6541-B100-64560969D8CF}"/>
              </a:ext>
            </a:extLst>
          </p:cNvPr>
          <p:cNvSpPr>
            <a:spLocks noGrp="1"/>
          </p:cNvSpPr>
          <p:nvPr>
            <p:ph type="sldNum" sz="quarter" idx="12"/>
          </p:nvPr>
        </p:nvSpPr>
        <p:spPr/>
        <p:txBody>
          <a:bodyPr/>
          <a:lstStyle>
            <a:lvl1pPr>
              <a:defRPr/>
            </a:lvl1pPr>
          </a:lstStyle>
          <a:p>
            <a:pPr>
              <a:defRPr/>
            </a:pPr>
            <a:fld id="{A6F7A904-E2BB-8D48-AF17-24A9BF75550D}" type="slidenum">
              <a:rPr lang="zh-CN" altLang="en-US"/>
              <a:pPr>
                <a:defRPr/>
              </a:pPr>
              <a:t>‹#›</a:t>
            </a:fld>
            <a:endParaRPr lang="zh-CN" altLang="en-US"/>
          </a:p>
        </p:txBody>
      </p:sp>
    </p:spTree>
    <p:extLst>
      <p:ext uri="{BB962C8B-B14F-4D97-AF65-F5344CB8AC3E}">
        <p14:creationId xmlns:p14="http://schemas.microsoft.com/office/powerpoint/2010/main" val="148561797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A021FF42-CF72-AC45-A147-8A11D6586800}"/>
              </a:ext>
            </a:extLst>
          </p:cNvPr>
          <p:cNvSpPr>
            <a:spLocks noGrp="1"/>
          </p:cNvSpPr>
          <p:nvPr>
            <p:ph type="dt" sz="half" idx="10"/>
          </p:nvPr>
        </p:nvSpPr>
        <p:spPr/>
        <p:txBody>
          <a:bodyPr/>
          <a:lstStyle>
            <a:lvl1pPr>
              <a:defRPr/>
            </a:lvl1pPr>
          </a:lstStyle>
          <a:p>
            <a:pPr>
              <a:defRPr/>
            </a:pPr>
            <a:endParaRPr lang="zh-CN" altLang="en-US"/>
          </a:p>
        </p:txBody>
      </p:sp>
      <p:sp>
        <p:nvSpPr>
          <p:cNvPr id="6" name="Footer Placeholder 5">
            <a:extLst>
              <a:ext uri="{FF2B5EF4-FFF2-40B4-BE49-F238E27FC236}">
                <a16:creationId xmlns:a16="http://schemas.microsoft.com/office/drawing/2014/main" id="{AC59EED6-3382-6846-8121-4C93CE1F929A}"/>
              </a:ext>
            </a:extLst>
          </p:cNvPr>
          <p:cNvSpPr>
            <a:spLocks noGrp="1"/>
          </p:cNvSpPr>
          <p:nvPr>
            <p:ph type="ftr" sz="quarter" idx="11"/>
          </p:nvPr>
        </p:nvSpPr>
        <p:spPr/>
        <p:txBody>
          <a:bodyPr/>
          <a:lstStyle>
            <a:lvl1pPr>
              <a:defRPr/>
            </a:lvl1pPr>
          </a:lstStyle>
          <a:p>
            <a:pPr>
              <a:defRPr/>
            </a:pPr>
            <a:endParaRPr lang="en-US" altLang="x-none"/>
          </a:p>
        </p:txBody>
      </p:sp>
      <p:sp>
        <p:nvSpPr>
          <p:cNvPr id="7" name="Slide Number Placeholder 6">
            <a:extLst>
              <a:ext uri="{FF2B5EF4-FFF2-40B4-BE49-F238E27FC236}">
                <a16:creationId xmlns:a16="http://schemas.microsoft.com/office/drawing/2014/main" id="{FCA6635F-B3C7-5941-9AB9-ED14433903C1}"/>
              </a:ext>
            </a:extLst>
          </p:cNvPr>
          <p:cNvSpPr>
            <a:spLocks noGrp="1"/>
          </p:cNvSpPr>
          <p:nvPr>
            <p:ph type="sldNum" sz="quarter" idx="12"/>
          </p:nvPr>
        </p:nvSpPr>
        <p:spPr/>
        <p:txBody>
          <a:bodyPr/>
          <a:lstStyle>
            <a:lvl1pPr>
              <a:defRPr/>
            </a:lvl1pPr>
          </a:lstStyle>
          <a:p>
            <a:pPr>
              <a:defRPr/>
            </a:pPr>
            <a:fld id="{3863B5D9-AD08-B749-BB43-DADD173F0459}" type="slidenum">
              <a:rPr lang="zh-CN" altLang="en-US"/>
              <a:pPr>
                <a:defRPr/>
              </a:pPr>
              <a:t>‹#›</a:t>
            </a:fld>
            <a:endParaRPr lang="zh-CN" altLang="en-US"/>
          </a:p>
        </p:txBody>
      </p:sp>
    </p:spTree>
    <p:extLst>
      <p:ext uri="{BB962C8B-B14F-4D97-AF65-F5344CB8AC3E}">
        <p14:creationId xmlns:p14="http://schemas.microsoft.com/office/powerpoint/2010/main" val="13444401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8F885F-EE61-3541-B990-FB9057D2D7B7}"/>
              </a:ext>
            </a:extLst>
          </p:cNvPr>
          <p:cNvSpPr>
            <a:spLocks noGrp="1"/>
          </p:cNvSpPr>
          <p:nvPr>
            <p:ph type="dt" sz="half" idx="10"/>
          </p:nvPr>
        </p:nvSpPr>
        <p:spPr/>
        <p:txBody>
          <a:bodyPr/>
          <a:lstStyle>
            <a:lvl1pPr>
              <a:defRPr/>
            </a:lvl1pPr>
          </a:lstStyle>
          <a:p>
            <a:pPr>
              <a:defRPr/>
            </a:pPr>
            <a:endParaRPr lang="zh-CN" altLang="en-US"/>
          </a:p>
        </p:txBody>
      </p:sp>
      <p:sp>
        <p:nvSpPr>
          <p:cNvPr id="5" name="Footer Placeholder 4">
            <a:extLst>
              <a:ext uri="{FF2B5EF4-FFF2-40B4-BE49-F238E27FC236}">
                <a16:creationId xmlns:a16="http://schemas.microsoft.com/office/drawing/2014/main" id="{850FFDCE-3238-C74B-BF3B-82389CEE38A3}"/>
              </a:ext>
            </a:extLst>
          </p:cNvPr>
          <p:cNvSpPr>
            <a:spLocks noGrp="1"/>
          </p:cNvSpPr>
          <p:nvPr>
            <p:ph type="ftr" sz="quarter" idx="11"/>
          </p:nvPr>
        </p:nvSpPr>
        <p:spPr/>
        <p:txBody>
          <a:bodyPr/>
          <a:lstStyle>
            <a:lvl1pPr>
              <a:defRPr/>
            </a:lvl1pPr>
          </a:lstStyle>
          <a:p>
            <a:pPr>
              <a:defRPr/>
            </a:pPr>
            <a:endParaRPr lang="en-US" altLang="x-none"/>
          </a:p>
        </p:txBody>
      </p:sp>
      <p:sp>
        <p:nvSpPr>
          <p:cNvPr id="6" name="Slide Number Placeholder 5">
            <a:extLst>
              <a:ext uri="{FF2B5EF4-FFF2-40B4-BE49-F238E27FC236}">
                <a16:creationId xmlns:a16="http://schemas.microsoft.com/office/drawing/2014/main" id="{F414FEDA-4689-6A40-9F10-AC0D1F8ADD5E}"/>
              </a:ext>
            </a:extLst>
          </p:cNvPr>
          <p:cNvSpPr>
            <a:spLocks noGrp="1"/>
          </p:cNvSpPr>
          <p:nvPr>
            <p:ph type="sldNum" sz="quarter" idx="12"/>
          </p:nvPr>
        </p:nvSpPr>
        <p:spPr/>
        <p:txBody>
          <a:bodyPr/>
          <a:lstStyle>
            <a:lvl1pPr>
              <a:defRPr/>
            </a:lvl1pPr>
          </a:lstStyle>
          <a:p>
            <a:pPr>
              <a:defRPr/>
            </a:pPr>
            <a:fld id="{47AB6F82-7502-D047-9FB4-36C2DD5906B2}" type="slidenum">
              <a:rPr lang="zh-CN" altLang="en-US"/>
              <a:pPr>
                <a:defRPr/>
              </a:pPr>
              <a:t>‹#›</a:t>
            </a:fld>
            <a:endParaRPr lang="zh-CN" altLang="en-US"/>
          </a:p>
        </p:txBody>
      </p:sp>
    </p:spTree>
    <p:extLst>
      <p:ext uri="{BB962C8B-B14F-4D97-AF65-F5344CB8AC3E}">
        <p14:creationId xmlns:p14="http://schemas.microsoft.com/office/powerpoint/2010/main" val="16468550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17">
            <a:extLst>
              <a:ext uri="{FF2B5EF4-FFF2-40B4-BE49-F238E27FC236}">
                <a16:creationId xmlns:a16="http://schemas.microsoft.com/office/drawing/2014/main" id="{62370ED0-8036-634F-8369-235144B1D28F}"/>
              </a:ext>
            </a:extLst>
          </p:cNvPr>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8000">
                <a:solidFill>
                  <a:srgbClr val="C0E474"/>
                </a:solidFill>
              </a:rPr>
              <a:t>“</a:t>
            </a:r>
          </a:p>
        </p:txBody>
      </p:sp>
      <p:sp>
        <p:nvSpPr>
          <p:cNvPr id="6" name="TextBox 18">
            <a:extLst>
              <a:ext uri="{FF2B5EF4-FFF2-40B4-BE49-F238E27FC236}">
                <a16:creationId xmlns:a16="http://schemas.microsoft.com/office/drawing/2014/main" id="{E8ADB037-B9CA-8749-9044-FCE2ABA15CA4}"/>
              </a:ext>
            </a:extLst>
          </p:cNvPr>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8000">
                <a:solidFill>
                  <a:srgbClr val="C0E474"/>
                </a:solidFill>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966DA750-F57C-6841-AEFF-079E1EA5E08F}"/>
              </a:ext>
            </a:extLst>
          </p:cNvPr>
          <p:cNvSpPr>
            <a:spLocks noGrp="1"/>
          </p:cNvSpPr>
          <p:nvPr>
            <p:ph type="dt" sz="half" idx="14"/>
          </p:nvPr>
        </p:nvSpPr>
        <p:spPr/>
        <p:txBody>
          <a:bodyPr/>
          <a:lstStyle>
            <a:lvl1pPr>
              <a:defRPr/>
            </a:lvl1pPr>
          </a:lstStyle>
          <a:p>
            <a:pPr>
              <a:defRPr/>
            </a:pPr>
            <a:endParaRPr lang="zh-CN" altLang="en-US"/>
          </a:p>
        </p:txBody>
      </p:sp>
      <p:sp>
        <p:nvSpPr>
          <p:cNvPr id="8" name="Footer Placeholder 4">
            <a:extLst>
              <a:ext uri="{FF2B5EF4-FFF2-40B4-BE49-F238E27FC236}">
                <a16:creationId xmlns:a16="http://schemas.microsoft.com/office/drawing/2014/main" id="{FFF59C52-CD54-7942-8B7A-EDE905A9D7CA}"/>
              </a:ext>
            </a:extLst>
          </p:cNvPr>
          <p:cNvSpPr>
            <a:spLocks noGrp="1"/>
          </p:cNvSpPr>
          <p:nvPr>
            <p:ph type="ftr" sz="quarter" idx="15"/>
          </p:nvPr>
        </p:nvSpPr>
        <p:spPr/>
        <p:txBody>
          <a:bodyPr/>
          <a:lstStyle>
            <a:lvl1pPr>
              <a:defRPr/>
            </a:lvl1pPr>
          </a:lstStyle>
          <a:p>
            <a:pPr>
              <a:defRPr/>
            </a:pPr>
            <a:endParaRPr lang="en-US" altLang="x-none"/>
          </a:p>
        </p:txBody>
      </p:sp>
      <p:sp>
        <p:nvSpPr>
          <p:cNvPr id="9" name="Slide Number Placeholder 5">
            <a:extLst>
              <a:ext uri="{FF2B5EF4-FFF2-40B4-BE49-F238E27FC236}">
                <a16:creationId xmlns:a16="http://schemas.microsoft.com/office/drawing/2014/main" id="{5BDB41FA-D4F3-F648-BB04-E648882AE1AB}"/>
              </a:ext>
            </a:extLst>
          </p:cNvPr>
          <p:cNvSpPr>
            <a:spLocks noGrp="1"/>
          </p:cNvSpPr>
          <p:nvPr>
            <p:ph type="sldNum" sz="quarter" idx="16"/>
          </p:nvPr>
        </p:nvSpPr>
        <p:spPr/>
        <p:txBody>
          <a:bodyPr/>
          <a:lstStyle>
            <a:lvl1pPr>
              <a:defRPr/>
            </a:lvl1pPr>
          </a:lstStyle>
          <a:p>
            <a:pPr>
              <a:defRPr/>
            </a:pPr>
            <a:fld id="{29F3B9BB-36FA-9245-BF5A-10FB4DDD8F41}" type="slidenum">
              <a:rPr lang="zh-CN" altLang="en-US"/>
              <a:pPr>
                <a:defRPr/>
              </a:pPr>
              <a:t>‹#›</a:t>
            </a:fld>
            <a:endParaRPr lang="zh-CN" altLang="en-US"/>
          </a:p>
        </p:txBody>
      </p:sp>
    </p:spTree>
    <p:extLst>
      <p:ext uri="{BB962C8B-B14F-4D97-AF65-F5344CB8AC3E}">
        <p14:creationId xmlns:p14="http://schemas.microsoft.com/office/powerpoint/2010/main" val="21994622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07D667-EAE5-9E4B-A524-82217DA2CD72}"/>
              </a:ext>
            </a:extLst>
          </p:cNvPr>
          <p:cNvSpPr>
            <a:spLocks noGrp="1"/>
          </p:cNvSpPr>
          <p:nvPr>
            <p:ph type="dt" sz="half" idx="10"/>
          </p:nvPr>
        </p:nvSpPr>
        <p:spPr/>
        <p:txBody>
          <a:bodyPr/>
          <a:lstStyle>
            <a:lvl1pPr>
              <a:defRPr/>
            </a:lvl1pPr>
          </a:lstStyle>
          <a:p>
            <a:pPr>
              <a:defRPr/>
            </a:pPr>
            <a:endParaRPr lang="zh-CN" altLang="en-US"/>
          </a:p>
        </p:txBody>
      </p:sp>
      <p:sp>
        <p:nvSpPr>
          <p:cNvPr id="5" name="Footer Placeholder 4">
            <a:extLst>
              <a:ext uri="{FF2B5EF4-FFF2-40B4-BE49-F238E27FC236}">
                <a16:creationId xmlns:a16="http://schemas.microsoft.com/office/drawing/2014/main" id="{D94F66FD-1857-4E48-8DEF-C711C2CC1381}"/>
              </a:ext>
            </a:extLst>
          </p:cNvPr>
          <p:cNvSpPr>
            <a:spLocks noGrp="1"/>
          </p:cNvSpPr>
          <p:nvPr>
            <p:ph type="ftr" sz="quarter" idx="11"/>
          </p:nvPr>
        </p:nvSpPr>
        <p:spPr/>
        <p:txBody>
          <a:bodyPr/>
          <a:lstStyle>
            <a:lvl1pPr>
              <a:defRPr/>
            </a:lvl1pPr>
          </a:lstStyle>
          <a:p>
            <a:pPr>
              <a:defRPr/>
            </a:pPr>
            <a:endParaRPr lang="en-US" altLang="x-none"/>
          </a:p>
        </p:txBody>
      </p:sp>
      <p:sp>
        <p:nvSpPr>
          <p:cNvPr id="6" name="Slide Number Placeholder 5">
            <a:extLst>
              <a:ext uri="{FF2B5EF4-FFF2-40B4-BE49-F238E27FC236}">
                <a16:creationId xmlns:a16="http://schemas.microsoft.com/office/drawing/2014/main" id="{9E81363C-C7B2-E745-96E3-9998F3412287}"/>
              </a:ext>
            </a:extLst>
          </p:cNvPr>
          <p:cNvSpPr>
            <a:spLocks noGrp="1"/>
          </p:cNvSpPr>
          <p:nvPr>
            <p:ph type="sldNum" sz="quarter" idx="12"/>
          </p:nvPr>
        </p:nvSpPr>
        <p:spPr/>
        <p:txBody>
          <a:bodyPr/>
          <a:lstStyle>
            <a:lvl1pPr>
              <a:defRPr/>
            </a:lvl1pPr>
          </a:lstStyle>
          <a:p>
            <a:pPr>
              <a:defRPr/>
            </a:pPr>
            <a:fld id="{3CA546D3-6183-FE46-A2E2-495CCE28B508}" type="slidenum">
              <a:rPr lang="zh-CN" altLang="en-US"/>
              <a:pPr>
                <a:defRPr/>
              </a:pPr>
              <a:t>‹#›</a:t>
            </a:fld>
            <a:endParaRPr lang="zh-CN" altLang="en-US"/>
          </a:p>
        </p:txBody>
      </p:sp>
    </p:spTree>
    <p:extLst>
      <p:ext uri="{BB962C8B-B14F-4D97-AF65-F5344CB8AC3E}">
        <p14:creationId xmlns:p14="http://schemas.microsoft.com/office/powerpoint/2010/main" val="238986675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17">
            <a:extLst>
              <a:ext uri="{FF2B5EF4-FFF2-40B4-BE49-F238E27FC236}">
                <a16:creationId xmlns:a16="http://schemas.microsoft.com/office/drawing/2014/main" id="{F0574D91-8E22-E443-9338-8C5390012371}"/>
              </a:ext>
            </a:extLst>
          </p:cNvPr>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8000">
                <a:solidFill>
                  <a:srgbClr val="C0E474"/>
                </a:solidFill>
              </a:rPr>
              <a:t>“</a:t>
            </a:r>
          </a:p>
        </p:txBody>
      </p:sp>
      <p:sp>
        <p:nvSpPr>
          <p:cNvPr id="6" name="TextBox 18">
            <a:extLst>
              <a:ext uri="{FF2B5EF4-FFF2-40B4-BE49-F238E27FC236}">
                <a16:creationId xmlns:a16="http://schemas.microsoft.com/office/drawing/2014/main" id="{E801C5AA-E3D7-0A44-97D7-F0E693847852}"/>
              </a:ext>
            </a:extLst>
          </p:cNvPr>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8000">
                <a:solidFill>
                  <a:srgbClr val="C0E474"/>
                </a:solidFill>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879FB263-CC21-3B43-B38C-CF5D249B916F}"/>
              </a:ext>
            </a:extLst>
          </p:cNvPr>
          <p:cNvSpPr>
            <a:spLocks noGrp="1"/>
          </p:cNvSpPr>
          <p:nvPr>
            <p:ph type="dt" sz="half" idx="14"/>
          </p:nvPr>
        </p:nvSpPr>
        <p:spPr/>
        <p:txBody>
          <a:bodyPr/>
          <a:lstStyle>
            <a:lvl1pPr>
              <a:defRPr/>
            </a:lvl1pPr>
          </a:lstStyle>
          <a:p>
            <a:pPr>
              <a:defRPr/>
            </a:pPr>
            <a:endParaRPr lang="zh-CN" altLang="en-US"/>
          </a:p>
        </p:txBody>
      </p:sp>
      <p:sp>
        <p:nvSpPr>
          <p:cNvPr id="8" name="Footer Placeholder 4">
            <a:extLst>
              <a:ext uri="{FF2B5EF4-FFF2-40B4-BE49-F238E27FC236}">
                <a16:creationId xmlns:a16="http://schemas.microsoft.com/office/drawing/2014/main" id="{1BCA2C3E-1819-F349-94F3-CA51A9E7093D}"/>
              </a:ext>
            </a:extLst>
          </p:cNvPr>
          <p:cNvSpPr>
            <a:spLocks noGrp="1"/>
          </p:cNvSpPr>
          <p:nvPr>
            <p:ph type="ftr" sz="quarter" idx="15"/>
          </p:nvPr>
        </p:nvSpPr>
        <p:spPr/>
        <p:txBody>
          <a:bodyPr/>
          <a:lstStyle>
            <a:lvl1pPr>
              <a:defRPr/>
            </a:lvl1pPr>
          </a:lstStyle>
          <a:p>
            <a:pPr>
              <a:defRPr/>
            </a:pPr>
            <a:endParaRPr lang="en-US" altLang="x-none"/>
          </a:p>
        </p:txBody>
      </p:sp>
      <p:sp>
        <p:nvSpPr>
          <p:cNvPr id="9" name="Slide Number Placeholder 5">
            <a:extLst>
              <a:ext uri="{FF2B5EF4-FFF2-40B4-BE49-F238E27FC236}">
                <a16:creationId xmlns:a16="http://schemas.microsoft.com/office/drawing/2014/main" id="{B35BA098-8976-C64A-A42F-A653EA907EE4}"/>
              </a:ext>
            </a:extLst>
          </p:cNvPr>
          <p:cNvSpPr>
            <a:spLocks noGrp="1"/>
          </p:cNvSpPr>
          <p:nvPr>
            <p:ph type="sldNum" sz="quarter" idx="16"/>
          </p:nvPr>
        </p:nvSpPr>
        <p:spPr/>
        <p:txBody>
          <a:bodyPr/>
          <a:lstStyle>
            <a:lvl1pPr>
              <a:defRPr/>
            </a:lvl1pPr>
          </a:lstStyle>
          <a:p>
            <a:pPr>
              <a:defRPr/>
            </a:pPr>
            <a:fld id="{000570DC-40DB-9C46-92E5-4C572856C2FB}" type="slidenum">
              <a:rPr lang="zh-CN" altLang="en-US"/>
              <a:pPr>
                <a:defRPr/>
              </a:pPr>
              <a:t>‹#›</a:t>
            </a:fld>
            <a:endParaRPr lang="zh-CN" altLang="en-US"/>
          </a:p>
        </p:txBody>
      </p:sp>
    </p:spTree>
    <p:extLst>
      <p:ext uri="{BB962C8B-B14F-4D97-AF65-F5344CB8AC3E}">
        <p14:creationId xmlns:p14="http://schemas.microsoft.com/office/powerpoint/2010/main" val="78720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0EA04D06-50E8-5544-B666-E05CCB1E04AD}"/>
              </a:ext>
            </a:extLst>
          </p:cNvPr>
          <p:cNvSpPr>
            <a:spLocks noGrp="1"/>
          </p:cNvSpPr>
          <p:nvPr>
            <p:ph type="dt" sz="half" idx="10"/>
          </p:nvPr>
        </p:nvSpPr>
        <p:spPr/>
        <p:txBody>
          <a:bodyPr/>
          <a:lstStyle>
            <a:lvl1pPr>
              <a:defRPr/>
            </a:lvl1pPr>
          </a:lstStyle>
          <a:p>
            <a:pPr>
              <a:defRPr/>
            </a:pPr>
            <a:endParaRPr lang="en-US" altLang="x-none"/>
          </a:p>
        </p:txBody>
      </p:sp>
      <p:sp>
        <p:nvSpPr>
          <p:cNvPr id="4" name="Rectangle 5">
            <a:extLst>
              <a:ext uri="{FF2B5EF4-FFF2-40B4-BE49-F238E27FC236}">
                <a16:creationId xmlns:a16="http://schemas.microsoft.com/office/drawing/2014/main" id="{5A0A4627-DE2E-DE45-8A7F-AB1B2F5141E3}"/>
              </a:ext>
            </a:extLst>
          </p:cNvPr>
          <p:cNvSpPr>
            <a:spLocks noGrp="1"/>
          </p:cNvSpPr>
          <p:nvPr>
            <p:ph type="ftr" sz="quarter" idx="11"/>
          </p:nvPr>
        </p:nvSpPr>
        <p:spPr/>
        <p:txBody>
          <a:bodyPr/>
          <a:lstStyle>
            <a:lvl1pPr>
              <a:defRPr/>
            </a:lvl1pPr>
          </a:lstStyle>
          <a:p>
            <a:pPr>
              <a:defRPr/>
            </a:pPr>
            <a:endParaRPr lang="en-US" altLang="x-none"/>
          </a:p>
        </p:txBody>
      </p:sp>
      <p:sp>
        <p:nvSpPr>
          <p:cNvPr id="5" name="Rectangle 6">
            <a:extLst>
              <a:ext uri="{FF2B5EF4-FFF2-40B4-BE49-F238E27FC236}">
                <a16:creationId xmlns:a16="http://schemas.microsoft.com/office/drawing/2014/main" id="{FB7EF6AE-FFAD-FD47-A5A7-3949A758AFBC}"/>
              </a:ext>
            </a:extLst>
          </p:cNvPr>
          <p:cNvSpPr>
            <a:spLocks noGrp="1"/>
          </p:cNvSpPr>
          <p:nvPr>
            <p:ph type="sldNum" sz="quarter" idx="12"/>
          </p:nvPr>
        </p:nvSpPr>
        <p:spPr/>
        <p:txBody>
          <a:bodyPr/>
          <a:lstStyle>
            <a:lvl1pPr>
              <a:defRPr dirty="0"/>
            </a:lvl1pPr>
          </a:lstStyle>
          <a:p>
            <a:pPr>
              <a:defRPr/>
            </a:pPr>
            <a:fld id="{25D774D1-48B5-2546-8836-33625F865CBD}" type="slidenum">
              <a:rPr lang="zh-CN" altLang="en-US"/>
              <a:pPr>
                <a:defRPr/>
              </a:pPr>
              <a:t>‹#›</a:t>
            </a:fld>
            <a:endParaRPr lang="zh-CN" altLang="en-US"/>
          </a:p>
        </p:txBody>
      </p:sp>
    </p:spTree>
    <p:extLst>
      <p:ext uri="{BB962C8B-B14F-4D97-AF65-F5344CB8AC3E}">
        <p14:creationId xmlns:p14="http://schemas.microsoft.com/office/powerpoint/2010/main" val="315005584"/>
      </p:ext>
    </p:extLst>
  </p:cSld>
  <p:clrMapOvr>
    <a:masterClrMapping/>
  </p:clrMapOvr>
  <p:transition>
    <p:random/>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E138ABE4-B7DE-CF46-A240-62873719BBF6}"/>
              </a:ext>
            </a:extLst>
          </p:cNvPr>
          <p:cNvSpPr>
            <a:spLocks noGrp="1"/>
          </p:cNvSpPr>
          <p:nvPr>
            <p:ph type="dt" sz="half" idx="14"/>
          </p:nvPr>
        </p:nvSpPr>
        <p:spPr/>
        <p:txBody>
          <a:bodyPr/>
          <a:lstStyle>
            <a:lvl1pPr>
              <a:defRPr/>
            </a:lvl1pPr>
          </a:lstStyle>
          <a:p>
            <a:pPr>
              <a:defRPr/>
            </a:pPr>
            <a:endParaRPr lang="zh-CN" altLang="en-US"/>
          </a:p>
        </p:txBody>
      </p:sp>
      <p:sp>
        <p:nvSpPr>
          <p:cNvPr id="6" name="Footer Placeholder 4">
            <a:extLst>
              <a:ext uri="{FF2B5EF4-FFF2-40B4-BE49-F238E27FC236}">
                <a16:creationId xmlns:a16="http://schemas.microsoft.com/office/drawing/2014/main" id="{EE8614C1-190B-F54B-BDA2-C6D4796432BF}"/>
              </a:ext>
            </a:extLst>
          </p:cNvPr>
          <p:cNvSpPr>
            <a:spLocks noGrp="1"/>
          </p:cNvSpPr>
          <p:nvPr>
            <p:ph type="ftr" sz="quarter" idx="15"/>
          </p:nvPr>
        </p:nvSpPr>
        <p:spPr/>
        <p:txBody>
          <a:bodyPr/>
          <a:lstStyle>
            <a:lvl1pPr>
              <a:defRPr/>
            </a:lvl1pPr>
          </a:lstStyle>
          <a:p>
            <a:pPr>
              <a:defRPr/>
            </a:pPr>
            <a:endParaRPr lang="en-US" altLang="x-none"/>
          </a:p>
        </p:txBody>
      </p:sp>
      <p:sp>
        <p:nvSpPr>
          <p:cNvPr id="7" name="Slide Number Placeholder 5">
            <a:extLst>
              <a:ext uri="{FF2B5EF4-FFF2-40B4-BE49-F238E27FC236}">
                <a16:creationId xmlns:a16="http://schemas.microsoft.com/office/drawing/2014/main" id="{613F81CF-3E63-1045-8673-5F4F3755BDFA}"/>
              </a:ext>
            </a:extLst>
          </p:cNvPr>
          <p:cNvSpPr>
            <a:spLocks noGrp="1"/>
          </p:cNvSpPr>
          <p:nvPr>
            <p:ph type="sldNum" sz="quarter" idx="16"/>
          </p:nvPr>
        </p:nvSpPr>
        <p:spPr/>
        <p:txBody>
          <a:bodyPr/>
          <a:lstStyle>
            <a:lvl1pPr>
              <a:defRPr/>
            </a:lvl1pPr>
          </a:lstStyle>
          <a:p>
            <a:pPr>
              <a:defRPr/>
            </a:pPr>
            <a:fld id="{6064126D-605D-164F-A532-8F9D35F3D39E}" type="slidenum">
              <a:rPr lang="zh-CN" altLang="en-US"/>
              <a:pPr>
                <a:defRPr/>
              </a:pPr>
              <a:t>‹#›</a:t>
            </a:fld>
            <a:endParaRPr lang="zh-CN" altLang="en-US"/>
          </a:p>
        </p:txBody>
      </p:sp>
    </p:spTree>
    <p:extLst>
      <p:ext uri="{BB962C8B-B14F-4D97-AF65-F5344CB8AC3E}">
        <p14:creationId xmlns:p14="http://schemas.microsoft.com/office/powerpoint/2010/main" val="155650408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CE3730E-D804-5645-9778-6A7481C05F6A}"/>
              </a:ext>
            </a:extLst>
          </p:cNvPr>
          <p:cNvSpPr>
            <a:spLocks noGrp="1"/>
          </p:cNvSpPr>
          <p:nvPr>
            <p:ph type="dt" sz="half" idx="10"/>
          </p:nvPr>
        </p:nvSpPr>
        <p:spPr/>
        <p:txBody>
          <a:bodyPr/>
          <a:lstStyle>
            <a:lvl1pPr>
              <a:defRPr/>
            </a:lvl1pPr>
          </a:lstStyle>
          <a:p>
            <a:pPr>
              <a:defRPr/>
            </a:pPr>
            <a:endParaRPr lang="zh-CN" altLang="en-US"/>
          </a:p>
        </p:txBody>
      </p:sp>
      <p:sp>
        <p:nvSpPr>
          <p:cNvPr id="5" name="Footer Placeholder 4">
            <a:extLst>
              <a:ext uri="{FF2B5EF4-FFF2-40B4-BE49-F238E27FC236}">
                <a16:creationId xmlns:a16="http://schemas.microsoft.com/office/drawing/2014/main" id="{A43E2953-0EFD-4744-9510-14AD8BD45901}"/>
              </a:ext>
            </a:extLst>
          </p:cNvPr>
          <p:cNvSpPr>
            <a:spLocks noGrp="1"/>
          </p:cNvSpPr>
          <p:nvPr>
            <p:ph type="ftr" sz="quarter" idx="11"/>
          </p:nvPr>
        </p:nvSpPr>
        <p:spPr/>
        <p:txBody>
          <a:bodyPr/>
          <a:lstStyle>
            <a:lvl1pPr>
              <a:defRPr/>
            </a:lvl1pPr>
          </a:lstStyle>
          <a:p>
            <a:pPr>
              <a:defRPr/>
            </a:pPr>
            <a:endParaRPr lang="en-US" altLang="x-none"/>
          </a:p>
        </p:txBody>
      </p:sp>
      <p:sp>
        <p:nvSpPr>
          <p:cNvPr id="6" name="Slide Number Placeholder 5">
            <a:extLst>
              <a:ext uri="{FF2B5EF4-FFF2-40B4-BE49-F238E27FC236}">
                <a16:creationId xmlns:a16="http://schemas.microsoft.com/office/drawing/2014/main" id="{5CE15741-B8C0-0B4F-AEAA-513C13082971}"/>
              </a:ext>
            </a:extLst>
          </p:cNvPr>
          <p:cNvSpPr>
            <a:spLocks noGrp="1"/>
          </p:cNvSpPr>
          <p:nvPr>
            <p:ph type="sldNum" sz="quarter" idx="12"/>
          </p:nvPr>
        </p:nvSpPr>
        <p:spPr/>
        <p:txBody>
          <a:bodyPr/>
          <a:lstStyle>
            <a:lvl1pPr>
              <a:defRPr/>
            </a:lvl1pPr>
          </a:lstStyle>
          <a:p>
            <a:pPr>
              <a:defRPr/>
            </a:pPr>
            <a:fld id="{424D0028-BDF4-D943-A1BB-2245C5087A5D}" type="slidenum">
              <a:rPr lang="zh-CN" altLang="en-US"/>
              <a:pPr>
                <a:defRPr/>
              </a:pPr>
              <a:t>‹#›</a:t>
            </a:fld>
            <a:endParaRPr lang="zh-CN" altLang="en-US"/>
          </a:p>
        </p:txBody>
      </p:sp>
    </p:spTree>
    <p:extLst>
      <p:ext uri="{BB962C8B-B14F-4D97-AF65-F5344CB8AC3E}">
        <p14:creationId xmlns:p14="http://schemas.microsoft.com/office/powerpoint/2010/main" val="267382718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4BCA73-A4E0-7C43-AB8E-195371BC2D41}"/>
              </a:ext>
            </a:extLst>
          </p:cNvPr>
          <p:cNvSpPr>
            <a:spLocks noGrp="1"/>
          </p:cNvSpPr>
          <p:nvPr>
            <p:ph type="dt" sz="half" idx="10"/>
          </p:nvPr>
        </p:nvSpPr>
        <p:spPr/>
        <p:txBody>
          <a:bodyPr/>
          <a:lstStyle>
            <a:lvl1pPr>
              <a:defRPr/>
            </a:lvl1pPr>
          </a:lstStyle>
          <a:p>
            <a:pPr>
              <a:defRPr/>
            </a:pPr>
            <a:endParaRPr lang="zh-CN" altLang="en-US"/>
          </a:p>
        </p:txBody>
      </p:sp>
      <p:sp>
        <p:nvSpPr>
          <p:cNvPr id="5" name="Footer Placeholder 4">
            <a:extLst>
              <a:ext uri="{FF2B5EF4-FFF2-40B4-BE49-F238E27FC236}">
                <a16:creationId xmlns:a16="http://schemas.microsoft.com/office/drawing/2014/main" id="{3B7009E4-79A2-834F-9DC1-9CFA43703B9B}"/>
              </a:ext>
            </a:extLst>
          </p:cNvPr>
          <p:cNvSpPr>
            <a:spLocks noGrp="1"/>
          </p:cNvSpPr>
          <p:nvPr>
            <p:ph type="ftr" sz="quarter" idx="11"/>
          </p:nvPr>
        </p:nvSpPr>
        <p:spPr/>
        <p:txBody>
          <a:bodyPr/>
          <a:lstStyle>
            <a:lvl1pPr>
              <a:defRPr/>
            </a:lvl1pPr>
          </a:lstStyle>
          <a:p>
            <a:pPr>
              <a:defRPr/>
            </a:pPr>
            <a:endParaRPr lang="en-US" altLang="x-none"/>
          </a:p>
        </p:txBody>
      </p:sp>
      <p:sp>
        <p:nvSpPr>
          <p:cNvPr id="6" name="Slide Number Placeholder 5">
            <a:extLst>
              <a:ext uri="{FF2B5EF4-FFF2-40B4-BE49-F238E27FC236}">
                <a16:creationId xmlns:a16="http://schemas.microsoft.com/office/drawing/2014/main" id="{5ACEB41E-9C87-8846-B563-824A19F45C9E}"/>
              </a:ext>
            </a:extLst>
          </p:cNvPr>
          <p:cNvSpPr>
            <a:spLocks noGrp="1"/>
          </p:cNvSpPr>
          <p:nvPr>
            <p:ph type="sldNum" sz="quarter" idx="12"/>
          </p:nvPr>
        </p:nvSpPr>
        <p:spPr/>
        <p:txBody>
          <a:bodyPr/>
          <a:lstStyle>
            <a:lvl1pPr>
              <a:defRPr/>
            </a:lvl1pPr>
          </a:lstStyle>
          <a:p>
            <a:pPr>
              <a:defRPr/>
            </a:pPr>
            <a:fld id="{02239EB8-B7D6-474C-8718-D34799198899}" type="slidenum">
              <a:rPr lang="zh-CN" altLang="en-US"/>
              <a:pPr>
                <a:defRPr/>
              </a:pPr>
              <a:t>‹#›</a:t>
            </a:fld>
            <a:endParaRPr lang="zh-CN" altLang="en-US"/>
          </a:p>
        </p:txBody>
      </p:sp>
    </p:spTree>
    <p:extLst>
      <p:ext uri="{BB962C8B-B14F-4D97-AF65-F5344CB8AC3E}">
        <p14:creationId xmlns:p14="http://schemas.microsoft.com/office/powerpoint/2010/main" val="273511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F968CF2-2D84-654C-A0F0-08D1890EE2BB}"/>
              </a:ext>
            </a:extLst>
          </p:cNvPr>
          <p:cNvSpPr>
            <a:spLocks noGrp="1"/>
          </p:cNvSpPr>
          <p:nvPr>
            <p:ph type="dt" sz="half" idx="10"/>
          </p:nvPr>
        </p:nvSpPr>
        <p:spPr/>
        <p:txBody>
          <a:bodyPr/>
          <a:lstStyle>
            <a:lvl1pPr>
              <a:defRPr/>
            </a:lvl1pPr>
          </a:lstStyle>
          <a:p>
            <a:pPr>
              <a:defRPr/>
            </a:pPr>
            <a:endParaRPr lang="en-US" altLang="x-none"/>
          </a:p>
        </p:txBody>
      </p:sp>
      <p:sp>
        <p:nvSpPr>
          <p:cNvPr id="3" name="Rectangle 5">
            <a:extLst>
              <a:ext uri="{FF2B5EF4-FFF2-40B4-BE49-F238E27FC236}">
                <a16:creationId xmlns:a16="http://schemas.microsoft.com/office/drawing/2014/main" id="{72CFBA9C-7940-324B-8DF6-11F7DA11BD1F}"/>
              </a:ext>
            </a:extLst>
          </p:cNvPr>
          <p:cNvSpPr>
            <a:spLocks noGrp="1"/>
          </p:cNvSpPr>
          <p:nvPr>
            <p:ph type="ftr" sz="quarter" idx="11"/>
          </p:nvPr>
        </p:nvSpPr>
        <p:spPr/>
        <p:txBody>
          <a:bodyPr/>
          <a:lstStyle>
            <a:lvl1pPr>
              <a:defRPr/>
            </a:lvl1pPr>
          </a:lstStyle>
          <a:p>
            <a:pPr>
              <a:defRPr/>
            </a:pPr>
            <a:endParaRPr lang="en-US" altLang="x-none"/>
          </a:p>
        </p:txBody>
      </p:sp>
      <p:sp>
        <p:nvSpPr>
          <p:cNvPr id="4" name="Rectangle 6">
            <a:extLst>
              <a:ext uri="{FF2B5EF4-FFF2-40B4-BE49-F238E27FC236}">
                <a16:creationId xmlns:a16="http://schemas.microsoft.com/office/drawing/2014/main" id="{DA84B8CB-FD6A-FF41-BB41-25824C95C79B}"/>
              </a:ext>
            </a:extLst>
          </p:cNvPr>
          <p:cNvSpPr>
            <a:spLocks noGrp="1"/>
          </p:cNvSpPr>
          <p:nvPr>
            <p:ph type="sldNum" sz="quarter" idx="12"/>
          </p:nvPr>
        </p:nvSpPr>
        <p:spPr/>
        <p:txBody>
          <a:bodyPr/>
          <a:lstStyle>
            <a:lvl1pPr>
              <a:defRPr dirty="0"/>
            </a:lvl1pPr>
          </a:lstStyle>
          <a:p>
            <a:pPr>
              <a:defRPr/>
            </a:pPr>
            <a:fld id="{0CEF5F76-3D8E-A049-B912-1062539CBEEA}" type="slidenum">
              <a:rPr lang="zh-CN" altLang="en-US"/>
              <a:pPr>
                <a:defRPr/>
              </a:pPr>
              <a:t>‹#›</a:t>
            </a:fld>
            <a:endParaRPr lang="zh-CN" altLang="en-US"/>
          </a:p>
        </p:txBody>
      </p:sp>
    </p:spTree>
    <p:extLst>
      <p:ext uri="{BB962C8B-B14F-4D97-AF65-F5344CB8AC3E}">
        <p14:creationId xmlns:p14="http://schemas.microsoft.com/office/powerpoint/2010/main" val="435624787"/>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Date Placeholder 6">
            <a:extLst>
              <a:ext uri="{FF2B5EF4-FFF2-40B4-BE49-F238E27FC236}">
                <a16:creationId xmlns:a16="http://schemas.microsoft.com/office/drawing/2014/main" id="{F4F77D94-58A2-3941-A5B1-74B604293497}"/>
              </a:ext>
            </a:extLst>
          </p:cNvPr>
          <p:cNvSpPr>
            <a:spLocks noGrp="1"/>
          </p:cNvSpPr>
          <p:nvPr>
            <p:ph type="dt" sz="half" idx="10"/>
          </p:nvPr>
        </p:nvSpPr>
        <p:spPr/>
        <p:txBody>
          <a:bodyPr/>
          <a:lstStyle>
            <a:lvl1pPr>
              <a:defRPr/>
            </a:lvl1pPr>
          </a:lstStyle>
          <a:p>
            <a:pPr>
              <a:defRPr/>
            </a:pPr>
            <a:endParaRPr lang="en-US" altLang="x-none"/>
          </a:p>
        </p:txBody>
      </p:sp>
      <p:sp>
        <p:nvSpPr>
          <p:cNvPr id="6" name="Footer Placeholder 7">
            <a:extLst>
              <a:ext uri="{FF2B5EF4-FFF2-40B4-BE49-F238E27FC236}">
                <a16:creationId xmlns:a16="http://schemas.microsoft.com/office/drawing/2014/main" id="{FDB509F1-3CE1-8840-BE50-04D050E66E4D}"/>
              </a:ext>
            </a:extLst>
          </p:cNvPr>
          <p:cNvSpPr>
            <a:spLocks noGrp="1"/>
          </p:cNvSpPr>
          <p:nvPr>
            <p:ph type="ftr" sz="quarter" idx="11"/>
          </p:nvPr>
        </p:nvSpPr>
        <p:spPr/>
        <p:txBody>
          <a:bodyPr/>
          <a:lstStyle>
            <a:lvl1pPr>
              <a:defRPr/>
            </a:lvl1pPr>
          </a:lstStyle>
          <a:p>
            <a:pPr>
              <a:defRPr/>
            </a:pPr>
            <a:endParaRPr lang="en-US" altLang="x-none"/>
          </a:p>
        </p:txBody>
      </p:sp>
      <p:sp>
        <p:nvSpPr>
          <p:cNvPr id="7" name="Slide Number Placeholder 8">
            <a:extLst>
              <a:ext uri="{FF2B5EF4-FFF2-40B4-BE49-F238E27FC236}">
                <a16:creationId xmlns:a16="http://schemas.microsoft.com/office/drawing/2014/main" id="{26490BF6-8ACE-794B-A8B1-12552E2F75AD}"/>
              </a:ext>
            </a:extLst>
          </p:cNvPr>
          <p:cNvSpPr>
            <a:spLocks noGrp="1"/>
          </p:cNvSpPr>
          <p:nvPr>
            <p:ph type="sldNum" sz="quarter" idx="12"/>
          </p:nvPr>
        </p:nvSpPr>
        <p:spPr/>
        <p:txBody>
          <a:bodyPr/>
          <a:lstStyle>
            <a:lvl1pPr>
              <a:defRPr dirty="0"/>
            </a:lvl1pPr>
          </a:lstStyle>
          <a:p>
            <a:pPr>
              <a:defRPr/>
            </a:pPr>
            <a:fld id="{510836C0-9C51-0144-A117-69A0754F29EF}" type="slidenum">
              <a:rPr lang="zh-CN" altLang="en-US"/>
              <a:pPr>
                <a:defRPr/>
              </a:pPr>
              <a:t>‹#›</a:t>
            </a:fld>
            <a:endParaRPr lang="zh-CN" altLang="en-US"/>
          </a:p>
        </p:txBody>
      </p:sp>
    </p:spTree>
    <p:extLst>
      <p:ext uri="{BB962C8B-B14F-4D97-AF65-F5344CB8AC3E}">
        <p14:creationId xmlns:p14="http://schemas.microsoft.com/office/powerpoint/2010/main" val="2846324151"/>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Date Placeholder 6">
            <a:extLst>
              <a:ext uri="{FF2B5EF4-FFF2-40B4-BE49-F238E27FC236}">
                <a16:creationId xmlns:a16="http://schemas.microsoft.com/office/drawing/2014/main" id="{9F50D964-F27D-6942-B891-D8B31BB6DCEB}"/>
              </a:ext>
            </a:extLst>
          </p:cNvPr>
          <p:cNvSpPr>
            <a:spLocks noGrp="1"/>
          </p:cNvSpPr>
          <p:nvPr>
            <p:ph type="dt" sz="half" idx="10"/>
          </p:nvPr>
        </p:nvSpPr>
        <p:spPr/>
        <p:txBody>
          <a:bodyPr/>
          <a:lstStyle>
            <a:lvl1pPr>
              <a:defRPr/>
            </a:lvl1pPr>
          </a:lstStyle>
          <a:p>
            <a:pPr>
              <a:defRPr/>
            </a:pPr>
            <a:endParaRPr lang="en-US" altLang="x-none"/>
          </a:p>
        </p:txBody>
      </p:sp>
      <p:sp>
        <p:nvSpPr>
          <p:cNvPr id="6" name="Footer Placeholder 7">
            <a:extLst>
              <a:ext uri="{FF2B5EF4-FFF2-40B4-BE49-F238E27FC236}">
                <a16:creationId xmlns:a16="http://schemas.microsoft.com/office/drawing/2014/main" id="{66FA9C27-AB71-444A-BDA5-087FE59203B4}"/>
              </a:ext>
            </a:extLst>
          </p:cNvPr>
          <p:cNvSpPr>
            <a:spLocks noGrp="1"/>
          </p:cNvSpPr>
          <p:nvPr>
            <p:ph type="ftr" sz="quarter" idx="11"/>
          </p:nvPr>
        </p:nvSpPr>
        <p:spPr/>
        <p:txBody>
          <a:bodyPr/>
          <a:lstStyle>
            <a:lvl1pPr>
              <a:defRPr/>
            </a:lvl1pPr>
          </a:lstStyle>
          <a:p>
            <a:pPr>
              <a:defRPr/>
            </a:pPr>
            <a:endParaRPr lang="en-US" altLang="x-none"/>
          </a:p>
        </p:txBody>
      </p:sp>
      <p:sp>
        <p:nvSpPr>
          <p:cNvPr id="7" name="Slide Number Placeholder 8">
            <a:extLst>
              <a:ext uri="{FF2B5EF4-FFF2-40B4-BE49-F238E27FC236}">
                <a16:creationId xmlns:a16="http://schemas.microsoft.com/office/drawing/2014/main" id="{F430869E-1DFF-B344-B67F-5EB46D68D20A}"/>
              </a:ext>
            </a:extLst>
          </p:cNvPr>
          <p:cNvSpPr>
            <a:spLocks noGrp="1"/>
          </p:cNvSpPr>
          <p:nvPr>
            <p:ph type="sldNum" sz="quarter" idx="12"/>
          </p:nvPr>
        </p:nvSpPr>
        <p:spPr/>
        <p:txBody>
          <a:bodyPr/>
          <a:lstStyle>
            <a:lvl1pPr>
              <a:defRPr dirty="0"/>
            </a:lvl1pPr>
          </a:lstStyle>
          <a:p>
            <a:pPr>
              <a:defRPr/>
            </a:pPr>
            <a:fld id="{A7BA8EBF-3AC6-8C47-A1A8-96B423479E8A}" type="slidenum">
              <a:rPr lang="zh-CN" altLang="en-US"/>
              <a:pPr>
                <a:defRPr/>
              </a:pPr>
              <a:t>‹#›</a:t>
            </a:fld>
            <a:endParaRPr lang="zh-CN" altLang="en-US"/>
          </a:p>
        </p:txBody>
      </p:sp>
    </p:spTree>
    <p:extLst>
      <p:ext uri="{BB962C8B-B14F-4D97-AF65-F5344CB8AC3E}">
        <p14:creationId xmlns:p14="http://schemas.microsoft.com/office/powerpoint/2010/main" val="890505355"/>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theme" Target="../theme/theme5.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F573D3C-60D3-6245-AD4E-BC3312F019CA}"/>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5F81FB7A-980C-D84F-940E-EF099EA458B8}"/>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501EFD2-C87C-0D49-AE20-268C941C9E71}"/>
              </a:ext>
            </a:extLst>
          </p:cNvPr>
          <p:cNvSpPr>
            <a:spLocks noGrp="1"/>
          </p:cNvSpPr>
          <p:nvPr>
            <p:ph type="dt" sz="half"/>
          </p:nvPr>
        </p:nvSpPr>
        <p:spPr>
          <a:xfrm>
            <a:off x="457200" y="6245225"/>
            <a:ext cx="2133600" cy="476250"/>
          </a:xfrm>
          <a:prstGeom prst="rect">
            <a:avLst/>
          </a:prstGeom>
          <a:noFill/>
          <a:ln w="9525">
            <a:noFill/>
            <a:miter/>
          </a:ln>
        </p:spPr>
        <p:txBody>
          <a:bodyPr anchor="t"/>
          <a:lstStyle>
            <a:lvl1pPr eaLnBrk="1" hangingPunct="1">
              <a:buFont typeface="Arial" panose="020B0604020202020204" pitchFamily="34" charset="0"/>
              <a:buNone/>
              <a:defRPr sz="900" noProof="1">
                <a:latin typeface="微软雅黑" pitchFamily="2" charset="-122"/>
              </a:defRPr>
            </a:lvl1pPr>
          </a:lstStyle>
          <a:p>
            <a:pPr>
              <a:defRPr/>
            </a:pPr>
            <a:endParaRPr lang="en-US" altLang="x-none"/>
          </a:p>
        </p:txBody>
      </p:sp>
      <p:sp>
        <p:nvSpPr>
          <p:cNvPr id="5" name="Rectangle 5">
            <a:extLst>
              <a:ext uri="{FF2B5EF4-FFF2-40B4-BE49-F238E27FC236}">
                <a16:creationId xmlns:a16="http://schemas.microsoft.com/office/drawing/2014/main" id="{F2C334B7-12B7-D14B-9059-1D2781BF348B}"/>
              </a:ext>
            </a:extLst>
          </p:cNvPr>
          <p:cNvSpPr>
            <a:spLocks noGrp="1"/>
          </p:cNvSpPr>
          <p:nvPr>
            <p:ph type="ftr" sz="quarter"/>
          </p:nvPr>
        </p:nvSpPr>
        <p:spPr>
          <a:xfrm>
            <a:off x="3124200" y="6245225"/>
            <a:ext cx="2895600" cy="476250"/>
          </a:xfrm>
          <a:prstGeom prst="rect">
            <a:avLst/>
          </a:prstGeom>
          <a:noFill/>
          <a:ln w="9525">
            <a:noFill/>
            <a:miter/>
          </a:ln>
        </p:spPr>
        <p:txBody>
          <a:bodyPr anchor="t"/>
          <a:lstStyle>
            <a:lvl1pPr algn="ctr" eaLnBrk="1" hangingPunct="1">
              <a:buFont typeface="Arial" panose="020B0604020202020204" pitchFamily="34" charset="0"/>
              <a:buNone/>
              <a:defRPr sz="900" noProof="1">
                <a:latin typeface="微软雅黑" pitchFamily="2" charset="-122"/>
              </a:defRPr>
            </a:lvl1pPr>
          </a:lstStyle>
          <a:p>
            <a:pPr>
              <a:defRPr/>
            </a:pPr>
            <a:endParaRPr lang="en-US" altLang="x-none"/>
          </a:p>
        </p:txBody>
      </p:sp>
      <p:sp>
        <p:nvSpPr>
          <p:cNvPr id="6" name="Rectangle 6">
            <a:extLst>
              <a:ext uri="{FF2B5EF4-FFF2-40B4-BE49-F238E27FC236}">
                <a16:creationId xmlns:a16="http://schemas.microsoft.com/office/drawing/2014/main" id="{10952695-2151-4E41-B016-07B28C9FD991}"/>
              </a:ext>
            </a:extLst>
          </p:cNvPr>
          <p:cNvSpPr>
            <a:spLocks noGrp="1"/>
          </p:cNvSpPr>
          <p:nvPr>
            <p:ph type="sldNum" sz="quarter"/>
          </p:nvPr>
        </p:nvSpPr>
        <p:spPr>
          <a:xfrm>
            <a:off x="6553200" y="6245225"/>
            <a:ext cx="2133600" cy="476250"/>
          </a:xfrm>
          <a:prstGeom prst="rect">
            <a:avLst/>
          </a:prstGeom>
          <a:noFill/>
          <a:ln w="9525">
            <a:noFill/>
            <a:miter/>
          </a:ln>
        </p:spPr>
        <p:txBody>
          <a:bodyPr anchor="t"/>
          <a:lstStyle>
            <a:lvl1pPr algn="r" eaLnBrk="1" hangingPunct="1">
              <a:buFont typeface="Arial" panose="020B0604020202020204" pitchFamily="34" charset="0"/>
              <a:buNone/>
              <a:defRPr sz="900" noProof="1" dirty="0">
                <a:latin typeface="微软雅黑" pitchFamily="2" charset="-122"/>
                <a:ea typeface="微软雅黑" pitchFamily="2" charset="-122"/>
                <a:cs typeface="+mn-ea"/>
              </a:defRPr>
            </a:lvl1pPr>
          </a:lstStyle>
          <a:p>
            <a:pPr>
              <a:defRPr/>
            </a:pPr>
            <a:fld id="{5016371D-4D57-8E44-8FD8-2CAC64E401E6}" type="slidenum">
              <a:rPr lang="zh-CN" altLang="en-US"/>
              <a:pPr>
                <a:defRPr/>
              </a:pPr>
              <a:t>‹#›</a:t>
            </a:fld>
            <a:endParaRPr lang="zh-CN" altLang="en-US">
              <a:cs typeface="+mn-cs"/>
            </a:endParaRPr>
          </a:p>
        </p:txBody>
      </p:sp>
    </p:spTree>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Lst>
  <p:transition>
    <p:random/>
  </p:transition>
  <p:txStyles>
    <p:titleStyle>
      <a:lvl1pPr algn="ctr" rtl="0" eaLnBrk="0" fontAlgn="base" hangingPunct="0">
        <a:spcBef>
          <a:spcPct val="0"/>
        </a:spcBef>
        <a:spcAft>
          <a:spcPct val="0"/>
        </a:spcAft>
        <a:defRPr sz="3200" kern="1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16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14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14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14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14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14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14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F63AFA8-36CF-524E-912B-28CDD0C2EA6B}"/>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3315" name="Rectangle 3">
            <a:extLst>
              <a:ext uri="{FF2B5EF4-FFF2-40B4-BE49-F238E27FC236}">
                <a16:creationId xmlns:a16="http://schemas.microsoft.com/office/drawing/2014/main" id="{153ED718-3CA3-FD4F-B797-F87703196307}"/>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B12388A-79EE-1141-86A4-C92B08E89B16}"/>
              </a:ext>
            </a:extLst>
          </p:cNvPr>
          <p:cNvSpPr>
            <a:spLocks noGrp="1"/>
          </p:cNvSpPr>
          <p:nvPr>
            <p:ph type="dt" sz="half"/>
          </p:nvPr>
        </p:nvSpPr>
        <p:spPr>
          <a:xfrm>
            <a:off x="457200" y="6245225"/>
            <a:ext cx="2133600" cy="476250"/>
          </a:xfrm>
          <a:prstGeom prst="rect">
            <a:avLst/>
          </a:prstGeom>
          <a:noFill/>
          <a:ln w="9525">
            <a:noFill/>
            <a:miter/>
          </a:ln>
        </p:spPr>
        <p:txBody>
          <a:bodyPr anchor="t"/>
          <a:lstStyle>
            <a:lvl1pPr eaLnBrk="1" hangingPunct="1">
              <a:buFont typeface="Arial" panose="020B0604020202020204" pitchFamily="34" charset="0"/>
              <a:buNone/>
              <a:defRPr sz="1400" noProof="1">
                <a:latin typeface="Arial" charset="0"/>
                <a:ea typeface="宋体" charset="-122"/>
              </a:defRPr>
            </a:lvl1pPr>
          </a:lstStyle>
          <a:p>
            <a:pPr>
              <a:defRPr/>
            </a:pPr>
            <a:endParaRPr lang="en-US" altLang="x-none"/>
          </a:p>
        </p:txBody>
      </p:sp>
      <p:sp>
        <p:nvSpPr>
          <p:cNvPr id="5" name="Rectangle 5">
            <a:extLst>
              <a:ext uri="{FF2B5EF4-FFF2-40B4-BE49-F238E27FC236}">
                <a16:creationId xmlns:a16="http://schemas.microsoft.com/office/drawing/2014/main" id="{BA0DFAB7-9847-7946-BA83-10A349D5A0B3}"/>
              </a:ext>
            </a:extLst>
          </p:cNvPr>
          <p:cNvSpPr>
            <a:spLocks noGrp="1"/>
          </p:cNvSpPr>
          <p:nvPr>
            <p:ph type="ftr" sz="quarter"/>
          </p:nvPr>
        </p:nvSpPr>
        <p:spPr>
          <a:xfrm>
            <a:off x="3124200" y="6245225"/>
            <a:ext cx="2895600" cy="476250"/>
          </a:xfrm>
          <a:prstGeom prst="rect">
            <a:avLst/>
          </a:prstGeom>
          <a:noFill/>
          <a:ln w="9525">
            <a:noFill/>
            <a:miter/>
          </a:ln>
        </p:spPr>
        <p:txBody>
          <a:bodyPr anchor="t"/>
          <a:lstStyle>
            <a:lvl1pPr algn="ctr" eaLnBrk="1" hangingPunct="1">
              <a:buFont typeface="Arial" panose="020B0604020202020204" pitchFamily="34" charset="0"/>
              <a:buNone/>
              <a:defRPr sz="1400" noProof="1">
                <a:latin typeface="Arial" charset="0"/>
                <a:ea typeface="宋体" charset="-122"/>
              </a:defRPr>
            </a:lvl1pPr>
          </a:lstStyle>
          <a:p>
            <a:pPr>
              <a:defRPr/>
            </a:pPr>
            <a:endParaRPr lang="en-US" altLang="x-none"/>
          </a:p>
        </p:txBody>
      </p:sp>
      <p:sp>
        <p:nvSpPr>
          <p:cNvPr id="6" name="Rectangle 6">
            <a:extLst>
              <a:ext uri="{FF2B5EF4-FFF2-40B4-BE49-F238E27FC236}">
                <a16:creationId xmlns:a16="http://schemas.microsoft.com/office/drawing/2014/main" id="{F8A4D845-C7F0-604B-B836-DA5D5D987A72}"/>
              </a:ext>
            </a:extLst>
          </p:cNvPr>
          <p:cNvSpPr>
            <a:spLocks noGrp="1"/>
          </p:cNvSpPr>
          <p:nvPr>
            <p:ph type="sldNum" sz="quarter"/>
          </p:nvPr>
        </p:nvSpPr>
        <p:spPr>
          <a:xfrm>
            <a:off x="6553200" y="6245225"/>
            <a:ext cx="2133600" cy="476250"/>
          </a:xfrm>
          <a:prstGeom prst="rect">
            <a:avLst/>
          </a:prstGeom>
          <a:noFill/>
          <a:ln w="9525">
            <a:noFill/>
            <a:miter/>
          </a:ln>
        </p:spPr>
        <p:txBody>
          <a:bodyPr anchor="t"/>
          <a:lstStyle>
            <a:lvl1pPr algn="r" eaLnBrk="1" hangingPunct="1">
              <a:buFont typeface="Arial" panose="020B0604020202020204" pitchFamily="34" charset="0"/>
              <a:buNone/>
              <a:defRPr sz="1400" noProof="1" dirty="0">
                <a:latin typeface="Arial" charset="0"/>
                <a:ea typeface="宋体" charset="-122"/>
                <a:cs typeface="+mn-ea"/>
              </a:defRPr>
            </a:lvl1pPr>
          </a:lstStyle>
          <a:p>
            <a:pPr>
              <a:defRPr/>
            </a:pPr>
            <a:fld id="{58F7289C-DBBF-A64C-BF5B-01746E94BCC9}" type="slidenum">
              <a:rPr lang="zh-CN" altLang="en-US"/>
              <a:pPr>
                <a:defRPr/>
              </a:pPr>
              <a:t>‹#›</a:t>
            </a:fld>
            <a:endParaRPr lang="zh-CN" altLang="en-US">
              <a:cs typeface="+mn-cs"/>
            </a:endParaRPr>
          </a:p>
        </p:txBody>
      </p:sp>
    </p:spTree>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transition>
    <p:random/>
  </p:transition>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64C3B1E-A5D5-154B-B1C6-89C690932D72}"/>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5603" name="Rectangle 3">
            <a:extLst>
              <a:ext uri="{FF2B5EF4-FFF2-40B4-BE49-F238E27FC236}">
                <a16:creationId xmlns:a16="http://schemas.microsoft.com/office/drawing/2014/main" id="{F842F522-5F74-3F45-B148-0331C070DF02}"/>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137C5FD-858A-124C-BD14-36160DE16257}"/>
              </a:ext>
            </a:extLst>
          </p:cNvPr>
          <p:cNvSpPr>
            <a:spLocks noGrp="1"/>
          </p:cNvSpPr>
          <p:nvPr>
            <p:ph type="dt" sz="half"/>
          </p:nvPr>
        </p:nvSpPr>
        <p:spPr>
          <a:xfrm>
            <a:off x="457200" y="6245225"/>
            <a:ext cx="2133600" cy="476250"/>
          </a:xfrm>
          <a:prstGeom prst="rect">
            <a:avLst/>
          </a:prstGeom>
          <a:noFill/>
          <a:ln w="9525">
            <a:noFill/>
            <a:miter/>
          </a:ln>
        </p:spPr>
        <p:txBody>
          <a:bodyPr anchor="t"/>
          <a:lstStyle>
            <a:lvl1pPr eaLnBrk="1" hangingPunct="1">
              <a:buFont typeface="Arial" panose="020B0604020202020204" pitchFamily="34" charset="0"/>
              <a:buNone/>
              <a:defRPr sz="1400" noProof="1">
                <a:latin typeface="Arial" charset="0"/>
                <a:ea typeface="宋体" charset="-122"/>
              </a:defRPr>
            </a:lvl1pPr>
          </a:lstStyle>
          <a:p>
            <a:pPr>
              <a:defRPr/>
            </a:pPr>
            <a:endParaRPr lang="en-US" altLang="x-none"/>
          </a:p>
        </p:txBody>
      </p:sp>
      <p:sp>
        <p:nvSpPr>
          <p:cNvPr id="5" name="Rectangle 5">
            <a:extLst>
              <a:ext uri="{FF2B5EF4-FFF2-40B4-BE49-F238E27FC236}">
                <a16:creationId xmlns:a16="http://schemas.microsoft.com/office/drawing/2014/main" id="{2BA74686-C0D8-5847-92CE-E16964585255}"/>
              </a:ext>
            </a:extLst>
          </p:cNvPr>
          <p:cNvSpPr>
            <a:spLocks noGrp="1"/>
          </p:cNvSpPr>
          <p:nvPr>
            <p:ph type="ftr" sz="quarter"/>
          </p:nvPr>
        </p:nvSpPr>
        <p:spPr>
          <a:xfrm>
            <a:off x="3124200" y="6245225"/>
            <a:ext cx="2895600" cy="476250"/>
          </a:xfrm>
          <a:prstGeom prst="rect">
            <a:avLst/>
          </a:prstGeom>
          <a:noFill/>
          <a:ln w="9525">
            <a:noFill/>
            <a:miter/>
          </a:ln>
        </p:spPr>
        <p:txBody>
          <a:bodyPr anchor="t"/>
          <a:lstStyle>
            <a:lvl1pPr algn="ctr" eaLnBrk="1" hangingPunct="1">
              <a:buFont typeface="Arial" panose="020B0604020202020204" pitchFamily="34" charset="0"/>
              <a:buNone/>
              <a:defRPr sz="1400" noProof="1">
                <a:latin typeface="Arial" charset="0"/>
                <a:ea typeface="宋体" charset="-122"/>
              </a:defRPr>
            </a:lvl1pPr>
          </a:lstStyle>
          <a:p>
            <a:pPr>
              <a:defRPr/>
            </a:pPr>
            <a:endParaRPr lang="en-US" altLang="x-none"/>
          </a:p>
        </p:txBody>
      </p:sp>
      <p:sp>
        <p:nvSpPr>
          <p:cNvPr id="6" name="Rectangle 6">
            <a:extLst>
              <a:ext uri="{FF2B5EF4-FFF2-40B4-BE49-F238E27FC236}">
                <a16:creationId xmlns:a16="http://schemas.microsoft.com/office/drawing/2014/main" id="{6F25CE5D-5267-4542-A614-3E8A07701FDD}"/>
              </a:ext>
            </a:extLst>
          </p:cNvPr>
          <p:cNvSpPr>
            <a:spLocks noGrp="1"/>
          </p:cNvSpPr>
          <p:nvPr>
            <p:ph type="sldNum" sz="quarter"/>
          </p:nvPr>
        </p:nvSpPr>
        <p:spPr>
          <a:xfrm>
            <a:off x="6553200" y="6245225"/>
            <a:ext cx="2133600" cy="476250"/>
          </a:xfrm>
          <a:prstGeom prst="rect">
            <a:avLst/>
          </a:prstGeom>
          <a:noFill/>
          <a:ln w="9525">
            <a:noFill/>
            <a:miter/>
          </a:ln>
        </p:spPr>
        <p:txBody>
          <a:bodyPr anchor="t"/>
          <a:lstStyle>
            <a:lvl1pPr algn="r" eaLnBrk="1" hangingPunct="1">
              <a:buFont typeface="Arial" panose="020B0604020202020204" pitchFamily="34" charset="0"/>
              <a:buNone/>
              <a:defRPr sz="1400" noProof="1" dirty="0">
                <a:latin typeface="Arial" charset="0"/>
                <a:ea typeface="宋体" charset="-122"/>
                <a:cs typeface="+mn-ea"/>
              </a:defRPr>
            </a:lvl1pPr>
          </a:lstStyle>
          <a:p>
            <a:pPr>
              <a:defRPr/>
            </a:pPr>
            <a:fld id="{FE403A0B-B9E5-B84B-8211-C93BFA109B34}" type="slidenum">
              <a:rPr lang="zh-CN" altLang="en-US"/>
              <a:pPr>
                <a:defRPr/>
              </a:pPr>
              <a:t>‹#›</a:t>
            </a:fld>
            <a:endParaRPr lang="zh-CN" altLang="en-US">
              <a:cs typeface="+mn-cs"/>
            </a:endParaRPr>
          </a:p>
        </p:txBody>
      </p:sp>
    </p:spTree>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Lst>
  <p:transition>
    <p:random/>
  </p:transition>
  <p:txStyles>
    <p:titleStyle>
      <a:lvl1pPr algn="ctr" rtl="0" eaLnBrk="0" fontAlgn="base" hangingPunct="0">
        <a:spcBef>
          <a:spcPct val="0"/>
        </a:spcBef>
        <a:spcAft>
          <a:spcPct val="0"/>
        </a:spcAft>
        <a:defRPr sz="3200" kern="1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16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14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14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14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14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14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14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7890" name="标题 2">
            <a:extLst>
              <a:ext uri="{FF2B5EF4-FFF2-40B4-BE49-F238E27FC236}">
                <a16:creationId xmlns:a16="http://schemas.microsoft.com/office/drawing/2014/main" id="{B1A1741B-D1B0-DD4C-86C8-CB5A7D5ADD92}"/>
              </a:ext>
            </a:extLst>
          </p:cNvPr>
          <p:cNvSpPr>
            <a:spLocks noGrp="1" noChangeArrowheads="1"/>
          </p:cNvSpPr>
          <p:nvPr>
            <p:ph type="title" idx="4294967295"/>
          </p:nvPr>
        </p:nvSpPr>
        <p:spPr bwMode="auto">
          <a:xfrm>
            <a:off x="468313" y="292100"/>
            <a:ext cx="8229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zh-CN" altLang="en-US"/>
              <a:t>单击此处编辑母版标题样式</a:t>
            </a:r>
          </a:p>
        </p:txBody>
      </p:sp>
      <p:sp>
        <p:nvSpPr>
          <p:cNvPr id="37891" name="文本占位符 3">
            <a:extLst>
              <a:ext uri="{FF2B5EF4-FFF2-40B4-BE49-F238E27FC236}">
                <a16:creationId xmlns:a16="http://schemas.microsoft.com/office/drawing/2014/main" id="{B20BB1AC-70C9-C64C-AFC0-8D0B03B46DD2}"/>
              </a:ext>
            </a:extLst>
          </p:cNvPr>
          <p:cNvSpPr>
            <a:spLocks noGrp="1" noChangeArrowheads="1"/>
          </p:cNvSpPr>
          <p:nvPr>
            <p:ph type="body" idx="4294967295"/>
          </p:nvPr>
        </p:nvSpPr>
        <p:spPr bwMode="auto">
          <a:xfrm>
            <a:off x="468313" y="1198563"/>
            <a:ext cx="822960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5B15D4F-7FA7-D64C-A5F4-0C0A2CF4C0FD}"/>
              </a:ext>
            </a:extLst>
          </p:cNvPr>
          <p:cNvSpPr>
            <a:spLocks noGrp="1"/>
          </p:cNvSpPr>
          <p:nvPr>
            <p:ph type="dt" sz="half" idx="2"/>
          </p:nvPr>
        </p:nvSpPr>
        <p:spPr>
          <a:xfrm>
            <a:off x="457200" y="6245225"/>
            <a:ext cx="2133600" cy="476250"/>
          </a:xfrm>
          <a:prstGeom prst="rect">
            <a:avLst/>
          </a:prstGeom>
          <a:noFill/>
          <a:ln w="9525">
            <a:noFill/>
            <a:miter/>
          </a:ln>
        </p:spPr>
        <p:txBody>
          <a:bodyPr/>
          <a:lstStyle>
            <a:lvl1pPr eaLnBrk="1" hangingPunct="1">
              <a:buFont typeface="Arial" panose="020B0604020202020204" pitchFamily="34" charset="0"/>
              <a:buNone/>
              <a:defRPr sz="1400" noProof="1">
                <a:ea typeface="宋体" charset="-122"/>
              </a:defRPr>
            </a:lvl1pPr>
          </a:lstStyle>
          <a:p>
            <a:pPr>
              <a:defRPr/>
            </a:pPr>
            <a:endParaRPr lang="zh-CN" altLang="en-US"/>
          </a:p>
        </p:txBody>
      </p:sp>
      <p:sp>
        <p:nvSpPr>
          <p:cNvPr id="6" name="页脚占位符 5">
            <a:extLst>
              <a:ext uri="{FF2B5EF4-FFF2-40B4-BE49-F238E27FC236}">
                <a16:creationId xmlns:a16="http://schemas.microsoft.com/office/drawing/2014/main" id="{353B9155-2509-7442-A4C7-2CBA3AD95C81}"/>
              </a:ext>
            </a:extLst>
          </p:cNvPr>
          <p:cNvSpPr>
            <a:spLocks noGrp="1"/>
          </p:cNvSpPr>
          <p:nvPr>
            <p:ph type="ftr" sz="quarter" idx="3"/>
          </p:nvPr>
        </p:nvSpPr>
        <p:spPr>
          <a:xfrm>
            <a:off x="3124200" y="6245225"/>
            <a:ext cx="2895600" cy="476250"/>
          </a:xfrm>
          <a:prstGeom prst="rect">
            <a:avLst/>
          </a:prstGeom>
          <a:noFill/>
          <a:ln w="9525">
            <a:noFill/>
            <a:miter/>
          </a:ln>
        </p:spPr>
        <p:txBody>
          <a:bodyPr/>
          <a:lstStyle>
            <a:lvl1pPr algn="ctr" eaLnBrk="1" hangingPunct="1">
              <a:buFont typeface="Arial" panose="020B0604020202020204" pitchFamily="34" charset="0"/>
              <a:buNone/>
              <a:defRPr sz="1400" noProof="1">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2371977E-E676-D44C-95B3-4A587245A1D7}"/>
              </a:ext>
            </a:extLst>
          </p:cNvPr>
          <p:cNvSpPr>
            <a:spLocks noGrp="1"/>
          </p:cNvSpPr>
          <p:nvPr>
            <p:ph type="sldNum" sz="quarter" idx="4"/>
          </p:nvPr>
        </p:nvSpPr>
        <p:spPr>
          <a:xfrm>
            <a:off x="6553200" y="6245225"/>
            <a:ext cx="2133600" cy="476250"/>
          </a:xfrm>
          <a:prstGeom prst="rect">
            <a:avLst/>
          </a:prstGeom>
          <a:noFill/>
          <a:ln w="9525">
            <a:noFill/>
            <a:miter/>
          </a:ln>
        </p:spPr>
        <p:txBody>
          <a:bodyPr/>
          <a:lstStyle>
            <a:lvl1pPr algn="r" eaLnBrk="1" hangingPunct="1">
              <a:buFont typeface="Arial" panose="020B0604020202020204" pitchFamily="34" charset="0"/>
              <a:buNone/>
              <a:defRPr sz="1400" noProof="1" dirty="0">
                <a:latin typeface="Arial" charset="0"/>
                <a:ea typeface="宋体" charset="-122"/>
                <a:cs typeface="+mn-ea"/>
              </a:defRPr>
            </a:lvl1pPr>
          </a:lstStyle>
          <a:p>
            <a:pPr>
              <a:defRPr/>
            </a:pPr>
            <a:fld id="{24BC04EA-5B0F-E144-8939-A1A253866886}" type="slidenum">
              <a:rPr lang="zh-CN" altLang="en-US"/>
              <a:pPr>
                <a:defRPr/>
              </a:pPr>
              <a:t>‹#›</a:t>
            </a:fld>
            <a:endParaRPr lang="zh-CN" altLang="en-US">
              <a:latin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 id="2147483992" r:id="rId12"/>
    <p:sldLayoutId id="2147483993" r:id="rId13"/>
  </p:sldLayoutIdLst>
  <p:txStyles>
    <p:titleStyle>
      <a:lvl1pPr algn="r" rtl="0" eaLnBrk="0" fontAlgn="base" hangingPunct="0">
        <a:spcBef>
          <a:spcPct val="0"/>
        </a:spcBef>
        <a:spcAft>
          <a:spcPct val="0"/>
        </a:spcAft>
        <a:defRPr sz="3600" kern="1200">
          <a:solidFill>
            <a:schemeClr val="tx2"/>
          </a:solidFill>
          <a:latin typeface="+mj-lt"/>
          <a:ea typeface="+mj-ea"/>
          <a:cs typeface="+mj-cs"/>
        </a:defRPr>
      </a:lvl1pPr>
      <a:lvl2pPr algn="r" rtl="0" eaLnBrk="0" fontAlgn="base" hangingPunct="0">
        <a:spcBef>
          <a:spcPct val="0"/>
        </a:spcBef>
        <a:spcAft>
          <a:spcPct val="0"/>
        </a:spcAft>
        <a:defRPr sz="3600">
          <a:solidFill>
            <a:schemeClr val="tx2"/>
          </a:solidFill>
          <a:latin typeface="Arial" panose="020B0604020202020204" pitchFamily="34" charset="0"/>
          <a:ea typeface="宋体" panose="02010600030101010101" pitchFamily="2" charset="-122"/>
        </a:defRPr>
      </a:lvl2pPr>
      <a:lvl3pPr algn="r" rtl="0" eaLnBrk="0" fontAlgn="base" hangingPunct="0">
        <a:spcBef>
          <a:spcPct val="0"/>
        </a:spcBef>
        <a:spcAft>
          <a:spcPct val="0"/>
        </a:spcAft>
        <a:defRPr sz="3600">
          <a:solidFill>
            <a:schemeClr val="tx2"/>
          </a:solidFill>
          <a:latin typeface="Arial" panose="020B0604020202020204" pitchFamily="34" charset="0"/>
          <a:ea typeface="宋体" panose="02010600030101010101" pitchFamily="2" charset="-122"/>
        </a:defRPr>
      </a:lvl3pPr>
      <a:lvl4pPr algn="r" rtl="0" eaLnBrk="0" fontAlgn="base" hangingPunct="0">
        <a:spcBef>
          <a:spcPct val="0"/>
        </a:spcBef>
        <a:spcAft>
          <a:spcPct val="0"/>
        </a:spcAft>
        <a:defRPr sz="3600">
          <a:solidFill>
            <a:schemeClr val="tx2"/>
          </a:solidFill>
          <a:latin typeface="Arial" panose="020B0604020202020204" pitchFamily="34" charset="0"/>
          <a:ea typeface="宋体" panose="02010600030101010101" pitchFamily="2" charset="-122"/>
        </a:defRPr>
      </a:lvl4pPr>
      <a:lvl5pPr algn="r" rtl="0" eaLnBrk="0" fontAlgn="base" hangingPunct="0">
        <a:spcBef>
          <a:spcPct val="0"/>
        </a:spcBef>
        <a:spcAft>
          <a:spcPct val="0"/>
        </a:spcAft>
        <a:defRPr sz="3600">
          <a:solidFill>
            <a:schemeClr val="tx2"/>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600">
          <a:solidFill>
            <a:schemeClr val="tx2"/>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600">
          <a:solidFill>
            <a:schemeClr val="tx2"/>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600">
          <a:solidFill>
            <a:schemeClr val="tx2"/>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6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16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16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16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16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4018" name="Group 16">
            <a:extLst>
              <a:ext uri="{FF2B5EF4-FFF2-40B4-BE49-F238E27FC236}">
                <a16:creationId xmlns:a16="http://schemas.microsoft.com/office/drawing/2014/main" id="{EC81CB37-E9B8-944C-92C9-11DAC2DD4228}"/>
              </a:ext>
            </a:extLst>
          </p:cNvPr>
          <p:cNvGrpSpPr>
            <a:grpSpLocks/>
          </p:cNvGrpSpPr>
          <p:nvPr/>
        </p:nvGrpSpPr>
        <p:grpSpPr bwMode="auto">
          <a:xfrm>
            <a:off x="-7938" y="-7938"/>
            <a:ext cx="9169401" cy="6873876"/>
            <a:chOff x="-8467" y="-8468"/>
            <a:chExt cx="9169805" cy="6874935"/>
          </a:xfrm>
        </p:grpSpPr>
        <p:sp>
          <p:nvSpPr>
            <p:cNvPr id="7" name="Freeform 6">
              <a:extLst>
                <a:ext uri="{FF2B5EF4-FFF2-40B4-BE49-F238E27FC236}">
                  <a16:creationId xmlns:a16="http://schemas.microsoft.com/office/drawing/2014/main" id="{92EF84DC-CB87-0846-AF3F-E3C81324D864}"/>
                </a:ext>
              </a:extLst>
            </p:cNvPr>
            <p:cNvSpPr/>
            <p:nvPr/>
          </p:nvSpPr>
          <p:spPr>
            <a:xfrm>
              <a:off x="-8467" y="4013290"/>
              <a:ext cx="457221"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7BFFA3CD-F1B7-984C-9AAE-095A23E85EF2}"/>
                </a:ext>
              </a:extLst>
            </p:cNvPr>
            <p:cNvCxnSpPr/>
            <p:nvPr/>
          </p:nvCxnSpPr>
          <p:spPr>
            <a:xfrm flipV="1">
              <a:off x="5130497"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C03C1D85-EDB9-FE4B-AD3B-D5D8EDF6C865}"/>
                </a:ext>
              </a:extLst>
            </p:cNvPr>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A3E0D870-B528-5B42-9202-47D5C264F779}"/>
                </a:ext>
              </a:extLst>
            </p:cNvPr>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E1BBFD04-6FAC-034C-AD0A-44A5BB7F6CFA}"/>
                </a:ext>
              </a:extLst>
            </p:cNvPr>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72AB1E4E-A124-E94B-8079-8F23D6A01D32}"/>
                </a:ext>
              </a:extLst>
            </p:cNvPr>
            <p:cNvSpPr/>
            <p:nvPr/>
          </p:nvSpPr>
          <p:spPr>
            <a:xfrm>
              <a:off x="6638689" y="3919613"/>
              <a:ext cx="2513124"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BF9F07E0-11F6-5A41-B3C1-1C0AEB8986BD}"/>
                </a:ext>
              </a:extLst>
            </p:cNvPr>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7C56854C-C790-D642-82C0-CEBCFE42B0E6}"/>
                </a:ext>
              </a:extLst>
            </p:cNvPr>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D84AD3C1-2F32-BD41-AF79-913533AB7F70}"/>
                </a:ext>
              </a:extLst>
            </p:cNvPr>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1EBF6F6F-881D-CC47-8FFC-05833159C28F}"/>
                </a:ext>
              </a:extLst>
            </p:cNvPr>
            <p:cNvSpPr/>
            <p:nvPr/>
          </p:nvSpPr>
          <p:spPr>
            <a:xfrm>
              <a:off x="8059564"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4019" name="Title Placeholder 1">
            <a:extLst>
              <a:ext uri="{FF2B5EF4-FFF2-40B4-BE49-F238E27FC236}">
                <a16:creationId xmlns:a16="http://schemas.microsoft.com/office/drawing/2014/main" id="{0D3B9D56-5D91-8744-BB1F-98BDF9708A00}"/>
              </a:ext>
            </a:extLst>
          </p:cNvPr>
          <p:cNvSpPr>
            <a:spLocks noGrp="1" noChangeArrowheads="1"/>
          </p:cNvSpPr>
          <p:nvPr>
            <p:ph type="title"/>
          </p:nvPr>
        </p:nvSpPr>
        <p:spPr bwMode="auto">
          <a:xfrm>
            <a:off x="609600" y="609600"/>
            <a:ext cx="6348413"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214020" name="Text Placeholder 2">
            <a:extLst>
              <a:ext uri="{FF2B5EF4-FFF2-40B4-BE49-F238E27FC236}">
                <a16:creationId xmlns:a16="http://schemas.microsoft.com/office/drawing/2014/main" id="{C8C9DE53-7F6F-DA4D-BFBD-F57D0F085B85}"/>
              </a:ext>
            </a:extLst>
          </p:cNvPr>
          <p:cNvSpPr>
            <a:spLocks noGrp="1" noChangeArrowheads="1"/>
          </p:cNvSpPr>
          <p:nvPr>
            <p:ph type="body" idx="1"/>
          </p:nvPr>
        </p:nvSpPr>
        <p:spPr bwMode="auto">
          <a:xfrm>
            <a:off x="609600" y="2160588"/>
            <a:ext cx="6348413"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980D69C-C809-0640-8571-EF5D52CFCB18}"/>
              </a:ext>
            </a:extLst>
          </p:cNvPr>
          <p:cNvSpPr>
            <a:spLocks noGrp="1"/>
          </p:cNvSpPr>
          <p:nvPr>
            <p:ph type="dt" sz="half" idx="2"/>
          </p:nvPr>
        </p:nvSpPr>
        <p:spPr>
          <a:xfrm>
            <a:off x="5405438" y="6042025"/>
            <a:ext cx="684212" cy="365125"/>
          </a:xfrm>
          <a:prstGeom prst="rect">
            <a:avLst/>
          </a:prstGeom>
        </p:spPr>
        <p:txBody>
          <a:bodyPr vert="horz" lIns="91440" tIns="45720" rIns="91440" bIns="45720" rtlCol="0" anchor="ctr"/>
          <a:lstStyle>
            <a:lvl1pPr algn="r" eaLnBrk="1" hangingPunct="1">
              <a:buFont typeface="Arial" panose="020B0604020202020204" pitchFamily="34" charset="0"/>
              <a:buNone/>
              <a:defRPr sz="900">
                <a:solidFill>
                  <a:schemeClr val="tx1">
                    <a:tint val="75000"/>
                  </a:schemeClr>
                </a:solidFill>
              </a:defRPr>
            </a:lvl1pPr>
          </a:lstStyle>
          <a:p>
            <a:pPr>
              <a:defRPr/>
            </a:pPr>
            <a:endParaRPr lang="en-US" altLang="x-none"/>
          </a:p>
        </p:txBody>
      </p:sp>
      <p:sp>
        <p:nvSpPr>
          <p:cNvPr id="5" name="Footer Placeholder 4">
            <a:extLst>
              <a:ext uri="{FF2B5EF4-FFF2-40B4-BE49-F238E27FC236}">
                <a16:creationId xmlns:a16="http://schemas.microsoft.com/office/drawing/2014/main" id="{E8020B72-08C4-9B41-8EA9-9AAC41E302B9}"/>
              </a:ext>
            </a:extLst>
          </p:cNvPr>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900">
                <a:solidFill>
                  <a:schemeClr val="tx1">
                    <a:tint val="75000"/>
                  </a:schemeClr>
                </a:solidFill>
              </a:defRPr>
            </a:lvl1pPr>
          </a:lstStyle>
          <a:p>
            <a:pPr>
              <a:defRPr/>
            </a:pPr>
            <a:endParaRPr lang="en-US" altLang="x-none"/>
          </a:p>
        </p:txBody>
      </p:sp>
      <p:sp>
        <p:nvSpPr>
          <p:cNvPr id="6" name="Slide Number Placeholder 5">
            <a:extLst>
              <a:ext uri="{FF2B5EF4-FFF2-40B4-BE49-F238E27FC236}">
                <a16:creationId xmlns:a16="http://schemas.microsoft.com/office/drawing/2014/main" id="{7A05C364-879A-4043-8207-1CE9009634E5}"/>
              </a:ext>
            </a:extLst>
          </p:cNvPr>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lgn="r" eaLnBrk="1" hangingPunct="1">
              <a:buFont typeface="Arial" panose="020B0604020202020204" pitchFamily="34" charset="0"/>
              <a:buNone/>
              <a:defRPr sz="900" smtClean="0">
                <a:solidFill>
                  <a:schemeClr val="accent1"/>
                </a:solidFill>
              </a:defRPr>
            </a:lvl1pPr>
          </a:lstStyle>
          <a:p>
            <a:pPr>
              <a:defRPr/>
            </a:pPr>
            <a:fld id="{BDEE460E-D67A-3048-AC64-D47C32993B8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Lst>
  <p:transition>
    <p:random/>
  </p:transition>
  <p:txStyles>
    <p:titleStyle>
      <a:lvl1pPr algn="l" defTabSz="457200" rtl="0" fontAlgn="base">
        <a:spcBef>
          <a:spcPct val="0"/>
        </a:spcBef>
        <a:spcAft>
          <a:spcPct val="0"/>
        </a:spcAft>
        <a:defRPr sz="3600" kern="1200">
          <a:solidFill>
            <a:schemeClr val="accent1"/>
          </a:solidFill>
          <a:latin typeface="+mj-lt"/>
          <a:ea typeface="+mj-ea"/>
          <a:cs typeface="方正姚体"/>
        </a:defRPr>
      </a:lvl1pPr>
      <a:lvl2pPr algn="l" defTabSz="457200" rtl="0" fontAlgn="base">
        <a:spcBef>
          <a:spcPct val="0"/>
        </a:spcBef>
        <a:spcAft>
          <a:spcPct val="0"/>
        </a:spcAft>
        <a:defRPr sz="3600">
          <a:solidFill>
            <a:schemeClr val="accent1"/>
          </a:solidFill>
          <a:latin typeface="Trebuchet MS" panose="020B0703020202090204" pitchFamily="34" charset="0"/>
          <a:ea typeface="方正姚体"/>
          <a:cs typeface="方正姚体"/>
        </a:defRPr>
      </a:lvl2pPr>
      <a:lvl3pPr algn="l" defTabSz="457200" rtl="0" fontAlgn="base">
        <a:spcBef>
          <a:spcPct val="0"/>
        </a:spcBef>
        <a:spcAft>
          <a:spcPct val="0"/>
        </a:spcAft>
        <a:defRPr sz="3600">
          <a:solidFill>
            <a:schemeClr val="accent1"/>
          </a:solidFill>
          <a:latin typeface="Trebuchet MS" panose="020B0703020202090204" pitchFamily="34" charset="0"/>
          <a:ea typeface="方正姚体"/>
          <a:cs typeface="方正姚体"/>
        </a:defRPr>
      </a:lvl3pPr>
      <a:lvl4pPr algn="l" defTabSz="457200" rtl="0" fontAlgn="base">
        <a:spcBef>
          <a:spcPct val="0"/>
        </a:spcBef>
        <a:spcAft>
          <a:spcPct val="0"/>
        </a:spcAft>
        <a:defRPr sz="3600">
          <a:solidFill>
            <a:schemeClr val="accent1"/>
          </a:solidFill>
          <a:latin typeface="Trebuchet MS" panose="020B0703020202090204" pitchFamily="34" charset="0"/>
          <a:ea typeface="方正姚体"/>
          <a:cs typeface="方正姚体"/>
        </a:defRPr>
      </a:lvl4pPr>
      <a:lvl5pPr algn="l" defTabSz="457200" rtl="0" fontAlgn="base">
        <a:spcBef>
          <a:spcPct val="0"/>
        </a:spcBef>
        <a:spcAft>
          <a:spcPct val="0"/>
        </a:spcAft>
        <a:defRPr sz="3600">
          <a:solidFill>
            <a:schemeClr val="accent1"/>
          </a:solidFill>
          <a:latin typeface="Trebuchet MS" panose="020B0703020202090204" pitchFamily="34" charset="0"/>
          <a:ea typeface="方正姚体"/>
          <a:cs typeface="方正姚体"/>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itchFamily="2"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2"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2"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2"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2"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5.emf"/></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7.emf"/></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8.em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9.emf"/></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media/image20.jpeg"/></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2.emf"/></Relationships>
</file>

<file path=ppt/slides/_rels/slide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3.emf"/></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4.emf"/></Relationships>
</file>

<file path=ppt/slides/_rels/slide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5.emf"/><Relationship Id="rId4" Type="http://schemas.openxmlformats.org/officeDocument/2006/relationships/image" Target="../media/image10.png"/></Relationships>
</file>

<file path=ppt/slides/_rels/slide7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6.emf"/></Relationships>
</file>

<file path=ppt/slides/_rels/slide7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8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7.emf"/></Relationships>
</file>

<file path=ppt/slides/_rels/slide9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a:extLst>
              <a:ext uri="{FF2B5EF4-FFF2-40B4-BE49-F238E27FC236}">
                <a16:creationId xmlns:a16="http://schemas.microsoft.com/office/drawing/2014/main" id="{CA23A4B4-C0EE-BB48-9EA8-C72EC964E8B8}"/>
              </a:ext>
            </a:extLst>
          </p:cNvPr>
          <p:cNvSpPr>
            <a:spLocks noGrp="1" noChangeArrowheads="1"/>
          </p:cNvSpPr>
          <p:nvPr>
            <p:ph type="ctrTitle" idx="4294967295"/>
          </p:nvPr>
        </p:nvSpPr>
        <p:spPr>
          <a:xfrm>
            <a:off x="0" y="2130425"/>
            <a:ext cx="5780088" cy="1543050"/>
          </a:xfrm>
        </p:spPr>
        <p:txBody>
          <a:bodyPr/>
          <a:lstStyle/>
          <a:p>
            <a:pPr algn="ctr"/>
            <a:r>
              <a:rPr lang="zh-CN" altLang="en-US" sz="5000">
                <a:solidFill>
                  <a:srgbClr val="0000FF"/>
                </a:solidFill>
                <a:latin typeface="Tempus Sans ITC" pitchFamily="82" charset="77"/>
                <a:ea typeface="隶书" charset="-122"/>
              </a:rPr>
              <a:t>第</a:t>
            </a:r>
            <a:r>
              <a:rPr lang="en-US" altLang="zh-CN" sz="5000">
                <a:solidFill>
                  <a:srgbClr val="0000FF"/>
                </a:solidFill>
                <a:latin typeface="Tempus Sans ITC" pitchFamily="82" charset="77"/>
                <a:ea typeface="隶书" charset="-122"/>
              </a:rPr>
              <a:t>4</a:t>
            </a:r>
            <a:r>
              <a:rPr lang="zh-CN" altLang="en-US" sz="5000">
                <a:solidFill>
                  <a:srgbClr val="0000FF"/>
                </a:solidFill>
                <a:latin typeface="Tempus Sans ITC" pitchFamily="82" charset="77"/>
                <a:ea typeface="隶书" charset="-122"/>
              </a:rPr>
              <a:t>章 设备管理</a:t>
            </a:r>
          </a:p>
        </p:txBody>
      </p:sp>
      <p:pic>
        <p:nvPicPr>
          <p:cNvPr id="53250" name="Picture 3" descr="绿花0">
            <a:extLst>
              <a:ext uri="{FF2B5EF4-FFF2-40B4-BE49-F238E27FC236}">
                <a16:creationId xmlns:a16="http://schemas.microsoft.com/office/drawing/2014/main" id="{A66F4ED9-6E83-BB43-A5A6-DC6CABA33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73935" r="80243"/>
          <a:stretch>
            <a:fillRect/>
          </a:stretch>
        </p:blipFill>
        <p:spPr bwMode="auto">
          <a:xfrm>
            <a:off x="-252413" y="5213350"/>
            <a:ext cx="1714501"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1" name="Picture 9" descr="绿花4">
            <a:extLst>
              <a:ext uri="{FF2B5EF4-FFF2-40B4-BE49-F238E27FC236}">
                <a16:creationId xmlns:a16="http://schemas.microsoft.com/office/drawing/2014/main" id="{DA344049-AD75-6046-B562-87E51242B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9584" t="60231"/>
          <a:stretch>
            <a:fillRect/>
          </a:stretch>
        </p:blipFill>
        <p:spPr bwMode="auto">
          <a:xfrm>
            <a:off x="2628900" y="5043488"/>
            <a:ext cx="1281113"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Picture 6" descr="绿花4">
            <a:extLst>
              <a:ext uri="{FF2B5EF4-FFF2-40B4-BE49-F238E27FC236}">
                <a16:creationId xmlns:a16="http://schemas.microsoft.com/office/drawing/2014/main" id="{8F67F9F9-BBA1-F443-A088-EDE6AA5E7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9584" t="60231"/>
          <a:stretch>
            <a:fillRect/>
          </a:stretch>
        </p:blipFill>
        <p:spPr bwMode="auto">
          <a:xfrm>
            <a:off x="1292225" y="4581525"/>
            <a:ext cx="1606550"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F5DD1E6E-6547-8145-98D0-EA8D005F3084}"/>
              </a:ext>
            </a:extLst>
          </p:cNvPr>
          <p:cNvSpPr>
            <a:spLocks noGrp="1" noChangeArrowheads="1"/>
          </p:cNvSpPr>
          <p:nvPr>
            <p:ph idx="4294967295"/>
          </p:nvPr>
        </p:nvSpPr>
        <p:spPr>
          <a:xfrm>
            <a:off x="422275" y="1755775"/>
            <a:ext cx="8721725" cy="4527550"/>
          </a:xfrm>
        </p:spPr>
        <p:txBody>
          <a:bodyPr/>
          <a:lstStyle/>
          <a:p>
            <a:pPr marL="352425">
              <a:lnSpc>
                <a:spcPct val="140000"/>
              </a:lnSpc>
            </a:pPr>
            <a:r>
              <a:rPr lang="zh-CN" altLang="en-US" sz="2400">
                <a:latin typeface="Tempus Sans ITC" pitchFamily="82" charset="77"/>
              </a:rPr>
              <a:t>设备控制器是计算机中的一个实体，其主要职责是控制一个或多个</a:t>
            </a:r>
            <a:r>
              <a:rPr lang="en-US" altLang="zh-CN" sz="2400">
                <a:latin typeface="Tempus Sans ITC" pitchFamily="82" charset="77"/>
              </a:rPr>
              <a:t>I/O</a:t>
            </a:r>
            <a:r>
              <a:rPr lang="zh-CN" altLang="en-US" sz="2400">
                <a:latin typeface="Tempus Sans ITC" pitchFamily="82" charset="77"/>
              </a:rPr>
              <a:t>设备，以实现</a:t>
            </a:r>
            <a:r>
              <a:rPr lang="en-US" altLang="zh-CN" sz="2400">
                <a:latin typeface="Tempus Sans ITC" pitchFamily="82" charset="77"/>
              </a:rPr>
              <a:t>I/O</a:t>
            </a:r>
            <a:r>
              <a:rPr lang="zh-CN" altLang="en-US" sz="2400">
                <a:latin typeface="Tempus Sans ITC" pitchFamily="82" charset="77"/>
              </a:rPr>
              <a:t>设备和计算机之间的数据交换。它是</a:t>
            </a:r>
            <a:r>
              <a:rPr lang="en-US" altLang="zh-CN" sz="2400">
                <a:latin typeface="Tempus Sans ITC" pitchFamily="82" charset="77"/>
              </a:rPr>
              <a:t>CPU</a:t>
            </a:r>
            <a:r>
              <a:rPr lang="zh-CN" altLang="en-US" sz="2400">
                <a:latin typeface="Tempus Sans ITC" pitchFamily="82" charset="77"/>
              </a:rPr>
              <a:t>与</a:t>
            </a:r>
            <a:r>
              <a:rPr lang="en-US" altLang="zh-CN" sz="2400">
                <a:latin typeface="Tempus Sans ITC" pitchFamily="82" charset="77"/>
              </a:rPr>
              <a:t>I/O</a:t>
            </a:r>
            <a:r>
              <a:rPr lang="zh-CN" altLang="en-US" sz="2400">
                <a:latin typeface="Tempus Sans ITC" pitchFamily="82" charset="77"/>
              </a:rPr>
              <a:t>设备之间的接口，它接收从</a:t>
            </a:r>
            <a:r>
              <a:rPr lang="en-US" altLang="zh-CN" sz="2400">
                <a:latin typeface="Tempus Sans ITC" pitchFamily="82" charset="77"/>
              </a:rPr>
              <a:t>CPU</a:t>
            </a:r>
            <a:r>
              <a:rPr lang="zh-CN" altLang="en-US" sz="2400">
                <a:latin typeface="Tempus Sans ITC" pitchFamily="82" charset="77"/>
              </a:rPr>
              <a:t>发来的命令，并去控制</a:t>
            </a:r>
            <a:r>
              <a:rPr lang="en-US" altLang="zh-CN" sz="2400">
                <a:latin typeface="Tempus Sans ITC" pitchFamily="82" charset="77"/>
              </a:rPr>
              <a:t>I/O</a:t>
            </a:r>
            <a:r>
              <a:rPr lang="zh-CN" altLang="en-US" sz="2400">
                <a:latin typeface="Tempus Sans ITC" pitchFamily="82" charset="77"/>
              </a:rPr>
              <a:t>设备工作，以使处理机从繁杂的设备控制事务中解脱出来。</a:t>
            </a:r>
          </a:p>
          <a:p>
            <a:pPr marL="352425">
              <a:lnSpc>
                <a:spcPct val="140000"/>
              </a:lnSpc>
            </a:pPr>
            <a:r>
              <a:rPr lang="zh-CN" altLang="en-US" sz="2400">
                <a:latin typeface="Cambria" panose="02040503050406030204" pitchFamily="18" charset="0"/>
              </a:rPr>
              <a:t>设备控制器是一个可编址的设备，当它仅控制一个设备时，它只有一个唯一的设备地址；若控制可连接多个设备时，则应含有多个设备地址，并使每一个设备地址对应一个设备。</a:t>
            </a:r>
          </a:p>
          <a:p>
            <a:pPr marL="352425">
              <a:lnSpc>
                <a:spcPct val="140000"/>
              </a:lnSpc>
              <a:buFontTx/>
              <a:buNone/>
            </a:pPr>
            <a:endParaRPr lang="zh-CN" altLang="en-US" sz="2400">
              <a:latin typeface="Cambria" panose="02040503050406030204" pitchFamily="18" charset="0"/>
            </a:endParaRPr>
          </a:p>
        </p:txBody>
      </p:sp>
      <p:pic>
        <p:nvPicPr>
          <p:cNvPr id="63490" name="Picture 2" descr="无标题-4">
            <a:extLst>
              <a:ext uri="{FF2B5EF4-FFF2-40B4-BE49-F238E27FC236}">
                <a16:creationId xmlns:a16="http://schemas.microsoft.com/office/drawing/2014/main" id="{49773A22-AE86-774A-B2E3-FCFC9A9C6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1" name="Picture 3" descr="无标题-5">
            <a:extLst>
              <a:ext uri="{FF2B5EF4-FFF2-40B4-BE49-F238E27FC236}">
                <a16:creationId xmlns:a16="http://schemas.microsoft.com/office/drawing/2014/main" id="{229D874B-BC84-2B42-ABF5-90D49DE41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372FBB6D-EEA5-1049-BEB4-B3973F87B93D}"/>
              </a:ext>
            </a:extLst>
          </p:cNvPr>
          <p:cNvSpPr>
            <a:spLocks noGrp="1" noChangeArrowheads="1"/>
          </p:cNvSpPr>
          <p:nvPr>
            <p:ph type="title" idx="4294967295"/>
          </p:nvPr>
        </p:nvSpPr>
        <p:spPr>
          <a:xfrm>
            <a:off x="179388" y="557213"/>
            <a:ext cx="8229600" cy="1143000"/>
          </a:xfrm>
        </p:spPr>
        <p:txBody>
          <a:bodyPr/>
          <a:lstStyle/>
          <a:p>
            <a:pPr algn="r"/>
            <a:r>
              <a:rPr lang="en-US" altLang="en-US" sz="4800" b="1">
                <a:latin typeface="Tempus Sans ITC" pitchFamily="82" charset="77"/>
                <a:sym typeface="宋体" panose="02010600030101010101" pitchFamily="2" charset="-122"/>
              </a:rPr>
              <a:t>设备控制器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p:cTn id="15"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0" end="0"/>
                                            </p:txEl>
                                          </p:spTgt>
                                        </p:tgtEl>
                                        <p:attrNameLst>
                                          <p:attrName>ppt_h</p:attrName>
                                        </p:attrNameLst>
                                      </p:cBhvr>
                                      <p:tavLst>
                                        <p:tav tm="0">
                                          <p:val>
                                            <p:strVal val="#ppt_h"/>
                                          </p:val>
                                        </p:tav>
                                        <p:tav tm="100000">
                                          <p:val>
                                            <p:strVal val="#ppt_h"/>
                                          </p:val>
                                        </p:tav>
                                      </p:tavLst>
                                    </p:anim>
                                  </p:childTnLst>
                                </p:cTn>
                              </p:par>
                              <p:par>
                                <p:cTn id="17" presetID="17" presetClass="entr" presetSubtype="1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p:cTn id="19"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CE21EFA3-2EE9-614C-AD3B-D080AB93C849}"/>
              </a:ext>
            </a:extLst>
          </p:cNvPr>
          <p:cNvSpPr>
            <a:spLocks noGrp="1" noChangeArrowheads="1"/>
          </p:cNvSpPr>
          <p:nvPr>
            <p:ph idx="4294967295"/>
          </p:nvPr>
        </p:nvSpPr>
        <p:spPr>
          <a:xfrm>
            <a:off x="395288" y="1755775"/>
            <a:ext cx="8583612" cy="4962525"/>
          </a:xfrm>
        </p:spPr>
        <p:txBody>
          <a:bodyPr/>
          <a:lstStyle/>
          <a:p>
            <a:pPr marL="19050" indent="495300">
              <a:lnSpc>
                <a:spcPct val="110000"/>
              </a:lnSpc>
              <a:buFontTx/>
              <a:buNone/>
            </a:pPr>
            <a:r>
              <a:rPr lang="en-US" altLang="zh-CN" sz="2400">
                <a:latin typeface="Tempus Sans ITC" pitchFamily="82" charset="77"/>
                <a:sym typeface="宋体" panose="02010600030101010101" pitchFamily="2" charset="-122"/>
              </a:rPr>
              <a:t>3</a:t>
            </a:r>
            <a:r>
              <a:rPr lang="zh-CN" altLang="en-US" sz="2400">
                <a:latin typeface="Tempus Sans ITC" pitchFamily="82" charset="77"/>
                <a:sym typeface="宋体" panose="02010600030101010101" pitchFamily="2" charset="-122"/>
              </a:rPr>
              <a:t>置换算法</a:t>
            </a:r>
          </a:p>
          <a:p>
            <a:pPr marL="19050" indent="495300">
              <a:lnSpc>
                <a:spcPct val="110000"/>
              </a:lnSpc>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问题的提出</a:t>
            </a:r>
          </a:p>
          <a:p>
            <a:pPr marL="19050" indent="495300">
              <a:lnSpc>
                <a:spcPct val="110000"/>
              </a:lnSpc>
              <a:buFontTx/>
              <a:buNone/>
            </a:pPr>
            <a:r>
              <a:rPr lang="zh-CN" altLang="en-US" sz="2400">
                <a:latin typeface="Tempus Sans ITC" pitchFamily="82" charset="77"/>
                <a:sym typeface="宋体" panose="02010600030101010101" pitchFamily="2" charset="-122"/>
              </a:rPr>
              <a:t>磁盘高速缓存中装满盘块的情况下，如果有新的数据需要读入，必须启动置换算法，选择一部分盘块换出，并换入所需的盘块。</a:t>
            </a:r>
          </a:p>
          <a:p>
            <a:pPr marL="19050" indent="495300">
              <a:lnSpc>
                <a:spcPct val="110000"/>
              </a:lnSpc>
              <a:buFontTx/>
              <a:buNone/>
            </a:pPr>
            <a:r>
              <a:rPr lang="en-US" altLang="zh-CN" sz="2400">
                <a:latin typeface="Tempus Sans ITC" pitchFamily="82" charset="77"/>
                <a:sym typeface="宋体" panose="02010600030101010101" pitchFamily="2" charset="-122"/>
              </a:rPr>
              <a:t>(2)</a:t>
            </a:r>
            <a:r>
              <a:rPr lang="zh-CN" altLang="en-US" sz="2400">
                <a:latin typeface="Tempus Sans ITC" pitchFamily="82" charset="77"/>
                <a:sym typeface="宋体" panose="02010600030101010101" pitchFamily="2" charset="-122"/>
              </a:rPr>
              <a:t>置换算法</a:t>
            </a:r>
          </a:p>
          <a:p>
            <a:pPr marL="19050" indent="495300">
              <a:lnSpc>
                <a:spcPct val="110000"/>
              </a:lnSpc>
              <a:buFontTx/>
              <a:buNone/>
            </a:pPr>
            <a:r>
              <a:rPr lang="en-US" altLang="zh-CN" sz="2400">
                <a:latin typeface="Tempus Sans ITC" pitchFamily="82" charset="77"/>
                <a:sym typeface="宋体" panose="02010600030101010101" pitchFamily="2" charset="-122"/>
              </a:rPr>
              <a:t>1) </a:t>
            </a:r>
            <a:r>
              <a:rPr lang="zh-CN" altLang="en-US" sz="2400">
                <a:latin typeface="Tempus Sans ITC" pitchFamily="82" charset="77"/>
                <a:sym typeface="宋体" panose="02010600030101010101" pitchFamily="2" charset="-122"/>
              </a:rPr>
              <a:t>最近最久未使用算法</a:t>
            </a:r>
            <a:r>
              <a:rPr lang="en-US" altLang="zh-CN" sz="2400">
                <a:latin typeface="Tempus Sans ITC" pitchFamily="82" charset="77"/>
                <a:sym typeface="宋体" panose="02010600030101010101" pitchFamily="2" charset="-122"/>
              </a:rPr>
              <a:t>LRU</a:t>
            </a:r>
            <a:r>
              <a:rPr lang="zh-CN" altLang="en-US" sz="2400">
                <a:latin typeface="Tempus Sans ITC" pitchFamily="82" charset="77"/>
                <a:sym typeface="宋体" panose="02010600030101010101" pitchFamily="2" charset="-122"/>
              </a:rPr>
              <a:t>。外存的管理接近内存，请参看第</a:t>
            </a:r>
            <a:r>
              <a:rPr lang="en-US" altLang="zh-CN" sz="2400">
                <a:latin typeface="Tempus Sans ITC" pitchFamily="82" charset="77"/>
                <a:sym typeface="宋体" panose="02010600030101010101" pitchFamily="2" charset="-122"/>
              </a:rPr>
              <a:t>5</a:t>
            </a:r>
            <a:r>
              <a:rPr lang="zh-CN" altLang="en-US" sz="2400">
                <a:latin typeface="Tempus Sans ITC" pitchFamily="82" charset="77"/>
                <a:sym typeface="宋体" panose="02010600030101010101" pitchFamily="2" charset="-122"/>
              </a:rPr>
              <a:t>章</a:t>
            </a:r>
            <a:r>
              <a:rPr lang="en-US" altLang="zh-CN" sz="2400">
                <a:latin typeface="Tempus Sans ITC" pitchFamily="82" charset="77"/>
                <a:sym typeface="宋体" panose="02010600030101010101" pitchFamily="2" charset="-122"/>
              </a:rPr>
              <a:t>5.8</a:t>
            </a:r>
            <a:r>
              <a:rPr lang="zh-CN" altLang="en-US" sz="2400">
                <a:latin typeface="Tempus Sans ITC" pitchFamily="82" charset="77"/>
                <a:sym typeface="宋体" panose="02010600030101010101" pitchFamily="2" charset="-122"/>
              </a:rPr>
              <a:t>节页面置换算法。</a:t>
            </a:r>
          </a:p>
          <a:p>
            <a:pPr marL="19050" indent="495300">
              <a:lnSpc>
                <a:spcPct val="110000"/>
              </a:lnSpc>
              <a:buFontTx/>
              <a:buNone/>
            </a:pPr>
            <a:r>
              <a:rPr lang="en-US" altLang="zh-CN" sz="2400">
                <a:latin typeface="Tempus Sans ITC" pitchFamily="82" charset="77"/>
                <a:sym typeface="宋体" panose="02010600030101010101" pitchFamily="2" charset="-122"/>
              </a:rPr>
              <a:t>2) </a:t>
            </a:r>
            <a:r>
              <a:rPr lang="zh-CN" altLang="en-US" sz="2400">
                <a:latin typeface="Tempus Sans ITC" pitchFamily="82" charset="77"/>
                <a:sym typeface="宋体" panose="02010600030101010101" pitchFamily="2" charset="-122"/>
              </a:rPr>
              <a:t>最近未使用算法</a:t>
            </a:r>
            <a:r>
              <a:rPr lang="en-US" altLang="zh-CN" sz="2400">
                <a:latin typeface="Tempus Sans ITC" pitchFamily="82" charset="77"/>
                <a:sym typeface="宋体" panose="02010600030101010101" pitchFamily="2" charset="-122"/>
              </a:rPr>
              <a:t>NRU</a:t>
            </a:r>
            <a:r>
              <a:rPr lang="zh-CN" altLang="en-US" sz="2400">
                <a:latin typeface="Tempus Sans ITC" pitchFamily="82" charset="77"/>
                <a:sym typeface="宋体" panose="02010600030101010101" pitchFamily="2" charset="-122"/>
              </a:rPr>
              <a:t>。</a:t>
            </a:r>
          </a:p>
          <a:p>
            <a:pPr marL="19050" indent="495300">
              <a:lnSpc>
                <a:spcPct val="110000"/>
              </a:lnSpc>
              <a:buFontTx/>
              <a:buNone/>
            </a:pPr>
            <a:r>
              <a:rPr lang="en-US" altLang="zh-CN" sz="2400">
                <a:latin typeface="Tempus Sans ITC" pitchFamily="82" charset="77"/>
                <a:sym typeface="宋体" panose="02010600030101010101" pitchFamily="2" charset="-122"/>
              </a:rPr>
              <a:t>3) </a:t>
            </a:r>
            <a:r>
              <a:rPr lang="zh-CN" altLang="en-US" sz="2400">
                <a:latin typeface="Tempus Sans ITC" pitchFamily="82" charset="77"/>
                <a:sym typeface="宋体" panose="02010600030101010101" pitchFamily="2" charset="-122"/>
              </a:rPr>
              <a:t>最少使用算法</a:t>
            </a:r>
            <a:r>
              <a:rPr lang="en-US" altLang="zh-CN" sz="2400">
                <a:latin typeface="Tempus Sans ITC" pitchFamily="82" charset="77"/>
                <a:sym typeface="宋体" panose="02010600030101010101" pitchFamily="2" charset="-122"/>
              </a:rPr>
              <a:t>LFU</a:t>
            </a:r>
            <a:r>
              <a:rPr lang="zh-CN" altLang="en-US" sz="2400">
                <a:latin typeface="Tempus Sans ITC" pitchFamily="82" charset="77"/>
                <a:sym typeface="宋体" panose="02010600030101010101" pitchFamily="2" charset="-122"/>
              </a:rPr>
              <a:t>。</a:t>
            </a:r>
          </a:p>
        </p:txBody>
      </p:sp>
      <p:pic>
        <p:nvPicPr>
          <p:cNvPr id="156674" name="Picture 2" descr="无标题-4">
            <a:extLst>
              <a:ext uri="{FF2B5EF4-FFF2-40B4-BE49-F238E27FC236}">
                <a16:creationId xmlns:a16="http://schemas.microsoft.com/office/drawing/2014/main" id="{22995696-DD66-5F42-960F-CF1EE1EA6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675" name="Picture 3" descr="无标题-5">
            <a:extLst>
              <a:ext uri="{FF2B5EF4-FFF2-40B4-BE49-F238E27FC236}">
                <a16:creationId xmlns:a16="http://schemas.microsoft.com/office/drawing/2014/main" id="{592873C2-C1D7-914E-800C-4CA1334BD5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676" name="标题 5">
            <a:extLst>
              <a:ext uri="{FF2B5EF4-FFF2-40B4-BE49-F238E27FC236}">
                <a16:creationId xmlns:a16="http://schemas.microsoft.com/office/drawing/2014/main" id="{D078F4DE-484F-2B43-B0F9-7914657AA7DA}"/>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6.6.4 磁盘高速缓存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nodeType="withEffect">
                                  <p:stCondLst>
                                    <p:cond delay="0"/>
                                  </p:stCondLst>
                                  <p:iterate type="lt">
                                    <p:tmPct val="50000"/>
                                  </p:iterate>
                                  <p:childTnLst>
                                    <p:set>
                                      <p:cBhvr>
                                        <p:cTn id="6"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7"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4"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1"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2">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28"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2">
                                            <p:txEl>
                                              <p:pRg st="3" end="3"/>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35"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2">
                                            <p:txEl>
                                              <p:pRg st="4" end="4"/>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2">
                                            <p:txEl>
                                              <p:pRg st="5" end="5"/>
                                            </p:txEl>
                                          </p:spTgt>
                                        </p:tgtEl>
                                        <p:attrNameLst>
                                          <p:attrName>style.visibility</p:attrName>
                                        </p:attrNameLst>
                                      </p:cBhvr>
                                      <p:to>
                                        <p:strVal val="visible"/>
                                      </p:to>
                                    </p:set>
                                    <p:anim calcmode="discrete" valueType="clr">
                                      <p:cBhvr override="childStyle">
                                        <p:cTn id="42" dur="80"/>
                                        <p:tgtEl>
                                          <p:spTgt spid="2">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2">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2">
                                            <p:txEl>
                                              <p:pRg st="5" end="5"/>
                                            </p:txEl>
                                          </p:spTgt>
                                        </p:tgtEl>
                                        <p:attrNameLst>
                                          <p:attrName>fill.type</p:attrName>
                                        </p:attrNameLst>
                                      </p:cBhvr>
                                      <p:to>
                                        <p:strVal val="solid"/>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2">
                                            <p:txEl>
                                              <p:pRg st="6" end="6"/>
                                            </p:txEl>
                                          </p:spTgt>
                                        </p:tgtEl>
                                        <p:attrNameLst>
                                          <p:attrName>style.visibility</p:attrName>
                                        </p:attrNameLst>
                                      </p:cBhvr>
                                      <p:to>
                                        <p:strVal val="visible"/>
                                      </p:to>
                                    </p:set>
                                    <p:anim calcmode="discrete" valueType="clr">
                                      <p:cBhvr override="childStyle">
                                        <p:cTn id="49" dur="80"/>
                                        <p:tgtEl>
                                          <p:spTgt spid="2">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2">
                                            <p:txEl>
                                              <p:pRg st="6" end="6"/>
                                            </p:txEl>
                                          </p:spTgt>
                                        </p:tgtEl>
                                        <p:attrNameLst>
                                          <p:attrName>fillcolor</p:attrName>
                                        </p:attrNameLst>
                                      </p:cBhvr>
                                      <p:tavLst>
                                        <p:tav tm="0">
                                          <p:val>
                                            <p:clrVal>
                                              <a:schemeClr val="accent2"/>
                                            </p:clrVal>
                                          </p:val>
                                        </p:tav>
                                        <p:tav tm="50000">
                                          <p:val>
                                            <p:clrVal>
                                              <a:schemeClr val="hlink"/>
                                            </p:clrVal>
                                          </p:val>
                                        </p:tav>
                                      </p:tavLst>
                                    </p:anim>
                                    <p:set>
                                      <p:cBhvr>
                                        <p:cTn id="51" dur="80"/>
                                        <p:tgtEl>
                                          <p:spTgt spid="2">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ABF71C99-2D95-2143-ACF8-219BEFCAD09F}"/>
              </a:ext>
            </a:extLst>
          </p:cNvPr>
          <p:cNvSpPr>
            <a:spLocks noGrp="1" noChangeArrowheads="1"/>
          </p:cNvSpPr>
          <p:nvPr>
            <p:ph idx="4294967295"/>
          </p:nvPr>
        </p:nvSpPr>
        <p:spPr>
          <a:xfrm>
            <a:off x="395288" y="1755775"/>
            <a:ext cx="8583612" cy="4962525"/>
          </a:xfrm>
        </p:spPr>
        <p:txBody>
          <a:bodyPr/>
          <a:lstStyle/>
          <a:p>
            <a:pPr marL="19050" indent="0">
              <a:lnSpc>
                <a:spcPct val="130000"/>
              </a:lnSpc>
              <a:buFontTx/>
              <a:buNone/>
            </a:pPr>
            <a:r>
              <a:rPr lang="en-US" altLang="zh-CN" sz="2400">
                <a:latin typeface="Tempus Sans ITC" pitchFamily="82" charset="77"/>
                <a:sym typeface="宋体" panose="02010600030101010101" pitchFamily="2" charset="-122"/>
              </a:rPr>
              <a:t>4</a:t>
            </a:r>
            <a:r>
              <a:rPr lang="zh-CN" altLang="en-US" sz="2400">
                <a:latin typeface="Tempus Sans ITC" pitchFamily="82" charset="77"/>
                <a:sym typeface="宋体" panose="02010600030101010101" pitchFamily="2" charset="-122"/>
              </a:rPr>
              <a:t>周期性回写磁盘</a:t>
            </a:r>
          </a:p>
          <a:p>
            <a:pPr marL="19050" indent="0">
              <a:lnSpc>
                <a:spcPct val="130000"/>
              </a:lnSpc>
              <a:buFontTx/>
              <a:buNone/>
            </a:pPr>
            <a:r>
              <a:rPr lang="en-US" altLang="zh-CN" sz="2400">
                <a:latin typeface="Tempus Sans ITC" pitchFamily="82" charset="77"/>
                <a:sym typeface="宋体" panose="02010600030101010101" pitchFamily="2" charset="-122"/>
              </a:rPr>
              <a:t>(1) LRU</a:t>
            </a:r>
            <a:r>
              <a:rPr lang="zh-CN" altLang="en-US" sz="2400">
                <a:latin typeface="Tempus Sans ITC" pitchFamily="82" charset="77"/>
                <a:sym typeface="宋体" panose="02010600030101010101" pitchFamily="2" charset="-122"/>
              </a:rPr>
              <a:t>算法产生的问题</a:t>
            </a:r>
          </a:p>
          <a:p>
            <a:pPr marL="19050" indent="0">
              <a:lnSpc>
                <a:spcPct val="130000"/>
              </a:lnSpc>
              <a:buFontTx/>
              <a:buNone/>
            </a:pPr>
            <a:r>
              <a:rPr lang="zh-CN" altLang="en-US" sz="2400">
                <a:latin typeface="Tempus Sans ITC" pitchFamily="82" charset="77"/>
                <a:sym typeface="宋体" panose="02010600030101010101" pitchFamily="2" charset="-122"/>
              </a:rPr>
              <a:t>可能对频繁进行写操作的部分造成数据丢失。</a:t>
            </a:r>
          </a:p>
          <a:p>
            <a:pPr marL="19050" indent="0">
              <a:lnSpc>
                <a:spcPct val="130000"/>
              </a:lnSpc>
              <a:buFontTx/>
              <a:buNone/>
            </a:pPr>
            <a:r>
              <a:rPr lang="en-US" altLang="zh-CN" sz="2400">
                <a:latin typeface="Tempus Sans ITC" pitchFamily="82" charset="77"/>
                <a:sym typeface="宋体" panose="02010600030101010101" pitchFamily="2" charset="-122"/>
              </a:rPr>
              <a:t>(2) UNIX</a:t>
            </a:r>
            <a:r>
              <a:rPr lang="zh-CN" altLang="en-US" sz="2400">
                <a:latin typeface="Tempus Sans ITC" pitchFamily="82" charset="77"/>
                <a:sym typeface="宋体" panose="02010600030101010101" pitchFamily="2" charset="-122"/>
              </a:rPr>
              <a:t>的解决办法</a:t>
            </a:r>
          </a:p>
          <a:p>
            <a:pPr marL="19050" indent="0">
              <a:lnSpc>
                <a:spcPct val="130000"/>
              </a:lnSpc>
              <a:buFontTx/>
              <a:buNone/>
            </a:pPr>
            <a:r>
              <a:rPr lang="en-US" altLang="zh-CN" sz="2400">
                <a:latin typeface="Tempus Sans ITC" pitchFamily="82" charset="77"/>
                <a:sym typeface="宋体" panose="02010600030101010101" pitchFamily="2" charset="-122"/>
              </a:rPr>
              <a:t>Update</a:t>
            </a:r>
            <a:r>
              <a:rPr lang="zh-CN" altLang="en-US" sz="2400">
                <a:latin typeface="Tempus Sans ITC" pitchFamily="82" charset="77"/>
                <a:sym typeface="宋体" panose="02010600030101010101" pitchFamily="2" charset="-122"/>
              </a:rPr>
              <a:t>程序每</a:t>
            </a:r>
            <a:r>
              <a:rPr lang="en-US" altLang="zh-CN" sz="2400">
                <a:latin typeface="Tempus Sans ITC" pitchFamily="82" charset="77"/>
                <a:sym typeface="宋体" panose="02010600030101010101" pitchFamily="2" charset="-122"/>
              </a:rPr>
              <a:t>30s</a:t>
            </a:r>
            <a:r>
              <a:rPr lang="zh-CN" altLang="en-US" sz="2400">
                <a:latin typeface="Tempus Sans ITC" pitchFamily="82" charset="77"/>
                <a:sym typeface="宋体" panose="02010600030101010101" pitchFamily="2" charset="-122"/>
              </a:rPr>
              <a:t>强制回写一次。</a:t>
            </a:r>
          </a:p>
          <a:p>
            <a:pPr marL="19050" indent="0">
              <a:lnSpc>
                <a:spcPct val="130000"/>
              </a:lnSpc>
              <a:buFontTx/>
              <a:buNone/>
            </a:pPr>
            <a:r>
              <a:rPr lang="en-US" altLang="zh-CN" sz="2400">
                <a:latin typeface="Tempus Sans ITC" pitchFamily="82" charset="77"/>
                <a:sym typeface="宋体" panose="02010600030101010101" pitchFamily="2" charset="-122"/>
              </a:rPr>
              <a:t>(3) MS-DOS</a:t>
            </a:r>
            <a:r>
              <a:rPr lang="zh-CN" altLang="en-US" sz="2400">
                <a:latin typeface="Tempus Sans ITC" pitchFamily="82" charset="77"/>
                <a:sym typeface="宋体" panose="02010600030101010101" pitchFamily="2" charset="-122"/>
              </a:rPr>
              <a:t>的解决办法</a:t>
            </a:r>
          </a:p>
          <a:p>
            <a:pPr marL="19050" indent="0">
              <a:lnSpc>
                <a:spcPct val="130000"/>
              </a:lnSpc>
              <a:buFontTx/>
              <a:buNone/>
            </a:pPr>
            <a:r>
              <a:rPr lang="zh-CN" altLang="en-US" sz="2400">
                <a:latin typeface="Tempus Sans ITC" pitchFamily="82" charset="77"/>
                <a:sym typeface="宋体" panose="02010600030101010101" pitchFamily="2" charset="-122"/>
              </a:rPr>
              <a:t>数据修改后立即回写。</a:t>
            </a:r>
          </a:p>
          <a:p>
            <a:pPr marL="19050" indent="0">
              <a:lnSpc>
                <a:spcPct val="130000"/>
              </a:lnSpc>
              <a:buFontTx/>
              <a:buNone/>
            </a:pPr>
            <a:r>
              <a:rPr lang="en-US" altLang="zh-CN" sz="2400">
                <a:latin typeface="Tempus Sans ITC" pitchFamily="82" charset="77"/>
                <a:sym typeface="宋体" panose="02010600030101010101" pitchFamily="2" charset="-122"/>
              </a:rPr>
              <a:t>5</a:t>
            </a:r>
            <a:r>
              <a:rPr lang="zh-CN" altLang="en-US" sz="2400">
                <a:latin typeface="Tempus Sans ITC" pitchFamily="82" charset="77"/>
                <a:sym typeface="宋体" panose="02010600030101010101" pitchFamily="2" charset="-122"/>
              </a:rPr>
              <a:t>提高磁盘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速度的其他方法</a:t>
            </a:r>
          </a:p>
          <a:p>
            <a:pPr marL="19050" indent="0">
              <a:lnSpc>
                <a:spcPct val="130000"/>
              </a:lnSpc>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提前读；</a:t>
            </a:r>
            <a:r>
              <a:rPr lang="en-US" altLang="zh-CN" sz="2400">
                <a:latin typeface="Tempus Sans ITC" pitchFamily="82" charset="77"/>
                <a:sym typeface="宋体" panose="02010600030101010101" pitchFamily="2" charset="-122"/>
              </a:rPr>
              <a:t>2)</a:t>
            </a:r>
            <a:r>
              <a:rPr lang="zh-CN" altLang="en-US" sz="2400">
                <a:latin typeface="Tempus Sans ITC" pitchFamily="82" charset="77"/>
                <a:sym typeface="宋体" panose="02010600030101010101" pitchFamily="2" charset="-122"/>
              </a:rPr>
              <a:t>延迟写；</a:t>
            </a:r>
            <a:r>
              <a:rPr lang="en-US" altLang="zh-CN" sz="2400">
                <a:latin typeface="Tempus Sans ITC" pitchFamily="82" charset="77"/>
                <a:sym typeface="宋体" panose="02010600030101010101" pitchFamily="2" charset="-122"/>
              </a:rPr>
              <a:t>3)</a:t>
            </a:r>
            <a:r>
              <a:rPr lang="zh-CN" altLang="en-US" sz="2400">
                <a:latin typeface="Tempus Sans ITC" pitchFamily="82" charset="77"/>
                <a:sym typeface="宋体" panose="02010600030101010101" pitchFamily="2" charset="-122"/>
              </a:rPr>
              <a:t>优化物理块的分布；</a:t>
            </a:r>
            <a:r>
              <a:rPr lang="en-US" altLang="zh-CN" sz="2400">
                <a:latin typeface="Tempus Sans ITC" pitchFamily="82" charset="77"/>
                <a:sym typeface="宋体" panose="02010600030101010101" pitchFamily="2" charset="-122"/>
              </a:rPr>
              <a:t>4)</a:t>
            </a:r>
            <a:r>
              <a:rPr lang="zh-CN" altLang="en-US" sz="2400">
                <a:latin typeface="Tempus Sans ITC" pitchFamily="82" charset="77"/>
                <a:sym typeface="宋体" panose="02010600030101010101" pitchFamily="2" charset="-122"/>
              </a:rPr>
              <a:t>虚拟盘。</a:t>
            </a:r>
          </a:p>
        </p:txBody>
      </p:sp>
      <p:pic>
        <p:nvPicPr>
          <p:cNvPr id="157698" name="Picture 2" descr="无标题-4">
            <a:extLst>
              <a:ext uri="{FF2B5EF4-FFF2-40B4-BE49-F238E27FC236}">
                <a16:creationId xmlns:a16="http://schemas.microsoft.com/office/drawing/2014/main" id="{28BFD544-5FC0-6A4C-AE64-2D1DAA4116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699" name="Picture 3" descr="无标题-5">
            <a:extLst>
              <a:ext uri="{FF2B5EF4-FFF2-40B4-BE49-F238E27FC236}">
                <a16:creationId xmlns:a16="http://schemas.microsoft.com/office/drawing/2014/main" id="{C3B6D3A1-E524-1A4F-8236-3ACC5D2906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700" name="标题 5">
            <a:extLst>
              <a:ext uri="{FF2B5EF4-FFF2-40B4-BE49-F238E27FC236}">
                <a16:creationId xmlns:a16="http://schemas.microsoft.com/office/drawing/2014/main" id="{69792F79-85F3-4D4F-8F3E-82E67AF62D37}"/>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6.6.4 磁盘高速缓存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nodeType="withEffect">
                                  <p:stCondLst>
                                    <p:cond delay="0"/>
                                  </p:stCondLst>
                                  <p:iterate type="lt">
                                    <p:tmPct val="50000"/>
                                  </p:iterate>
                                  <p:childTnLst>
                                    <p:set>
                                      <p:cBhvr>
                                        <p:cTn id="6"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7"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
                                            <p:txEl>
                                              <p:pRg st="0" end="0"/>
                                            </p:txEl>
                                          </p:spTgt>
                                        </p:tgtEl>
                                        <p:attrNameLst>
                                          <p:attrName>fill.type</p:attrName>
                                        </p:attrNameLst>
                                      </p:cBhvr>
                                      <p:to>
                                        <p:strVal val="solid"/>
                                      </p:to>
                                    </p:set>
                                  </p:childTnLst>
                                </p:cTn>
                              </p:par>
                            </p:childTnLst>
                          </p:cTn>
                        </p:par>
                        <p:par>
                          <p:cTn id="10" fill="hold" nodeType="afterGroup">
                            <p:stCondLst>
                              <p:cond delay="360"/>
                            </p:stCondLst>
                            <p:childTnLst>
                              <p:par>
                                <p:cTn id="11" presetID="27" presetClass="entr" presetSubtype="0" fill="hold" nodeType="afterEffect">
                                  <p:stCondLst>
                                    <p:cond delay="0"/>
                                  </p:stCondLst>
                                  <p:iterate type="lt">
                                    <p:tmPct val="50000"/>
                                  </p:iterate>
                                  <p:childTnLst>
                                    <p:set>
                                      <p:cBhvr>
                                        <p:cTn id="12"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3"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5" dur="80"/>
                                        <p:tgtEl>
                                          <p:spTgt spid="2">
                                            <p:txEl>
                                              <p:pRg st="1" end="1"/>
                                            </p:txEl>
                                          </p:spTgt>
                                        </p:tgtEl>
                                        <p:attrNameLst>
                                          <p:attrName>fill.type</p:attrName>
                                        </p:attrNameLst>
                                      </p:cBhvr>
                                      <p:to>
                                        <p:strVal val="solid"/>
                                      </p:to>
                                    </p:set>
                                  </p:childTnLst>
                                </p:cTn>
                              </p:par>
                            </p:childTnLst>
                          </p:cTn>
                        </p:par>
                        <p:par>
                          <p:cTn id="16" fill="hold" nodeType="afterGroup">
                            <p:stCondLst>
                              <p:cond delay="960"/>
                            </p:stCondLst>
                            <p:childTnLst>
                              <p:par>
                                <p:cTn id="17" presetID="27" presetClass="entr" presetSubtype="0" fill="hold" nodeType="afterEffect">
                                  <p:stCondLst>
                                    <p:cond delay="0"/>
                                  </p:stCondLst>
                                  <p:iterate type="lt">
                                    <p:tmPct val="50000"/>
                                  </p:iterate>
                                  <p:childTnLst>
                                    <p:set>
                                      <p:cBhvr>
                                        <p:cTn id="18"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19"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21" dur="80"/>
                                        <p:tgtEl>
                                          <p:spTgt spid="2">
                                            <p:txEl>
                                              <p:pRg st="2" end="2"/>
                                            </p:txEl>
                                          </p:spTgt>
                                        </p:tgtEl>
                                        <p:attrNameLst>
                                          <p:attrName>fill.type</p:attrName>
                                        </p:attrNameLst>
                                      </p:cBhvr>
                                      <p:to>
                                        <p:strVal val="solid"/>
                                      </p:to>
                                    </p:set>
                                  </p:childTnLst>
                                </p:cTn>
                              </p:par>
                            </p:childTnLst>
                          </p:cTn>
                        </p:par>
                        <p:par>
                          <p:cTn id="22" fill="hold" nodeType="afterGroup">
                            <p:stCondLst>
                              <p:cond delay="1800"/>
                            </p:stCondLst>
                            <p:childTnLst>
                              <p:par>
                                <p:cTn id="23" presetID="27" presetClass="entr" presetSubtype="0" fill="hold" nodeType="afterEffect">
                                  <p:stCondLst>
                                    <p:cond delay="0"/>
                                  </p:stCondLst>
                                  <p:iterate type="lt">
                                    <p:tmPct val="50000"/>
                                  </p:iterate>
                                  <p:childTnLst>
                                    <p:set>
                                      <p:cBhvr>
                                        <p:cTn id="24"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25"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27" dur="80"/>
                                        <p:tgtEl>
                                          <p:spTgt spid="2">
                                            <p:txEl>
                                              <p:pRg st="3" end="3"/>
                                            </p:txEl>
                                          </p:spTgt>
                                        </p:tgtEl>
                                        <p:attrNameLst>
                                          <p:attrName>fill.type</p:attrName>
                                        </p:attrNameLst>
                                      </p:cBhvr>
                                      <p:to>
                                        <p:strVal val="solid"/>
                                      </p:to>
                                    </p:set>
                                  </p:childTnLst>
                                </p:cTn>
                              </p:par>
                            </p:childTnLst>
                          </p:cTn>
                        </p:par>
                        <p:par>
                          <p:cTn id="28" fill="hold" nodeType="afterGroup">
                            <p:stCondLst>
                              <p:cond delay="2360"/>
                            </p:stCondLst>
                            <p:childTnLst>
                              <p:par>
                                <p:cTn id="29" presetID="27" presetClass="entr" presetSubtype="0" fill="hold" nodeType="afterEffect">
                                  <p:stCondLst>
                                    <p:cond delay="0"/>
                                  </p:stCondLst>
                                  <p:iterate type="lt">
                                    <p:tmPct val="50000"/>
                                  </p:iterate>
                                  <p:childTnLst>
                                    <p:set>
                                      <p:cBhvr>
                                        <p:cTn id="30"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31"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33" dur="80"/>
                                        <p:tgtEl>
                                          <p:spTgt spid="2">
                                            <p:txEl>
                                              <p:pRg st="4" end="4"/>
                                            </p:txEl>
                                          </p:spTgt>
                                        </p:tgtEl>
                                        <p:attrNameLst>
                                          <p:attrName>fill.type</p:attrName>
                                        </p:attrNameLst>
                                      </p:cBhvr>
                                      <p:to>
                                        <p:strVal val="solid"/>
                                      </p:to>
                                    </p:set>
                                  </p:childTnLst>
                                </p:cTn>
                              </p:par>
                            </p:childTnLst>
                          </p:cTn>
                        </p:par>
                        <p:par>
                          <p:cTn id="34" fill="hold" nodeType="afterGroup">
                            <p:stCondLst>
                              <p:cond delay="3160"/>
                            </p:stCondLst>
                            <p:childTnLst>
                              <p:par>
                                <p:cTn id="35" presetID="27" presetClass="entr" presetSubtype="0" fill="hold" nodeType="afterEffect">
                                  <p:stCondLst>
                                    <p:cond delay="0"/>
                                  </p:stCondLst>
                                  <p:iterate type="lt">
                                    <p:tmPct val="50000"/>
                                  </p:iterate>
                                  <p:childTnLst>
                                    <p:set>
                                      <p:cBhvr>
                                        <p:cTn id="36" dur="1" fill="hold">
                                          <p:stCondLst>
                                            <p:cond delay="0"/>
                                          </p:stCondLst>
                                        </p:cTn>
                                        <p:tgtEl>
                                          <p:spTgt spid="2">
                                            <p:txEl>
                                              <p:pRg st="5" end="5"/>
                                            </p:txEl>
                                          </p:spTgt>
                                        </p:tgtEl>
                                        <p:attrNameLst>
                                          <p:attrName>style.visibility</p:attrName>
                                        </p:attrNameLst>
                                      </p:cBhvr>
                                      <p:to>
                                        <p:strVal val="visible"/>
                                      </p:to>
                                    </p:set>
                                    <p:anim calcmode="discrete" valueType="clr">
                                      <p:cBhvr override="childStyle">
                                        <p:cTn id="37" dur="80"/>
                                        <p:tgtEl>
                                          <p:spTgt spid="2">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2">
                                            <p:txEl>
                                              <p:pRg st="5" end="5"/>
                                            </p:txEl>
                                          </p:spTgt>
                                        </p:tgtEl>
                                        <p:attrNameLst>
                                          <p:attrName>fillcolor</p:attrName>
                                        </p:attrNameLst>
                                      </p:cBhvr>
                                      <p:tavLst>
                                        <p:tav tm="0">
                                          <p:val>
                                            <p:clrVal>
                                              <a:schemeClr val="accent2"/>
                                            </p:clrVal>
                                          </p:val>
                                        </p:tav>
                                        <p:tav tm="50000">
                                          <p:val>
                                            <p:clrVal>
                                              <a:schemeClr val="hlink"/>
                                            </p:clrVal>
                                          </p:val>
                                        </p:tav>
                                      </p:tavLst>
                                    </p:anim>
                                    <p:set>
                                      <p:cBhvr>
                                        <p:cTn id="39" dur="80"/>
                                        <p:tgtEl>
                                          <p:spTgt spid="2">
                                            <p:txEl>
                                              <p:pRg st="5" end="5"/>
                                            </p:txEl>
                                          </p:spTgt>
                                        </p:tgtEl>
                                        <p:attrNameLst>
                                          <p:attrName>fill.type</p:attrName>
                                        </p:attrNameLst>
                                      </p:cBhvr>
                                      <p:to>
                                        <p:strVal val="solid"/>
                                      </p:to>
                                    </p:set>
                                  </p:childTnLst>
                                </p:cTn>
                              </p:par>
                            </p:childTnLst>
                          </p:cTn>
                        </p:par>
                        <p:par>
                          <p:cTn id="40" fill="hold" nodeType="afterGroup">
                            <p:stCondLst>
                              <p:cond delay="3800"/>
                            </p:stCondLst>
                            <p:childTnLst>
                              <p:par>
                                <p:cTn id="41" presetID="27" presetClass="entr" presetSubtype="0" fill="hold" nodeType="afterEffect">
                                  <p:stCondLst>
                                    <p:cond delay="0"/>
                                  </p:stCondLst>
                                  <p:iterate type="lt">
                                    <p:tmPct val="50000"/>
                                  </p:iterate>
                                  <p:childTnLst>
                                    <p:set>
                                      <p:cBhvr>
                                        <p:cTn id="42" dur="1" fill="hold">
                                          <p:stCondLst>
                                            <p:cond delay="0"/>
                                          </p:stCondLst>
                                        </p:cTn>
                                        <p:tgtEl>
                                          <p:spTgt spid="2">
                                            <p:txEl>
                                              <p:pRg st="6" end="6"/>
                                            </p:txEl>
                                          </p:spTgt>
                                        </p:tgtEl>
                                        <p:attrNameLst>
                                          <p:attrName>style.visibility</p:attrName>
                                        </p:attrNameLst>
                                      </p:cBhvr>
                                      <p:to>
                                        <p:strVal val="visible"/>
                                      </p:to>
                                    </p:set>
                                    <p:anim calcmode="discrete" valueType="clr">
                                      <p:cBhvr override="childStyle">
                                        <p:cTn id="43" dur="80"/>
                                        <p:tgtEl>
                                          <p:spTgt spid="2">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2">
                                            <p:txEl>
                                              <p:pRg st="6" end="6"/>
                                            </p:txEl>
                                          </p:spTgt>
                                        </p:tgtEl>
                                        <p:attrNameLst>
                                          <p:attrName>fillcolor</p:attrName>
                                        </p:attrNameLst>
                                      </p:cBhvr>
                                      <p:tavLst>
                                        <p:tav tm="0">
                                          <p:val>
                                            <p:clrVal>
                                              <a:schemeClr val="accent2"/>
                                            </p:clrVal>
                                          </p:val>
                                        </p:tav>
                                        <p:tav tm="50000">
                                          <p:val>
                                            <p:clrVal>
                                              <a:schemeClr val="hlink"/>
                                            </p:clrVal>
                                          </p:val>
                                        </p:tav>
                                      </p:tavLst>
                                    </p:anim>
                                    <p:set>
                                      <p:cBhvr>
                                        <p:cTn id="45" dur="80"/>
                                        <p:tgtEl>
                                          <p:spTgt spid="2">
                                            <p:txEl>
                                              <p:pRg st="6" end="6"/>
                                            </p:txEl>
                                          </p:spTgt>
                                        </p:tgtEl>
                                        <p:attrNameLst>
                                          <p:attrName>fill.type</p:attrName>
                                        </p:attrNameLst>
                                      </p:cBhvr>
                                      <p:to>
                                        <p:strVal val="solid"/>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7" presetClass="entr" presetSubtype="0" fill="hold" nodeType="clickEffect">
                                  <p:stCondLst>
                                    <p:cond delay="0"/>
                                  </p:stCondLst>
                                  <p:iterate type="lt">
                                    <p:tmPct val="50000"/>
                                  </p:iterate>
                                  <p:childTnLst>
                                    <p:set>
                                      <p:cBhvr>
                                        <p:cTn id="49" dur="1" fill="hold">
                                          <p:stCondLst>
                                            <p:cond delay="0"/>
                                          </p:stCondLst>
                                        </p:cTn>
                                        <p:tgtEl>
                                          <p:spTgt spid="2">
                                            <p:txEl>
                                              <p:pRg st="7" end="7"/>
                                            </p:txEl>
                                          </p:spTgt>
                                        </p:tgtEl>
                                        <p:attrNameLst>
                                          <p:attrName>style.visibility</p:attrName>
                                        </p:attrNameLst>
                                      </p:cBhvr>
                                      <p:to>
                                        <p:strVal val="visible"/>
                                      </p:to>
                                    </p:set>
                                    <p:anim calcmode="discrete" valueType="clr">
                                      <p:cBhvr override="childStyle">
                                        <p:cTn id="50" dur="80"/>
                                        <p:tgtEl>
                                          <p:spTgt spid="2">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1" dur="80"/>
                                        <p:tgtEl>
                                          <p:spTgt spid="2">
                                            <p:txEl>
                                              <p:pRg st="7" end="7"/>
                                            </p:txEl>
                                          </p:spTgt>
                                        </p:tgtEl>
                                        <p:attrNameLst>
                                          <p:attrName>fillcolor</p:attrName>
                                        </p:attrNameLst>
                                      </p:cBhvr>
                                      <p:tavLst>
                                        <p:tav tm="0">
                                          <p:val>
                                            <p:clrVal>
                                              <a:schemeClr val="accent2"/>
                                            </p:clrVal>
                                          </p:val>
                                        </p:tav>
                                        <p:tav tm="50000">
                                          <p:val>
                                            <p:clrVal>
                                              <a:schemeClr val="hlink"/>
                                            </p:clrVal>
                                          </p:val>
                                        </p:tav>
                                      </p:tavLst>
                                    </p:anim>
                                    <p:set>
                                      <p:cBhvr>
                                        <p:cTn id="52" dur="80"/>
                                        <p:tgtEl>
                                          <p:spTgt spid="2">
                                            <p:txEl>
                                              <p:pRg st="7" end="7"/>
                                            </p:txEl>
                                          </p:spTgt>
                                        </p:tgtEl>
                                        <p:attrNameLst>
                                          <p:attrName>fill.type</p:attrName>
                                        </p:attrNameLst>
                                      </p:cBhvr>
                                      <p:to>
                                        <p:strVal val="solid"/>
                                      </p:to>
                                    </p:set>
                                  </p:childTnLst>
                                </p:cTn>
                              </p:par>
                              <p:par>
                                <p:cTn id="53" presetID="27" presetClass="entr" presetSubtype="0" fill="hold" nodeType="withEffect">
                                  <p:stCondLst>
                                    <p:cond delay="0"/>
                                  </p:stCondLst>
                                  <p:iterate type="lt">
                                    <p:tmPct val="50000"/>
                                  </p:iterate>
                                  <p:childTnLst>
                                    <p:set>
                                      <p:cBhvr>
                                        <p:cTn id="54" dur="1" fill="hold">
                                          <p:stCondLst>
                                            <p:cond delay="0"/>
                                          </p:stCondLst>
                                        </p:cTn>
                                        <p:tgtEl>
                                          <p:spTgt spid="2">
                                            <p:txEl>
                                              <p:pRg st="8" end="8"/>
                                            </p:txEl>
                                          </p:spTgt>
                                        </p:tgtEl>
                                        <p:attrNameLst>
                                          <p:attrName>style.visibility</p:attrName>
                                        </p:attrNameLst>
                                      </p:cBhvr>
                                      <p:to>
                                        <p:strVal val="visible"/>
                                      </p:to>
                                    </p:set>
                                    <p:anim calcmode="discrete" valueType="clr">
                                      <p:cBhvr override="childStyle">
                                        <p:cTn id="55" dur="80"/>
                                        <p:tgtEl>
                                          <p:spTgt spid="2">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6" dur="80"/>
                                        <p:tgtEl>
                                          <p:spTgt spid="2">
                                            <p:txEl>
                                              <p:pRg st="8" end="8"/>
                                            </p:txEl>
                                          </p:spTgt>
                                        </p:tgtEl>
                                        <p:attrNameLst>
                                          <p:attrName>fillcolor</p:attrName>
                                        </p:attrNameLst>
                                      </p:cBhvr>
                                      <p:tavLst>
                                        <p:tav tm="0">
                                          <p:val>
                                            <p:clrVal>
                                              <a:schemeClr val="accent2"/>
                                            </p:clrVal>
                                          </p:val>
                                        </p:tav>
                                        <p:tav tm="50000">
                                          <p:val>
                                            <p:clrVal>
                                              <a:schemeClr val="hlink"/>
                                            </p:clrVal>
                                          </p:val>
                                        </p:tav>
                                      </p:tavLst>
                                    </p:anim>
                                    <p:set>
                                      <p:cBhvr>
                                        <p:cTn id="57" dur="80"/>
                                        <p:tgtEl>
                                          <p:spTgt spid="2">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F6BC9FA0-9C72-9947-8123-A832EFCCBC44}"/>
              </a:ext>
            </a:extLst>
          </p:cNvPr>
          <p:cNvSpPr>
            <a:spLocks noGrp="1" noChangeArrowheads="1"/>
          </p:cNvSpPr>
          <p:nvPr>
            <p:ph idx="4294967295"/>
          </p:nvPr>
        </p:nvSpPr>
        <p:spPr>
          <a:xfrm>
            <a:off x="395288" y="1755775"/>
            <a:ext cx="8583612" cy="4962525"/>
          </a:xfrm>
        </p:spPr>
        <p:txBody>
          <a:bodyPr/>
          <a:lstStyle/>
          <a:p>
            <a:pPr marL="361950">
              <a:lnSpc>
                <a:spcPct val="150000"/>
              </a:lnSpc>
            </a:pPr>
            <a:r>
              <a:rPr lang="zh-CN" altLang="en-US" sz="2400">
                <a:latin typeface="Tempus Sans ITC" pitchFamily="82" charset="77"/>
                <a:sym typeface="宋体" panose="02010600030101010101" pitchFamily="2" charset="-122"/>
              </a:rPr>
              <a:t>固态硬盘</a:t>
            </a:r>
            <a:r>
              <a:rPr lang="en-US" altLang="zh-CN" sz="2400">
                <a:latin typeface="Tempus Sans ITC" pitchFamily="82" charset="77"/>
                <a:sym typeface="宋体" panose="02010600030101010101" pitchFamily="2" charset="-122"/>
              </a:rPr>
              <a:t>(Solid State Disk</a:t>
            </a:r>
            <a:r>
              <a:rPr lang="zh-CN" altLang="en-US" sz="2400">
                <a:latin typeface="Tempus Sans ITC" pitchFamily="82" charset="77"/>
                <a:sym typeface="宋体" panose="02010600030101010101" pitchFamily="2" charset="-122"/>
              </a:rPr>
              <a:t>、</a:t>
            </a:r>
            <a:r>
              <a:rPr lang="en-US" altLang="zh-CN" sz="2400">
                <a:latin typeface="Tempus Sans ITC" pitchFamily="82" charset="77"/>
                <a:sym typeface="宋体" panose="02010600030101010101" pitchFamily="2" charset="-122"/>
              </a:rPr>
              <a:t>Solid State Drive</a:t>
            </a:r>
            <a:r>
              <a:rPr lang="zh-CN" altLang="en-US" sz="2400">
                <a:latin typeface="Tempus Sans ITC" pitchFamily="82" charset="77"/>
                <a:sym typeface="宋体" panose="02010600030101010101" pitchFamily="2" charset="-122"/>
              </a:rPr>
              <a:t>，</a:t>
            </a:r>
            <a:r>
              <a:rPr lang="en-US" altLang="zh-CN" sz="2400">
                <a:latin typeface="Tempus Sans ITC" pitchFamily="82" charset="77"/>
                <a:sym typeface="宋体" panose="02010600030101010101" pitchFamily="2" charset="-122"/>
              </a:rPr>
              <a:t>SSD)</a:t>
            </a:r>
            <a:r>
              <a:rPr lang="zh-CN" altLang="en-US" sz="2400">
                <a:latin typeface="Tempus Sans ITC" pitchFamily="82" charset="77"/>
                <a:sym typeface="宋体" panose="02010600030101010101" pitchFamily="2" charset="-122"/>
              </a:rPr>
              <a:t>是一种以存储器作为永久性存储器的电脑存储设备。</a:t>
            </a:r>
          </a:p>
          <a:p>
            <a:pPr marL="361950">
              <a:lnSpc>
                <a:spcPct val="150000"/>
              </a:lnSpc>
            </a:pPr>
            <a:r>
              <a:rPr lang="zh-CN" altLang="en-US" sz="2400">
                <a:latin typeface="Tempus Sans ITC" pitchFamily="82" charset="77"/>
                <a:sym typeface="宋体" panose="02010600030101010101" pitchFamily="2" charset="-122"/>
              </a:rPr>
              <a:t>虽然</a:t>
            </a:r>
            <a:r>
              <a:rPr lang="en-US" altLang="zh-CN" sz="2400">
                <a:latin typeface="Tempus Sans ITC" pitchFamily="82" charset="77"/>
                <a:sym typeface="宋体" panose="02010600030101010101" pitchFamily="2" charset="-122"/>
              </a:rPr>
              <a:t>SSD</a:t>
            </a:r>
            <a:r>
              <a:rPr lang="zh-CN" altLang="en-US" sz="2400">
                <a:latin typeface="Tempus Sans ITC" pitchFamily="82" charset="77"/>
                <a:sym typeface="宋体" panose="02010600030101010101" pitchFamily="2" charset="-122"/>
              </a:rPr>
              <a:t>已不是使用“盘”来记存数据，而是使用</a:t>
            </a:r>
            <a:r>
              <a:rPr lang="en-US" altLang="zh-CN" sz="2400">
                <a:latin typeface="Tempus Sans ITC" pitchFamily="82" charset="77"/>
                <a:sym typeface="宋体" panose="02010600030101010101" pitchFamily="2" charset="-122"/>
              </a:rPr>
              <a:t>NAND Flash</a:t>
            </a:r>
            <a:r>
              <a:rPr lang="zh-CN" altLang="en-US" sz="2400">
                <a:latin typeface="Tempus Sans ITC" pitchFamily="82" charset="77"/>
                <a:sym typeface="宋体" panose="02010600030101010101" pitchFamily="2" charset="-122"/>
              </a:rPr>
              <a:t>，但是人们依照命名习惯，仍然称为固态硬盘</a:t>
            </a:r>
            <a:r>
              <a:rPr lang="en-US" altLang="zh-CN" sz="2400">
                <a:latin typeface="Tempus Sans ITC" pitchFamily="82" charset="77"/>
                <a:sym typeface="宋体" panose="02010600030101010101" pitchFamily="2" charset="-122"/>
              </a:rPr>
              <a:t>(Solid-State Disk)</a:t>
            </a:r>
            <a:r>
              <a:rPr lang="zh-CN" altLang="en-US" sz="2400">
                <a:latin typeface="Tempus Sans ITC" pitchFamily="82" charset="77"/>
                <a:sym typeface="宋体" panose="02010600030101010101" pitchFamily="2" charset="-122"/>
              </a:rPr>
              <a:t>或固态驱动器</a:t>
            </a:r>
            <a:r>
              <a:rPr lang="en-US" altLang="zh-CN" sz="2400">
                <a:latin typeface="Tempus Sans ITC" pitchFamily="82" charset="77"/>
                <a:sym typeface="宋体" panose="02010600030101010101" pitchFamily="2" charset="-122"/>
              </a:rPr>
              <a:t>(Solid-State Drive)</a:t>
            </a:r>
            <a:r>
              <a:rPr lang="zh-CN" altLang="en-US" sz="2400">
                <a:latin typeface="Tempus Sans ITC" pitchFamily="82" charset="77"/>
                <a:sym typeface="宋体" panose="02010600030101010101" pitchFamily="2" charset="-122"/>
              </a:rPr>
              <a:t>。</a:t>
            </a:r>
          </a:p>
          <a:p>
            <a:pPr marL="361950">
              <a:lnSpc>
                <a:spcPct val="150000"/>
              </a:lnSpc>
            </a:pPr>
            <a:r>
              <a:rPr lang="zh-CN" altLang="en-US" sz="2400">
                <a:latin typeface="Tempus Sans ITC" pitchFamily="82" charset="77"/>
                <a:sym typeface="宋体" panose="02010600030101010101" pitchFamily="2" charset="-122"/>
              </a:rPr>
              <a:t>当然，</a:t>
            </a:r>
            <a:r>
              <a:rPr lang="en-US" altLang="zh-CN" sz="2400">
                <a:latin typeface="Tempus Sans ITC" pitchFamily="82" charset="77"/>
                <a:sym typeface="宋体" panose="02010600030101010101" pitchFamily="2" charset="-122"/>
              </a:rPr>
              <a:t>SSD</a:t>
            </a:r>
            <a:r>
              <a:rPr lang="zh-CN" altLang="en-US" sz="2400">
                <a:latin typeface="Tempus Sans ITC" pitchFamily="82" charset="77"/>
                <a:sym typeface="宋体" panose="02010600030101010101" pitchFamily="2" charset="-122"/>
              </a:rPr>
              <a:t>内也没有用来驱动</a:t>
            </a:r>
            <a:r>
              <a:rPr lang="en-US" altLang="zh-CN" sz="2400">
                <a:latin typeface="Tempus Sans ITC" pitchFamily="82" charset="77"/>
                <a:sym typeface="宋体" panose="02010600030101010101" pitchFamily="2" charset="-122"/>
              </a:rPr>
              <a:t>(Drive)</a:t>
            </a:r>
            <a:r>
              <a:rPr lang="zh-CN" altLang="en-US" sz="2400">
                <a:latin typeface="Tempus Sans ITC" pitchFamily="82" charset="77"/>
                <a:sym typeface="宋体" panose="02010600030101010101" pitchFamily="2" charset="-122"/>
              </a:rPr>
              <a:t>旋转的马达。</a:t>
            </a:r>
          </a:p>
        </p:txBody>
      </p:sp>
      <p:pic>
        <p:nvPicPr>
          <p:cNvPr id="158722" name="Picture 2" descr="无标题-4">
            <a:extLst>
              <a:ext uri="{FF2B5EF4-FFF2-40B4-BE49-F238E27FC236}">
                <a16:creationId xmlns:a16="http://schemas.microsoft.com/office/drawing/2014/main" id="{6859BCB4-53C0-E744-B55D-39CF586233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8723" name="Picture 3" descr="无标题-5">
            <a:extLst>
              <a:ext uri="{FF2B5EF4-FFF2-40B4-BE49-F238E27FC236}">
                <a16:creationId xmlns:a16="http://schemas.microsoft.com/office/drawing/2014/main" id="{927F0512-D0AC-9841-8640-8B1240C38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C3D52020-030D-C140-A6E7-ABDBC2652D54}"/>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6.6.5 固态硬盘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15"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17" dur="80"/>
                                        <p:tgtEl>
                                          <p:spTgt spid="2">
                                            <p:txEl>
                                              <p:pRg st="0" end="0"/>
                                            </p:txEl>
                                          </p:spTgt>
                                        </p:tgtEl>
                                        <p:attrNameLst>
                                          <p:attrName>fill.type</p:attrName>
                                        </p:attrNameLst>
                                      </p:cBhvr>
                                      <p:to>
                                        <p:strVal val="solid"/>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7" presetClass="entr" presetSubtype="0" fill="hold" nodeType="clickEffect">
                                  <p:stCondLst>
                                    <p:cond delay="0"/>
                                  </p:stCondLst>
                                  <p:iterate type="lt">
                                    <p:tmPct val="50000"/>
                                  </p:iterate>
                                  <p:childTnLst>
                                    <p:set>
                                      <p:cBhvr>
                                        <p:cTn id="21"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22"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24" dur="80"/>
                                        <p:tgtEl>
                                          <p:spTgt spid="2">
                                            <p:txEl>
                                              <p:pRg st="1" end="1"/>
                                            </p:txEl>
                                          </p:spTgt>
                                        </p:tgtEl>
                                        <p:attrNameLst>
                                          <p:attrName>fill.type</p:attrName>
                                        </p:attrNameLst>
                                      </p:cBhvr>
                                      <p:to>
                                        <p:strVal val="solid"/>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7" presetClass="entr" presetSubtype="0" fill="hold" nodeType="clickEffect">
                                  <p:stCondLst>
                                    <p:cond delay="0"/>
                                  </p:stCondLst>
                                  <p:iterate type="lt">
                                    <p:tmPct val="50000"/>
                                  </p:iterate>
                                  <p:childTnLst>
                                    <p:set>
                                      <p:cBhvr>
                                        <p:cTn id="28"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9"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31" dur="80"/>
                                        <p:tgtEl>
                                          <p:spTgt spid="2">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F14F02FC-3A48-8643-B285-4908C618CCA2}"/>
              </a:ext>
            </a:extLst>
          </p:cNvPr>
          <p:cNvSpPr>
            <a:spLocks noGrp="1" noChangeArrowheads="1"/>
          </p:cNvSpPr>
          <p:nvPr>
            <p:ph idx="4294967295"/>
          </p:nvPr>
        </p:nvSpPr>
        <p:spPr>
          <a:xfrm>
            <a:off x="395288" y="1755775"/>
            <a:ext cx="8583612" cy="4962525"/>
          </a:xfrm>
        </p:spPr>
        <p:txBody>
          <a:bodyPr/>
          <a:lstStyle/>
          <a:p>
            <a:pPr marL="19050" indent="0">
              <a:lnSpc>
                <a:spcPct val="150000"/>
              </a:lnSpc>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形式</a:t>
            </a:r>
          </a:p>
          <a:p>
            <a:pPr marL="19050" indent="0">
              <a:lnSpc>
                <a:spcPct val="150000"/>
              </a:lnSpc>
            </a:pPr>
            <a:r>
              <a:rPr lang="zh-CN" altLang="en-US" sz="2400">
                <a:latin typeface="Tempus Sans ITC" pitchFamily="82" charset="77"/>
                <a:sym typeface="宋体" panose="02010600030101010101" pitchFamily="2" charset="-122"/>
              </a:rPr>
              <a:t>固态硬盘大部分被制作成与传统硬盘相同的外壳尺寸，例如常见的</a:t>
            </a:r>
            <a:r>
              <a:rPr lang="en-US" altLang="zh-CN" sz="2400">
                <a:latin typeface="Tempus Sans ITC" pitchFamily="82" charset="77"/>
                <a:sym typeface="宋体" panose="02010600030101010101" pitchFamily="2" charset="-122"/>
              </a:rPr>
              <a:t>1.8</a:t>
            </a:r>
            <a:r>
              <a:rPr lang="zh-CN" altLang="en-US" sz="2400">
                <a:latin typeface="Tempus Sans ITC" pitchFamily="82" charset="77"/>
                <a:sym typeface="宋体" panose="02010600030101010101" pitchFamily="2" charset="-122"/>
              </a:rPr>
              <a:t>吋、</a:t>
            </a:r>
            <a:r>
              <a:rPr lang="en-US" altLang="zh-CN" sz="2400">
                <a:latin typeface="Tempus Sans ITC" pitchFamily="82" charset="77"/>
                <a:sym typeface="宋体" panose="02010600030101010101" pitchFamily="2" charset="-122"/>
              </a:rPr>
              <a:t>2.5</a:t>
            </a:r>
            <a:r>
              <a:rPr lang="zh-CN" altLang="en-US" sz="2400">
                <a:latin typeface="Tempus Sans ITC" pitchFamily="82" charset="77"/>
                <a:sym typeface="宋体" panose="02010600030101010101" pitchFamily="2" charset="-122"/>
              </a:rPr>
              <a:t>吋或</a:t>
            </a:r>
            <a:r>
              <a:rPr lang="en-US" altLang="zh-CN" sz="2400">
                <a:latin typeface="Tempus Sans ITC" pitchFamily="82" charset="77"/>
                <a:sym typeface="宋体" panose="02010600030101010101" pitchFamily="2" charset="-122"/>
              </a:rPr>
              <a:t>3.5</a:t>
            </a:r>
            <a:r>
              <a:rPr lang="zh-CN" altLang="en-US" sz="2400">
                <a:latin typeface="Tempus Sans ITC" pitchFamily="82" charset="77"/>
                <a:sym typeface="宋体" panose="02010600030101010101" pitchFamily="2" charset="-122"/>
              </a:rPr>
              <a:t>吋规格，并采用了相互兼容的接口；但有些固态硬盘也使用</a:t>
            </a:r>
            <a:r>
              <a:rPr lang="en-US" altLang="zh-CN" sz="2400">
                <a:latin typeface="Tempus Sans ITC" pitchFamily="82" charset="77"/>
                <a:sym typeface="宋体" panose="02010600030101010101" pitchFamily="2" charset="-122"/>
              </a:rPr>
              <a:t>PCI Express</a:t>
            </a:r>
            <a:r>
              <a:rPr lang="zh-CN" altLang="en-US" sz="2400">
                <a:latin typeface="Tempus Sans ITC" pitchFamily="82" charset="77"/>
                <a:sym typeface="宋体" panose="02010600030101010101" pitchFamily="2" charset="-122"/>
              </a:rPr>
              <a:t>或是</a:t>
            </a:r>
            <a:r>
              <a:rPr lang="en-US" altLang="zh-CN" sz="2400">
                <a:latin typeface="Tempus Sans ITC" pitchFamily="82" charset="77"/>
                <a:sym typeface="宋体" panose="02010600030101010101" pitchFamily="2" charset="-122"/>
              </a:rPr>
              <a:t>Express Card</a:t>
            </a:r>
            <a:r>
              <a:rPr lang="zh-CN" altLang="en-US" sz="2400">
                <a:latin typeface="Tempus Sans ITC" pitchFamily="82" charset="77"/>
                <a:sym typeface="宋体" panose="02010600030101010101" pitchFamily="2" charset="-122"/>
              </a:rPr>
              <a:t>作为接口来突破现有硬盘传输接口的速度，或是在有限空间</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如上网本、超级移动电脑等</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中置放固态硬盘。</a:t>
            </a:r>
          </a:p>
        </p:txBody>
      </p:sp>
      <p:pic>
        <p:nvPicPr>
          <p:cNvPr id="159746" name="Picture 2" descr="无标题-4">
            <a:extLst>
              <a:ext uri="{FF2B5EF4-FFF2-40B4-BE49-F238E27FC236}">
                <a16:creationId xmlns:a16="http://schemas.microsoft.com/office/drawing/2014/main" id="{C394A1C2-0F63-C940-854B-3907CB137A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747" name="Picture 3" descr="无标题-5">
            <a:extLst>
              <a:ext uri="{FF2B5EF4-FFF2-40B4-BE49-F238E27FC236}">
                <a16:creationId xmlns:a16="http://schemas.microsoft.com/office/drawing/2014/main" id="{9E5401E2-9582-014B-8816-633DD4B60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748" name="标题 5">
            <a:extLst>
              <a:ext uri="{FF2B5EF4-FFF2-40B4-BE49-F238E27FC236}">
                <a16:creationId xmlns:a16="http://schemas.microsoft.com/office/drawing/2014/main" id="{741A3248-9158-6745-B7A8-71B977572515}"/>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6.6.5 固态硬盘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5"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7" dur="80"/>
                                        <p:tgtEl>
                                          <p:spTgt spid="2">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C571C3C3-099E-2544-9CFD-3BAB7D058F0F}"/>
              </a:ext>
            </a:extLst>
          </p:cNvPr>
          <p:cNvSpPr>
            <a:spLocks noGrp="1" noChangeArrowheads="1"/>
          </p:cNvSpPr>
          <p:nvPr>
            <p:ph idx="4294967295"/>
          </p:nvPr>
        </p:nvSpPr>
        <p:spPr>
          <a:xfrm>
            <a:off x="395288" y="1600200"/>
            <a:ext cx="8583612" cy="4759325"/>
          </a:xfrm>
        </p:spPr>
        <p:txBody>
          <a:bodyPr/>
          <a:lstStyle/>
          <a:p>
            <a:pPr marL="19050" indent="0">
              <a:lnSpc>
                <a:spcPct val="150000"/>
              </a:lnSpc>
              <a:buFontTx/>
              <a:buNone/>
            </a:pPr>
            <a:r>
              <a:rPr lang="en-US" altLang="zh-CN" sz="2400">
                <a:latin typeface="Tempus Sans ITC" pitchFamily="82" charset="77"/>
                <a:sym typeface="宋体" panose="02010600030101010101" pitchFamily="2" charset="-122"/>
              </a:rPr>
              <a:t>2</a:t>
            </a:r>
            <a:r>
              <a:rPr lang="zh-CN" altLang="en-US" sz="2400">
                <a:latin typeface="Tempus Sans ITC" pitchFamily="82" charset="77"/>
                <a:sym typeface="宋体" panose="02010600030101010101" pitchFamily="2" charset="-122"/>
              </a:rPr>
              <a:t>优点</a:t>
            </a:r>
          </a:p>
          <a:p>
            <a:pPr marL="19050" indent="0">
              <a:lnSpc>
                <a:spcPct val="150000"/>
              </a:lnSpc>
            </a:pPr>
            <a:r>
              <a:rPr lang="zh-CN" altLang="en-US" sz="2400">
                <a:latin typeface="Tempus Sans ITC" pitchFamily="82" charset="77"/>
                <a:sym typeface="宋体" panose="02010600030101010101" pitchFamily="2" charset="-122"/>
              </a:rPr>
              <a:t>和传统硬盘相比，固态硬盘具有低功耗、无噪音、抗震动、低热量的特点。这些特点不仅使得数据能更加安全地得到保存，而且也延长靠电池供电的设备的连续运转时间。</a:t>
            </a:r>
          </a:p>
          <a:p>
            <a:pPr marL="19050" indent="0">
              <a:lnSpc>
                <a:spcPct val="150000"/>
              </a:lnSpc>
            </a:pPr>
            <a:r>
              <a:rPr lang="zh-CN" altLang="en-US" sz="2400">
                <a:latin typeface="Tempus Sans ITC" pitchFamily="82" charset="77"/>
                <a:sym typeface="宋体" panose="02010600030101010101" pitchFamily="2" charset="-122"/>
              </a:rPr>
              <a:t>固态硬盘的表现与传统硬盘互有胜负，一般在容量、速度、价钱、性价比等作出比较。</a:t>
            </a:r>
          </a:p>
          <a:p>
            <a:pPr marL="19050" indent="0">
              <a:lnSpc>
                <a:spcPct val="150000"/>
              </a:lnSpc>
            </a:pPr>
            <a:r>
              <a:rPr lang="zh-CN" altLang="en-US" sz="2400">
                <a:latin typeface="Tempus Sans ITC" pitchFamily="82" charset="77"/>
                <a:sym typeface="宋体" panose="02010600030101010101" pitchFamily="2" charset="-122"/>
              </a:rPr>
              <a:t>最初的固态硬盘容量少、价钱高，性价比远不及传统的机器性硬盘。但随着固态硬盘的不断发展，固态硬盘的容量已有实用性，价钱明显下滑之下，已为传统硬盘市场制造危机。</a:t>
            </a:r>
          </a:p>
        </p:txBody>
      </p:sp>
      <p:pic>
        <p:nvPicPr>
          <p:cNvPr id="160770" name="Picture 2" descr="无标题-4">
            <a:extLst>
              <a:ext uri="{FF2B5EF4-FFF2-40B4-BE49-F238E27FC236}">
                <a16:creationId xmlns:a16="http://schemas.microsoft.com/office/drawing/2014/main" id="{CFC36146-B50C-824B-913F-7DA4AECEB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71" name="Picture 3" descr="无标题-5">
            <a:extLst>
              <a:ext uri="{FF2B5EF4-FFF2-40B4-BE49-F238E27FC236}">
                <a16:creationId xmlns:a16="http://schemas.microsoft.com/office/drawing/2014/main" id="{9A6094CD-3BCD-D545-B348-3777A6E4E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772" name="标题 5">
            <a:extLst>
              <a:ext uri="{FF2B5EF4-FFF2-40B4-BE49-F238E27FC236}">
                <a16:creationId xmlns:a16="http://schemas.microsoft.com/office/drawing/2014/main" id="{B8E8670F-CC3E-544F-B35F-AD1929270977}"/>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6.6.5 固态硬盘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5"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7" dur="80"/>
                                        <p:tgtEl>
                                          <p:spTgt spid="2">
                                            <p:txEl>
                                              <p:pRg st="1" end="1"/>
                                            </p:txEl>
                                          </p:spTgt>
                                        </p:tgtEl>
                                        <p:attrNameLst>
                                          <p:attrName>fill.type</p:attrName>
                                        </p:attrNameLst>
                                      </p:cBhvr>
                                      <p:to>
                                        <p:strVal val="solid"/>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7" presetClass="entr" presetSubtype="0" fill="hold" nodeType="clickEffect">
                                  <p:stCondLst>
                                    <p:cond delay="0"/>
                                  </p:stCondLst>
                                  <p:iterate type="lt">
                                    <p:tmPct val="50000"/>
                                  </p:iterate>
                                  <p:childTnLst>
                                    <p:set>
                                      <p:cBhvr>
                                        <p:cTn id="21"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2"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24" dur="80"/>
                                        <p:tgtEl>
                                          <p:spTgt spid="2">
                                            <p:txEl>
                                              <p:pRg st="2" end="2"/>
                                            </p:txEl>
                                          </p:spTgt>
                                        </p:tgtEl>
                                        <p:attrNameLst>
                                          <p:attrName>fill.type</p:attrName>
                                        </p:attrNameLst>
                                      </p:cBhvr>
                                      <p:to>
                                        <p:strVal val="solid"/>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7" presetClass="entr" presetSubtype="0" fill="hold" nodeType="clickEffect">
                                  <p:stCondLst>
                                    <p:cond delay="0"/>
                                  </p:stCondLst>
                                  <p:iterate type="lt">
                                    <p:tmPct val="50000"/>
                                  </p:iterate>
                                  <p:childTnLst>
                                    <p:set>
                                      <p:cBhvr>
                                        <p:cTn id="28"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29"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31" dur="80"/>
                                        <p:tgtEl>
                                          <p:spTgt spid="2">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CC01115B-31EB-3F47-8CBA-74D5670959F7}"/>
              </a:ext>
            </a:extLst>
          </p:cNvPr>
          <p:cNvSpPr>
            <a:spLocks noGrp="1" noChangeArrowheads="1"/>
          </p:cNvSpPr>
          <p:nvPr>
            <p:ph idx="4294967295"/>
          </p:nvPr>
        </p:nvSpPr>
        <p:spPr>
          <a:xfrm>
            <a:off x="395288" y="1600200"/>
            <a:ext cx="8583612" cy="4759325"/>
          </a:xfrm>
        </p:spPr>
        <p:txBody>
          <a:bodyPr/>
          <a:lstStyle/>
          <a:p>
            <a:pPr marL="19050" indent="0">
              <a:lnSpc>
                <a:spcPct val="150000"/>
              </a:lnSpc>
              <a:buFontTx/>
              <a:buNone/>
            </a:pPr>
            <a:r>
              <a:rPr lang="en-US" altLang="zh-CN" sz="2400">
                <a:latin typeface="Tempus Sans ITC" pitchFamily="82" charset="77"/>
                <a:sym typeface="宋体" panose="02010600030101010101" pitchFamily="2" charset="-122"/>
              </a:rPr>
              <a:t>3 </a:t>
            </a:r>
            <a:r>
              <a:rPr lang="zh-CN" altLang="en-US" sz="2400">
                <a:latin typeface="Tempus Sans ITC" pitchFamily="82" charset="77"/>
                <a:sym typeface="宋体" panose="02010600030101010101" pitchFamily="2" charset="-122"/>
              </a:rPr>
              <a:t>缺点</a:t>
            </a:r>
          </a:p>
          <a:p>
            <a:pPr marL="19050" indent="0">
              <a:lnSpc>
                <a:spcPct val="150000"/>
              </a:lnSpc>
              <a:buFontTx/>
              <a:buNone/>
            </a:pPr>
            <a:r>
              <a:rPr lang="zh-CN" altLang="en-US" sz="2400">
                <a:latin typeface="Tempus Sans ITC" pitchFamily="82" charset="77"/>
                <a:sym typeface="宋体" panose="02010600030101010101" pitchFamily="2" charset="-122"/>
              </a:rPr>
              <a:t>目前固态硬盘普及的四大问题：成本、写入次数、损坏时的不可挽救性及掉速。</a:t>
            </a:r>
          </a:p>
        </p:txBody>
      </p:sp>
      <p:pic>
        <p:nvPicPr>
          <p:cNvPr id="161794" name="Picture 2" descr="无标题-4">
            <a:extLst>
              <a:ext uri="{FF2B5EF4-FFF2-40B4-BE49-F238E27FC236}">
                <a16:creationId xmlns:a16="http://schemas.microsoft.com/office/drawing/2014/main" id="{9BC27D8E-CADA-754C-A055-2E2849C58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795" name="Picture 3" descr="无标题-5">
            <a:extLst>
              <a:ext uri="{FF2B5EF4-FFF2-40B4-BE49-F238E27FC236}">
                <a16:creationId xmlns:a16="http://schemas.microsoft.com/office/drawing/2014/main" id="{6C248A6C-D4AB-CE4D-9580-96B4B9A7A7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796" name="标题 5">
            <a:extLst>
              <a:ext uri="{FF2B5EF4-FFF2-40B4-BE49-F238E27FC236}">
                <a16:creationId xmlns:a16="http://schemas.microsoft.com/office/drawing/2014/main" id="{79AA06A4-9C88-D147-9640-68EBF7D878FE}"/>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6.6.5 固态硬盘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5"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7" dur="80"/>
                                        <p:tgtEl>
                                          <p:spTgt spid="2">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17" name="文本占位符 5">
            <a:extLst>
              <a:ext uri="{FF2B5EF4-FFF2-40B4-BE49-F238E27FC236}">
                <a16:creationId xmlns:a16="http://schemas.microsoft.com/office/drawing/2014/main" id="{0847F09D-D935-D241-B263-BC2DF9288257}"/>
              </a:ext>
            </a:extLst>
          </p:cNvPr>
          <p:cNvSpPr>
            <a:spLocks noGrp="1" noChangeArrowheads="1"/>
          </p:cNvSpPr>
          <p:nvPr>
            <p:ph type="body" idx="4294967295"/>
          </p:nvPr>
        </p:nvSpPr>
        <p:spPr>
          <a:xfrm>
            <a:off x="623888" y="4589463"/>
            <a:ext cx="7886700" cy="1500187"/>
          </a:xfrm>
        </p:spPr>
        <p:txBody>
          <a:bodyPr/>
          <a:lstStyle/>
          <a:p>
            <a:pPr marL="0" indent="0">
              <a:buFontTx/>
              <a:buNone/>
            </a:pPr>
            <a:endParaRPr lang="en-US" altLang="en-US" sz="2400">
              <a:solidFill>
                <a:srgbClr val="898989"/>
              </a:solidFill>
            </a:endParaRPr>
          </a:p>
        </p:txBody>
      </p:sp>
      <p:pic>
        <p:nvPicPr>
          <p:cNvPr id="162818" name="Picture 2" descr="无标题-4">
            <a:extLst>
              <a:ext uri="{FF2B5EF4-FFF2-40B4-BE49-F238E27FC236}">
                <a16:creationId xmlns:a16="http://schemas.microsoft.com/office/drawing/2014/main" id="{D1B386BA-20B9-F347-B549-A1115404E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43113"/>
            <a:ext cx="91440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819" name="图片 8">
            <a:extLst>
              <a:ext uri="{FF2B5EF4-FFF2-40B4-BE49-F238E27FC236}">
                <a16:creationId xmlns:a16="http://schemas.microsoft.com/office/drawing/2014/main" id="{5FC4165F-5154-F24D-9A58-E267277135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411"/>
          <a:stretch>
            <a:fillRect/>
          </a:stretch>
        </p:blipFill>
        <p:spPr bwMode="auto">
          <a:xfrm>
            <a:off x="5956300" y="3854450"/>
            <a:ext cx="3187700" cy="300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4">
            <a:extLst>
              <a:ext uri="{FF2B5EF4-FFF2-40B4-BE49-F238E27FC236}">
                <a16:creationId xmlns:a16="http://schemas.microsoft.com/office/drawing/2014/main" id="{182D4EB3-0F55-C642-A522-D23A7EB8A849}"/>
              </a:ext>
            </a:extLst>
          </p:cNvPr>
          <p:cNvSpPr>
            <a:spLocks noGrp="1" noChangeArrowheads="1"/>
          </p:cNvSpPr>
          <p:nvPr>
            <p:ph type="title" idx="4294967295"/>
          </p:nvPr>
        </p:nvSpPr>
        <p:spPr>
          <a:xfrm>
            <a:off x="623888" y="1711325"/>
            <a:ext cx="7886700" cy="1881188"/>
          </a:xfrm>
        </p:spPr>
        <p:txBody>
          <a:bodyPr anchor="b"/>
          <a:lstStyle/>
          <a:p>
            <a:r>
              <a:rPr lang="en-US" altLang="zh-CN">
                <a:latin typeface="Tempus Sans ITC" pitchFamily="82" charset="77"/>
                <a:ea typeface="黑体" panose="02010609060101010101" pitchFamily="49" charset="-122"/>
              </a:rPr>
              <a:t>6.7 </a:t>
            </a:r>
            <a:r>
              <a:rPr lang="zh-CN" altLang="en-US">
                <a:latin typeface="Tempus Sans ITC" pitchFamily="82" charset="77"/>
                <a:ea typeface="黑体" panose="02010609060101010101" pitchFamily="49" charset="-122"/>
              </a:rPr>
              <a:t>廉价磁盘冗余阵列</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976D17A2-CA27-8D44-A5B6-A3442AA87099}"/>
              </a:ext>
            </a:extLst>
          </p:cNvPr>
          <p:cNvSpPr>
            <a:spLocks noGrp="1" noChangeArrowheads="1"/>
          </p:cNvSpPr>
          <p:nvPr>
            <p:ph idx="4294967295"/>
          </p:nvPr>
        </p:nvSpPr>
        <p:spPr>
          <a:xfrm>
            <a:off x="560388" y="1701800"/>
            <a:ext cx="8369300" cy="4759325"/>
          </a:xfrm>
        </p:spPr>
        <p:txBody>
          <a:bodyPr/>
          <a:lstStyle/>
          <a:p>
            <a:pPr marL="39688" indent="207963">
              <a:lnSpc>
                <a:spcPct val="150000"/>
              </a:lnSpc>
            </a:pPr>
            <a:r>
              <a:rPr lang="zh-CN" altLang="en-US" sz="2400">
                <a:latin typeface="Tempus Sans ITC" pitchFamily="82" charset="77"/>
                <a:sym typeface="宋体" panose="02010600030101010101" pitchFamily="2" charset="-122"/>
              </a:rPr>
              <a:t>廉价磁盘冗余阵列</a:t>
            </a:r>
            <a:r>
              <a:rPr lang="en-US" altLang="zh-CN" sz="2400">
                <a:latin typeface="Tempus Sans ITC" pitchFamily="82" charset="77"/>
                <a:sym typeface="宋体" panose="02010600030101010101" pitchFamily="2" charset="-122"/>
              </a:rPr>
              <a:t>(Redundant Arrays of Inexpensive Disks,RAID)</a:t>
            </a:r>
            <a:r>
              <a:rPr lang="zh-CN" altLang="en-US" sz="2400">
                <a:latin typeface="Tempus Sans ITC" pitchFamily="82" charset="77"/>
                <a:sym typeface="宋体" panose="02010600030101010101" pitchFamily="2" charset="-122"/>
              </a:rPr>
              <a:t>是一个驱动器阵列，作为一个单驱动器使用。</a:t>
            </a:r>
          </a:p>
          <a:p>
            <a:pPr marL="39688" indent="207963">
              <a:lnSpc>
                <a:spcPct val="150000"/>
              </a:lnSpc>
            </a:pPr>
            <a:r>
              <a:rPr lang="zh-CN" altLang="en-US" sz="2400">
                <a:latin typeface="Tempus Sans ITC" pitchFamily="82" charset="77"/>
                <a:sym typeface="宋体" panose="02010600030101010101" pitchFamily="2" charset="-122"/>
              </a:rPr>
              <a:t> 数据通过一种“分拆</a:t>
            </a:r>
            <a:r>
              <a:rPr lang="en-US" altLang="zh-CN" sz="2400">
                <a:latin typeface="Tempus Sans ITC" pitchFamily="82" charset="77"/>
                <a:sym typeface="宋体" panose="02010600030101010101" pitchFamily="2" charset="-122"/>
              </a:rPr>
              <a:t>(striping)”</a:t>
            </a:r>
            <a:r>
              <a:rPr lang="zh-CN" altLang="en-US" sz="2400">
                <a:latin typeface="Tempus Sans ITC" pitchFamily="82" charset="77"/>
                <a:sym typeface="宋体" panose="02010600030101010101" pitchFamily="2" charset="-122"/>
              </a:rPr>
              <a:t>技术均匀地写在每一个驱动器上，分拆技术把数据分别放在两个或多个驱动器上。</a:t>
            </a:r>
          </a:p>
          <a:p>
            <a:pPr marL="39688" indent="207963">
              <a:lnSpc>
                <a:spcPct val="150000"/>
              </a:lnSpc>
            </a:pPr>
            <a:r>
              <a:rPr lang="zh-CN" altLang="en-US" sz="2400">
                <a:latin typeface="Tempus Sans ITC" pitchFamily="82" charset="77"/>
                <a:sym typeface="宋体" panose="02010600030101010101" pitchFamily="2" charset="-122"/>
              </a:rPr>
              <a:t>数据分拆可在位级或扇区级进行，一个扇区是一个磁盘数据块。分拆提高了吞吐量并且提供了一种冗余的形式，可以保证磁盘阵列中一个磁盘出现故障时不影响系统正常工作，这是通过把分散的数据编码到一个称为奇偶驱动器的备份驱动器来实现的。</a:t>
            </a:r>
          </a:p>
        </p:txBody>
      </p:sp>
      <p:pic>
        <p:nvPicPr>
          <p:cNvPr id="163842" name="Picture 2" descr="无标题-4">
            <a:extLst>
              <a:ext uri="{FF2B5EF4-FFF2-40B4-BE49-F238E27FC236}">
                <a16:creationId xmlns:a16="http://schemas.microsoft.com/office/drawing/2014/main" id="{3AB84E56-F622-1E42-A4FF-8B2533EA43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3" name="Picture 3" descr="无标题-5">
            <a:extLst>
              <a:ext uri="{FF2B5EF4-FFF2-40B4-BE49-F238E27FC236}">
                <a16:creationId xmlns:a16="http://schemas.microsoft.com/office/drawing/2014/main" id="{01058361-2A0A-6A4A-9BCA-4CCCFE4BC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ECAC3F24-9C37-8648-AD0D-EF03DD8C5BC0}"/>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6.7 廉价磁盘冗余阵列</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15"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17" dur="80"/>
                                        <p:tgtEl>
                                          <p:spTgt spid="2">
                                            <p:txEl>
                                              <p:pRg st="0" end="0"/>
                                            </p:txEl>
                                          </p:spTgt>
                                        </p:tgtEl>
                                        <p:attrNameLst>
                                          <p:attrName>fill.type</p:attrName>
                                        </p:attrNameLst>
                                      </p:cBhvr>
                                      <p:to>
                                        <p:strVal val="solid"/>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7" presetClass="entr" presetSubtype="0" fill="hold" nodeType="clickEffect">
                                  <p:stCondLst>
                                    <p:cond delay="0"/>
                                  </p:stCondLst>
                                  <p:iterate type="lt">
                                    <p:tmPct val="50000"/>
                                  </p:iterate>
                                  <p:childTnLst>
                                    <p:set>
                                      <p:cBhvr>
                                        <p:cTn id="21"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22"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24" dur="80"/>
                                        <p:tgtEl>
                                          <p:spTgt spid="2">
                                            <p:txEl>
                                              <p:pRg st="1" end="1"/>
                                            </p:txEl>
                                          </p:spTgt>
                                        </p:tgtEl>
                                        <p:attrNameLst>
                                          <p:attrName>fill.type</p:attrName>
                                        </p:attrNameLst>
                                      </p:cBhvr>
                                      <p:to>
                                        <p:strVal val="solid"/>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7" presetClass="entr" presetSubtype="0" fill="hold" nodeType="clickEffect">
                                  <p:stCondLst>
                                    <p:cond delay="0"/>
                                  </p:stCondLst>
                                  <p:iterate type="lt">
                                    <p:tmPct val="50000"/>
                                  </p:iterate>
                                  <p:childTnLst>
                                    <p:set>
                                      <p:cBhvr>
                                        <p:cTn id="28"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9"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31" dur="80"/>
                                        <p:tgtEl>
                                          <p:spTgt spid="2">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文本框 3">
            <a:extLst>
              <a:ext uri="{FF2B5EF4-FFF2-40B4-BE49-F238E27FC236}">
                <a16:creationId xmlns:a16="http://schemas.microsoft.com/office/drawing/2014/main" id="{E79747FB-CBCC-3645-84BE-CCA11262F138}"/>
              </a:ext>
            </a:extLst>
          </p:cNvPr>
          <p:cNvSpPr txBox="1">
            <a:spLocks noChangeArrowheads="1"/>
          </p:cNvSpPr>
          <p:nvPr/>
        </p:nvSpPr>
        <p:spPr bwMode="auto">
          <a:xfrm>
            <a:off x="173038" y="2963863"/>
            <a:ext cx="5346700" cy="104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en-US" altLang="en-US" sz="6000">
                <a:solidFill>
                  <a:srgbClr val="3D3D3D"/>
                </a:solidFill>
                <a:latin typeface="Tempus Sans ITC" pitchFamily="82" charset="77"/>
                <a:ea typeface="方正舒体" pitchFamily="2" charset="-122"/>
              </a:rPr>
              <a:t>THANK YOU</a:t>
            </a:r>
            <a:r>
              <a:rPr lang="zh-CN" altLang="en-US" sz="6000">
                <a:solidFill>
                  <a:srgbClr val="3D3D3D"/>
                </a:solidFill>
                <a:latin typeface="方正舒体" pitchFamily="2" charset="-122"/>
                <a:ea typeface="方正舒体" pitchFamily="2" charset="-122"/>
              </a:rPr>
              <a:t> </a:t>
            </a:r>
            <a:r>
              <a:rPr lang="en-US" altLang="en-US" sz="6000">
                <a:solidFill>
                  <a:srgbClr val="3D3D3D"/>
                </a:solidFill>
                <a:latin typeface="方正舒体" pitchFamily="2" charset="-122"/>
                <a:ea typeface="方正舒体" pitchFamily="2" charset="-122"/>
              </a:rPr>
              <a:t>.</a:t>
            </a:r>
          </a:p>
        </p:txBody>
      </p:sp>
      <p:pic>
        <p:nvPicPr>
          <p:cNvPr id="164866" name="图片 6">
            <a:extLst>
              <a:ext uri="{FF2B5EF4-FFF2-40B4-BE49-F238E27FC236}">
                <a16:creationId xmlns:a16="http://schemas.microsoft.com/office/drawing/2014/main" id="{C2146284-6CF1-4C40-8FB2-0320444A98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2575" y="996950"/>
            <a:ext cx="3781425"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E2AE1F5F-43D3-C443-A54B-38231F1C9DD4}"/>
              </a:ext>
            </a:extLst>
          </p:cNvPr>
          <p:cNvSpPr>
            <a:spLocks noGrp="1" noChangeArrowheads="1"/>
          </p:cNvSpPr>
          <p:nvPr>
            <p:ph idx="4294967295"/>
          </p:nvPr>
        </p:nvSpPr>
        <p:spPr>
          <a:xfrm>
            <a:off x="422275" y="1755775"/>
            <a:ext cx="8721725" cy="4527550"/>
          </a:xfrm>
        </p:spPr>
        <p:txBody>
          <a:bodyPr/>
          <a:lstStyle/>
          <a:p>
            <a:pPr marL="352425">
              <a:lnSpc>
                <a:spcPct val="140000"/>
              </a:lnSpc>
            </a:pPr>
            <a:r>
              <a:rPr lang="zh-CN" altLang="en-US" sz="2400">
                <a:latin typeface="Cambria" panose="02040503050406030204" pitchFamily="18" charset="0"/>
              </a:rPr>
              <a:t>设备控制器的复杂性因不同设备而异，相差甚大，于是可把设备控制器分成两类：</a:t>
            </a:r>
          </a:p>
          <a:p>
            <a:pPr marL="809625" lvl="1">
              <a:lnSpc>
                <a:spcPct val="140000"/>
              </a:lnSpc>
            </a:pPr>
            <a:r>
              <a:rPr lang="zh-CN" altLang="en-US" sz="2400">
                <a:latin typeface="Cambria" panose="02040503050406030204" pitchFamily="18" charset="0"/>
              </a:rPr>
              <a:t>一类是用于控制字符设备的控制器，</a:t>
            </a:r>
          </a:p>
          <a:p>
            <a:pPr marL="809625" lvl="1">
              <a:lnSpc>
                <a:spcPct val="140000"/>
              </a:lnSpc>
            </a:pPr>
            <a:r>
              <a:rPr lang="zh-CN" altLang="en-US" sz="2400">
                <a:latin typeface="Cambria" panose="02040503050406030204" pitchFamily="18" charset="0"/>
              </a:rPr>
              <a:t>另一类是用于控制块设备的控制器。</a:t>
            </a:r>
          </a:p>
          <a:p>
            <a:pPr marL="352425">
              <a:lnSpc>
                <a:spcPct val="140000"/>
              </a:lnSpc>
            </a:pPr>
            <a:r>
              <a:rPr lang="zh-CN" altLang="en-US" sz="2400">
                <a:latin typeface="Cambria" panose="02040503050406030204" pitchFamily="18" charset="0"/>
              </a:rPr>
              <a:t>在微型机和小型机中的控制器，常做成印刷电路卡形式，因而也常称为接口卡，可将它插入计算机。</a:t>
            </a:r>
          </a:p>
          <a:p>
            <a:pPr marL="352425">
              <a:lnSpc>
                <a:spcPct val="140000"/>
              </a:lnSpc>
            </a:pPr>
            <a:r>
              <a:rPr lang="zh-CN" altLang="en-US" sz="2400">
                <a:latin typeface="Cambria" panose="02040503050406030204" pitchFamily="18" charset="0"/>
              </a:rPr>
              <a:t>有些控制器还可以处理两个、四个或八个同类设备。 </a:t>
            </a:r>
          </a:p>
        </p:txBody>
      </p:sp>
      <p:pic>
        <p:nvPicPr>
          <p:cNvPr id="64514" name="Picture 2" descr="无标题-4">
            <a:extLst>
              <a:ext uri="{FF2B5EF4-FFF2-40B4-BE49-F238E27FC236}">
                <a16:creationId xmlns:a16="http://schemas.microsoft.com/office/drawing/2014/main" id="{23A8FE62-A9F6-074F-BBFC-4567D0D2D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5" name="Picture 3" descr="无标题-5">
            <a:extLst>
              <a:ext uri="{FF2B5EF4-FFF2-40B4-BE49-F238E27FC236}">
                <a16:creationId xmlns:a16="http://schemas.microsoft.com/office/drawing/2014/main" id="{72CDFD39-B449-2A4D-8832-BD73D64A8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77833FFE-5134-134C-9474-F07E4E20F7BC}"/>
              </a:ext>
            </a:extLst>
          </p:cNvPr>
          <p:cNvSpPr>
            <a:spLocks noGrp="1" noChangeArrowheads="1"/>
          </p:cNvSpPr>
          <p:nvPr>
            <p:ph type="title" idx="4294967295"/>
          </p:nvPr>
        </p:nvSpPr>
        <p:spPr>
          <a:xfrm>
            <a:off x="179388" y="557213"/>
            <a:ext cx="8229600" cy="1143000"/>
          </a:xfrm>
        </p:spPr>
        <p:txBody>
          <a:bodyPr/>
          <a:lstStyle/>
          <a:p>
            <a:pPr algn="r"/>
            <a:r>
              <a:rPr lang="en-US" altLang="en-US" sz="4800" b="1">
                <a:latin typeface="Tempus Sans ITC" pitchFamily="82" charset="77"/>
                <a:sym typeface="宋体" panose="02010600030101010101" pitchFamily="2" charset="-122"/>
              </a:rPr>
              <a:t>设备控制器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p:val>
                                            <p:fltVal val="0"/>
                                          </p:val>
                                        </p:tav>
                                        <p:tav tm="100000">
                                          <p:val>
                                            <p:strVal val="#ppt_w"/>
                                          </p:val>
                                        </p:tav>
                                      </p:tavLst>
                                    </p:anim>
                                    <p:anim calcmode="lin" valueType="num">
                                      <p:cBhvr>
                                        <p:cTn id="8"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2">
                                            <p:txEl>
                                              <p:charRg st="1" end="1"/>
                                            </p:txEl>
                                          </p:spTgt>
                                        </p:tgtEl>
                                        <p:attrNameLst>
                                          <p:attrName>style.visibility</p:attrName>
                                        </p:attrNameLst>
                                      </p:cBhvr>
                                      <p:to>
                                        <p:strVal val="visible"/>
                                      </p:to>
                                    </p:set>
                                    <p:anim calcmode="lin" valueType="num">
                                      <p:cBhvr>
                                        <p:cTn id="13" dur="500" fill="hold"/>
                                        <p:tgtEl>
                                          <p:spTgt spid="2">
                                            <p:txEl>
                                              <p:charRg st="1" end="1"/>
                                            </p:txEl>
                                          </p:spTgt>
                                        </p:tgtEl>
                                        <p:attrNameLst>
                                          <p:attrName>ppt_w</p:attrName>
                                        </p:attrNameLst>
                                      </p:cBhvr>
                                      <p:tavLst>
                                        <p:tav tm="0">
                                          <p:val>
                                            <p:fltVal val="0"/>
                                          </p:val>
                                        </p:tav>
                                        <p:tav tm="100000">
                                          <p:val>
                                            <p:strVal val="#ppt_w"/>
                                          </p:val>
                                        </p:tav>
                                      </p:tavLst>
                                    </p:anim>
                                    <p:anim calcmode="lin" valueType="num">
                                      <p:cBhvr>
                                        <p:cTn id="14" dur="500" fill="hold"/>
                                        <p:tgtEl>
                                          <p:spTgt spid="2">
                                            <p:txEl>
                                              <p:char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2">
                                            <p:txEl>
                                              <p:charRg st="2" end="2"/>
                                            </p:txEl>
                                          </p:spTgt>
                                        </p:tgtEl>
                                        <p:attrNameLst>
                                          <p:attrName>style.visibility</p:attrName>
                                        </p:attrNameLst>
                                      </p:cBhvr>
                                      <p:to>
                                        <p:strVal val="visible"/>
                                      </p:to>
                                    </p:set>
                                    <p:anim calcmode="lin" valueType="num">
                                      <p:cBhvr>
                                        <p:cTn id="19" dur="500" fill="hold"/>
                                        <p:tgtEl>
                                          <p:spTgt spid="2">
                                            <p:txEl>
                                              <p:charRg st="2" end="2"/>
                                            </p:txEl>
                                          </p:spTgt>
                                        </p:tgtEl>
                                        <p:attrNameLst>
                                          <p:attrName>ppt_w</p:attrName>
                                        </p:attrNameLst>
                                      </p:cBhvr>
                                      <p:tavLst>
                                        <p:tav tm="0">
                                          <p:val>
                                            <p:fltVal val="0"/>
                                          </p:val>
                                        </p:tav>
                                        <p:tav tm="100000">
                                          <p:val>
                                            <p:strVal val="#ppt_w"/>
                                          </p:val>
                                        </p:tav>
                                      </p:tavLst>
                                    </p:anim>
                                    <p:anim calcmode="lin" valueType="num">
                                      <p:cBhvr>
                                        <p:cTn id="20" dur="500" fill="hold"/>
                                        <p:tgtEl>
                                          <p:spTgt spid="2">
                                            <p:txEl>
                                              <p:char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nodeType="clickEffect">
                                  <p:stCondLst>
                                    <p:cond delay="0"/>
                                  </p:stCondLst>
                                  <p:childTnLst>
                                    <p:set>
                                      <p:cBhvr>
                                        <p:cTn id="24" dur="1" fill="hold">
                                          <p:stCondLst>
                                            <p:cond delay="0"/>
                                          </p:stCondLst>
                                        </p:cTn>
                                        <p:tgtEl>
                                          <p:spTgt spid="2">
                                            <p:txEl>
                                              <p:charRg st="4" end="4"/>
                                            </p:txEl>
                                          </p:spTgt>
                                        </p:tgtEl>
                                        <p:attrNameLst>
                                          <p:attrName>style.visibility</p:attrName>
                                        </p:attrNameLst>
                                      </p:cBhvr>
                                      <p:to>
                                        <p:strVal val="visible"/>
                                      </p:to>
                                    </p:set>
                                    <p:anim calcmode="lin" valueType="num">
                                      <p:cBhvr>
                                        <p:cTn id="25" dur="500" fill="hold"/>
                                        <p:tgtEl>
                                          <p:spTgt spid="2">
                                            <p:txEl>
                                              <p:charRg st="4" end="4"/>
                                            </p:txEl>
                                          </p:spTgt>
                                        </p:tgtEl>
                                        <p:attrNameLst>
                                          <p:attrName>ppt_w</p:attrName>
                                        </p:attrNameLst>
                                      </p:cBhvr>
                                      <p:tavLst>
                                        <p:tav tm="0">
                                          <p:val>
                                            <p:fltVal val="0"/>
                                          </p:val>
                                        </p:tav>
                                        <p:tav tm="100000">
                                          <p:val>
                                            <p:strVal val="#ppt_w"/>
                                          </p:val>
                                        </p:tav>
                                      </p:tavLst>
                                    </p:anim>
                                    <p:anim calcmode="lin" valueType="num">
                                      <p:cBhvr>
                                        <p:cTn id="26" dur="500" fill="hold"/>
                                        <p:tgtEl>
                                          <p:spTgt spid="2">
                                            <p:txEl>
                                              <p:charRg st="4" end="4"/>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nodeType="clickEffect">
                                  <p:stCondLst>
                                    <p:cond delay="0"/>
                                  </p:stCondLst>
                                  <p:childTnLst>
                                    <p:set>
                                      <p:cBhvr>
                                        <p:cTn id="30" dur="1" fill="hold">
                                          <p:stCondLst>
                                            <p:cond delay="0"/>
                                          </p:stCondLst>
                                        </p:cTn>
                                        <p:tgtEl>
                                          <p:spTgt spid="2">
                                            <p:txEl>
                                              <p:charRg st="6" end="6"/>
                                            </p:txEl>
                                          </p:spTgt>
                                        </p:tgtEl>
                                        <p:attrNameLst>
                                          <p:attrName>style.visibility</p:attrName>
                                        </p:attrNameLst>
                                      </p:cBhvr>
                                      <p:to>
                                        <p:strVal val="visible"/>
                                      </p:to>
                                    </p:set>
                                    <p:anim calcmode="lin" valueType="num">
                                      <p:cBhvr>
                                        <p:cTn id="31" dur="500" fill="hold"/>
                                        <p:tgtEl>
                                          <p:spTgt spid="2">
                                            <p:txEl>
                                              <p:charRg st="6" end="6"/>
                                            </p:txEl>
                                          </p:spTgt>
                                        </p:tgtEl>
                                        <p:attrNameLst>
                                          <p:attrName>ppt_w</p:attrName>
                                        </p:attrNameLst>
                                      </p:cBhvr>
                                      <p:tavLst>
                                        <p:tav tm="0">
                                          <p:val>
                                            <p:fltVal val="0"/>
                                          </p:val>
                                        </p:tav>
                                        <p:tav tm="100000">
                                          <p:val>
                                            <p:strVal val="#ppt_w"/>
                                          </p:val>
                                        </p:tav>
                                      </p:tavLst>
                                    </p:anim>
                                    <p:anim calcmode="lin" valueType="num">
                                      <p:cBhvr>
                                        <p:cTn id="32" dur="500" fill="hold"/>
                                        <p:tgtEl>
                                          <p:spTgt spid="2">
                                            <p:txEl>
                                              <p:char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1A658DF1-5532-5F43-BEDD-EFB3BF199017}"/>
              </a:ext>
            </a:extLst>
          </p:cNvPr>
          <p:cNvSpPr>
            <a:spLocks noGrp="1" noChangeArrowheads="1"/>
          </p:cNvSpPr>
          <p:nvPr>
            <p:ph idx="4294967295"/>
          </p:nvPr>
        </p:nvSpPr>
        <p:spPr>
          <a:xfrm>
            <a:off x="422275" y="1755775"/>
            <a:ext cx="8721725" cy="4527550"/>
          </a:xfrm>
        </p:spPr>
        <p:txBody>
          <a:bodyPr/>
          <a:lstStyle/>
          <a:p>
            <a:pPr marL="9525" indent="0">
              <a:lnSpc>
                <a:spcPct val="140000"/>
              </a:lnSpc>
              <a:buFontTx/>
              <a:buNone/>
            </a:pPr>
            <a:r>
              <a:rPr lang="en-US" altLang="zh-CN" sz="2400">
                <a:latin typeface="Tempus Sans ITC" pitchFamily="82" charset="77"/>
              </a:rPr>
              <a:t>1 </a:t>
            </a:r>
            <a:r>
              <a:rPr lang="zh-CN" altLang="en-US" sz="2400">
                <a:latin typeface="Tempus Sans ITC" pitchFamily="82" charset="77"/>
              </a:rPr>
              <a:t>设备控制器的基本功能 </a:t>
            </a:r>
          </a:p>
          <a:p>
            <a:pPr marL="9525" indent="0">
              <a:lnSpc>
                <a:spcPct val="140000"/>
              </a:lnSpc>
              <a:buFontTx/>
              <a:buNone/>
            </a:pPr>
            <a:r>
              <a:rPr lang="en-US" altLang="zh-CN" sz="2400">
                <a:latin typeface="Tempus Sans ITC" pitchFamily="82" charset="77"/>
              </a:rPr>
              <a:t>(1)</a:t>
            </a:r>
            <a:r>
              <a:rPr lang="zh-CN" altLang="en-US" sz="2400">
                <a:latin typeface="Tempus Sans ITC" pitchFamily="82" charset="77"/>
              </a:rPr>
              <a:t>接收和识别命令</a:t>
            </a:r>
          </a:p>
          <a:p>
            <a:pPr marL="9525" indent="0">
              <a:lnSpc>
                <a:spcPct val="140000"/>
              </a:lnSpc>
              <a:buFontTx/>
              <a:buNone/>
            </a:pPr>
            <a:r>
              <a:rPr lang="en-US" altLang="zh-CN" sz="2400">
                <a:latin typeface="Tempus Sans ITC" pitchFamily="82" charset="77"/>
              </a:rPr>
              <a:t>(2)</a:t>
            </a:r>
            <a:r>
              <a:rPr lang="zh-CN" altLang="en-US" sz="2400">
                <a:latin typeface="Tempus Sans ITC" pitchFamily="82" charset="77"/>
              </a:rPr>
              <a:t>数据交换</a:t>
            </a:r>
          </a:p>
          <a:p>
            <a:pPr marL="9525" indent="0">
              <a:lnSpc>
                <a:spcPct val="140000"/>
              </a:lnSpc>
              <a:buFontTx/>
              <a:buNone/>
            </a:pPr>
            <a:r>
              <a:rPr lang="en-US" altLang="zh-CN" sz="2400">
                <a:latin typeface="Tempus Sans ITC" pitchFamily="82" charset="77"/>
              </a:rPr>
              <a:t>(3)</a:t>
            </a:r>
            <a:r>
              <a:rPr lang="zh-CN" altLang="en-US" sz="2400">
                <a:latin typeface="Tempus Sans ITC" pitchFamily="82" charset="77"/>
              </a:rPr>
              <a:t>标识和报告设备的状态</a:t>
            </a:r>
          </a:p>
          <a:p>
            <a:pPr marL="9525" indent="0">
              <a:lnSpc>
                <a:spcPct val="140000"/>
              </a:lnSpc>
              <a:buFontTx/>
              <a:buNone/>
            </a:pPr>
            <a:r>
              <a:rPr lang="en-US" altLang="zh-CN" sz="2400">
                <a:latin typeface="Tempus Sans ITC" pitchFamily="82" charset="77"/>
              </a:rPr>
              <a:t>(4)</a:t>
            </a:r>
            <a:r>
              <a:rPr lang="zh-CN" altLang="en-US" sz="2400">
                <a:latin typeface="Tempus Sans ITC" pitchFamily="82" charset="77"/>
              </a:rPr>
              <a:t>地址识别</a:t>
            </a:r>
          </a:p>
          <a:p>
            <a:pPr marL="9525" indent="0">
              <a:lnSpc>
                <a:spcPct val="140000"/>
              </a:lnSpc>
              <a:buFontTx/>
              <a:buNone/>
            </a:pPr>
            <a:r>
              <a:rPr lang="en-US" altLang="zh-CN" sz="2400">
                <a:latin typeface="Tempus Sans ITC" pitchFamily="82" charset="77"/>
              </a:rPr>
              <a:t>(5)</a:t>
            </a:r>
            <a:r>
              <a:rPr lang="zh-CN" altLang="en-US" sz="2400">
                <a:latin typeface="Tempus Sans ITC" pitchFamily="82" charset="77"/>
              </a:rPr>
              <a:t>数据缓冲</a:t>
            </a:r>
          </a:p>
          <a:p>
            <a:pPr marL="9525" indent="0">
              <a:lnSpc>
                <a:spcPct val="140000"/>
              </a:lnSpc>
              <a:buFontTx/>
              <a:buNone/>
            </a:pPr>
            <a:r>
              <a:rPr lang="en-US" altLang="zh-CN" sz="2400">
                <a:latin typeface="Tempus Sans ITC" pitchFamily="82" charset="77"/>
              </a:rPr>
              <a:t>(6)</a:t>
            </a:r>
            <a:r>
              <a:rPr lang="zh-CN" altLang="en-US" sz="2400">
                <a:latin typeface="Tempus Sans ITC" pitchFamily="82" charset="77"/>
              </a:rPr>
              <a:t>差错控制</a:t>
            </a:r>
          </a:p>
        </p:txBody>
      </p:sp>
      <p:pic>
        <p:nvPicPr>
          <p:cNvPr id="65538" name="Picture 2" descr="无标题-4">
            <a:extLst>
              <a:ext uri="{FF2B5EF4-FFF2-40B4-BE49-F238E27FC236}">
                <a16:creationId xmlns:a16="http://schemas.microsoft.com/office/drawing/2014/main" id="{786045A4-6161-6843-AED3-5E739B28C1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39" name="Picture 3" descr="无标题-5">
            <a:extLst>
              <a:ext uri="{FF2B5EF4-FFF2-40B4-BE49-F238E27FC236}">
                <a16:creationId xmlns:a16="http://schemas.microsoft.com/office/drawing/2014/main" id="{02899330-7B8F-F949-B8BB-831B23A7C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标题 5">
            <a:extLst>
              <a:ext uri="{FF2B5EF4-FFF2-40B4-BE49-F238E27FC236}">
                <a16:creationId xmlns:a16="http://schemas.microsoft.com/office/drawing/2014/main" id="{0028C57A-17C9-A04B-8BE5-CBB70DD53495}"/>
              </a:ext>
            </a:extLst>
          </p:cNvPr>
          <p:cNvSpPr>
            <a:spLocks noGrp="1" noChangeArrowheads="1"/>
          </p:cNvSpPr>
          <p:nvPr>
            <p:ph type="title" idx="4294967295"/>
          </p:nvPr>
        </p:nvSpPr>
        <p:spPr>
          <a:xfrm>
            <a:off x="179388" y="557213"/>
            <a:ext cx="8229600" cy="1143000"/>
          </a:xfrm>
        </p:spPr>
        <p:txBody>
          <a:bodyPr/>
          <a:lstStyle/>
          <a:p>
            <a:pPr algn="r"/>
            <a:r>
              <a:rPr lang="en-US" altLang="en-US" sz="4800" b="1">
                <a:latin typeface="Tempus Sans ITC" pitchFamily="82" charset="77"/>
                <a:sym typeface="宋体" panose="02010600030101010101" pitchFamily="2" charset="-122"/>
              </a:rPr>
              <a:t>设备控制器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p:cTn id="13"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p:cTn id="19"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p:cTn id="25"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p:cTn id="31"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1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p:cTn id="37"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10"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p:cTn id="43"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2">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D0F0B22F-A0C7-1B4E-A789-1E8E89EBEA51}"/>
              </a:ext>
            </a:extLst>
          </p:cNvPr>
          <p:cNvSpPr>
            <a:spLocks noGrp="1" noChangeArrowheads="1"/>
          </p:cNvSpPr>
          <p:nvPr>
            <p:ph idx="4294967295"/>
          </p:nvPr>
        </p:nvSpPr>
        <p:spPr>
          <a:xfrm>
            <a:off x="422275" y="1755775"/>
            <a:ext cx="8721725" cy="4527550"/>
          </a:xfrm>
        </p:spPr>
        <p:txBody>
          <a:bodyPr/>
          <a:lstStyle/>
          <a:p>
            <a:pPr marL="9525" indent="0">
              <a:lnSpc>
                <a:spcPct val="140000"/>
              </a:lnSpc>
              <a:buFontTx/>
              <a:buNone/>
            </a:pPr>
            <a:r>
              <a:rPr lang="en-US" altLang="zh-CN" sz="2400">
                <a:latin typeface="Tempus Sans ITC" pitchFamily="82" charset="77"/>
              </a:rPr>
              <a:t>2 </a:t>
            </a:r>
            <a:r>
              <a:rPr lang="zh-CN" altLang="en-US" sz="2400">
                <a:latin typeface="Tempus Sans ITC" pitchFamily="82" charset="77"/>
              </a:rPr>
              <a:t>设备控制器的组成</a:t>
            </a:r>
          </a:p>
          <a:p>
            <a:pPr marL="9525" indent="0">
              <a:lnSpc>
                <a:spcPct val="140000"/>
              </a:lnSpc>
              <a:buFontTx/>
              <a:buNone/>
            </a:pPr>
            <a:r>
              <a:rPr lang="en-US" altLang="zh-CN" sz="2400">
                <a:latin typeface="Tempus Sans ITC" pitchFamily="82" charset="77"/>
              </a:rPr>
              <a:t>(1)</a:t>
            </a:r>
            <a:r>
              <a:rPr lang="zh-CN" altLang="en-US" sz="2400">
                <a:latin typeface="Tempus Sans ITC" pitchFamily="82" charset="77"/>
              </a:rPr>
              <a:t>设备控制器与处理机的接口</a:t>
            </a:r>
          </a:p>
          <a:p>
            <a:pPr marL="9525" indent="0">
              <a:lnSpc>
                <a:spcPct val="140000"/>
              </a:lnSpc>
              <a:buFontTx/>
              <a:buNone/>
            </a:pPr>
            <a:r>
              <a:rPr lang="en-US" altLang="zh-CN" sz="2400">
                <a:latin typeface="Tempus Sans ITC" pitchFamily="82" charset="77"/>
              </a:rPr>
              <a:t>(2)</a:t>
            </a:r>
            <a:r>
              <a:rPr lang="zh-CN" altLang="en-US" sz="2400">
                <a:latin typeface="Tempus Sans ITC" pitchFamily="82" charset="77"/>
              </a:rPr>
              <a:t>设备控制器与设备的接口</a:t>
            </a:r>
          </a:p>
          <a:p>
            <a:pPr marL="9525" indent="0">
              <a:lnSpc>
                <a:spcPct val="140000"/>
              </a:lnSpc>
              <a:buFontTx/>
              <a:buNone/>
            </a:pPr>
            <a:r>
              <a:rPr lang="en-US" altLang="zh-CN" sz="2400">
                <a:latin typeface="Tempus Sans ITC" pitchFamily="82" charset="77"/>
              </a:rPr>
              <a:t>(3)I/O</a:t>
            </a:r>
            <a:r>
              <a:rPr lang="zh-CN" altLang="en-US" sz="2400">
                <a:latin typeface="Tempus Sans ITC" pitchFamily="82" charset="77"/>
              </a:rPr>
              <a:t>逻辑</a:t>
            </a:r>
          </a:p>
          <a:p>
            <a:pPr marL="9525" indent="0">
              <a:lnSpc>
                <a:spcPct val="140000"/>
              </a:lnSpc>
            </a:pPr>
            <a:endParaRPr lang="zh-CN" altLang="en-US" sz="2400">
              <a:latin typeface="Tempus Sans ITC" pitchFamily="82" charset="77"/>
            </a:endParaRPr>
          </a:p>
          <a:p>
            <a:pPr marL="9525" indent="0">
              <a:lnSpc>
                <a:spcPct val="140000"/>
              </a:lnSpc>
            </a:pPr>
            <a:r>
              <a:rPr lang="zh-CN" altLang="en-US" sz="2400">
                <a:latin typeface="Tempus Sans ITC" pitchFamily="82" charset="77"/>
              </a:rPr>
              <a:t>数据传输的过程：</a:t>
            </a:r>
            <a:r>
              <a:rPr lang="en-US" altLang="zh-CN" sz="2400">
                <a:latin typeface="Tempus Sans ITC" pitchFamily="82" charset="77"/>
              </a:rPr>
              <a:t>CPU↔</a:t>
            </a:r>
            <a:r>
              <a:rPr lang="zh-CN" altLang="en-US" sz="2400">
                <a:latin typeface="Tempus Sans ITC" pitchFamily="82" charset="77"/>
              </a:rPr>
              <a:t>内存</a:t>
            </a:r>
            <a:r>
              <a:rPr lang="en-US" altLang="zh-CN" sz="2400">
                <a:latin typeface="Tempus Sans ITC" pitchFamily="82" charset="77"/>
              </a:rPr>
              <a:t>↔</a:t>
            </a:r>
            <a:r>
              <a:rPr lang="zh-CN" altLang="en-US" sz="2400">
                <a:latin typeface="Tempus Sans ITC" pitchFamily="82" charset="77"/>
              </a:rPr>
              <a:t>设备控制器</a:t>
            </a:r>
            <a:r>
              <a:rPr lang="en-US" altLang="zh-CN" sz="2400">
                <a:latin typeface="Tempus Sans ITC" pitchFamily="82" charset="77"/>
              </a:rPr>
              <a:t>↔</a:t>
            </a:r>
            <a:r>
              <a:rPr lang="zh-CN" altLang="en-US" sz="2400">
                <a:latin typeface="Cambria" panose="02040503050406030204" pitchFamily="18" charset="0"/>
              </a:rPr>
              <a:t>设备</a:t>
            </a:r>
          </a:p>
        </p:txBody>
      </p:sp>
      <p:pic>
        <p:nvPicPr>
          <p:cNvPr id="66562" name="Picture 2" descr="无标题-4">
            <a:extLst>
              <a:ext uri="{FF2B5EF4-FFF2-40B4-BE49-F238E27FC236}">
                <a16:creationId xmlns:a16="http://schemas.microsoft.com/office/drawing/2014/main" id="{CE2B8A86-A832-F740-8821-D15D8D487D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3" name="Picture 3" descr="无标题-5">
            <a:extLst>
              <a:ext uri="{FF2B5EF4-FFF2-40B4-BE49-F238E27FC236}">
                <a16:creationId xmlns:a16="http://schemas.microsoft.com/office/drawing/2014/main" id="{01CBE438-4E95-D64A-AE6F-B3F076A9F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标题 5">
            <a:extLst>
              <a:ext uri="{FF2B5EF4-FFF2-40B4-BE49-F238E27FC236}">
                <a16:creationId xmlns:a16="http://schemas.microsoft.com/office/drawing/2014/main" id="{B196E756-7FEE-D043-BDE0-5B34DB3E8E52}"/>
              </a:ext>
            </a:extLst>
          </p:cNvPr>
          <p:cNvSpPr>
            <a:spLocks noGrp="1" noChangeArrowheads="1"/>
          </p:cNvSpPr>
          <p:nvPr>
            <p:ph type="title" idx="4294967295"/>
          </p:nvPr>
        </p:nvSpPr>
        <p:spPr>
          <a:xfrm>
            <a:off x="179388" y="557213"/>
            <a:ext cx="8229600" cy="1143000"/>
          </a:xfrm>
        </p:spPr>
        <p:txBody>
          <a:bodyPr/>
          <a:lstStyle/>
          <a:p>
            <a:pPr algn="r"/>
            <a:r>
              <a:rPr lang="en-US" altLang="en-US" sz="4800" b="1">
                <a:latin typeface="Tempus Sans ITC" pitchFamily="82" charset="77"/>
                <a:sym typeface="宋体" panose="02010600030101010101" pitchFamily="2" charset="-122"/>
              </a:rPr>
              <a:t>设备控制器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p:cTn id="13"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p:cTn id="19"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p:cTn id="25"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nodeType="clickEffect">
                                  <p:stCondLst>
                                    <p:cond delay="0"/>
                                  </p:stCondLst>
                                  <p:childTnLst>
                                    <p:set>
                                      <p:cBhvr>
                                        <p:cTn id="30" dur="1" fill="hold">
                                          <p:stCondLst>
                                            <p:cond delay="0"/>
                                          </p:stCondLst>
                                        </p:cTn>
                                        <p:tgtEl>
                                          <p:spTgt spid="2">
                                            <p:txEl>
                                              <p:charRg st="7" end="7"/>
                                            </p:txEl>
                                          </p:spTgt>
                                        </p:tgtEl>
                                        <p:attrNameLst>
                                          <p:attrName>style.visibility</p:attrName>
                                        </p:attrNameLst>
                                      </p:cBhvr>
                                      <p:to>
                                        <p:strVal val="visible"/>
                                      </p:to>
                                    </p:set>
                                    <p:anim calcmode="lin" valueType="num">
                                      <p:cBhvr>
                                        <p:cTn id="31" dur="500" fill="hold"/>
                                        <p:tgtEl>
                                          <p:spTgt spid="2">
                                            <p:txEl>
                                              <p:charRg st="7" end="7"/>
                                            </p:txEl>
                                          </p:spTgt>
                                        </p:tgtEl>
                                        <p:attrNameLst>
                                          <p:attrName>ppt_w</p:attrName>
                                        </p:attrNameLst>
                                      </p:cBhvr>
                                      <p:tavLst>
                                        <p:tav tm="0">
                                          <p:val>
                                            <p:fltVal val="0"/>
                                          </p:val>
                                        </p:tav>
                                        <p:tav tm="100000">
                                          <p:val>
                                            <p:strVal val="#ppt_w"/>
                                          </p:val>
                                        </p:tav>
                                      </p:tavLst>
                                    </p:anim>
                                    <p:anim calcmode="lin" valueType="num">
                                      <p:cBhvr>
                                        <p:cTn id="32" dur="500" fill="hold"/>
                                        <p:tgtEl>
                                          <p:spTgt spid="2">
                                            <p:txEl>
                                              <p:char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4EB86888-A932-9E4F-8959-58529F2BE684}"/>
              </a:ext>
            </a:extLst>
          </p:cNvPr>
          <p:cNvSpPr>
            <a:spLocks noGrp="1" noChangeArrowheads="1"/>
          </p:cNvSpPr>
          <p:nvPr>
            <p:ph idx="4294967295"/>
          </p:nvPr>
        </p:nvSpPr>
        <p:spPr>
          <a:xfrm>
            <a:off x="200025" y="1755775"/>
            <a:ext cx="8943975" cy="4527550"/>
          </a:xfrm>
        </p:spPr>
        <p:txBody>
          <a:bodyPr/>
          <a:lstStyle/>
          <a:p>
            <a:pPr marL="352425">
              <a:lnSpc>
                <a:spcPct val="120000"/>
              </a:lnSpc>
            </a:pPr>
            <a:r>
              <a:rPr lang="en-US" altLang="zh-CN" sz="2400">
                <a:latin typeface="Tempus Sans ITC" pitchFamily="82" charset="77"/>
              </a:rPr>
              <a:t>1</a:t>
            </a:r>
            <a:r>
              <a:rPr lang="zh-CN" altLang="en-US" sz="2400">
                <a:latin typeface="Tempus Sans ITC" pitchFamily="82" charset="77"/>
              </a:rPr>
              <a:t>通道设备的引入</a:t>
            </a:r>
          </a:p>
          <a:p>
            <a:pPr marL="352425">
              <a:lnSpc>
                <a:spcPct val="120000"/>
              </a:lnSpc>
            </a:pPr>
            <a:r>
              <a:rPr lang="zh-CN" altLang="en-US" sz="2400">
                <a:latin typeface="Tempus Sans ITC" pitchFamily="82" charset="77"/>
              </a:rPr>
              <a:t>设备控制器减少了</a:t>
            </a:r>
            <a:r>
              <a:rPr lang="en-US" altLang="zh-CN" sz="2400">
                <a:latin typeface="Tempus Sans ITC" pitchFamily="82" charset="77"/>
              </a:rPr>
              <a:t>CPU</a:t>
            </a:r>
            <a:r>
              <a:rPr lang="zh-CN" altLang="en-US" sz="2400">
                <a:latin typeface="Tempus Sans ITC" pitchFamily="82" charset="77"/>
              </a:rPr>
              <a:t>对</a:t>
            </a:r>
            <a:r>
              <a:rPr lang="en-US" altLang="zh-CN" sz="2400">
                <a:latin typeface="Tempus Sans ITC" pitchFamily="82" charset="77"/>
              </a:rPr>
              <a:t>I/O</a:t>
            </a:r>
            <a:r>
              <a:rPr lang="zh-CN" altLang="en-US" sz="2400">
                <a:latin typeface="Tempus Sans ITC" pitchFamily="82" charset="77"/>
              </a:rPr>
              <a:t>的操作，但是当</a:t>
            </a:r>
            <a:r>
              <a:rPr lang="en-US" altLang="zh-CN" sz="2400">
                <a:latin typeface="Tempus Sans ITC" pitchFamily="82" charset="77"/>
              </a:rPr>
              <a:t>I/O</a:t>
            </a:r>
            <a:r>
              <a:rPr lang="zh-CN" altLang="en-US" sz="2400">
                <a:latin typeface="Tempus Sans ITC" pitchFamily="82" charset="77"/>
              </a:rPr>
              <a:t>设备较多时，设备控制器的数量也会增加，于是又退化到了类似早期设备较少时的情形，因而</a:t>
            </a:r>
            <a:r>
              <a:rPr lang="en-US" altLang="zh-CN" sz="2400">
                <a:latin typeface="Tempus Sans ITC" pitchFamily="82" charset="77"/>
              </a:rPr>
              <a:t>CPU</a:t>
            </a:r>
            <a:r>
              <a:rPr lang="zh-CN" altLang="en-US" sz="2400">
                <a:latin typeface="Tempus Sans ITC" pitchFamily="82" charset="77"/>
              </a:rPr>
              <a:t>的负担仍然很重。</a:t>
            </a:r>
          </a:p>
          <a:p>
            <a:pPr marL="352425">
              <a:lnSpc>
                <a:spcPct val="120000"/>
              </a:lnSpc>
            </a:pPr>
            <a:r>
              <a:rPr lang="zh-CN" altLang="en-US" sz="2400">
                <a:latin typeface="Tempus Sans ITC" pitchFamily="82" charset="77"/>
              </a:rPr>
              <a:t>改进措施：</a:t>
            </a:r>
          </a:p>
          <a:p>
            <a:pPr marL="809625" lvl="1">
              <a:lnSpc>
                <a:spcPct val="120000"/>
              </a:lnSpc>
            </a:pPr>
            <a:r>
              <a:rPr lang="zh-CN" altLang="en-US" sz="2100">
                <a:latin typeface="Tempus Sans ITC" pitchFamily="82" charset="77"/>
              </a:rPr>
              <a:t>为了实现速度匹配，并使</a:t>
            </a:r>
            <a:r>
              <a:rPr lang="en-US" altLang="zh-CN" sz="2100">
                <a:latin typeface="Tempus Sans ITC" pitchFamily="82" charset="77"/>
              </a:rPr>
              <a:t>CPU</a:t>
            </a:r>
            <a:r>
              <a:rPr lang="zh-CN" altLang="en-US" sz="2100">
                <a:latin typeface="Tempus Sans ITC" pitchFamily="82" charset="77"/>
              </a:rPr>
              <a:t>与</a:t>
            </a:r>
            <a:r>
              <a:rPr lang="en-US" altLang="zh-CN" sz="2100">
                <a:latin typeface="Tempus Sans ITC" pitchFamily="82" charset="77"/>
              </a:rPr>
              <a:t>I/O</a:t>
            </a:r>
            <a:r>
              <a:rPr lang="zh-CN" altLang="en-US" sz="2100">
                <a:latin typeface="Tempus Sans ITC" pitchFamily="82" charset="77"/>
              </a:rPr>
              <a:t>操作尽可能地并行工作，以提高</a:t>
            </a:r>
            <a:r>
              <a:rPr lang="en-US" altLang="zh-CN" sz="2100">
                <a:latin typeface="Tempus Sans ITC" pitchFamily="82" charset="77"/>
              </a:rPr>
              <a:t>CPU</a:t>
            </a:r>
            <a:r>
              <a:rPr lang="zh-CN" altLang="en-US" sz="2100">
                <a:latin typeface="Tempus Sans ITC" pitchFamily="82" charset="77"/>
              </a:rPr>
              <a:t>的利用率，</a:t>
            </a:r>
            <a:r>
              <a:rPr lang="en-US" altLang="zh-CN" sz="2100">
                <a:latin typeface="Tempus Sans ITC" pitchFamily="82" charset="77"/>
              </a:rPr>
              <a:t>IBM</a:t>
            </a:r>
            <a:r>
              <a:rPr lang="zh-CN" altLang="en-US" sz="2100">
                <a:latin typeface="Tempus Sans ITC" pitchFamily="82" charset="77"/>
              </a:rPr>
              <a:t>公司提出了“通道”的概念。</a:t>
            </a:r>
          </a:p>
          <a:p>
            <a:pPr marL="809625" lvl="1">
              <a:lnSpc>
                <a:spcPct val="120000"/>
              </a:lnSpc>
            </a:pPr>
            <a:r>
              <a:rPr lang="zh-CN" altLang="en-US" sz="2100">
                <a:latin typeface="Tempus Sans ITC" pitchFamily="82" charset="77"/>
              </a:rPr>
              <a:t>通道是一种通过执行通道程序管理</a:t>
            </a:r>
            <a:r>
              <a:rPr lang="en-US" altLang="zh-CN" sz="2100">
                <a:latin typeface="Tempus Sans ITC" pitchFamily="82" charset="77"/>
              </a:rPr>
              <a:t>I/O</a:t>
            </a:r>
            <a:r>
              <a:rPr lang="zh-CN" altLang="en-US" sz="2100">
                <a:latin typeface="Tempus Sans ITC" pitchFamily="82" charset="77"/>
              </a:rPr>
              <a:t>操作的控制器，它使</a:t>
            </a:r>
            <a:r>
              <a:rPr lang="en-US" altLang="zh-CN" sz="2100">
                <a:latin typeface="Tempus Sans ITC" pitchFamily="82" charset="77"/>
              </a:rPr>
              <a:t>CPU</a:t>
            </a:r>
            <a:r>
              <a:rPr lang="zh-CN" altLang="en-US" sz="2100">
                <a:latin typeface="Tempus Sans ITC" pitchFamily="82" charset="77"/>
              </a:rPr>
              <a:t>与</a:t>
            </a:r>
            <a:r>
              <a:rPr lang="en-US" altLang="zh-CN" sz="2100">
                <a:latin typeface="Tempus Sans ITC" pitchFamily="82" charset="77"/>
              </a:rPr>
              <a:t>I/O</a:t>
            </a:r>
            <a:r>
              <a:rPr lang="zh-CN" altLang="en-US" sz="2100">
                <a:latin typeface="Tempus Sans ITC" pitchFamily="82" charset="77"/>
              </a:rPr>
              <a:t>操作达到更高的并行度。</a:t>
            </a:r>
          </a:p>
          <a:p>
            <a:pPr marL="809625" lvl="1">
              <a:lnSpc>
                <a:spcPct val="120000"/>
              </a:lnSpc>
            </a:pPr>
            <a:r>
              <a:rPr lang="zh-CN" altLang="en-US" sz="2100">
                <a:latin typeface="Tempus Sans ITC" pitchFamily="82" charset="77"/>
              </a:rPr>
              <a:t>在采用通道的系统中，除了一般的机器指令系统外，系统还设置了供通道专用的一组通道指令，用通道指令编制成通道程序。</a:t>
            </a:r>
          </a:p>
          <a:p>
            <a:pPr marL="352425">
              <a:lnSpc>
                <a:spcPct val="120000"/>
              </a:lnSpc>
              <a:buFontTx/>
              <a:buNone/>
            </a:pPr>
            <a:endParaRPr lang="zh-CN" altLang="en-US" sz="2400">
              <a:latin typeface="Tempus Sans ITC" pitchFamily="82" charset="77"/>
            </a:endParaRPr>
          </a:p>
        </p:txBody>
      </p:sp>
      <p:pic>
        <p:nvPicPr>
          <p:cNvPr id="67586" name="Picture 2" descr="无标题-4">
            <a:extLst>
              <a:ext uri="{FF2B5EF4-FFF2-40B4-BE49-F238E27FC236}">
                <a16:creationId xmlns:a16="http://schemas.microsoft.com/office/drawing/2014/main" id="{26888368-B320-AD4D-AADF-4F4218CAD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7" name="Picture 3" descr="无标题-5">
            <a:extLst>
              <a:ext uri="{FF2B5EF4-FFF2-40B4-BE49-F238E27FC236}">
                <a16:creationId xmlns:a16="http://schemas.microsoft.com/office/drawing/2014/main" id="{CDB6EB04-F4DC-014F-8908-B1594E8682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标题 5">
            <a:extLst>
              <a:ext uri="{FF2B5EF4-FFF2-40B4-BE49-F238E27FC236}">
                <a16:creationId xmlns:a16="http://schemas.microsoft.com/office/drawing/2014/main" id="{39C5FA89-C72C-EC41-A8BA-BF755829E693}"/>
              </a:ext>
            </a:extLst>
          </p:cNvPr>
          <p:cNvSpPr>
            <a:spLocks noGrp="1" noChangeArrowheads="1"/>
          </p:cNvSpPr>
          <p:nvPr>
            <p:ph type="title" idx="4294967295"/>
          </p:nvPr>
        </p:nvSpPr>
        <p:spPr>
          <a:xfrm>
            <a:off x="179388" y="557213"/>
            <a:ext cx="8229600" cy="1143000"/>
          </a:xfrm>
        </p:spPr>
        <p:txBody>
          <a:bodyPr/>
          <a:lstStyle/>
          <a:p>
            <a:pPr algn="r"/>
            <a:r>
              <a:rPr lang="en-US" altLang="en-US" sz="4800" b="1">
                <a:latin typeface="Tempus Sans ITC" pitchFamily="82" charset="77"/>
                <a:sym typeface="宋体" panose="02010600030101010101" pitchFamily="2" charset="-122"/>
              </a:rPr>
              <a:t>I/O通道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 calcmode="lin" valueType="num">
                                      <p:cBhvr>
                                        <p:cTn id="27"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 calcmode="lin" valueType="num">
                                      <p:cBhvr>
                                        <p:cTn id="33"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 calcmode="lin" valueType="num">
                                      <p:cBhvr>
                                        <p:cTn id="39"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40"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745E7F41-EBFB-F644-97EC-C2F865923D1E}"/>
              </a:ext>
            </a:extLst>
          </p:cNvPr>
          <p:cNvSpPr>
            <a:spLocks noGrp="1" noChangeArrowheads="1"/>
          </p:cNvSpPr>
          <p:nvPr>
            <p:ph idx="4294967295"/>
          </p:nvPr>
        </p:nvSpPr>
        <p:spPr>
          <a:xfrm>
            <a:off x="422275" y="1755775"/>
            <a:ext cx="8721725" cy="4527550"/>
          </a:xfrm>
        </p:spPr>
        <p:txBody>
          <a:bodyPr/>
          <a:lstStyle/>
          <a:p>
            <a:pPr marL="352425">
              <a:lnSpc>
                <a:spcPct val="140000"/>
              </a:lnSpc>
            </a:pPr>
            <a:r>
              <a:rPr lang="en-US" altLang="zh-CN" sz="2400">
                <a:latin typeface="Tempus Sans ITC" pitchFamily="82" charset="77"/>
              </a:rPr>
              <a:t>1</a:t>
            </a:r>
            <a:r>
              <a:rPr lang="zh-CN" altLang="en-US" sz="2400">
                <a:latin typeface="Tempus Sans ITC" pitchFamily="82" charset="77"/>
              </a:rPr>
              <a:t>通道设备的引入</a:t>
            </a:r>
          </a:p>
          <a:p>
            <a:pPr marL="352425">
              <a:lnSpc>
                <a:spcPct val="140000"/>
              </a:lnSpc>
            </a:pPr>
            <a:r>
              <a:rPr lang="zh-CN" altLang="en-US" sz="2400">
                <a:latin typeface="Tempus Sans ITC" pitchFamily="82" charset="77"/>
              </a:rPr>
              <a:t>通道的任务：由</a:t>
            </a:r>
            <a:r>
              <a:rPr lang="en-US" altLang="zh-CN" sz="2400">
                <a:latin typeface="Tempus Sans ITC" pitchFamily="82" charset="77"/>
              </a:rPr>
              <a:t>CPU</a:t>
            </a:r>
            <a:r>
              <a:rPr lang="zh-CN" altLang="en-US" sz="2400">
                <a:latin typeface="Tempus Sans ITC" pitchFamily="82" charset="77"/>
              </a:rPr>
              <a:t>处理的</a:t>
            </a:r>
            <a:r>
              <a:rPr lang="en-US" altLang="zh-CN" sz="2400">
                <a:latin typeface="Tempus Sans ITC" pitchFamily="82" charset="77"/>
              </a:rPr>
              <a:t>I/O</a:t>
            </a:r>
            <a:r>
              <a:rPr lang="zh-CN" altLang="en-US" sz="2400">
                <a:latin typeface="Tempus Sans ITC" pitchFamily="82" charset="77"/>
              </a:rPr>
              <a:t>任务转由通道承担，从而把</a:t>
            </a:r>
            <a:r>
              <a:rPr lang="en-US" altLang="zh-CN" sz="2400">
                <a:latin typeface="Tempus Sans ITC" pitchFamily="82" charset="77"/>
              </a:rPr>
              <a:t>CPU</a:t>
            </a:r>
            <a:r>
              <a:rPr lang="zh-CN" altLang="en-US" sz="2400">
                <a:latin typeface="Tempus Sans ITC" pitchFamily="82" charset="77"/>
              </a:rPr>
              <a:t>从繁杂的</a:t>
            </a:r>
            <a:r>
              <a:rPr lang="en-US" altLang="zh-CN" sz="2400">
                <a:latin typeface="Tempus Sans ITC" pitchFamily="82" charset="77"/>
              </a:rPr>
              <a:t>I/O</a:t>
            </a:r>
            <a:r>
              <a:rPr lang="zh-CN" altLang="en-US" sz="2400">
                <a:latin typeface="Tempus Sans ITC" pitchFamily="82" charset="77"/>
              </a:rPr>
              <a:t>任务中解脱出来。 </a:t>
            </a:r>
          </a:p>
          <a:p>
            <a:pPr marL="352425">
              <a:lnSpc>
                <a:spcPct val="140000"/>
              </a:lnSpc>
            </a:pPr>
            <a:r>
              <a:rPr lang="zh-CN" altLang="en-US" sz="2400">
                <a:latin typeface="Tempus Sans ITC" pitchFamily="82" charset="77"/>
              </a:rPr>
              <a:t>具体地，使数据的传送独立于</a:t>
            </a:r>
            <a:r>
              <a:rPr lang="en-US" altLang="zh-CN" sz="2400">
                <a:latin typeface="Tempus Sans ITC" pitchFamily="82" charset="77"/>
              </a:rPr>
              <a:t>CPU</a:t>
            </a:r>
            <a:r>
              <a:rPr lang="zh-CN" altLang="en-US" sz="2400">
                <a:latin typeface="Tempus Sans ITC" pitchFamily="82" charset="77"/>
              </a:rPr>
              <a:t>，使有关对</a:t>
            </a:r>
            <a:r>
              <a:rPr lang="en-US" altLang="zh-CN" sz="2400">
                <a:latin typeface="Tempus Sans ITC" pitchFamily="82" charset="77"/>
              </a:rPr>
              <a:t>I/O</a:t>
            </a:r>
            <a:r>
              <a:rPr lang="zh-CN" altLang="en-US" sz="2400">
                <a:latin typeface="Tempus Sans ITC" pitchFamily="82" charset="77"/>
              </a:rPr>
              <a:t>操作的组织、管理及其结束处理尽量独立，以保证</a:t>
            </a:r>
            <a:r>
              <a:rPr lang="en-US" altLang="zh-CN" sz="2400">
                <a:latin typeface="Tempus Sans ITC" pitchFamily="82" charset="77"/>
              </a:rPr>
              <a:t>CPU</a:t>
            </a:r>
            <a:r>
              <a:rPr lang="zh-CN" altLang="en-US" sz="2400">
                <a:latin typeface="Tempus Sans ITC" pitchFamily="82" charset="77"/>
              </a:rPr>
              <a:t>有更多的时间去进行数据处理，从而建立独立的</a:t>
            </a:r>
            <a:r>
              <a:rPr lang="en-US" altLang="zh-CN" sz="2400">
                <a:latin typeface="Tempus Sans ITC" pitchFamily="82" charset="77"/>
              </a:rPr>
              <a:t>I/O</a:t>
            </a:r>
            <a:r>
              <a:rPr lang="zh-CN" altLang="en-US" sz="2400">
                <a:latin typeface="Tempus Sans ITC" pitchFamily="82" charset="77"/>
              </a:rPr>
              <a:t>操作。</a:t>
            </a:r>
          </a:p>
          <a:p>
            <a:pPr marL="352425">
              <a:lnSpc>
                <a:spcPct val="140000"/>
              </a:lnSpc>
            </a:pPr>
            <a:r>
              <a:rPr lang="zh-CN" altLang="en-US" sz="2400">
                <a:latin typeface="Tempus Sans ITC" pitchFamily="82" charset="77"/>
              </a:rPr>
              <a:t>数据传输的过程：</a:t>
            </a:r>
            <a:r>
              <a:rPr lang="en-US" altLang="zh-CN" sz="2400">
                <a:latin typeface="Tempus Sans ITC" pitchFamily="82" charset="77"/>
              </a:rPr>
              <a:t>CPU↔</a:t>
            </a:r>
            <a:r>
              <a:rPr lang="zh-CN" altLang="en-US" sz="2400">
                <a:latin typeface="Tempus Sans ITC" pitchFamily="82" charset="77"/>
              </a:rPr>
              <a:t>内存</a:t>
            </a:r>
            <a:r>
              <a:rPr lang="en-US" altLang="zh-CN" sz="2400">
                <a:latin typeface="Tempus Sans ITC" pitchFamily="82" charset="77"/>
              </a:rPr>
              <a:t>↔</a:t>
            </a:r>
            <a:r>
              <a:rPr lang="zh-CN" altLang="en-US" sz="2400">
                <a:latin typeface="Tempus Sans ITC" pitchFamily="82" charset="77"/>
              </a:rPr>
              <a:t>主通道</a:t>
            </a:r>
            <a:r>
              <a:rPr lang="en-US" altLang="zh-CN" sz="2400">
                <a:latin typeface="Tempus Sans ITC" pitchFamily="82" charset="77"/>
              </a:rPr>
              <a:t>↔</a:t>
            </a:r>
            <a:r>
              <a:rPr lang="zh-CN" altLang="en-US" sz="2400">
                <a:latin typeface="Tempus Sans ITC" pitchFamily="82" charset="77"/>
              </a:rPr>
              <a:t>子通道</a:t>
            </a:r>
            <a:r>
              <a:rPr lang="en-US" altLang="zh-CN" sz="2400">
                <a:latin typeface="Tempus Sans ITC" pitchFamily="82" charset="77"/>
              </a:rPr>
              <a:t>↔</a:t>
            </a:r>
            <a:r>
              <a:rPr lang="zh-CN" altLang="en-US" sz="2400">
                <a:latin typeface="Tempus Sans ITC" pitchFamily="82" charset="77"/>
              </a:rPr>
              <a:t>设备控制器</a:t>
            </a:r>
            <a:r>
              <a:rPr lang="en-US" altLang="zh-CN" sz="2400">
                <a:latin typeface="Tempus Sans ITC" pitchFamily="82" charset="77"/>
              </a:rPr>
              <a:t>↔</a:t>
            </a:r>
            <a:r>
              <a:rPr lang="zh-CN" altLang="en-US" sz="2400">
                <a:latin typeface="Tempus Sans ITC" pitchFamily="82" charset="77"/>
              </a:rPr>
              <a:t>设备</a:t>
            </a:r>
          </a:p>
        </p:txBody>
      </p:sp>
      <p:pic>
        <p:nvPicPr>
          <p:cNvPr id="68610" name="Picture 2" descr="无标题-4">
            <a:extLst>
              <a:ext uri="{FF2B5EF4-FFF2-40B4-BE49-F238E27FC236}">
                <a16:creationId xmlns:a16="http://schemas.microsoft.com/office/drawing/2014/main" id="{4685766B-8969-FA4C-B0DE-A2A792154E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1" name="Picture 3" descr="无标题-5">
            <a:extLst>
              <a:ext uri="{FF2B5EF4-FFF2-40B4-BE49-F238E27FC236}">
                <a16:creationId xmlns:a16="http://schemas.microsoft.com/office/drawing/2014/main" id="{CDCFEC94-6346-D94F-ADCB-C104E1597C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标题 5">
            <a:extLst>
              <a:ext uri="{FF2B5EF4-FFF2-40B4-BE49-F238E27FC236}">
                <a16:creationId xmlns:a16="http://schemas.microsoft.com/office/drawing/2014/main" id="{CBD86B62-5809-544D-9B79-099B3D7289AB}"/>
              </a:ext>
            </a:extLst>
          </p:cNvPr>
          <p:cNvSpPr>
            <a:spLocks noGrp="1" noChangeArrowheads="1"/>
          </p:cNvSpPr>
          <p:nvPr>
            <p:ph type="title" idx="4294967295"/>
          </p:nvPr>
        </p:nvSpPr>
        <p:spPr>
          <a:xfrm>
            <a:off x="179388" y="557213"/>
            <a:ext cx="8229600" cy="1143000"/>
          </a:xfrm>
        </p:spPr>
        <p:txBody>
          <a:bodyPr/>
          <a:lstStyle/>
          <a:p>
            <a:pPr algn="r"/>
            <a:r>
              <a:rPr lang="en-US" altLang="en-US" sz="4800">
                <a:latin typeface="Tempus Sans ITC" pitchFamily="82" charset="77"/>
                <a:sym typeface="宋体" panose="02010600030101010101" pitchFamily="2" charset="-122"/>
              </a:rPr>
              <a:t>I/O通道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with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p:cTn id="7"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2">
                                            <p:txEl>
                                              <p:charRg st="4" end="4"/>
                                            </p:txEl>
                                          </p:spTgt>
                                        </p:tgtEl>
                                        <p:attrNameLst>
                                          <p:attrName>style.visibility</p:attrName>
                                        </p:attrNameLst>
                                      </p:cBhvr>
                                      <p:to>
                                        <p:strVal val="visible"/>
                                      </p:to>
                                    </p:set>
                                    <p:anim calcmode="lin" valueType="num">
                                      <p:cBhvr>
                                        <p:cTn id="13" dur="500" fill="hold"/>
                                        <p:tgtEl>
                                          <p:spTgt spid="2">
                                            <p:txEl>
                                              <p:charRg st="4" end="4"/>
                                            </p:txEl>
                                          </p:spTgt>
                                        </p:tgtEl>
                                        <p:attrNameLst>
                                          <p:attrName>ppt_w</p:attrName>
                                        </p:attrNameLst>
                                      </p:cBhvr>
                                      <p:tavLst>
                                        <p:tav tm="0">
                                          <p:val>
                                            <p:fltVal val="0"/>
                                          </p:val>
                                        </p:tav>
                                        <p:tav tm="100000">
                                          <p:val>
                                            <p:strVal val="#ppt_w"/>
                                          </p:val>
                                        </p:tav>
                                      </p:tavLst>
                                    </p:anim>
                                    <p:anim calcmode="lin" valueType="num">
                                      <p:cBhvr>
                                        <p:cTn id="14" dur="500" fill="hold"/>
                                        <p:tgtEl>
                                          <p:spTgt spid="2">
                                            <p:txEl>
                                              <p:charRg st="4" end="4"/>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2">
                                            <p:txEl>
                                              <p:charRg st="5" end="5"/>
                                            </p:txEl>
                                          </p:spTgt>
                                        </p:tgtEl>
                                        <p:attrNameLst>
                                          <p:attrName>style.visibility</p:attrName>
                                        </p:attrNameLst>
                                      </p:cBhvr>
                                      <p:to>
                                        <p:strVal val="visible"/>
                                      </p:to>
                                    </p:set>
                                    <p:anim calcmode="lin" valueType="num">
                                      <p:cBhvr>
                                        <p:cTn id="19" dur="500" fill="hold"/>
                                        <p:tgtEl>
                                          <p:spTgt spid="2">
                                            <p:txEl>
                                              <p:charRg st="5" end="5"/>
                                            </p:txEl>
                                          </p:spTgt>
                                        </p:tgtEl>
                                        <p:attrNameLst>
                                          <p:attrName>ppt_w</p:attrName>
                                        </p:attrNameLst>
                                      </p:cBhvr>
                                      <p:tavLst>
                                        <p:tav tm="0">
                                          <p:val>
                                            <p:fltVal val="0"/>
                                          </p:val>
                                        </p:tav>
                                        <p:tav tm="100000">
                                          <p:val>
                                            <p:strVal val="#ppt_w"/>
                                          </p:val>
                                        </p:tav>
                                      </p:tavLst>
                                    </p:anim>
                                    <p:anim calcmode="lin" valueType="num">
                                      <p:cBhvr>
                                        <p:cTn id="20" dur="500" fill="hold"/>
                                        <p:tgtEl>
                                          <p:spTgt spid="2">
                                            <p:txEl>
                                              <p:char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D33C4808-AD17-924D-A94F-FABDB3C502D3}"/>
              </a:ext>
            </a:extLst>
          </p:cNvPr>
          <p:cNvSpPr>
            <a:spLocks noGrp="1" noChangeArrowheads="1"/>
          </p:cNvSpPr>
          <p:nvPr>
            <p:ph idx="4294967295"/>
          </p:nvPr>
        </p:nvSpPr>
        <p:spPr>
          <a:xfrm>
            <a:off x="422275" y="1755775"/>
            <a:ext cx="8721725" cy="4527550"/>
          </a:xfrm>
        </p:spPr>
        <p:txBody>
          <a:bodyPr/>
          <a:lstStyle/>
          <a:p>
            <a:pPr marL="9525" indent="0">
              <a:lnSpc>
                <a:spcPct val="140000"/>
              </a:lnSpc>
              <a:buFontTx/>
              <a:buNone/>
            </a:pPr>
            <a:r>
              <a:rPr lang="en-US" altLang="zh-CN" sz="2400">
                <a:latin typeface="Tempus Sans ITC" pitchFamily="82" charset="77"/>
              </a:rPr>
              <a:t>2</a:t>
            </a:r>
            <a:r>
              <a:rPr lang="zh-CN" altLang="en-US" sz="2400">
                <a:latin typeface="Tempus Sans ITC" pitchFamily="82" charset="77"/>
              </a:rPr>
              <a:t>通道类型 </a:t>
            </a:r>
          </a:p>
          <a:p>
            <a:pPr marL="9525" indent="0">
              <a:lnSpc>
                <a:spcPct val="140000"/>
              </a:lnSpc>
              <a:buFontTx/>
              <a:buNone/>
            </a:pPr>
            <a:r>
              <a:rPr lang="en-US" altLang="zh-CN" sz="2400">
                <a:latin typeface="Tempus Sans ITC" pitchFamily="82" charset="77"/>
              </a:rPr>
              <a:t>(1)</a:t>
            </a:r>
            <a:r>
              <a:rPr lang="zh-CN" altLang="en-US" sz="2400">
                <a:latin typeface="Tempus Sans ITC" pitchFamily="82" charset="77"/>
              </a:rPr>
              <a:t>字节多路通道</a:t>
            </a:r>
          </a:p>
          <a:p>
            <a:pPr marL="9525" indent="0">
              <a:lnSpc>
                <a:spcPct val="140000"/>
              </a:lnSpc>
            </a:pPr>
            <a:r>
              <a:rPr lang="zh-CN" altLang="en-US" sz="2400">
                <a:latin typeface="Tempus Sans ITC" pitchFamily="82" charset="77"/>
              </a:rPr>
              <a:t>字节多路通道可以连接多台慢速</a:t>
            </a:r>
            <a:r>
              <a:rPr lang="en-US" altLang="zh-CN" sz="2400">
                <a:latin typeface="Tempus Sans ITC" pitchFamily="82" charset="77"/>
              </a:rPr>
              <a:t>I/O</a:t>
            </a:r>
            <a:r>
              <a:rPr lang="zh-CN" altLang="en-US" sz="2400">
                <a:latin typeface="Tempus Sans ITC" pitchFamily="82" charset="77"/>
              </a:rPr>
              <a:t>设备，以交叉方式传送数据，即各设备轮流使用通道与主存进行数据传送，且每次只传送一个字节。因为每次数据传送仅占用了不同的设备各自分得的很短的时间片，所以大大提高了通道的利用率。</a:t>
            </a:r>
          </a:p>
          <a:p>
            <a:pPr marL="9525" indent="0">
              <a:lnSpc>
                <a:spcPct val="140000"/>
              </a:lnSpc>
            </a:pPr>
            <a:r>
              <a:rPr lang="zh-CN" altLang="en-US" sz="2400">
                <a:latin typeface="Tempus Sans ITC" pitchFamily="82" charset="77"/>
              </a:rPr>
              <a:t>子通道采用时间片轮转法调度，低速</a:t>
            </a:r>
          </a:p>
        </p:txBody>
      </p:sp>
      <p:pic>
        <p:nvPicPr>
          <p:cNvPr id="69634" name="Picture 2" descr="无标题-4">
            <a:extLst>
              <a:ext uri="{FF2B5EF4-FFF2-40B4-BE49-F238E27FC236}">
                <a16:creationId xmlns:a16="http://schemas.microsoft.com/office/drawing/2014/main" id="{77FEA4DA-E569-7B42-A4AF-360E01BEDC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5" name="Picture 3" descr="无标题-5">
            <a:extLst>
              <a:ext uri="{FF2B5EF4-FFF2-40B4-BE49-F238E27FC236}">
                <a16:creationId xmlns:a16="http://schemas.microsoft.com/office/drawing/2014/main" id="{4419AE29-F562-3B4E-BF23-54AFDC841E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6" name="标题 5">
            <a:extLst>
              <a:ext uri="{FF2B5EF4-FFF2-40B4-BE49-F238E27FC236}">
                <a16:creationId xmlns:a16="http://schemas.microsoft.com/office/drawing/2014/main" id="{64ABCEBC-A599-EB4B-BE4A-AC93CAE2C17F}"/>
              </a:ext>
            </a:extLst>
          </p:cNvPr>
          <p:cNvSpPr>
            <a:spLocks noGrp="1" noChangeArrowheads="1"/>
          </p:cNvSpPr>
          <p:nvPr>
            <p:ph type="title" idx="4294967295"/>
          </p:nvPr>
        </p:nvSpPr>
        <p:spPr>
          <a:xfrm>
            <a:off x="179388" y="557213"/>
            <a:ext cx="8229600" cy="1143000"/>
          </a:xfrm>
        </p:spPr>
        <p:txBody>
          <a:bodyPr/>
          <a:lstStyle/>
          <a:p>
            <a:pPr algn="r"/>
            <a:r>
              <a:rPr lang="en-US" altLang="en-US" sz="4800">
                <a:latin typeface="Tempus Sans ITC" pitchFamily="82" charset="77"/>
                <a:sym typeface="宋体" panose="02010600030101010101" pitchFamily="2" charset="-122"/>
              </a:rPr>
              <a:t>I/O通道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par>
                          <p:cTn id="11" fill="hold" nodeType="afterGroup">
                            <p:stCondLst>
                              <p:cond delay="1500"/>
                            </p:stCondLst>
                            <p:childTnLst>
                              <p:par>
                                <p:cTn id="12" presetID="17" presetClass="entr" presetSubtype="10" fill="hold" nodeType="afterEffect">
                                  <p:stCondLst>
                                    <p:cond delay="0"/>
                                  </p:stCondLst>
                                  <p:iterate type="lt">
                                    <p:tmAbs val="0"/>
                                  </p:iterate>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0" fill="hold" nodeType="clickEffect">
                                  <p:stCondLst>
                                    <p:cond delay="0"/>
                                  </p:stCondLst>
                                  <p:iterate type="lt">
                                    <p:tmAbs val="0"/>
                                  </p:iterate>
                                  <p:childTnLst>
                                    <p:set>
                                      <p:cBhvr>
                                        <p:cTn id="19" dur="1" fill="hold">
                                          <p:stCondLst>
                                            <p:cond delay="0"/>
                                          </p:stCondLst>
                                        </p:cTn>
                                        <p:tgtEl>
                                          <p:spTgt spid="2">
                                            <p:txEl>
                                              <p:pRg st="2" end="2"/>
                                            </p:txEl>
                                          </p:spTgt>
                                        </p:tgtEl>
                                        <p:attrNameLst>
                                          <p:attrName>style.visibility</p:attrName>
                                        </p:attrNameLst>
                                      </p:cBhvr>
                                      <p:to>
                                        <p:strVal val="visible"/>
                                      </p:to>
                                    </p:set>
                                    <p:anim calcmode="lin" valueType="num">
                                      <p:cBhvr>
                                        <p:cTn id="20"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0" fill="hold" nodeType="clickEffect">
                                  <p:stCondLst>
                                    <p:cond delay="0"/>
                                  </p:stCondLst>
                                  <p:iterate type="lt">
                                    <p:tmAbs val="0"/>
                                  </p:iterate>
                                  <p:childTnLst>
                                    <p:set>
                                      <p:cBhvr>
                                        <p:cTn id="25" dur="1" fill="hold">
                                          <p:stCondLst>
                                            <p:cond delay="0"/>
                                          </p:stCondLst>
                                        </p:cTn>
                                        <p:tgtEl>
                                          <p:spTgt spid="2">
                                            <p:txEl>
                                              <p:pRg st="3" end="3"/>
                                            </p:txEl>
                                          </p:spTgt>
                                        </p:tgtEl>
                                        <p:attrNameLst>
                                          <p:attrName>style.visibility</p:attrName>
                                        </p:attrNameLst>
                                      </p:cBhvr>
                                      <p:to>
                                        <p:strVal val="visible"/>
                                      </p:to>
                                    </p:set>
                                    <p:anim calcmode="lin" valueType="num">
                                      <p:cBhvr>
                                        <p:cTn id="26"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E4C75E80-6EEA-8F40-831F-64AF5CA71B21}"/>
              </a:ext>
            </a:extLst>
          </p:cNvPr>
          <p:cNvSpPr>
            <a:spLocks noGrp="1" noChangeArrowheads="1"/>
          </p:cNvSpPr>
          <p:nvPr>
            <p:ph idx="4294967295"/>
          </p:nvPr>
        </p:nvSpPr>
        <p:spPr>
          <a:xfrm>
            <a:off x="206375" y="1755775"/>
            <a:ext cx="8721725" cy="4527550"/>
          </a:xfrm>
        </p:spPr>
        <p:txBody>
          <a:bodyPr/>
          <a:lstStyle/>
          <a:p>
            <a:pPr marL="9525" indent="0">
              <a:lnSpc>
                <a:spcPct val="120000"/>
              </a:lnSpc>
              <a:buFontTx/>
              <a:buNone/>
            </a:pPr>
            <a:r>
              <a:rPr lang="en-US" altLang="zh-CN" sz="2400">
                <a:latin typeface="Tempus Sans ITC" pitchFamily="82" charset="77"/>
              </a:rPr>
              <a:t>2</a:t>
            </a:r>
            <a:r>
              <a:rPr lang="zh-CN" altLang="en-US" sz="2400">
                <a:latin typeface="Tempus Sans ITC" pitchFamily="82" charset="77"/>
              </a:rPr>
              <a:t>通道类型 </a:t>
            </a:r>
          </a:p>
          <a:p>
            <a:pPr marL="9525" indent="0">
              <a:lnSpc>
                <a:spcPct val="120000"/>
              </a:lnSpc>
              <a:buFontTx/>
              <a:buNone/>
            </a:pPr>
            <a:r>
              <a:rPr lang="en-US" altLang="zh-CN" sz="2400">
                <a:latin typeface="Tempus Sans ITC" pitchFamily="82" charset="77"/>
              </a:rPr>
              <a:t>(2)</a:t>
            </a:r>
            <a:r>
              <a:rPr lang="zh-CN" altLang="en-US" sz="2400">
                <a:latin typeface="Tempus Sans ITC" pitchFamily="82" charset="77"/>
              </a:rPr>
              <a:t>数组选择通道</a:t>
            </a:r>
          </a:p>
          <a:p>
            <a:pPr marL="9525" indent="0">
              <a:lnSpc>
                <a:spcPct val="120000"/>
              </a:lnSpc>
              <a:buFontTx/>
              <a:buNone/>
            </a:pPr>
            <a:r>
              <a:rPr lang="zh-CN" altLang="en-US" sz="2400">
                <a:latin typeface="Tempus Sans ITC" pitchFamily="82" charset="77"/>
              </a:rPr>
              <a:t>数组选择通道可以连接多台快速</a:t>
            </a:r>
            <a:r>
              <a:rPr lang="en-US" altLang="zh-CN" sz="2400">
                <a:latin typeface="Tempus Sans ITC" pitchFamily="82" charset="77"/>
              </a:rPr>
              <a:t>I/O</a:t>
            </a:r>
            <a:r>
              <a:rPr lang="zh-CN" altLang="en-US" sz="2400">
                <a:latin typeface="Tempus Sans ITC" pitchFamily="82" charset="77"/>
              </a:rPr>
              <a:t>设备，但每次只能从中选择一台设备执行通道程序，进行主存与该设备之间的数据传送。</a:t>
            </a:r>
          </a:p>
          <a:p>
            <a:pPr marL="9525" indent="0">
              <a:lnSpc>
                <a:spcPct val="120000"/>
              </a:lnSpc>
              <a:buFontTx/>
              <a:buNone/>
            </a:pPr>
            <a:r>
              <a:rPr lang="zh-CN" altLang="en-US" sz="2400">
                <a:latin typeface="Tempus Sans ITC" pitchFamily="82" charset="77"/>
              </a:rPr>
              <a:t>当数据传送完后，才能选择另一台设备。在这种工作方式中，数据传送以成组方式进行，传送速率很高，多用于连接快速</a:t>
            </a:r>
            <a:r>
              <a:rPr lang="en-US" altLang="zh-CN" sz="2400">
                <a:latin typeface="Tempus Sans ITC" pitchFamily="82" charset="77"/>
              </a:rPr>
              <a:t>I/O</a:t>
            </a:r>
            <a:r>
              <a:rPr lang="zh-CN" altLang="en-US" sz="2400">
                <a:latin typeface="Tempus Sans ITC" pitchFamily="82" charset="77"/>
              </a:rPr>
              <a:t>设备。</a:t>
            </a:r>
          </a:p>
          <a:p>
            <a:pPr marL="9525" indent="0">
              <a:lnSpc>
                <a:spcPct val="120000"/>
              </a:lnSpc>
              <a:buFontTx/>
              <a:buNone/>
            </a:pPr>
            <a:r>
              <a:rPr lang="zh-CN" altLang="en-US" sz="2400">
                <a:latin typeface="Tempus Sans ITC" pitchFamily="82" charset="77"/>
              </a:rPr>
              <a:t>但因连接在选择通道上的多台设备，只能依次使用通道与主存传送数据，故设备之间不能并行工作，且整个通道的利用率不高</a:t>
            </a:r>
          </a:p>
        </p:txBody>
      </p:sp>
      <p:pic>
        <p:nvPicPr>
          <p:cNvPr id="70658" name="Picture 2" descr="无标题-4">
            <a:extLst>
              <a:ext uri="{FF2B5EF4-FFF2-40B4-BE49-F238E27FC236}">
                <a16:creationId xmlns:a16="http://schemas.microsoft.com/office/drawing/2014/main" id="{1321A9CB-F0C6-214D-9312-CB87B8EDD1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59" name="Picture 3" descr="无标题-5">
            <a:extLst>
              <a:ext uri="{FF2B5EF4-FFF2-40B4-BE49-F238E27FC236}">
                <a16:creationId xmlns:a16="http://schemas.microsoft.com/office/drawing/2014/main" id="{7C06FABC-76AD-E942-BCEF-759EEDFE1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0" name="标题 5">
            <a:extLst>
              <a:ext uri="{FF2B5EF4-FFF2-40B4-BE49-F238E27FC236}">
                <a16:creationId xmlns:a16="http://schemas.microsoft.com/office/drawing/2014/main" id="{98D0B1BF-D913-864D-ACFC-CED0B452027D}"/>
              </a:ext>
            </a:extLst>
          </p:cNvPr>
          <p:cNvSpPr>
            <a:spLocks noGrp="1" noChangeArrowheads="1"/>
          </p:cNvSpPr>
          <p:nvPr>
            <p:ph type="title" idx="4294967295"/>
          </p:nvPr>
        </p:nvSpPr>
        <p:spPr>
          <a:xfrm>
            <a:off x="179388" y="557213"/>
            <a:ext cx="8229600" cy="1143000"/>
          </a:xfrm>
        </p:spPr>
        <p:txBody>
          <a:bodyPr/>
          <a:lstStyle/>
          <a:p>
            <a:pPr algn="r"/>
            <a:r>
              <a:rPr lang="en-US" altLang="en-US" sz="4800">
                <a:latin typeface="Tempus Sans ITC" pitchFamily="82" charset="77"/>
                <a:sym typeface="宋体" panose="02010600030101010101" pitchFamily="2" charset="-122"/>
              </a:rPr>
              <a:t>I/O通道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1" end="1"/>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1" end="1"/>
                                            </p:txEl>
                                          </p:spTgt>
                                        </p:tgtEl>
                                        <p:attrNameLst>
                                          <p:attrName>ppt_w</p:attrName>
                                        </p:attrNameLst>
                                      </p:cBhvr>
                                    </p:anim>
                                    <p:anim by="(#ppt_w*0.50)" calcmode="lin" valueType="num">
                                      <p:cBhvr>
                                        <p:cTn id="8" dur="500" decel="50000" autoRev="1" fill="hold">
                                          <p:stCondLst>
                                            <p:cond delay="0"/>
                                          </p:stCondLst>
                                        </p:cTn>
                                        <p:tgtEl>
                                          <p:spTgt spid="2">
                                            <p:txEl>
                                              <p:pRg st="1" end="1"/>
                                            </p:txEl>
                                          </p:spTgt>
                                        </p:tgtEl>
                                        <p:attrNameLst>
                                          <p:attrName>ppt_x</p:attrName>
                                        </p:attrNameLst>
                                      </p:cBhvr>
                                    </p:anim>
                                    <p:anim from="(-#ppt_h/2)" to="(#ppt_y)" calcmode="lin" valueType="num">
                                      <p:cBhvr>
                                        <p:cTn id="9" dur="1000" fill="hold">
                                          <p:stCondLst>
                                            <p:cond delay="0"/>
                                          </p:stCondLst>
                                        </p:cTn>
                                        <p:tgtEl>
                                          <p:spTgt spid="2">
                                            <p:txEl>
                                              <p:pRg st="1" end="1"/>
                                            </p:txEl>
                                          </p:spTgt>
                                        </p:tgtEl>
                                        <p:attrNameLst>
                                          <p:attrName>ppt_y</p:attrName>
                                        </p:attrNameLst>
                                      </p:cBhvr>
                                    </p:anim>
                                    <p:animRot by="21600000">
                                      <p:cBhvr>
                                        <p:cTn id="10" dur="1000" fill="hold">
                                          <p:stCondLst>
                                            <p:cond delay="0"/>
                                          </p:stCondLst>
                                        </p:cTn>
                                        <p:tgtEl>
                                          <p:spTgt spid="2">
                                            <p:txEl>
                                              <p:pRg st="1" end="1"/>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p:cTn id="15"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p:cTn id="21"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p:cTn id="27"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9F2F0FE7-839A-0E44-88E0-5D21002FECD6}"/>
              </a:ext>
            </a:extLst>
          </p:cNvPr>
          <p:cNvSpPr>
            <a:spLocks noGrp="1" noChangeArrowheads="1"/>
          </p:cNvSpPr>
          <p:nvPr>
            <p:ph idx="4294967295"/>
          </p:nvPr>
        </p:nvSpPr>
        <p:spPr>
          <a:xfrm>
            <a:off x="206375" y="1755775"/>
            <a:ext cx="8721725" cy="4527550"/>
          </a:xfrm>
        </p:spPr>
        <p:txBody>
          <a:bodyPr/>
          <a:lstStyle/>
          <a:p>
            <a:pPr marL="9525" indent="0">
              <a:lnSpc>
                <a:spcPct val="160000"/>
              </a:lnSpc>
              <a:buFontTx/>
              <a:buNone/>
            </a:pPr>
            <a:r>
              <a:rPr lang="en-US" altLang="zh-CN" sz="2400">
                <a:latin typeface="Tempus Sans ITC" pitchFamily="82" charset="77"/>
              </a:rPr>
              <a:t>2</a:t>
            </a:r>
            <a:r>
              <a:rPr lang="zh-CN" altLang="en-US" sz="2400">
                <a:latin typeface="Tempus Sans ITC" pitchFamily="82" charset="77"/>
              </a:rPr>
              <a:t>通道类型 </a:t>
            </a:r>
          </a:p>
          <a:p>
            <a:pPr marL="9525" indent="0">
              <a:lnSpc>
                <a:spcPct val="160000"/>
              </a:lnSpc>
              <a:buFontTx/>
              <a:buNone/>
            </a:pPr>
            <a:r>
              <a:rPr lang="en-US" altLang="zh-CN" sz="2400">
                <a:latin typeface="Tempus Sans ITC" pitchFamily="82" charset="77"/>
              </a:rPr>
              <a:t>(3)</a:t>
            </a:r>
            <a:r>
              <a:rPr lang="zh-CN" altLang="en-US" sz="2400">
                <a:latin typeface="Tempus Sans ITC" pitchFamily="82" charset="77"/>
              </a:rPr>
              <a:t>数组多路通道 </a:t>
            </a:r>
          </a:p>
          <a:p>
            <a:pPr marL="9525" indent="0">
              <a:lnSpc>
                <a:spcPct val="160000"/>
              </a:lnSpc>
              <a:buFontTx/>
              <a:buNone/>
            </a:pPr>
            <a:r>
              <a:rPr lang="zh-CN" altLang="en-US" sz="2400">
                <a:latin typeface="Tempus Sans ITC" pitchFamily="82" charset="77"/>
              </a:rPr>
              <a:t>    数组多路通道综合了选择通道和字节多路通道的优点，它有多个子通道。结构上采用字节多路通道方式，可以像字节多路通道那样，执行多路通道程序，使所有子通道分时共享总通道；传输方式采用数组方式，可以像选择通道那样进行成组数据的传送，因而高速，利用率高。</a:t>
            </a:r>
          </a:p>
        </p:txBody>
      </p:sp>
      <p:pic>
        <p:nvPicPr>
          <p:cNvPr id="71682" name="Picture 2" descr="无标题-4">
            <a:extLst>
              <a:ext uri="{FF2B5EF4-FFF2-40B4-BE49-F238E27FC236}">
                <a16:creationId xmlns:a16="http://schemas.microsoft.com/office/drawing/2014/main" id="{0687C769-D6CC-8B4F-A954-FAC9201FE9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3" name="Picture 3" descr="无标题-5">
            <a:extLst>
              <a:ext uri="{FF2B5EF4-FFF2-40B4-BE49-F238E27FC236}">
                <a16:creationId xmlns:a16="http://schemas.microsoft.com/office/drawing/2014/main" id="{5F91DD87-9982-E34D-A28D-205612F76E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标题 5">
            <a:extLst>
              <a:ext uri="{FF2B5EF4-FFF2-40B4-BE49-F238E27FC236}">
                <a16:creationId xmlns:a16="http://schemas.microsoft.com/office/drawing/2014/main" id="{59149165-9187-444A-A17A-CF22E7512597}"/>
              </a:ext>
            </a:extLst>
          </p:cNvPr>
          <p:cNvSpPr>
            <a:spLocks noGrp="1" noChangeArrowheads="1"/>
          </p:cNvSpPr>
          <p:nvPr>
            <p:ph type="title" idx="4294967295"/>
          </p:nvPr>
        </p:nvSpPr>
        <p:spPr>
          <a:xfrm>
            <a:off x="179388" y="557213"/>
            <a:ext cx="8229600" cy="1143000"/>
          </a:xfrm>
        </p:spPr>
        <p:txBody>
          <a:bodyPr/>
          <a:lstStyle/>
          <a:p>
            <a:pPr algn="r"/>
            <a:r>
              <a:rPr lang="en-US" altLang="en-US" sz="4800">
                <a:latin typeface="Tempus Sans ITC" pitchFamily="82" charset="77"/>
                <a:sym typeface="宋体" panose="02010600030101010101" pitchFamily="2" charset="-122"/>
              </a:rPr>
              <a:t>I/O通道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1" end="1"/>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1" end="1"/>
                                            </p:txEl>
                                          </p:spTgt>
                                        </p:tgtEl>
                                        <p:attrNameLst>
                                          <p:attrName>ppt_w</p:attrName>
                                        </p:attrNameLst>
                                      </p:cBhvr>
                                    </p:anim>
                                    <p:anim by="(#ppt_w*0.50)" calcmode="lin" valueType="num">
                                      <p:cBhvr>
                                        <p:cTn id="8" dur="500" decel="50000" autoRev="1" fill="hold">
                                          <p:stCondLst>
                                            <p:cond delay="0"/>
                                          </p:stCondLst>
                                        </p:cTn>
                                        <p:tgtEl>
                                          <p:spTgt spid="2">
                                            <p:txEl>
                                              <p:pRg st="1" end="1"/>
                                            </p:txEl>
                                          </p:spTgt>
                                        </p:tgtEl>
                                        <p:attrNameLst>
                                          <p:attrName>ppt_x</p:attrName>
                                        </p:attrNameLst>
                                      </p:cBhvr>
                                    </p:anim>
                                    <p:anim from="(-#ppt_h/2)" to="(#ppt_y)" calcmode="lin" valueType="num">
                                      <p:cBhvr>
                                        <p:cTn id="9" dur="1000" fill="hold">
                                          <p:stCondLst>
                                            <p:cond delay="0"/>
                                          </p:stCondLst>
                                        </p:cTn>
                                        <p:tgtEl>
                                          <p:spTgt spid="2">
                                            <p:txEl>
                                              <p:pRg st="1" end="1"/>
                                            </p:txEl>
                                          </p:spTgt>
                                        </p:tgtEl>
                                        <p:attrNameLst>
                                          <p:attrName>ppt_y</p:attrName>
                                        </p:attrNameLst>
                                      </p:cBhvr>
                                    </p:anim>
                                    <p:animRot by="21600000">
                                      <p:cBhvr>
                                        <p:cTn id="10" dur="1000" fill="hold">
                                          <p:stCondLst>
                                            <p:cond delay="0"/>
                                          </p:stCondLst>
                                        </p:cTn>
                                        <p:tgtEl>
                                          <p:spTgt spid="2">
                                            <p:txEl>
                                              <p:pRg st="1" end="1"/>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p:cTn id="15"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5" name="内容占位符 6">
            <a:extLst>
              <a:ext uri="{FF2B5EF4-FFF2-40B4-BE49-F238E27FC236}">
                <a16:creationId xmlns:a16="http://schemas.microsoft.com/office/drawing/2014/main" id="{FC0CC62D-62A7-214D-8481-58FDDEFDBB02}"/>
              </a:ext>
            </a:extLst>
          </p:cNvPr>
          <p:cNvSpPr>
            <a:spLocks noGrp="1" noChangeArrowheads="1"/>
          </p:cNvSpPr>
          <p:nvPr>
            <p:ph idx="4294967295"/>
          </p:nvPr>
        </p:nvSpPr>
        <p:spPr>
          <a:xfrm>
            <a:off x="206375" y="1755775"/>
            <a:ext cx="8721725" cy="4527550"/>
          </a:xfrm>
        </p:spPr>
        <p:txBody>
          <a:bodyPr/>
          <a:lstStyle/>
          <a:p>
            <a:pPr marL="9525" indent="0">
              <a:lnSpc>
                <a:spcPct val="160000"/>
              </a:lnSpc>
              <a:buFontTx/>
              <a:buNone/>
            </a:pPr>
            <a:r>
              <a:rPr lang="en-US" altLang="zh-CN" sz="2400">
                <a:latin typeface="Tempus Sans ITC" pitchFamily="82" charset="77"/>
              </a:rPr>
              <a:t>3“</a:t>
            </a:r>
            <a:r>
              <a:rPr lang="zh-CN" altLang="en-US" sz="2400">
                <a:latin typeface="Tempus Sans ITC" pitchFamily="82" charset="77"/>
              </a:rPr>
              <a:t>瓶颈”问题</a:t>
            </a:r>
          </a:p>
        </p:txBody>
      </p:sp>
      <p:pic>
        <p:nvPicPr>
          <p:cNvPr id="72706" name="Picture 2" descr="无标题-4">
            <a:extLst>
              <a:ext uri="{FF2B5EF4-FFF2-40B4-BE49-F238E27FC236}">
                <a16:creationId xmlns:a16="http://schemas.microsoft.com/office/drawing/2014/main" id="{1B488EC6-4CCC-9D45-8BF2-4F5226920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7" name="Picture 3" descr="无标题-5">
            <a:extLst>
              <a:ext uri="{FF2B5EF4-FFF2-40B4-BE49-F238E27FC236}">
                <a16:creationId xmlns:a16="http://schemas.microsoft.com/office/drawing/2014/main" id="{E1A5C4DF-8E74-744D-ADA4-9AA964F84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8" name="标题 5">
            <a:extLst>
              <a:ext uri="{FF2B5EF4-FFF2-40B4-BE49-F238E27FC236}">
                <a16:creationId xmlns:a16="http://schemas.microsoft.com/office/drawing/2014/main" id="{8C57A32A-984A-1F4E-BB0B-055DDFF567C6}"/>
              </a:ext>
            </a:extLst>
          </p:cNvPr>
          <p:cNvSpPr>
            <a:spLocks noGrp="1" noChangeArrowheads="1"/>
          </p:cNvSpPr>
          <p:nvPr>
            <p:ph type="title" idx="4294967295"/>
          </p:nvPr>
        </p:nvSpPr>
        <p:spPr>
          <a:xfrm>
            <a:off x="179388" y="557213"/>
            <a:ext cx="8229600" cy="1143000"/>
          </a:xfrm>
        </p:spPr>
        <p:txBody>
          <a:bodyPr/>
          <a:lstStyle/>
          <a:p>
            <a:pPr algn="r"/>
            <a:r>
              <a:rPr lang="en-US" altLang="en-US" sz="4800">
                <a:latin typeface="Tempus Sans ITC" pitchFamily="82" charset="77"/>
                <a:sym typeface="宋体" panose="02010600030101010101" pitchFamily="2" charset="-122"/>
              </a:rPr>
              <a:t>/O通道 </a:t>
            </a:r>
          </a:p>
        </p:txBody>
      </p:sp>
      <p:pic>
        <p:nvPicPr>
          <p:cNvPr id="72709" name="图片 5">
            <a:extLst>
              <a:ext uri="{FF2B5EF4-FFF2-40B4-BE49-F238E27FC236}">
                <a16:creationId xmlns:a16="http://schemas.microsoft.com/office/drawing/2014/main" id="{E089059B-9A4F-1E4C-83B7-538600D3104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465388"/>
            <a:ext cx="8045450" cy="3821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圆角矩形 11">
            <a:extLst>
              <a:ext uri="{FF2B5EF4-FFF2-40B4-BE49-F238E27FC236}">
                <a16:creationId xmlns:a16="http://schemas.microsoft.com/office/drawing/2014/main" id="{F78800AC-381B-0246-B7EE-259683861443}"/>
              </a:ext>
            </a:extLst>
          </p:cNvPr>
          <p:cNvSpPr>
            <a:spLocks noChangeArrowheads="1"/>
          </p:cNvSpPr>
          <p:nvPr/>
        </p:nvSpPr>
        <p:spPr bwMode="auto">
          <a:xfrm flipH="1">
            <a:off x="7672388" y="1036638"/>
            <a:ext cx="465137" cy="114300"/>
          </a:xfrm>
          <a:custGeom>
            <a:avLst/>
            <a:gdLst>
              <a:gd name="T0" fmla="*/ 56943 w 711052"/>
              <a:gd name="T1" fmla="*/ 0 h 174096"/>
              <a:gd name="T2" fmla="*/ 465137 w 711052"/>
              <a:gd name="T3" fmla="*/ 0 h 174096"/>
              <a:gd name="T4" fmla="*/ 465137 w 711052"/>
              <a:gd name="T5" fmla="*/ 114300 h 174096"/>
              <a:gd name="T6" fmla="*/ 56943 w 711052"/>
              <a:gd name="T7" fmla="*/ 114300 h 174096"/>
              <a:gd name="T8" fmla="*/ 0 w 711052"/>
              <a:gd name="T9" fmla="*/ 57150 h 174096"/>
              <a:gd name="T10" fmla="*/ 56943 w 711052"/>
              <a:gd name="T11" fmla="*/ 0 h 1740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F06262"/>
              </a:gs>
              <a:gs pos="60001">
                <a:srgbClr val="FBD1D1"/>
              </a:gs>
              <a:gs pos="89000">
                <a:srgbClr val="F06262"/>
              </a:gs>
              <a:gs pos="100000">
                <a:srgbClr val="E81616"/>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74" name="圆角矩形 11">
            <a:extLst>
              <a:ext uri="{FF2B5EF4-FFF2-40B4-BE49-F238E27FC236}">
                <a16:creationId xmlns:a16="http://schemas.microsoft.com/office/drawing/2014/main" id="{09143E9D-7207-684C-9526-DC4AFCEF4F6C}"/>
              </a:ext>
            </a:extLst>
          </p:cNvPr>
          <p:cNvSpPr>
            <a:spLocks noChangeArrowheads="1"/>
          </p:cNvSpPr>
          <p:nvPr/>
        </p:nvSpPr>
        <p:spPr bwMode="auto">
          <a:xfrm>
            <a:off x="1270000" y="1484313"/>
            <a:ext cx="465138" cy="114300"/>
          </a:xfrm>
          <a:custGeom>
            <a:avLst/>
            <a:gdLst>
              <a:gd name="T0" fmla="*/ 56943 w 711052"/>
              <a:gd name="T1" fmla="*/ 0 h 174096"/>
              <a:gd name="T2" fmla="*/ 465138 w 711052"/>
              <a:gd name="T3" fmla="*/ 0 h 174096"/>
              <a:gd name="T4" fmla="*/ 465138 w 711052"/>
              <a:gd name="T5" fmla="*/ 114300 h 174096"/>
              <a:gd name="T6" fmla="*/ 56943 w 711052"/>
              <a:gd name="T7" fmla="*/ 114300 h 174096"/>
              <a:gd name="T8" fmla="*/ 0 w 711052"/>
              <a:gd name="T9" fmla="*/ 57150 h 174096"/>
              <a:gd name="T10" fmla="*/ 56943 w 711052"/>
              <a:gd name="T11" fmla="*/ 0 h 1740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F06262"/>
              </a:gs>
              <a:gs pos="60001">
                <a:srgbClr val="FBD1D1"/>
              </a:gs>
              <a:gs pos="89000">
                <a:srgbClr val="F06262"/>
              </a:gs>
              <a:gs pos="100000">
                <a:srgbClr val="E81616"/>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75" name="圆角矩形 11">
            <a:extLst>
              <a:ext uri="{FF2B5EF4-FFF2-40B4-BE49-F238E27FC236}">
                <a16:creationId xmlns:a16="http://schemas.microsoft.com/office/drawing/2014/main" id="{1669255E-2120-3A47-A458-EA4EB35A6BFC}"/>
              </a:ext>
            </a:extLst>
          </p:cNvPr>
          <p:cNvSpPr>
            <a:spLocks noChangeArrowheads="1"/>
          </p:cNvSpPr>
          <p:nvPr/>
        </p:nvSpPr>
        <p:spPr bwMode="auto">
          <a:xfrm>
            <a:off x="1270000" y="2393950"/>
            <a:ext cx="465138" cy="114300"/>
          </a:xfrm>
          <a:custGeom>
            <a:avLst/>
            <a:gdLst>
              <a:gd name="T0" fmla="*/ 56943 w 711052"/>
              <a:gd name="T1" fmla="*/ 0 h 174096"/>
              <a:gd name="T2" fmla="*/ 465138 w 711052"/>
              <a:gd name="T3" fmla="*/ 0 h 174096"/>
              <a:gd name="T4" fmla="*/ 465138 w 711052"/>
              <a:gd name="T5" fmla="*/ 114300 h 174096"/>
              <a:gd name="T6" fmla="*/ 56943 w 711052"/>
              <a:gd name="T7" fmla="*/ 114300 h 174096"/>
              <a:gd name="T8" fmla="*/ 0 w 711052"/>
              <a:gd name="T9" fmla="*/ 57150 h 174096"/>
              <a:gd name="T10" fmla="*/ 56943 w 711052"/>
              <a:gd name="T11" fmla="*/ 0 h 1740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F06262"/>
              </a:gs>
              <a:gs pos="60001">
                <a:srgbClr val="FBD1D1"/>
              </a:gs>
              <a:gs pos="89000">
                <a:srgbClr val="F06262"/>
              </a:gs>
              <a:gs pos="100000">
                <a:srgbClr val="E81616"/>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76" name="圆角矩形 11">
            <a:extLst>
              <a:ext uri="{FF2B5EF4-FFF2-40B4-BE49-F238E27FC236}">
                <a16:creationId xmlns:a16="http://schemas.microsoft.com/office/drawing/2014/main" id="{A807D9C1-9EB8-4648-9B97-766ECA27B56A}"/>
              </a:ext>
            </a:extLst>
          </p:cNvPr>
          <p:cNvSpPr>
            <a:spLocks noChangeArrowheads="1"/>
          </p:cNvSpPr>
          <p:nvPr/>
        </p:nvSpPr>
        <p:spPr bwMode="auto">
          <a:xfrm>
            <a:off x="1270000" y="3587750"/>
            <a:ext cx="465138" cy="114300"/>
          </a:xfrm>
          <a:custGeom>
            <a:avLst/>
            <a:gdLst>
              <a:gd name="T0" fmla="*/ 56943 w 711052"/>
              <a:gd name="T1" fmla="*/ 0 h 174096"/>
              <a:gd name="T2" fmla="*/ 465138 w 711052"/>
              <a:gd name="T3" fmla="*/ 0 h 174096"/>
              <a:gd name="T4" fmla="*/ 465138 w 711052"/>
              <a:gd name="T5" fmla="*/ 114300 h 174096"/>
              <a:gd name="T6" fmla="*/ 56943 w 711052"/>
              <a:gd name="T7" fmla="*/ 114300 h 174096"/>
              <a:gd name="T8" fmla="*/ 0 w 711052"/>
              <a:gd name="T9" fmla="*/ 57150 h 174096"/>
              <a:gd name="T10" fmla="*/ 56943 w 711052"/>
              <a:gd name="T11" fmla="*/ 0 h 1740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F06262"/>
              </a:gs>
              <a:gs pos="60001">
                <a:srgbClr val="FBD1D1"/>
              </a:gs>
              <a:gs pos="89000">
                <a:srgbClr val="F06262"/>
              </a:gs>
              <a:gs pos="100000">
                <a:srgbClr val="E81616"/>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77" name="任意多边形 21">
            <a:extLst>
              <a:ext uri="{FF2B5EF4-FFF2-40B4-BE49-F238E27FC236}">
                <a16:creationId xmlns:a16="http://schemas.microsoft.com/office/drawing/2014/main" id="{3B98FE65-8ECA-8A45-8382-049272D7EFE8}"/>
              </a:ext>
            </a:extLst>
          </p:cNvPr>
          <p:cNvSpPr>
            <a:spLocks noChangeArrowheads="1"/>
          </p:cNvSpPr>
          <p:nvPr/>
        </p:nvSpPr>
        <p:spPr bwMode="auto">
          <a:xfrm>
            <a:off x="1292225" y="1227138"/>
            <a:ext cx="169863" cy="5630862"/>
          </a:xfrm>
          <a:custGeom>
            <a:avLst/>
            <a:gdLst>
              <a:gd name="T0" fmla="*/ 0 w 169863"/>
              <a:gd name="T1" fmla="*/ 0 h 4347924"/>
              <a:gd name="T2" fmla="*/ 169863 w 169863"/>
              <a:gd name="T3" fmla="*/ 0 h 4347924"/>
              <a:gd name="T4" fmla="*/ 169863 w 169863"/>
              <a:gd name="T5" fmla="*/ 5630862 h 4347924"/>
              <a:gd name="T6" fmla="*/ 0 w 169863"/>
              <a:gd name="T7" fmla="*/ 5630862 h 4347924"/>
              <a:gd name="T8" fmla="*/ 0 w 169863"/>
              <a:gd name="T9" fmla="*/ 0 h 43479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9863" h="4347924">
                <a:moveTo>
                  <a:pt x="0" y="0"/>
                </a:moveTo>
                <a:lnTo>
                  <a:pt x="169863" y="0"/>
                </a:lnTo>
                <a:lnTo>
                  <a:pt x="169863" y="4347924"/>
                </a:lnTo>
                <a:lnTo>
                  <a:pt x="0" y="4347924"/>
                </a:lnTo>
                <a:lnTo>
                  <a:pt x="0" y="0"/>
                </a:lnTo>
                <a:close/>
              </a:path>
            </a:pathLst>
          </a:custGeom>
          <a:gradFill rotWithShape="0">
            <a:gsLst>
              <a:gs pos="0">
                <a:srgbClr val="ABABAB"/>
              </a:gs>
              <a:gs pos="53999">
                <a:srgbClr val="D7D7D7"/>
              </a:gs>
              <a:gs pos="100000">
                <a:srgbClr val="A5A5A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78" name="圆角矩形 4">
            <a:extLst>
              <a:ext uri="{FF2B5EF4-FFF2-40B4-BE49-F238E27FC236}">
                <a16:creationId xmlns:a16="http://schemas.microsoft.com/office/drawing/2014/main" id="{627AAE92-FE36-7C47-A7E9-F0389E6BFD98}"/>
              </a:ext>
            </a:extLst>
          </p:cNvPr>
          <p:cNvSpPr>
            <a:spLocks noChangeArrowheads="1"/>
          </p:cNvSpPr>
          <p:nvPr/>
        </p:nvSpPr>
        <p:spPr bwMode="auto">
          <a:xfrm>
            <a:off x="1270000" y="1401763"/>
            <a:ext cx="1274763" cy="708025"/>
          </a:xfrm>
          <a:custGeom>
            <a:avLst/>
            <a:gdLst>
              <a:gd name="T0" fmla="*/ 0 w 1944216"/>
              <a:gd name="T1" fmla="*/ 0 h 1080120"/>
              <a:gd name="T2" fmla="*/ 920662 w 1944216"/>
              <a:gd name="T3" fmla="*/ 0 h 1080120"/>
              <a:gd name="T4" fmla="*/ 1274763 w 1944216"/>
              <a:gd name="T5" fmla="*/ 354013 h 1080120"/>
              <a:gd name="T6" fmla="*/ 920662 w 1944216"/>
              <a:gd name="T7" fmla="*/ 708025 h 1080120"/>
              <a:gd name="T8" fmla="*/ 0 w 1944216"/>
              <a:gd name="T9" fmla="*/ 708025 h 1080120"/>
              <a:gd name="T10" fmla="*/ 0 w 1944216"/>
              <a:gd name="T11" fmla="*/ 0 h 1080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F06262"/>
          </a:solidFill>
          <a:ln>
            <a:noFill/>
          </a:ln>
          <a:effectLst>
            <a:outerShdw dist="25401" dir="2700000" algn="ctr" rotWithShape="0">
              <a:srgbClr val="000000">
                <a:alpha val="6998"/>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4279" name="椭圆 6">
            <a:extLst>
              <a:ext uri="{FF2B5EF4-FFF2-40B4-BE49-F238E27FC236}">
                <a16:creationId xmlns:a16="http://schemas.microsoft.com/office/drawing/2014/main" id="{2CB4B659-C95E-2746-81DA-614FE83D92FD}"/>
              </a:ext>
            </a:extLst>
          </p:cNvPr>
          <p:cNvGrpSpPr>
            <a:grpSpLocks/>
          </p:cNvGrpSpPr>
          <p:nvPr/>
        </p:nvGrpSpPr>
        <p:grpSpPr bwMode="auto">
          <a:xfrm>
            <a:off x="1901825" y="1497013"/>
            <a:ext cx="536575" cy="530225"/>
            <a:chOff x="0" y="0"/>
            <a:chExt cx="338" cy="334"/>
          </a:xfrm>
        </p:grpSpPr>
        <p:pic>
          <p:nvPicPr>
            <p:cNvPr id="54306" name="椭圆 6">
              <a:extLst>
                <a:ext uri="{FF2B5EF4-FFF2-40B4-BE49-F238E27FC236}">
                  <a16:creationId xmlns:a16="http://schemas.microsoft.com/office/drawing/2014/main" id="{7306E376-99B0-4046-905E-049F8D19D1E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8"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307" name="Text Box 10">
              <a:extLst>
                <a:ext uri="{FF2B5EF4-FFF2-40B4-BE49-F238E27FC236}">
                  <a16:creationId xmlns:a16="http://schemas.microsoft.com/office/drawing/2014/main" id="{7ED63980-321A-7040-921C-74427FC67B29}"/>
                </a:ext>
              </a:extLst>
            </p:cNvPr>
            <p:cNvSpPr txBox="1">
              <a:spLocks noChangeArrowheads="1"/>
            </p:cNvSpPr>
            <p:nvPr/>
          </p:nvSpPr>
          <p:spPr bwMode="auto">
            <a:xfrm>
              <a:off x="53" y="51"/>
              <a:ext cx="23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en-US" altLang="en-US" sz="2400" b="1">
                  <a:solidFill>
                    <a:srgbClr val="F06262"/>
                  </a:solidFill>
                  <a:latin typeface="Adobe Pi Std" charset="0"/>
                </a:rPr>
                <a:t>01</a:t>
              </a:r>
            </a:p>
          </p:txBody>
        </p:sp>
      </p:grpSp>
      <p:sp>
        <p:nvSpPr>
          <p:cNvPr id="54280" name="圆角矩形 4">
            <a:extLst>
              <a:ext uri="{FF2B5EF4-FFF2-40B4-BE49-F238E27FC236}">
                <a16:creationId xmlns:a16="http://schemas.microsoft.com/office/drawing/2014/main" id="{FF3D0E29-3BFE-2446-8C55-AB41A43613D2}"/>
              </a:ext>
            </a:extLst>
          </p:cNvPr>
          <p:cNvSpPr>
            <a:spLocks noChangeArrowheads="1"/>
          </p:cNvSpPr>
          <p:nvPr/>
        </p:nvSpPr>
        <p:spPr bwMode="auto">
          <a:xfrm>
            <a:off x="1270000" y="2451100"/>
            <a:ext cx="1274763" cy="708025"/>
          </a:xfrm>
          <a:custGeom>
            <a:avLst/>
            <a:gdLst>
              <a:gd name="T0" fmla="*/ 0 w 1944216"/>
              <a:gd name="T1" fmla="*/ 0 h 1080120"/>
              <a:gd name="T2" fmla="*/ 920662 w 1944216"/>
              <a:gd name="T3" fmla="*/ 0 h 1080120"/>
              <a:gd name="T4" fmla="*/ 1274763 w 1944216"/>
              <a:gd name="T5" fmla="*/ 354013 h 1080120"/>
              <a:gd name="T6" fmla="*/ 920662 w 1944216"/>
              <a:gd name="T7" fmla="*/ 708025 h 1080120"/>
              <a:gd name="T8" fmla="*/ 0 w 1944216"/>
              <a:gd name="T9" fmla="*/ 708025 h 1080120"/>
              <a:gd name="T10" fmla="*/ 0 w 1944216"/>
              <a:gd name="T11" fmla="*/ 0 h 1080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F06262"/>
          </a:solidFill>
          <a:ln>
            <a:noFill/>
          </a:ln>
          <a:effectLst>
            <a:outerShdw dist="25401" dir="2700000" algn="ctr" rotWithShape="0">
              <a:srgbClr val="000000">
                <a:alpha val="6998"/>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4281" name="椭圆 85">
            <a:extLst>
              <a:ext uri="{FF2B5EF4-FFF2-40B4-BE49-F238E27FC236}">
                <a16:creationId xmlns:a16="http://schemas.microsoft.com/office/drawing/2014/main" id="{48F7E706-888E-A143-A290-08E7DD4EA7F9}"/>
              </a:ext>
            </a:extLst>
          </p:cNvPr>
          <p:cNvGrpSpPr>
            <a:grpSpLocks/>
          </p:cNvGrpSpPr>
          <p:nvPr/>
        </p:nvGrpSpPr>
        <p:grpSpPr bwMode="auto">
          <a:xfrm>
            <a:off x="1901825" y="2546350"/>
            <a:ext cx="536575" cy="530225"/>
            <a:chOff x="0" y="0"/>
            <a:chExt cx="338" cy="334"/>
          </a:xfrm>
        </p:grpSpPr>
        <p:pic>
          <p:nvPicPr>
            <p:cNvPr id="54304" name="椭圆 85">
              <a:extLst>
                <a:ext uri="{FF2B5EF4-FFF2-40B4-BE49-F238E27FC236}">
                  <a16:creationId xmlns:a16="http://schemas.microsoft.com/office/drawing/2014/main" id="{FE5A0E03-1D2E-8149-8D33-02D017246DD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8"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305" name="Text Box 14">
              <a:extLst>
                <a:ext uri="{FF2B5EF4-FFF2-40B4-BE49-F238E27FC236}">
                  <a16:creationId xmlns:a16="http://schemas.microsoft.com/office/drawing/2014/main" id="{0F9FF650-63AE-4E48-B631-4AC30919CBB6}"/>
                </a:ext>
              </a:extLst>
            </p:cNvPr>
            <p:cNvSpPr txBox="1">
              <a:spLocks noChangeArrowheads="1"/>
            </p:cNvSpPr>
            <p:nvPr/>
          </p:nvSpPr>
          <p:spPr bwMode="auto">
            <a:xfrm>
              <a:off x="53" y="50"/>
              <a:ext cx="23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en-US" altLang="en-US" sz="2400" b="1">
                  <a:solidFill>
                    <a:srgbClr val="F06262"/>
                  </a:solidFill>
                  <a:latin typeface="Adobe Pi Std" charset="0"/>
                </a:rPr>
                <a:t>02</a:t>
              </a:r>
            </a:p>
          </p:txBody>
        </p:sp>
      </p:grpSp>
      <p:sp>
        <p:nvSpPr>
          <p:cNvPr id="54282" name="圆角矩形 4">
            <a:extLst>
              <a:ext uri="{FF2B5EF4-FFF2-40B4-BE49-F238E27FC236}">
                <a16:creationId xmlns:a16="http://schemas.microsoft.com/office/drawing/2014/main" id="{717B3DFE-0897-A640-815B-1BB2BB102568}"/>
              </a:ext>
            </a:extLst>
          </p:cNvPr>
          <p:cNvSpPr>
            <a:spLocks noChangeArrowheads="1"/>
          </p:cNvSpPr>
          <p:nvPr/>
        </p:nvSpPr>
        <p:spPr bwMode="auto">
          <a:xfrm>
            <a:off x="1270000" y="3648075"/>
            <a:ext cx="1274763" cy="708025"/>
          </a:xfrm>
          <a:custGeom>
            <a:avLst/>
            <a:gdLst>
              <a:gd name="T0" fmla="*/ 0 w 1944216"/>
              <a:gd name="T1" fmla="*/ 0 h 1080120"/>
              <a:gd name="T2" fmla="*/ 920662 w 1944216"/>
              <a:gd name="T3" fmla="*/ 0 h 1080120"/>
              <a:gd name="T4" fmla="*/ 1274763 w 1944216"/>
              <a:gd name="T5" fmla="*/ 354013 h 1080120"/>
              <a:gd name="T6" fmla="*/ 920662 w 1944216"/>
              <a:gd name="T7" fmla="*/ 708025 h 1080120"/>
              <a:gd name="T8" fmla="*/ 0 w 1944216"/>
              <a:gd name="T9" fmla="*/ 708025 h 1080120"/>
              <a:gd name="T10" fmla="*/ 0 w 1944216"/>
              <a:gd name="T11" fmla="*/ 0 h 1080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F06262"/>
          </a:solidFill>
          <a:ln>
            <a:noFill/>
          </a:ln>
          <a:effectLst>
            <a:outerShdw dist="25401" dir="2700000" algn="ctr" rotWithShape="0">
              <a:srgbClr val="000000">
                <a:alpha val="6998"/>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4283" name="椭圆 89">
            <a:extLst>
              <a:ext uri="{FF2B5EF4-FFF2-40B4-BE49-F238E27FC236}">
                <a16:creationId xmlns:a16="http://schemas.microsoft.com/office/drawing/2014/main" id="{910EAFB2-8A35-9E43-840D-0EC27C81C762}"/>
              </a:ext>
            </a:extLst>
          </p:cNvPr>
          <p:cNvGrpSpPr>
            <a:grpSpLocks/>
          </p:cNvGrpSpPr>
          <p:nvPr/>
        </p:nvGrpSpPr>
        <p:grpSpPr bwMode="auto">
          <a:xfrm>
            <a:off x="1901825" y="3740150"/>
            <a:ext cx="536575" cy="530225"/>
            <a:chOff x="0" y="0"/>
            <a:chExt cx="338" cy="334"/>
          </a:xfrm>
        </p:grpSpPr>
        <p:pic>
          <p:nvPicPr>
            <p:cNvPr id="54302" name="椭圆 89">
              <a:extLst>
                <a:ext uri="{FF2B5EF4-FFF2-40B4-BE49-F238E27FC236}">
                  <a16:creationId xmlns:a16="http://schemas.microsoft.com/office/drawing/2014/main" id="{F40B69FC-B74F-2D4F-8435-8A9B5892627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8"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303" name="Text Box 18">
              <a:extLst>
                <a:ext uri="{FF2B5EF4-FFF2-40B4-BE49-F238E27FC236}">
                  <a16:creationId xmlns:a16="http://schemas.microsoft.com/office/drawing/2014/main" id="{C83299C7-1638-8141-8697-50C2A1979B7A}"/>
                </a:ext>
              </a:extLst>
            </p:cNvPr>
            <p:cNvSpPr txBox="1">
              <a:spLocks noChangeArrowheads="1"/>
            </p:cNvSpPr>
            <p:nvPr/>
          </p:nvSpPr>
          <p:spPr bwMode="auto">
            <a:xfrm>
              <a:off x="53" y="51"/>
              <a:ext cx="23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en-US" altLang="en-US" sz="2400" b="1">
                  <a:solidFill>
                    <a:srgbClr val="F06262"/>
                  </a:solidFill>
                  <a:latin typeface="Adobe Pi Std" charset="0"/>
                </a:rPr>
                <a:t>03</a:t>
              </a:r>
            </a:p>
          </p:txBody>
        </p:sp>
      </p:grpSp>
      <p:sp>
        <p:nvSpPr>
          <p:cNvPr id="54284" name="TextBox 33">
            <a:extLst>
              <a:ext uri="{FF2B5EF4-FFF2-40B4-BE49-F238E27FC236}">
                <a16:creationId xmlns:a16="http://schemas.microsoft.com/office/drawing/2014/main" id="{8BB5E57D-7A25-A840-8CC4-3223C25FE21E}"/>
              </a:ext>
            </a:extLst>
          </p:cNvPr>
          <p:cNvSpPr txBox="1">
            <a:spLocks noChangeArrowheads="1"/>
          </p:cNvSpPr>
          <p:nvPr/>
        </p:nvSpPr>
        <p:spPr bwMode="auto">
          <a:xfrm>
            <a:off x="2671763" y="1284288"/>
            <a:ext cx="3084512"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en-US" altLang="zh-CN" sz="2400" b="1">
                <a:latin typeface="Tempus Sans ITC" pitchFamily="82" charset="77"/>
                <a:ea typeface="黑体" panose="02010609060101010101" pitchFamily="49" charset="-122"/>
                <a:sym typeface="宋体" panose="02010600030101010101" pitchFamily="2" charset="-122"/>
              </a:rPr>
              <a:t>IO控制方式</a:t>
            </a:r>
          </a:p>
        </p:txBody>
      </p:sp>
      <p:sp>
        <p:nvSpPr>
          <p:cNvPr id="54285" name="TextBox 33">
            <a:extLst>
              <a:ext uri="{FF2B5EF4-FFF2-40B4-BE49-F238E27FC236}">
                <a16:creationId xmlns:a16="http://schemas.microsoft.com/office/drawing/2014/main" id="{06D3A32E-410E-9645-B415-A6CC67D3F7E8}"/>
              </a:ext>
            </a:extLst>
          </p:cNvPr>
          <p:cNvSpPr txBox="1">
            <a:spLocks noChangeArrowheads="1"/>
          </p:cNvSpPr>
          <p:nvPr/>
        </p:nvSpPr>
        <p:spPr bwMode="auto">
          <a:xfrm>
            <a:off x="2671763" y="2308225"/>
            <a:ext cx="4995862"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2400" b="1">
                <a:latin typeface="Tempus Sans ITC" pitchFamily="82" charset="77"/>
                <a:ea typeface="黑体" panose="02010609060101010101" pitchFamily="49" charset="-122"/>
                <a:sym typeface="宋体" panose="02010600030101010101" pitchFamily="2" charset="-122"/>
              </a:rPr>
              <a:t>缓冲管理</a:t>
            </a:r>
          </a:p>
        </p:txBody>
      </p:sp>
      <p:sp>
        <p:nvSpPr>
          <p:cNvPr id="54286" name="TextBox 33">
            <a:extLst>
              <a:ext uri="{FF2B5EF4-FFF2-40B4-BE49-F238E27FC236}">
                <a16:creationId xmlns:a16="http://schemas.microsoft.com/office/drawing/2014/main" id="{AF444766-4451-6840-B768-A2964692B470}"/>
              </a:ext>
            </a:extLst>
          </p:cNvPr>
          <p:cNvSpPr txBox="1">
            <a:spLocks noChangeArrowheads="1"/>
          </p:cNvSpPr>
          <p:nvPr/>
        </p:nvSpPr>
        <p:spPr bwMode="auto">
          <a:xfrm>
            <a:off x="2671763" y="3505200"/>
            <a:ext cx="4995862"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2400" b="1">
                <a:latin typeface="Tempus Sans ITC" pitchFamily="82" charset="77"/>
                <a:ea typeface="黑体" panose="02010609060101010101" pitchFamily="49" charset="-122"/>
                <a:sym typeface="宋体" panose="02010600030101010101" pitchFamily="2" charset="-122"/>
              </a:rPr>
              <a:t>设备分配</a:t>
            </a:r>
          </a:p>
        </p:txBody>
      </p:sp>
      <p:sp>
        <p:nvSpPr>
          <p:cNvPr id="54287" name="矩形 15">
            <a:extLst>
              <a:ext uri="{FF2B5EF4-FFF2-40B4-BE49-F238E27FC236}">
                <a16:creationId xmlns:a16="http://schemas.microsoft.com/office/drawing/2014/main" id="{9B8ACF48-A76C-224E-B9F5-E8814DBAB54E}"/>
              </a:ext>
            </a:extLst>
          </p:cNvPr>
          <p:cNvSpPr>
            <a:spLocks noChangeArrowheads="1"/>
          </p:cNvSpPr>
          <p:nvPr/>
        </p:nvSpPr>
        <p:spPr bwMode="auto">
          <a:xfrm>
            <a:off x="7931150" y="0"/>
            <a:ext cx="168275" cy="1428750"/>
          </a:xfrm>
          <a:prstGeom prst="rect">
            <a:avLst/>
          </a:prstGeom>
          <a:gradFill rotWithShape="0">
            <a:gsLst>
              <a:gs pos="0">
                <a:srgbClr val="ABABAB"/>
              </a:gs>
              <a:gs pos="53999">
                <a:srgbClr val="D7D7D7"/>
              </a:gs>
              <a:gs pos="100000">
                <a:srgbClr val="A5A5A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endParaRPr lang="zh-CN" altLang="en-US" sz="1400">
              <a:solidFill>
                <a:schemeClr val="bg1"/>
              </a:solidFill>
              <a:latin typeface="幼圆" pitchFamily="49" charset="-122"/>
              <a:ea typeface="幼圆" pitchFamily="49" charset="-122"/>
            </a:endParaRPr>
          </a:p>
        </p:txBody>
      </p:sp>
      <p:sp>
        <p:nvSpPr>
          <p:cNvPr id="54288" name="任意多边形 20">
            <a:extLst>
              <a:ext uri="{FF2B5EF4-FFF2-40B4-BE49-F238E27FC236}">
                <a16:creationId xmlns:a16="http://schemas.microsoft.com/office/drawing/2014/main" id="{1D529BE6-3708-754A-BAA3-5A7FF2F2E372}"/>
              </a:ext>
            </a:extLst>
          </p:cNvPr>
          <p:cNvSpPr>
            <a:spLocks noChangeArrowheads="1"/>
          </p:cNvSpPr>
          <p:nvPr/>
        </p:nvSpPr>
        <p:spPr bwMode="auto">
          <a:xfrm flipH="1">
            <a:off x="4167188" y="385763"/>
            <a:ext cx="3970337" cy="708025"/>
          </a:xfrm>
          <a:custGeom>
            <a:avLst/>
            <a:gdLst>
              <a:gd name="T0" fmla="*/ 3616222 w 3970185"/>
              <a:gd name="T1" fmla="*/ 0 h 708025"/>
              <a:gd name="T2" fmla="*/ 2839092 w 3970185"/>
              <a:gd name="T3" fmla="*/ 0 h 708025"/>
              <a:gd name="T4" fmla="*/ 2695525 w 3970185"/>
              <a:gd name="T5" fmla="*/ 0 h 708025"/>
              <a:gd name="T6" fmla="*/ 0 w 3970185"/>
              <a:gd name="T7" fmla="*/ 0 h 708025"/>
              <a:gd name="T8" fmla="*/ 0 w 3970185"/>
              <a:gd name="T9" fmla="*/ 708025 h 708025"/>
              <a:gd name="T10" fmla="*/ 2695525 w 3970185"/>
              <a:gd name="T11" fmla="*/ 708025 h 708025"/>
              <a:gd name="T12" fmla="*/ 2839092 w 3970185"/>
              <a:gd name="T13" fmla="*/ 708025 h 708025"/>
              <a:gd name="T14" fmla="*/ 3616222 w 3970185"/>
              <a:gd name="T15" fmla="*/ 708025 h 708025"/>
              <a:gd name="T16" fmla="*/ 3970337 w 3970185"/>
              <a:gd name="T17" fmla="*/ 354013 h 708025"/>
              <a:gd name="T18" fmla="*/ 3616222 w 3970185"/>
              <a:gd name="T19" fmla="*/ 0 h 7080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970185" h="708025">
                <a:moveTo>
                  <a:pt x="3616084" y="0"/>
                </a:moveTo>
                <a:lnTo>
                  <a:pt x="2838983" y="0"/>
                </a:lnTo>
                <a:lnTo>
                  <a:pt x="2695422" y="0"/>
                </a:lnTo>
                <a:lnTo>
                  <a:pt x="0" y="0"/>
                </a:lnTo>
                <a:lnTo>
                  <a:pt x="0" y="708025"/>
                </a:lnTo>
                <a:lnTo>
                  <a:pt x="2695422" y="708025"/>
                </a:lnTo>
                <a:lnTo>
                  <a:pt x="2838983" y="708025"/>
                </a:lnTo>
                <a:lnTo>
                  <a:pt x="3616084" y="708025"/>
                </a:lnTo>
                <a:cubicBezTo>
                  <a:pt x="3811649" y="708025"/>
                  <a:pt x="3970185" y="549528"/>
                  <a:pt x="3970185" y="354013"/>
                </a:cubicBezTo>
                <a:cubicBezTo>
                  <a:pt x="3970185" y="158497"/>
                  <a:pt x="3811649" y="0"/>
                  <a:pt x="3616084" y="0"/>
                </a:cubicBezTo>
                <a:close/>
              </a:path>
            </a:pathLst>
          </a:custGeom>
          <a:solidFill>
            <a:srgbClr val="F06262"/>
          </a:solidFill>
          <a:ln>
            <a:noFill/>
          </a:ln>
          <a:effectLst>
            <a:outerShdw dist="25401" dir="2700000" algn="ctr" rotWithShape="0">
              <a:srgbClr val="000000">
                <a:alpha val="6998"/>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89" name="标题 23">
            <a:extLst>
              <a:ext uri="{FF2B5EF4-FFF2-40B4-BE49-F238E27FC236}">
                <a16:creationId xmlns:a16="http://schemas.microsoft.com/office/drawing/2014/main" id="{90FB73CE-7AFB-1F47-9F07-E3E00D440172}"/>
              </a:ext>
            </a:extLst>
          </p:cNvPr>
          <p:cNvSpPr>
            <a:spLocks noGrp="1" noChangeArrowheads="1"/>
          </p:cNvSpPr>
          <p:nvPr>
            <p:ph type="title" idx="4294967295"/>
          </p:nvPr>
        </p:nvSpPr>
        <p:spPr>
          <a:xfrm>
            <a:off x="898525" y="71438"/>
            <a:ext cx="10515600" cy="1325562"/>
          </a:xfrm>
        </p:spPr>
        <p:txBody>
          <a:bodyPr/>
          <a:lstStyle/>
          <a:p>
            <a:r>
              <a:rPr lang="zh-CN" altLang="en-US" sz="3600">
                <a:latin typeface="Tempus Sans ITC" pitchFamily="82" charset="77"/>
                <a:ea typeface="黑体" panose="02010609060101010101" pitchFamily="49" charset="-122"/>
              </a:rPr>
              <a:t>要点</a:t>
            </a:r>
            <a:r>
              <a:rPr lang="en-US" altLang="zh-CN" sz="3600" b="1">
                <a:latin typeface="Tempus Sans ITC" pitchFamily="82" charset="77"/>
                <a:ea typeface="黑体" panose="02010609060101010101" pitchFamily="49" charset="-122"/>
              </a:rPr>
              <a:t>FOCUS</a:t>
            </a:r>
          </a:p>
        </p:txBody>
      </p:sp>
      <p:sp>
        <p:nvSpPr>
          <p:cNvPr id="54290" name="圆角矩形 11">
            <a:extLst>
              <a:ext uri="{FF2B5EF4-FFF2-40B4-BE49-F238E27FC236}">
                <a16:creationId xmlns:a16="http://schemas.microsoft.com/office/drawing/2014/main" id="{893C1B2A-7AAB-734E-B102-152A405F1CEC}"/>
              </a:ext>
            </a:extLst>
          </p:cNvPr>
          <p:cNvSpPr>
            <a:spLocks noChangeArrowheads="1"/>
          </p:cNvSpPr>
          <p:nvPr/>
        </p:nvSpPr>
        <p:spPr bwMode="auto">
          <a:xfrm>
            <a:off x="1254125" y="4791075"/>
            <a:ext cx="465138" cy="114300"/>
          </a:xfrm>
          <a:custGeom>
            <a:avLst/>
            <a:gdLst>
              <a:gd name="T0" fmla="*/ 56943 w 711052"/>
              <a:gd name="T1" fmla="*/ 0 h 174096"/>
              <a:gd name="T2" fmla="*/ 465138 w 711052"/>
              <a:gd name="T3" fmla="*/ 0 h 174096"/>
              <a:gd name="T4" fmla="*/ 465138 w 711052"/>
              <a:gd name="T5" fmla="*/ 114300 h 174096"/>
              <a:gd name="T6" fmla="*/ 56943 w 711052"/>
              <a:gd name="T7" fmla="*/ 114300 h 174096"/>
              <a:gd name="T8" fmla="*/ 0 w 711052"/>
              <a:gd name="T9" fmla="*/ 57150 h 174096"/>
              <a:gd name="T10" fmla="*/ 56943 w 711052"/>
              <a:gd name="T11" fmla="*/ 0 h 1740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F06262"/>
              </a:gs>
              <a:gs pos="60001">
                <a:srgbClr val="FBD1D1"/>
              </a:gs>
              <a:gs pos="89000">
                <a:srgbClr val="F06262"/>
              </a:gs>
              <a:gs pos="100000">
                <a:srgbClr val="E81616"/>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91" name="圆角矩形 4">
            <a:extLst>
              <a:ext uri="{FF2B5EF4-FFF2-40B4-BE49-F238E27FC236}">
                <a16:creationId xmlns:a16="http://schemas.microsoft.com/office/drawing/2014/main" id="{BADAB429-D552-7E4B-910F-8445F3729938}"/>
              </a:ext>
            </a:extLst>
          </p:cNvPr>
          <p:cNvSpPr>
            <a:spLocks noChangeArrowheads="1"/>
          </p:cNvSpPr>
          <p:nvPr/>
        </p:nvSpPr>
        <p:spPr bwMode="auto">
          <a:xfrm>
            <a:off x="1254125" y="4851400"/>
            <a:ext cx="1274763" cy="708025"/>
          </a:xfrm>
          <a:custGeom>
            <a:avLst/>
            <a:gdLst>
              <a:gd name="T0" fmla="*/ 0 w 1944216"/>
              <a:gd name="T1" fmla="*/ 0 h 1080120"/>
              <a:gd name="T2" fmla="*/ 920662 w 1944216"/>
              <a:gd name="T3" fmla="*/ 0 h 1080120"/>
              <a:gd name="T4" fmla="*/ 1274763 w 1944216"/>
              <a:gd name="T5" fmla="*/ 354013 h 1080120"/>
              <a:gd name="T6" fmla="*/ 920662 w 1944216"/>
              <a:gd name="T7" fmla="*/ 708025 h 1080120"/>
              <a:gd name="T8" fmla="*/ 0 w 1944216"/>
              <a:gd name="T9" fmla="*/ 708025 h 1080120"/>
              <a:gd name="T10" fmla="*/ 0 w 1944216"/>
              <a:gd name="T11" fmla="*/ 0 h 1080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F06262"/>
          </a:solidFill>
          <a:ln>
            <a:noFill/>
          </a:ln>
          <a:effectLst>
            <a:outerShdw dist="25401" dir="2700000" algn="ctr" rotWithShape="0">
              <a:srgbClr val="000000">
                <a:alpha val="6998"/>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4292" name="椭圆 89">
            <a:extLst>
              <a:ext uri="{FF2B5EF4-FFF2-40B4-BE49-F238E27FC236}">
                <a16:creationId xmlns:a16="http://schemas.microsoft.com/office/drawing/2014/main" id="{84FC238A-FAE5-A642-A42C-0D7B9C2A26AD}"/>
              </a:ext>
            </a:extLst>
          </p:cNvPr>
          <p:cNvGrpSpPr>
            <a:grpSpLocks/>
          </p:cNvGrpSpPr>
          <p:nvPr/>
        </p:nvGrpSpPr>
        <p:grpSpPr bwMode="auto">
          <a:xfrm>
            <a:off x="1885950" y="4943475"/>
            <a:ext cx="536575" cy="530225"/>
            <a:chOff x="0" y="0"/>
            <a:chExt cx="338" cy="334"/>
          </a:xfrm>
        </p:grpSpPr>
        <p:pic>
          <p:nvPicPr>
            <p:cNvPr id="54300" name="椭圆 89">
              <a:extLst>
                <a:ext uri="{FF2B5EF4-FFF2-40B4-BE49-F238E27FC236}">
                  <a16:creationId xmlns:a16="http://schemas.microsoft.com/office/drawing/2014/main" id="{2650DFF3-4587-B643-BEB3-26564983011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8"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301" name="Text Box 18">
              <a:extLst>
                <a:ext uri="{FF2B5EF4-FFF2-40B4-BE49-F238E27FC236}">
                  <a16:creationId xmlns:a16="http://schemas.microsoft.com/office/drawing/2014/main" id="{84FE00F0-A1E6-6747-87F5-B936B9022DE3}"/>
                </a:ext>
              </a:extLst>
            </p:cNvPr>
            <p:cNvSpPr txBox="1">
              <a:spLocks noChangeArrowheads="1"/>
            </p:cNvSpPr>
            <p:nvPr/>
          </p:nvSpPr>
          <p:spPr bwMode="auto">
            <a:xfrm>
              <a:off x="53" y="51"/>
              <a:ext cx="23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en-US" altLang="en-US" sz="2400" b="1">
                  <a:solidFill>
                    <a:srgbClr val="F06262"/>
                  </a:solidFill>
                  <a:latin typeface="Adobe Pi Std" charset="0"/>
                </a:rPr>
                <a:t>04</a:t>
              </a:r>
            </a:p>
          </p:txBody>
        </p:sp>
      </p:grpSp>
      <p:sp>
        <p:nvSpPr>
          <p:cNvPr id="54293" name="TextBox 33">
            <a:extLst>
              <a:ext uri="{FF2B5EF4-FFF2-40B4-BE49-F238E27FC236}">
                <a16:creationId xmlns:a16="http://schemas.microsoft.com/office/drawing/2014/main" id="{C39FB8FB-0D7C-CC4B-AAAB-67A54AAAA42E}"/>
              </a:ext>
            </a:extLst>
          </p:cNvPr>
          <p:cNvSpPr txBox="1">
            <a:spLocks noChangeArrowheads="1"/>
          </p:cNvSpPr>
          <p:nvPr/>
        </p:nvSpPr>
        <p:spPr bwMode="auto">
          <a:xfrm>
            <a:off x="2655888" y="4708525"/>
            <a:ext cx="4995862"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2400" b="1">
                <a:latin typeface="Tempus Sans ITC" pitchFamily="82" charset="77"/>
                <a:ea typeface="黑体" panose="02010609060101010101" pitchFamily="49" charset="-122"/>
                <a:sym typeface="宋体" panose="02010600030101010101" pitchFamily="2" charset="-122"/>
              </a:rPr>
              <a:t>设备管理</a:t>
            </a:r>
          </a:p>
        </p:txBody>
      </p:sp>
      <p:sp>
        <p:nvSpPr>
          <p:cNvPr id="54294" name="圆角矩形 11">
            <a:extLst>
              <a:ext uri="{FF2B5EF4-FFF2-40B4-BE49-F238E27FC236}">
                <a16:creationId xmlns:a16="http://schemas.microsoft.com/office/drawing/2014/main" id="{9A4A02E5-1B38-C04E-9011-B625249C5EBA}"/>
              </a:ext>
            </a:extLst>
          </p:cNvPr>
          <p:cNvSpPr>
            <a:spLocks noChangeArrowheads="1"/>
          </p:cNvSpPr>
          <p:nvPr/>
        </p:nvSpPr>
        <p:spPr bwMode="auto">
          <a:xfrm>
            <a:off x="1238250" y="5922963"/>
            <a:ext cx="465138" cy="114300"/>
          </a:xfrm>
          <a:custGeom>
            <a:avLst/>
            <a:gdLst>
              <a:gd name="T0" fmla="*/ 56943 w 711052"/>
              <a:gd name="T1" fmla="*/ 0 h 174096"/>
              <a:gd name="T2" fmla="*/ 465138 w 711052"/>
              <a:gd name="T3" fmla="*/ 0 h 174096"/>
              <a:gd name="T4" fmla="*/ 465138 w 711052"/>
              <a:gd name="T5" fmla="*/ 114300 h 174096"/>
              <a:gd name="T6" fmla="*/ 56943 w 711052"/>
              <a:gd name="T7" fmla="*/ 114300 h 174096"/>
              <a:gd name="T8" fmla="*/ 0 w 711052"/>
              <a:gd name="T9" fmla="*/ 57150 h 174096"/>
              <a:gd name="T10" fmla="*/ 56943 w 711052"/>
              <a:gd name="T11" fmla="*/ 0 h 1740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F06262"/>
              </a:gs>
              <a:gs pos="60001">
                <a:srgbClr val="FBD1D1"/>
              </a:gs>
              <a:gs pos="89000">
                <a:srgbClr val="F06262"/>
              </a:gs>
              <a:gs pos="100000">
                <a:srgbClr val="E81616"/>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95" name="圆角矩形 4">
            <a:extLst>
              <a:ext uri="{FF2B5EF4-FFF2-40B4-BE49-F238E27FC236}">
                <a16:creationId xmlns:a16="http://schemas.microsoft.com/office/drawing/2014/main" id="{BE426418-3C5C-4445-B1B1-CDB5363E6D64}"/>
              </a:ext>
            </a:extLst>
          </p:cNvPr>
          <p:cNvSpPr>
            <a:spLocks noChangeArrowheads="1"/>
          </p:cNvSpPr>
          <p:nvPr/>
        </p:nvSpPr>
        <p:spPr bwMode="auto">
          <a:xfrm>
            <a:off x="1238250" y="5983288"/>
            <a:ext cx="1274763" cy="708025"/>
          </a:xfrm>
          <a:custGeom>
            <a:avLst/>
            <a:gdLst>
              <a:gd name="T0" fmla="*/ 0 w 1944216"/>
              <a:gd name="T1" fmla="*/ 0 h 1080120"/>
              <a:gd name="T2" fmla="*/ 920662 w 1944216"/>
              <a:gd name="T3" fmla="*/ 0 h 1080120"/>
              <a:gd name="T4" fmla="*/ 1274763 w 1944216"/>
              <a:gd name="T5" fmla="*/ 354013 h 1080120"/>
              <a:gd name="T6" fmla="*/ 920662 w 1944216"/>
              <a:gd name="T7" fmla="*/ 708025 h 1080120"/>
              <a:gd name="T8" fmla="*/ 0 w 1944216"/>
              <a:gd name="T9" fmla="*/ 708025 h 1080120"/>
              <a:gd name="T10" fmla="*/ 0 w 1944216"/>
              <a:gd name="T11" fmla="*/ 0 h 1080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F06262"/>
          </a:solidFill>
          <a:ln>
            <a:noFill/>
          </a:ln>
          <a:effectLst>
            <a:outerShdw dist="25401" dir="2700000" algn="ctr" rotWithShape="0">
              <a:srgbClr val="000000">
                <a:alpha val="6998"/>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4296" name="椭圆 89">
            <a:extLst>
              <a:ext uri="{FF2B5EF4-FFF2-40B4-BE49-F238E27FC236}">
                <a16:creationId xmlns:a16="http://schemas.microsoft.com/office/drawing/2014/main" id="{FC9B1E7D-5FEB-2941-8741-0C7CDF1D732D}"/>
              </a:ext>
            </a:extLst>
          </p:cNvPr>
          <p:cNvGrpSpPr>
            <a:grpSpLocks/>
          </p:cNvGrpSpPr>
          <p:nvPr/>
        </p:nvGrpSpPr>
        <p:grpSpPr bwMode="auto">
          <a:xfrm>
            <a:off x="1870075" y="6075363"/>
            <a:ext cx="536575" cy="530225"/>
            <a:chOff x="0" y="0"/>
            <a:chExt cx="338" cy="334"/>
          </a:xfrm>
        </p:grpSpPr>
        <p:pic>
          <p:nvPicPr>
            <p:cNvPr id="54298" name="椭圆 89">
              <a:extLst>
                <a:ext uri="{FF2B5EF4-FFF2-40B4-BE49-F238E27FC236}">
                  <a16:creationId xmlns:a16="http://schemas.microsoft.com/office/drawing/2014/main" id="{CA4EC921-FF5E-E946-ABB3-D824F691FAF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8"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99" name="Text Box 18">
              <a:extLst>
                <a:ext uri="{FF2B5EF4-FFF2-40B4-BE49-F238E27FC236}">
                  <a16:creationId xmlns:a16="http://schemas.microsoft.com/office/drawing/2014/main" id="{9EA3FE37-4055-8547-B22B-D71E808651F8}"/>
                </a:ext>
              </a:extLst>
            </p:cNvPr>
            <p:cNvSpPr txBox="1">
              <a:spLocks noChangeArrowheads="1"/>
            </p:cNvSpPr>
            <p:nvPr/>
          </p:nvSpPr>
          <p:spPr bwMode="auto">
            <a:xfrm>
              <a:off x="53" y="51"/>
              <a:ext cx="23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en-US" altLang="en-US" sz="2400" b="1">
                  <a:solidFill>
                    <a:srgbClr val="F06262"/>
                  </a:solidFill>
                  <a:latin typeface="Adobe Pi Std" charset="0"/>
                </a:rPr>
                <a:t>05</a:t>
              </a:r>
            </a:p>
          </p:txBody>
        </p:sp>
      </p:grpSp>
      <p:sp>
        <p:nvSpPr>
          <p:cNvPr id="54297" name="TextBox 33">
            <a:extLst>
              <a:ext uri="{FF2B5EF4-FFF2-40B4-BE49-F238E27FC236}">
                <a16:creationId xmlns:a16="http://schemas.microsoft.com/office/drawing/2014/main" id="{16F9BA34-73C5-6C41-AC97-A2C46A8BCC41}"/>
              </a:ext>
            </a:extLst>
          </p:cNvPr>
          <p:cNvSpPr txBox="1">
            <a:spLocks noChangeArrowheads="1"/>
          </p:cNvSpPr>
          <p:nvPr/>
        </p:nvSpPr>
        <p:spPr bwMode="auto">
          <a:xfrm>
            <a:off x="2640013" y="5840413"/>
            <a:ext cx="5472112"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2400" b="1">
                <a:latin typeface="Tempus Sans ITC" pitchFamily="82" charset="77"/>
                <a:ea typeface="黑体" panose="02010609060101010101" pitchFamily="49" charset="-122"/>
                <a:sym typeface="宋体" panose="02010600030101010101" pitchFamily="2" charset="-122"/>
              </a:rPr>
              <a:t>磁盘存储器管理</a:t>
            </a: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29" name="内容占位符 6">
            <a:extLst>
              <a:ext uri="{FF2B5EF4-FFF2-40B4-BE49-F238E27FC236}">
                <a16:creationId xmlns:a16="http://schemas.microsoft.com/office/drawing/2014/main" id="{2860C4AA-E6DB-284A-BFA1-55D32B4130FB}"/>
              </a:ext>
            </a:extLst>
          </p:cNvPr>
          <p:cNvSpPr>
            <a:spLocks noGrp="1" noChangeArrowheads="1"/>
          </p:cNvSpPr>
          <p:nvPr>
            <p:ph idx="4294967295"/>
          </p:nvPr>
        </p:nvSpPr>
        <p:spPr>
          <a:xfrm>
            <a:off x="206375" y="1755775"/>
            <a:ext cx="8721725" cy="4527550"/>
          </a:xfrm>
        </p:spPr>
        <p:txBody>
          <a:bodyPr/>
          <a:lstStyle/>
          <a:p>
            <a:pPr marL="9525" indent="0">
              <a:lnSpc>
                <a:spcPct val="160000"/>
              </a:lnSpc>
              <a:buFontTx/>
              <a:buNone/>
            </a:pPr>
            <a:r>
              <a:rPr lang="en-US" altLang="zh-CN" sz="2400">
                <a:latin typeface="Tempus Sans ITC" pitchFamily="82" charset="77"/>
              </a:rPr>
              <a:t>3“</a:t>
            </a:r>
            <a:r>
              <a:rPr lang="zh-CN" altLang="en-US" sz="2400">
                <a:latin typeface="Tempus Sans ITC" pitchFamily="82" charset="77"/>
              </a:rPr>
              <a:t>瓶颈”问题</a:t>
            </a:r>
          </a:p>
        </p:txBody>
      </p:sp>
      <p:pic>
        <p:nvPicPr>
          <p:cNvPr id="73730" name="Picture 2" descr="无标题-4">
            <a:extLst>
              <a:ext uri="{FF2B5EF4-FFF2-40B4-BE49-F238E27FC236}">
                <a16:creationId xmlns:a16="http://schemas.microsoft.com/office/drawing/2014/main" id="{82C72AC3-89DF-0B49-964C-7E132041E4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1" name="Picture 3" descr="无标题-5">
            <a:extLst>
              <a:ext uri="{FF2B5EF4-FFF2-40B4-BE49-F238E27FC236}">
                <a16:creationId xmlns:a16="http://schemas.microsoft.com/office/drawing/2014/main" id="{2CE208E4-EC64-A740-A53D-CC88CFD726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2" name="标题 5">
            <a:extLst>
              <a:ext uri="{FF2B5EF4-FFF2-40B4-BE49-F238E27FC236}">
                <a16:creationId xmlns:a16="http://schemas.microsoft.com/office/drawing/2014/main" id="{C18BE952-BE76-D446-93E8-0B1A9142D18D}"/>
              </a:ext>
            </a:extLst>
          </p:cNvPr>
          <p:cNvSpPr>
            <a:spLocks noGrp="1" noChangeArrowheads="1"/>
          </p:cNvSpPr>
          <p:nvPr>
            <p:ph type="title" idx="4294967295"/>
          </p:nvPr>
        </p:nvSpPr>
        <p:spPr>
          <a:xfrm>
            <a:off x="179388" y="557213"/>
            <a:ext cx="8229600" cy="1143000"/>
          </a:xfrm>
        </p:spPr>
        <p:txBody>
          <a:bodyPr/>
          <a:lstStyle/>
          <a:p>
            <a:pPr algn="r"/>
            <a:r>
              <a:rPr lang="en-US" altLang="en-US" sz="4800">
                <a:latin typeface="Tempus Sans ITC" pitchFamily="82" charset="77"/>
                <a:sym typeface="宋体" panose="02010600030101010101" pitchFamily="2" charset="-122"/>
              </a:rPr>
              <a:t>I/O通道 </a:t>
            </a:r>
          </a:p>
        </p:txBody>
      </p:sp>
      <p:pic>
        <p:nvPicPr>
          <p:cNvPr id="73733" name="图片 7">
            <a:extLst>
              <a:ext uri="{FF2B5EF4-FFF2-40B4-BE49-F238E27FC236}">
                <a16:creationId xmlns:a16="http://schemas.microsoft.com/office/drawing/2014/main" id="{16FBD192-C64C-4C4F-B23B-516970FB435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420938"/>
            <a:ext cx="6886575" cy="385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35CE6A78-62FC-644E-A291-677F7F410B8A}"/>
              </a:ext>
            </a:extLst>
          </p:cNvPr>
          <p:cNvSpPr>
            <a:spLocks noGrp="1" noChangeArrowheads="1"/>
          </p:cNvSpPr>
          <p:nvPr>
            <p:ph idx="4294967295"/>
          </p:nvPr>
        </p:nvSpPr>
        <p:spPr>
          <a:xfrm>
            <a:off x="512763" y="1755775"/>
            <a:ext cx="8416925" cy="4527550"/>
          </a:xfrm>
        </p:spPr>
        <p:txBody>
          <a:bodyPr/>
          <a:lstStyle/>
          <a:p>
            <a:pPr marL="9525" indent="0">
              <a:lnSpc>
                <a:spcPct val="160000"/>
              </a:lnSpc>
              <a:buFontTx/>
              <a:buNone/>
            </a:pPr>
            <a:r>
              <a:rPr lang="en-US" altLang="zh-CN" sz="2400">
                <a:latin typeface="Tempus Sans ITC" pitchFamily="82" charset="77"/>
              </a:rPr>
              <a:t>4</a:t>
            </a:r>
            <a:r>
              <a:rPr lang="zh-CN" altLang="en-US" sz="2400">
                <a:latin typeface="Tempus Sans ITC" pitchFamily="82" charset="77"/>
              </a:rPr>
              <a:t>通道的工作过程</a:t>
            </a:r>
          </a:p>
          <a:p>
            <a:pPr marL="9525" indent="0">
              <a:lnSpc>
                <a:spcPct val="160000"/>
              </a:lnSpc>
              <a:buFontTx/>
              <a:buNone/>
            </a:pPr>
            <a:r>
              <a:rPr lang="en-US" altLang="zh-CN" sz="2400">
                <a:latin typeface="Tempus Sans ITC" pitchFamily="82" charset="77"/>
              </a:rPr>
              <a:t>(1)</a:t>
            </a:r>
            <a:r>
              <a:rPr lang="zh-CN" altLang="en-US" sz="2400">
                <a:latin typeface="Tempus Sans ITC" pitchFamily="82" charset="77"/>
              </a:rPr>
              <a:t>初始化</a:t>
            </a:r>
          </a:p>
          <a:p>
            <a:pPr marL="9525" indent="0">
              <a:lnSpc>
                <a:spcPct val="160000"/>
              </a:lnSpc>
              <a:buFontTx/>
              <a:buNone/>
            </a:pPr>
            <a:r>
              <a:rPr lang="en-US" altLang="zh-CN" sz="2400">
                <a:latin typeface="Tempus Sans ITC" pitchFamily="82" charset="77"/>
              </a:rPr>
              <a:t>(2)</a:t>
            </a:r>
            <a:r>
              <a:rPr lang="zh-CN" altLang="en-US" sz="2400">
                <a:latin typeface="Tempus Sans ITC" pitchFamily="82" charset="77"/>
              </a:rPr>
              <a:t>通道和设备的启动</a:t>
            </a:r>
          </a:p>
          <a:p>
            <a:pPr marL="9525" indent="0">
              <a:lnSpc>
                <a:spcPct val="160000"/>
              </a:lnSpc>
              <a:buFontTx/>
              <a:buNone/>
            </a:pPr>
            <a:r>
              <a:rPr lang="en-US" altLang="zh-CN" sz="2400">
                <a:latin typeface="Tempus Sans ITC" pitchFamily="82" charset="77"/>
              </a:rPr>
              <a:t>(3)</a:t>
            </a:r>
            <a:r>
              <a:rPr lang="zh-CN" altLang="en-US" sz="2400">
                <a:latin typeface="Tempus Sans ITC" pitchFamily="82" charset="77"/>
              </a:rPr>
              <a:t>数据传送</a:t>
            </a:r>
          </a:p>
          <a:p>
            <a:pPr marL="9525" indent="0">
              <a:lnSpc>
                <a:spcPct val="160000"/>
              </a:lnSpc>
              <a:buFontTx/>
              <a:buNone/>
            </a:pPr>
            <a:r>
              <a:rPr lang="en-US" altLang="zh-CN" sz="2400">
                <a:latin typeface="Tempus Sans ITC" pitchFamily="82" charset="77"/>
              </a:rPr>
              <a:t>(4)</a:t>
            </a:r>
            <a:r>
              <a:rPr lang="zh-CN" altLang="en-US" sz="2400">
                <a:latin typeface="Tempus Sans ITC" pitchFamily="82" charset="77"/>
              </a:rPr>
              <a:t>通道程序的结束</a:t>
            </a:r>
          </a:p>
        </p:txBody>
      </p:sp>
      <p:pic>
        <p:nvPicPr>
          <p:cNvPr id="74754" name="Picture 2" descr="无标题-4">
            <a:extLst>
              <a:ext uri="{FF2B5EF4-FFF2-40B4-BE49-F238E27FC236}">
                <a16:creationId xmlns:a16="http://schemas.microsoft.com/office/drawing/2014/main" id="{1253691F-50EA-F942-90EA-FBA9BDEEA2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5" name="Picture 3" descr="无标题-5">
            <a:extLst>
              <a:ext uri="{FF2B5EF4-FFF2-40B4-BE49-F238E27FC236}">
                <a16:creationId xmlns:a16="http://schemas.microsoft.com/office/drawing/2014/main" id="{E5F91175-CBF8-074A-A1D1-7C051983E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标题 5">
            <a:extLst>
              <a:ext uri="{FF2B5EF4-FFF2-40B4-BE49-F238E27FC236}">
                <a16:creationId xmlns:a16="http://schemas.microsoft.com/office/drawing/2014/main" id="{B627C8FC-BCC8-5A45-9712-FEC61C858378}"/>
              </a:ext>
            </a:extLst>
          </p:cNvPr>
          <p:cNvSpPr>
            <a:spLocks noGrp="1" noChangeArrowheads="1"/>
          </p:cNvSpPr>
          <p:nvPr>
            <p:ph type="title" idx="4294967295"/>
          </p:nvPr>
        </p:nvSpPr>
        <p:spPr>
          <a:xfrm>
            <a:off x="179388" y="557213"/>
            <a:ext cx="8229600" cy="1143000"/>
          </a:xfrm>
        </p:spPr>
        <p:txBody>
          <a:bodyPr/>
          <a:lstStyle/>
          <a:p>
            <a:pPr algn="r"/>
            <a:r>
              <a:rPr lang="en-US" altLang="en-US" sz="4800">
                <a:latin typeface="Tempus Sans ITC" pitchFamily="82" charset="77"/>
                <a:sym typeface="宋体" panose="02010600030101010101" pitchFamily="2" charset="-122"/>
              </a:rPr>
              <a:t>I/O通道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7" presetClass="entr" presetSubtype="10" fill="hold" nodeType="after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par>
                          <p:cTn id="14" fill="hold" nodeType="afterGroup">
                            <p:stCondLst>
                              <p:cond delay="1000"/>
                            </p:stCondLst>
                            <p:childTnLst>
                              <p:par>
                                <p:cTn id="15" presetID="17" presetClass="entr" presetSubtype="10" fill="hold" nodeType="after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p:cTn id="1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par>
                          <p:cTn id="19" fill="hold" nodeType="afterGroup">
                            <p:stCondLst>
                              <p:cond delay="1500"/>
                            </p:stCondLst>
                            <p:childTnLst>
                              <p:par>
                                <p:cTn id="20" presetID="17" presetClass="entr" presetSubtype="10" fill="hold" nodeType="after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p:cTn id="22"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par>
                          <p:cTn id="24" fill="hold" nodeType="afterGroup">
                            <p:stCondLst>
                              <p:cond delay="2000"/>
                            </p:stCondLst>
                            <p:childTnLst>
                              <p:par>
                                <p:cTn id="25" presetID="17" presetClass="entr" presetSubtype="10" fill="hold" nodeType="after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p:cTn id="27"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5777" name="Picture 2" descr="无标题-4">
            <a:extLst>
              <a:ext uri="{FF2B5EF4-FFF2-40B4-BE49-F238E27FC236}">
                <a16:creationId xmlns:a16="http://schemas.microsoft.com/office/drawing/2014/main" id="{8883D3AD-FAA6-FD4D-870D-818D74F37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78" name="Picture 3" descr="无标题-5">
            <a:extLst>
              <a:ext uri="{FF2B5EF4-FFF2-40B4-BE49-F238E27FC236}">
                <a16:creationId xmlns:a16="http://schemas.microsoft.com/office/drawing/2014/main" id="{7B219B65-CB4F-4B44-BCB2-7576EA1FE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8D934210-4B24-3246-9BF9-61EFC2EAEF82}"/>
              </a:ext>
            </a:extLst>
          </p:cNvPr>
          <p:cNvSpPr>
            <a:spLocks noGrp="1" noChangeArrowheads="1"/>
          </p:cNvSpPr>
          <p:nvPr>
            <p:ph type="title" idx="4294967295"/>
          </p:nvPr>
        </p:nvSpPr>
        <p:spPr>
          <a:xfrm>
            <a:off x="179388" y="557213"/>
            <a:ext cx="8229600" cy="1143000"/>
          </a:xfrm>
        </p:spPr>
        <p:txBody>
          <a:bodyPr/>
          <a:lstStyle/>
          <a:p>
            <a:pPr algn="r"/>
            <a:r>
              <a:rPr lang="en-US" altLang="en-US" sz="4800">
                <a:latin typeface="Tempus Sans ITC" pitchFamily="82" charset="77"/>
                <a:sym typeface="宋体" panose="02010600030101010101" pitchFamily="2" charset="-122"/>
              </a:rPr>
              <a:t>总线结构</a:t>
            </a:r>
          </a:p>
        </p:txBody>
      </p:sp>
      <p:pic>
        <p:nvPicPr>
          <p:cNvPr id="6" name="图片 5">
            <a:extLst>
              <a:ext uri="{FF2B5EF4-FFF2-40B4-BE49-F238E27FC236}">
                <a16:creationId xmlns:a16="http://schemas.microsoft.com/office/drawing/2014/main" id="{7709342B-5A12-894C-B64E-EACD86365E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1735138"/>
            <a:ext cx="8053387" cy="506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edge">
                                      <p:cBhvr>
                                        <p:cTn id="1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1" name="文本占位符 5">
            <a:extLst>
              <a:ext uri="{FF2B5EF4-FFF2-40B4-BE49-F238E27FC236}">
                <a16:creationId xmlns:a16="http://schemas.microsoft.com/office/drawing/2014/main" id="{0C6393CB-6F6C-464E-AD8C-D6004CAB441E}"/>
              </a:ext>
            </a:extLst>
          </p:cNvPr>
          <p:cNvSpPr>
            <a:spLocks noGrp="1" noChangeArrowheads="1"/>
          </p:cNvSpPr>
          <p:nvPr>
            <p:ph type="body" idx="4294967295"/>
          </p:nvPr>
        </p:nvSpPr>
        <p:spPr>
          <a:xfrm>
            <a:off x="623888" y="4589463"/>
            <a:ext cx="7886700" cy="1500187"/>
          </a:xfrm>
        </p:spPr>
        <p:txBody>
          <a:bodyPr/>
          <a:lstStyle/>
          <a:p>
            <a:pPr marL="0" indent="0">
              <a:buFontTx/>
              <a:buNone/>
            </a:pPr>
            <a:endParaRPr lang="en-US" altLang="en-US" sz="1800">
              <a:solidFill>
                <a:srgbClr val="898989"/>
              </a:solidFill>
            </a:endParaRPr>
          </a:p>
        </p:txBody>
      </p:sp>
      <p:pic>
        <p:nvPicPr>
          <p:cNvPr id="3" name="Picture 2" descr="无标题-4">
            <a:extLst>
              <a:ext uri="{FF2B5EF4-FFF2-40B4-BE49-F238E27FC236}">
                <a16:creationId xmlns:a16="http://schemas.microsoft.com/office/drawing/2014/main" id="{0AA82A0D-EB88-DB4C-A9A3-01E86D62CA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43113"/>
            <a:ext cx="91440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3" name="图片 8">
            <a:extLst>
              <a:ext uri="{FF2B5EF4-FFF2-40B4-BE49-F238E27FC236}">
                <a16:creationId xmlns:a16="http://schemas.microsoft.com/office/drawing/2014/main" id="{CC22E780-E9A4-6649-A96D-C84F40264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411"/>
          <a:stretch>
            <a:fillRect/>
          </a:stretch>
        </p:blipFill>
        <p:spPr bwMode="auto">
          <a:xfrm>
            <a:off x="5956300" y="3854450"/>
            <a:ext cx="3187700" cy="300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4">
            <a:extLst>
              <a:ext uri="{FF2B5EF4-FFF2-40B4-BE49-F238E27FC236}">
                <a16:creationId xmlns:a16="http://schemas.microsoft.com/office/drawing/2014/main" id="{E4DABA11-434D-C04F-BA8C-DC62D4923C9F}"/>
              </a:ext>
            </a:extLst>
          </p:cNvPr>
          <p:cNvSpPr>
            <a:spLocks noGrp="1" noChangeArrowheads="1"/>
          </p:cNvSpPr>
          <p:nvPr>
            <p:ph type="title" idx="4294967295"/>
          </p:nvPr>
        </p:nvSpPr>
        <p:spPr>
          <a:xfrm>
            <a:off x="623888" y="1711325"/>
            <a:ext cx="7886700" cy="1881188"/>
          </a:xfrm>
        </p:spPr>
        <p:txBody>
          <a:bodyPr anchor="b"/>
          <a:lstStyle/>
          <a:p>
            <a:r>
              <a:rPr lang="en-US" altLang="zh-CN">
                <a:latin typeface="Tempus Sans ITC" pitchFamily="82" charset="77"/>
                <a:ea typeface="黑体" panose="02010609060101010101" pitchFamily="49" charset="-122"/>
              </a:rPr>
              <a:t>I/O</a:t>
            </a:r>
            <a:r>
              <a:rPr lang="zh-CN" altLang="en-US">
                <a:latin typeface="Tempus Sans ITC" pitchFamily="82" charset="77"/>
                <a:ea typeface="黑体" panose="02010609060101010101" pitchFamily="49" charset="-122"/>
              </a:rPr>
              <a:t>控制方式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par>
                                <p:cTn id="10" presetID="56" presetClass="entr" presetSubtype="0" fill="hold" grpId="0" nodeType="withEffect">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 by="(-#ppt_w*2)" calcmode="lin" valueType="num">
                                      <p:cBhvr rctx="PPT">
                                        <p:cTn id="12" dur="500" autoRev="1" fill="hold">
                                          <p:stCondLst>
                                            <p:cond delay="0"/>
                                          </p:stCondLst>
                                        </p:cTn>
                                        <p:tgtEl>
                                          <p:spTgt spid="5"/>
                                        </p:tgtEl>
                                        <p:attrNameLst>
                                          <p:attrName>ppt_w</p:attrName>
                                        </p:attrNameLst>
                                      </p:cBhvr>
                                    </p:anim>
                                    <p:anim by="(#ppt_w*0.50)" calcmode="lin" valueType="num">
                                      <p:cBhvr>
                                        <p:cTn id="13" dur="500" decel="50000" autoRev="1" fill="hold">
                                          <p:stCondLst>
                                            <p:cond delay="0"/>
                                          </p:stCondLst>
                                        </p:cTn>
                                        <p:tgtEl>
                                          <p:spTgt spid="5"/>
                                        </p:tgtEl>
                                        <p:attrNameLst>
                                          <p:attrName>ppt_x</p:attrName>
                                        </p:attrNameLst>
                                      </p:cBhvr>
                                    </p:anim>
                                    <p:anim from="(-#ppt_h/2)" to="(#ppt_y)" calcmode="lin" valueType="num">
                                      <p:cBhvr>
                                        <p:cTn id="14" dur="1000" fill="hold">
                                          <p:stCondLst>
                                            <p:cond delay="0"/>
                                          </p:stCondLst>
                                        </p:cTn>
                                        <p:tgtEl>
                                          <p:spTgt spid="5"/>
                                        </p:tgtEl>
                                        <p:attrNameLst>
                                          <p:attrName>ppt_y</p:attrName>
                                        </p:attrNameLst>
                                      </p:cBhvr>
                                    </p:anim>
                                    <p:animRot by="21600000">
                                      <p:cBhvr>
                                        <p:cTn id="15"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BE926B08-9017-5B47-8CD4-983B2D77126D}"/>
              </a:ext>
            </a:extLst>
          </p:cNvPr>
          <p:cNvSpPr>
            <a:spLocks noGrp="1" noChangeArrowheads="1"/>
          </p:cNvSpPr>
          <p:nvPr>
            <p:ph idx="4294967295"/>
          </p:nvPr>
        </p:nvSpPr>
        <p:spPr>
          <a:xfrm>
            <a:off x="512763" y="1755775"/>
            <a:ext cx="8416925" cy="4527550"/>
          </a:xfrm>
        </p:spPr>
        <p:txBody>
          <a:bodyPr/>
          <a:lstStyle/>
          <a:p>
            <a:pPr marL="9525" indent="0">
              <a:lnSpc>
                <a:spcPct val="140000"/>
              </a:lnSpc>
              <a:buFontTx/>
              <a:buNone/>
            </a:pPr>
            <a:r>
              <a:rPr lang="en-US" altLang="en-US" sz="2400">
                <a:latin typeface="Tempus Sans ITC" pitchFamily="82" charset="77"/>
              </a:rPr>
              <a:t>       </a:t>
            </a:r>
            <a:r>
              <a:rPr lang="zh-CN" altLang="en-US" sz="2400">
                <a:latin typeface="Tempus Sans ITC" pitchFamily="82" charset="77"/>
              </a:rPr>
              <a:t>在早期的计算机系统中，由于无中断机构，处理机对</a:t>
            </a:r>
            <a:r>
              <a:rPr lang="en-US" altLang="zh-CN" sz="2400">
                <a:latin typeface="Tempus Sans ITC" pitchFamily="82" charset="77"/>
              </a:rPr>
              <a:t>I/O</a:t>
            </a:r>
            <a:r>
              <a:rPr lang="zh-CN" altLang="en-US" sz="2400">
                <a:latin typeface="Tempus Sans ITC" pitchFamily="82" charset="77"/>
              </a:rPr>
              <a:t>设备的控制，采取程序</a:t>
            </a:r>
            <a:r>
              <a:rPr lang="en-US" altLang="zh-CN" sz="2400">
                <a:latin typeface="Tempus Sans ITC" pitchFamily="82" charset="77"/>
              </a:rPr>
              <a:t>I/O</a:t>
            </a:r>
            <a:r>
              <a:rPr lang="zh-CN" altLang="en-US" sz="2400">
                <a:latin typeface="Tempus Sans ITC" pitchFamily="82" charset="77"/>
              </a:rPr>
              <a:t>方式（</a:t>
            </a:r>
            <a:r>
              <a:rPr lang="en-US" altLang="zh-CN" sz="2400">
                <a:latin typeface="Tempus Sans ITC" pitchFamily="82" charset="77"/>
              </a:rPr>
              <a:t>Programmed I/O</a:t>
            </a:r>
            <a:r>
              <a:rPr lang="zh-CN" altLang="en-US" sz="2400">
                <a:latin typeface="Tempus Sans ITC" pitchFamily="82" charset="77"/>
              </a:rPr>
              <a:t>方式）。</a:t>
            </a:r>
          </a:p>
          <a:p>
            <a:pPr marL="9525" indent="0">
              <a:lnSpc>
                <a:spcPct val="140000"/>
              </a:lnSpc>
              <a:buFontTx/>
              <a:buNone/>
            </a:pPr>
            <a:r>
              <a:rPr lang="zh-CN" altLang="en-US" sz="2400">
                <a:latin typeface="Tempus Sans ITC" pitchFamily="82" charset="77"/>
              </a:rPr>
              <a:t>      在程序</a:t>
            </a:r>
            <a:r>
              <a:rPr lang="en-US" altLang="zh-CN" sz="2400">
                <a:latin typeface="Tempus Sans ITC" pitchFamily="82" charset="77"/>
              </a:rPr>
              <a:t>I/O</a:t>
            </a:r>
            <a:r>
              <a:rPr lang="zh-CN" altLang="en-US" sz="2400">
                <a:latin typeface="Tempus Sans ITC" pitchFamily="82" charset="77"/>
              </a:rPr>
              <a:t>方式中，由于</a:t>
            </a:r>
            <a:r>
              <a:rPr lang="en-US" altLang="zh-CN" sz="2400">
                <a:latin typeface="Tempus Sans ITC" pitchFamily="82" charset="77"/>
              </a:rPr>
              <a:t>CPU</a:t>
            </a:r>
            <a:r>
              <a:rPr lang="zh-CN" altLang="en-US" sz="2400">
                <a:latin typeface="Tempus Sans ITC" pitchFamily="82" charset="77"/>
              </a:rPr>
              <a:t>的高速性和</a:t>
            </a:r>
            <a:r>
              <a:rPr lang="en-US" altLang="zh-CN" sz="2400">
                <a:latin typeface="Tempus Sans ITC" pitchFamily="82" charset="77"/>
              </a:rPr>
              <a:t>I/O</a:t>
            </a:r>
            <a:r>
              <a:rPr lang="zh-CN" altLang="en-US" sz="2400">
                <a:latin typeface="Tempus Sans ITC" pitchFamily="82" charset="77"/>
              </a:rPr>
              <a:t>设备的低速性，致使</a:t>
            </a:r>
            <a:r>
              <a:rPr lang="en-US" altLang="zh-CN" sz="2400">
                <a:latin typeface="Tempus Sans ITC" pitchFamily="82" charset="77"/>
              </a:rPr>
              <a:t>CPU </a:t>
            </a:r>
            <a:r>
              <a:rPr lang="zh-CN" altLang="en-US" sz="2400">
                <a:latin typeface="Tempus Sans ITC" pitchFamily="82" charset="77"/>
              </a:rPr>
              <a:t>的绝大部分时间都处于等待</a:t>
            </a:r>
            <a:r>
              <a:rPr lang="en-US" altLang="zh-CN" sz="2400">
                <a:latin typeface="Tempus Sans ITC" pitchFamily="82" charset="77"/>
              </a:rPr>
              <a:t>I/O</a:t>
            </a:r>
            <a:r>
              <a:rPr lang="zh-CN" altLang="en-US" sz="2400">
                <a:latin typeface="Tempus Sans ITC" pitchFamily="82" charset="77"/>
              </a:rPr>
              <a:t>设备完成数据</a:t>
            </a:r>
            <a:r>
              <a:rPr lang="en-US" altLang="zh-CN" sz="2400">
                <a:latin typeface="Tempus Sans ITC" pitchFamily="82" charset="77"/>
              </a:rPr>
              <a:t>I/O</a:t>
            </a:r>
            <a:r>
              <a:rPr lang="zh-CN" altLang="en-US" sz="2400">
                <a:latin typeface="Tempus Sans ITC" pitchFamily="82" charset="77"/>
              </a:rPr>
              <a:t>的循环测试中，造成对</a:t>
            </a:r>
            <a:r>
              <a:rPr lang="en-US" altLang="zh-CN" sz="2400">
                <a:latin typeface="Tempus Sans ITC" pitchFamily="82" charset="77"/>
              </a:rPr>
              <a:t>CPU</a:t>
            </a:r>
            <a:r>
              <a:rPr lang="zh-CN" altLang="en-US" sz="2400">
                <a:latin typeface="Tempus Sans ITC" pitchFamily="82" charset="77"/>
              </a:rPr>
              <a:t>的极大浪费。</a:t>
            </a:r>
          </a:p>
          <a:p>
            <a:pPr marL="9525" indent="0">
              <a:lnSpc>
                <a:spcPct val="140000"/>
              </a:lnSpc>
              <a:buFontTx/>
              <a:buNone/>
            </a:pPr>
            <a:r>
              <a:rPr lang="zh-CN" altLang="en-US" sz="2400">
                <a:latin typeface="Tempus Sans ITC" pitchFamily="82" charset="77"/>
              </a:rPr>
              <a:t>      这种轮询的方式中，因为在</a:t>
            </a:r>
            <a:r>
              <a:rPr lang="en-US" altLang="zh-CN" sz="2400">
                <a:latin typeface="Tempus Sans ITC" pitchFamily="82" charset="77"/>
              </a:rPr>
              <a:t>CPU</a:t>
            </a:r>
            <a:r>
              <a:rPr lang="zh-CN" altLang="en-US" sz="2400">
                <a:latin typeface="Tempus Sans ITC" pitchFamily="82" charset="77"/>
              </a:rPr>
              <a:t>中无中断机构，使 </a:t>
            </a:r>
            <a:r>
              <a:rPr lang="en-US" altLang="zh-CN" sz="2400">
                <a:latin typeface="Tempus Sans ITC" pitchFamily="82" charset="77"/>
              </a:rPr>
              <a:t>I/O</a:t>
            </a:r>
            <a:r>
              <a:rPr lang="zh-CN" altLang="en-US" sz="2400">
                <a:latin typeface="Tempus Sans ITC" pitchFamily="82" charset="77"/>
              </a:rPr>
              <a:t>设备无法向</a:t>
            </a:r>
            <a:r>
              <a:rPr lang="en-US" altLang="zh-CN" sz="2400">
                <a:latin typeface="Tempus Sans ITC" pitchFamily="82" charset="77"/>
              </a:rPr>
              <a:t>CPU</a:t>
            </a:r>
            <a:r>
              <a:rPr lang="zh-CN" altLang="en-US" sz="2400">
                <a:latin typeface="Tempus Sans ITC" pitchFamily="82" charset="77"/>
              </a:rPr>
              <a:t>报告它已完成了一个字符的输入操作，所以需要</a:t>
            </a:r>
            <a:r>
              <a:rPr lang="en-US" altLang="zh-CN" sz="2400">
                <a:latin typeface="Tempus Sans ITC" pitchFamily="82" charset="77"/>
              </a:rPr>
              <a:t>CPU</a:t>
            </a:r>
            <a:r>
              <a:rPr lang="zh-CN" altLang="en-US" sz="2400">
                <a:latin typeface="Tempus Sans ITC" pitchFamily="82" charset="77"/>
              </a:rPr>
              <a:t>不断地测试</a:t>
            </a:r>
            <a:r>
              <a:rPr lang="en-US" altLang="zh-CN" sz="2400">
                <a:latin typeface="Tempus Sans ITC" pitchFamily="82" charset="77"/>
              </a:rPr>
              <a:t>I/O</a:t>
            </a:r>
            <a:r>
              <a:rPr lang="zh-CN" altLang="en-US" sz="2400">
                <a:latin typeface="Tempus Sans ITC" pitchFamily="82" charset="77"/>
              </a:rPr>
              <a:t>设备的状态。效率非常低，一次可能读取不到一个字节，如图</a:t>
            </a:r>
            <a:r>
              <a:rPr lang="en-US" altLang="zh-CN" sz="2400">
                <a:latin typeface="Tempus Sans ITC" pitchFamily="82" charset="77"/>
              </a:rPr>
              <a:t>6-7</a:t>
            </a:r>
            <a:r>
              <a:rPr lang="zh-CN" altLang="en-US" sz="2400">
                <a:latin typeface="Tempus Sans ITC" pitchFamily="82" charset="77"/>
              </a:rPr>
              <a:t>所示。</a:t>
            </a:r>
          </a:p>
        </p:txBody>
      </p:sp>
      <p:pic>
        <p:nvPicPr>
          <p:cNvPr id="77826" name="Picture 2" descr="无标题-4">
            <a:extLst>
              <a:ext uri="{FF2B5EF4-FFF2-40B4-BE49-F238E27FC236}">
                <a16:creationId xmlns:a16="http://schemas.microsoft.com/office/drawing/2014/main" id="{4D33EDCD-BBB5-664C-9D42-0A4EB882D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7" name="Picture 3" descr="无标题-5">
            <a:extLst>
              <a:ext uri="{FF2B5EF4-FFF2-40B4-BE49-F238E27FC236}">
                <a16:creationId xmlns:a16="http://schemas.microsoft.com/office/drawing/2014/main" id="{6E8387E4-5715-8F4C-A719-475091235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73CCE348-133F-0A42-80F7-C8F6170AEA87}"/>
              </a:ext>
            </a:extLst>
          </p:cNvPr>
          <p:cNvSpPr>
            <a:spLocks noGrp="1" noChangeArrowheads="1"/>
          </p:cNvSpPr>
          <p:nvPr>
            <p:ph type="title" idx="4294967295"/>
          </p:nvPr>
        </p:nvSpPr>
        <p:spPr>
          <a:xfrm>
            <a:off x="179388" y="557213"/>
            <a:ext cx="8229600" cy="1143000"/>
          </a:xfrm>
        </p:spPr>
        <p:txBody>
          <a:bodyPr/>
          <a:lstStyle/>
          <a:p>
            <a:pPr algn="r"/>
            <a:r>
              <a:rPr lang="en-US" altLang="en-US" sz="4800">
                <a:latin typeface="Tempus Sans ITC" pitchFamily="82" charset="77"/>
                <a:sym typeface="宋体" panose="02010600030101010101" pitchFamily="2" charset="-122"/>
              </a:rPr>
              <a:t>程序I/O方式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p:cTn id="15"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 calcmode="lin" valueType="num">
                                      <p:cBhvr>
                                        <p:cTn id="21"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p:cTn id="2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8849" name="Picture 2" descr="无标题-4">
            <a:extLst>
              <a:ext uri="{FF2B5EF4-FFF2-40B4-BE49-F238E27FC236}">
                <a16:creationId xmlns:a16="http://schemas.microsoft.com/office/drawing/2014/main" id="{69D2427F-301A-E64E-86E7-3004D01D4F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0" name="Picture 3" descr="无标题-5">
            <a:extLst>
              <a:ext uri="{FF2B5EF4-FFF2-40B4-BE49-F238E27FC236}">
                <a16:creationId xmlns:a16="http://schemas.microsoft.com/office/drawing/2014/main" id="{E8F0076B-21A6-E64D-ADBF-C44EE15E1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0329F174-425D-FC42-B49F-316F21D4771A}"/>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图 6-7 程序IO方式</a:t>
            </a:r>
            <a:r>
              <a:rPr lang="en-US" altLang="en-US" sz="4800">
                <a:latin typeface="Tempus Sans ITC" pitchFamily="82" charset="77"/>
                <a:sym typeface="宋体" panose="02010600030101010101" pitchFamily="2" charset="-122"/>
              </a:rPr>
              <a:t> </a:t>
            </a:r>
          </a:p>
        </p:txBody>
      </p:sp>
      <p:pic>
        <p:nvPicPr>
          <p:cNvPr id="6" name="图片 5">
            <a:extLst>
              <a:ext uri="{FF2B5EF4-FFF2-40B4-BE49-F238E27FC236}">
                <a16:creationId xmlns:a16="http://schemas.microsoft.com/office/drawing/2014/main" id="{88B8E1BA-5D54-D348-AEDA-5958EB9BEC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88" y="2266950"/>
            <a:ext cx="9244013" cy="371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50" presetClass="entr" presetSubtype="0" decel="10000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strVal val="#ppt_w+.3"/>
                                          </p:val>
                                        </p:tav>
                                        <p:tav tm="100000">
                                          <p:val>
                                            <p:strVal val="#ppt_w"/>
                                          </p:val>
                                        </p:tav>
                                      </p:tavLst>
                                    </p:anim>
                                    <p:anim calcmode="lin" valueType="num">
                                      <p:cBhvr>
                                        <p:cTn id="16" dur="1000" fill="hold"/>
                                        <p:tgtEl>
                                          <p:spTgt spid="6"/>
                                        </p:tgtEl>
                                        <p:attrNameLst>
                                          <p:attrName>ppt_h</p:attrName>
                                        </p:attrNameLst>
                                      </p:cBhvr>
                                      <p:tavLst>
                                        <p:tav tm="0">
                                          <p:val>
                                            <p:strVal val="#ppt_h"/>
                                          </p:val>
                                        </p:tav>
                                        <p:tav tm="100000">
                                          <p:val>
                                            <p:strVal val="#ppt_h"/>
                                          </p:val>
                                        </p:tav>
                                      </p:tavLst>
                                    </p:anim>
                                    <p:animEffect transition="in" filter="fade">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4058B5C1-8DD6-D54A-B2FA-BF51B735608A}"/>
              </a:ext>
            </a:extLst>
          </p:cNvPr>
          <p:cNvSpPr>
            <a:spLocks noGrp="1" noChangeArrowheads="1"/>
          </p:cNvSpPr>
          <p:nvPr>
            <p:ph idx="4294967295"/>
          </p:nvPr>
        </p:nvSpPr>
        <p:spPr>
          <a:xfrm>
            <a:off x="512763" y="1755775"/>
            <a:ext cx="8416925" cy="4527550"/>
          </a:xfrm>
        </p:spPr>
        <p:txBody>
          <a:bodyPr/>
          <a:lstStyle/>
          <a:p>
            <a:pPr marL="19050" indent="0">
              <a:lnSpc>
                <a:spcPct val="110000"/>
              </a:lnSpc>
              <a:buFont typeface="宋体" panose="02010600030101010101" pitchFamily="2" charset="-122"/>
              <a:buAutoNum type="arabicPeriod"/>
            </a:pPr>
            <a:r>
              <a:rPr lang="zh-CN" altLang="en-US" sz="2400">
                <a:latin typeface="Tempus Sans ITC" pitchFamily="82" charset="77"/>
              </a:rPr>
              <a:t>程序</a:t>
            </a:r>
            <a:r>
              <a:rPr lang="en-US" altLang="zh-CN" sz="2400">
                <a:latin typeface="Tempus Sans ITC" pitchFamily="82" charset="77"/>
              </a:rPr>
              <a:t>I/O</a:t>
            </a:r>
            <a:r>
              <a:rPr lang="zh-CN" altLang="en-US" sz="2400">
                <a:latin typeface="Tempus Sans ITC" pitchFamily="82" charset="77"/>
              </a:rPr>
              <a:t>方式方式中，</a:t>
            </a:r>
            <a:r>
              <a:rPr lang="en-US" altLang="zh-CN" sz="2400">
                <a:latin typeface="Tempus Sans ITC" pitchFamily="82" charset="77"/>
              </a:rPr>
              <a:t>CPU</a:t>
            </a:r>
            <a:r>
              <a:rPr lang="zh-CN" altLang="en-US" sz="2400">
                <a:latin typeface="Tempus Sans ITC" pitchFamily="82" charset="77"/>
              </a:rPr>
              <a:t>主动挨个端口轮询是否有数据要处理，极大地浪费了</a:t>
            </a:r>
            <a:r>
              <a:rPr lang="en-US" altLang="zh-CN" sz="2400">
                <a:latin typeface="Tempus Sans ITC" pitchFamily="82" charset="77"/>
              </a:rPr>
              <a:t>CPU</a:t>
            </a:r>
            <a:r>
              <a:rPr lang="zh-CN" altLang="en-US" sz="2400">
                <a:latin typeface="Tempus Sans ITC" pitchFamily="82" charset="77"/>
              </a:rPr>
              <a:t>资源，从而使得整个系统的效率底下</a:t>
            </a:r>
          </a:p>
          <a:p>
            <a:pPr marL="19050" indent="0">
              <a:lnSpc>
                <a:spcPct val="110000"/>
              </a:lnSpc>
              <a:buFont typeface="宋体" panose="02010600030101010101" pitchFamily="2" charset="-122"/>
              <a:buAutoNum type="arabicPeriod"/>
            </a:pPr>
            <a:r>
              <a:rPr lang="zh-CN" altLang="en-US" sz="2400">
                <a:latin typeface="Tempus Sans ITC" pitchFamily="82" charset="77"/>
              </a:rPr>
              <a:t>中断驱动</a:t>
            </a:r>
            <a:r>
              <a:rPr lang="en-US" altLang="zh-CN" sz="2400">
                <a:latin typeface="Tempus Sans ITC" pitchFamily="82" charset="77"/>
              </a:rPr>
              <a:t>I/O</a:t>
            </a:r>
            <a:r>
              <a:rPr lang="zh-CN" altLang="en-US" sz="2400">
                <a:latin typeface="Tempus Sans ITC" pitchFamily="82" charset="77"/>
              </a:rPr>
              <a:t>控制方式将</a:t>
            </a:r>
            <a:r>
              <a:rPr lang="en-US" altLang="zh-CN" sz="2400">
                <a:latin typeface="Tempus Sans ITC" pitchFamily="82" charset="77"/>
              </a:rPr>
              <a:t>CPU</a:t>
            </a:r>
            <a:r>
              <a:rPr lang="zh-CN" altLang="en-US" sz="2400">
                <a:latin typeface="Tempus Sans ITC" pitchFamily="82" charset="77"/>
              </a:rPr>
              <a:t>主动轮询的方式做出了改进，</a:t>
            </a:r>
            <a:r>
              <a:rPr lang="en-US" altLang="zh-CN" sz="2400">
                <a:latin typeface="Tempus Sans ITC" pitchFamily="82" charset="77"/>
              </a:rPr>
              <a:t>CPU</a:t>
            </a:r>
            <a:r>
              <a:rPr lang="zh-CN" altLang="en-US" sz="2400">
                <a:latin typeface="Tempus Sans ITC" pitchFamily="82" charset="77"/>
              </a:rPr>
              <a:t>处于被动的位置，等到有设备请求进行输入数据的时候，才去响应，从而提高了</a:t>
            </a:r>
            <a:r>
              <a:rPr lang="en-US" altLang="zh-CN" sz="2400">
                <a:latin typeface="Tempus Sans ITC" pitchFamily="82" charset="77"/>
              </a:rPr>
              <a:t>CPU</a:t>
            </a:r>
            <a:r>
              <a:rPr lang="zh-CN" altLang="en-US" sz="2400">
                <a:latin typeface="Tempus Sans ITC" pitchFamily="82" charset="77"/>
              </a:rPr>
              <a:t>的利用率。</a:t>
            </a:r>
          </a:p>
          <a:p>
            <a:pPr marL="19050" indent="0">
              <a:lnSpc>
                <a:spcPct val="110000"/>
              </a:lnSpc>
              <a:buFont typeface="宋体" panose="02010600030101010101" pitchFamily="2" charset="-122"/>
              <a:buAutoNum type="arabicPeriod"/>
            </a:pPr>
            <a:r>
              <a:rPr lang="zh-CN" altLang="en-US" sz="2400">
                <a:latin typeface="Tempus Sans ITC" pitchFamily="82" charset="77"/>
              </a:rPr>
              <a:t>也就是说，引入中断之后，每当设备完成</a:t>
            </a:r>
            <a:r>
              <a:rPr lang="en-US" altLang="zh-CN" sz="2400">
                <a:latin typeface="Tempus Sans ITC" pitchFamily="82" charset="77"/>
              </a:rPr>
              <a:t>I/O</a:t>
            </a:r>
            <a:r>
              <a:rPr lang="zh-CN" altLang="en-US" sz="2400">
                <a:latin typeface="Tempus Sans ITC" pitchFamily="82" charset="77"/>
              </a:rPr>
              <a:t>操作，便以中断请求方式通知</a:t>
            </a:r>
            <a:r>
              <a:rPr lang="en-US" altLang="zh-CN" sz="2400">
                <a:latin typeface="Tempus Sans ITC" pitchFamily="82" charset="77"/>
              </a:rPr>
              <a:t>CPU</a:t>
            </a:r>
            <a:r>
              <a:rPr lang="zh-CN" altLang="en-US" sz="2400">
                <a:latin typeface="Tempus Sans ITC" pitchFamily="82" charset="77"/>
              </a:rPr>
              <a:t>，然后进行相应处理。但由于</a:t>
            </a:r>
            <a:r>
              <a:rPr lang="en-US" altLang="zh-CN" sz="2400">
                <a:latin typeface="Tempus Sans ITC" pitchFamily="82" charset="77"/>
              </a:rPr>
              <a:t>CPU</a:t>
            </a:r>
            <a:r>
              <a:rPr lang="zh-CN" altLang="en-US" sz="2400">
                <a:latin typeface="Tempus Sans ITC" pitchFamily="82" charset="77"/>
              </a:rPr>
              <a:t>直接控制输入输出操作，每传达一个单位信息。</a:t>
            </a:r>
          </a:p>
          <a:p>
            <a:pPr marL="19050" indent="0">
              <a:lnSpc>
                <a:spcPct val="110000"/>
              </a:lnSpc>
              <a:buFont typeface="宋体" panose="02010600030101010101" pitchFamily="2" charset="-122"/>
              <a:buAutoNum type="arabicPeriod"/>
            </a:pPr>
            <a:r>
              <a:rPr lang="zh-CN" altLang="en-US" sz="2400">
                <a:latin typeface="Tempus Sans ITC" pitchFamily="82" charset="77"/>
              </a:rPr>
              <a:t>相对程序</a:t>
            </a:r>
            <a:r>
              <a:rPr lang="en-US" altLang="zh-CN" sz="2400">
                <a:latin typeface="Tempus Sans ITC" pitchFamily="82" charset="77"/>
              </a:rPr>
              <a:t>IO</a:t>
            </a:r>
            <a:r>
              <a:rPr lang="zh-CN" altLang="en-US" sz="2400">
                <a:latin typeface="Tempus Sans ITC" pitchFamily="82" charset="77"/>
              </a:rPr>
              <a:t>方式，</a:t>
            </a:r>
            <a:r>
              <a:rPr lang="en-US" altLang="zh-CN" sz="2400">
                <a:latin typeface="Tempus Sans ITC" pitchFamily="82" charset="77"/>
              </a:rPr>
              <a:t>CPU</a:t>
            </a:r>
            <a:r>
              <a:rPr lang="zh-CN" altLang="en-US" sz="2400">
                <a:latin typeface="Tempus Sans ITC" pitchFamily="82" charset="77"/>
              </a:rPr>
              <a:t>资源得以有效地利用。但是每传达一个单位信息都要发生一次中断，仍然消耗大量</a:t>
            </a:r>
            <a:r>
              <a:rPr lang="en-US" altLang="zh-CN" sz="2400">
                <a:latin typeface="Tempus Sans ITC" pitchFamily="82" charset="77"/>
              </a:rPr>
              <a:t>CPU</a:t>
            </a:r>
            <a:r>
              <a:rPr lang="zh-CN" altLang="en-US" sz="2400">
                <a:latin typeface="Tempus Sans ITC" pitchFamily="82" charset="77"/>
              </a:rPr>
              <a:t>时间，因此速度较低。</a:t>
            </a:r>
          </a:p>
        </p:txBody>
      </p:sp>
      <p:pic>
        <p:nvPicPr>
          <p:cNvPr id="79874" name="Picture 2" descr="无标题-4">
            <a:extLst>
              <a:ext uri="{FF2B5EF4-FFF2-40B4-BE49-F238E27FC236}">
                <a16:creationId xmlns:a16="http://schemas.microsoft.com/office/drawing/2014/main" id="{A30F53AA-00F0-9340-9534-E44B220F51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5" name="Picture 3" descr="无标题-5">
            <a:extLst>
              <a:ext uri="{FF2B5EF4-FFF2-40B4-BE49-F238E27FC236}">
                <a16:creationId xmlns:a16="http://schemas.microsoft.com/office/drawing/2014/main" id="{3FDB74B0-1BD4-8845-ABCA-A33FBA319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7771195A-FE17-E140-A86A-FE536CFF7654}"/>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中断驱动I/O控制方式</a:t>
            </a:r>
            <a:r>
              <a:rPr lang="en-US" altLang="en-US" sz="480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p:cTn id="15"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 calcmode="lin" valueType="num">
                                      <p:cBhvr>
                                        <p:cTn id="21"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p:cTn id="2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 calcmode="lin" valueType="num">
                                      <p:cBhvr>
                                        <p:cTn id="33"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10151684-D236-0049-AF4E-228D2039CCAA}"/>
              </a:ext>
            </a:extLst>
          </p:cNvPr>
          <p:cNvSpPr>
            <a:spLocks noGrp="1" noChangeArrowheads="1"/>
          </p:cNvSpPr>
          <p:nvPr>
            <p:ph idx="4294967295"/>
          </p:nvPr>
        </p:nvSpPr>
        <p:spPr>
          <a:xfrm>
            <a:off x="512763" y="1755775"/>
            <a:ext cx="8416925" cy="4527550"/>
          </a:xfrm>
        </p:spPr>
        <p:txBody>
          <a:bodyPr/>
          <a:lstStyle/>
          <a:p>
            <a:pPr marL="19050" indent="0">
              <a:lnSpc>
                <a:spcPct val="110000"/>
              </a:lnSpc>
              <a:buFont typeface="宋体" panose="02010600030101010101" pitchFamily="2" charset="-122"/>
              <a:buNone/>
            </a:pPr>
            <a:r>
              <a:rPr lang="en-US" altLang="zh-CN" sz="2400">
                <a:latin typeface="Tempus Sans ITC" pitchFamily="82" charset="77"/>
              </a:rPr>
              <a:t>1 DMA</a:t>
            </a:r>
            <a:r>
              <a:rPr lang="zh-CN" altLang="en-US" sz="2400">
                <a:latin typeface="Tempus Sans ITC" pitchFamily="82" charset="77"/>
              </a:rPr>
              <a:t>控制方式</a:t>
            </a:r>
          </a:p>
          <a:p>
            <a:pPr marL="19050" indent="0">
              <a:lnSpc>
                <a:spcPct val="110000"/>
              </a:lnSpc>
            </a:pPr>
            <a:r>
              <a:rPr lang="en-US" altLang="zh-CN" sz="2400">
                <a:latin typeface="Tempus Sans ITC" pitchFamily="82" charset="77"/>
              </a:rPr>
              <a:t>DMA</a:t>
            </a:r>
            <a:r>
              <a:rPr lang="zh-CN" altLang="en-US" sz="2400">
                <a:latin typeface="Tempus Sans ITC" pitchFamily="82" charset="77"/>
              </a:rPr>
              <a:t>控制器</a:t>
            </a:r>
            <a:r>
              <a:rPr lang="en-US" altLang="zh-CN" sz="2400">
                <a:latin typeface="Tempus Sans ITC" pitchFamily="82" charset="77"/>
              </a:rPr>
              <a:t>(DMAC)</a:t>
            </a:r>
            <a:r>
              <a:rPr lang="zh-CN" altLang="en-US" sz="2400">
                <a:latin typeface="Tempus Sans ITC" pitchFamily="82" charset="77"/>
              </a:rPr>
              <a:t>是一种在系统内部转移数据的独特外设</a:t>
            </a:r>
          </a:p>
          <a:p>
            <a:pPr marL="19050" indent="0">
              <a:lnSpc>
                <a:spcPct val="110000"/>
              </a:lnSpc>
            </a:pPr>
            <a:r>
              <a:rPr lang="zh-CN" altLang="en-US" sz="2400">
                <a:latin typeface="Tempus Sans ITC" pitchFamily="82" charset="77"/>
              </a:rPr>
              <a:t>可以将其视为一种能够通过一组专用总线将内部和外部存储器与每个具有</a:t>
            </a:r>
            <a:r>
              <a:rPr lang="en-US" altLang="zh-CN" sz="2400">
                <a:latin typeface="Tempus Sans ITC" pitchFamily="82" charset="77"/>
              </a:rPr>
              <a:t>DMA</a:t>
            </a:r>
            <a:r>
              <a:rPr lang="zh-CN" altLang="en-US" sz="2400">
                <a:latin typeface="Tempus Sans ITC" pitchFamily="82" charset="77"/>
              </a:rPr>
              <a:t>能力的外设连接起来的控制器，如图</a:t>
            </a:r>
            <a:r>
              <a:rPr lang="en-US" altLang="zh-CN" sz="2400">
                <a:latin typeface="Tempus Sans ITC" pitchFamily="82" charset="77"/>
              </a:rPr>
              <a:t>6-8</a:t>
            </a:r>
            <a:r>
              <a:rPr lang="zh-CN" altLang="en-US" sz="2400">
                <a:latin typeface="Tempus Sans ITC" pitchFamily="82" charset="77"/>
              </a:rPr>
              <a:t>所示。</a:t>
            </a:r>
          </a:p>
          <a:p>
            <a:pPr marL="19050" indent="0">
              <a:lnSpc>
                <a:spcPct val="110000"/>
              </a:lnSpc>
            </a:pPr>
            <a:r>
              <a:rPr lang="zh-CN" altLang="en-US" sz="2400">
                <a:latin typeface="Tempus Sans ITC" pitchFamily="82" charset="77"/>
              </a:rPr>
              <a:t>它之所以属于外设，是因为它是在处理器的编程控制下来执行传输的。</a:t>
            </a:r>
          </a:p>
          <a:p>
            <a:pPr marL="19050" indent="0">
              <a:lnSpc>
                <a:spcPct val="110000"/>
              </a:lnSpc>
            </a:pPr>
            <a:r>
              <a:rPr lang="zh-CN" altLang="en-US" sz="2400">
                <a:latin typeface="Tempus Sans ITC" pitchFamily="82" charset="77"/>
              </a:rPr>
              <a:t>值得注意的是，通常只有数据流量较大</a:t>
            </a:r>
            <a:r>
              <a:rPr lang="en-US" altLang="zh-CN" sz="2400">
                <a:latin typeface="Tempus Sans ITC" pitchFamily="82" charset="77"/>
              </a:rPr>
              <a:t>(KBps</a:t>
            </a:r>
            <a:r>
              <a:rPr lang="zh-CN" altLang="en-US" sz="2400">
                <a:latin typeface="Tempus Sans ITC" pitchFamily="82" charset="77"/>
              </a:rPr>
              <a:t>或者更高</a:t>
            </a:r>
            <a:r>
              <a:rPr lang="en-US" altLang="zh-CN" sz="2400">
                <a:latin typeface="Tempus Sans ITC" pitchFamily="82" charset="77"/>
              </a:rPr>
              <a:t>)</a:t>
            </a:r>
            <a:r>
              <a:rPr lang="zh-CN" altLang="en-US" sz="2400">
                <a:latin typeface="Tempus Sans ITC" pitchFamily="82" charset="77"/>
              </a:rPr>
              <a:t>的外设才需要支持</a:t>
            </a:r>
            <a:r>
              <a:rPr lang="en-US" altLang="zh-CN" sz="2400">
                <a:latin typeface="Tempus Sans ITC" pitchFamily="82" charset="77"/>
              </a:rPr>
              <a:t>DMA</a:t>
            </a:r>
            <a:r>
              <a:rPr lang="zh-CN" altLang="en-US" sz="2400">
                <a:latin typeface="Tempus Sans ITC" pitchFamily="82" charset="77"/>
              </a:rPr>
              <a:t>能力，这些应用方面典型的例子包括视频、音频和网络接口。</a:t>
            </a:r>
          </a:p>
        </p:txBody>
      </p:sp>
      <p:pic>
        <p:nvPicPr>
          <p:cNvPr id="80898" name="Picture 2" descr="无标题-4">
            <a:extLst>
              <a:ext uri="{FF2B5EF4-FFF2-40B4-BE49-F238E27FC236}">
                <a16:creationId xmlns:a16="http://schemas.microsoft.com/office/drawing/2014/main" id="{91F3F231-53C7-074F-BB11-12A16BB84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899" name="Picture 3" descr="无标题-5">
            <a:extLst>
              <a:ext uri="{FF2B5EF4-FFF2-40B4-BE49-F238E27FC236}">
                <a16:creationId xmlns:a16="http://schemas.microsoft.com/office/drawing/2014/main" id="{68497E7F-F58F-FE45-A24D-3557ECC9D8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BF05793C-A1E3-D640-8644-99271039C3E8}"/>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直接存储器访问DMA控制方式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p:cTn id="15"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 calcmode="lin" valueType="num">
                                      <p:cBhvr>
                                        <p:cTn id="21"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p:cTn id="2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 calcmode="lin" valueType="num">
                                      <p:cBhvr>
                                        <p:cTn id="33"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 calcmode="lin" valueType="num">
                                      <p:cBhvr>
                                        <p:cTn id="39"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40"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1921" name="Picture 2" descr="无标题-4">
            <a:extLst>
              <a:ext uri="{FF2B5EF4-FFF2-40B4-BE49-F238E27FC236}">
                <a16:creationId xmlns:a16="http://schemas.microsoft.com/office/drawing/2014/main" id="{EFFCE7B8-FB44-3142-87E7-D3DDABED2F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2" name="Picture 3" descr="无标题-5">
            <a:extLst>
              <a:ext uri="{FF2B5EF4-FFF2-40B4-BE49-F238E27FC236}">
                <a16:creationId xmlns:a16="http://schemas.microsoft.com/office/drawing/2014/main" id="{09BB1324-5255-FF40-985C-7A6ADF097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F988139F-4DCC-ED4C-BBB7-E3A2DDEEE0F3}"/>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图 6-8 DMA控制器的组成</a:t>
            </a:r>
            <a:r>
              <a:rPr lang="en-US" altLang="en-US" sz="4800">
                <a:latin typeface="Tempus Sans ITC" pitchFamily="82" charset="77"/>
                <a:sym typeface="宋体" panose="02010600030101010101" pitchFamily="2" charset="-122"/>
              </a:rPr>
              <a:t> </a:t>
            </a:r>
          </a:p>
        </p:txBody>
      </p:sp>
      <p:pic>
        <p:nvPicPr>
          <p:cNvPr id="4" name="图片 1">
            <a:extLst>
              <a:ext uri="{FF2B5EF4-FFF2-40B4-BE49-F238E27FC236}">
                <a16:creationId xmlns:a16="http://schemas.microsoft.com/office/drawing/2014/main" id="{194D6B93-67D7-7F49-B888-DDB96A3359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588" y="2052638"/>
            <a:ext cx="8069262"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edge">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334AB39B-30BF-9A4A-99B8-FD0445D522A5}"/>
              </a:ext>
            </a:extLst>
          </p:cNvPr>
          <p:cNvSpPr>
            <a:spLocks noGrp="1" noChangeArrowheads="1"/>
          </p:cNvSpPr>
          <p:nvPr>
            <p:ph idx="4294967295"/>
          </p:nvPr>
        </p:nvSpPr>
        <p:spPr>
          <a:xfrm>
            <a:off x="512763" y="1755775"/>
            <a:ext cx="8416925" cy="4527550"/>
          </a:xfrm>
        </p:spPr>
        <p:txBody>
          <a:bodyPr/>
          <a:lstStyle/>
          <a:p>
            <a:pPr marL="19050" indent="0">
              <a:lnSpc>
                <a:spcPct val="140000"/>
              </a:lnSpc>
              <a:buFont typeface="宋体" panose="02010600030101010101" pitchFamily="2" charset="-122"/>
              <a:buNone/>
            </a:pPr>
            <a:r>
              <a:rPr lang="en-US" altLang="en-US" sz="2400">
                <a:latin typeface="Tempus Sans ITC" pitchFamily="82" charset="77"/>
              </a:rPr>
              <a:t>   </a:t>
            </a:r>
            <a:r>
              <a:rPr lang="en-US" altLang="zh-CN" sz="2400">
                <a:latin typeface="Tempus Sans ITC" pitchFamily="82" charset="77"/>
              </a:rPr>
              <a:t>DMA</a:t>
            </a:r>
            <a:r>
              <a:rPr lang="zh-CN" altLang="en-US" sz="2400">
                <a:latin typeface="Tempus Sans ITC" pitchFamily="82" charset="77"/>
              </a:rPr>
              <a:t>方式，在一定程度上提升了</a:t>
            </a:r>
            <a:r>
              <a:rPr lang="en-US" altLang="zh-CN" sz="2400">
                <a:latin typeface="Tempus Sans ITC" pitchFamily="82" charset="77"/>
              </a:rPr>
              <a:t>IO</a:t>
            </a:r>
            <a:r>
              <a:rPr lang="zh-CN" altLang="en-US" sz="2400">
                <a:latin typeface="Tempus Sans ITC" pitchFamily="82" charset="77"/>
              </a:rPr>
              <a:t>速度，把</a:t>
            </a:r>
            <a:r>
              <a:rPr lang="en-US" altLang="zh-CN" sz="2400">
                <a:latin typeface="Tempus Sans ITC" pitchFamily="82" charset="77"/>
              </a:rPr>
              <a:t>CPU</a:t>
            </a:r>
            <a:r>
              <a:rPr lang="zh-CN" altLang="en-US" sz="2400">
                <a:latin typeface="Tempus Sans ITC" pitchFamily="82" charset="77"/>
              </a:rPr>
              <a:t>从低效地</a:t>
            </a:r>
            <a:r>
              <a:rPr lang="en-US" altLang="zh-CN" sz="2400">
                <a:latin typeface="Tempus Sans ITC" pitchFamily="82" charset="77"/>
              </a:rPr>
              <a:t>IO</a:t>
            </a:r>
            <a:r>
              <a:rPr lang="zh-CN" altLang="en-US" sz="2400">
                <a:latin typeface="Tempus Sans ITC" pitchFamily="82" charset="77"/>
              </a:rPr>
              <a:t>操作中解脱出来，提高了</a:t>
            </a:r>
            <a:r>
              <a:rPr lang="en-US" altLang="zh-CN" sz="2400">
                <a:latin typeface="Tempus Sans ITC" pitchFamily="82" charset="77"/>
              </a:rPr>
              <a:t>CPU</a:t>
            </a:r>
            <a:r>
              <a:rPr lang="zh-CN" altLang="en-US" sz="2400">
                <a:latin typeface="Tempus Sans ITC" pitchFamily="82" charset="77"/>
              </a:rPr>
              <a:t>的利用率，从而提高了整个系统的效率。</a:t>
            </a:r>
          </a:p>
          <a:p>
            <a:pPr marL="19050" indent="0">
              <a:lnSpc>
                <a:spcPct val="140000"/>
              </a:lnSpc>
              <a:buFont typeface="宋体" panose="02010600030101010101" pitchFamily="2" charset="-122"/>
              <a:buNone/>
            </a:pPr>
            <a:r>
              <a:rPr lang="zh-CN" altLang="en-US" sz="2400">
                <a:latin typeface="Tempus Sans ITC" pitchFamily="82" charset="77"/>
              </a:rPr>
              <a:t>  特点：</a:t>
            </a:r>
          </a:p>
          <a:p>
            <a:pPr marL="19050" indent="0">
              <a:lnSpc>
                <a:spcPct val="140000"/>
              </a:lnSpc>
              <a:buFont typeface="宋体" panose="02010600030101010101" pitchFamily="2" charset="-122"/>
              <a:buNone/>
            </a:pPr>
            <a:r>
              <a:rPr lang="en-US" altLang="zh-CN" sz="2400">
                <a:latin typeface="Tempus Sans ITC" pitchFamily="82" charset="77"/>
              </a:rPr>
              <a:t>1)</a:t>
            </a:r>
            <a:r>
              <a:rPr lang="zh-CN" altLang="en-US" sz="2400">
                <a:latin typeface="Tempus Sans ITC" pitchFamily="82" charset="77"/>
              </a:rPr>
              <a:t>数据传送的单位：数据块</a:t>
            </a:r>
          </a:p>
          <a:p>
            <a:pPr marL="19050" indent="0">
              <a:lnSpc>
                <a:spcPct val="140000"/>
              </a:lnSpc>
              <a:buFont typeface="宋体" panose="02010600030101010101" pitchFamily="2" charset="-122"/>
              <a:buNone/>
            </a:pPr>
            <a:r>
              <a:rPr lang="en-US" altLang="zh-CN" sz="2400">
                <a:latin typeface="Tempus Sans ITC" pitchFamily="82" charset="77"/>
              </a:rPr>
              <a:t>2)</a:t>
            </a:r>
            <a:r>
              <a:rPr lang="zh-CN" altLang="en-US" sz="2400">
                <a:latin typeface="Tempus Sans ITC" pitchFamily="82" charset="77"/>
              </a:rPr>
              <a:t>数据传输的方向：设备</a:t>
            </a:r>
            <a:r>
              <a:rPr lang="en-US" altLang="zh-CN" sz="2400">
                <a:latin typeface="Tempus Sans ITC" pitchFamily="82" charset="77"/>
              </a:rPr>
              <a:t>(</a:t>
            </a:r>
            <a:r>
              <a:rPr lang="zh-CN" altLang="en-US" sz="2400">
                <a:latin typeface="Tempus Sans ITC" pitchFamily="82" charset="77"/>
              </a:rPr>
              <a:t>控制器</a:t>
            </a:r>
            <a:r>
              <a:rPr lang="en-US" altLang="zh-CN" sz="2400">
                <a:latin typeface="Tempus Sans ITC" pitchFamily="82" charset="77"/>
              </a:rPr>
              <a:t>)←→</a:t>
            </a:r>
            <a:r>
              <a:rPr lang="zh-CN" altLang="en-US" sz="2400">
                <a:latin typeface="Tempus Sans ITC" pitchFamily="82" charset="77"/>
              </a:rPr>
              <a:t>内存</a:t>
            </a:r>
          </a:p>
        </p:txBody>
      </p:sp>
      <p:pic>
        <p:nvPicPr>
          <p:cNvPr id="82946" name="Picture 2" descr="无标题-4">
            <a:extLst>
              <a:ext uri="{FF2B5EF4-FFF2-40B4-BE49-F238E27FC236}">
                <a16:creationId xmlns:a16="http://schemas.microsoft.com/office/drawing/2014/main" id="{E8E79B49-D532-8E4F-95D8-D22DD91869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47" name="Picture 3" descr="无标题-5">
            <a:extLst>
              <a:ext uri="{FF2B5EF4-FFF2-40B4-BE49-F238E27FC236}">
                <a16:creationId xmlns:a16="http://schemas.microsoft.com/office/drawing/2014/main" id="{13D4C3BF-C37C-1B4B-BA00-0E9270D675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标题 5">
            <a:extLst>
              <a:ext uri="{FF2B5EF4-FFF2-40B4-BE49-F238E27FC236}">
                <a16:creationId xmlns:a16="http://schemas.microsoft.com/office/drawing/2014/main" id="{6379DB68-EE15-0140-A5E8-E7F906F1C654}"/>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直接存储器访问DMA控制方式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p:cTn id="13"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p:cTn id="19"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p:cTn id="25"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任意多边形 22">
            <a:extLst>
              <a:ext uri="{FF2B5EF4-FFF2-40B4-BE49-F238E27FC236}">
                <a16:creationId xmlns:a16="http://schemas.microsoft.com/office/drawing/2014/main" id="{8F5F38E5-C373-724B-96E3-A49F3EB357B3}"/>
              </a:ext>
            </a:extLst>
          </p:cNvPr>
          <p:cNvSpPr>
            <a:spLocks noChangeArrowheads="1"/>
          </p:cNvSpPr>
          <p:nvPr/>
        </p:nvSpPr>
        <p:spPr bwMode="auto">
          <a:xfrm>
            <a:off x="0" y="0"/>
            <a:ext cx="5327650" cy="6219825"/>
          </a:xfrm>
          <a:custGeom>
            <a:avLst/>
            <a:gdLst>
              <a:gd name="T0" fmla="*/ 5327650 w 5328310"/>
              <a:gd name="T1" fmla="*/ 0 h 6220062"/>
              <a:gd name="T2" fmla="*/ 0 w 5328310"/>
              <a:gd name="T3" fmla="*/ 6219825 h 6220062"/>
              <a:gd name="T4" fmla="*/ 0 w 5328310"/>
              <a:gd name="T5" fmla="*/ 6136824 h 6220062"/>
              <a:gd name="T6" fmla="*/ 5256554 w 5328310"/>
              <a:gd name="T7" fmla="*/ 1 h 6220062"/>
              <a:gd name="T8" fmla="*/ 5327650 w 5328310"/>
              <a:gd name="T9" fmla="*/ 0 h 6220062"/>
              <a:gd name="T10" fmla="*/ 3748559 w 5328310"/>
              <a:gd name="T11" fmla="*/ 0 h 6220062"/>
              <a:gd name="T12" fmla="*/ 5152948 w 5328310"/>
              <a:gd name="T13" fmla="*/ 0 h 6220062"/>
              <a:gd name="T14" fmla="*/ 1 w 5328310"/>
              <a:gd name="T15" fmla="*/ 6010606 h 6220062"/>
              <a:gd name="T16" fmla="*/ 1 w 5328310"/>
              <a:gd name="T17" fmla="*/ 4348337 h 6220062"/>
              <a:gd name="T18" fmla="*/ 3748559 w 5328310"/>
              <a:gd name="T19" fmla="*/ 0 h 62200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328310" h="6220062">
                <a:moveTo>
                  <a:pt x="5328310" y="0"/>
                </a:moveTo>
                <a:lnTo>
                  <a:pt x="0" y="6220062"/>
                </a:lnTo>
                <a:lnTo>
                  <a:pt x="0" y="6137058"/>
                </a:lnTo>
                <a:lnTo>
                  <a:pt x="5257205" y="1"/>
                </a:lnTo>
                <a:lnTo>
                  <a:pt x="5328310" y="0"/>
                </a:lnTo>
                <a:close/>
                <a:moveTo>
                  <a:pt x="3749023" y="0"/>
                </a:moveTo>
                <a:lnTo>
                  <a:pt x="5153586" y="0"/>
                </a:lnTo>
                <a:lnTo>
                  <a:pt x="1" y="6010835"/>
                </a:lnTo>
                <a:lnTo>
                  <a:pt x="1" y="4348503"/>
                </a:lnTo>
                <a:lnTo>
                  <a:pt x="3749023" y="0"/>
                </a:lnTo>
                <a:close/>
              </a:path>
            </a:pathLst>
          </a:custGeom>
          <a:solidFill>
            <a:srgbClr val="83B4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322" name="文本框 23">
            <a:extLst>
              <a:ext uri="{FF2B5EF4-FFF2-40B4-BE49-F238E27FC236}">
                <a16:creationId xmlns:a16="http://schemas.microsoft.com/office/drawing/2014/main" id="{91E672CB-15F9-8E4C-82A5-D661A8CEFB1C}"/>
              </a:ext>
            </a:extLst>
          </p:cNvPr>
          <p:cNvSpPr txBox="1">
            <a:spLocks noChangeArrowheads="1"/>
          </p:cNvSpPr>
          <p:nvPr/>
        </p:nvSpPr>
        <p:spPr bwMode="auto">
          <a:xfrm>
            <a:off x="2876550" y="836613"/>
            <a:ext cx="9318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a:solidFill>
                  <a:srgbClr val="FFFFFF"/>
                </a:solidFill>
                <a:latin typeface="华文彩云" panose="02010800040101010101" pitchFamily="2" charset="-122"/>
                <a:ea typeface="华文彩云" panose="02010800040101010101" pitchFamily="2" charset="-122"/>
              </a:rPr>
              <a:t>学</a:t>
            </a:r>
          </a:p>
        </p:txBody>
      </p:sp>
      <p:sp>
        <p:nvSpPr>
          <p:cNvPr id="56323" name="文本框 24">
            <a:extLst>
              <a:ext uri="{FF2B5EF4-FFF2-40B4-BE49-F238E27FC236}">
                <a16:creationId xmlns:a16="http://schemas.microsoft.com/office/drawing/2014/main" id="{D35CE820-2F9D-E249-9B3C-248C15EA90FD}"/>
              </a:ext>
            </a:extLst>
          </p:cNvPr>
          <p:cNvSpPr txBox="1">
            <a:spLocks noChangeArrowheads="1"/>
          </p:cNvSpPr>
          <p:nvPr/>
        </p:nvSpPr>
        <p:spPr bwMode="auto">
          <a:xfrm>
            <a:off x="1117600" y="2909888"/>
            <a:ext cx="9001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a:solidFill>
                  <a:srgbClr val="FFFFFF"/>
                </a:solidFill>
                <a:latin typeface="华文彩云" panose="02010800040101010101" pitchFamily="2" charset="-122"/>
                <a:ea typeface="华文彩云" panose="02010800040101010101" pitchFamily="2" charset="-122"/>
              </a:rPr>
              <a:t>要</a:t>
            </a:r>
          </a:p>
        </p:txBody>
      </p:sp>
      <p:sp>
        <p:nvSpPr>
          <p:cNvPr id="56324" name="任意多边形 25">
            <a:extLst>
              <a:ext uri="{FF2B5EF4-FFF2-40B4-BE49-F238E27FC236}">
                <a16:creationId xmlns:a16="http://schemas.microsoft.com/office/drawing/2014/main" id="{5C047DC8-92D1-3140-AE96-E29716E70656}"/>
              </a:ext>
            </a:extLst>
          </p:cNvPr>
          <p:cNvSpPr>
            <a:spLocks noChangeArrowheads="1"/>
          </p:cNvSpPr>
          <p:nvPr/>
        </p:nvSpPr>
        <p:spPr bwMode="auto">
          <a:xfrm>
            <a:off x="4514850" y="1182688"/>
            <a:ext cx="376238" cy="454025"/>
          </a:xfrm>
          <a:custGeom>
            <a:avLst/>
            <a:gdLst>
              <a:gd name="T0" fmla="*/ 237213 w 335051"/>
              <a:gd name="T1" fmla="*/ 0 h 404441"/>
              <a:gd name="T2" fmla="*/ 404946 w 335051"/>
              <a:gd name="T3" fmla="*/ 69417 h 404441"/>
              <a:gd name="T4" fmla="*/ 404946 w 335051"/>
              <a:gd name="T5" fmla="*/ 404589 h 404441"/>
              <a:gd name="T6" fmla="*/ 237213 w 335051"/>
              <a:gd name="T7" fmla="*/ 572175 h 404441"/>
              <a:gd name="T8" fmla="*/ 69479 w 335051"/>
              <a:gd name="T9" fmla="*/ 404589 h 404441"/>
              <a:gd name="T10" fmla="*/ 69479 w 335051"/>
              <a:gd name="T11" fmla="*/ 69417 h 404441"/>
              <a:gd name="T12" fmla="*/ 237213 w 335051"/>
              <a:gd name="T13" fmla="*/ 0 h 404441"/>
              <a:gd name="T14" fmla="*/ 0 60000 65536"/>
              <a:gd name="T15" fmla="*/ 0 60000 65536"/>
              <a:gd name="T16" fmla="*/ 0 60000 65536"/>
              <a:gd name="T17" fmla="*/ 0 60000 65536"/>
              <a:gd name="T18" fmla="*/ 0 60000 65536"/>
              <a:gd name="T19" fmla="*/ 0 60000 65536"/>
              <a:gd name="T20" fmla="*/ 0 60000 65536"/>
              <a:gd name="T21" fmla="*/ 0 w 335051"/>
              <a:gd name="T22" fmla="*/ 0 h 404441"/>
              <a:gd name="T23" fmla="*/ 335051 w 335051"/>
              <a:gd name="T24" fmla="*/ 404441 h 404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rgbClr val="83B4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en-US" sz="2400" b="1">
                <a:solidFill>
                  <a:srgbClr val="FFFFFF"/>
                </a:solidFill>
                <a:latin typeface="Arial Rounded MT Bold" panose="020F0704030504030204" pitchFamily="34" charset="77"/>
                <a:ea typeface="幼圆" pitchFamily="49" charset="-122"/>
              </a:rPr>
              <a:t>1</a:t>
            </a:r>
            <a:endParaRPr lang="zh-CN" altLang="en-US" sz="2400" b="1">
              <a:solidFill>
                <a:srgbClr val="FFFFFF"/>
              </a:solidFill>
              <a:latin typeface="Arial Rounded MT Bold" panose="020F0704030504030204" pitchFamily="34" charset="77"/>
              <a:ea typeface="幼圆" pitchFamily="49" charset="-122"/>
            </a:endParaRPr>
          </a:p>
        </p:txBody>
      </p:sp>
      <p:cxnSp>
        <p:nvCxnSpPr>
          <p:cNvPr id="56325" name="直接连接符 26">
            <a:extLst>
              <a:ext uri="{FF2B5EF4-FFF2-40B4-BE49-F238E27FC236}">
                <a16:creationId xmlns:a16="http://schemas.microsoft.com/office/drawing/2014/main" id="{7E9AA62F-87DF-8547-82B7-31EABFE74647}"/>
              </a:ext>
            </a:extLst>
          </p:cNvPr>
          <p:cNvCxnSpPr>
            <a:cxnSpLocks noChangeShapeType="1"/>
            <a:stCxn id="56324" idx="3"/>
          </p:cNvCxnSpPr>
          <p:nvPr/>
        </p:nvCxnSpPr>
        <p:spPr bwMode="auto">
          <a:xfrm>
            <a:off x="4751388" y="1682750"/>
            <a:ext cx="3822700" cy="0"/>
          </a:xfrm>
          <a:prstGeom prst="line">
            <a:avLst/>
          </a:prstGeom>
          <a:noFill/>
          <a:ln w="12700">
            <a:solidFill>
              <a:srgbClr val="83B40D"/>
            </a:solidFill>
            <a:prstDash val="dash"/>
            <a:bevel/>
            <a:headEnd/>
            <a:tailEnd/>
          </a:ln>
          <a:effectLst>
            <a:outerShdw dist="38100" dir="2700000" algn="ctr" rotWithShape="0">
              <a:srgbClr val="D9D9D9">
                <a:alpha val="32999"/>
              </a:srgbClr>
            </a:outerShdw>
          </a:effectLst>
          <a:extLst>
            <a:ext uri="{909E8E84-426E-40DD-AFC4-6F175D3DCCD1}">
              <a14:hiddenFill xmlns:a14="http://schemas.microsoft.com/office/drawing/2010/main">
                <a:noFill/>
              </a14:hiddenFill>
            </a:ext>
          </a:extLst>
        </p:spPr>
      </p:cxnSp>
      <p:sp>
        <p:nvSpPr>
          <p:cNvPr id="56326" name="任意多边形 27">
            <a:extLst>
              <a:ext uri="{FF2B5EF4-FFF2-40B4-BE49-F238E27FC236}">
                <a16:creationId xmlns:a16="http://schemas.microsoft.com/office/drawing/2014/main" id="{5A2A3D3A-E9CB-5C4A-8447-1251F95149A5}"/>
              </a:ext>
            </a:extLst>
          </p:cNvPr>
          <p:cNvSpPr>
            <a:spLocks noChangeArrowheads="1"/>
          </p:cNvSpPr>
          <p:nvPr/>
        </p:nvSpPr>
        <p:spPr bwMode="auto">
          <a:xfrm>
            <a:off x="3986213" y="1800225"/>
            <a:ext cx="376237" cy="454025"/>
          </a:xfrm>
          <a:custGeom>
            <a:avLst/>
            <a:gdLst>
              <a:gd name="T0" fmla="*/ 237210 w 335051"/>
              <a:gd name="T1" fmla="*/ 0 h 404441"/>
              <a:gd name="T2" fmla="*/ 404942 w 335051"/>
              <a:gd name="T3" fmla="*/ 69417 h 404441"/>
              <a:gd name="T4" fmla="*/ 404942 w 335051"/>
              <a:gd name="T5" fmla="*/ 404589 h 404441"/>
              <a:gd name="T6" fmla="*/ 237210 w 335051"/>
              <a:gd name="T7" fmla="*/ 572175 h 404441"/>
              <a:gd name="T8" fmla="*/ 69479 w 335051"/>
              <a:gd name="T9" fmla="*/ 404589 h 404441"/>
              <a:gd name="T10" fmla="*/ 69479 w 335051"/>
              <a:gd name="T11" fmla="*/ 69417 h 404441"/>
              <a:gd name="T12" fmla="*/ 237210 w 335051"/>
              <a:gd name="T13" fmla="*/ 0 h 404441"/>
              <a:gd name="T14" fmla="*/ 0 60000 65536"/>
              <a:gd name="T15" fmla="*/ 0 60000 65536"/>
              <a:gd name="T16" fmla="*/ 0 60000 65536"/>
              <a:gd name="T17" fmla="*/ 0 60000 65536"/>
              <a:gd name="T18" fmla="*/ 0 60000 65536"/>
              <a:gd name="T19" fmla="*/ 0 60000 65536"/>
              <a:gd name="T20" fmla="*/ 0 60000 65536"/>
              <a:gd name="T21" fmla="*/ 0 w 335051"/>
              <a:gd name="T22" fmla="*/ 0 h 404441"/>
              <a:gd name="T23" fmla="*/ 335051 w 335051"/>
              <a:gd name="T24" fmla="*/ 404441 h 404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rgbClr val="83B4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en-US" sz="2400" b="1">
                <a:solidFill>
                  <a:srgbClr val="FFFFFF"/>
                </a:solidFill>
                <a:latin typeface="Arial Rounded MT Bold" panose="020F0704030504030204" pitchFamily="34" charset="77"/>
                <a:ea typeface="幼圆" pitchFamily="49" charset="-122"/>
              </a:rPr>
              <a:t>2</a:t>
            </a:r>
            <a:endParaRPr lang="zh-CN" altLang="en-US" sz="2400" b="1">
              <a:solidFill>
                <a:srgbClr val="FFFFFF"/>
              </a:solidFill>
              <a:latin typeface="Arial Rounded MT Bold" panose="020F0704030504030204" pitchFamily="34" charset="77"/>
              <a:ea typeface="幼圆" pitchFamily="49" charset="-122"/>
            </a:endParaRPr>
          </a:p>
        </p:txBody>
      </p:sp>
      <p:cxnSp>
        <p:nvCxnSpPr>
          <p:cNvPr id="56327" name="直接连接符 28">
            <a:extLst>
              <a:ext uri="{FF2B5EF4-FFF2-40B4-BE49-F238E27FC236}">
                <a16:creationId xmlns:a16="http://schemas.microsoft.com/office/drawing/2014/main" id="{4EA9BD53-5E46-1540-B2B9-B7BD8811C616}"/>
              </a:ext>
            </a:extLst>
          </p:cNvPr>
          <p:cNvCxnSpPr>
            <a:cxnSpLocks noChangeShapeType="1"/>
            <a:stCxn id="56326" idx="3"/>
          </p:cNvCxnSpPr>
          <p:nvPr/>
        </p:nvCxnSpPr>
        <p:spPr bwMode="auto">
          <a:xfrm>
            <a:off x="4222750" y="2300288"/>
            <a:ext cx="4349750" cy="0"/>
          </a:xfrm>
          <a:prstGeom prst="line">
            <a:avLst/>
          </a:prstGeom>
          <a:noFill/>
          <a:ln w="12700">
            <a:solidFill>
              <a:srgbClr val="83B40D"/>
            </a:solidFill>
            <a:prstDash val="dash"/>
            <a:bevel/>
            <a:headEnd/>
            <a:tailEnd/>
          </a:ln>
          <a:effectLst>
            <a:outerShdw dist="38100" dir="2700000" algn="ctr" rotWithShape="0">
              <a:srgbClr val="D9D9D9">
                <a:alpha val="32999"/>
              </a:srgbClr>
            </a:outerShdw>
          </a:effectLst>
          <a:extLst>
            <a:ext uri="{909E8E84-426E-40DD-AFC4-6F175D3DCCD1}">
              <a14:hiddenFill xmlns:a14="http://schemas.microsoft.com/office/drawing/2010/main">
                <a:noFill/>
              </a14:hiddenFill>
            </a:ext>
          </a:extLst>
        </p:spPr>
      </p:cxnSp>
      <p:sp>
        <p:nvSpPr>
          <p:cNvPr id="56328" name="任意多边形 29">
            <a:extLst>
              <a:ext uri="{FF2B5EF4-FFF2-40B4-BE49-F238E27FC236}">
                <a16:creationId xmlns:a16="http://schemas.microsoft.com/office/drawing/2014/main" id="{E53B3949-80BD-094E-B1AD-B86919F1D674}"/>
              </a:ext>
            </a:extLst>
          </p:cNvPr>
          <p:cNvSpPr>
            <a:spLocks noChangeArrowheads="1"/>
          </p:cNvSpPr>
          <p:nvPr/>
        </p:nvSpPr>
        <p:spPr bwMode="auto">
          <a:xfrm>
            <a:off x="3459163" y="2417763"/>
            <a:ext cx="376237" cy="454025"/>
          </a:xfrm>
          <a:custGeom>
            <a:avLst/>
            <a:gdLst>
              <a:gd name="T0" fmla="*/ 237210 w 335051"/>
              <a:gd name="T1" fmla="*/ 0 h 404441"/>
              <a:gd name="T2" fmla="*/ 404942 w 335051"/>
              <a:gd name="T3" fmla="*/ 69417 h 404441"/>
              <a:gd name="T4" fmla="*/ 404942 w 335051"/>
              <a:gd name="T5" fmla="*/ 404589 h 404441"/>
              <a:gd name="T6" fmla="*/ 237210 w 335051"/>
              <a:gd name="T7" fmla="*/ 572175 h 404441"/>
              <a:gd name="T8" fmla="*/ 69479 w 335051"/>
              <a:gd name="T9" fmla="*/ 404589 h 404441"/>
              <a:gd name="T10" fmla="*/ 69479 w 335051"/>
              <a:gd name="T11" fmla="*/ 69417 h 404441"/>
              <a:gd name="T12" fmla="*/ 237210 w 335051"/>
              <a:gd name="T13" fmla="*/ 0 h 404441"/>
              <a:gd name="T14" fmla="*/ 0 60000 65536"/>
              <a:gd name="T15" fmla="*/ 0 60000 65536"/>
              <a:gd name="T16" fmla="*/ 0 60000 65536"/>
              <a:gd name="T17" fmla="*/ 0 60000 65536"/>
              <a:gd name="T18" fmla="*/ 0 60000 65536"/>
              <a:gd name="T19" fmla="*/ 0 60000 65536"/>
              <a:gd name="T20" fmla="*/ 0 60000 65536"/>
              <a:gd name="T21" fmla="*/ 0 w 335051"/>
              <a:gd name="T22" fmla="*/ 0 h 404441"/>
              <a:gd name="T23" fmla="*/ 335051 w 335051"/>
              <a:gd name="T24" fmla="*/ 404441 h 404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rgbClr val="83B4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en-US" sz="2400" b="1">
                <a:solidFill>
                  <a:srgbClr val="FFFFFF"/>
                </a:solidFill>
                <a:latin typeface="Arial Rounded MT Bold" panose="020F0704030504030204" pitchFamily="34" charset="77"/>
                <a:ea typeface="幼圆" pitchFamily="49" charset="-122"/>
              </a:rPr>
              <a:t>3</a:t>
            </a:r>
            <a:endParaRPr lang="zh-CN" altLang="en-US" sz="2400" b="1">
              <a:solidFill>
                <a:srgbClr val="FFFFFF"/>
              </a:solidFill>
              <a:latin typeface="Arial Rounded MT Bold" panose="020F0704030504030204" pitchFamily="34" charset="77"/>
              <a:ea typeface="幼圆" pitchFamily="49" charset="-122"/>
            </a:endParaRPr>
          </a:p>
        </p:txBody>
      </p:sp>
      <p:cxnSp>
        <p:nvCxnSpPr>
          <p:cNvPr id="56329" name="直接连接符 30">
            <a:extLst>
              <a:ext uri="{FF2B5EF4-FFF2-40B4-BE49-F238E27FC236}">
                <a16:creationId xmlns:a16="http://schemas.microsoft.com/office/drawing/2014/main" id="{98CCE25A-9111-7644-A8DB-2D03D84DB391}"/>
              </a:ext>
            </a:extLst>
          </p:cNvPr>
          <p:cNvCxnSpPr>
            <a:cxnSpLocks noChangeShapeType="1"/>
            <a:stCxn id="56328" idx="3"/>
          </p:cNvCxnSpPr>
          <p:nvPr/>
        </p:nvCxnSpPr>
        <p:spPr bwMode="auto">
          <a:xfrm>
            <a:off x="3695700" y="2917825"/>
            <a:ext cx="4878388" cy="0"/>
          </a:xfrm>
          <a:prstGeom prst="line">
            <a:avLst/>
          </a:prstGeom>
          <a:noFill/>
          <a:ln w="12700">
            <a:solidFill>
              <a:srgbClr val="83B40D"/>
            </a:solidFill>
            <a:prstDash val="dash"/>
            <a:bevel/>
            <a:headEnd/>
            <a:tailEnd/>
          </a:ln>
          <a:effectLst>
            <a:outerShdw dist="38100" dir="2700000" algn="ctr" rotWithShape="0">
              <a:srgbClr val="D9D9D9">
                <a:alpha val="32999"/>
              </a:srgbClr>
            </a:outerShdw>
          </a:effectLst>
          <a:extLst>
            <a:ext uri="{909E8E84-426E-40DD-AFC4-6F175D3DCCD1}">
              <a14:hiddenFill xmlns:a14="http://schemas.microsoft.com/office/drawing/2010/main">
                <a:noFill/>
              </a14:hiddenFill>
            </a:ext>
          </a:extLst>
        </p:spPr>
      </p:cxnSp>
      <p:sp>
        <p:nvSpPr>
          <p:cNvPr id="56330" name="任意多边形 31">
            <a:extLst>
              <a:ext uri="{FF2B5EF4-FFF2-40B4-BE49-F238E27FC236}">
                <a16:creationId xmlns:a16="http://schemas.microsoft.com/office/drawing/2014/main" id="{45C4A99C-3651-6442-A8A6-943E9B6B8D22}"/>
              </a:ext>
            </a:extLst>
          </p:cNvPr>
          <p:cNvSpPr>
            <a:spLocks noChangeArrowheads="1"/>
          </p:cNvSpPr>
          <p:nvPr/>
        </p:nvSpPr>
        <p:spPr bwMode="auto">
          <a:xfrm>
            <a:off x="2930525" y="3035300"/>
            <a:ext cx="376238" cy="454025"/>
          </a:xfrm>
          <a:custGeom>
            <a:avLst/>
            <a:gdLst>
              <a:gd name="T0" fmla="*/ 237213 w 335051"/>
              <a:gd name="T1" fmla="*/ 0 h 404441"/>
              <a:gd name="T2" fmla="*/ 404946 w 335051"/>
              <a:gd name="T3" fmla="*/ 69417 h 404441"/>
              <a:gd name="T4" fmla="*/ 404946 w 335051"/>
              <a:gd name="T5" fmla="*/ 404589 h 404441"/>
              <a:gd name="T6" fmla="*/ 237213 w 335051"/>
              <a:gd name="T7" fmla="*/ 572175 h 404441"/>
              <a:gd name="T8" fmla="*/ 69479 w 335051"/>
              <a:gd name="T9" fmla="*/ 404589 h 404441"/>
              <a:gd name="T10" fmla="*/ 69479 w 335051"/>
              <a:gd name="T11" fmla="*/ 69417 h 404441"/>
              <a:gd name="T12" fmla="*/ 237213 w 335051"/>
              <a:gd name="T13" fmla="*/ 0 h 404441"/>
              <a:gd name="T14" fmla="*/ 0 60000 65536"/>
              <a:gd name="T15" fmla="*/ 0 60000 65536"/>
              <a:gd name="T16" fmla="*/ 0 60000 65536"/>
              <a:gd name="T17" fmla="*/ 0 60000 65536"/>
              <a:gd name="T18" fmla="*/ 0 60000 65536"/>
              <a:gd name="T19" fmla="*/ 0 60000 65536"/>
              <a:gd name="T20" fmla="*/ 0 60000 65536"/>
              <a:gd name="T21" fmla="*/ 0 w 335051"/>
              <a:gd name="T22" fmla="*/ 0 h 404441"/>
              <a:gd name="T23" fmla="*/ 335051 w 335051"/>
              <a:gd name="T24" fmla="*/ 404441 h 404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rgbClr val="83B4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en-US" sz="2400" b="1">
                <a:solidFill>
                  <a:srgbClr val="FFFFFF"/>
                </a:solidFill>
                <a:latin typeface="Arial Rounded MT Bold" panose="020F0704030504030204" pitchFamily="34" charset="77"/>
                <a:ea typeface="幼圆" pitchFamily="49" charset="-122"/>
              </a:rPr>
              <a:t>4</a:t>
            </a:r>
            <a:endParaRPr lang="zh-CN" altLang="en-US" sz="2400" b="1">
              <a:solidFill>
                <a:srgbClr val="FFFFFF"/>
              </a:solidFill>
              <a:latin typeface="Arial Rounded MT Bold" panose="020F0704030504030204" pitchFamily="34" charset="77"/>
              <a:ea typeface="幼圆" pitchFamily="49" charset="-122"/>
            </a:endParaRPr>
          </a:p>
        </p:txBody>
      </p:sp>
      <p:cxnSp>
        <p:nvCxnSpPr>
          <p:cNvPr id="56331" name="直接连接符 32">
            <a:extLst>
              <a:ext uri="{FF2B5EF4-FFF2-40B4-BE49-F238E27FC236}">
                <a16:creationId xmlns:a16="http://schemas.microsoft.com/office/drawing/2014/main" id="{7BDDAFB0-9BA1-784F-87CB-9A1399E6DA06}"/>
              </a:ext>
            </a:extLst>
          </p:cNvPr>
          <p:cNvCxnSpPr>
            <a:cxnSpLocks noChangeShapeType="1"/>
            <a:stCxn id="56330" idx="3"/>
          </p:cNvCxnSpPr>
          <p:nvPr/>
        </p:nvCxnSpPr>
        <p:spPr bwMode="auto">
          <a:xfrm>
            <a:off x="3167063" y="3535363"/>
            <a:ext cx="5405437" cy="0"/>
          </a:xfrm>
          <a:prstGeom prst="line">
            <a:avLst/>
          </a:prstGeom>
          <a:noFill/>
          <a:ln w="12700">
            <a:solidFill>
              <a:srgbClr val="83B40D"/>
            </a:solidFill>
            <a:prstDash val="dash"/>
            <a:bevel/>
            <a:headEnd/>
            <a:tailEnd/>
          </a:ln>
          <a:effectLst>
            <a:outerShdw dist="38100" dir="2700000" algn="ctr" rotWithShape="0">
              <a:srgbClr val="D9D9D9">
                <a:alpha val="32999"/>
              </a:srgbClr>
            </a:outerShdw>
          </a:effectLst>
          <a:extLst>
            <a:ext uri="{909E8E84-426E-40DD-AFC4-6F175D3DCCD1}">
              <a14:hiddenFill xmlns:a14="http://schemas.microsoft.com/office/drawing/2010/main">
                <a:noFill/>
              </a14:hiddenFill>
            </a:ext>
          </a:extLst>
        </p:spPr>
      </p:cxnSp>
      <p:sp>
        <p:nvSpPr>
          <p:cNvPr id="56332" name="任意多边形 33">
            <a:extLst>
              <a:ext uri="{FF2B5EF4-FFF2-40B4-BE49-F238E27FC236}">
                <a16:creationId xmlns:a16="http://schemas.microsoft.com/office/drawing/2014/main" id="{2E4AC3E3-9B41-BC4B-B5EA-A5B4622E79C5}"/>
              </a:ext>
            </a:extLst>
          </p:cNvPr>
          <p:cNvSpPr>
            <a:spLocks noChangeArrowheads="1"/>
          </p:cNvSpPr>
          <p:nvPr/>
        </p:nvSpPr>
        <p:spPr bwMode="auto">
          <a:xfrm>
            <a:off x="2403475" y="3652838"/>
            <a:ext cx="374650" cy="454025"/>
          </a:xfrm>
          <a:custGeom>
            <a:avLst/>
            <a:gdLst>
              <a:gd name="T0" fmla="*/ 234222 w 335051"/>
              <a:gd name="T1" fmla="*/ 0 h 404441"/>
              <a:gd name="T2" fmla="*/ 399841 w 335051"/>
              <a:gd name="T3" fmla="*/ 69417 h 404441"/>
              <a:gd name="T4" fmla="*/ 399841 w 335051"/>
              <a:gd name="T5" fmla="*/ 404589 h 404441"/>
              <a:gd name="T6" fmla="*/ 234222 w 335051"/>
              <a:gd name="T7" fmla="*/ 572175 h 404441"/>
              <a:gd name="T8" fmla="*/ 68603 w 335051"/>
              <a:gd name="T9" fmla="*/ 404589 h 404441"/>
              <a:gd name="T10" fmla="*/ 68603 w 335051"/>
              <a:gd name="T11" fmla="*/ 69417 h 404441"/>
              <a:gd name="T12" fmla="*/ 234222 w 335051"/>
              <a:gd name="T13" fmla="*/ 0 h 404441"/>
              <a:gd name="T14" fmla="*/ 0 60000 65536"/>
              <a:gd name="T15" fmla="*/ 0 60000 65536"/>
              <a:gd name="T16" fmla="*/ 0 60000 65536"/>
              <a:gd name="T17" fmla="*/ 0 60000 65536"/>
              <a:gd name="T18" fmla="*/ 0 60000 65536"/>
              <a:gd name="T19" fmla="*/ 0 60000 65536"/>
              <a:gd name="T20" fmla="*/ 0 60000 65536"/>
              <a:gd name="T21" fmla="*/ 0 w 335051"/>
              <a:gd name="T22" fmla="*/ 0 h 404441"/>
              <a:gd name="T23" fmla="*/ 335051 w 335051"/>
              <a:gd name="T24" fmla="*/ 404441 h 404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rgbClr val="83B4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en-US" sz="2400" b="1">
                <a:solidFill>
                  <a:srgbClr val="FFFFFF"/>
                </a:solidFill>
                <a:latin typeface="Arial Rounded MT Bold" panose="020F0704030504030204" pitchFamily="34" charset="77"/>
                <a:ea typeface="幼圆" pitchFamily="49" charset="-122"/>
              </a:rPr>
              <a:t>5</a:t>
            </a:r>
            <a:endParaRPr lang="zh-CN" altLang="en-US" sz="2400" b="1">
              <a:solidFill>
                <a:srgbClr val="FFFFFF"/>
              </a:solidFill>
              <a:latin typeface="Arial Rounded MT Bold" panose="020F0704030504030204" pitchFamily="34" charset="77"/>
              <a:ea typeface="幼圆" pitchFamily="49" charset="-122"/>
            </a:endParaRPr>
          </a:p>
        </p:txBody>
      </p:sp>
      <p:cxnSp>
        <p:nvCxnSpPr>
          <p:cNvPr id="56333" name="直接连接符 34">
            <a:extLst>
              <a:ext uri="{FF2B5EF4-FFF2-40B4-BE49-F238E27FC236}">
                <a16:creationId xmlns:a16="http://schemas.microsoft.com/office/drawing/2014/main" id="{245094B3-E0E6-7541-8263-73F59C9F5733}"/>
              </a:ext>
            </a:extLst>
          </p:cNvPr>
          <p:cNvCxnSpPr>
            <a:cxnSpLocks noChangeShapeType="1"/>
          </p:cNvCxnSpPr>
          <p:nvPr/>
        </p:nvCxnSpPr>
        <p:spPr bwMode="auto">
          <a:xfrm>
            <a:off x="2590800" y="4106863"/>
            <a:ext cx="5934075" cy="0"/>
          </a:xfrm>
          <a:prstGeom prst="line">
            <a:avLst/>
          </a:prstGeom>
          <a:noFill/>
          <a:ln w="12700">
            <a:solidFill>
              <a:srgbClr val="83B40D"/>
            </a:solidFill>
            <a:prstDash val="dash"/>
            <a:bevel/>
            <a:headEnd/>
            <a:tailEnd/>
          </a:ln>
          <a:effectLst>
            <a:outerShdw dist="38100" dir="2700000" algn="ctr" rotWithShape="0">
              <a:srgbClr val="D9D9D9">
                <a:alpha val="32999"/>
              </a:srgbClr>
            </a:outerShdw>
          </a:effectLst>
          <a:extLst>
            <a:ext uri="{909E8E84-426E-40DD-AFC4-6F175D3DCCD1}">
              <a14:hiddenFill xmlns:a14="http://schemas.microsoft.com/office/drawing/2010/main">
                <a:noFill/>
              </a14:hiddenFill>
            </a:ext>
          </a:extLst>
        </p:spPr>
      </p:cxnSp>
      <p:sp>
        <p:nvSpPr>
          <p:cNvPr id="56334" name="任意多边形 35">
            <a:extLst>
              <a:ext uri="{FF2B5EF4-FFF2-40B4-BE49-F238E27FC236}">
                <a16:creationId xmlns:a16="http://schemas.microsoft.com/office/drawing/2014/main" id="{4250986C-E99A-0A4E-A9E9-9EB039425152}"/>
              </a:ext>
            </a:extLst>
          </p:cNvPr>
          <p:cNvSpPr>
            <a:spLocks noChangeArrowheads="1"/>
          </p:cNvSpPr>
          <p:nvPr/>
        </p:nvSpPr>
        <p:spPr bwMode="auto">
          <a:xfrm>
            <a:off x="1955800" y="4270375"/>
            <a:ext cx="376238" cy="454025"/>
          </a:xfrm>
          <a:custGeom>
            <a:avLst/>
            <a:gdLst>
              <a:gd name="T0" fmla="*/ 237212 w 335051"/>
              <a:gd name="T1" fmla="*/ 0 h 404441"/>
              <a:gd name="T2" fmla="*/ 404945 w 335051"/>
              <a:gd name="T3" fmla="*/ 69417 h 404441"/>
              <a:gd name="T4" fmla="*/ 404945 w 335051"/>
              <a:gd name="T5" fmla="*/ 404589 h 404441"/>
              <a:gd name="T6" fmla="*/ 237212 w 335051"/>
              <a:gd name="T7" fmla="*/ 572175 h 404441"/>
              <a:gd name="T8" fmla="*/ 69479 w 335051"/>
              <a:gd name="T9" fmla="*/ 404589 h 404441"/>
              <a:gd name="T10" fmla="*/ 69479 w 335051"/>
              <a:gd name="T11" fmla="*/ 69417 h 404441"/>
              <a:gd name="T12" fmla="*/ 237212 w 335051"/>
              <a:gd name="T13" fmla="*/ 0 h 404441"/>
              <a:gd name="T14" fmla="*/ 0 60000 65536"/>
              <a:gd name="T15" fmla="*/ 0 60000 65536"/>
              <a:gd name="T16" fmla="*/ 0 60000 65536"/>
              <a:gd name="T17" fmla="*/ 0 60000 65536"/>
              <a:gd name="T18" fmla="*/ 0 60000 65536"/>
              <a:gd name="T19" fmla="*/ 0 60000 65536"/>
              <a:gd name="T20" fmla="*/ 0 60000 65536"/>
              <a:gd name="T21" fmla="*/ 0 w 335051"/>
              <a:gd name="T22" fmla="*/ 0 h 404441"/>
              <a:gd name="T23" fmla="*/ 335051 w 335051"/>
              <a:gd name="T24" fmla="*/ 404441 h 404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rgbClr val="83B4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en-US" sz="2400" b="1">
                <a:solidFill>
                  <a:srgbClr val="FFFFFF"/>
                </a:solidFill>
                <a:latin typeface="Arial Rounded MT Bold" panose="020F0704030504030204" pitchFamily="34" charset="77"/>
                <a:ea typeface="幼圆" pitchFamily="49" charset="-122"/>
              </a:rPr>
              <a:t>6</a:t>
            </a:r>
            <a:endParaRPr lang="zh-CN" altLang="en-US" sz="2400" b="1">
              <a:solidFill>
                <a:srgbClr val="FFFFFF"/>
              </a:solidFill>
              <a:latin typeface="Arial Rounded MT Bold" panose="020F0704030504030204" pitchFamily="34" charset="77"/>
              <a:ea typeface="幼圆" pitchFamily="49" charset="-122"/>
            </a:endParaRPr>
          </a:p>
        </p:txBody>
      </p:sp>
      <p:cxnSp>
        <p:nvCxnSpPr>
          <p:cNvPr id="56335" name="直接连接符 36">
            <a:extLst>
              <a:ext uri="{FF2B5EF4-FFF2-40B4-BE49-F238E27FC236}">
                <a16:creationId xmlns:a16="http://schemas.microsoft.com/office/drawing/2014/main" id="{58AE7F29-D4AB-5B45-8DE3-4D611AB50F74}"/>
              </a:ext>
            </a:extLst>
          </p:cNvPr>
          <p:cNvCxnSpPr>
            <a:cxnSpLocks noChangeShapeType="1"/>
          </p:cNvCxnSpPr>
          <p:nvPr/>
        </p:nvCxnSpPr>
        <p:spPr bwMode="auto">
          <a:xfrm>
            <a:off x="2071688" y="4724400"/>
            <a:ext cx="6453187" cy="0"/>
          </a:xfrm>
          <a:prstGeom prst="line">
            <a:avLst/>
          </a:prstGeom>
          <a:noFill/>
          <a:ln w="12700">
            <a:solidFill>
              <a:srgbClr val="83B40D"/>
            </a:solidFill>
            <a:prstDash val="dash"/>
            <a:bevel/>
            <a:headEnd/>
            <a:tailEnd/>
          </a:ln>
          <a:effectLst>
            <a:outerShdw dist="38100" dir="2700000" algn="ctr" rotWithShape="0">
              <a:srgbClr val="D9D9D9">
                <a:alpha val="32999"/>
              </a:srgbClr>
            </a:outerShdw>
          </a:effectLst>
          <a:extLst>
            <a:ext uri="{909E8E84-426E-40DD-AFC4-6F175D3DCCD1}">
              <a14:hiddenFill xmlns:a14="http://schemas.microsoft.com/office/drawing/2010/main">
                <a:noFill/>
              </a14:hiddenFill>
            </a:ext>
          </a:extLst>
        </p:spPr>
      </p:cxnSp>
      <p:sp>
        <p:nvSpPr>
          <p:cNvPr id="56336" name="文本框 37">
            <a:extLst>
              <a:ext uri="{FF2B5EF4-FFF2-40B4-BE49-F238E27FC236}">
                <a16:creationId xmlns:a16="http://schemas.microsoft.com/office/drawing/2014/main" id="{F8CDAAC3-B7BD-C442-8CA3-5D0B2CF6B6C4}"/>
              </a:ext>
            </a:extLst>
          </p:cNvPr>
          <p:cNvSpPr txBox="1">
            <a:spLocks noChangeArrowheads="1"/>
          </p:cNvSpPr>
          <p:nvPr/>
        </p:nvSpPr>
        <p:spPr bwMode="auto">
          <a:xfrm>
            <a:off x="4891088" y="1214438"/>
            <a:ext cx="3914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黑体" panose="02010609060101010101" pitchFamily="49" charset="-122"/>
                <a:ea typeface="黑体" panose="02010609060101010101" pitchFamily="49" charset="-122"/>
                <a:sym typeface="宋体" panose="02010600030101010101" pitchFamily="2" charset="-122"/>
              </a:rPr>
              <a:t>了解I/O系统的基本概念</a:t>
            </a:r>
          </a:p>
        </p:txBody>
      </p:sp>
      <p:sp>
        <p:nvSpPr>
          <p:cNvPr id="56337" name="文本框 38">
            <a:extLst>
              <a:ext uri="{FF2B5EF4-FFF2-40B4-BE49-F238E27FC236}">
                <a16:creationId xmlns:a16="http://schemas.microsoft.com/office/drawing/2014/main" id="{7CDF56FC-87A2-9043-A8F9-C150FF85FA02}"/>
              </a:ext>
            </a:extLst>
          </p:cNvPr>
          <p:cNvSpPr txBox="1">
            <a:spLocks noChangeArrowheads="1"/>
          </p:cNvSpPr>
          <p:nvPr/>
        </p:nvSpPr>
        <p:spPr bwMode="auto">
          <a:xfrm>
            <a:off x="4362450" y="1800225"/>
            <a:ext cx="44434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黑体" panose="02010609060101010101" pitchFamily="49" charset="-122"/>
                <a:ea typeface="黑体" panose="02010609060101010101" pitchFamily="49" charset="-122"/>
                <a:sym typeface="宋体" panose="02010600030101010101" pitchFamily="2" charset="-122"/>
              </a:rPr>
              <a:t>了解I/O系统的分类、接口</a:t>
            </a:r>
          </a:p>
        </p:txBody>
      </p:sp>
      <p:sp>
        <p:nvSpPr>
          <p:cNvPr id="56338" name="文本框 39">
            <a:extLst>
              <a:ext uri="{FF2B5EF4-FFF2-40B4-BE49-F238E27FC236}">
                <a16:creationId xmlns:a16="http://schemas.microsoft.com/office/drawing/2014/main" id="{E4A03A97-B4F7-E54D-8D0A-D5D46F0F6C8A}"/>
              </a:ext>
            </a:extLst>
          </p:cNvPr>
          <p:cNvSpPr txBox="1">
            <a:spLocks noChangeArrowheads="1"/>
          </p:cNvSpPr>
          <p:nvPr/>
        </p:nvSpPr>
        <p:spPr bwMode="auto">
          <a:xfrm>
            <a:off x="3835400" y="2417763"/>
            <a:ext cx="4689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黑体" panose="02010609060101010101" pitchFamily="49" charset="-122"/>
                <a:ea typeface="黑体" panose="02010609060101010101" pitchFamily="49" charset="-122"/>
                <a:sym typeface="宋体" panose="02010600030101010101" pitchFamily="2" charset="-122"/>
              </a:rPr>
              <a:t>理解设备控制器的基本功能</a:t>
            </a:r>
          </a:p>
        </p:txBody>
      </p:sp>
      <p:sp>
        <p:nvSpPr>
          <p:cNvPr id="56339" name="文本框 40">
            <a:extLst>
              <a:ext uri="{FF2B5EF4-FFF2-40B4-BE49-F238E27FC236}">
                <a16:creationId xmlns:a16="http://schemas.microsoft.com/office/drawing/2014/main" id="{DF31E285-9BF5-D647-9BFB-AFA0D96002E0}"/>
              </a:ext>
            </a:extLst>
          </p:cNvPr>
          <p:cNvSpPr txBox="1">
            <a:spLocks noChangeArrowheads="1"/>
          </p:cNvSpPr>
          <p:nvPr/>
        </p:nvSpPr>
        <p:spPr bwMode="auto">
          <a:xfrm>
            <a:off x="3306763" y="3035300"/>
            <a:ext cx="5873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黑体" panose="02010609060101010101" pitchFamily="49" charset="-122"/>
                <a:ea typeface="黑体" panose="02010609060101010101" pitchFamily="49" charset="-122"/>
                <a:sym typeface="宋体" panose="02010600030101010101" pitchFamily="2" charset="-122"/>
              </a:rPr>
              <a:t>理解常见的I/O控制方式</a:t>
            </a:r>
          </a:p>
        </p:txBody>
      </p:sp>
      <p:sp>
        <p:nvSpPr>
          <p:cNvPr id="56340" name="文本框 41">
            <a:extLst>
              <a:ext uri="{FF2B5EF4-FFF2-40B4-BE49-F238E27FC236}">
                <a16:creationId xmlns:a16="http://schemas.microsoft.com/office/drawing/2014/main" id="{A21B21F6-E6D6-0F45-8736-7A5E69BF63CC}"/>
              </a:ext>
            </a:extLst>
          </p:cNvPr>
          <p:cNvSpPr txBox="1">
            <a:spLocks noChangeArrowheads="1"/>
          </p:cNvSpPr>
          <p:nvPr/>
        </p:nvSpPr>
        <p:spPr bwMode="auto">
          <a:xfrm>
            <a:off x="2778125" y="3651250"/>
            <a:ext cx="5746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黑体" panose="02010609060101010101" pitchFamily="49" charset="-122"/>
                <a:ea typeface="黑体" panose="02010609060101010101" pitchFamily="49" charset="-122"/>
                <a:sym typeface="宋体" panose="02010600030101010101" pitchFamily="2" charset="-122"/>
              </a:rPr>
              <a:t>理解缓冲管理过程</a:t>
            </a:r>
          </a:p>
        </p:txBody>
      </p:sp>
      <p:sp>
        <p:nvSpPr>
          <p:cNvPr id="56341" name="文本框 42">
            <a:extLst>
              <a:ext uri="{FF2B5EF4-FFF2-40B4-BE49-F238E27FC236}">
                <a16:creationId xmlns:a16="http://schemas.microsoft.com/office/drawing/2014/main" id="{6178F080-7753-C840-B6C5-D700BA4BE20D}"/>
              </a:ext>
            </a:extLst>
          </p:cNvPr>
          <p:cNvSpPr txBox="1">
            <a:spLocks noChangeArrowheads="1"/>
          </p:cNvSpPr>
          <p:nvPr/>
        </p:nvSpPr>
        <p:spPr bwMode="auto">
          <a:xfrm>
            <a:off x="2251075" y="4311650"/>
            <a:ext cx="6273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黑体" panose="02010609060101010101" pitchFamily="49" charset="-122"/>
                <a:ea typeface="黑体" panose="02010609060101010101" pitchFamily="49" charset="-122"/>
                <a:sym typeface="宋体" panose="02010600030101010101" pitchFamily="2" charset="-122"/>
              </a:rPr>
              <a:t>理解设备分配算法、SPOOLing技术</a:t>
            </a:r>
          </a:p>
        </p:txBody>
      </p:sp>
      <p:sp>
        <p:nvSpPr>
          <p:cNvPr id="56342" name="文本框 23">
            <a:extLst>
              <a:ext uri="{FF2B5EF4-FFF2-40B4-BE49-F238E27FC236}">
                <a16:creationId xmlns:a16="http://schemas.microsoft.com/office/drawing/2014/main" id="{DB121B3D-E169-C142-9996-DCDE8E055EFF}"/>
              </a:ext>
            </a:extLst>
          </p:cNvPr>
          <p:cNvSpPr txBox="1">
            <a:spLocks noChangeArrowheads="1"/>
          </p:cNvSpPr>
          <p:nvPr/>
        </p:nvSpPr>
        <p:spPr bwMode="auto">
          <a:xfrm>
            <a:off x="2017713" y="1857375"/>
            <a:ext cx="931862"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a:solidFill>
                  <a:srgbClr val="FFFFFF"/>
                </a:solidFill>
                <a:latin typeface="华文彩云" panose="02010800040101010101" pitchFamily="2" charset="-122"/>
                <a:ea typeface="华文彩云" panose="02010800040101010101" pitchFamily="2" charset="-122"/>
              </a:rPr>
              <a:t>习</a:t>
            </a:r>
          </a:p>
        </p:txBody>
      </p:sp>
      <p:sp>
        <p:nvSpPr>
          <p:cNvPr id="56343" name="文本框 24">
            <a:extLst>
              <a:ext uri="{FF2B5EF4-FFF2-40B4-BE49-F238E27FC236}">
                <a16:creationId xmlns:a16="http://schemas.microsoft.com/office/drawing/2014/main" id="{D2547048-3D33-2849-AD21-31CF8A6EECC5}"/>
              </a:ext>
            </a:extLst>
          </p:cNvPr>
          <p:cNvSpPr txBox="1">
            <a:spLocks noChangeArrowheads="1"/>
          </p:cNvSpPr>
          <p:nvPr/>
        </p:nvSpPr>
        <p:spPr bwMode="auto">
          <a:xfrm>
            <a:off x="306388" y="3948113"/>
            <a:ext cx="900112"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a:solidFill>
                  <a:srgbClr val="FFFFFF"/>
                </a:solidFill>
                <a:latin typeface="华文彩云" panose="02010800040101010101" pitchFamily="2" charset="-122"/>
                <a:ea typeface="华文彩云" panose="02010800040101010101" pitchFamily="2" charset="-122"/>
              </a:rPr>
              <a:t>求</a:t>
            </a:r>
          </a:p>
        </p:txBody>
      </p:sp>
      <p:cxnSp>
        <p:nvCxnSpPr>
          <p:cNvPr id="56344" name="直接连接符 32">
            <a:extLst>
              <a:ext uri="{FF2B5EF4-FFF2-40B4-BE49-F238E27FC236}">
                <a16:creationId xmlns:a16="http://schemas.microsoft.com/office/drawing/2014/main" id="{46EF335D-E13F-B441-875A-3EA2CB0CA978}"/>
              </a:ext>
            </a:extLst>
          </p:cNvPr>
          <p:cNvCxnSpPr>
            <a:cxnSpLocks noChangeShapeType="1"/>
          </p:cNvCxnSpPr>
          <p:nvPr/>
        </p:nvCxnSpPr>
        <p:spPr bwMode="auto">
          <a:xfrm>
            <a:off x="2289175" y="4738688"/>
            <a:ext cx="5405438" cy="0"/>
          </a:xfrm>
          <a:prstGeom prst="line">
            <a:avLst/>
          </a:prstGeom>
          <a:noFill/>
          <a:ln w="12700">
            <a:solidFill>
              <a:srgbClr val="83B40D"/>
            </a:solidFill>
            <a:prstDash val="dash"/>
            <a:bevel/>
            <a:headEnd/>
            <a:tailEnd/>
          </a:ln>
          <a:effectLst>
            <a:outerShdw dist="38100" dir="2700000" algn="ctr" rotWithShape="0">
              <a:srgbClr val="D9D9D9">
                <a:alpha val="32999"/>
              </a:srgbClr>
            </a:outerShdw>
          </a:effectLst>
          <a:extLst>
            <a:ext uri="{909E8E84-426E-40DD-AFC4-6F175D3DCCD1}">
              <a14:hiddenFill xmlns:a14="http://schemas.microsoft.com/office/drawing/2010/main">
                <a:noFill/>
              </a14:hiddenFill>
            </a:ext>
          </a:extLst>
        </p:spPr>
      </p:cxnSp>
      <p:sp>
        <p:nvSpPr>
          <p:cNvPr id="56345" name="任意多边形 33">
            <a:extLst>
              <a:ext uri="{FF2B5EF4-FFF2-40B4-BE49-F238E27FC236}">
                <a16:creationId xmlns:a16="http://schemas.microsoft.com/office/drawing/2014/main" id="{EDC596FC-0E0F-FD44-8854-9F7E14CBE5F3}"/>
              </a:ext>
            </a:extLst>
          </p:cNvPr>
          <p:cNvSpPr>
            <a:spLocks noChangeArrowheads="1"/>
          </p:cNvSpPr>
          <p:nvPr/>
        </p:nvSpPr>
        <p:spPr bwMode="auto">
          <a:xfrm>
            <a:off x="1525588" y="4856163"/>
            <a:ext cx="374650" cy="454025"/>
          </a:xfrm>
          <a:custGeom>
            <a:avLst/>
            <a:gdLst>
              <a:gd name="T0" fmla="*/ 234222 w 335051"/>
              <a:gd name="T1" fmla="*/ 0 h 404441"/>
              <a:gd name="T2" fmla="*/ 399841 w 335051"/>
              <a:gd name="T3" fmla="*/ 69417 h 404441"/>
              <a:gd name="T4" fmla="*/ 399841 w 335051"/>
              <a:gd name="T5" fmla="*/ 404589 h 404441"/>
              <a:gd name="T6" fmla="*/ 234222 w 335051"/>
              <a:gd name="T7" fmla="*/ 572175 h 404441"/>
              <a:gd name="T8" fmla="*/ 68603 w 335051"/>
              <a:gd name="T9" fmla="*/ 404589 h 404441"/>
              <a:gd name="T10" fmla="*/ 68603 w 335051"/>
              <a:gd name="T11" fmla="*/ 69417 h 404441"/>
              <a:gd name="T12" fmla="*/ 234222 w 335051"/>
              <a:gd name="T13" fmla="*/ 0 h 404441"/>
              <a:gd name="T14" fmla="*/ 0 60000 65536"/>
              <a:gd name="T15" fmla="*/ 0 60000 65536"/>
              <a:gd name="T16" fmla="*/ 0 60000 65536"/>
              <a:gd name="T17" fmla="*/ 0 60000 65536"/>
              <a:gd name="T18" fmla="*/ 0 60000 65536"/>
              <a:gd name="T19" fmla="*/ 0 60000 65536"/>
              <a:gd name="T20" fmla="*/ 0 60000 65536"/>
              <a:gd name="T21" fmla="*/ 0 w 335051"/>
              <a:gd name="T22" fmla="*/ 0 h 404441"/>
              <a:gd name="T23" fmla="*/ 335051 w 335051"/>
              <a:gd name="T24" fmla="*/ 404441 h 404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rgbClr val="83B4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en-US" sz="2400" b="1">
                <a:solidFill>
                  <a:srgbClr val="FFFFFF"/>
                </a:solidFill>
                <a:latin typeface="Arial Rounded MT Bold" panose="020F0704030504030204" pitchFamily="34" charset="77"/>
                <a:ea typeface="幼圆" pitchFamily="49" charset="-122"/>
              </a:rPr>
              <a:t>7</a:t>
            </a:r>
          </a:p>
        </p:txBody>
      </p:sp>
      <p:cxnSp>
        <p:nvCxnSpPr>
          <p:cNvPr id="56346" name="直接连接符 34">
            <a:extLst>
              <a:ext uri="{FF2B5EF4-FFF2-40B4-BE49-F238E27FC236}">
                <a16:creationId xmlns:a16="http://schemas.microsoft.com/office/drawing/2014/main" id="{F9292D66-16EE-0042-BC3B-363D53C2A055}"/>
              </a:ext>
            </a:extLst>
          </p:cNvPr>
          <p:cNvCxnSpPr>
            <a:cxnSpLocks noChangeShapeType="1"/>
          </p:cNvCxnSpPr>
          <p:nvPr/>
        </p:nvCxnSpPr>
        <p:spPr bwMode="auto">
          <a:xfrm>
            <a:off x="1712913" y="5310188"/>
            <a:ext cx="5934075" cy="0"/>
          </a:xfrm>
          <a:prstGeom prst="line">
            <a:avLst/>
          </a:prstGeom>
          <a:noFill/>
          <a:ln w="12700">
            <a:solidFill>
              <a:srgbClr val="83B40D"/>
            </a:solidFill>
            <a:prstDash val="dash"/>
            <a:bevel/>
            <a:headEnd/>
            <a:tailEnd/>
          </a:ln>
          <a:effectLst>
            <a:outerShdw dist="38100" dir="2700000" algn="ctr" rotWithShape="0">
              <a:srgbClr val="D9D9D9">
                <a:alpha val="32999"/>
              </a:srgbClr>
            </a:outerShdw>
          </a:effectLst>
          <a:extLst>
            <a:ext uri="{909E8E84-426E-40DD-AFC4-6F175D3DCCD1}">
              <a14:hiddenFill xmlns:a14="http://schemas.microsoft.com/office/drawing/2010/main">
                <a:noFill/>
              </a14:hiddenFill>
            </a:ext>
          </a:extLst>
        </p:spPr>
      </p:cxnSp>
      <p:sp>
        <p:nvSpPr>
          <p:cNvPr id="56347" name="任意多边形 35">
            <a:extLst>
              <a:ext uri="{FF2B5EF4-FFF2-40B4-BE49-F238E27FC236}">
                <a16:creationId xmlns:a16="http://schemas.microsoft.com/office/drawing/2014/main" id="{BAD6A24C-C848-5346-8882-4FDC5B0DE1CC}"/>
              </a:ext>
            </a:extLst>
          </p:cNvPr>
          <p:cNvSpPr>
            <a:spLocks noChangeArrowheads="1"/>
          </p:cNvSpPr>
          <p:nvPr/>
        </p:nvSpPr>
        <p:spPr bwMode="auto">
          <a:xfrm>
            <a:off x="1077913" y="5473700"/>
            <a:ext cx="376237" cy="454025"/>
          </a:xfrm>
          <a:custGeom>
            <a:avLst/>
            <a:gdLst>
              <a:gd name="T0" fmla="*/ 237211 w 335051"/>
              <a:gd name="T1" fmla="*/ 0 h 404441"/>
              <a:gd name="T2" fmla="*/ 404943 w 335051"/>
              <a:gd name="T3" fmla="*/ 69417 h 404441"/>
              <a:gd name="T4" fmla="*/ 404943 w 335051"/>
              <a:gd name="T5" fmla="*/ 404589 h 404441"/>
              <a:gd name="T6" fmla="*/ 237211 w 335051"/>
              <a:gd name="T7" fmla="*/ 572175 h 404441"/>
              <a:gd name="T8" fmla="*/ 69479 w 335051"/>
              <a:gd name="T9" fmla="*/ 404589 h 404441"/>
              <a:gd name="T10" fmla="*/ 69479 w 335051"/>
              <a:gd name="T11" fmla="*/ 69417 h 404441"/>
              <a:gd name="T12" fmla="*/ 237211 w 335051"/>
              <a:gd name="T13" fmla="*/ 0 h 404441"/>
              <a:gd name="T14" fmla="*/ 0 60000 65536"/>
              <a:gd name="T15" fmla="*/ 0 60000 65536"/>
              <a:gd name="T16" fmla="*/ 0 60000 65536"/>
              <a:gd name="T17" fmla="*/ 0 60000 65536"/>
              <a:gd name="T18" fmla="*/ 0 60000 65536"/>
              <a:gd name="T19" fmla="*/ 0 60000 65536"/>
              <a:gd name="T20" fmla="*/ 0 60000 65536"/>
              <a:gd name="T21" fmla="*/ 0 w 335051"/>
              <a:gd name="T22" fmla="*/ 0 h 404441"/>
              <a:gd name="T23" fmla="*/ 335051 w 335051"/>
              <a:gd name="T24" fmla="*/ 404441 h 404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rgbClr val="83B4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en-US" sz="2400" b="1">
                <a:solidFill>
                  <a:srgbClr val="FFFFFF"/>
                </a:solidFill>
                <a:latin typeface="Arial Rounded MT Bold" panose="020F0704030504030204" pitchFamily="34" charset="77"/>
                <a:ea typeface="幼圆" pitchFamily="49" charset="-122"/>
              </a:rPr>
              <a:t>8</a:t>
            </a:r>
            <a:endParaRPr lang="zh-CN" altLang="en-US" sz="2400" b="1">
              <a:solidFill>
                <a:srgbClr val="FFFFFF"/>
              </a:solidFill>
              <a:latin typeface="Arial Rounded MT Bold" panose="020F0704030504030204" pitchFamily="34" charset="77"/>
              <a:ea typeface="幼圆" pitchFamily="49" charset="-122"/>
            </a:endParaRPr>
          </a:p>
        </p:txBody>
      </p:sp>
      <p:cxnSp>
        <p:nvCxnSpPr>
          <p:cNvPr id="56348" name="直接连接符 36">
            <a:extLst>
              <a:ext uri="{FF2B5EF4-FFF2-40B4-BE49-F238E27FC236}">
                <a16:creationId xmlns:a16="http://schemas.microsoft.com/office/drawing/2014/main" id="{5DB85E2A-87B0-7543-91FC-E8F07043D7EB}"/>
              </a:ext>
            </a:extLst>
          </p:cNvPr>
          <p:cNvCxnSpPr>
            <a:cxnSpLocks noChangeShapeType="1"/>
          </p:cNvCxnSpPr>
          <p:nvPr/>
        </p:nvCxnSpPr>
        <p:spPr bwMode="auto">
          <a:xfrm>
            <a:off x="1193800" y="5927725"/>
            <a:ext cx="6453188" cy="0"/>
          </a:xfrm>
          <a:prstGeom prst="line">
            <a:avLst/>
          </a:prstGeom>
          <a:noFill/>
          <a:ln w="12700">
            <a:solidFill>
              <a:srgbClr val="83B40D"/>
            </a:solidFill>
            <a:prstDash val="dash"/>
            <a:bevel/>
            <a:headEnd/>
            <a:tailEnd/>
          </a:ln>
          <a:effectLst>
            <a:outerShdw dist="38100" dir="2700000" algn="ctr" rotWithShape="0">
              <a:srgbClr val="D9D9D9">
                <a:alpha val="32999"/>
              </a:srgbClr>
            </a:outerShdw>
          </a:effectLst>
          <a:extLst>
            <a:ext uri="{909E8E84-426E-40DD-AFC4-6F175D3DCCD1}">
              <a14:hiddenFill xmlns:a14="http://schemas.microsoft.com/office/drawing/2010/main">
                <a:noFill/>
              </a14:hiddenFill>
            </a:ext>
          </a:extLst>
        </p:spPr>
      </p:cxnSp>
      <p:sp>
        <p:nvSpPr>
          <p:cNvPr id="56349" name="文本框 41">
            <a:extLst>
              <a:ext uri="{FF2B5EF4-FFF2-40B4-BE49-F238E27FC236}">
                <a16:creationId xmlns:a16="http://schemas.microsoft.com/office/drawing/2014/main" id="{164DC495-F8B1-1449-AED8-3C59E9AE8657}"/>
              </a:ext>
            </a:extLst>
          </p:cNvPr>
          <p:cNvSpPr txBox="1">
            <a:spLocks noChangeArrowheads="1"/>
          </p:cNvSpPr>
          <p:nvPr/>
        </p:nvSpPr>
        <p:spPr bwMode="auto">
          <a:xfrm>
            <a:off x="1900238" y="4854575"/>
            <a:ext cx="5746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黑体" panose="02010609060101010101" pitchFamily="49" charset="-122"/>
                <a:ea typeface="黑体" panose="02010609060101010101" pitchFamily="49" charset="-122"/>
                <a:sym typeface="宋体" panose="02010600030101010101" pitchFamily="2" charset="-122"/>
              </a:rPr>
              <a:t>理解设备驱动程序</a:t>
            </a:r>
          </a:p>
        </p:txBody>
      </p:sp>
      <p:sp>
        <p:nvSpPr>
          <p:cNvPr id="56350" name="文本框 42">
            <a:extLst>
              <a:ext uri="{FF2B5EF4-FFF2-40B4-BE49-F238E27FC236}">
                <a16:creationId xmlns:a16="http://schemas.microsoft.com/office/drawing/2014/main" id="{64B8937E-E0E1-5D43-AA5C-5051EC0B48AB}"/>
              </a:ext>
            </a:extLst>
          </p:cNvPr>
          <p:cNvSpPr txBox="1">
            <a:spLocks noChangeArrowheads="1"/>
          </p:cNvSpPr>
          <p:nvPr/>
        </p:nvSpPr>
        <p:spPr bwMode="auto">
          <a:xfrm>
            <a:off x="1373188" y="5514975"/>
            <a:ext cx="6273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黑体" panose="02010609060101010101" pitchFamily="49" charset="-122"/>
                <a:ea typeface="黑体" panose="02010609060101010101" pitchFamily="49" charset="-122"/>
                <a:sym typeface="宋体" panose="02010600030101010101" pitchFamily="2" charset="-122"/>
              </a:rPr>
              <a:t>理解磁盘调度算法和磁盘高速缓存</a:t>
            </a:r>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537BBF09-E9A8-CD42-B6F5-727BFDD3E7E9}"/>
              </a:ext>
            </a:extLst>
          </p:cNvPr>
          <p:cNvSpPr>
            <a:spLocks noGrp="1" noChangeArrowheads="1"/>
          </p:cNvSpPr>
          <p:nvPr>
            <p:ph idx="4294967295"/>
          </p:nvPr>
        </p:nvSpPr>
        <p:spPr>
          <a:xfrm>
            <a:off x="512763" y="1755775"/>
            <a:ext cx="8416925" cy="4527550"/>
          </a:xfrm>
        </p:spPr>
        <p:txBody>
          <a:bodyPr/>
          <a:lstStyle/>
          <a:p>
            <a:pPr marL="19050" indent="0">
              <a:lnSpc>
                <a:spcPct val="140000"/>
              </a:lnSpc>
              <a:buFont typeface="宋体" panose="02010600030101010101" pitchFamily="2" charset="-122"/>
              <a:buNone/>
            </a:pPr>
            <a:r>
              <a:rPr lang="en-US" altLang="zh-CN" sz="2400">
                <a:latin typeface="Tempus Sans ITC" pitchFamily="82" charset="77"/>
              </a:rPr>
              <a:t>2 DMA</a:t>
            </a:r>
            <a:r>
              <a:rPr lang="zh-CN" altLang="en-US" sz="2400">
                <a:latin typeface="Tempus Sans ITC" pitchFamily="82" charset="77"/>
              </a:rPr>
              <a:t>控制器的组成 </a:t>
            </a:r>
          </a:p>
          <a:p>
            <a:pPr marL="19050" indent="0">
              <a:lnSpc>
                <a:spcPct val="140000"/>
              </a:lnSpc>
              <a:buFont typeface="宋体" panose="02010600030101010101" pitchFamily="2" charset="-122"/>
              <a:buNone/>
            </a:pPr>
            <a:r>
              <a:rPr lang="en-US" altLang="zh-CN" sz="2400">
                <a:latin typeface="Tempus Sans ITC" pitchFamily="82" charset="77"/>
              </a:rPr>
              <a:t>DMA</a:t>
            </a:r>
            <a:r>
              <a:rPr lang="zh-CN" altLang="en-US" sz="2400">
                <a:latin typeface="Tempus Sans ITC" pitchFamily="82" charset="77"/>
              </a:rPr>
              <a:t>控制器由命令</a:t>
            </a:r>
            <a:r>
              <a:rPr lang="en-US" altLang="zh-CN" sz="2400">
                <a:latin typeface="Tempus Sans ITC" pitchFamily="82" charset="77"/>
              </a:rPr>
              <a:t>/</a:t>
            </a:r>
            <a:r>
              <a:rPr lang="zh-CN" altLang="en-US" sz="2400">
                <a:latin typeface="Tempus Sans ITC" pitchFamily="82" charset="77"/>
              </a:rPr>
              <a:t>状态寄存器</a:t>
            </a:r>
            <a:r>
              <a:rPr lang="en-US" altLang="zh-CN" sz="2400">
                <a:latin typeface="Tempus Sans ITC" pitchFamily="82" charset="77"/>
              </a:rPr>
              <a:t>CR</a:t>
            </a:r>
            <a:r>
              <a:rPr lang="zh-CN" altLang="en-US" sz="2400">
                <a:latin typeface="Tempus Sans ITC" pitchFamily="82" charset="77"/>
              </a:rPr>
              <a:t>、内存地址寄存器</a:t>
            </a:r>
            <a:r>
              <a:rPr lang="en-US" altLang="zh-CN" sz="2400">
                <a:latin typeface="Tempus Sans ITC" pitchFamily="82" charset="77"/>
              </a:rPr>
              <a:t>MAR</a:t>
            </a:r>
            <a:r>
              <a:rPr lang="zh-CN" altLang="en-US" sz="2400">
                <a:latin typeface="Tempus Sans ITC" pitchFamily="82" charset="77"/>
              </a:rPr>
              <a:t>、数据寄存器</a:t>
            </a:r>
            <a:r>
              <a:rPr lang="en-US" altLang="zh-CN" sz="2400">
                <a:latin typeface="Tempus Sans ITC" pitchFamily="82" charset="77"/>
              </a:rPr>
              <a:t>DR</a:t>
            </a:r>
            <a:r>
              <a:rPr lang="zh-CN" altLang="en-US" sz="2400">
                <a:latin typeface="Tempus Sans ITC" pitchFamily="82" charset="77"/>
              </a:rPr>
              <a:t>和数据计数器</a:t>
            </a:r>
            <a:r>
              <a:rPr lang="en-US" altLang="zh-CN" sz="2400">
                <a:latin typeface="Tempus Sans ITC" pitchFamily="82" charset="77"/>
              </a:rPr>
              <a:t>DC</a:t>
            </a:r>
            <a:r>
              <a:rPr lang="zh-CN" altLang="en-US" sz="2400">
                <a:latin typeface="Tempus Sans ITC" pitchFamily="82" charset="77"/>
              </a:rPr>
              <a:t>组成。</a:t>
            </a:r>
          </a:p>
        </p:txBody>
      </p:sp>
      <p:pic>
        <p:nvPicPr>
          <p:cNvPr id="83970" name="Picture 2" descr="无标题-4">
            <a:extLst>
              <a:ext uri="{FF2B5EF4-FFF2-40B4-BE49-F238E27FC236}">
                <a16:creationId xmlns:a16="http://schemas.microsoft.com/office/drawing/2014/main" id="{F6E72A96-660D-DB47-8661-4E576D513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1" name="Picture 3" descr="无标题-5">
            <a:extLst>
              <a:ext uri="{FF2B5EF4-FFF2-40B4-BE49-F238E27FC236}">
                <a16:creationId xmlns:a16="http://schemas.microsoft.com/office/drawing/2014/main" id="{765942F8-12DF-8348-86A1-6D96FBAD4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2" name="标题 5">
            <a:extLst>
              <a:ext uri="{FF2B5EF4-FFF2-40B4-BE49-F238E27FC236}">
                <a16:creationId xmlns:a16="http://schemas.microsoft.com/office/drawing/2014/main" id="{76C9EC32-F61B-B64F-A88A-2B32DE5AA644}"/>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直接存储器访问DMA控制方式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A89B2E2B-D581-E146-9849-0EA8A6C69699}"/>
              </a:ext>
            </a:extLst>
          </p:cNvPr>
          <p:cNvSpPr>
            <a:spLocks noGrp="1" noChangeArrowheads="1"/>
          </p:cNvSpPr>
          <p:nvPr>
            <p:ph idx="4294967295"/>
          </p:nvPr>
        </p:nvSpPr>
        <p:spPr>
          <a:xfrm>
            <a:off x="512763" y="1755775"/>
            <a:ext cx="8416925" cy="4527550"/>
          </a:xfrm>
        </p:spPr>
        <p:txBody>
          <a:bodyPr/>
          <a:lstStyle/>
          <a:p>
            <a:pPr marL="19050" indent="0">
              <a:lnSpc>
                <a:spcPct val="140000"/>
              </a:lnSpc>
              <a:buFont typeface="宋体" panose="02010600030101010101" pitchFamily="2" charset="-122"/>
              <a:buNone/>
            </a:pPr>
            <a:r>
              <a:rPr lang="en-US" altLang="zh-CN" sz="2400">
                <a:latin typeface="Tempus Sans ITC" pitchFamily="82" charset="77"/>
              </a:rPr>
              <a:t>1 I/O</a:t>
            </a:r>
            <a:r>
              <a:rPr lang="zh-CN" altLang="en-US" sz="2400">
                <a:latin typeface="Tempus Sans ITC" pitchFamily="82" charset="77"/>
              </a:rPr>
              <a:t>通道控制方式</a:t>
            </a:r>
          </a:p>
          <a:p>
            <a:pPr marL="19050" indent="0">
              <a:lnSpc>
                <a:spcPct val="140000"/>
              </a:lnSpc>
            </a:pPr>
            <a:r>
              <a:rPr lang="en-US" altLang="zh-CN" sz="2400">
                <a:latin typeface="Tempus Sans ITC" pitchFamily="82" charset="77"/>
              </a:rPr>
              <a:t>I/O</a:t>
            </a:r>
            <a:r>
              <a:rPr lang="zh-CN" altLang="en-US" sz="2400">
                <a:latin typeface="Tempus Sans ITC" pitchFamily="82" charset="77"/>
              </a:rPr>
              <a:t>通道方式是</a:t>
            </a:r>
            <a:r>
              <a:rPr lang="en-US" altLang="zh-CN" sz="2400">
                <a:latin typeface="Tempus Sans ITC" pitchFamily="82" charset="77"/>
              </a:rPr>
              <a:t>DMA</a:t>
            </a:r>
            <a:r>
              <a:rPr lang="zh-CN" altLang="en-US" sz="2400">
                <a:latin typeface="Tempus Sans ITC" pitchFamily="82" charset="77"/>
              </a:rPr>
              <a:t>方式的发展</a:t>
            </a:r>
          </a:p>
          <a:p>
            <a:pPr marL="19050" indent="0">
              <a:lnSpc>
                <a:spcPct val="140000"/>
              </a:lnSpc>
            </a:pPr>
            <a:r>
              <a:rPr lang="zh-CN" altLang="en-US" sz="2400">
                <a:latin typeface="Tempus Sans ITC" pitchFamily="82" charset="77"/>
              </a:rPr>
              <a:t>它可进一步减少</a:t>
            </a:r>
            <a:r>
              <a:rPr lang="en-US" altLang="zh-CN" sz="2400">
                <a:latin typeface="Tempus Sans ITC" pitchFamily="82" charset="77"/>
              </a:rPr>
              <a:t>CPU</a:t>
            </a:r>
            <a:r>
              <a:rPr lang="zh-CN" altLang="en-US" sz="2400">
                <a:latin typeface="Tempus Sans ITC" pitchFamily="82" charset="77"/>
              </a:rPr>
              <a:t>的干预，即把对一个数据块的读</a:t>
            </a:r>
            <a:r>
              <a:rPr lang="en-US" altLang="zh-CN" sz="2400">
                <a:latin typeface="Tempus Sans ITC" pitchFamily="82" charset="77"/>
              </a:rPr>
              <a:t>(</a:t>
            </a:r>
            <a:r>
              <a:rPr lang="zh-CN" altLang="en-US" sz="2400">
                <a:latin typeface="Tempus Sans ITC" pitchFamily="82" charset="77"/>
              </a:rPr>
              <a:t>或写</a:t>
            </a:r>
            <a:r>
              <a:rPr lang="en-US" altLang="zh-CN" sz="2400">
                <a:latin typeface="Tempus Sans ITC" pitchFamily="82" charset="77"/>
              </a:rPr>
              <a:t>)</a:t>
            </a:r>
            <a:r>
              <a:rPr lang="zh-CN" altLang="en-US" sz="2400">
                <a:latin typeface="Tempus Sans ITC" pitchFamily="82" charset="77"/>
              </a:rPr>
              <a:t>为单位的干预，减少为对一组数据块的读</a:t>
            </a:r>
            <a:r>
              <a:rPr lang="en-US" altLang="zh-CN" sz="2400">
                <a:latin typeface="Tempus Sans ITC" pitchFamily="82" charset="77"/>
              </a:rPr>
              <a:t>(</a:t>
            </a:r>
            <a:r>
              <a:rPr lang="zh-CN" altLang="en-US" sz="2400">
                <a:latin typeface="Tempus Sans ITC" pitchFamily="82" charset="77"/>
              </a:rPr>
              <a:t>或写</a:t>
            </a:r>
            <a:r>
              <a:rPr lang="en-US" altLang="zh-CN" sz="2400">
                <a:latin typeface="Tempus Sans ITC" pitchFamily="82" charset="77"/>
              </a:rPr>
              <a:t>)</a:t>
            </a:r>
            <a:r>
              <a:rPr lang="zh-CN" altLang="en-US" sz="2400">
                <a:latin typeface="Tempus Sans ITC" pitchFamily="82" charset="77"/>
              </a:rPr>
              <a:t>及有关的控制和管理为单位的干预。</a:t>
            </a:r>
          </a:p>
          <a:p>
            <a:pPr marL="19050" indent="0">
              <a:lnSpc>
                <a:spcPct val="140000"/>
              </a:lnSpc>
            </a:pPr>
            <a:r>
              <a:rPr lang="zh-CN" altLang="en-US" sz="2400">
                <a:latin typeface="Tempus Sans ITC" pitchFamily="82" charset="77"/>
              </a:rPr>
              <a:t>同时，又可实现</a:t>
            </a:r>
            <a:r>
              <a:rPr lang="en-US" altLang="zh-CN" sz="2400">
                <a:latin typeface="Tempus Sans ITC" pitchFamily="82" charset="77"/>
              </a:rPr>
              <a:t>CPU</a:t>
            </a:r>
            <a:r>
              <a:rPr lang="zh-CN" altLang="en-US" sz="2400">
                <a:latin typeface="Tempus Sans ITC" pitchFamily="82" charset="77"/>
              </a:rPr>
              <a:t>、通道和</a:t>
            </a:r>
            <a:r>
              <a:rPr lang="en-US" altLang="zh-CN" sz="2400">
                <a:latin typeface="Tempus Sans ITC" pitchFamily="82" charset="77"/>
              </a:rPr>
              <a:t>I/O</a:t>
            </a:r>
            <a:r>
              <a:rPr lang="zh-CN" altLang="en-US" sz="2400">
                <a:latin typeface="Tempus Sans ITC" pitchFamily="82" charset="77"/>
              </a:rPr>
              <a:t>设备三者的并行操作，从而更有效地提高整个系统的资源利用率。</a:t>
            </a:r>
          </a:p>
        </p:txBody>
      </p:sp>
      <p:pic>
        <p:nvPicPr>
          <p:cNvPr id="84994" name="Picture 2" descr="无标题-4">
            <a:extLst>
              <a:ext uri="{FF2B5EF4-FFF2-40B4-BE49-F238E27FC236}">
                <a16:creationId xmlns:a16="http://schemas.microsoft.com/office/drawing/2014/main" id="{EC7C703E-12F6-0F47-A990-6F24516774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5" name="Picture 3" descr="无标题-5">
            <a:extLst>
              <a:ext uri="{FF2B5EF4-FFF2-40B4-BE49-F238E27FC236}">
                <a16:creationId xmlns:a16="http://schemas.microsoft.com/office/drawing/2014/main" id="{DDFE5F56-F195-434C-83E0-6616C74F4A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6" name="标题 5">
            <a:extLst>
              <a:ext uri="{FF2B5EF4-FFF2-40B4-BE49-F238E27FC236}">
                <a16:creationId xmlns:a16="http://schemas.microsoft.com/office/drawing/2014/main" id="{3F88E8CE-659D-8C44-83E9-DEE7AB4D5C52}"/>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I/O通道控制方式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p:cTn id="2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A9397CA1-AA58-B145-9B4B-A158956823E3}"/>
              </a:ext>
            </a:extLst>
          </p:cNvPr>
          <p:cNvSpPr>
            <a:spLocks noGrp="1" noChangeArrowheads="1"/>
          </p:cNvSpPr>
          <p:nvPr>
            <p:ph idx="4294967295"/>
          </p:nvPr>
        </p:nvSpPr>
        <p:spPr>
          <a:xfrm>
            <a:off x="512763" y="1755775"/>
            <a:ext cx="8416925" cy="4527550"/>
          </a:xfrm>
        </p:spPr>
        <p:txBody>
          <a:bodyPr/>
          <a:lstStyle/>
          <a:p>
            <a:pPr marL="19050" indent="0">
              <a:lnSpc>
                <a:spcPct val="140000"/>
              </a:lnSpc>
              <a:buFont typeface="宋体" panose="02010600030101010101" pitchFamily="2" charset="-122"/>
              <a:buNone/>
            </a:pPr>
            <a:r>
              <a:rPr lang="en-US" altLang="zh-CN" sz="2400">
                <a:latin typeface="Tempus Sans ITC" pitchFamily="82" charset="77"/>
              </a:rPr>
              <a:t>1 I/O</a:t>
            </a:r>
            <a:r>
              <a:rPr lang="zh-CN" altLang="en-US" sz="2400">
                <a:latin typeface="Tempus Sans ITC" pitchFamily="82" charset="77"/>
              </a:rPr>
              <a:t>通道控制方式</a:t>
            </a:r>
          </a:p>
          <a:p>
            <a:pPr marL="19050" indent="0">
              <a:lnSpc>
                <a:spcPct val="140000"/>
              </a:lnSpc>
              <a:buFontTx/>
              <a:buNone/>
            </a:pPr>
            <a:r>
              <a:rPr lang="en-US" altLang="zh-CN" sz="2400">
                <a:latin typeface="Tempus Sans ITC" pitchFamily="82" charset="77"/>
              </a:rPr>
              <a:t>(1)</a:t>
            </a:r>
            <a:r>
              <a:rPr lang="zh-CN" altLang="en-US" sz="2400">
                <a:latin typeface="Tempus Sans ITC" pitchFamily="82" charset="77"/>
              </a:rPr>
              <a:t>解决的问题</a:t>
            </a:r>
          </a:p>
          <a:p>
            <a:pPr marL="19050" indent="0">
              <a:lnSpc>
                <a:spcPct val="140000"/>
              </a:lnSpc>
              <a:buFontTx/>
              <a:buNone/>
            </a:pPr>
            <a:r>
              <a:rPr lang="zh-CN" altLang="en-US" sz="2400">
                <a:latin typeface="Tempus Sans ITC" pitchFamily="82" charset="77"/>
              </a:rPr>
              <a:t>进一步提高速度，提高</a:t>
            </a:r>
            <a:r>
              <a:rPr lang="en-US" altLang="zh-CN" sz="2400">
                <a:latin typeface="Tempus Sans ITC" pitchFamily="82" charset="77"/>
              </a:rPr>
              <a:t>CPU</a:t>
            </a:r>
            <a:r>
              <a:rPr lang="zh-CN" altLang="en-US" sz="2400">
                <a:latin typeface="Tempus Sans ITC" pitchFamily="82" charset="77"/>
              </a:rPr>
              <a:t>利用率。</a:t>
            </a:r>
            <a:r>
              <a:rPr lang="en-US" altLang="zh-CN" sz="2400">
                <a:latin typeface="Tempus Sans ITC" pitchFamily="82" charset="77"/>
              </a:rPr>
              <a:t>IO</a:t>
            </a:r>
            <a:r>
              <a:rPr lang="zh-CN" altLang="en-US" sz="2400">
                <a:latin typeface="Tempus Sans ITC" pitchFamily="82" charset="77"/>
              </a:rPr>
              <a:t>通道对此极为有效。</a:t>
            </a:r>
          </a:p>
          <a:p>
            <a:pPr marL="19050" indent="0">
              <a:lnSpc>
                <a:spcPct val="140000"/>
              </a:lnSpc>
              <a:buFontTx/>
              <a:buNone/>
            </a:pPr>
            <a:r>
              <a:rPr lang="en-US" altLang="zh-CN" sz="2400">
                <a:latin typeface="Tempus Sans ITC" pitchFamily="82" charset="77"/>
              </a:rPr>
              <a:t>(2)</a:t>
            </a:r>
            <a:r>
              <a:rPr lang="zh-CN" altLang="en-US" sz="2400">
                <a:latin typeface="Tempus Sans ITC" pitchFamily="82" charset="77"/>
              </a:rPr>
              <a:t>特点</a:t>
            </a:r>
          </a:p>
          <a:p>
            <a:pPr marL="19050" indent="0">
              <a:lnSpc>
                <a:spcPct val="140000"/>
              </a:lnSpc>
              <a:buFontTx/>
              <a:buNone/>
            </a:pPr>
            <a:r>
              <a:rPr lang="en-US" altLang="zh-CN" sz="2400">
                <a:latin typeface="Tempus Sans ITC" pitchFamily="82" charset="77"/>
              </a:rPr>
              <a:t>1) </a:t>
            </a:r>
            <a:r>
              <a:rPr lang="zh-CN" altLang="en-US" sz="2400">
                <a:latin typeface="Tempus Sans ITC" pitchFamily="82" charset="77"/>
              </a:rPr>
              <a:t>数据传送的单位：多个数据块</a:t>
            </a:r>
          </a:p>
          <a:p>
            <a:pPr marL="19050" indent="0">
              <a:lnSpc>
                <a:spcPct val="140000"/>
              </a:lnSpc>
              <a:buFontTx/>
              <a:buNone/>
            </a:pPr>
            <a:r>
              <a:rPr lang="en-US" altLang="zh-CN" sz="2400">
                <a:latin typeface="Tempus Sans ITC" pitchFamily="82" charset="77"/>
              </a:rPr>
              <a:t>2) </a:t>
            </a:r>
            <a:r>
              <a:rPr lang="zh-CN" altLang="en-US" sz="2400">
                <a:latin typeface="Tempus Sans ITC" pitchFamily="82" charset="77"/>
              </a:rPr>
              <a:t>数据传输的方向：通道</a:t>
            </a:r>
            <a:r>
              <a:rPr lang="en-US" altLang="zh-CN" sz="2400">
                <a:latin typeface="Tempus Sans ITC" pitchFamily="82" charset="77"/>
              </a:rPr>
              <a:t>←→</a:t>
            </a:r>
            <a:r>
              <a:rPr lang="zh-CN" altLang="en-US" sz="2400">
                <a:latin typeface="Tempus Sans ITC" pitchFamily="82" charset="77"/>
              </a:rPr>
              <a:t>内存</a:t>
            </a:r>
          </a:p>
        </p:txBody>
      </p:sp>
      <p:pic>
        <p:nvPicPr>
          <p:cNvPr id="86018" name="Picture 2" descr="无标题-4">
            <a:extLst>
              <a:ext uri="{FF2B5EF4-FFF2-40B4-BE49-F238E27FC236}">
                <a16:creationId xmlns:a16="http://schemas.microsoft.com/office/drawing/2014/main" id="{465CB541-E7B0-0F42-986A-8BDBE9A08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19" name="Picture 3" descr="无标题-5">
            <a:extLst>
              <a:ext uri="{FF2B5EF4-FFF2-40B4-BE49-F238E27FC236}">
                <a16:creationId xmlns:a16="http://schemas.microsoft.com/office/drawing/2014/main" id="{A060DC0C-5B98-7547-8620-9891D25595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0" name="标题 5">
            <a:extLst>
              <a:ext uri="{FF2B5EF4-FFF2-40B4-BE49-F238E27FC236}">
                <a16:creationId xmlns:a16="http://schemas.microsoft.com/office/drawing/2014/main" id="{05694BEB-F012-D542-B0F5-94BA26113F23}"/>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I/O通道控制方式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par>
                                <p:cTn id="11" presetID="56" presetClass="entr" presetSubtype="0" fill="hold" nodeType="withEffect">
                                  <p:stCondLst>
                                    <p:cond delay="0"/>
                                  </p:stCondLst>
                                  <p:iterate type="lt">
                                    <p:tmPct val="10000"/>
                                  </p:iterate>
                                  <p:childTnLst>
                                    <p:set>
                                      <p:cBhvr>
                                        <p:cTn id="12" dur="1" fill="hold">
                                          <p:stCondLst>
                                            <p:cond delay="0"/>
                                          </p:stCondLst>
                                        </p:cTn>
                                        <p:tgtEl>
                                          <p:spTgt spid="2">
                                            <p:txEl>
                                              <p:pRg st="1" end="1"/>
                                            </p:txEl>
                                          </p:spTgt>
                                        </p:tgtEl>
                                        <p:attrNameLst>
                                          <p:attrName>style.visibility</p:attrName>
                                        </p:attrNameLst>
                                      </p:cBhvr>
                                      <p:to>
                                        <p:strVal val="visible"/>
                                      </p:to>
                                    </p:set>
                                    <p:anim by="(-#ppt_w*2)" calcmode="lin" valueType="num">
                                      <p:cBhvr rctx="PPT">
                                        <p:cTn id="13" dur="500" autoRev="1" fill="hold">
                                          <p:stCondLst>
                                            <p:cond delay="0"/>
                                          </p:stCondLst>
                                        </p:cTn>
                                        <p:tgtEl>
                                          <p:spTgt spid="2">
                                            <p:txEl>
                                              <p:pRg st="1" end="1"/>
                                            </p:txEl>
                                          </p:spTgt>
                                        </p:tgtEl>
                                        <p:attrNameLst>
                                          <p:attrName>ppt_w</p:attrName>
                                        </p:attrNameLst>
                                      </p:cBhvr>
                                    </p:anim>
                                    <p:anim by="(#ppt_w*0.50)" calcmode="lin" valueType="num">
                                      <p:cBhvr>
                                        <p:cTn id="14" dur="500" decel="50000" autoRev="1" fill="hold">
                                          <p:stCondLst>
                                            <p:cond delay="0"/>
                                          </p:stCondLst>
                                        </p:cTn>
                                        <p:tgtEl>
                                          <p:spTgt spid="2">
                                            <p:txEl>
                                              <p:pRg st="1" end="1"/>
                                            </p:txEl>
                                          </p:spTgt>
                                        </p:tgtEl>
                                        <p:attrNameLst>
                                          <p:attrName>ppt_x</p:attrName>
                                        </p:attrNameLst>
                                      </p:cBhvr>
                                    </p:anim>
                                    <p:anim from="(-#ppt_h/2)" to="(#ppt_y)" calcmode="lin" valueType="num">
                                      <p:cBhvr>
                                        <p:cTn id="15" dur="1000" fill="hold">
                                          <p:stCondLst>
                                            <p:cond delay="0"/>
                                          </p:stCondLst>
                                        </p:cTn>
                                        <p:tgtEl>
                                          <p:spTgt spid="2">
                                            <p:txEl>
                                              <p:pRg st="1" end="1"/>
                                            </p:txEl>
                                          </p:spTgt>
                                        </p:tgtEl>
                                        <p:attrNameLst>
                                          <p:attrName>ppt_y</p:attrName>
                                        </p:attrNameLst>
                                      </p:cBhvr>
                                    </p:anim>
                                    <p:animRot by="21600000">
                                      <p:cBhvr>
                                        <p:cTn id="16" dur="1000" fill="hold">
                                          <p:stCondLst>
                                            <p:cond delay="0"/>
                                          </p:stCondLst>
                                        </p:cTn>
                                        <p:tgtEl>
                                          <p:spTgt spid="2">
                                            <p:txEl>
                                              <p:pRg st="1" end="1"/>
                                            </p:txEl>
                                          </p:spTgt>
                                        </p:tgtEl>
                                        <p:attrNameLst>
                                          <p:attrName>r</p:attrName>
                                        </p:attrNameLst>
                                      </p:cBhvr>
                                    </p:animRot>
                                  </p:childTnLst>
                                </p:cTn>
                              </p:par>
                              <p:par>
                                <p:cTn id="17" presetID="56" presetClass="entr" presetSubtype="0" fill="hold" nodeType="withEffect">
                                  <p:stCondLst>
                                    <p:cond delay="0"/>
                                  </p:stCondLst>
                                  <p:iterate type="lt">
                                    <p:tmPct val="10000"/>
                                  </p:iterate>
                                  <p:childTnLst>
                                    <p:set>
                                      <p:cBhvr>
                                        <p:cTn id="18" dur="1" fill="hold">
                                          <p:stCondLst>
                                            <p:cond delay="0"/>
                                          </p:stCondLst>
                                        </p:cTn>
                                        <p:tgtEl>
                                          <p:spTgt spid="2">
                                            <p:txEl>
                                              <p:pRg st="2" end="2"/>
                                            </p:txEl>
                                          </p:spTgt>
                                        </p:tgtEl>
                                        <p:attrNameLst>
                                          <p:attrName>style.visibility</p:attrName>
                                        </p:attrNameLst>
                                      </p:cBhvr>
                                      <p:to>
                                        <p:strVal val="visible"/>
                                      </p:to>
                                    </p:set>
                                    <p:anim by="(-#ppt_w*2)" calcmode="lin" valueType="num">
                                      <p:cBhvr rctx="PPT">
                                        <p:cTn id="19" dur="500" autoRev="1" fill="hold">
                                          <p:stCondLst>
                                            <p:cond delay="0"/>
                                          </p:stCondLst>
                                        </p:cTn>
                                        <p:tgtEl>
                                          <p:spTgt spid="2">
                                            <p:txEl>
                                              <p:pRg st="2" end="2"/>
                                            </p:txEl>
                                          </p:spTgt>
                                        </p:tgtEl>
                                        <p:attrNameLst>
                                          <p:attrName>ppt_w</p:attrName>
                                        </p:attrNameLst>
                                      </p:cBhvr>
                                    </p:anim>
                                    <p:anim by="(#ppt_w*0.50)" calcmode="lin" valueType="num">
                                      <p:cBhvr>
                                        <p:cTn id="20" dur="500" decel="50000" autoRev="1" fill="hold">
                                          <p:stCondLst>
                                            <p:cond delay="0"/>
                                          </p:stCondLst>
                                        </p:cTn>
                                        <p:tgtEl>
                                          <p:spTgt spid="2">
                                            <p:txEl>
                                              <p:pRg st="2" end="2"/>
                                            </p:txEl>
                                          </p:spTgt>
                                        </p:tgtEl>
                                        <p:attrNameLst>
                                          <p:attrName>ppt_x</p:attrName>
                                        </p:attrNameLst>
                                      </p:cBhvr>
                                    </p:anim>
                                    <p:anim from="(-#ppt_h/2)" to="(#ppt_y)" calcmode="lin" valueType="num">
                                      <p:cBhvr>
                                        <p:cTn id="21" dur="1000" fill="hold">
                                          <p:stCondLst>
                                            <p:cond delay="0"/>
                                          </p:stCondLst>
                                        </p:cTn>
                                        <p:tgtEl>
                                          <p:spTgt spid="2">
                                            <p:txEl>
                                              <p:pRg st="2" end="2"/>
                                            </p:txEl>
                                          </p:spTgt>
                                        </p:tgtEl>
                                        <p:attrNameLst>
                                          <p:attrName>ppt_y</p:attrName>
                                        </p:attrNameLst>
                                      </p:cBhvr>
                                    </p:anim>
                                    <p:animRot by="21600000">
                                      <p:cBhvr>
                                        <p:cTn id="22" dur="1000" fill="hold">
                                          <p:stCondLst>
                                            <p:cond delay="0"/>
                                          </p:stCondLst>
                                        </p:cTn>
                                        <p:tgtEl>
                                          <p:spTgt spid="2">
                                            <p:txEl>
                                              <p:pRg st="2" end="2"/>
                                            </p:txEl>
                                          </p:spTgt>
                                        </p:tgtEl>
                                        <p:attrNameLst>
                                          <p:attrName>r</p:attrName>
                                        </p:attrNameLst>
                                      </p:cBhvr>
                                    </p:animRot>
                                  </p:childTnLst>
                                </p:cTn>
                              </p:par>
                              <p:par>
                                <p:cTn id="23" presetID="56" presetClass="entr" presetSubtype="0" fill="hold" nodeType="withEffect">
                                  <p:stCondLst>
                                    <p:cond delay="0"/>
                                  </p:stCondLst>
                                  <p:iterate type="lt">
                                    <p:tmPct val="10000"/>
                                  </p:iterate>
                                  <p:childTnLst>
                                    <p:set>
                                      <p:cBhvr>
                                        <p:cTn id="24" dur="1" fill="hold">
                                          <p:stCondLst>
                                            <p:cond delay="0"/>
                                          </p:stCondLst>
                                        </p:cTn>
                                        <p:tgtEl>
                                          <p:spTgt spid="2">
                                            <p:txEl>
                                              <p:pRg st="3" end="3"/>
                                            </p:txEl>
                                          </p:spTgt>
                                        </p:tgtEl>
                                        <p:attrNameLst>
                                          <p:attrName>style.visibility</p:attrName>
                                        </p:attrNameLst>
                                      </p:cBhvr>
                                      <p:to>
                                        <p:strVal val="visible"/>
                                      </p:to>
                                    </p:set>
                                    <p:anim by="(-#ppt_w*2)" calcmode="lin" valueType="num">
                                      <p:cBhvr rctx="PPT">
                                        <p:cTn id="25" dur="500" autoRev="1" fill="hold">
                                          <p:stCondLst>
                                            <p:cond delay="0"/>
                                          </p:stCondLst>
                                        </p:cTn>
                                        <p:tgtEl>
                                          <p:spTgt spid="2">
                                            <p:txEl>
                                              <p:pRg st="3" end="3"/>
                                            </p:txEl>
                                          </p:spTgt>
                                        </p:tgtEl>
                                        <p:attrNameLst>
                                          <p:attrName>ppt_w</p:attrName>
                                        </p:attrNameLst>
                                      </p:cBhvr>
                                    </p:anim>
                                    <p:anim by="(#ppt_w*0.50)" calcmode="lin" valueType="num">
                                      <p:cBhvr>
                                        <p:cTn id="26" dur="500" decel="50000" autoRev="1" fill="hold">
                                          <p:stCondLst>
                                            <p:cond delay="0"/>
                                          </p:stCondLst>
                                        </p:cTn>
                                        <p:tgtEl>
                                          <p:spTgt spid="2">
                                            <p:txEl>
                                              <p:pRg st="3" end="3"/>
                                            </p:txEl>
                                          </p:spTgt>
                                        </p:tgtEl>
                                        <p:attrNameLst>
                                          <p:attrName>ppt_x</p:attrName>
                                        </p:attrNameLst>
                                      </p:cBhvr>
                                    </p:anim>
                                    <p:anim from="(-#ppt_h/2)" to="(#ppt_y)" calcmode="lin" valueType="num">
                                      <p:cBhvr>
                                        <p:cTn id="27" dur="1000" fill="hold">
                                          <p:stCondLst>
                                            <p:cond delay="0"/>
                                          </p:stCondLst>
                                        </p:cTn>
                                        <p:tgtEl>
                                          <p:spTgt spid="2">
                                            <p:txEl>
                                              <p:pRg st="3" end="3"/>
                                            </p:txEl>
                                          </p:spTgt>
                                        </p:tgtEl>
                                        <p:attrNameLst>
                                          <p:attrName>ppt_y</p:attrName>
                                        </p:attrNameLst>
                                      </p:cBhvr>
                                    </p:anim>
                                    <p:animRot by="21600000">
                                      <p:cBhvr>
                                        <p:cTn id="28" dur="1000" fill="hold">
                                          <p:stCondLst>
                                            <p:cond delay="0"/>
                                          </p:stCondLst>
                                        </p:cTn>
                                        <p:tgtEl>
                                          <p:spTgt spid="2">
                                            <p:txEl>
                                              <p:pRg st="3" end="3"/>
                                            </p:txEl>
                                          </p:spTgt>
                                        </p:tgtEl>
                                        <p:attrNameLst>
                                          <p:attrName>r</p:attrName>
                                        </p:attrNameLst>
                                      </p:cBhvr>
                                    </p:animRot>
                                  </p:childTnLst>
                                </p:cTn>
                              </p:par>
                              <p:par>
                                <p:cTn id="29" presetID="56" presetClass="entr" presetSubtype="0" fill="hold" nodeType="withEffect">
                                  <p:stCondLst>
                                    <p:cond delay="0"/>
                                  </p:stCondLst>
                                  <p:iterate type="lt">
                                    <p:tmPct val="10000"/>
                                  </p:iterate>
                                  <p:childTnLst>
                                    <p:set>
                                      <p:cBhvr>
                                        <p:cTn id="30" dur="1" fill="hold">
                                          <p:stCondLst>
                                            <p:cond delay="0"/>
                                          </p:stCondLst>
                                        </p:cTn>
                                        <p:tgtEl>
                                          <p:spTgt spid="2">
                                            <p:txEl>
                                              <p:pRg st="4" end="4"/>
                                            </p:txEl>
                                          </p:spTgt>
                                        </p:tgtEl>
                                        <p:attrNameLst>
                                          <p:attrName>style.visibility</p:attrName>
                                        </p:attrNameLst>
                                      </p:cBhvr>
                                      <p:to>
                                        <p:strVal val="visible"/>
                                      </p:to>
                                    </p:set>
                                    <p:anim by="(-#ppt_w*2)" calcmode="lin" valueType="num">
                                      <p:cBhvr rctx="PPT">
                                        <p:cTn id="31" dur="500" autoRev="1" fill="hold">
                                          <p:stCondLst>
                                            <p:cond delay="0"/>
                                          </p:stCondLst>
                                        </p:cTn>
                                        <p:tgtEl>
                                          <p:spTgt spid="2">
                                            <p:txEl>
                                              <p:pRg st="4" end="4"/>
                                            </p:txEl>
                                          </p:spTgt>
                                        </p:tgtEl>
                                        <p:attrNameLst>
                                          <p:attrName>ppt_w</p:attrName>
                                        </p:attrNameLst>
                                      </p:cBhvr>
                                    </p:anim>
                                    <p:anim by="(#ppt_w*0.50)" calcmode="lin" valueType="num">
                                      <p:cBhvr>
                                        <p:cTn id="32" dur="500" decel="50000" autoRev="1" fill="hold">
                                          <p:stCondLst>
                                            <p:cond delay="0"/>
                                          </p:stCondLst>
                                        </p:cTn>
                                        <p:tgtEl>
                                          <p:spTgt spid="2">
                                            <p:txEl>
                                              <p:pRg st="4" end="4"/>
                                            </p:txEl>
                                          </p:spTgt>
                                        </p:tgtEl>
                                        <p:attrNameLst>
                                          <p:attrName>ppt_x</p:attrName>
                                        </p:attrNameLst>
                                      </p:cBhvr>
                                    </p:anim>
                                    <p:anim from="(-#ppt_h/2)" to="(#ppt_y)" calcmode="lin" valueType="num">
                                      <p:cBhvr>
                                        <p:cTn id="33" dur="1000" fill="hold">
                                          <p:stCondLst>
                                            <p:cond delay="0"/>
                                          </p:stCondLst>
                                        </p:cTn>
                                        <p:tgtEl>
                                          <p:spTgt spid="2">
                                            <p:txEl>
                                              <p:pRg st="4" end="4"/>
                                            </p:txEl>
                                          </p:spTgt>
                                        </p:tgtEl>
                                        <p:attrNameLst>
                                          <p:attrName>ppt_y</p:attrName>
                                        </p:attrNameLst>
                                      </p:cBhvr>
                                    </p:anim>
                                    <p:animRot by="21600000">
                                      <p:cBhvr>
                                        <p:cTn id="34" dur="1000" fill="hold">
                                          <p:stCondLst>
                                            <p:cond delay="0"/>
                                          </p:stCondLst>
                                        </p:cTn>
                                        <p:tgtEl>
                                          <p:spTgt spid="2">
                                            <p:txEl>
                                              <p:pRg st="4" end="4"/>
                                            </p:txEl>
                                          </p:spTgt>
                                        </p:tgtEl>
                                        <p:attrNameLst>
                                          <p:attrName>r</p:attrName>
                                        </p:attrNameLst>
                                      </p:cBhvr>
                                    </p:animRot>
                                  </p:childTnLst>
                                </p:cTn>
                              </p:par>
                              <p:par>
                                <p:cTn id="35" presetID="56" presetClass="entr" presetSubtype="0" fill="hold" nodeType="withEffect">
                                  <p:stCondLst>
                                    <p:cond delay="0"/>
                                  </p:stCondLst>
                                  <p:iterate type="lt">
                                    <p:tmPct val="10000"/>
                                  </p:iterate>
                                  <p:childTnLst>
                                    <p:set>
                                      <p:cBhvr>
                                        <p:cTn id="36" dur="1" fill="hold">
                                          <p:stCondLst>
                                            <p:cond delay="0"/>
                                          </p:stCondLst>
                                        </p:cTn>
                                        <p:tgtEl>
                                          <p:spTgt spid="2">
                                            <p:txEl>
                                              <p:pRg st="5" end="5"/>
                                            </p:txEl>
                                          </p:spTgt>
                                        </p:tgtEl>
                                        <p:attrNameLst>
                                          <p:attrName>style.visibility</p:attrName>
                                        </p:attrNameLst>
                                      </p:cBhvr>
                                      <p:to>
                                        <p:strVal val="visible"/>
                                      </p:to>
                                    </p:set>
                                    <p:anim by="(-#ppt_w*2)" calcmode="lin" valueType="num">
                                      <p:cBhvr rctx="PPT">
                                        <p:cTn id="37" dur="500" autoRev="1" fill="hold">
                                          <p:stCondLst>
                                            <p:cond delay="0"/>
                                          </p:stCondLst>
                                        </p:cTn>
                                        <p:tgtEl>
                                          <p:spTgt spid="2">
                                            <p:txEl>
                                              <p:pRg st="5" end="5"/>
                                            </p:txEl>
                                          </p:spTgt>
                                        </p:tgtEl>
                                        <p:attrNameLst>
                                          <p:attrName>ppt_w</p:attrName>
                                        </p:attrNameLst>
                                      </p:cBhvr>
                                    </p:anim>
                                    <p:anim by="(#ppt_w*0.50)" calcmode="lin" valueType="num">
                                      <p:cBhvr>
                                        <p:cTn id="38" dur="500" decel="50000" autoRev="1" fill="hold">
                                          <p:stCondLst>
                                            <p:cond delay="0"/>
                                          </p:stCondLst>
                                        </p:cTn>
                                        <p:tgtEl>
                                          <p:spTgt spid="2">
                                            <p:txEl>
                                              <p:pRg st="5" end="5"/>
                                            </p:txEl>
                                          </p:spTgt>
                                        </p:tgtEl>
                                        <p:attrNameLst>
                                          <p:attrName>ppt_x</p:attrName>
                                        </p:attrNameLst>
                                      </p:cBhvr>
                                    </p:anim>
                                    <p:anim from="(-#ppt_h/2)" to="(#ppt_y)" calcmode="lin" valueType="num">
                                      <p:cBhvr>
                                        <p:cTn id="39" dur="1000" fill="hold">
                                          <p:stCondLst>
                                            <p:cond delay="0"/>
                                          </p:stCondLst>
                                        </p:cTn>
                                        <p:tgtEl>
                                          <p:spTgt spid="2">
                                            <p:txEl>
                                              <p:pRg st="5" end="5"/>
                                            </p:txEl>
                                          </p:spTgt>
                                        </p:tgtEl>
                                        <p:attrNameLst>
                                          <p:attrName>ppt_y</p:attrName>
                                        </p:attrNameLst>
                                      </p:cBhvr>
                                    </p:anim>
                                    <p:animRot by="21600000">
                                      <p:cBhvr>
                                        <p:cTn id="40" dur="1000" fill="hold">
                                          <p:stCondLst>
                                            <p:cond delay="0"/>
                                          </p:stCondLst>
                                        </p:cTn>
                                        <p:tgtEl>
                                          <p:spTgt spid="2">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CDB1EFDE-2392-AA43-BD43-4E834C382441}"/>
              </a:ext>
            </a:extLst>
          </p:cNvPr>
          <p:cNvSpPr>
            <a:spLocks noGrp="1" noChangeArrowheads="1"/>
          </p:cNvSpPr>
          <p:nvPr>
            <p:ph idx="4294967295"/>
          </p:nvPr>
        </p:nvSpPr>
        <p:spPr>
          <a:xfrm>
            <a:off x="512763" y="1755775"/>
            <a:ext cx="8416925" cy="4527550"/>
          </a:xfrm>
        </p:spPr>
        <p:txBody>
          <a:bodyPr/>
          <a:lstStyle/>
          <a:p>
            <a:pPr marL="19050" indent="0">
              <a:lnSpc>
                <a:spcPct val="140000"/>
              </a:lnSpc>
              <a:buFont typeface="宋体" panose="02010600030101010101" pitchFamily="2" charset="-122"/>
              <a:buNone/>
            </a:pPr>
            <a:r>
              <a:rPr lang="en-US" altLang="zh-CN" sz="2400">
                <a:latin typeface="Tempus Sans ITC" pitchFamily="82" charset="77"/>
              </a:rPr>
              <a:t>1 I/O</a:t>
            </a:r>
            <a:r>
              <a:rPr lang="zh-CN" altLang="en-US" sz="2400">
                <a:latin typeface="Tempus Sans ITC" pitchFamily="82" charset="77"/>
              </a:rPr>
              <a:t>通道控制方式</a:t>
            </a:r>
          </a:p>
          <a:p>
            <a:pPr marL="19050" indent="0">
              <a:lnSpc>
                <a:spcPct val="140000"/>
              </a:lnSpc>
              <a:buFontTx/>
              <a:buNone/>
            </a:pPr>
            <a:r>
              <a:rPr lang="en-US" altLang="zh-CN" sz="2400">
                <a:latin typeface="Tempus Sans ITC" pitchFamily="82" charset="77"/>
              </a:rPr>
              <a:t>(1)</a:t>
            </a:r>
            <a:r>
              <a:rPr lang="zh-CN" altLang="en-US" sz="2400">
                <a:latin typeface="Tempus Sans ITC" pitchFamily="82" charset="77"/>
              </a:rPr>
              <a:t>解决的问题</a:t>
            </a:r>
          </a:p>
          <a:p>
            <a:pPr marL="19050" indent="0">
              <a:lnSpc>
                <a:spcPct val="140000"/>
              </a:lnSpc>
              <a:buFontTx/>
              <a:buNone/>
            </a:pPr>
            <a:r>
              <a:rPr lang="zh-CN" altLang="en-US" sz="2400">
                <a:latin typeface="Tempus Sans ITC" pitchFamily="82" charset="77"/>
              </a:rPr>
              <a:t>进一步提高速度，提高</a:t>
            </a:r>
            <a:r>
              <a:rPr lang="en-US" altLang="zh-CN" sz="2400">
                <a:latin typeface="Tempus Sans ITC" pitchFamily="82" charset="77"/>
              </a:rPr>
              <a:t>CPU</a:t>
            </a:r>
            <a:r>
              <a:rPr lang="zh-CN" altLang="en-US" sz="2400">
                <a:latin typeface="Tempus Sans ITC" pitchFamily="82" charset="77"/>
              </a:rPr>
              <a:t>利用率。</a:t>
            </a:r>
            <a:r>
              <a:rPr lang="en-US" altLang="zh-CN" sz="2400">
                <a:latin typeface="Tempus Sans ITC" pitchFamily="82" charset="77"/>
              </a:rPr>
              <a:t>IO</a:t>
            </a:r>
            <a:r>
              <a:rPr lang="zh-CN" altLang="en-US" sz="2400">
                <a:latin typeface="Tempus Sans ITC" pitchFamily="82" charset="77"/>
              </a:rPr>
              <a:t>通道对此极为有效。</a:t>
            </a:r>
          </a:p>
          <a:p>
            <a:pPr marL="19050" indent="0">
              <a:lnSpc>
                <a:spcPct val="140000"/>
              </a:lnSpc>
              <a:buFontTx/>
              <a:buNone/>
            </a:pPr>
            <a:r>
              <a:rPr lang="en-US" altLang="zh-CN" sz="2400">
                <a:latin typeface="Tempus Sans ITC" pitchFamily="82" charset="77"/>
              </a:rPr>
              <a:t>(2)</a:t>
            </a:r>
            <a:r>
              <a:rPr lang="zh-CN" altLang="en-US" sz="2400">
                <a:latin typeface="Tempus Sans ITC" pitchFamily="82" charset="77"/>
              </a:rPr>
              <a:t>特点</a:t>
            </a:r>
          </a:p>
          <a:p>
            <a:pPr marL="19050" indent="0">
              <a:lnSpc>
                <a:spcPct val="140000"/>
              </a:lnSpc>
              <a:buFontTx/>
              <a:buNone/>
            </a:pPr>
            <a:r>
              <a:rPr lang="en-US" altLang="zh-CN" sz="2400">
                <a:latin typeface="Tempus Sans ITC" pitchFamily="82" charset="77"/>
              </a:rPr>
              <a:t>1) </a:t>
            </a:r>
            <a:r>
              <a:rPr lang="zh-CN" altLang="en-US" sz="2400">
                <a:latin typeface="Tempus Sans ITC" pitchFamily="82" charset="77"/>
              </a:rPr>
              <a:t>数据传送的单位：多个数据块</a:t>
            </a:r>
          </a:p>
          <a:p>
            <a:pPr marL="19050" indent="0">
              <a:lnSpc>
                <a:spcPct val="140000"/>
              </a:lnSpc>
              <a:buFontTx/>
              <a:buNone/>
            </a:pPr>
            <a:r>
              <a:rPr lang="en-US" altLang="zh-CN" sz="2400">
                <a:latin typeface="Tempus Sans ITC" pitchFamily="82" charset="77"/>
              </a:rPr>
              <a:t>2) </a:t>
            </a:r>
            <a:r>
              <a:rPr lang="zh-CN" altLang="en-US" sz="2400">
                <a:latin typeface="Tempus Sans ITC" pitchFamily="82" charset="77"/>
              </a:rPr>
              <a:t>数据传输的方向：通道</a:t>
            </a:r>
            <a:r>
              <a:rPr lang="en-US" altLang="zh-CN" sz="2400">
                <a:latin typeface="Tempus Sans ITC" pitchFamily="82" charset="77"/>
              </a:rPr>
              <a:t>←→</a:t>
            </a:r>
            <a:r>
              <a:rPr lang="zh-CN" altLang="en-US" sz="2400">
                <a:latin typeface="Tempus Sans ITC" pitchFamily="82" charset="77"/>
              </a:rPr>
              <a:t>内存</a:t>
            </a:r>
          </a:p>
        </p:txBody>
      </p:sp>
      <p:pic>
        <p:nvPicPr>
          <p:cNvPr id="87042" name="Picture 2" descr="无标题-4">
            <a:extLst>
              <a:ext uri="{FF2B5EF4-FFF2-40B4-BE49-F238E27FC236}">
                <a16:creationId xmlns:a16="http://schemas.microsoft.com/office/drawing/2014/main" id="{1353822B-8C02-0042-B8FB-AF6C0A6187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3" name="Picture 3" descr="无标题-5">
            <a:extLst>
              <a:ext uri="{FF2B5EF4-FFF2-40B4-BE49-F238E27FC236}">
                <a16:creationId xmlns:a16="http://schemas.microsoft.com/office/drawing/2014/main" id="{9B1A1BC0-3A64-E440-BBBA-C9B8AD5B6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4" name="标题 5">
            <a:extLst>
              <a:ext uri="{FF2B5EF4-FFF2-40B4-BE49-F238E27FC236}">
                <a16:creationId xmlns:a16="http://schemas.microsoft.com/office/drawing/2014/main" id="{538BE887-29DD-6B41-9356-E6DC91A5732E}"/>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I/O通道控制方式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par>
                                <p:cTn id="11" presetID="56" presetClass="entr" presetSubtype="0" fill="hold" nodeType="withEffect">
                                  <p:stCondLst>
                                    <p:cond delay="0"/>
                                  </p:stCondLst>
                                  <p:iterate type="lt">
                                    <p:tmPct val="10000"/>
                                  </p:iterate>
                                  <p:childTnLst>
                                    <p:set>
                                      <p:cBhvr>
                                        <p:cTn id="12" dur="1" fill="hold">
                                          <p:stCondLst>
                                            <p:cond delay="0"/>
                                          </p:stCondLst>
                                        </p:cTn>
                                        <p:tgtEl>
                                          <p:spTgt spid="2">
                                            <p:txEl>
                                              <p:pRg st="1" end="1"/>
                                            </p:txEl>
                                          </p:spTgt>
                                        </p:tgtEl>
                                        <p:attrNameLst>
                                          <p:attrName>style.visibility</p:attrName>
                                        </p:attrNameLst>
                                      </p:cBhvr>
                                      <p:to>
                                        <p:strVal val="visible"/>
                                      </p:to>
                                    </p:set>
                                    <p:anim by="(-#ppt_w*2)" calcmode="lin" valueType="num">
                                      <p:cBhvr rctx="PPT">
                                        <p:cTn id="13" dur="500" autoRev="1" fill="hold">
                                          <p:stCondLst>
                                            <p:cond delay="0"/>
                                          </p:stCondLst>
                                        </p:cTn>
                                        <p:tgtEl>
                                          <p:spTgt spid="2">
                                            <p:txEl>
                                              <p:pRg st="1" end="1"/>
                                            </p:txEl>
                                          </p:spTgt>
                                        </p:tgtEl>
                                        <p:attrNameLst>
                                          <p:attrName>ppt_w</p:attrName>
                                        </p:attrNameLst>
                                      </p:cBhvr>
                                    </p:anim>
                                    <p:anim by="(#ppt_w*0.50)" calcmode="lin" valueType="num">
                                      <p:cBhvr>
                                        <p:cTn id="14" dur="500" decel="50000" autoRev="1" fill="hold">
                                          <p:stCondLst>
                                            <p:cond delay="0"/>
                                          </p:stCondLst>
                                        </p:cTn>
                                        <p:tgtEl>
                                          <p:spTgt spid="2">
                                            <p:txEl>
                                              <p:pRg st="1" end="1"/>
                                            </p:txEl>
                                          </p:spTgt>
                                        </p:tgtEl>
                                        <p:attrNameLst>
                                          <p:attrName>ppt_x</p:attrName>
                                        </p:attrNameLst>
                                      </p:cBhvr>
                                    </p:anim>
                                    <p:anim from="(-#ppt_h/2)" to="(#ppt_y)" calcmode="lin" valueType="num">
                                      <p:cBhvr>
                                        <p:cTn id="15" dur="1000" fill="hold">
                                          <p:stCondLst>
                                            <p:cond delay="0"/>
                                          </p:stCondLst>
                                        </p:cTn>
                                        <p:tgtEl>
                                          <p:spTgt spid="2">
                                            <p:txEl>
                                              <p:pRg st="1" end="1"/>
                                            </p:txEl>
                                          </p:spTgt>
                                        </p:tgtEl>
                                        <p:attrNameLst>
                                          <p:attrName>ppt_y</p:attrName>
                                        </p:attrNameLst>
                                      </p:cBhvr>
                                    </p:anim>
                                    <p:animRot by="21600000">
                                      <p:cBhvr>
                                        <p:cTn id="16" dur="1000" fill="hold">
                                          <p:stCondLst>
                                            <p:cond delay="0"/>
                                          </p:stCondLst>
                                        </p:cTn>
                                        <p:tgtEl>
                                          <p:spTgt spid="2">
                                            <p:txEl>
                                              <p:pRg st="1" end="1"/>
                                            </p:txEl>
                                          </p:spTgt>
                                        </p:tgtEl>
                                        <p:attrNameLst>
                                          <p:attrName>r</p:attrName>
                                        </p:attrNameLst>
                                      </p:cBhvr>
                                    </p:animRot>
                                  </p:childTnLst>
                                </p:cTn>
                              </p:par>
                              <p:par>
                                <p:cTn id="17" presetID="56" presetClass="entr" presetSubtype="0" fill="hold" nodeType="withEffect">
                                  <p:stCondLst>
                                    <p:cond delay="0"/>
                                  </p:stCondLst>
                                  <p:iterate type="lt">
                                    <p:tmPct val="10000"/>
                                  </p:iterate>
                                  <p:childTnLst>
                                    <p:set>
                                      <p:cBhvr>
                                        <p:cTn id="18" dur="1" fill="hold">
                                          <p:stCondLst>
                                            <p:cond delay="0"/>
                                          </p:stCondLst>
                                        </p:cTn>
                                        <p:tgtEl>
                                          <p:spTgt spid="2">
                                            <p:txEl>
                                              <p:pRg st="2" end="2"/>
                                            </p:txEl>
                                          </p:spTgt>
                                        </p:tgtEl>
                                        <p:attrNameLst>
                                          <p:attrName>style.visibility</p:attrName>
                                        </p:attrNameLst>
                                      </p:cBhvr>
                                      <p:to>
                                        <p:strVal val="visible"/>
                                      </p:to>
                                    </p:set>
                                    <p:anim by="(-#ppt_w*2)" calcmode="lin" valueType="num">
                                      <p:cBhvr rctx="PPT">
                                        <p:cTn id="19" dur="500" autoRev="1" fill="hold">
                                          <p:stCondLst>
                                            <p:cond delay="0"/>
                                          </p:stCondLst>
                                        </p:cTn>
                                        <p:tgtEl>
                                          <p:spTgt spid="2">
                                            <p:txEl>
                                              <p:pRg st="2" end="2"/>
                                            </p:txEl>
                                          </p:spTgt>
                                        </p:tgtEl>
                                        <p:attrNameLst>
                                          <p:attrName>ppt_w</p:attrName>
                                        </p:attrNameLst>
                                      </p:cBhvr>
                                    </p:anim>
                                    <p:anim by="(#ppt_w*0.50)" calcmode="lin" valueType="num">
                                      <p:cBhvr>
                                        <p:cTn id="20" dur="500" decel="50000" autoRev="1" fill="hold">
                                          <p:stCondLst>
                                            <p:cond delay="0"/>
                                          </p:stCondLst>
                                        </p:cTn>
                                        <p:tgtEl>
                                          <p:spTgt spid="2">
                                            <p:txEl>
                                              <p:pRg st="2" end="2"/>
                                            </p:txEl>
                                          </p:spTgt>
                                        </p:tgtEl>
                                        <p:attrNameLst>
                                          <p:attrName>ppt_x</p:attrName>
                                        </p:attrNameLst>
                                      </p:cBhvr>
                                    </p:anim>
                                    <p:anim from="(-#ppt_h/2)" to="(#ppt_y)" calcmode="lin" valueType="num">
                                      <p:cBhvr>
                                        <p:cTn id="21" dur="1000" fill="hold">
                                          <p:stCondLst>
                                            <p:cond delay="0"/>
                                          </p:stCondLst>
                                        </p:cTn>
                                        <p:tgtEl>
                                          <p:spTgt spid="2">
                                            <p:txEl>
                                              <p:pRg st="2" end="2"/>
                                            </p:txEl>
                                          </p:spTgt>
                                        </p:tgtEl>
                                        <p:attrNameLst>
                                          <p:attrName>ppt_y</p:attrName>
                                        </p:attrNameLst>
                                      </p:cBhvr>
                                    </p:anim>
                                    <p:animRot by="21600000">
                                      <p:cBhvr>
                                        <p:cTn id="22" dur="1000" fill="hold">
                                          <p:stCondLst>
                                            <p:cond delay="0"/>
                                          </p:stCondLst>
                                        </p:cTn>
                                        <p:tgtEl>
                                          <p:spTgt spid="2">
                                            <p:txEl>
                                              <p:pRg st="2" end="2"/>
                                            </p:txEl>
                                          </p:spTgt>
                                        </p:tgtEl>
                                        <p:attrNameLst>
                                          <p:attrName>r</p:attrName>
                                        </p:attrNameLst>
                                      </p:cBhvr>
                                    </p:animRot>
                                  </p:childTnLst>
                                </p:cTn>
                              </p:par>
                              <p:par>
                                <p:cTn id="23" presetID="56" presetClass="entr" presetSubtype="0" fill="hold" nodeType="withEffect">
                                  <p:stCondLst>
                                    <p:cond delay="0"/>
                                  </p:stCondLst>
                                  <p:iterate type="lt">
                                    <p:tmPct val="10000"/>
                                  </p:iterate>
                                  <p:childTnLst>
                                    <p:set>
                                      <p:cBhvr>
                                        <p:cTn id="24" dur="1" fill="hold">
                                          <p:stCondLst>
                                            <p:cond delay="0"/>
                                          </p:stCondLst>
                                        </p:cTn>
                                        <p:tgtEl>
                                          <p:spTgt spid="2">
                                            <p:txEl>
                                              <p:pRg st="3" end="3"/>
                                            </p:txEl>
                                          </p:spTgt>
                                        </p:tgtEl>
                                        <p:attrNameLst>
                                          <p:attrName>style.visibility</p:attrName>
                                        </p:attrNameLst>
                                      </p:cBhvr>
                                      <p:to>
                                        <p:strVal val="visible"/>
                                      </p:to>
                                    </p:set>
                                    <p:anim by="(-#ppt_w*2)" calcmode="lin" valueType="num">
                                      <p:cBhvr rctx="PPT">
                                        <p:cTn id="25" dur="500" autoRev="1" fill="hold">
                                          <p:stCondLst>
                                            <p:cond delay="0"/>
                                          </p:stCondLst>
                                        </p:cTn>
                                        <p:tgtEl>
                                          <p:spTgt spid="2">
                                            <p:txEl>
                                              <p:pRg st="3" end="3"/>
                                            </p:txEl>
                                          </p:spTgt>
                                        </p:tgtEl>
                                        <p:attrNameLst>
                                          <p:attrName>ppt_w</p:attrName>
                                        </p:attrNameLst>
                                      </p:cBhvr>
                                    </p:anim>
                                    <p:anim by="(#ppt_w*0.50)" calcmode="lin" valueType="num">
                                      <p:cBhvr>
                                        <p:cTn id="26" dur="500" decel="50000" autoRev="1" fill="hold">
                                          <p:stCondLst>
                                            <p:cond delay="0"/>
                                          </p:stCondLst>
                                        </p:cTn>
                                        <p:tgtEl>
                                          <p:spTgt spid="2">
                                            <p:txEl>
                                              <p:pRg st="3" end="3"/>
                                            </p:txEl>
                                          </p:spTgt>
                                        </p:tgtEl>
                                        <p:attrNameLst>
                                          <p:attrName>ppt_x</p:attrName>
                                        </p:attrNameLst>
                                      </p:cBhvr>
                                    </p:anim>
                                    <p:anim from="(-#ppt_h/2)" to="(#ppt_y)" calcmode="lin" valueType="num">
                                      <p:cBhvr>
                                        <p:cTn id="27" dur="1000" fill="hold">
                                          <p:stCondLst>
                                            <p:cond delay="0"/>
                                          </p:stCondLst>
                                        </p:cTn>
                                        <p:tgtEl>
                                          <p:spTgt spid="2">
                                            <p:txEl>
                                              <p:pRg st="3" end="3"/>
                                            </p:txEl>
                                          </p:spTgt>
                                        </p:tgtEl>
                                        <p:attrNameLst>
                                          <p:attrName>ppt_y</p:attrName>
                                        </p:attrNameLst>
                                      </p:cBhvr>
                                    </p:anim>
                                    <p:animRot by="21600000">
                                      <p:cBhvr>
                                        <p:cTn id="28" dur="1000" fill="hold">
                                          <p:stCondLst>
                                            <p:cond delay="0"/>
                                          </p:stCondLst>
                                        </p:cTn>
                                        <p:tgtEl>
                                          <p:spTgt spid="2">
                                            <p:txEl>
                                              <p:pRg st="3" end="3"/>
                                            </p:txEl>
                                          </p:spTgt>
                                        </p:tgtEl>
                                        <p:attrNameLst>
                                          <p:attrName>r</p:attrName>
                                        </p:attrNameLst>
                                      </p:cBhvr>
                                    </p:animRot>
                                  </p:childTnLst>
                                </p:cTn>
                              </p:par>
                              <p:par>
                                <p:cTn id="29" presetID="56" presetClass="entr" presetSubtype="0" fill="hold" nodeType="withEffect">
                                  <p:stCondLst>
                                    <p:cond delay="0"/>
                                  </p:stCondLst>
                                  <p:iterate type="lt">
                                    <p:tmPct val="10000"/>
                                  </p:iterate>
                                  <p:childTnLst>
                                    <p:set>
                                      <p:cBhvr>
                                        <p:cTn id="30" dur="1" fill="hold">
                                          <p:stCondLst>
                                            <p:cond delay="0"/>
                                          </p:stCondLst>
                                        </p:cTn>
                                        <p:tgtEl>
                                          <p:spTgt spid="2">
                                            <p:txEl>
                                              <p:pRg st="4" end="4"/>
                                            </p:txEl>
                                          </p:spTgt>
                                        </p:tgtEl>
                                        <p:attrNameLst>
                                          <p:attrName>style.visibility</p:attrName>
                                        </p:attrNameLst>
                                      </p:cBhvr>
                                      <p:to>
                                        <p:strVal val="visible"/>
                                      </p:to>
                                    </p:set>
                                    <p:anim by="(-#ppt_w*2)" calcmode="lin" valueType="num">
                                      <p:cBhvr rctx="PPT">
                                        <p:cTn id="31" dur="500" autoRev="1" fill="hold">
                                          <p:stCondLst>
                                            <p:cond delay="0"/>
                                          </p:stCondLst>
                                        </p:cTn>
                                        <p:tgtEl>
                                          <p:spTgt spid="2">
                                            <p:txEl>
                                              <p:pRg st="4" end="4"/>
                                            </p:txEl>
                                          </p:spTgt>
                                        </p:tgtEl>
                                        <p:attrNameLst>
                                          <p:attrName>ppt_w</p:attrName>
                                        </p:attrNameLst>
                                      </p:cBhvr>
                                    </p:anim>
                                    <p:anim by="(#ppt_w*0.50)" calcmode="lin" valueType="num">
                                      <p:cBhvr>
                                        <p:cTn id="32" dur="500" decel="50000" autoRev="1" fill="hold">
                                          <p:stCondLst>
                                            <p:cond delay="0"/>
                                          </p:stCondLst>
                                        </p:cTn>
                                        <p:tgtEl>
                                          <p:spTgt spid="2">
                                            <p:txEl>
                                              <p:pRg st="4" end="4"/>
                                            </p:txEl>
                                          </p:spTgt>
                                        </p:tgtEl>
                                        <p:attrNameLst>
                                          <p:attrName>ppt_x</p:attrName>
                                        </p:attrNameLst>
                                      </p:cBhvr>
                                    </p:anim>
                                    <p:anim from="(-#ppt_h/2)" to="(#ppt_y)" calcmode="lin" valueType="num">
                                      <p:cBhvr>
                                        <p:cTn id="33" dur="1000" fill="hold">
                                          <p:stCondLst>
                                            <p:cond delay="0"/>
                                          </p:stCondLst>
                                        </p:cTn>
                                        <p:tgtEl>
                                          <p:spTgt spid="2">
                                            <p:txEl>
                                              <p:pRg st="4" end="4"/>
                                            </p:txEl>
                                          </p:spTgt>
                                        </p:tgtEl>
                                        <p:attrNameLst>
                                          <p:attrName>ppt_y</p:attrName>
                                        </p:attrNameLst>
                                      </p:cBhvr>
                                    </p:anim>
                                    <p:animRot by="21600000">
                                      <p:cBhvr>
                                        <p:cTn id="34" dur="1000" fill="hold">
                                          <p:stCondLst>
                                            <p:cond delay="0"/>
                                          </p:stCondLst>
                                        </p:cTn>
                                        <p:tgtEl>
                                          <p:spTgt spid="2">
                                            <p:txEl>
                                              <p:pRg st="4" end="4"/>
                                            </p:txEl>
                                          </p:spTgt>
                                        </p:tgtEl>
                                        <p:attrNameLst>
                                          <p:attrName>r</p:attrName>
                                        </p:attrNameLst>
                                      </p:cBhvr>
                                    </p:animRot>
                                  </p:childTnLst>
                                </p:cTn>
                              </p:par>
                              <p:par>
                                <p:cTn id="35" presetID="56" presetClass="entr" presetSubtype="0" fill="hold" nodeType="withEffect">
                                  <p:stCondLst>
                                    <p:cond delay="0"/>
                                  </p:stCondLst>
                                  <p:iterate type="lt">
                                    <p:tmPct val="10000"/>
                                  </p:iterate>
                                  <p:childTnLst>
                                    <p:set>
                                      <p:cBhvr>
                                        <p:cTn id="36" dur="1" fill="hold">
                                          <p:stCondLst>
                                            <p:cond delay="0"/>
                                          </p:stCondLst>
                                        </p:cTn>
                                        <p:tgtEl>
                                          <p:spTgt spid="2">
                                            <p:txEl>
                                              <p:pRg st="5" end="5"/>
                                            </p:txEl>
                                          </p:spTgt>
                                        </p:tgtEl>
                                        <p:attrNameLst>
                                          <p:attrName>style.visibility</p:attrName>
                                        </p:attrNameLst>
                                      </p:cBhvr>
                                      <p:to>
                                        <p:strVal val="visible"/>
                                      </p:to>
                                    </p:set>
                                    <p:anim by="(-#ppt_w*2)" calcmode="lin" valueType="num">
                                      <p:cBhvr rctx="PPT">
                                        <p:cTn id="37" dur="500" autoRev="1" fill="hold">
                                          <p:stCondLst>
                                            <p:cond delay="0"/>
                                          </p:stCondLst>
                                        </p:cTn>
                                        <p:tgtEl>
                                          <p:spTgt spid="2">
                                            <p:txEl>
                                              <p:pRg st="5" end="5"/>
                                            </p:txEl>
                                          </p:spTgt>
                                        </p:tgtEl>
                                        <p:attrNameLst>
                                          <p:attrName>ppt_w</p:attrName>
                                        </p:attrNameLst>
                                      </p:cBhvr>
                                    </p:anim>
                                    <p:anim by="(#ppt_w*0.50)" calcmode="lin" valueType="num">
                                      <p:cBhvr>
                                        <p:cTn id="38" dur="500" decel="50000" autoRev="1" fill="hold">
                                          <p:stCondLst>
                                            <p:cond delay="0"/>
                                          </p:stCondLst>
                                        </p:cTn>
                                        <p:tgtEl>
                                          <p:spTgt spid="2">
                                            <p:txEl>
                                              <p:pRg st="5" end="5"/>
                                            </p:txEl>
                                          </p:spTgt>
                                        </p:tgtEl>
                                        <p:attrNameLst>
                                          <p:attrName>ppt_x</p:attrName>
                                        </p:attrNameLst>
                                      </p:cBhvr>
                                    </p:anim>
                                    <p:anim from="(-#ppt_h/2)" to="(#ppt_y)" calcmode="lin" valueType="num">
                                      <p:cBhvr>
                                        <p:cTn id="39" dur="1000" fill="hold">
                                          <p:stCondLst>
                                            <p:cond delay="0"/>
                                          </p:stCondLst>
                                        </p:cTn>
                                        <p:tgtEl>
                                          <p:spTgt spid="2">
                                            <p:txEl>
                                              <p:pRg st="5" end="5"/>
                                            </p:txEl>
                                          </p:spTgt>
                                        </p:tgtEl>
                                        <p:attrNameLst>
                                          <p:attrName>ppt_y</p:attrName>
                                        </p:attrNameLst>
                                      </p:cBhvr>
                                    </p:anim>
                                    <p:animRot by="21600000">
                                      <p:cBhvr>
                                        <p:cTn id="40" dur="1000" fill="hold">
                                          <p:stCondLst>
                                            <p:cond delay="0"/>
                                          </p:stCondLst>
                                        </p:cTn>
                                        <p:tgtEl>
                                          <p:spTgt spid="2">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19ABF2A8-CA3B-A842-AF9D-7CD7749E6E8C}"/>
              </a:ext>
            </a:extLst>
          </p:cNvPr>
          <p:cNvSpPr>
            <a:spLocks noGrp="1" noChangeArrowheads="1"/>
          </p:cNvSpPr>
          <p:nvPr>
            <p:ph idx="4294967295"/>
          </p:nvPr>
        </p:nvSpPr>
        <p:spPr>
          <a:xfrm>
            <a:off x="512763" y="1755775"/>
            <a:ext cx="8416925" cy="4527550"/>
          </a:xfrm>
        </p:spPr>
        <p:txBody>
          <a:bodyPr/>
          <a:lstStyle/>
          <a:p>
            <a:pPr marL="19050" indent="0">
              <a:lnSpc>
                <a:spcPct val="140000"/>
              </a:lnSpc>
              <a:buFont typeface="宋体" panose="02010600030101010101" pitchFamily="2" charset="-122"/>
              <a:buNone/>
            </a:pPr>
            <a:r>
              <a:rPr lang="en-US" altLang="zh-CN" sz="2400">
                <a:latin typeface="Tempus Sans ITC" pitchFamily="82" charset="77"/>
              </a:rPr>
              <a:t>2 </a:t>
            </a:r>
            <a:r>
              <a:rPr lang="zh-CN" altLang="en-US" sz="2400">
                <a:latin typeface="Tempus Sans ITC" pitchFamily="82" charset="77"/>
              </a:rPr>
              <a:t>通道程序 </a:t>
            </a:r>
          </a:p>
          <a:p>
            <a:pPr marL="19050" indent="0">
              <a:lnSpc>
                <a:spcPct val="140000"/>
              </a:lnSpc>
              <a:buFont typeface="宋体" panose="02010600030101010101" pitchFamily="2" charset="-122"/>
              <a:buNone/>
            </a:pPr>
            <a:r>
              <a:rPr lang="zh-CN" altLang="en-US" sz="2400">
                <a:latin typeface="Tempus Sans ITC" pitchFamily="82" charset="77"/>
              </a:rPr>
              <a:t>    通道通过执行通道程序，与设备控制器一起实现对</a:t>
            </a:r>
            <a:r>
              <a:rPr lang="en-US" altLang="zh-CN" sz="2400">
                <a:latin typeface="Tempus Sans ITC" pitchFamily="82" charset="77"/>
              </a:rPr>
              <a:t>I/O</a:t>
            </a:r>
            <a:r>
              <a:rPr lang="zh-CN" altLang="en-US" sz="2400">
                <a:latin typeface="Tempus Sans ITC" pitchFamily="82" charset="77"/>
              </a:rPr>
              <a:t>设备的控制，达到</a:t>
            </a:r>
            <a:r>
              <a:rPr lang="en-US" altLang="zh-CN" sz="2400">
                <a:latin typeface="Tempus Sans ITC" pitchFamily="82" charset="77"/>
              </a:rPr>
              <a:t>CPU</a:t>
            </a:r>
            <a:r>
              <a:rPr lang="zh-CN" altLang="en-US" sz="2400">
                <a:latin typeface="Tempus Sans ITC" pitchFamily="82" charset="77"/>
              </a:rPr>
              <a:t>、通道和</a:t>
            </a:r>
            <a:r>
              <a:rPr lang="en-US" altLang="zh-CN" sz="2400">
                <a:latin typeface="Tempus Sans ITC" pitchFamily="82" charset="77"/>
              </a:rPr>
              <a:t>I/O</a:t>
            </a:r>
            <a:r>
              <a:rPr lang="zh-CN" altLang="en-US" sz="2400">
                <a:latin typeface="Tempus Sans ITC" pitchFamily="82" charset="77"/>
              </a:rPr>
              <a:t>设备的并行操作。</a:t>
            </a:r>
          </a:p>
        </p:txBody>
      </p:sp>
      <p:pic>
        <p:nvPicPr>
          <p:cNvPr id="88066" name="Picture 2" descr="无标题-4">
            <a:extLst>
              <a:ext uri="{FF2B5EF4-FFF2-40B4-BE49-F238E27FC236}">
                <a16:creationId xmlns:a16="http://schemas.microsoft.com/office/drawing/2014/main" id="{87ED1457-6648-F94C-BE3A-FB491ACF68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67" name="Picture 3" descr="无标题-5">
            <a:extLst>
              <a:ext uri="{FF2B5EF4-FFF2-40B4-BE49-F238E27FC236}">
                <a16:creationId xmlns:a16="http://schemas.microsoft.com/office/drawing/2014/main" id="{3F88EA2F-11B0-404B-BCF0-6FE6136971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8" name="标题 5">
            <a:extLst>
              <a:ext uri="{FF2B5EF4-FFF2-40B4-BE49-F238E27FC236}">
                <a16:creationId xmlns:a16="http://schemas.microsoft.com/office/drawing/2014/main" id="{5A3B0BE0-64D4-3E4E-9ACB-D90D6E266241}"/>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I/O通道控制方式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89" name="文本占位符 5">
            <a:extLst>
              <a:ext uri="{FF2B5EF4-FFF2-40B4-BE49-F238E27FC236}">
                <a16:creationId xmlns:a16="http://schemas.microsoft.com/office/drawing/2014/main" id="{41DC72FD-4E89-2240-980B-19EA8C414999}"/>
              </a:ext>
            </a:extLst>
          </p:cNvPr>
          <p:cNvSpPr>
            <a:spLocks noGrp="1" noChangeArrowheads="1"/>
          </p:cNvSpPr>
          <p:nvPr>
            <p:ph type="body" idx="4294967295"/>
          </p:nvPr>
        </p:nvSpPr>
        <p:spPr>
          <a:xfrm>
            <a:off x="623888" y="4589463"/>
            <a:ext cx="7886700" cy="1500187"/>
          </a:xfrm>
        </p:spPr>
        <p:txBody>
          <a:bodyPr/>
          <a:lstStyle/>
          <a:p>
            <a:pPr marL="0" indent="0">
              <a:buFontTx/>
              <a:buNone/>
            </a:pPr>
            <a:endParaRPr lang="en-US" altLang="en-US" sz="1800">
              <a:solidFill>
                <a:srgbClr val="898989"/>
              </a:solidFill>
            </a:endParaRPr>
          </a:p>
        </p:txBody>
      </p:sp>
      <p:pic>
        <p:nvPicPr>
          <p:cNvPr id="3" name="Picture 2" descr="无标题-4">
            <a:extLst>
              <a:ext uri="{FF2B5EF4-FFF2-40B4-BE49-F238E27FC236}">
                <a16:creationId xmlns:a16="http://schemas.microsoft.com/office/drawing/2014/main" id="{94E2009A-7410-6148-8309-547A38B869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43113"/>
            <a:ext cx="91440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1" name="图片 8">
            <a:extLst>
              <a:ext uri="{FF2B5EF4-FFF2-40B4-BE49-F238E27FC236}">
                <a16:creationId xmlns:a16="http://schemas.microsoft.com/office/drawing/2014/main" id="{59C96C68-03ED-9E48-8CE7-B7C1B4E1C1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411"/>
          <a:stretch>
            <a:fillRect/>
          </a:stretch>
        </p:blipFill>
        <p:spPr bwMode="auto">
          <a:xfrm>
            <a:off x="5956300" y="3854450"/>
            <a:ext cx="3187700" cy="300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4">
            <a:extLst>
              <a:ext uri="{FF2B5EF4-FFF2-40B4-BE49-F238E27FC236}">
                <a16:creationId xmlns:a16="http://schemas.microsoft.com/office/drawing/2014/main" id="{496149AF-BB34-3F43-B675-2BE58E65F972}"/>
              </a:ext>
            </a:extLst>
          </p:cNvPr>
          <p:cNvSpPr>
            <a:spLocks noGrp="1" noChangeArrowheads="1"/>
          </p:cNvSpPr>
          <p:nvPr>
            <p:ph type="title" idx="4294967295"/>
          </p:nvPr>
        </p:nvSpPr>
        <p:spPr>
          <a:xfrm>
            <a:off x="623888" y="1711325"/>
            <a:ext cx="7886700" cy="1881188"/>
          </a:xfrm>
        </p:spPr>
        <p:txBody>
          <a:bodyPr anchor="b"/>
          <a:lstStyle/>
          <a:p>
            <a:r>
              <a:rPr lang="zh-CN" altLang="en-US">
                <a:latin typeface="Tempus Sans ITC" pitchFamily="82" charset="77"/>
                <a:ea typeface="黑体" panose="02010609060101010101" pitchFamily="49" charset="-122"/>
              </a:rPr>
              <a:t>缓冲管理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par>
                                <p:cTn id="10" presetID="56" presetClass="entr" presetSubtype="0" fill="hold" grpId="0" nodeType="withEffect">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 by="(-#ppt_w*2)" calcmode="lin" valueType="num">
                                      <p:cBhvr rctx="PPT">
                                        <p:cTn id="12" dur="500" autoRev="1" fill="hold">
                                          <p:stCondLst>
                                            <p:cond delay="0"/>
                                          </p:stCondLst>
                                        </p:cTn>
                                        <p:tgtEl>
                                          <p:spTgt spid="5"/>
                                        </p:tgtEl>
                                        <p:attrNameLst>
                                          <p:attrName>ppt_w</p:attrName>
                                        </p:attrNameLst>
                                      </p:cBhvr>
                                    </p:anim>
                                    <p:anim by="(#ppt_w*0.50)" calcmode="lin" valueType="num">
                                      <p:cBhvr>
                                        <p:cTn id="13" dur="500" decel="50000" autoRev="1" fill="hold">
                                          <p:stCondLst>
                                            <p:cond delay="0"/>
                                          </p:stCondLst>
                                        </p:cTn>
                                        <p:tgtEl>
                                          <p:spTgt spid="5"/>
                                        </p:tgtEl>
                                        <p:attrNameLst>
                                          <p:attrName>ppt_x</p:attrName>
                                        </p:attrNameLst>
                                      </p:cBhvr>
                                    </p:anim>
                                    <p:anim from="(-#ppt_h/2)" to="(#ppt_y)" calcmode="lin" valueType="num">
                                      <p:cBhvr>
                                        <p:cTn id="14" dur="1000" fill="hold">
                                          <p:stCondLst>
                                            <p:cond delay="0"/>
                                          </p:stCondLst>
                                        </p:cTn>
                                        <p:tgtEl>
                                          <p:spTgt spid="5"/>
                                        </p:tgtEl>
                                        <p:attrNameLst>
                                          <p:attrName>ppt_y</p:attrName>
                                        </p:attrNameLst>
                                      </p:cBhvr>
                                    </p:anim>
                                    <p:animRot by="21600000">
                                      <p:cBhvr>
                                        <p:cTn id="15"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3CE78AD1-0A60-944F-A88C-DBD403A29006}"/>
              </a:ext>
            </a:extLst>
          </p:cNvPr>
          <p:cNvSpPr>
            <a:spLocks noGrp="1" noChangeArrowheads="1"/>
          </p:cNvSpPr>
          <p:nvPr>
            <p:ph idx="4294967295"/>
          </p:nvPr>
        </p:nvSpPr>
        <p:spPr>
          <a:xfrm>
            <a:off x="512763" y="1755775"/>
            <a:ext cx="8416925" cy="4527550"/>
          </a:xfrm>
        </p:spPr>
        <p:txBody>
          <a:bodyPr/>
          <a:lstStyle/>
          <a:p>
            <a:pPr marL="361950">
              <a:lnSpc>
                <a:spcPct val="140000"/>
              </a:lnSpc>
            </a:pPr>
            <a:r>
              <a:rPr lang="zh-CN" altLang="en-US" sz="2400">
                <a:latin typeface="Tempus Sans ITC" pitchFamily="82" charset="77"/>
              </a:rPr>
              <a:t>在设备管理部分，存在的主要矛盾是高速的</a:t>
            </a:r>
            <a:r>
              <a:rPr lang="en-US" altLang="zh-CN" sz="2400">
                <a:latin typeface="Tempus Sans ITC" pitchFamily="82" charset="77"/>
              </a:rPr>
              <a:t>CPU</a:t>
            </a:r>
            <a:r>
              <a:rPr lang="zh-CN" altLang="en-US" sz="2400">
                <a:latin typeface="Tempus Sans ITC" pitchFamily="82" charset="77"/>
              </a:rPr>
              <a:t>和低速</a:t>
            </a:r>
            <a:r>
              <a:rPr lang="en-US" altLang="zh-CN" sz="2400">
                <a:latin typeface="Tempus Sans ITC" pitchFamily="82" charset="77"/>
              </a:rPr>
              <a:t>I/O</a:t>
            </a:r>
            <a:r>
              <a:rPr lang="zh-CN" altLang="en-US" sz="2400">
                <a:latin typeface="Tempus Sans ITC" pitchFamily="82" charset="77"/>
              </a:rPr>
              <a:t>设备之间速度不匹配的问题。</a:t>
            </a:r>
          </a:p>
          <a:p>
            <a:pPr marL="361950">
              <a:lnSpc>
                <a:spcPct val="140000"/>
              </a:lnSpc>
            </a:pPr>
            <a:r>
              <a:rPr lang="zh-CN" altLang="en-US" sz="2400">
                <a:latin typeface="Tempus Sans ITC" pitchFamily="82" charset="77"/>
              </a:rPr>
              <a:t>对于这种问题，处理的方法一般是增加缓冲。</a:t>
            </a:r>
          </a:p>
          <a:p>
            <a:pPr marL="361950">
              <a:lnSpc>
                <a:spcPct val="140000"/>
              </a:lnSpc>
            </a:pPr>
            <a:r>
              <a:rPr lang="zh-CN" altLang="en-US" sz="2400">
                <a:latin typeface="Tempus Sans ITC" pitchFamily="82" charset="77"/>
              </a:rPr>
              <a:t>类似的，在计算机网络通信中，高速发送设备和低速接收设备之间为了防止数据的丢失，也会增加缓冲区。</a:t>
            </a:r>
          </a:p>
        </p:txBody>
      </p:sp>
      <p:pic>
        <p:nvPicPr>
          <p:cNvPr id="90114" name="Picture 2" descr="无标题-4">
            <a:extLst>
              <a:ext uri="{FF2B5EF4-FFF2-40B4-BE49-F238E27FC236}">
                <a16:creationId xmlns:a16="http://schemas.microsoft.com/office/drawing/2014/main" id="{7E962FE2-2EEA-594A-9BED-3DC708A276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5" name="Picture 3" descr="无标题-5">
            <a:extLst>
              <a:ext uri="{FF2B5EF4-FFF2-40B4-BE49-F238E27FC236}">
                <a16:creationId xmlns:a16="http://schemas.microsoft.com/office/drawing/2014/main" id="{ABEEEB05-8698-A241-A5A3-C6BF1B86C4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26762A64-1817-194B-8644-B35D056AEE50}"/>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缓冲管理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50" presetClass="entr" presetSubtype="0" decel="10000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p:cTn id="15" dur="1000" fill="hold"/>
                                        <p:tgtEl>
                                          <p:spTgt spid="2">
                                            <p:txEl>
                                              <p:pRg st="0" end="0"/>
                                            </p:txEl>
                                          </p:spTgt>
                                        </p:tgtEl>
                                        <p:attrNameLst>
                                          <p:attrName>ppt_w</p:attrName>
                                        </p:attrNameLst>
                                      </p:cBhvr>
                                      <p:tavLst>
                                        <p:tav tm="0">
                                          <p:val>
                                            <p:strVal val="#ppt_w+.3"/>
                                          </p:val>
                                        </p:tav>
                                        <p:tav tm="100000">
                                          <p:val>
                                            <p:strVal val="#ppt_w"/>
                                          </p:val>
                                        </p:tav>
                                      </p:tavLst>
                                    </p:anim>
                                    <p:anim calcmode="lin" valueType="num">
                                      <p:cBhvr>
                                        <p:cTn id="16"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17" dur="1000"/>
                                        <p:tgtEl>
                                          <p:spTgt spid="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0" presetClass="entr" presetSubtype="0" decel="100000" fill="hold"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 calcmode="lin" valueType="num">
                                      <p:cBhvr>
                                        <p:cTn id="22" dur="1000" fill="hold"/>
                                        <p:tgtEl>
                                          <p:spTgt spid="2">
                                            <p:txEl>
                                              <p:pRg st="1" end="1"/>
                                            </p:txEl>
                                          </p:spTgt>
                                        </p:tgtEl>
                                        <p:attrNameLst>
                                          <p:attrName>ppt_w</p:attrName>
                                        </p:attrNameLst>
                                      </p:cBhvr>
                                      <p:tavLst>
                                        <p:tav tm="0">
                                          <p:val>
                                            <p:strVal val="#ppt_w+.3"/>
                                          </p:val>
                                        </p:tav>
                                        <p:tav tm="100000">
                                          <p:val>
                                            <p:strVal val="#ppt_w"/>
                                          </p:val>
                                        </p:tav>
                                      </p:tavLst>
                                    </p:anim>
                                    <p:anim calcmode="lin" valueType="num">
                                      <p:cBhvr>
                                        <p:cTn id="23"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24" dur="1000"/>
                                        <p:tgtEl>
                                          <p:spTgt spid="2">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0" presetClass="entr" presetSubtype="0" decel="100000"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anim calcmode="lin" valueType="num">
                                      <p:cBhvr>
                                        <p:cTn id="29" dur="1000" fill="hold"/>
                                        <p:tgtEl>
                                          <p:spTgt spid="2">
                                            <p:txEl>
                                              <p:pRg st="2" end="2"/>
                                            </p:txEl>
                                          </p:spTgt>
                                        </p:tgtEl>
                                        <p:attrNameLst>
                                          <p:attrName>ppt_w</p:attrName>
                                        </p:attrNameLst>
                                      </p:cBhvr>
                                      <p:tavLst>
                                        <p:tav tm="0">
                                          <p:val>
                                            <p:strVal val="#ppt_w+.3"/>
                                          </p:val>
                                        </p:tav>
                                        <p:tav tm="100000">
                                          <p:val>
                                            <p:strVal val="#ppt_w"/>
                                          </p:val>
                                        </p:tav>
                                      </p:tavLst>
                                    </p:anim>
                                    <p:anim calcmode="lin" valueType="num">
                                      <p:cBhvr>
                                        <p:cTn id="30" dur="1000" fill="hold"/>
                                        <p:tgtEl>
                                          <p:spTgt spid="2">
                                            <p:txEl>
                                              <p:pRg st="2" end="2"/>
                                            </p:txEl>
                                          </p:spTgt>
                                        </p:tgtEl>
                                        <p:attrNameLst>
                                          <p:attrName>ppt_h</p:attrName>
                                        </p:attrNameLst>
                                      </p:cBhvr>
                                      <p:tavLst>
                                        <p:tav tm="0">
                                          <p:val>
                                            <p:strVal val="#ppt_h"/>
                                          </p:val>
                                        </p:tav>
                                        <p:tav tm="100000">
                                          <p:val>
                                            <p:strVal val="#ppt_h"/>
                                          </p:val>
                                        </p:tav>
                                      </p:tavLst>
                                    </p:anim>
                                    <p:animEffect transition="in" filter="fade">
                                      <p:cBhvr>
                                        <p:cTn id="31"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3EF66B95-8289-0E4E-A3A6-B18975ADF7A8}"/>
              </a:ext>
            </a:extLst>
          </p:cNvPr>
          <p:cNvSpPr>
            <a:spLocks noGrp="1" noChangeArrowheads="1"/>
          </p:cNvSpPr>
          <p:nvPr>
            <p:ph idx="4294967295"/>
          </p:nvPr>
        </p:nvSpPr>
        <p:spPr>
          <a:xfrm>
            <a:off x="512763" y="1755775"/>
            <a:ext cx="8416925" cy="4527550"/>
          </a:xfrm>
        </p:spPr>
        <p:txBody>
          <a:bodyPr/>
          <a:lstStyle/>
          <a:p>
            <a:pPr marL="361950">
              <a:lnSpc>
                <a:spcPct val="140000"/>
              </a:lnSpc>
            </a:pPr>
            <a:endParaRPr lang="en-US" altLang="zh-CN" sz="2400">
              <a:latin typeface="Tempus Sans ITC" pitchFamily="82" charset="77"/>
            </a:endParaRPr>
          </a:p>
          <a:p>
            <a:pPr marL="361950">
              <a:lnSpc>
                <a:spcPct val="140000"/>
              </a:lnSpc>
            </a:pPr>
            <a:r>
              <a:rPr lang="zh-CN" altLang="en-US" sz="2400">
                <a:latin typeface="Tempus Sans ITC" pitchFamily="82" charset="77"/>
              </a:rPr>
              <a:t>缓和</a:t>
            </a:r>
            <a:r>
              <a:rPr lang="en-US" altLang="zh-CN" sz="2400">
                <a:latin typeface="Tempus Sans ITC" pitchFamily="82" charset="77"/>
              </a:rPr>
              <a:t>CPU</a:t>
            </a:r>
            <a:r>
              <a:rPr lang="zh-CN" altLang="en-US" sz="2400">
                <a:latin typeface="Tempus Sans ITC" pitchFamily="82" charset="77"/>
              </a:rPr>
              <a:t>和</a:t>
            </a:r>
            <a:r>
              <a:rPr lang="en-US" altLang="zh-CN" sz="2400">
                <a:latin typeface="Tempus Sans ITC" pitchFamily="82" charset="77"/>
              </a:rPr>
              <a:t>I/O</a:t>
            </a:r>
            <a:r>
              <a:rPr lang="zh-CN" altLang="en-US" sz="2400">
                <a:latin typeface="Tempus Sans ITC" pitchFamily="82" charset="77"/>
              </a:rPr>
              <a:t>设备速度不匹配的矛盾；</a:t>
            </a:r>
          </a:p>
          <a:p>
            <a:pPr marL="361950">
              <a:lnSpc>
                <a:spcPct val="140000"/>
              </a:lnSpc>
            </a:pPr>
            <a:r>
              <a:rPr lang="zh-CN" altLang="en-US" sz="2400">
                <a:latin typeface="Tempus Sans ITC" pitchFamily="82" charset="77"/>
              </a:rPr>
              <a:t>减少对</a:t>
            </a:r>
            <a:r>
              <a:rPr lang="en-US" altLang="zh-CN" sz="2400">
                <a:latin typeface="Tempus Sans ITC" pitchFamily="82" charset="77"/>
              </a:rPr>
              <a:t>CPU</a:t>
            </a:r>
            <a:r>
              <a:rPr lang="zh-CN" altLang="en-US" sz="2400">
                <a:latin typeface="Tempus Sans ITC" pitchFamily="82" charset="77"/>
              </a:rPr>
              <a:t>的中断频率，放宽对中断响应时间的限制；</a:t>
            </a:r>
          </a:p>
          <a:p>
            <a:pPr marL="361950">
              <a:lnSpc>
                <a:spcPct val="140000"/>
              </a:lnSpc>
            </a:pPr>
            <a:r>
              <a:rPr lang="zh-CN" altLang="en-US" sz="2400">
                <a:latin typeface="Tempus Sans ITC" pitchFamily="82" charset="77"/>
              </a:rPr>
              <a:t>提高</a:t>
            </a:r>
            <a:r>
              <a:rPr lang="en-US" altLang="zh-CN" sz="2400">
                <a:latin typeface="Tempus Sans ITC" pitchFamily="82" charset="77"/>
              </a:rPr>
              <a:t>CPU</a:t>
            </a:r>
            <a:r>
              <a:rPr lang="zh-CN" altLang="en-US" sz="2400">
                <a:latin typeface="Tempus Sans ITC" pitchFamily="82" charset="77"/>
              </a:rPr>
              <a:t>和</a:t>
            </a:r>
            <a:r>
              <a:rPr lang="en-US" altLang="zh-CN" sz="2400">
                <a:latin typeface="Tempus Sans ITC" pitchFamily="82" charset="77"/>
              </a:rPr>
              <a:t>I/O</a:t>
            </a:r>
            <a:r>
              <a:rPr lang="zh-CN" altLang="en-US" sz="2400">
                <a:latin typeface="Tempus Sans ITC" pitchFamily="82" charset="77"/>
              </a:rPr>
              <a:t>设备之间的并行性。</a:t>
            </a:r>
          </a:p>
        </p:txBody>
      </p:sp>
      <p:pic>
        <p:nvPicPr>
          <p:cNvPr id="91138" name="Picture 2" descr="无标题-4">
            <a:extLst>
              <a:ext uri="{FF2B5EF4-FFF2-40B4-BE49-F238E27FC236}">
                <a16:creationId xmlns:a16="http://schemas.microsoft.com/office/drawing/2014/main" id="{F49F9309-51A5-2C41-B454-166727F45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39" name="Picture 3" descr="无标题-5">
            <a:extLst>
              <a:ext uri="{FF2B5EF4-FFF2-40B4-BE49-F238E27FC236}">
                <a16:creationId xmlns:a16="http://schemas.microsoft.com/office/drawing/2014/main" id="{2A8BFD54-E576-C242-AF2C-F670A67926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85341CA5-5F83-1B4B-A84F-3AAF5AD25B31}"/>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缓冲解决的问题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50" presetClass="entr" presetSubtype="0" decel="10000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1000" fill="hold"/>
                                        <p:tgtEl>
                                          <p:spTgt spid="2">
                                            <p:txEl>
                                              <p:pRg st="1" end="1"/>
                                            </p:txEl>
                                          </p:spTgt>
                                        </p:tgtEl>
                                        <p:attrNameLst>
                                          <p:attrName>ppt_w</p:attrName>
                                        </p:attrNameLst>
                                      </p:cBhvr>
                                      <p:tavLst>
                                        <p:tav tm="0">
                                          <p:val>
                                            <p:strVal val="#ppt_w+.3"/>
                                          </p:val>
                                        </p:tav>
                                        <p:tav tm="100000">
                                          <p:val>
                                            <p:strVal val="#ppt_w"/>
                                          </p:val>
                                        </p:tav>
                                      </p:tavLst>
                                    </p:anim>
                                    <p:anim calcmode="lin" valueType="num">
                                      <p:cBhvr>
                                        <p:cTn id="16"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7" dur="1000"/>
                                        <p:tgtEl>
                                          <p:spTgt spid="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0" presetClass="entr" presetSubtype="0" decel="10000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 calcmode="lin" valueType="num">
                                      <p:cBhvr>
                                        <p:cTn id="22" dur="1000" fill="hold"/>
                                        <p:tgtEl>
                                          <p:spTgt spid="2">
                                            <p:txEl>
                                              <p:pRg st="2" end="2"/>
                                            </p:txEl>
                                          </p:spTgt>
                                        </p:tgtEl>
                                        <p:attrNameLst>
                                          <p:attrName>ppt_w</p:attrName>
                                        </p:attrNameLst>
                                      </p:cBhvr>
                                      <p:tavLst>
                                        <p:tav tm="0">
                                          <p:val>
                                            <p:strVal val="#ppt_w+.3"/>
                                          </p:val>
                                        </p:tav>
                                        <p:tav tm="100000">
                                          <p:val>
                                            <p:strVal val="#ppt_w"/>
                                          </p:val>
                                        </p:tav>
                                      </p:tavLst>
                                    </p:anim>
                                    <p:anim calcmode="lin" valueType="num">
                                      <p:cBhvr>
                                        <p:cTn id="23" dur="1000" fill="hold"/>
                                        <p:tgtEl>
                                          <p:spTgt spid="2">
                                            <p:txEl>
                                              <p:pRg st="2" end="2"/>
                                            </p:txEl>
                                          </p:spTgt>
                                        </p:tgtEl>
                                        <p:attrNameLst>
                                          <p:attrName>ppt_h</p:attrName>
                                        </p:attrNameLst>
                                      </p:cBhvr>
                                      <p:tavLst>
                                        <p:tav tm="0">
                                          <p:val>
                                            <p:strVal val="#ppt_h"/>
                                          </p:val>
                                        </p:tav>
                                        <p:tav tm="100000">
                                          <p:val>
                                            <p:strVal val="#ppt_h"/>
                                          </p:val>
                                        </p:tav>
                                      </p:tavLst>
                                    </p:anim>
                                    <p:animEffect transition="in" filter="fade">
                                      <p:cBhvr>
                                        <p:cTn id="24" dur="1000"/>
                                        <p:tgtEl>
                                          <p:spTgt spid="2">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0" presetClass="entr" presetSubtype="0" decel="100000" fill="hold"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 calcmode="lin" valueType="num">
                                      <p:cBhvr>
                                        <p:cTn id="29" dur="1000" fill="hold"/>
                                        <p:tgtEl>
                                          <p:spTgt spid="2">
                                            <p:txEl>
                                              <p:pRg st="3" end="3"/>
                                            </p:txEl>
                                          </p:spTgt>
                                        </p:tgtEl>
                                        <p:attrNameLst>
                                          <p:attrName>ppt_w</p:attrName>
                                        </p:attrNameLst>
                                      </p:cBhvr>
                                      <p:tavLst>
                                        <p:tav tm="0">
                                          <p:val>
                                            <p:strVal val="#ppt_w+.3"/>
                                          </p:val>
                                        </p:tav>
                                        <p:tav tm="100000">
                                          <p:val>
                                            <p:strVal val="#ppt_w"/>
                                          </p:val>
                                        </p:tav>
                                      </p:tavLst>
                                    </p:anim>
                                    <p:anim calcmode="lin" valueType="num">
                                      <p:cBhvr>
                                        <p:cTn id="30" dur="1000" fill="hold"/>
                                        <p:tgtEl>
                                          <p:spTgt spid="2">
                                            <p:txEl>
                                              <p:pRg st="3" end="3"/>
                                            </p:txEl>
                                          </p:spTgt>
                                        </p:tgtEl>
                                        <p:attrNameLst>
                                          <p:attrName>ppt_h</p:attrName>
                                        </p:attrNameLst>
                                      </p:cBhvr>
                                      <p:tavLst>
                                        <p:tav tm="0">
                                          <p:val>
                                            <p:strVal val="#ppt_h"/>
                                          </p:val>
                                        </p:tav>
                                        <p:tav tm="100000">
                                          <p:val>
                                            <p:strVal val="#ppt_h"/>
                                          </p:val>
                                        </p:tav>
                                      </p:tavLst>
                                    </p:anim>
                                    <p:animEffect transition="in" filter="fade">
                                      <p:cBhvr>
                                        <p:cTn id="31" dur="1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B1A1936B-55A3-2249-8BF9-E2463302FA06}"/>
              </a:ext>
            </a:extLst>
          </p:cNvPr>
          <p:cNvSpPr>
            <a:spLocks noGrp="1" noChangeArrowheads="1"/>
          </p:cNvSpPr>
          <p:nvPr>
            <p:ph idx="4294967295"/>
          </p:nvPr>
        </p:nvSpPr>
        <p:spPr>
          <a:xfrm>
            <a:off x="363538" y="1755775"/>
            <a:ext cx="8566150" cy="4527550"/>
          </a:xfrm>
        </p:spPr>
        <p:txBody>
          <a:bodyPr/>
          <a:lstStyle/>
          <a:p>
            <a:pPr marL="361950">
              <a:lnSpc>
                <a:spcPct val="140000"/>
              </a:lnSpc>
            </a:pPr>
            <a:r>
              <a:rPr lang="zh-CN" altLang="en-US" sz="2400">
                <a:latin typeface="Tempus Sans ITC" pitchFamily="82" charset="77"/>
              </a:rPr>
              <a:t>双缓冲，也成缓冲对换。在</a:t>
            </a:r>
            <a:r>
              <a:rPr lang="en-US" altLang="zh-CN" sz="2400">
                <a:latin typeface="Tempus Sans ITC" pitchFamily="82" charset="77"/>
              </a:rPr>
              <a:t>IO</a:t>
            </a:r>
            <a:r>
              <a:rPr lang="zh-CN" altLang="en-US" sz="2400">
                <a:latin typeface="Tempus Sans ITC" pitchFamily="82" charset="77"/>
              </a:rPr>
              <a:t>设备和</a:t>
            </a:r>
            <a:r>
              <a:rPr lang="en-US" altLang="zh-CN" sz="2400">
                <a:latin typeface="Tempus Sans ITC" pitchFamily="82" charset="77"/>
              </a:rPr>
              <a:t>CPU</a:t>
            </a:r>
            <a:r>
              <a:rPr lang="zh-CN" altLang="en-US" sz="2400">
                <a:latin typeface="Tempus Sans ITC" pitchFamily="82" charset="77"/>
              </a:rPr>
              <a:t>之间设置了两个缓冲区，使得它们能够交替访问不同的缓冲区，从而提高数据处理的效率。在输入与输出的速度基本匹配时可得到较好的效果，否则，由于缓冲区太少，不能缓解</a:t>
            </a:r>
            <a:r>
              <a:rPr lang="en-US" altLang="zh-CN" sz="2400">
                <a:latin typeface="Tempus Sans ITC" pitchFamily="82" charset="77"/>
              </a:rPr>
              <a:t>IO</a:t>
            </a:r>
            <a:r>
              <a:rPr lang="zh-CN" altLang="en-US" sz="2400">
                <a:latin typeface="Tempus Sans ITC" pitchFamily="82" charset="77"/>
              </a:rPr>
              <a:t>设备和</a:t>
            </a:r>
            <a:r>
              <a:rPr lang="en-US" altLang="zh-CN" sz="2400">
                <a:latin typeface="Tempus Sans ITC" pitchFamily="82" charset="77"/>
              </a:rPr>
              <a:t>CPU</a:t>
            </a:r>
            <a:r>
              <a:rPr lang="zh-CN" altLang="en-US" sz="2400">
                <a:latin typeface="Tempus Sans ITC" pitchFamily="82" charset="77"/>
              </a:rPr>
              <a:t>之间的速度压力。双缓冲退化为单缓冲。</a:t>
            </a:r>
          </a:p>
          <a:p>
            <a:pPr marL="361950">
              <a:lnSpc>
                <a:spcPct val="140000"/>
              </a:lnSpc>
            </a:pPr>
            <a:r>
              <a:rPr lang="zh-CN" altLang="en-US" sz="2400">
                <a:latin typeface="Tempus Sans ITC" pitchFamily="82" charset="77"/>
              </a:rPr>
              <a:t>存在问题：当速度不匹配时效果退化到单缓冲机制的程度。</a:t>
            </a:r>
          </a:p>
          <a:p>
            <a:pPr marL="361950">
              <a:lnSpc>
                <a:spcPct val="140000"/>
              </a:lnSpc>
            </a:pPr>
            <a:r>
              <a:rPr lang="zh-CN" altLang="en-US" sz="2400">
                <a:latin typeface="Tempus Sans ITC" pitchFamily="82" charset="77"/>
              </a:rPr>
              <a:t>解决办法：增加缓冲个数，按照循环链的方式组织缓冲区，如图</a:t>
            </a:r>
            <a:r>
              <a:rPr lang="en-US" altLang="zh-CN" sz="2400">
                <a:latin typeface="Tempus Sans ITC" pitchFamily="82" charset="77"/>
              </a:rPr>
              <a:t>6-11</a:t>
            </a:r>
            <a:r>
              <a:rPr lang="zh-CN" altLang="en-US" sz="2400">
                <a:latin typeface="Tempus Sans ITC" pitchFamily="82" charset="77"/>
              </a:rPr>
              <a:t>所示。</a:t>
            </a:r>
          </a:p>
        </p:txBody>
      </p:sp>
      <p:pic>
        <p:nvPicPr>
          <p:cNvPr id="92162" name="Picture 2" descr="无标题-4">
            <a:extLst>
              <a:ext uri="{FF2B5EF4-FFF2-40B4-BE49-F238E27FC236}">
                <a16:creationId xmlns:a16="http://schemas.microsoft.com/office/drawing/2014/main" id="{52865AB5-4EBF-FC4E-BBE9-CA0779736B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3" name="Picture 3" descr="无标题-5">
            <a:extLst>
              <a:ext uri="{FF2B5EF4-FFF2-40B4-BE49-F238E27FC236}">
                <a16:creationId xmlns:a16="http://schemas.microsoft.com/office/drawing/2014/main" id="{E1E72FA0-6E5E-1145-BAB0-D4BE0EBA8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3D588774-AB13-884E-9ABA-3EA49C0E66C7}"/>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双缓冲</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p:cTn id="15"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 calcmode="lin" valueType="num">
                                      <p:cBhvr>
                                        <p:cTn id="21"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p:cTn id="2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73C4855C-50C7-9A41-AE00-FC35F12DADF1}"/>
              </a:ext>
            </a:extLst>
          </p:cNvPr>
          <p:cNvSpPr>
            <a:spLocks noGrp="1" noChangeArrowheads="1"/>
          </p:cNvSpPr>
          <p:nvPr>
            <p:ph idx="4294967295"/>
          </p:nvPr>
        </p:nvSpPr>
        <p:spPr>
          <a:xfrm>
            <a:off x="363538" y="1755775"/>
            <a:ext cx="4019550" cy="4527550"/>
          </a:xfrm>
        </p:spPr>
        <p:txBody>
          <a:bodyPr/>
          <a:lstStyle/>
          <a:p>
            <a:pPr marL="361950">
              <a:lnSpc>
                <a:spcPct val="140000"/>
              </a:lnSpc>
            </a:pPr>
            <a:r>
              <a:rPr lang="zh-CN" altLang="en-US" sz="2400">
                <a:latin typeface="Tempus Sans ITC" pitchFamily="82" charset="77"/>
              </a:rPr>
              <a:t>因为双缓冲机制存在的问题和解决思路，增加缓冲区以减轻</a:t>
            </a:r>
            <a:r>
              <a:rPr lang="en-US" altLang="zh-CN" sz="2400">
                <a:latin typeface="Tempus Sans ITC" pitchFamily="82" charset="77"/>
              </a:rPr>
              <a:t>IO</a:t>
            </a:r>
            <a:r>
              <a:rPr lang="zh-CN" altLang="en-US" sz="2400">
                <a:latin typeface="Tempus Sans ITC" pitchFamily="82" charset="77"/>
              </a:rPr>
              <a:t>设备和</a:t>
            </a:r>
            <a:r>
              <a:rPr lang="en-US" altLang="zh-CN" sz="2400">
                <a:latin typeface="Tempus Sans ITC" pitchFamily="82" charset="77"/>
              </a:rPr>
              <a:t>CPU</a:t>
            </a:r>
            <a:r>
              <a:rPr lang="zh-CN" altLang="en-US" sz="2400">
                <a:latin typeface="Tempus Sans ITC" pitchFamily="82" charset="77"/>
              </a:rPr>
              <a:t>速度差的压力是可行的。</a:t>
            </a:r>
          </a:p>
          <a:p>
            <a:pPr marL="361950">
              <a:lnSpc>
                <a:spcPct val="140000"/>
              </a:lnSpc>
            </a:pPr>
            <a:r>
              <a:rPr lang="zh-CN" altLang="en-US" sz="2400">
                <a:latin typeface="Tempus Sans ITC" pitchFamily="82" charset="77"/>
              </a:rPr>
              <a:t>循环缓冲机制就是一种合理组织多个缓冲区，实现</a:t>
            </a:r>
            <a:r>
              <a:rPr lang="en-US" altLang="zh-CN" sz="2400">
                <a:latin typeface="Tempus Sans ITC" pitchFamily="82" charset="77"/>
              </a:rPr>
              <a:t>IO</a:t>
            </a:r>
            <a:r>
              <a:rPr lang="zh-CN" altLang="en-US" sz="2400">
                <a:latin typeface="Tempus Sans ITC" pitchFamily="82" charset="77"/>
              </a:rPr>
              <a:t>设备和</a:t>
            </a:r>
            <a:r>
              <a:rPr lang="en-US" altLang="zh-CN" sz="2400">
                <a:latin typeface="Tempus Sans ITC" pitchFamily="82" charset="77"/>
              </a:rPr>
              <a:t>CPU</a:t>
            </a:r>
            <a:r>
              <a:rPr lang="zh-CN" altLang="en-US" sz="2400">
                <a:latin typeface="Tempus Sans ITC" pitchFamily="82" charset="77"/>
              </a:rPr>
              <a:t>对不同缓冲区的异步访问的有效机制，如图</a:t>
            </a:r>
            <a:r>
              <a:rPr lang="en-US" altLang="zh-CN" sz="2400">
                <a:latin typeface="Tempus Sans ITC" pitchFamily="82" charset="77"/>
              </a:rPr>
              <a:t>6-12</a:t>
            </a:r>
            <a:r>
              <a:rPr lang="zh-CN" altLang="en-US" sz="2400">
                <a:latin typeface="Tempus Sans ITC" pitchFamily="82" charset="77"/>
              </a:rPr>
              <a:t>。</a:t>
            </a:r>
          </a:p>
        </p:txBody>
      </p:sp>
      <p:pic>
        <p:nvPicPr>
          <p:cNvPr id="93186" name="Picture 2" descr="无标题-4">
            <a:extLst>
              <a:ext uri="{FF2B5EF4-FFF2-40B4-BE49-F238E27FC236}">
                <a16:creationId xmlns:a16="http://schemas.microsoft.com/office/drawing/2014/main" id="{67FC4DAF-343D-524F-A492-A9715D4D7D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87" name="Picture 3" descr="无标题-5">
            <a:extLst>
              <a:ext uri="{FF2B5EF4-FFF2-40B4-BE49-F238E27FC236}">
                <a16:creationId xmlns:a16="http://schemas.microsoft.com/office/drawing/2014/main" id="{05A7BF11-A282-2045-9028-7DC34443EF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CC07E82B-684B-494D-89A9-A16B5E7DF4DC}"/>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循环缓冲 </a:t>
            </a:r>
          </a:p>
        </p:txBody>
      </p:sp>
      <p:pic>
        <p:nvPicPr>
          <p:cNvPr id="6" name="图片 5">
            <a:extLst>
              <a:ext uri="{FF2B5EF4-FFF2-40B4-BE49-F238E27FC236}">
                <a16:creationId xmlns:a16="http://schemas.microsoft.com/office/drawing/2014/main" id="{0B3D65F6-AEF9-D748-A336-4227F72B17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4838" y="1752600"/>
            <a:ext cx="4764087"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p:cTn id="15"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 calcmode="lin" valueType="num">
                                      <p:cBhvr>
                                        <p:cTn id="21"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edge">
                                      <p:cBhvr>
                                        <p:cTn id="2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2" descr="无标题-4">
            <a:extLst>
              <a:ext uri="{FF2B5EF4-FFF2-40B4-BE49-F238E27FC236}">
                <a16:creationId xmlns:a16="http://schemas.microsoft.com/office/drawing/2014/main" id="{39CA62E9-4F59-C549-8925-122E61AAA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463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6" name="Picture 2" descr="无标题-4">
            <a:extLst>
              <a:ext uri="{FF2B5EF4-FFF2-40B4-BE49-F238E27FC236}">
                <a16:creationId xmlns:a16="http://schemas.microsoft.com/office/drawing/2014/main" id="{5567890E-39AF-E14C-A5D4-56E6B5FC94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4483" t="25751"/>
          <a:stretch>
            <a:fillRect/>
          </a:stretch>
        </p:blipFill>
        <p:spPr bwMode="auto">
          <a:xfrm>
            <a:off x="8353425" y="4294188"/>
            <a:ext cx="790575"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7" name="Picture 3" descr="无标题-4">
            <a:extLst>
              <a:ext uri="{FF2B5EF4-FFF2-40B4-BE49-F238E27FC236}">
                <a16:creationId xmlns:a16="http://schemas.microsoft.com/office/drawing/2014/main" id="{6EAFBA53-F03C-AC4C-B807-0B28B82C48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4483" t="25751"/>
          <a:stretch>
            <a:fillRect/>
          </a:stretch>
        </p:blipFill>
        <p:spPr bwMode="auto">
          <a:xfrm>
            <a:off x="7759700" y="4725988"/>
            <a:ext cx="5937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8" name="Picture 4" descr="无标题-4">
            <a:extLst>
              <a:ext uri="{FF2B5EF4-FFF2-40B4-BE49-F238E27FC236}">
                <a16:creationId xmlns:a16="http://schemas.microsoft.com/office/drawing/2014/main" id="{44138909-A40F-C74C-A2A3-FD6415612A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4483" t="25751"/>
          <a:stretch>
            <a:fillRect/>
          </a:stretch>
        </p:blipFill>
        <p:spPr bwMode="auto">
          <a:xfrm>
            <a:off x="444500" y="4725988"/>
            <a:ext cx="5937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5" descr="无标题-4">
            <a:extLst>
              <a:ext uri="{FF2B5EF4-FFF2-40B4-BE49-F238E27FC236}">
                <a16:creationId xmlns:a16="http://schemas.microsoft.com/office/drawing/2014/main" id="{7859420F-A46D-4245-8291-3050C711AB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74483" t="25751"/>
          <a:stretch>
            <a:fillRect/>
          </a:stretch>
        </p:blipFill>
        <p:spPr bwMode="auto">
          <a:xfrm>
            <a:off x="49213" y="4510088"/>
            <a:ext cx="69215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0" name="Text Box 6">
            <a:extLst>
              <a:ext uri="{FF2B5EF4-FFF2-40B4-BE49-F238E27FC236}">
                <a16:creationId xmlns:a16="http://schemas.microsoft.com/office/drawing/2014/main" id="{F291F986-294D-994D-90FD-2468574EF163}"/>
              </a:ext>
            </a:extLst>
          </p:cNvPr>
          <p:cNvSpPr txBox="1">
            <a:spLocks noChangeArrowheads="1"/>
          </p:cNvSpPr>
          <p:nvPr/>
        </p:nvSpPr>
        <p:spPr bwMode="auto">
          <a:xfrm>
            <a:off x="3327400" y="4095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57351" name="Picture 8" descr="无标题-1">
            <a:extLst>
              <a:ext uri="{FF2B5EF4-FFF2-40B4-BE49-F238E27FC236}">
                <a16:creationId xmlns:a16="http://schemas.microsoft.com/office/drawing/2014/main" id="{CBAF8880-8FBA-474A-81A6-C37352C5E5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t="50928" b="38338"/>
          <a:stretch>
            <a:fillRect/>
          </a:stretch>
        </p:blipFill>
        <p:spPr bwMode="auto">
          <a:xfrm>
            <a:off x="49213" y="6021388"/>
            <a:ext cx="9172575"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2" name="图片 9" descr="第6章 设备管理 思维导图">
            <a:extLst>
              <a:ext uri="{FF2B5EF4-FFF2-40B4-BE49-F238E27FC236}">
                <a16:creationId xmlns:a16="http://schemas.microsoft.com/office/drawing/2014/main" id="{9C191EFF-3DD1-3343-AE80-E267B0393F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26988"/>
            <a:ext cx="9113837" cy="68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E7F184B7-87E2-3944-9397-D6B229B55B31}"/>
              </a:ext>
            </a:extLst>
          </p:cNvPr>
          <p:cNvSpPr>
            <a:spLocks noGrp="1" noChangeArrowheads="1"/>
          </p:cNvSpPr>
          <p:nvPr>
            <p:ph idx="4294967295"/>
          </p:nvPr>
        </p:nvSpPr>
        <p:spPr>
          <a:xfrm>
            <a:off x="363538" y="1755775"/>
            <a:ext cx="8086725" cy="4527550"/>
          </a:xfrm>
        </p:spPr>
        <p:txBody>
          <a:bodyPr/>
          <a:lstStyle/>
          <a:p>
            <a:pPr marL="19050" indent="0">
              <a:lnSpc>
                <a:spcPct val="140000"/>
              </a:lnSpc>
              <a:buFontTx/>
              <a:buNone/>
            </a:pPr>
            <a:r>
              <a:rPr lang="en-US" altLang="zh-CN" sz="2400">
                <a:latin typeface="Tempus Sans ITC" pitchFamily="82" charset="77"/>
              </a:rPr>
              <a:t>1</a:t>
            </a:r>
            <a:r>
              <a:rPr lang="zh-CN" altLang="en-US" sz="2400">
                <a:latin typeface="Tempus Sans ITC" pitchFamily="82" charset="77"/>
              </a:rPr>
              <a:t>组成</a:t>
            </a:r>
            <a:r>
              <a:rPr lang="en-US" altLang="zh-CN" sz="2400">
                <a:latin typeface="Tempus Sans ITC" pitchFamily="82" charset="77"/>
              </a:rPr>
              <a:t>——</a:t>
            </a:r>
            <a:r>
              <a:rPr lang="zh-CN" altLang="en-US" sz="2400">
                <a:latin typeface="Tempus Sans ITC" pitchFamily="82" charset="77"/>
              </a:rPr>
              <a:t>多个缓冲区、多个指针 </a:t>
            </a:r>
          </a:p>
          <a:p>
            <a:pPr marL="19050" indent="0">
              <a:lnSpc>
                <a:spcPct val="140000"/>
              </a:lnSpc>
            </a:pPr>
            <a:r>
              <a:rPr lang="zh-CN" altLang="en-US" sz="2400">
                <a:latin typeface="Tempus Sans ITC" pitchFamily="82" charset="77"/>
              </a:rPr>
              <a:t>多个缓冲区：可用缓冲区</a:t>
            </a:r>
            <a:r>
              <a:rPr lang="en-US" altLang="zh-CN" sz="2400">
                <a:latin typeface="Tempus Sans ITC" pitchFamily="82" charset="77"/>
              </a:rPr>
              <a:t>R</a:t>
            </a:r>
            <a:r>
              <a:rPr lang="zh-CN" altLang="en-US" sz="2400">
                <a:latin typeface="Tempus Sans ITC" pitchFamily="82" charset="77"/>
              </a:rPr>
              <a:t>、正在使用缓冲区</a:t>
            </a:r>
            <a:r>
              <a:rPr lang="en-US" altLang="zh-CN" sz="2400">
                <a:latin typeface="Tempus Sans ITC" pitchFamily="82" charset="77"/>
              </a:rPr>
              <a:t>C</a:t>
            </a:r>
            <a:r>
              <a:rPr lang="zh-CN" altLang="en-US" sz="2400">
                <a:latin typeface="Tempus Sans ITC" pitchFamily="82" charset="77"/>
              </a:rPr>
              <a:t>、已装数据缓冲区</a:t>
            </a:r>
            <a:r>
              <a:rPr lang="en-US" altLang="zh-CN" sz="2400">
                <a:latin typeface="Tempus Sans ITC" pitchFamily="82" charset="77"/>
              </a:rPr>
              <a:t>G</a:t>
            </a:r>
          </a:p>
          <a:p>
            <a:pPr marL="19050" indent="0">
              <a:lnSpc>
                <a:spcPct val="140000"/>
              </a:lnSpc>
            </a:pPr>
            <a:r>
              <a:rPr lang="zh-CN" altLang="en-US" sz="2400">
                <a:latin typeface="Tempus Sans ITC" pitchFamily="82" charset="77"/>
              </a:rPr>
              <a:t>多个指针：</a:t>
            </a:r>
            <a:r>
              <a:rPr lang="en-US" altLang="zh-CN" sz="2400">
                <a:latin typeface="Tempus Sans ITC" pitchFamily="82" charset="77"/>
              </a:rPr>
              <a:t>Nexti</a:t>
            </a:r>
            <a:r>
              <a:rPr lang="zh-CN" altLang="en-US" sz="2400">
                <a:latin typeface="Tempus Sans ITC" pitchFamily="82" charset="77"/>
              </a:rPr>
              <a:t>，</a:t>
            </a:r>
            <a:r>
              <a:rPr lang="en-US" altLang="zh-CN" sz="2400">
                <a:latin typeface="Tempus Sans ITC" pitchFamily="82" charset="77"/>
              </a:rPr>
              <a:t>Current</a:t>
            </a:r>
            <a:r>
              <a:rPr lang="zh-CN" altLang="en-US" sz="2400">
                <a:latin typeface="Tempus Sans ITC" pitchFamily="82" charset="77"/>
              </a:rPr>
              <a:t>，</a:t>
            </a:r>
            <a:r>
              <a:rPr lang="en-US" altLang="zh-CN" sz="2400">
                <a:latin typeface="Tempus Sans ITC" pitchFamily="82" charset="77"/>
              </a:rPr>
              <a:t>Nextg</a:t>
            </a:r>
          </a:p>
        </p:txBody>
      </p:sp>
      <p:pic>
        <p:nvPicPr>
          <p:cNvPr id="94210" name="Picture 2" descr="无标题-4">
            <a:extLst>
              <a:ext uri="{FF2B5EF4-FFF2-40B4-BE49-F238E27FC236}">
                <a16:creationId xmlns:a16="http://schemas.microsoft.com/office/drawing/2014/main" id="{133CC5B7-7CF2-E843-A0EF-F96E2570F7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1" name="Picture 3" descr="无标题-5">
            <a:extLst>
              <a:ext uri="{FF2B5EF4-FFF2-40B4-BE49-F238E27FC236}">
                <a16:creationId xmlns:a16="http://schemas.microsoft.com/office/drawing/2014/main" id="{688F6D31-1276-DA41-8598-24D75C493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75804EBB-8004-8F4D-9F14-13C4A7E165CF}"/>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循环缓冲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p:cTn id="15"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 calcmode="lin" valueType="num">
                                      <p:cBhvr>
                                        <p:cTn id="21"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p:cTn id="2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94DEC460-05AA-C249-B091-4CC19901A227}"/>
              </a:ext>
            </a:extLst>
          </p:cNvPr>
          <p:cNvSpPr>
            <a:spLocks noGrp="1" noChangeArrowheads="1"/>
          </p:cNvSpPr>
          <p:nvPr>
            <p:ph idx="4294967295"/>
          </p:nvPr>
        </p:nvSpPr>
        <p:spPr>
          <a:xfrm>
            <a:off x="363538" y="1755775"/>
            <a:ext cx="8086725" cy="4527550"/>
          </a:xfrm>
        </p:spPr>
        <p:txBody>
          <a:bodyPr/>
          <a:lstStyle/>
          <a:p>
            <a:pPr marL="19050" indent="0">
              <a:buFontTx/>
              <a:buNone/>
            </a:pPr>
            <a:r>
              <a:rPr lang="en-US" altLang="zh-CN" sz="2400">
                <a:latin typeface="Tempus Sans ITC" pitchFamily="82" charset="77"/>
              </a:rPr>
              <a:t>2</a:t>
            </a:r>
            <a:r>
              <a:rPr lang="zh-CN" altLang="en-US" sz="2400">
                <a:latin typeface="Tempus Sans ITC" pitchFamily="82" charset="77"/>
              </a:rPr>
              <a:t>缓冲区的使用</a:t>
            </a:r>
          </a:p>
          <a:p>
            <a:pPr marL="19050" indent="0">
              <a:buFontTx/>
              <a:buNone/>
            </a:pPr>
            <a:r>
              <a:rPr lang="zh-CN" altLang="en-US" sz="2400">
                <a:latin typeface="Tempus Sans ITC" pitchFamily="82" charset="77"/>
              </a:rPr>
              <a:t>  </a:t>
            </a:r>
            <a:r>
              <a:rPr lang="en-US" altLang="zh-CN" sz="2400">
                <a:latin typeface="Tempus Sans ITC" pitchFamily="82" charset="77"/>
              </a:rPr>
              <a:t>(1)</a:t>
            </a:r>
            <a:r>
              <a:rPr lang="zh-CN" altLang="en-US" sz="2400">
                <a:latin typeface="Tempus Sans ITC" pitchFamily="82" charset="77"/>
              </a:rPr>
              <a:t>提取数据时</a:t>
            </a:r>
          </a:p>
          <a:p>
            <a:pPr marL="19050" indent="0">
              <a:buFontTx/>
              <a:buNone/>
            </a:pPr>
            <a:r>
              <a:rPr lang="en-US" altLang="zh-CN" sz="2400">
                <a:latin typeface="Tempus Sans ITC" pitchFamily="82" charset="77"/>
              </a:rPr>
              <a:t>1) Getbuf()://</a:t>
            </a:r>
            <a:r>
              <a:rPr lang="zh-CN" altLang="en-US" sz="2400">
                <a:latin typeface="Tempus Sans ITC" pitchFamily="82" charset="77"/>
              </a:rPr>
              <a:t>获的缓冲区并提取数据</a:t>
            </a:r>
          </a:p>
          <a:p>
            <a:pPr marL="19050" indent="0">
              <a:buFontTx/>
              <a:buNone/>
            </a:pPr>
            <a:r>
              <a:rPr lang="en-US" altLang="zh-CN" sz="2400">
                <a:latin typeface="Tempus Sans ITC" pitchFamily="82" charset="77"/>
              </a:rPr>
              <a:t>//</a:t>
            </a:r>
            <a:r>
              <a:rPr lang="zh-CN" altLang="en-US" sz="2400">
                <a:latin typeface="Tempus Sans ITC" pitchFamily="82" charset="77"/>
              </a:rPr>
              <a:t>当前指针下移</a:t>
            </a:r>
          </a:p>
          <a:p>
            <a:pPr marL="19050" indent="0">
              <a:buFontTx/>
              <a:buNone/>
            </a:pPr>
            <a:r>
              <a:rPr lang="en-US" altLang="zh-CN" sz="2400">
                <a:latin typeface="Tempus Sans ITC" pitchFamily="82" charset="77"/>
              </a:rPr>
              <a:t>//</a:t>
            </a:r>
            <a:r>
              <a:rPr lang="zh-CN" altLang="en-US" sz="2400">
                <a:latin typeface="Tempus Sans ITC" pitchFamily="82" charset="77"/>
              </a:rPr>
              <a:t>提取</a:t>
            </a:r>
            <a:r>
              <a:rPr lang="en-US" altLang="zh-CN" sz="2400">
                <a:latin typeface="Tempus Sans ITC" pitchFamily="82" charset="77"/>
              </a:rPr>
              <a:t>current</a:t>
            </a:r>
            <a:r>
              <a:rPr lang="zh-CN" altLang="en-US" sz="2400">
                <a:latin typeface="Tempus Sans ITC" pitchFamily="82" charset="77"/>
              </a:rPr>
              <a:t>指针所指缓冲区数据</a:t>
            </a:r>
          </a:p>
          <a:p>
            <a:pPr marL="19050" indent="0">
              <a:buFontTx/>
              <a:buNone/>
            </a:pPr>
            <a:r>
              <a:rPr lang="en-US" altLang="zh-CN" sz="2400">
                <a:latin typeface="Tempus Sans ITC" pitchFamily="82" charset="77"/>
              </a:rPr>
              <a:t>current=nextg;  </a:t>
            </a:r>
          </a:p>
          <a:p>
            <a:pPr marL="19050" indent="0">
              <a:buFontTx/>
              <a:buNone/>
            </a:pPr>
            <a:r>
              <a:rPr lang="en-US" altLang="zh-CN" sz="2400">
                <a:latin typeface="Tempus Sans ITC" pitchFamily="82" charset="77"/>
              </a:rPr>
              <a:t>//nextg</a:t>
            </a:r>
            <a:r>
              <a:rPr lang="zh-CN" altLang="en-US" sz="2400">
                <a:latin typeface="Tempus Sans ITC" pitchFamily="82" charset="77"/>
              </a:rPr>
              <a:t>指针下移，为下次读取数据做好准备</a:t>
            </a:r>
          </a:p>
          <a:p>
            <a:pPr marL="19050" indent="0">
              <a:buFontTx/>
              <a:buNone/>
            </a:pPr>
            <a:r>
              <a:rPr lang="en-US" altLang="zh-CN" sz="2400">
                <a:latin typeface="Tempus Sans ITC" pitchFamily="82" charset="77"/>
              </a:rPr>
              <a:t>nextg=nextg+1; </a:t>
            </a:r>
          </a:p>
          <a:p>
            <a:pPr marL="19050" indent="0">
              <a:buFontTx/>
              <a:buNone/>
            </a:pPr>
            <a:r>
              <a:rPr lang="en-US" altLang="zh-CN" sz="2400">
                <a:latin typeface="Tempus Sans ITC" pitchFamily="82" charset="77"/>
              </a:rPr>
              <a:t>//</a:t>
            </a:r>
            <a:r>
              <a:rPr lang="zh-CN" altLang="en-US" sz="2400">
                <a:latin typeface="Tempus Sans ITC" pitchFamily="82" charset="77"/>
              </a:rPr>
              <a:t>修改当前缓冲区状态</a:t>
            </a:r>
          </a:p>
          <a:p>
            <a:pPr marL="19050" indent="0">
              <a:buFontTx/>
              <a:buNone/>
            </a:pPr>
            <a:r>
              <a:rPr lang="en-US" altLang="zh-CN" sz="2400">
                <a:latin typeface="Tempus Sans ITC" pitchFamily="82" charset="77"/>
              </a:rPr>
              <a:t>//</a:t>
            </a:r>
            <a:r>
              <a:rPr lang="zh-CN" altLang="en-US" sz="2400">
                <a:latin typeface="Tempus Sans ITC" pitchFamily="82" charset="77"/>
              </a:rPr>
              <a:t>状态由已装载数据缓冲区改为正在使用缓冲区</a:t>
            </a:r>
          </a:p>
          <a:p>
            <a:pPr marL="19050" indent="0">
              <a:buFontTx/>
              <a:buNone/>
            </a:pPr>
            <a:r>
              <a:rPr lang="en-US" altLang="en-US" sz="2400">
                <a:latin typeface="Tempus Sans ITC" pitchFamily="82" charset="77"/>
              </a:rPr>
              <a:t>state:g--&gt;</a:t>
            </a:r>
            <a:r>
              <a:rPr lang="en-US" altLang="zh-CN" sz="2400">
                <a:latin typeface="Tempus Sans ITC" pitchFamily="82" charset="77"/>
              </a:rPr>
              <a:t>c</a:t>
            </a:r>
          </a:p>
        </p:txBody>
      </p:sp>
      <p:pic>
        <p:nvPicPr>
          <p:cNvPr id="95234" name="Picture 2" descr="无标题-4">
            <a:extLst>
              <a:ext uri="{FF2B5EF4-FFF2-40B4-BE49-F238E27FC236}">
                <a16:creationId xmlns:a16="http://schemas.microsoft.com/office/drawing/2014/main" id="{46E70794-7EF5-344D-AD66-CA2D7297A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5" name="Picture 3" descr="无标题-5">
            <a:extLst>
              <a:ext uri="{FF2B5EF4-FFF2-40B4-BE49-F238E27FC236}">
                <a16:creationId xmlns:a16="http://schemas.microsoft.com/office/drawing/2014/main" id="{9ACD7100-F9FE-8049-BD4C-4941312F39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FC9250EB-86E4-7141-B093-0CEB2D97452F}"/>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循环缓冲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p:cTn id="15"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 calcmode="lin" valueType="num">
                                      <p:cBhvr>
                                        <p:cTn id="21"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p:cTn id="2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 calcmode="lin" valueType="num">
                                      <p:cBhvr>
                                        <p:cTn id="33"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 calcmode="lin" valueType="num">
                                      <p:cBhvr>
                                        <p:cTn id="39"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40"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10" fill="hold" nodeType="clickEffect">
                                  <p:stCondLst>
                                    <p:cond delay="0"/>
                                  </p:stCondLst>
                                  <p:childTnLst>
                                    <p:set>
                                      <p:cBhvr>
                                        <p:cTn id="44" dur="1" fill="hold">
                                          <p:stCondLst>
                                            <p:cond delay="0"/>
                                          </p:stCondLst>
                                        </p:cTn>
                                        <p:tgtEl>
                                          <p:spTgt spid="2">
                                            <p:txEl>
                                              <p:pRg st="5" end="5"/>
                                            </p:txEl>
                                          </p:spTgt>
                                        </p:tgtEl>
                                        <p:attrNameLst>
                                          <p:attrName>style.visibility</p:attrName>
                                        </p:attrNameLst>
                                      </p:cBhvr>
                                      <p:to>
                                        <p:strVal val="visible"/>
                                      </p:to>
                                    </p:set>
                                    <p:anim calcmode="lin" valueType="num">
                                      <p:cBhvr>
                                        <p:cTn id="45"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46" dur="5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10" fill="hold" nodeType="clickEffect">
                                  <p:stCondLst>
                                    <p:cond delay="0"/>
                                  </p:stCondLst>
                                  <p:childTnLst>
                                    <p:set>
                                      <p:cBhvr>
                                        <p:cTn id="50" dur="1" fill="hold">
                                          <p:stCondLst>
                                            <p:cond delay="0"/>
                                          </p:stCondLst>
                                        </p:cTn>
                                        <p:tgtEl>
                                          <p:spTgt spid="2">
                                            <p:txEl>
                                              <p:pRg st="6" end="6"/>
                                            </p:txEl>
                                          </p:spTgt>
                                        </p:tgtEl>
                                        <p:attrNameLst>
                                          <p:attrName>style.visibility</p:attrName>
                                        </p:attrNameLst>
                                      </p:cBhvr>
                                      <p:to>
                                        <p:strVal val="visible"/>
                                      </p:to>
                                    </p:set>
                                    <p:anim calcmode="lin" valueType="num">
                                      <p:cBhvr>
                                        <p:cTn id="51"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52" dur="500" fill="hold"/>
                                        <p:tgtEl>
                                          <p:spTgt spid="2">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10" fill="hold" nodeType="clickEffect">
                                  <p:stCondLst>
                                    <p:cond delay="0"/>
                                  </p:stCondLst>
                                  <p:childTnLst>
                                    <p:set>
                                      <p:cBhvr>
                                        <p:cTn id="56" dur="1" fill="hold">
                                          <p:stCondLst>
                                            <p:cond delay="0"/>
                                          </p:stCondLst>
                                        </p:cTn>
                                        <p:tgtEl>
                                          <p:spTgt spid="2">
                                            <p:txEl>
                                              <p:pRg st="7" end="7"/>
                                            </p:txEl>
                                          </p:spTgt>
                                        </p:tgtEl>
                                        <p:attrNameLst>
                                          <p:attrName>style.visibility</p:attrName>
                                        </p:attrNameLst>
                                      </p:cBhvr>
                                      <p:to>
                                        <p:strVal val="visible"/>
                                      </p:to>
                                    </p:set>
                                    <p:anim calcmode="lin" valueType="num">
                                      <p:cBhvr>
                                        <p:cTn id="57"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58" dur="500" fill="hold"/>
                                        <p:tgtEl>
                                          <p:spTgt spid="2">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10" fill="hold" nodeType="clickEffect">
                                  <p:stCondLst>
                                    <p:cond delay="0"/>
                                  </p:stCondLst>
                                  <p:childTnLst>
                                    <p:set>
                                      <p:cBhvr>
                                        <p:cTn id="62" dur="1" fill="hold">
                                          <p:stCondLst>
                                            <p:cond delay="0"/>
                                          </p:stCondLst>
                                        </p:cTn>
                                        <p:tgtEl>
                                          <p:spTgt spid="2">
                                            <p:txEl>
                                              <p:pRg st="8" end="8"/>
                                            </p:txEl>
                                          </p:spTgt>
                                        </p:tgtEl>
                                        <p:attrNameLst>
                                          <p:attrName>style.visibility</p:attrName>
                                        </p:attrNameLst>
                                      </p:cBhvr>
                                      <p:to>
                                        <p:strVal val="visible"/>
                                      </p:to>
                                    </p:set>
                                    <p:anim calcmode="lin" valueType="num">
                                      <p:cBhvr>
                                        <p:cTn id="63" dur="500" fill="hold"/>
                                        <p:tgtEl>
                                          <p:spTgt spid="2">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2">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17" presetClass="entr" presetSubtype="10" fill="hold" nodeType="clickEffect">
                                  <p:stCondLst>
                                    <p:cond delay="0"/>
                                  </p:stCondLst>
                                  <p:childTnLst>
                                    <p:set>
                                      <p:cBhvr>
                                        <p:cTn id="68" dur="1" fill="hold">
                                          <p:stCondLst>
                                            <p:cond delay="0"/>
                                          </p:stCondLst>
                                        </p:cTn>
                                        <p:tgtEl>
                                          <p:spTgt spid="2">
                                            <p:txEl>
                                              <p:pRg st="9" end="9"/>
                                            </p:txEl>
                                          </p:spTgt>
                                        </p:tgtEl>
                                        <p:attrNameLst>
                                          <p:attrName>style.visibility</p:attrName>
                                        </p:attrNameLst>
                                      </p:cBhvr>
                                      <p:to>
                                        <p:strVal val="visible"/>
                                      </p:to>
                                    </p:set>
                                    <p:anim calcmode="lin" valueType="num">
                                      <p:cBhvr>
                                        <p:cTn id="69" dur="500" fill="hold"/>
                                        <p:tgtEl>
                                          <p:spTgt spid="2">
                                            <p:txEl>
                                              <p:pRg st="9" end="9"/>
                                            </p:txEl>
                                          </p:spTgt>
                                        </p:tgtEl>
                                        <p:attrNameLst>
                                          <p:attrName>ppt_w</p:attrName>
                                        </p:attrNameLst>
                                      </p:cBhvr>
                                      <p:tavLst>
                                        <p:tav tm="0">
                                          <p:val>
                                            <p:fltVal val="0"/>
                                          </p:val>
                                        </p:tav>
                                        <p:tav tm="100000">
                                          <p:val>
                                            <p:strVal val="#ppt_w"/>
                                          </p:val>
                                        </p:tav>
                                      </p:tavLst>
                                    </p:anim>
                                    <p:anim calcmode="lin" valueType="num">
                                      <p:cBhvr>
                                        <p:cTn id="70" dur="500" fill="hold"/>
                                        <p:tgtEl>
                                          <p:spTgt spid="2">
                                            <p:txEl>
                                              <p:pRg st="9" end="9"/>
                                            </p:txEl>
                                          </p:spTgt>
                                        </p:tgtEl>
                                        <p:attrNameLst>
                                          <p:attrName>ppt_h</p:attrName>
                                        </p:attrNameLst>
                                      </p:cBhvr>
                                      <p:tavLst>
                                        <p:tav tm="0">
                                          <p:val>
                                            <p:strVal val="#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7" presetClass="entr" presetSubtype="10" fill="hold" nodeType="clickEffect">
                                  <p:stCondLst>
                                    <p:cond delay="0"/>
                                  </p:stCondLst>
                                  <p:childTnLst>
                                    <p:set>
                                      <p:cBhvr>
                                        <p:cTn id="74" dur="1" fill="hold">
                                          <p:stCondLst>
                                            <p:cond delay="0"/>
                                          </p:stCondLst>
                                        </p:cTn>
                                        <p:tgtEl>
                                          <p:spTgt spid="2">
                                            <p:txEl>
                                              <p:pRg st="10" end="10"/>
                                            </p:txEl>
                                          </p:spTgt>
                                        </p:tgtEl>
                                        <p:attrNameLst>
                                          <p:attrName>style.visibility</p:attrName>
                                        </p:attrNameLst>
                                      </p:cBhvr>
                                      <p:to>
                                        <p:strVal val="visible"/>
                                      </p:to>
                                    </p:set>
                                    <p:anim calcmode="lin" valueType="num">
                                      <p:cBhvr>
                                        <p:cTn id="75" dur="500" fill="hold"/>
                                        <p:tgtEl>
                                          <p:spTgt spid="2">
                                            <p:txEl>
                                              <p:pRg st="10" end="10"/>
                                            </p:txEl>
                                          </p:spTgt>
                                        </p:tgtEl>
                                        <p:attrNameLst>
                                          <p:attrName>ppt_w</p:attrName>
                                        </p:attrNameLst>
                                      </p:cBhvr>
                                      <p:tavLst>
                                        <p:tav tm="0">
                                          <p:val>
                                            <p:fltVal val="0"/>
                                          </p:val>
                                        </p:tav>
                                        <p:tav tm="100000">
                                          <p:val>
                                            <p:strVal val="#ppt_w"/>
                                          </p:val>
                                        </p:tav>
                                      </p:tavLst>
                                    </p:anim>
                                    <p:anim calcmode="lin" valueType="num">
                                      <p:cBhvr>
                                        <p:cTn id="76" dur="500" fill="hold"/>
                                        <p:tgtEl>
                                          <p:spTgt spid="2">
                                            <p:txEl>
                                              <p:pRg st="10" end="1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704018E0-142B-8E47-B3BD-ED376B615AF9}"/>
              </a:ext>
            </a:extLst>
          </p:cNvPr>
          <p:cNvSpPr>
            <a:spLocks noGrp="1" noChangeArrowheads="1"/>
          </p:cNvSpPr>
          <p:nvPr>
            <p:ph idx="4294967295"/>
          </p:nvPr>
        </p:nvSpPr>
        <p:spPr>
          <a:xfrm>
            <a:off x="363538" y="1755775"/>
            <a:ext cx="8494712" cy="4527550"/>
          </a:xfrm>
        </p:spPr>
        <p:txBody>
          <a:bodyPr/>
          <a:lstStyle/>
          <a:p>
            <a:pPr marL="19050" indent="0">
              <a:lnSpc>
                <a:spcPct val="180000"/>
              </a:lnSpc>
              <a:buFontTx/>
              <a:buNone/>
            </a:pPr>
            <a:r>
              <a:rPr lang="en-US" altLang="zh-CN" sz="2400">
                <a:latin typeface="Tempus Sans ITC" pitchFamily="82" charset="77"/>
              </a:rPr>
              <a:t>2</a:t>
            </a:r>
            <a:r>
              <a:rPr lang="zh-CN" altLang="en-US" sz="2400">
                <a:latin typeface="Tempus Sans ITC" pitchFamily="82" charset="77"/>
              </a:rPr>
              <a:t>缓冲区的使用</a:t>
            </a:r>
          </a:p>
          <a:p>
            <a:pPr marL="19050" indent="0">
              <a:lnSpc>
                <a:spcPct val="180000"/>
              </a:lnSpc>
              <a:buFontTx/>
              <a:buNone/>
            </a:pPr>
            <a:r>
              <a:rPr lang="zh-CN" altLang="en-US" sz="2400">
                <a:latin typeface="Tempus Sans ITC" pitchFamily="82" charset="77"/>
              </a:rPr>
              <a:t>  </a:t>
            </a:r>
            <a:r>
              <a:rPr lang="en-US" altLang="zh-CN" sz="2400">
                <a:latin typeface="Tempus Sans ITC" pitchFamily="82" charset="77"/>
              </a:rPr>
              <a:t>(1)</a:t>
            </a:r>
            <a:r>
              <a:rPr lang="zh-CN" altLang="en-US" sz="2400">
                <a:latin typeface="Tempus Sans ITC" pitchFamily="82" charset="77"/>
              </a:rPr>
              <a:t>提取数据时</a:t>
            </a:r>
          </a:p>
          <a:p>
            <a:pPr marL="19050" indent="0">
              <a:lnSpc>
                <a:spcPct val="180000"/>
              </a:lnSpc>
              <a:buFontTx/>
              <a:buNone/>
            </a:pPr>
            <a:r>
              <a:rPr lang="en-US" altLang="zh-CN" sz="2400">
                <a:latin typeface="Tempus Sans ITC" pitchFamily="82" charset="77"/>
              </a:rPr>
              <a:t>2)Release()</a:t>
            </a:r>
            <a:r>
              <a:rPr lang="zh-CN" altLang="en-US" sz="2400">
                <a:latin typeface="Tempus Sans ITC" pitchFamily="82" charset="77"/>
              </a:rPr>
              <a:t>：	</a:t>
            </a:r>
            <a:r>
              <a:rPr lang="en-US" altLang="zh-CN" sz="2400">
                <a:latin typeface="Tempus Sans ITC" pitchFamily="82" charset="77"/>
              </a:rPr>
              <a:t>//</a:t>
            </a:r>
            <a:r>
              <a:rPr lang="zh-CN" altLang="en-US" sz="2400">
                <a:latin typeface="Tempus Sans ITC" pitchFamily="82" charset="77"/>
              </a:rPr>
              <a:t>提取数据完成，释放缓冲区</a:t>
            </a:r>
          </a:p>
          <a:p>
            <a:pPr marL="19050" indent="0">
              <a:lnSpc>
                <a:spcPct val="180000"/>
              </a:lnSpc>
              <a:buFontTx/>
              <a:buNone/>
            </a:pPr>
            <a:r>
              <a:rPr lang="zh-CN" altLang="en-US" sz="2400">
                <a:latin typeface="Tempus Sans ITC" pitchFamily="82" charset="77"/>
              </a:rPr>
              <a:t> </a:t>
            </a:r>
            <a:r>
              <a:rPr lang="en-US" altLang="zh-CN" sz="2400">
                <a:latin typeface="Tempus Sans ITC" pitchFamily="82" charset="77"/>
              </a:rPr>
              <a:t>//</a:t>
            </a:r>
            <a:r>
              <a:rPr lang="zh-CN" altLang="en-US" sz="2400">
                <a:latin typeface="Tempus Sans ITC" pitchFamily="82" charset="77"/>
              </a:rPr>
              <a:t>将提取完数据的缓冲区状态由当前改为可用，等待输入数据</a:t>
            </a:r>
          </a:p>
          <a:p>
            <a:pPr marL="19050" indent="0">
              <a:lnSpc>
                <a:spcPct val="180000"/>
              </a:lnSpc>
              <a:buFontTx/>
              <a:buNone/>
            </a:pPr>
            <a:r>
              <a:rPr lang="en-US" altLang="en-US" sz="2400">
                <a:latin typeface="Tempus Sans ITC" pitchFamily="82" charset="77"/>
                <a:sym typeface="Arial" panose="020B0604020202020204" pitchFamily="34" charset="0"/>
              </a:rPr>
              <a:t>state:c--&gt;</a:t>
            </a:r>
            <a:r>
              <a:rPr lang="en-US" altLang="zh-CN" sz="2400">
                <a:latin typeface="Tempus Sans ITC" pitchFamily="82" charset="77"/>
                <a:sym typeface="Arial" panose="020B0604020202020204" pitchFamily="34" charset="0"/>
              </a:rPr>
              <a:t>r	</a:t>
            </a:r>
            <a:endParaRPr lang="en-US" altLang="zh-CN" sz="2400">
              <a:latin typeface="Tempus Sans ITC" pitchFamily="82" charset="77"/>
            </a:endParaRPr>
          </a:p>
        </p:txBody>
      </p:sp>
      <p:pic>
        <p:nvPicPr>
          <p:cNvPr id="96258" name="Picture 2" descr="无标题-4">
            <a:extLst>
              <a:ext uri="{FF2B5EF4-FFF2-40B4-BE49-F238E27FC236}">
                <a16:creationId xmlns:a16="http://schemas.microsoft.com/office/drawing/2014/main" id="{2F4F3EEC-84B8-D74B-9BC5-D0741AAEBE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59" name="Picture 3" descr="无标题-5">
            <a:extLst>
              <a:ext uri="{FF2B5EF4-FFF2-40B4-BE49-F238E27FC236}">
                <a16:creationId xmlns:a16="http://schemas.microsoft.com/office/drawing/2014/main" id="{C1DF9847-4C67-7C4F-9A99-961C0A92B5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0" name="标题 5">
            <a:extLst>
              <a:ext uri="{FF2B5EF4-FFF2-40B4-BE49-F238E27FC236}">
                <a16:creationId xmlns:a16="http://schemas.microsoft.com/office/drawing/2014/main" id="{41AFBC28-78D9-F244-A070-3F05576CB257}"/>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循环缓冲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p:cTn id="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p:cTn id="13"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p:cTn id="19"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B745116D-3F3F-9540-AA61-7662F610C26F}"/>
              </a:ext>
            </a:extLst>
          </p:cNvPr>
          <p:cNvSpPr>
            <a:spLocks noGrp="1" noChangeArrowheads="1"/>
          </p:cNvSpPr>
          <p:nvPr>
            <p:ph idx="4294967295"/>
          </p:nvPr>
        </p:nvSpPr>
        <p:spPr>
          <a:xfrm>
            <a:off x="363538" y="1755775"/>
            <a:ext cx="8494712" cy="4527550"/>
          </a:xfrm>
        </p:spPr>
        <p:txBody>
          <a:bodyPr/>
          <a:lstStyle/>
          <a:p>
            <a:pPr marL="19050" indent="0">
              <a:buFontTx/>
              <a:buNone/>
            </a:pPr>
            <a:r>
              <a:rPr lang="en-US" altLang="zh-CN" sz="2400">
                <a:latin typeface="Tempus Sans ITC" pitchFamily="82" charset="77"/>
              </a:rPr>
              <a:t>(2)</a:t>
            </a:r>
            <a:r>
              <a:rPr lang="zh-CN" altLang="en-US" sz="2400">
                <a:latin typeface="Tempus Sans ITC" pitchFamily="82" charset="77"/>
              </a:rPr>
              <a:t>输入数据时</a:t>
            </a:r>
          </a:p>
          <a:p>
            <a:pPr marL="19050" indent="0">
              <a:buFontTx/>
              <a:buNone/>
            </a:pPr>
            <a:r>
              <a:rPr lang="en-US" altLang="zh-CN" sz="2400">
                <a:latin typeface="Tempus Sans ITC" pitchFamily="82" charset="77"/>
              </a:rPr>
              <a:t>1)Getbuf()</a:t>
            </a:r>
            <a:r>
              <a:rPr lang="zh-CN" altLang="en-US" sz="2400">
                <a:latin typeface="Tempus Sans ITC" pitchFamily="82" charset="77"/>
              </a:rPr>
              <a:t>： 	</a:t>
            </a:r>
            <a:r>
              <a:rPr lang="en-US" altLang="zh-CN" sz="2400">
                <a:latin typeface="Tempus Sans ITC" pitchFamily="82" charset="77"/>
              </a:rPr>
              <a:t>//</a:t>
            </a:r>
            <a:r>
              <a:rPr lang="zh-CN" altLang="en-US" sz="2400">
                <a:latin typeface="Tempus Sans ITC" pitchFamily="82" charset="77"/>
              </a:rPr>
              <a:t>获的缓冲区并输入数据</a:t>
            </a:r>
          </a:p>
          <a:p>
            <a:pPr marL="19050" indent="0">
              <a:buFontTx/>
              <a:buNone/>
            </a:pPr>
            <a:r>
              <a:rPr lang="en-US" altLang="zh-CN" sz="2400">
                <a:latin typeface="Tempus Sans ITC" pitchFamily="82" charset="77"/>
              </a:rPr>
              <a:t>current=nexti; 	//</a:t>
            </a:r>
            <a:r>
              <a:rPr lang="zh-CN" altLang="en-US" sz="2400">
                <a:latin typeface="Tempus Sans ITC" pitchFamily="82" charset="77"/>
              </a:rPr>
              <a:t>当前指针</a:t>
            </a:r>
            <a:r>
              <a:rPr lang="en-US" altLang="zh-CN" sz="2400">
                <a:latin typeface="Tempus Sans ITC" pitchFamily="82" charset="77"/>
              </a:rPr>
              <a:t>current</a:t>
            </a:r>
            <a:r>
              <a:rPr lang="zh-CN" altLang="en-US" sz="2400">
                <a:latin typeface="Tempus Sans ITC" pitchFamily="82" charset="77"/>
              </a:rPr>
              <a:t>指向下一个可用缓冲区</a:t>
            </a:r>
          </a:p>
          <a:p>
            <a:pPr marL="19050" indent="0">
              <a:buFontTx/>
              <a:buNone/>
            </a:pPr>
            <a:r>
              <a:rPr lang="en-US" altLang="en-US" sz="2400">
                <a:latin typeface="Tempus Sans ITC" pitchFamily="82" charset="77"/>
              </a:rPr>
              <a:t>nexti=nexti+1;	//nexti指针下移,</a:t>
            </a:r>
            <a:r>
              <a:rPr lang="zh-CN" altLang="en-US" sz="2400">
                <a:latin typeface="Tempus Sans ITC" pitchFamily="82" charset="77"/>
              </a:rPr>
              <a:t>下次向</a:t>
            </a:r>
            <a:r>
              <a:rPr lang="en-US" altLang="zh-CN" sz="2400">
                <a:latin typeface="Tempus Sans ITC" pitchFamily="82" charset="77"/>
              </a:rPr>
              <a:t>nexti</a:t>
            </a:r>
            <a:r>
              <a:rPr lang="zh-CN" altLang="en-US" sz="2400">
                <a:latin typeface="Tempus Sans ITC" pitchFamily="82" charset="77"/>
              </a:rPr>
              <a:t>所指缓冲区输入数据</a:t>
            </a:r>
          </a:p>
          <a:p>
            <a:pPr marL="19050" indent="0">
              <a:buFontTx/>
              <a:buNone/>
            </a:pPr>
            <a:r>
              <a:rPr lang="en-US" altLang="en-US" sz="2400">
                <a:latin typeface="Tempus Sans ITC" pitchFamily="82" charset="77"/>
              </a:rPr>
              <a:t>state:r--&gt;</a:t>
            </a:r>
            <a:r>
              <a:rPr lang="en-US" altLang="zh-CN" sz="2400">
                <a:latin typeface="Tempus Sans ITC" pitchFamily="82" charset="77"/>
              </a:rPr>
              <a:t>c	//</a:t>
            </a:r>
            <a:r>
              <a:rPr lang="zh-CN" altLang="en-US" sz="2400">
                <a:latin typeface="Tempus Sans ITC" pitchFamily="82" charset="77"/>
              </a:rPr>
              <a:t>输入数据，缓冲区状态由可用改为当前</a:t>
            </a:r>
          </a:p>
          <a:p>
            <a:pPr marL="19050" indent="0">
              <a:buFontTx/>
              <a:buNone/>
            </a:pPr>
            <a:endParaRPr lang="zh-CN" altLang="en-US" sz="2400">
              <a:latin typeface="Tempus Sans ITC" pitchFamily="82" charset="77"/>
            </a:endParaRPr>
          </a:p>
          <a:p>
            <a:pPr marL="19050" indent="0">
              <a:buFontTx/>
              <a:buNone/>
            </a:pPr>
            <a:r>
              <a:rPr lang="en-US" altLang="en-US" sz="2400">
                <a:latin typeface="Tempus Sans ITC" pitchFamily="82" charset="77"/>
              </a:rPr>
              <a:t>2)</a:t>
            </a:r>
            <a:r>
              <a:rPr lang="en-US" altLang="zh-CN" sz="2400">
                <a:latin typeface="Tempus Sans ITC" pitchFamily="82" charset="77"/>
              </a:rPr>
              <a:t>Release()</a:t>
            </a:r>
            <a:r>
              <a:rPr lang="zh-CN" altLang="en-US" sz="2400">
                <a:latin typeface="Tempus Sans ITC" pitchFamily="82" charset="77"/>
              </a:rPr>
              <a:t>：</a:t>
            </a:r>
          </a:p>
          <a:p>
            <a:pPr marL="19050" indent="0">
              <a:buFontTx/>
              <a:buNone/>
            </a:pPr>
            <a:r>
              <a:rPr lang="en-US" altLang="en-US" sz="2400">
                <a:latin typeface="Tempus Sans ITC" pitchFamily="82" charset="77"/>
              </a:rPr>
              <a:t> state : c--&gt;</a:t>
            </a:r>
            <a:r>
              <a:rPr lang="en-US" altLang="zh-CN" sz="2400">
                <a:latin typeface="Tempus Sans ITC" pitchFamily="82" charset="77"/>
              </a:rPr>
              <a:t>g	//</a:t>
            </a:r>
            <a:r>
              <a:rPr lang="zh-CN" altLang="en-US" sz="2400">
                <a:latin typeface="Tempus Sans ITC" pitchFamily="82" charset="77"/>
              </a:rPr>
              <a:t>将已输入数据的缓冲区状态由当前改为已装填数据</a:t>
            </a:r>
          </a:p>
        </p:txBody>
      </p:sp>
      <p:pic>
        <p:nvPicPr>
          <p:cNvPr id="97282" name="Picture 2" descr="无标题-4">
            <a:extLst>
              <a:ext uri="{FF2B5EF4-FFF2-40B4-BE49-F238E27FC236}">
                <a16:creationId xmlns:a16="http://schemas.microsoft.com/office/drawing/2014/main" id="{03A9678C-B03C-CD40-8E71-9DF42732E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3" name="Picture 3" descr="无标题-5">
            <a:extLst>
              <a:ext uri="{FF2B5EF4-FFF2-40B4-BE49-F238E27FC236}">
                <a16:creationId xmlns:a16="http://schemas.microsoft.com/office/drawing/2014/main" id="{8B613FB3-4449-E445-9CF2-81D8E4150F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标题 5">
            <a:extLst>
              <a:ext uri="{FF2B5EF4-FFF2-40B4-BE49-F238E27FC236}">
                <a16:creationId xmlns:a16="http://schemas.microsoft.com/office/drawing/2014/main" id="{2F0CFA47-2C4C-2E4A-8B7B-E1E433A485A3}"/>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6.3.4 循环缓冲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p:cTn id="13"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p:cTn id="19"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p:cTn id="25"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p:cTn id="31"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p:cTn id="37"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2">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10" fill="hold"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anim calcmode="lin" valueType="num">
                                      <p:cBhvr>
                                        <p:cTn id="43"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44" dur="500" fill="hold"/>
                                        <p:tgtEl>
                                          <p:spTgt spid="2">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FE618241-12FF-2341-ADA4-EAF0EB186EC0}"/>
              </a:ext>
            </a:extLst>
          </p:cNvPr>
          <p:cNvSpPr>
            <a:spLocks noGrp="1" noChangeArrowheads="1"/>
          </p:cNvSpPr>
          <p:nvPr>
            <p:ph idx="4294967295"/>
          </p:nvPr>
        </p:nvSpPr>
        <p:spPr>
          <a:xfrm>
            <a:off x="363538" y="1755775"/>
            <a:ext cx="8086725" cy="4527550"/>
          </a:xfrm>
        </p:spPr>
        <p:txBody>
          <a:bodyPr/>
          <a:lstStyle/>
          <a:p>
            <a:pPr marL="19050" indent="0">
              <a:buFontTx/>
              <a:buNone/>
            </a:pPr>
            <a:r>
              <a:rPr lang="en-US" altLang="zh-CN" sz="2400">
                <a:latin typeface="Tempus Sans ITC" pitchFamily="82" charset="77"/>
              </a:rPr>
              <a:t>(3)</a:t>
            </a:r>
            <a:r>
              <a:rPr lang="zh-CN" altLang="en-US" sz="2400">
                <a:latin typeface="Tempus Sans ITC" pitchFamily="82" charset="77"/>
              </a:rPr>
              <a:t>进程同步</a:t>
            </a:r>
          </a:p>
          <a:p>
            <a:pPr marL="19050" indent="0">
              <a:buFontTx/>
              <a:buNone/>
            </a:pPr>
            <a:r>
              <a:rPr lang="zh-CN" altLang="en-US" sz="2400">
                <a:latin typeface="Tempus Sans ITC" pitchFamily="82" charset="77"/>
              </a:rPr>
              <a:t>在循环缓冲机制中，如果输入数据和读取数据的速度相当，则运行平稳；如果速度差异较大，则最出现所有缓冲区均为空而无数据可提取或者所有缓冲区均为满而无法输入数据的情况。因此，需要控制数据提取进程和数据输入进程的同步，防止出现与时间相关的错误。与时间相关的错误见第</a:t>
            </a:r>
            <a:r>
              <a:rPr lang="en-US" altLang="zh-CN" sz="2400">
                <a:latin typeface="Tempus Sans ITC" pitchFamily="82" charset="77"/>
              </a:rPr>
              <a:t>2</a:t>
            </a:r>
            <a:r>
              <a:rPr lang="zh-CN" altLang="en-US" sz="2400">
                <a:latin typeface="Tempus Sans ITC" pitchFamily="82" charset="77"/>
              </a:rPr>
              <a:t>章</a:t>
            </a:r>
            <a:r>
              <a:rPr lang="en-US" altLang="zh-CN" sz="2400">
                <a:latin typeface="Tempus Sans ITC" pitchFamily="82" charset="77"/>
              </a:rPr>
              <a:t>2.3.1</a:t>
            </a:r>
            <a:r>
              <a:rPr lang="zh-CN" altLang="en-US" sz="2400">
                <a:latin typeface="Tempus Sans ITC" pitchFamily="82" charset="77"/>
              </a:rPr>
              <a:t>节。</a:t>
            </a:r>
          </a:p>
          <a:p>
            <a:pPr marL="19050" indent="0">
              <a:buFontTx/>
              <a:buNone/>
            </a:pPr>
            <a:r>
              <a:rPr lang="en-US" altLang="zh-CN" sz="2400">
                <a:latin typeface="Tempus Sans ITC" pitchFamily="82" charset="77"/>
              </a:rPr>
              <a:t>1) Nexti</a:t>
            </a:r>
            <a:r>
              <a:rPr lang="zh-CN" altLang="en-US" sz="2400">
                <a:latin typeface="Tempus Sans ITC" pitchFamily="82" charset="77"/>
              </a:rPr>
              <a:t>指针追上</a:t>
            </a:r>
            <a:r>
              <a:rPr lang="en-US" altLang="zh-CN" sz="2400">
                <a:latin typeface="Tempus Sans ITC" pitchFamily="82" charset="77"/>
              </a:rPr>
              <a:t>Nextg</a:t>
            </a:r>
            <a:r>
              <a:rPr lang="zh-CN" altLang="en-US" sz="2400">
                <a:latin typeface="Tempus Sans ITC" pitchFamily="82" charset="77"/>
              </a:rPr>
              <a:t>指针</a:t>
            </a:r>
          </a:p>
          <a:p>
            <a:pPr marL="19050" indent="0">
              <a:buFontTx/>
              <a:buNone/>
            </a:pPr>
            <a:r>
              <a:rPr lang="zh-CN" altLang="en-US" sz="2400">
                <a:latin typeface="Tempus Sans ITC" pitchFamily="82" charset="77"/>
              </a:rPr>
              <a:t>输入速度</a:t>
            </a:r>
            <a:r>
              <a:rPr lang="en-US" altLang="zh-CN" sz="2400">
                <a:latin typeface="Tempus Sans ITC" pitchFamily="82" charset="77"/>
              </a:rPr>
              <a:t>&gt;</a:t>
            </a:r>
            <a:r>
              <a:rPr lang="zh-CN" altLang="en-US" sz="2400">
                <a:latin typeface="Tempus Sans ITC" pitchFamily="82" charset="77"/>
              </a:rPr>
              <a:t>计算速度，系统受计算限制。</a:t>
            </a:r>
          </a:p>
          <a:p>
            <a:pPr marL="19050" indent="0">
              <a:buFontTx/>
              <a:buNone/>
            </a:pPr>
            <a:r>
              <a:rPr lang="en-US" altLang="zh-CN" sz="2400">
                <a:latin typeface="Tempus Sans ITC" pitchFamily="82" charset="77"/>
              </a:rPr>
              <a:t>2) Nextg</a:t>
            </a:r>
            <a:r>
              <a:rPr lang="zh-CN" altLang="en-US" sz="2400">
                <a:latin typeface="Tempus Sans ITC" pitchFamily="82" charset="77"/>
              </a:rPr>
              <a:t>指针追上</a:t>
            </a:r>
            <a:r>
              <a:rPr lang="en-US" altLang="zh-CN" sz="2400">
                <a:latin typeface="Tempus Sans ITC" pitchFamily="82" charset="77"/>
              </a:rPr>
              <a:t>Nexti</a:t>
            </a:r>
            <a:r>
              <a:rPr lang="zh-CN" altLang="en-US" sz="2400">
                <a:latin typeface="Tempus Sans ITC" pitchFamily="82" charset="77"/>
              </a:rPr>
              <a:t>指针 </a:t>
            </a:r>
          </a:p>
          <a:p>
            <a:pPr marL="19050" indent="0">
              <a:buFontTx/>
              <a:buNone/>
            </a:pPr>
            <a:r>
              <a:rPr lang="zh-CN" altLang="en-US" sz="2400">
                <a:latin typeface="Tempus Sans ITC" pitchFamily="82" charset="77"/>
              </a:rPr>
              <a:t>输入速度</a:t>
            </a:r>
            <a:r>
              <a:rPr lang="en-US" altLang="zh-CN" sz="2400">
                <a:latin typeface="Tempus Sans ITC" pitchFamily="82" charset="77"/>
              </a:rPr>
              <a:t>&lt;</a:t>
            </a:r>
            <a:r>
              <a:rPr lang="zh-CN" altLang="en-US" sz="2400">
                <a:latin typeface="Tempus Sans ITC" pitchFamily="82" charset="77"/>
              </a:rPr>
              <a:t>计算速度，系统受</a:t>
            </a:r>
            <a:r>
              <a:rPr lang="en-US" altLang="zh-CN" sz="2400">
                <a:latin typeface="Tempus Sans ITC" pitchFamily="82" charset="77"/>
              </a:rPr>
              <a:t>I/O</a:t>
            </a:r>
            <a:r>
              <a:rPr lang="zh-CN" altLang="en-US" sz="2400">
                <a:latin typeface="Tempus Sans ITC" pitchFamily="82" charset="77"/>
              </a:rPr>
              <a:t>限制。</a:t>
            </a:r>
          </a:p>
        </p:txBody>
      </p:sp>
      <p:pic>
        <p:nvPicPr>
          <p:cNvPr id="98306" name="Picture 2" descr="无标题-4">
            <a:extLst>
              <a:ext uri="{FF2B5EF4-FFF2-40B4-BE49-F238E27FC236}">
                <a16:creationId xmlns:a16="http://schemas.microsoft.com/office/drawing/2014/main" id="{585FB83F-2C8E-F64C-BF6F-A40ACA1FD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07" name="Picture 3" descr="无标题-5">
            <a:extLst>
              <a:ext uri="{FF2B5EF4-FFF2-40B4-BE49-F238E27FC236}">
                <a16:creationId xmlns:a16="http://schemas.microsoft.com/office/drawing/2014/main" id="{0DB6401E-54A6-A84A-B768-093C3A31AE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8" name="标题 5">
            <a:extLst>
              <a:ext uri="{FF2B5EF4-FFF2-40B4-BE49-F238E27FC236}">
                <a16:creationId xmlns:a16="http://schemas.microsoft.com/office/drawing/2014/main" id="{1F816E1D-2E94-8849-B6CD-4BB18096BC41}"/>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6.3.4 循环缓冲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 calcmode="lin" valueType="num">
                                      <p:cBhvr>
                                        <p:cTn id="27"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 calcmode="lin" valueType="num">
                                      <p:cBhvr>
                                        <p:cTn id="33"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0" fill="hold"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 calcmode="lin" valueType="num">
                                      <p:cBhvr>
                                        <p:cTn id="39"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40" dur="5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29" name="文本占位符 5">
            <a:extLst>
              <a:ext uri="{FF2B5EF4-FFF2-40B4-BE49-F238E27FC236}">
                <a16:creationId xmlns:a16="http://schemas.microsoft.com/office/drawing/2014/main" id="{281D6B00-D4DF-BC48-91C5-A4F2658E9B9A}"/>
              </a:ext>
            </a:extLst>
          </p:cNvPr>
          <p:cNvSpPr>
            <a:spLocks noGrp="1" noChangeArrowheads="1"/>
          </p:cNvSpPr>
          <p:nvPr>
            <p:ph type="body" idx="4294967295"/>
          </p:nvPr>
        </p:nvSpPr>
        <p:spPr>
          <a:xfrm>
            <a:off x="623888" y="4589463"/>
            <a:ext cx="7886700" cy="1500187"/>
          </a:xfrm>
        </p:spPr>
        <p:txBody>
          <a:bodyPr/>
          <a:lstStyle/>
          <a:p>
            <a:pPr marL="0" indent="0">
              <a:buFontTx/>
              <a:buNone/>
            </a:pPr>
            <a:endParaRPr lang="en-US" altLang="en-US" sz="1800">
              <a:solidFill>
                <a:srgbClr val="898989"/>
              </a:solidFill>
            </a:endParaRPr>
          </a:p>
        </p:txBody>
      </p:sp>
      <p:pic>
        <p:nvPicPr>
          <p:cNvPr id="99330" name="Picture 2" descr="无标题-4">
            <a:extLst>
              <a:ext uri="{FF2B5EF4-FFF2-40B4-BE49-F238E27FC236}">
                <a16:creationId xmlns:a16="http://schemas.microsoft.com/office/drawing/2014/main" id="{0BEBC45F-B073-DA42-B6C7-16D4314BD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43113"/>
            <a:ext cx="91440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1" name="图片 8">
            <a:extLst>
              <a:ext uri="{FF2B5EF4-FFF2-40B4-BE49-F238E27FC236}">
                <a16:creationId xmlns:a16="http://schemas.microsoft.com/office/drawing/2014/main" id="{F1B9FF78-E821-964E-AAC1-755852F750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411"/>
          <a:stretch>
            <a:fillRect/>
          </a:stretch>
        </p:blipFill>
        <p:spPr bwMode="auto">
          <a:xfrm>
            <a:off x="5956300" y="3854450"/>
            <a:ext cx="3187700" cy="300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4">
            <a:extLst>
              <a:ext uri="{FF2B5EF4-FFF2-40B4-BE49-F238E27FC236}">
                <a16:creationId xmlns:a16="http://schemas.microsoft.com/office/drawing/2014/main" id="{7D4B6302-9EB4-1943-8200-525FB8339573}"/>
              </a:ext>
            </a:extLst>
          </p:cNvPr>
          <p:cNvSpPr>
            <a:spLocks noGrp="1" noChangeArrowheads="1"/>
          </p:cNvSpPr>
          <p:nvPr>
            <p:ph type="title" idx="4294967295"/>
          </p:nvPr>
        </p:nvSpPr>
        <p:spPr>
          <a:xfrm>
            <a:off x="623888" y="1711325"/>
            <a:ext cx="7886700" cy="1881188"/>
          </a:xfrm>
        </p:spPr>
        <p:txBody>
          <a:bodyPr anchor="b"/>
          <a:lstStyle/>
          <a:p>
            <a:r>
              <a:rPr lang="en-US" altLang="zh-CN">
                <a:latin typeface="Tempus Sans ITC" pitchFamily="82" charset="77"/>
                <a:ea typeface="黑体" panose="02010609060101010101" pitchFamily="49" charset="-122"/>
              </a:rPr>
              <a:t>6.3.5 </a:t>
            </a:r>
            <a:r>
              <a:rPr lang="zh-CN" altLang="en-US">
                <a:latin typeface="Tempus Sans ITC" pitchFamily="82" charset="77"/>
                <a:ea typeface="黑体" panose="02010609060101010101" pitchFamily="49" charset="-122"/>
              </a:rPr>
              <a:t>缓冲池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9D59C3E5-EFC3-7640-AB94-1A002A72CD52}"/>
              </a:ext>
            </a:extLst>
          </p:cNvPr>
          <p:cNvSpPr>
            <a:spLocks noGrp="1" noChangeArrowheads="1"/>
          </p:cNvSpPr>
          <p:nvPr>
            <p:ph idx="4294967295"/>
          </p:nvPr>
        </p:nvSpPr>
        <p:spPr>
          <a:xfrm>
            <a:off x="363538" y="1755775"/>
            <a:ext cx="8086725" cy="4527550"/>
          </a:xfrm>
        </p:spPr>
        <p:txBody>
          <a:bodyPr/>
          <a:lstStyle/>
          <a:p>
            <a:pPr marL="19050" indent="0">
              <a:buFontTx/>
              <a:buNone/>
            </a:pPr>
            <a:r>
              <a:rPr lang="en-US" altLang="zh-CN" sz="2400">
                <a:latin typeface="Tempus Sans ITC" pitchFamily="82" charset="77"/>
              </a:rPr>
              <a:t>1</a:t>
            </a:r>
            <a:r>
              <a:rPr lang="zh-CN" altLang="en-US" sz="2400">
                <a:latin typeface="Tempus Sans ITC" pitchFamily="82" charset="77"/>
              </a:rPr>
              <a:t>缓冲池的组成</a:t>
            </a:r>
          </a:p>
          <a:p>
            <a:pPr marL="19050" indent="0">
              <a:buFontTx/>
              <a:buNone/>
            </a:pPr>
            <a:r>
              <a:rPr lang="en-US" altLang="zh-CN" sz="2400">
                <a:latin typeface="Tempus Sans ITC" pitchFamily="82" charset="77"/>
              </a:rPr>
              <a:t>(1)</a:t>
            </a:r>
            <a:r>
              <a:rPr lang="zh-CN" altLang="en-US" sz="2400">
                <a:latin typeface="Tempus Sans ITC" pitchFamily="82" charset="77"/>
              </a:rPr>
              <a:t>缓冲队列</a:t>
            </a:r>
          </a:p>
          <a:p>
            <a:pPr marL="19050" indent="0">
              <a:buFontTx/>
              <a:buNone/>
            </a:pPr>
            <a:r>
              <a:rPr lang="zh-CN" altLang="en-US" sz="2400">
                <a:latin typeface="Tempus Sans ITC" pitchFamily="82" charset="77"/>
              </a:rPr>
              <a:t>缓冲队列包括空缓冲队列</a:t>
            </a:r>
            <a:r>
              <a:rPr lang="en-US" altLang="zh-CN" sz="2400">
                <a:latin typeface="Tempus Sans ITC" pitchFamily="82" charset="77"/>
              </a:rPr>
              <a:t>emq</a:t>
            </a:r>
            <a:r>
              <a:rPr lang="zh-CN" altLang="en-US" sz="2400">
                <a:latin typeface="Tempus Sans ITC" pitchFamily="82" charset="77"/>
              </a:rPr>
              <a:t>、输入队列</a:t>
            </a:r>
            <a:r>
              <a:rPr lang="en-US" altLang="zh-CN" sz="2400">
                <a:latin typeface="Tempus Sans ITC" pitchFamily="82" charset="77"/>
              </a:rPr>
              <a:t>inq</a:t>
            </a:r>
            <a:r>
              <a:rPr lang="zh-CN" altLang="en-US" sz="2400">
                <a:latin typeface="Tempus Sans ITC" pitchFamily="82" charset="77"/>
              </a:rPr>
              <a:t>和输出队列</a:t>
            </a:r>
            <a:r>
              <a:rPr lang="en-US" altLang="zh-CN" sz="2400">
                <a:latin typeface="Tempus Sans ITC" pitchFamily="82" charset="77"/>
              </a:rPr>
              <a:t>outq</a:t>
            </a:r>
            <a:r>
              <a:rPr lang="zh-CN" altLang="en-US" sz="2400">
                <a:latin typeface="Tempus Sans ITC" pitchFamily="82" charset="77"/>
              </a:rPr>
              <a:t>。空缓冲队列</a:t>
            </a:r>
            <a:r>
              <a:rPr lang="en-US" altLang="zh-CN" sz="2400">
                <a:latin typeface="Tempus Sans ITC" pitchFamily="82" charset="77"/>
              </a:rPr>
              <a:t>emq</a:t>
            </a:r>
            <a:r>
              <a:rPr lang="zh-CN" altLang="en-US" sz="2400">
                <a:latin typeface="Tempus Sans ITC" pitchFamily="82" charset="77"/>
              </a:rPr>
              <a:t>存放空缓冲区。输入队列</a:t>
            </a:r>
            <a:r>
              <a:rPr lang="en-US" altLang="zh-CN" sz="2400">
                <a:latin typeface="Tempus Sans ITC" pitchFamily="82" charset="77"/>
              </a:rPr>
              <a:t>inq</a:t>
            </a:r>
            <a:r>
              <a:rPr lang="zh-CN" altLang="en-US" sz="2400">
                <a:latin typeface="Tempus Sans ITC" pitchFamily="82" charset="77"/>
              </a:rPr>
              <a:t>存放输入数据缓冲区。输出队列</a:t>
            </a:r>
            <a:r>
              <a:rPr lang="en-US" altLang="zh-CN" sz="2400">
                <a:latin typeface="Tempus Sans ITC" pitchFamily="82" charset="77"/>
              </a:rPr>
              <a:t>outq</a:t>
            </a:r>
            <a:r>
              <a:rPr lang="zh-CN" altLang="en-US" sz="2400">
                <a:latin typeface="Tempus Sans ITC" pitchFamily="82" charset="77"/>
              </a:rPr>
              <a:t>存放输出数据缓冲区。</a:t>
            </a:r>
          </a:p>
          <a:p>
            <a:pPr marL="19050" indent="0">
              <a:buFontTx/>
              <a:buNone/>
            </a:pPr>
            <a:r>
              <a:rPr lang="en-US" altLang="zh-CN" sz="2400">
                <a:latin typeface="Tempus Sans ITC" pitchFamily="82" charset="77"/>
              </a:rPr>
              <a:t>(2)</a:t>
            </a:r>
            <a:r>
              <a:rPr lang="zh-CN" altLang="en-US" sz="2400">
                <a:latin typeface="Tempus Sans ITC" pitchFamily="82" charset="77"/>
              </a:rPr>
              <a:t>缓冲区种类</a:t>
            </a:r>
          </a:p>
          <a:p>
            <a:pPr marL="19050" indent="0">
              <a:buFontTx/>
              <a:buNone/>
            </a:pPr>
            <a:r>
              <a:rPr lang="zh-CN" altLang="en-US" sz="2400">
                <a:latin typeface="Tempus Sans ITC" pitchFamily="82" charset="77"/>
              </a:rPr>
              <a:t>  用于收容输入数据的工作缓冲区：</a:t>
            </a:r>
            <a:r>
              <a:rPr lang="en-US" altLang="zh-CN" sz="2400">
                <a:latin typeface="Tempus Sans ITC" pitchFamily="82" charset="77"/>
              </a:rPr>
              <a:t>hin</a:t>
            </a:r>
            <a:r>
              <a:rPr lang="zh-CN" altLang="en-US" sz="2400">
                <a:latin typeface="Tempus Sans ITC" pitchFamily="82" charset="77"/>
              </a:rPr>
              <a:t>。</a:t>
            </a:r>
          </a:p>
          <a:p>
            <a:pPr marL="19050" indent="0">
              <a:buFontTx/>
              <a:buNone/>
            </a:pPr>
            <a:r>
              <a:rPr lang="zh-CN" altLang="en-US" sz="2400">
                <a:latin typeface="Tempus Sans ITC" pitchFamily="82" charset="77"/>
              </a:rPr>
              <a:t>  用于提取输入数据的工作缓冲区：</a:t>
            </a:r>
            <a:r>
              <a:rPr lang="en-US" altLang="zh-CN" sz="2400">
                <a:latin typeface="Tempus Sans ITC" pitchFamily="82" charset="77"/>
              </a:rPr>
              <a:t>sin</a:t>
            </a:r>
            <a:r>
              <a:rPr lang="zh-CN" altLang="en-US" sz="2400">
                <a:latin typeface="Tempus Sans ITC" pitchFamily="82" charset="77"/>
              </a:rPr>
              <a:t>。</a:t>
            </a:r>
          </a:p>
          <a:p>
            <a:pPr marL="19050" indent="0">
              <a:buFontTx/>
              <a:buNone/>
            </a:pPr>
            <a:r>
              <a:rPr lang="zh-CN" altLang="en-US" sz="2400">
                <a:latin typeface="Tempus Sans ITC" pitchFamily="82" charset="77"/>
              </a:rPr>
              <a:t>  用于收容输出数据的工作缓冲区：</a:t>
            </a:r>
            <a:r>
              <a:rPr lang="en-US" altLang="zh-CN" sz="2400">
                <a:latin typeface="Tempus Sans ITC" pitchFamily="82" charset="77"/>
              </a:rPr>
              <a:t>hout</a:t>
            </a:r>
            <a:r>
              <a:rPr lang="zh-CN" altLang="en-US" sz="2400">
                <a:latin typeface="Tempus Sans ITC" pitchFamily="82" charset="77"/>
              </a:rPr>
              <a:t>。</a:t>
            </a:r>
          </a:p>
          <a:p>
            <a:pPr marL="19050" indent="0">
              <a:buFontTx/>
              <a:buNone/>
            </a:pPr>
            <a:r>
              <a:rPr lang="zh-CN" altLang="en-US" sz="2400">
                <a:latin typeface="Tempus Sans ITC" pitchFamily="82" charset="77"/>
              </a:rPr>
              <a:t>  用于提取输出数据的工作缓冲区：</a:t>
            </a:r>
            <a:r>
              <a:rPr lang="en-US" altLang="zh-CN" sz="2400">
                <a:latin typeface="Tempus Sans ITC" pitchFamily="82" charset="77"/>
              </a:rPr>
              <a:t>sout</a:t>
            </a:r>
            <a:r>
              <a:rPr lang="zh-CN" altLang="en-US" sz="2400">
                <a:latin typeface="Tempus Sans ITC" pitchFamily="82" charset="77"/>
              </a:rPr>
              <a:t>。</a:t>
            </a:r>
          </a:p>
        </p:txBody>
      </p:sp>
      <p:pic>
        <p:nvPicPr>
          <p:cNvPr id="100354" name="Picture 2" descr="无标题-4">
            <a:extLst>
              <a:ext uri="{FF2B5EF4-FFF2-40B4-BE49-F238E27FC236}">
                <a16:creationId xmlns:a16="http://schemas.microsoft.com/office/drawing/2014/main" id="{14992BDE-729F-7445-9309-4BF93E0828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5" name="Picture 3" descr="无标题-5">
            <a:extLst>
              <a:ext uri="{FF2B5EF4-FFF2-40B4-BE49-F238E27FC236}">
                <a16:creationId xmlns:a16="http://schemas.microsoft.com/office/drawing/2014/main" id="{3CE46F8F-AC64-F44F-90F3-04E9C0ED7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标题 5">
            <a:extLst>
              <a:ext uri="{FF2B5EF4-FFF2-40B4-BE49-F238E27FC236}">
                <a16:creationId xmlns:a16="http://schemas.microsoft.com/office/drawing/2014/main" id="{6A19EE59-86BC-2843-A31B-CBFF246175BE}"/>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6.3.5 缓冲池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 calcmode="lin" valueType="num">
                                      <p:cBhvr>
                                        <p:cTn id="27"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 calcmode="lin" valueType="num">
                                      <p:cBhvr>
                                        <p:cTn id="33"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0" fill="hold"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 calcmode="lin" valueType="num">
                                      <p:cBhvr>
                                        <p:cTn id="39"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40" dur="5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10" fill="hold" nodeType="clickEffect">
                                  <p:stCondLst>
                                    <p:cond delay="0"/>
                                  </p:stCondLst>
                                  <p:childTnLst>
                                    <p:set>
                                      <p:cBhvr>
                                        <p:cTn id="44" dur="1" fill="hold">
                                          <p:stCondLst>
                                            <p:cond delay="0"/>
                                          </p:stCondLst>
                                        </p:cTn>
                                        <p:tgtEl>
                                          <p:spTgt spid="2">
                                            <p:txEl>
                                              <p:pRg st="6" end="6"/>
                                            </p:txEl>
                                          </p:spTgt>
                                        </p:tgtEl>
                                        <p:attrNameLst>
                                          <p:attrName>style.visibility</p:attrName>
                                        </p:attrNameLst>
                                      </p:cBhvr>
                                      <p:to>
                                        <p:strVal val="visible"/>
                                      </p:to>
                                    </p:set>
                                    <p:anim calcmode="lin" valueType="num">
                                      <p:cBhvr>
                                        <p:cTn id="45"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46" dur="500" fill="hold"/>
                                        <p:tgtEl>
                                          <p:spTgt spid="2">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10" fill="hold" nodeType="clickEffect">
                                  <p:stCondLst>
                                    <p:cond delay="0"/>
                                  </p:stCondLst>
                                  <p:childTnLst>
                                    <p:set>
                                      <p:cBhvr>
                                        <p:cTn id="50" dur="1" fill="hold">
                                          <p:stCondLst>
                                            <p:cond delay="0"/>
                                          </p:stCondLst>
                                        </p:cTn>
                                        <p:tgtEl>
                                          <p:spTgt spid="2">
                                            <p:txEl>
                                              <p:pRg st="7" end="7"/>
                                            </p:txEl>
                                          </p:spTgt>
                                        </p:tgtEl>
                                        <p:attrNameLst>
                                          <p:attrName>style.visibility</p:attrName>
                                        </p:attrNameLst>
                                      </p:cBhvr>
                                      <p:to>
                                        <p:strVal val="visible"/>
                                      </p:to>
                                    </p:set>
                                    <p:anim calcmode="lin" valueType="num">
                                      <p:cBhvr>
                                        <p:cTn id="51"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52" dur="500" fill="hold"/>
                                        <p:tgtEl>
                                          <p:spTgt spid="2">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89BDB640-7F08-2445-ADB5-63E63319C2F4}"/>
              </a:ext>
            </a:extLst>
          </p:cNvPr>
          <p:cNvSpPr>
            <a:spLocks noGrp="1" noChangeArrowheads="1"/>
          </p:cNvSpPr>
          <p:nvPr>
            <p:ph idx="4294967295"/>
          </p:nvPr>
        </p:nvSpPr>
        <p:spPr>
          <a:xfrm>
            <a:off x="363538" y="1755775"/>
            <a:ext cx="8086725" cy="4527550"/>
          </a:xfrm>
        </p:spPr>
        <p:txBody>
          <a:bodyPr/>
          <a:lstStyle/>
          <a:p>
            <a:pPr marL="19050" indent="0">
              <a:buFontTx/>
              <a:buNone/>
            </a:pPr>
            <a:r>
              <a:rPr lang="en-US" altLang="zh-CN" sz="2400">
                <a:latin typeface="Tempus Sans ITC" pitchFamily="82" charset="77"/>
              </a:rPr>
              <a:t>2 </a:t>
            </a:r>
            <a:r>
              <a:rPr lang="zh-CN" altLang="en-US" sz="2400">
                <a:latin typeface="Tempus Sans ITC" pitchFamily="82" charset="77"/>
              </a:rPr>
              <a:t>摘取缓冲区过程和插入缓冲区过程 </a:t>
            </a:r>
          </a:p>
          <a:p>
            <a:pPr marL="19050" indent="0">
              <a:buFontTx/>
              <a:buNone/>
            </a:pPr>
            <a:r>
              <a:rPr lang="zh-CN" altLang="en-US" sz="2400">
                <a:latin typeface="Tempus Sans ITC" pitchFamily="82" charset="77"/>
              </a:rPr>
              <a:t>当在</a:t>
            </a:r>
            <a:r>
              <a:rPr lang="en-US" altLang="zh-CN" sz="2400">
                <a:latin typeface="Tempus Sans ITC" pitchFamily="82" charset="77"/>
              </a:rPr>
              <a:t>type</a:t>
            </a:r>
            <a:r>
              <a:rPr lang="zh-CN" altLang="en-US" sz="2400">
                <a:latin typeface="Tempus Sans ITC" pitchFamily="82" charset="77"/>
              </a:rPr>
              <a:t>队列进行摘取或者插入缓冲区的操作时，为了避免发生与时间相关的错误，对涉及的队列的访问必须互斥进行。</a:t>
            </a:r>
          </a:p>
          <a:p>
            <a:pPr marL="19050" indent="0">
              <a:buFontTx/>
              <a:buNone/>
            </a:pPr>
            <a:r>
              <a:rPr lang="zh-CN" altLang="en-US" sz="2400">
                <a:latin typeface="Tempus Sans ITC" pitchFamily="82" charset="77"/>
              </a:rPr>
              <a:t>在队列</a:t>
            </a:r>
            <a:r>
              <a:rPr lang="en-US" altLang="zh-CN" sz="2400">
                <a:latin typeface="Tempus Sans ITC" pitchFamily="82" charset="77"/>
              </a:rPr>
              <a:t>type</a:t>
            </a:r>
            <a:r>
              <a:rPr lang="zh-CN" altLang="en-US" sz="2400">
                <a:latin typeface="Tempus Sans ITC" pitchFamily="82" charset="77"/>
              </a:rPr>
              <a:t>上摘取缓冲区时必须要保证队列不能为空。</a:t>
            </a:r>
          </a:p>
          <a:p>
            <a:pPr marL="19050" indent="0">
              <a:buFontTx/>
              <a:buNone/>
            </a:pPr>
            <a:r>
              <a:rPr lang="zh-CN" altLang="en-US" sz="2400">
                <a:latin typeface="Tempus Sans ITC" pitchFamily="82" charset="77"/>
              </a:rPr>
              <a:t>因此，摘取缓冲区过程和插入缓冲区的过程，是在诸队列上进行</a:t>
            </a:r>
            <a:r>
              <a:rPr lang="en-US" altLang="zh-CN" sz="2400">
                <a:latin typeface="Tempus Sans ITC" pitchFamily="82" charset="77"/>
              </a:rPr>
              <a:t>P</a:t>
            </a:r>
            <a:r>
              <a:rPr lang="zh-CN" altLang="en-US" sz="2400">
                <a:latin typeface="Tempus Sans ITC" pitchFamily="82" charset="77"/>
              </a:rPr>
              <a:t>、</a:t>
            </a:r>
            <a:r>
              <a:rPr lang="en-US" altLang="zh-CN" sz="2400">
                <a:latin typeface="Tempus Sans ITC" pitchFamily="82" charset="77"/>
              </a:rPr>
              <a:t>V</a:t>
            </a:r>
            <a:r>
              <a:rPr lang="zh-CN" altLang="en-US" sz="2400">
                <a:latin typeface="Tempus Sans ITC" pitchFamily="82" charset="77"/>
              </a:rPr>
              <a:t>操作的过程。</a:t>
            </a:r>
          </a:p>
          <a:p>
            <a:pPr marL="19050" indent="0">
              <a:buFontTx/>
              <a:buNone/>
            </a:pPr>
            <a:r>
              <a:rPr lang="zh-CN" altLang="en-US" sz="2400">
                <a:latin typeface="Tempus Sans ITC" pitchFamily="82" charset="77"/>
              </a:rPr>
              <a:t>因而：</a:t>
            </a:r>
          </a:p>
        </p:txBody>
      </p:sp>
      <p:pic>
        <p:nvPicPr>
          <p:cNvPr id="101378" name="Picture 2" descr="无标题-4">
            <a:extLst>
              <a:ext uri="{FF2B5EF4-FFF2-40B4-BE49-F238E27FC236}">
                <a16:creationId xmlns:a16="http://schemas.microsoft.com/office/drawing/2014/main" id="{FD64B0DC-5DB1-5F41-8D79-C55D7331C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79" name="Picture 3" descr="无标题-5">
            <a:extLst>
              <a:ext uri="{FF2B5EF4-FFF2-40B4-BE49-F238E27FC236}">
                <a16:creationId xmlns:a16="http://schemas.microsoft.com/office/drawing/2014/main" id="{0E4F4B0D-1137-BB49-922F-29B21C2FB2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0" name="标题 5">
            <a:extLst>
              <a:ext uri="{FF2B5EF4-FFF2-40B4-BE49-F238E27FC236}">
                <a16:creationId xmlns:a16="http://schemas.microsoft.com/office/drawing/2014/main" id="{D686E9B7-60AB-0B46-9872-4693FBB0542B}"/>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6.3.5 缓冲池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 calcmode="lin" valueType="num">
                                      <p:cBhvr>
                                        <p:cTn id="27"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 calcmode="lin" valueType="num">
                                      <p:cBhvr>
                                        <p:cTn id="33"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FF7B70D8-81C1-0346-BB53-F606FCD1AA69}"/>
              </a:ext>
            </a:extLst>
          </p:cNvPr>
          <p:cNvSpPr>
            <a:spLocks noGrp="1" noChangeArrowheads="1"/>
          </p:cNvSpPr>
          <p:nvPr>
            <p:ph idx="4294967295"/>
          </p:nvPr>
        </p:nvSpPr>
        <p:spPr>
          <a:xfrm>
            <a:off x="363538" y="1755775"/>
            <a:ext cx="8086725" cy="4527550"/>
          </a:xfrm>
        </p:spPr>
        <p:txBody>
          <a:bodyPr/>
          <a:lstStyle/>
          <a:p>
            <a:pPr marL="19050" indent="0">
              <a:buFontTx/>
              <a:buNone/>
            </a:pPr>
            <a:r>
              <a:rPr lang="en-US" altLang="zh-CN" sz="2400">
                <a:latin typeface="Tempus Sans ITC" pitchFamily="82" charset="77"/>
              </a:rPr>
              <a:t>1)</a:t>
            </a:r>
            <a:r>
              <a:rPr lang="zh-CN" altLang="en-US" sz="2400">
                <a:latin typeface="Tempus Sans ITC" pitchFamily="82" charset="77"/>
              </a:rPr>
              <a:t>为实现对诸队列的互斥访问，定义互斥信号量</a:t>
            </a:r>
            <a:r>
              <a:rPr lang="en-US" altLang="zh-CN" sz="2400">
                <a:latin typeface="Tempus Sans ITC" pitchFamily="82" charset="77"/>
              </a:rPr>
              <a:t>MS(type)</a:t>
            </a:r>
            <a:r>
              <a:rPr lang="zh-CN" altLang="en-US" sz="2400">
                <a:latin typeface="Tempus Sans ITC" pitchFamily="82" charset="77"/>
              </a:rPr>
              <a:t>，</a:t>
            </a:r>
            <a:r>
              <a:rPr lang="en-US" altLang="zh-CN" sz="2400">
                <a:latin typeface="Tempus Sans ITC" pitchFamily="82" charset="77"/>
              </a:rPr>
              <a:t>type</a:t>
            </a:r>
            <a:r>
              <a:rPr lang="zh-CN" altLang="en-US" sz="2400">
                <a:latin typeface="Tempus Sans ITC" pitchFamily="82" charset="77"/>
              </a:rPr>
              <a:t>为欲访问的队列，可能是空缓冲队列</a:t>
            </a:r>
            <a:r>
              <a:rPr lang="en-US" altLang="zh-CN" sz="2400">
                <a:latin typeface="Tempus Sans ITC" pitchFamily="82" charset="77"/>
              </a:rPr>
              <a:t>emq</a:t>
            </a:r>
            <a:r>
              <a:rPr lang="zh-CN" altLang="en-US" sz="2400">
                <a:latin typeface="Tempus Sans ITC" pitchFamily="82" charset="77"/>
              </a:rPr>
              <a:t>、输入队列</a:t>
            </a:r>
            <a:r>
              <a:rPr lang="en-US" altLang="zh-CN" sz="2400">
                <a:latin typeface="Tempus Sans ITC" pitchFamily="82" charset="77"/>
              </a:rPr>
              <a:t>inq</a:t>
            </a:r>
            <a:r>
              <a:rPr lang="zh-CN" altLang="en-US" sz="2400">
                <a:latin typeface="Tempus Sans ITC" pitchFamily="82" charset="77"/>
              </a:rPr>
              <a:t>、输出队列</a:t>
            </a:r>
            <a:r>
              <a:rPr lang="en-US" altLang="zh-CN" sz="2400">
                <a:latin typeface="Tempus Sans ITC" pitchFamily="82" charset="77"/>
              </a:rPr>
              <a:t>outq</a:t>
            </a:r>
            <a:r>
              <a:rPr lang="zh-CN" altLang="en-US" sz="2400">
                <a:latin typeface="Tempus Sans ITC" pitchFamily="82" charset="77"/>
              </a:rPr>
              <a:t>等三者之一。访问队列之前利用</a:t>
            </a:r>
            <a:r>
              <a:rPr lang="en-US" altLang="zh-CN" sz="2400">
                <a:latin typeface="Tempus Sans ITC" pitchFamily="82" charset="77"/>
              </a:rPr>
              <a:t>wait(MS(type))</a:t>
            </a:r>
            <a:r>
              <a:rPr lang="zh-CN" altLang="en-US" sz="2400">
                <a:latin typeface="Tempus Sans ITC" pitchFamily="82" charset="77"/>
              </a:rPr>
              <a:t>检测是否有进程在摘取或插入操作。</a:t>
            </a:r>
          </a:p>
          <a:p>
            <a:pPr marL="19050" indent="0">
              <a:buFontTx/>
              <a:buNone/>
            </a:pPr>
            <a:r>
              <a:rPr lang="en-US" altLang="zh-CN" sz="2400">
                <a:latin typeface="Tempus Sans ITC" pitchFamily="82" charset="77"/>
              </a:rPr>
              <a:t>2)</a:t>
            </a:r>
            <a:r>
              <a:rPr lang="zh-CN" altLang="en-US" sz="2400">
                <a:latin typeface="Tempus Sans ITC" pitchFamily="82" charset="77"/>
              </a:rPr>
              <a:t>考虑到摘取缓冲区时，队列</a:t>
            </a:r>
            <a:r>
              <a:rPr lang="en-US" altLang="zh-CN" sz="2400">
                <a:latin typeface="Tempus Sans ITC" pitchFamily="82" charset="77"/>
              </a:rPr>
              <a:t>type</a:t>
            </a:r>
            <a:r>
              <a:rPr lang="zh-CN" altLang="en-US" sz="2400">
                <a:latin typeface="Tempus Sans ITC" pitchFamily="82" charset="77"/>
              </a:rPr>
              <a:t>上至少要有一个缓冲区能被摘取，否则因为没有缓冲区资源的摘取而阻塞该进程，需定义资源信号量</a:t>
            </a:r>
            <a:r>
              <a:rPr lang="en-US" altLang="zh-CN" sz="2400">
                <a:latin typeface="Tempus Sans ITC" pitchFamily="82" charset="77"/>
              </a:rPr>
              <a:t>RS(type)</a:t>
            </a:r>
            <a:r>
              <a:rPr lang="zh-CN" altLang="en-US" sz="2400">
                <a:latin typeface="Tempus Sans ITC" pitchFamily="82" charset="77"/>
              </a:rPr>
              <a:t>，通过</a:t>
            </a:r>
            <a:r>
              <a:rPr lang="en-US" altLang="zh-CN" sz="2400">
                <a:latin typeface="Tempus Sans ITC" pitchFamily="82" charset="77"/>
              </a:rPr>
              <a:t>wait(RS(type))</a:t>
            </a:r>
            <a:r>
              <a:rPr lang="zh-CN" altLang="en-US" sz="2400">
                <a:latin typeface="Tempus Sans ITC" pitchFamily="82" charset="77"/>
              </a:rPr>
              <a:t>来检测</a:t>
            </a:r>
            <a:r>
              <a:rPr lang="en-US" altLang="zh-CN" sz="2400">
                <a:latin typeface="Tempus Sans ITC" pitchFamily="82" charset="77"/>
              </a:rPr>
              <a:t>type</a:t>
            </a:r>
            <a:r>
              <a:rPr lang="zh-CN" altLang="en-US" sz="2400">
                <a:latin typeface="Tempus Sans ITC" pitchFamily="82" charset="77"/>
              </a:rPr>
              <a:t>队列是否有可摘取的缓冲区。</a:t>
            </a:r>
          </a:p>
          <a:p>
            <a:pPr marL="19050" indent="0">
              <a:buFontTx/>
              <a:buNone/>
            </a:pPr>
            <a:r>
              <a:rPr lang="en-US" altLang="zh-CN" sz="2400">
                <a:latin typeface="Tempus Sans ITC" pitchFamily="82" charset="77"/>
              </a:rPr>
              <a:t>3)</a:t>
            </a:r>
            <a:r>
              <a:rPr lang="zh-CN" altLang="en-US" sz="2400">
                <a:latin typeface="Tempus Sans ITC" pitchFamily="82" charset="77"/>
              </a:rPr>
              <a:t>定义从</a:t>
            </a:r>
            <a:r>
              <a:rPr lang="en-US" altLang="zh-CN" sz="2400">
                <a:latin typeface="Tempus Sans ITC" pitchFamily="82" charset="77"/>
              </a:rPr>
              <a:t>type</a:t>
            </a:r>
            <a:r>
              <a:rPr lang="zh-CN" altLang="en-US" sz="2400">
                <a:latin typeface="Tempus Sans ITC" pitchFamily="82" charset="77"/>
              </a:rPr>
              <a:t>队列摘取缓冲区的操作</a:t>
            </a:r>
            <a:r>
              <a:rPr lang="en-US" altLang="zh-CN" sz="2400">
                <a:latin typeface="Tempus Sans ITC" pitchFamily="82" charset="77"/>
              </a:rPr>
              <a:t>takebuf(type)</a:t>
            </a:r>
            <a:r>
              <a:rPr lang="zh-CN" altLang="en-US" sz="2400">
                <a:latin typeface="Tempus Sans ITC" pitchFamily="82" charset="77"/>
              </a:rPr>
              <a:t>，并返回摘取到的缓冲区的名称</a:t>
            </a:r>
            <a:r>
              <a:rPr lang="en-US" altLang="zh-CN" sz="2400">
                <a:latin typeface="Tempus Sans ITC" pitchFamily="82" charset="77"/>
              </a:rPr>
              <a:t>buff</a:t>
            </a:r>
            <a:r>
              <a:rPr lang="zh-CN" altLang="en-US" sz="2400">
                <a:latin typeface="Tempus Sans ITC" pitchFamily="82" charset="77"/>
              </a:rPr>
              <a:t>，当执行输入时可能的名称是</a:t>
            </a:r>
            <a:r>
              <a:rPr lang="en-US" altLang="zh-CN" sz="2400">
                <a:latin typeface="Tempus Sans ITC" pitchFamily="82" charset="77"/>
              </a:rPr>
              <a:t>hin</a:t>
            </a:r>
            <a:r>
              <a:rPr lang="zh-CN" altLang="en-US" sz="2400">
                <a:latin typeface="Tempus Sans ITC" pitchFamily="82" charset="77"/>
              </a:rPr>
              <a:t>或</a:t>
            </a:r>
            <a:r>
              <a:rPr lang="en-US" altLang="zh-CN" sz="2400">
                <a:latin typeface="Tempus Sans ITC" pitchFamily="82" charset="77"/>
              </a:rPr>
              <a:t>sin</a:t>
            </a:r>
            <a:r>
              <a:rPr lang="zh-CN" altLang="en-US" sz="2400">
                <a:latin typeface="Tempus Sans ITC" pitchFamily="82" charset="77"/>
              </a:rPr>
              <a:t>，当执行输出时可能的名称是</a:t>
            </a:r>
            <a:r>
              <a:rPr lang="en-US" altLang="zh-CN" sz="2400">
                <a:latin typeface="Tempus Sans ITC" pitchFamily="82" charset="77"/>
              </a:rPr>
              <a:t>hout</a:t>
            </a:r>
            <a:r>
              <a:rPr lang="zh-CN" altLang="en-US" sz="2400">
                <a:latin typeface="Tempus Sans ITC" pitchFamily="82" charset="77"/>
              </a:rPr>
              <a:t>或</a:t>
            </a:r>
            <a:r>
              <a:rPr lang="en-US" altLang="zh-CN" sz="2400">
                <a:latin typeface="Tempus Sans ITC" pitchFamily="82" charset="77"/>
              </a:rPr>
              <a:t>sout</a:t>
            </a:r>
            <a:r>
              <a:rPr lang="zh-CN" altLang="en-US" sz="2400">
                <a:latin typeface="Tempus Sans ITC" pitchFamily="82" charset="77"/>
              </a:rPr>
              <a:t>。</a:t>
            </a:r>
          </a:p>
          <a:p>
            <a:pPr marL="19050" indent="0">
              <a:buFontTx/>
              <a:buNone/>
            </a:pPr>
            <a:r>
              <a:rPr lang="en-US" altLang="zh-CN" sz="2400">
                <a:latin typeface="Tempus Sans ITC" pitchFamily="82" charset="77"/>
              </a:rPr>
              <a:t>4)</a:t>
            </a:r>
            <a:r>
              <a:rPr lang="zh-CN" altLang="en-US" sz="2400">
                <a:latin typeface="Tempus Sans ITC" pitchFamily="82" charset="77"/>
              </a:rPr>
              <a:t>定义将某缓冲区</a:t>
            </a:r>
            <a:r>
              <a:rPr lang="en-US" altLang="zh-CN" sz="2400">
                <a:latin typeface="Tempus Sans ITC" pitchFamily="82" charset="77"/>
              </a:rPr>
              <a:t>buff</a:t>
            </a:r>
            <a:r>
              <a:rPr lang="zh-CN" altLang="en-US" sz="2400">
                <a:latin typeface="Tempus Sans ITC" pitchFamily="82" charset="77"/>
              </a:rPr>
              <a:t>插入到必要的队列</a:t>
            </a:r>
            <a:r>
              <a:rPr lang="en-US" altLang="zh-CN" sz="2400">
                <a:latin typeface="Tempus Sans ITC" pitchFamily="82" charset="77"/>
              </a:rPr>
              <a:t>type</a:t>
            </a:r>
            <a:r>
              <a:rPr lang="zh-CN" altLang="en-US" sz="2400">
                <a:latin typeface="Tempus Sans ITC" pitchFamily="82" charset="77"/>
              </a:rPr>
              <a:t>上的操作</a:t>
            </a:r>
            <a:r>
              <a:rPr lang="en-US" altLang="zh-CN" sz="2400">
                <a:latin typeface="Tempus Sans ITC" pitchFamily="82" charset="77"/>
              </a:rPr>
              <a:t>insertbuff(type</a:t>
            </a:r>
            <a:r>
              <a:rPr lang="zh-CN" altLang="en-US" sz="2400">
                <a:latin typeface="Tempus Sans ITC" pitchFamily="82" charset="77"/>
              </a:rPr>
              <a:t>，</a:t>
            </a:r>
            <a:r>
              <a:rPr lang="en-US" altLang="zh-CN" sz="2400">
                <a:latin typeface="Tempus Sans ITC" pitchFamily="82" charset="77"/>
              </a:rPr>
              <a:t>buff)</a:t>
            </a:r>
          </a:p>
        </p:txBody>
      </p:sp>
      <p:pic>
        <p:nvPicPr>
          <p:cNvPr id="102402" name="Picture 2" descr="无标题-4">
            <a:extLst>
              <a:ext uri="{FF2B5EF4-FFF2-40B4-BE49-F238E27FC236}">
                <a16:creationId xmlns:a16="http://schemas.microsoft.com/office/drawing/2014/main" id="{F59B80AF-8EBA-6047-8A0D-13EB6D519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3" name="Picture 3" descr="无标题-5">
            <a:extLst>
              <a:ext uri="{FF2B5EF4-FFF2-40B4-BE49-F238E27FC236}">
                <a16:creationId xmlns:a16="http://schemas.microsoft.com/office/drawing/2014/main" id="{82B14447-F4E8-3648-859B-80F4957C6C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4" name="标题 5">
            <a:extLst>
              <a:ext uri="{FF2B5EF4-FFF2-40B4-BE49-F238E27FC236}">
                <a16:creationId xmlns:a16="http://schemas.microsoft.com/office/drawing/2014/main" id="{CB81E12F-0C4E-C34F-81C5-412DC407A35B}"/>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6.3.5 缓冲池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p:cTn id="13"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p:cTn id="19"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p:cTn id="25"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0D0EB8AC-64F1-E34E-81B7-F20A8A34A89F}"/>
              </a:ext>
            </a:extLst>
          </p:cNvPr>
          <p:cNvSpPr>
            <a:spLocks noGrp="1" noChangeArrowheads="1"/>
          </p:cNvSpPr>
          <p:nvPr>
            <p:ph idx="4294967295"/>
          </p:nvPr>
        </p:nvSpPr>
        <p:spPr>
          <a:xfrm>
            <a:off x="363538" y="1755775"/>
            <a:ext cx="8086725" cy="4527550"/>
          </a:xfrm>
        </p:spPr>
        <p:txBody>
          <a:bodyPr/>
          <a:lstStyle/>
          <a:p>
            <a:pPr marL="19050" indent="0">
              <a:buFontTx/>
              <a:buNone/>
            </a:pPr>
            <a:r>
              <a:rPr lang="en-US" altLang="zh-CN" sz="2400">
                <a:latin typeface="Tempus Sans ITC" pitchFamily="82" charset="77"/>
              </a:rPr>
              <a:t>1)</a:t>
            </a:r>
            <a:r>
              <a:rPr lang="zh-CN" altLang="en-US" sz="2400">
                <a:latin typeface="Tempus Sans ITC" pitchFamily="82" charset="77"/>
              </a:rPr>
              <a:t>摘取缓冲区过程</a:t>
            </a:r>
            <a:r>
              <a:rPr lang="en-US" altLang="zh-CN" sz="2400">
                <a:latin typeface="Tempus Sans ITC" pitchFamily="82" charset="77"/>
              </a:rPr>
              <a:t>get(type)</a:t>
            </a:r>
            <a:r>
              <a:rPr lang="zh-CN" altLang="en-US" sz="2400">
                <a:latin typeface="Tempus Sans ITC" pitchFamily="82" charset="77"/>
              </a:rPr>
              <a:t>的定义：</a:t>
            </a:r>
          </a:p>
          <a:p>
            <a:pPr marL="19050" indent="0">
              <a:buFontTx/>
              <a:buNone/>
            </a:pPr>
            <a:r>
              <a:rPr lang="en-US" altLang="zh-CN" sz="2400">
                <a:latin typeface="Tempus Sans ITC" pitchFamily="82" charset="77"/>
              </a:rPr>
              <a:t>Getbuf(type){</a:t>
            </a:r>
          </a:p>
          <a:p>
            <a:pPr marL="19050" indent="0">
              <a:buFontTx/>
              <a:buNone/>
            </a:pPr>
            <a:r>
              <a:rPr lang="en-US" altLang="zh-CN" sz="2400">
                <a:latin typeface="Tempus Sans ITC" pitchFamily="82" charset="77"/>
              </a:rPr>
              <a:t>wait(RS(type));	//</a:t>
            </a:r>
            <a:r>
              <a:rPr lang="zh-CN" altLang="en-US" sz="2400">
                <a:latin typeface="Tempus Sans ITC" pitchFamily="82" charset="77"/>
              </a:rPr>
              <a:t>检查</a:t>
            </a:r>
            <a:r>
              <a:rPr lang="en-US" altLang="zh-CN" sz="2400">
                <a:latin typeface="Tempus Sans ITC" pitchFamily="82" charset="77"/>
              </a:rPr>
              <a:t>type</a:t>
            </a:r>
            <a:r>
              <a:rPr lang="zh-CN" altLang="en-US" sz="2400">
                <a:latin typeface="Tempus Sans ITC" pitchFamily="82" charset="77"/>
              </a:rPr>
              <a:t>队列是否有可用缓冲区</a:t>
            </a:r>
          </a:p>
          <a:p>
            <a:pPr marL="19050" indent="0">
              <a:buFontTx/>
              <a:buNone/>
            </a:pPr>
            <a:r>
              <a:rPr lang="en-US" altLang="zh-CN" sz="2400">
                <a:latin typeface="Tempus Sans ITC" pitchFamily="82" charset="77"/>
              </a:rPr>
              <a:t>wait(MS(type));	//</a:t>
            </a:r>
            <a:r>
              <a:rPr lang="zh-CN" altLang="en-US" sz="2400">
                <a:latin typeface="Tempus Sans ITC" pitchFamily="82" charset="77"/>
              </a:rPr>
              <a:t>检查</a:t>
            </a:r>
            <a:r>
              <a:rPr lang="en-US" altLang="zh-CN" sz="2400">
                <a:latin typeface="Tempus Sans ITC" pitchFamily="82" charset="77"/>
              </a:rPr>
              <a:t>type</a:t>
            </a:r>
            <a:r>
              <a:rPr lang="zh-CN" altLang="en-US" sz="2400">
                <a:latin typeface="Tempus Sans ITC" pitchFamily="82" charset="77"/>
              </a:rPr>
              <a:t>队列是否无进程访问</a:t>
            </a:r>
          </a:p>
          <a:p>
            <a:pPr marL="19050" indent="0">
              <a:buFontTx/>
              <a:buNone/>
            </a:pPr>
            <a:r>
              <a:rPr lang="en-US" altLang="zh-CN" sz="2400">
                <a:latin typeface="Tempus Sans ITC" pitchFamily="82" charset="77"/>
              </a:rPr>
              <a:t>Buff1=takebuf(type);	//</a:t>
            </a:r>
            <a:r>
              <a:rPr lang="zh-CN" altLang="en-US" sz="2400">
                <a:latin typeface="Tempus Sans ITC" pitchFamily="82" charset="77"/>
              </a:rPr>
              <a:t>从</a:t>
            </a:r>
            <a:r>
              <a:rPr lang="en-US" altLang="zh-CN" sz="2400">
                <a:latin typeface="Tempus Sans ITC" pitchFamily="82" charset="77"/>
              </a:rPr>
              <a:t>type</a:t>
            </a:r>
            <a:r>
              <a:rPr lang="zh-CN" altLang="en-US" sz="2400">
                <a:latin typeface="Tempus Sans ITC" pitchFamily="82" charset="77"/>
              </a:rPr>
              <a:t>队列摘取一个缓冲区，命名为</a:t>
            </a:r>
            <a:r>
              <a:rPr lang="en-US" altLang="zh-CN" sz="2400">
                <a:latin typeface="Tempus Sans ITC" pitchFamily="82" charset="77"/>
              </a:rPr>
              <a:t>buff</a:t>
            </a:r>
          </a:p>
          <a:p>
            <a:pPr marL="19050" indent="0">
              <a:buFontTx/>
              <a:buNone/>
            </a:pPr>
            <a:r>
              <a:rPr lang="en-US" altLang="zh-CN" sz="2400">
                <a:latin typeface="Tempus Sans ITC" pitchFamily="82" charset="77"/>
              </a:rPr>
              <a:t>signal(MS(type));};</a:t>
            </a:r>
          </a:p>
        </p:txBody>
      </p:sp>
      <p:pic>
        <p:nvPicPr>
          <p:cNvPr id="103426" name="Picture 2" descr="无标题-4">
            <a:extLst>
              <a:ext uri="{FF2B5EF4-FFF2-40B4-BE49-F238E27FC236}">
                <a16:creationId xmlns:a16="http://schemas.microsoft.com/office/drawing/2014/main" id="{F34FC952-FCE8-D943-8FBC-6FDB23720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27" name="Picture 3" descr="无标题-5">
            <a:extLst>
              <a:ext uri="{FF2B5EF4-FFF2-40B4-BE49-F238E27FC236}">
                <a16:creationId xmlns:a16="http://schemas.microsoft.com/office/drawing/2014/main" id="{30889EF5-657B-2444-A731-74A9D5480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8" name="标题 5">
            <a:extLst>
              <a:ext uri="{FF2B5EF4-FFF2-40B4-BE49-F238E27FC236}">
                <a16:creationId xmlns:a16="http://schemas.microsoft.com/office/drawing/2014/main" id="{F770AFC5-AA28-3C42-A1E8-D8558B2AEA0F}"/>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6.3.5 缓冲池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 calcmode="lin" valueType="num">
                                      <p:cBhvr>
                                        <p:cTn id="27"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 calcmode="lin" valueType="num">
                                      <p:cBhvr>
                                        <p:cTn id="33"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0" fill="hold"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 calcmode="lin" valueType="num">
                                      <p:cBhvr>
                                        <p:cTn id="39"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40" dur="5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89DA95D9-F510-2844-AF8C-018B5B7ACF47}"/>
              </a:ext>
            </a:extLst>
          </p:cNvPr>
          <p:cNvSpPr>
            <a:spLocks noGrp="1" noChangeArrowheads="1"/>
          </p:cNvSpPr>
          <p:nvPr>
            <p:ph idx="4294967295"/>
          </p:nvPr>
        </p:nvSpPr>
        <p:spPr>
          <a:xfrm>
            <a:off x="422275" y="1755775"/>
            <a:ext cx="8721725" cy="4527550"/>
          </a:xfrm>
        </p:spPr>
        <p:txBody>
          <a:bodyPr/>
          <a:lstStyle/>
          <a:p>
            <a:pPr marL="466725" indent="-457200"/>
            <a:r>
              <a:rPr lang="zh-CN" altLang="en-US" sz="2400">
                <a:latin typeface="Cambria" panose="02040503050406030204" pitchFamily="18" charset="0"/>
              </a:rPr>
              <a:t>计算机系统的一个重要组成部分是</a:t>
            </a:r>
            <a:r>
              <a:rPr lang="en-US" altLang="zh-CN" sz="2400">
                <a:latin typeface="Cambria" panose="02040503050406030204" pitchFamily="18" charset="0"/>
              </a:rPr>
              <a:t>I/O</a:t>
            </a:r>
            <a:r>
              <a:rPr lang="zh-CN" altLang="en-US" sz="2400">
                <a:latin typeface="Cambria" panose="02040503050406030204" pitchFamily="18" charset="0"/>
              </a:rPr>
              <a:t>系统，在该系统中包括用于实现信息输入、输出和存储功能的设备和相应的设备控制器，在有些大型机中，还有</a:t>
            </a:r>
            <a:r>
              <a:rPr lang="en-US" altLang="zh-CN" sz="2400">
                <a:latin typeface="Cambria" panose="02040503050406030204" pitchFamily="18" charset="0"/>
              </a:rPr>
              <a:t>I/O</a:t>
            </a:r>
            <a:r>
              <a:rPr lang="zh-CN" altLang="en-US" sz="2400">
                <a:latin typeface="Cambria" panose="02040503050406030204" pitchFamily="18" charset="0"/>
              </a:rPr>
              <a:t>通道或</a:t>
            </a:r>
            <a:r>
              <a:rPr lang="en-US" altLang="zh-CN" sz="2400">
                <a:latin typeface="Cambria" panose="02040503050406030204" pitchFamily="18" charset="0"/>
              </a:rPr>
              <a:t>I/O</a:t>
            </a:r>
            <a:r>
              <a:rPr lang="zh-CN" altLang="en-US" sz="2400">
                <a:latin typeface="Cambria" panose="02040503050406030204" pitchFamily="18" charset="0"/>
              </a:rPr>
              <a:t>处理机。</a:t>
            </a:r>
          </a:p>
          <a:p>
            <a:pPr marL="466725" indent="-457200"/>
            <a:r>
              <a:rPr lang="en-US" altLang="zh-CN" sz="2400">
                <a:latin typeface="Cambria" panose="02040503050406030204" pitchFamily="18" charset="0"/>
              </a:rPr>
              <a:t>I/O</a:t>
            </a:r>
            <a:r>
              <a:rPr lang="zh-CN" altLang="en-US" sz="2400">
                <a:latin typeface="Cambria" panose="02040503050406030204" pitchFamily="18" charset="0"/>
              </a:rPr>
              <a:t>设备是计算机系统中重要的资源，并且品种繁多，功能各异，因此设备管理是操作系统中最繁杂而且硬件紧密相关的部分。</a:t>
            </a:r>
          </a:p>
          <a:p>
            <a:pPr marL="466725" indent="-457200"/>
            <a:r>
              <a:rPr lang="zh-CN" altLang="en-US" sz="2400">
                <a:latin typeface="Cambria" panose="02040503050406030204" pitchFamily="18" charset="0"/>
              </a:rPr>
              <a:t>设备管理的对象是</a:t>
            </a:r>
            <a:r>
              <a:rPr lang="en-US" altLang="zh-CN" sz="2400">
                <a:latin typeface="Cambria" panose="02040503050406030204" pitchFamily="18" charset="0"/>
              </a:rPr>
              <a:t>I/O</a:t>
            </a:r>
            <a:r>
              <a:rPr lang="zh-CN" altLang="en-US" sz="2400">
                <a:latin typeface="Cambria" panose="02040503050406030204" pitchFamily="18" charset="0"/>
              </a:rPr>
              <a:t>设备，设备控制器和</a:t>
            </a:r>
            <a:r>
              <a:rPr lang="en-US" altLang="zh-CN" sz="2400">
                <a:latin typeface="Cambria" panose="02040503050406030204" pitchFamily="18" charset="0"/>
              </a:rPr>
              <a:t>I/O</a:t>
            </a:r>
            <a:r>
              <a:rPr lang="zh-CN" altLang="en-US" sz="2400">
                <a:latin typeface="Cambria" panose="02040503050406030204" pitchFamily="18" charset="0"/>
              </a:rPr>
              <a:t>通道。</a:t>
            </a:r>
          </a:p>
          <a:p>
            <a:pPr marL="466725" indent="-457200"/>
            <a:r>
              <a:rPr lang="zh-CN" altLang="en-US" sz="2400">
                <a:latin typeface="Cambria" panose="02040503050406030204" pitchFamily="18" charset="0"/>
              </a:rPr>
              <a:t>设备管理的基本任务是完成用户提出的</a:t>
            </a:r>
            <a:r>
              <a:rPr lang="en-US" altLang="zh-CN" sz="2400">
                <a:latin typeface="Cambria" panose="02040503050406030204" pitchFamily="18" charset="0"/>
              </a:rPr>
              <a:t>I/O</a:t>
            </a:r>
            <a:r>
              <a:rPr lang="zh-CN" altLang="en-US" sz="2400">
                <a:latin typeface="Cambria" panose="02040503050406030204" pitchFamily="18" charset="0"/>
              </a:rPr>
              <a:t>请求，提高</a:t>
            </a:r>
            <a:r>
              <a:rPr lang="en-US" altLang="zh-CN" sz="2400">
                <a:latin typeface="Cambria" panose="02040503050406030204" pitchFamily="18" charset="0"/>
              </a:rPr>
              <a:t>I/O</a:t>
            </a:r>
            <a:r>
              <a:rPr lang="zh-CN" altLang="en-US" sz="2400">
                <a:latin typeface="Cambria" panose="02040503050406030204" pitchFamily="18" charset="0"/>
              </a:rPr>
              <a:t>速度，改善</a:t>
            </a:r>
            <a:r>
              <a:rPr lang="en-US" altLang="zh-CN" sz="2400">
                <a:latin typeface="Cambria" panose="02040503050406030204" pitchFamily="18" charset="0"/>
              </a:rPr>
              <a:t>I/O</a:t>
            </a:r>
            <a:r>
              <a:rPr lang="zh-CN" altLang="en-US" sz="2400">
                <a:latin typeface="Cambria" panose="02040503050406030204" pitchFamily="18" charset="0"/>
              </a:rPr>
              <a:t>设备的利用率。</a:t>
            </a:r>
          </a:p>
          <a:p>
            <a:pPr marL="466725" indent="-457200"/>
            <a:r>
              <a:rPr lang="zh-CN" altLang="en-US" sz="2400">
                <a:latin typeface="Cambria" panose="02040503050406030204" pitchFamily="18" charset="0"/>
              </a:rPr>
              <a:t>设备管理的功能包括缓冲区管理、设备分配、设备处理、虚拟设备以及实现设备独立性等。</a:t>
            </a:r>
          </a:p>
        </p:txBody>
      </p:sp>
      <p:pic>
        <p:nvPicPr>
          <p:cNvPr id="58370" name="Picture 2" descr="无标题-4">
            <a:extLst>
              <a:ext uri="{FF2B5EF4-FFF2-40B4-BE49-F238E27FC236}">
                <a16:creationId xmlns:a16="http://schemas.microsoft.com/office/drawing/2014/main" id="{A5A044CE-AB7E-1D4E-963F-81DBE4672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1" name="Picture 3" descr="无标题-5">
            <a:extLst>
              <a:ext uri="{FF2B5EF4-FFF2-40B4-BE49-F238E27FC236}">
                <a16:creationId xmlns:a16="http://schemas.microsoft.com/office/drawing/2014/main" id="{0AE2967E-019C-9D42-903E-6765BDEF8F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064AF328-C777-5744-B4FD-1734B194DC28}"/>
              </a:ext>
            </a:extLst>
          </p:cNvPr>
          <p:cNvSpPr>
            <a:spLocks noGrp="1" noChangeArrowheads="1"/>
          </p:cNvSpPr>
          <p:nvPr>
            <p:ph type="title" idx="4294967295"/>
          </p:nvPr>
        </p:nvSpPr>
        <p:spPr>
          <a:xfrm>
            <a:off x="179388" y="557213"/>
            <a:ext cx="8229600" cy="1143000"/>
          </a:xfrm>
        </p:spPr>
        <p:txBody>
          <a:bodyPr/>
          <a:lstStyle/>
          <a:p>
            <a:r>
              <a:rPr lang="en-US" altLang="en-US" sz="4800" b="1">
                <a:latin typeface="Tempus Sans ITC" pitchFamily="82" charset="77"/>
                <a:sym typeface="宋体" panose="02010600030101010101" pitchFamily="2" charset="-122"/>
              </a:rPr>
              <a:t>You Know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p:cTn id="15"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 calcmode="lin" valueType="num">
                                      <p:cBhvr>
                                        <p:cTn id="21"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p:cTn id="2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 calcmode="lin" valueType="num">
                                      <p:cBhvr>
                                        <p:cTn id="33"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 calcmode="lin" valueType="num">
                                      <p:cBhvr>
                                        <p:cTn id="39"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40"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18014517-6261-414C-B44C-266290386820}"/>
              </a:ext>
            </a:extLst>
          </p:cNvPr>
          <p:cNvSpPr>
            <a:spLocks noGrp="1" noChangeArrowheads="1"/>
          </p:cNvSpPr>
          <p:nvPr>
            <p:ph idx="4294967295"/>
          </p:nvPr>
        </p:nvSpPr>
        <p:spPr>
          <a:xfrm>
            <a:off x="363538" y="1755775"/>
            <a:ext cx="8086725" cy="4527550"/>
          </a:xfrm>
        </p:spPr>
        <p:txBody>
          <a:bodyPr/>
          <a:lstStyle/>
          <a:p>
            <a:pPr marL="19050" indent="0">
              <a:buFontTx/>
              <a:buNone/>
            </a:pPr>
            <a:r>
              <a:rPr lang="en-US" altLang="zh-CN" sz="2400">
                <a:latin typeface="Tempus Sans ITC" pitchFamily="82" charset="77"/>
              </a:rPr>
              <a:t>2)</a:t>
            </a:r>
            <a:r>
              <a:rPr lang="zh-CN" altLang="en-US" sz="2400">
                <a:latin typeface="Tempus Sans ITC" pitchFamily="82" charset="77"/>
              </a:rPr>
              <a:t>插入缓冲区过程</a:t>
            </a:r>
            <a:r>
              <a:rPr lang="en-US" altLang="zh-CN" sz="2400">
                <a:latin typeface="Tempus Sans ITC" pitchFamily="82" charset="77"/>
              </a:rPr>
              <a:t>put(type)</a:t>
            </a:r>
            <a:r>
              <a:rPr lang="zh-CN" altLang="en-US" sz="2400">
                <a:latin typeface="Tempus Sans ITC" pitchFamily="82" charset="77"/>
              </a:rPr>
              <a:t>的定义：</a:t>
            </a:r>
          </a:p>
          <a:p>
            <a:pPr marL="19050" indent="0">
              <a:buFontTx/>
              <a:buNone/>
            </a:pPr>
            <a:r>
              <a:rPr lang="en-US" altLang="zh-CN" sz="2400">
                <a:latin typeface="Tempus Sans ITC" pitchFamily="82" charset="77"/>
              </a:rPr>
              <a:t>Put(type){</a:t>
            </a:r>
          </a:p>
          <a:p>
            <a:pPr marL="19050" indent="0">
              <a:buFontTx/>
              <a:buNone/>
            </a:pPr>
            <a:r>
              <a:rPr lang="en-US" altLang="zh-CN" sz="2400">
                <a:latin typeface="Tempus Sans ITC" pitchFamily="82" charset="77"/>
              </a:rPr>
              <a:t>wait(MS(type));	</a:t>
            </a:r>
          </a:p>
          <a:p>
            <a:pPr marL="19050" indent="0">
              <a:buFontTx/>
              <a:buNone/>
            </a:pPr>
            <a:r>
              <a:rPr lang="en-US" altLang="zh-CN" sz="2400">
                <a:latin typeface="Tempus Sans ITC" pitchFamily="82" charset="77"/>
              </a:rPr>
              <a:t>insertbuff(type</a:t>
            </a:r>
            <a:r>
              <a:rPr lang="zh-CN" altLang="en-US" sz="2400">
                <a:latin typeface="Tempus Sans ITC" pitchFamily="82" charset="77"/>
              </a:rPr>
              <a:t>，</a:t>
            </a:r>
            <a:r>
              <a:rPr lang="en-US" altLang="zh-CN" sz="2400">
                <a:latin typeface="Tempus Sans ITC" pitchFamily="82" charset="77"/>
              </a:rPr>
              <a:t>buff2);	//</a:t>
            </a:r>
            <a:r>
              <a:rPr lang="zh-CN" altLang="en-US" sz="2400">
                <a:latin typeface="Tempus Sans ITC" pitchFamily="82" charset="77"/>
              </a:rPr>
              <a:t>将缓冲区</a:t>
            </a:r>
            <a:r>
              <a:rPr lang="en-US" altLang="zh-CN" sz="2400">
                <a:latin typeface="Tempus Sans ITC" pitchFamily="82" charset="77"/>
              </a:rPr>
              <a:t>buff2</a:t>
            </a:r>
            <a:r>
              <a:rPr lang="zh-CN" altLang="en-US" sz="2400">
                <a:latin typeface="Tempus Sans ITC" pitchFamily="82" charset="77"/>
              </a:rPr>
              <a:t>插入队列</a:t>
            </a:r>
            <a:r>
              <a:rPr lang="en-US" altLang="zh-CN" sz="2400">
                <a:latin typeface="Tempus Sans ITC" pitchFamily="82" charset="77"/>
              </a:rPr>
              <a:t>type</a:t>
            </a:r>
          </a:p>
          <a:p>
            <a:pPr marL="19050" indent="0">
              <a:buFontTx/>
              <a:buNone/>
            </a:pPr>
            <a:r>
              <a:rPr lang="en-US" altLang="zh-CN" sz="2400">
                <a:latin typeface="Tempus Sans ITC" pitchFamily="82" charset="77"/>
              </a:rPr>
              <a:t>signal(MS(type));</a:t>
            </a:r>
          </a:p>
          <a:p>
            <a:pPr marL="19050" indent="0">
              <a:buFontTx/>
              <a:buNone/>
            </a:pPr>
            <a:r>
              <a:rPr lang="en-US" altLang="zh-CN" sz="2400">
                <a:latin typeface="Tempus Sans ITC" pitchFamily="82" charset="77"/>
              </a:rPr>
              <a:t>signal(RS(type));	//type</a:t>
            </a:r>
            <a:r>
              <a:rPr lang="zh-CN" altLang="en-US" sz="2400">
                <a:latin typeface="Tempus Sans ITC" pitchFamily="82" charset="77"/>
              </a:rPr>
              <a:t>队列中缓冲区数目加</a:t>
            </a:r>
            <a:r>
              <a:rPr lang="en-US" altLang="zh-CN" sz="2400">
                <a:latin typeface="Tempus Sans ITC" pitchFamily="82" charset="77"/>
              </a:rPr>
              <a:t>1</a:t>
            </a:r>
          </a:p>
          <a:p>
            <a:pPr marL="19050" indent="0">
              <a:buFontTx/>
              <a:buNone/>
            </a:pPr>
            <a:r>
              <a:rPr lang="en-US" altLang="zh-CN" sz="2400">
                <a:latin typeface="Tempus Sans ITC" pitchFamily="82" charset="77"/>
              </a:rPr>
              <a:t>};</a:t>
            </a:r>
          </a:p>
        </p:txBody>
      </p:sp>
      <p:pic>
        <p:nvPicPr>
          <p:cNvPr id="104450" name="Picture 2" descr="无标题-4">
            <a:extLst>
              <a:ext uri="{FF2B5EF4-FFF2-40B4-BE49-F238E27FC236}">
                <a16:creationId xmlns:a16="http://schemas.microsoft.com/office/drawing/2014/main" id="{04444E64-7C21-054E-9668-7F5690EBC3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1" name="Picture 3" descr="无标题-5">
            <a:extLst>
              <a:ext uri="{FF2B5EF4-FFF2-40B4-BE49-F238E27FC236}">
                <a16:creationId xmlns:a16="http://schemas.microsoft.com/office/drawing/2014/main" id="{542AD327-0886-CE4C-9785-1713BFB17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2" name="标题 5">
            <a:extLst>
              <a:ext uri="{FF2B5EF4-FFF2-40B4-BE49-F238E27FC236}">
                <a16:creationId xmlns:a16="http://schemas.microsoft.com/office/drawing/2014/main" id="{15522B4B-4F3E-354C-9259-5F8A74D61CAC}"/>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6.3.5 缓冲池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 calcmode="lin" valueType="num">
                                      <p:cBhvr>
                                        <p:cTn id="27"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 calcmode="lin" valueType="num">
                                      <p:cBhvr>
                                        <p:cTn id="33"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0" fill="hold"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 calcmode="lin" valueType="num">
                                      <p:cBhvr>
                                        <p:cTn id="39"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40" dur="5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par>
                          <p:cTn id="41" fill="hold" nodeType="afterGroup">
                            <p:stCondLst>
                              <p:cond delay="500"/>
                            </p:stCondLst>
                            <p:childTnLst>
                              <p:par>
                                <p:cTn id="42" presetID="17" presetClass="entr" presetSubtype="10" fill="hold" nodeType="after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 calcmode="lin" valueType="num">
                                      <p:cBhvr>
                                        <p:cTn id="44"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45" dur="500" fill="hold"/>
                                        <p:tgtEl>
                                          <p:spTgt spid="2">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79585F2B-48FE-2346-B6DB-5B77FB06942F}"/>
              </a:ext>
            </a:extLst>
          </p:cNvPr>
          <p:cNvSpPr>
            <a:spLocks noGrp="1" noChangeArrowheads="1"/>
          </p:cNvSpPr>
          <p:nvPr>
            <p:ph idx="4294967295"/>
          </p:nvPr>
        </p:nvSpPr>
        <p:spPr>
          <a:xfrm>
            <a:off x="363538" y="1755775"/>
            <a:ext cx="8086725" cy="4527550"/>
          </a:xfrm>
        </p:spPr>
        <p:txBody>
          <a:bodyPr/>
          <a:lstStyle/>
          <a:p>
            <a:pPr marL="19050" indent="0">
              <a:buFontTx/>
              <a:buNone/>
            </a:pPr>
            <a:r>
              <a:rPr lang="en-US" altLang="zh-CN" sz="2400">
                <a:latin typeface="Tempus Sans ITC" pitchFamily="82" charset="77"/>
              </a:rPr>
              <a:t>3</a:t>
            </a:r>
            <a:r>
              <a:rPr lang="zh-CN" altLang="en-US" sz="2400">
                <a:latin typeface="Tempus Sans ITC" pitchFamily="82" charset="77"/>
              </a:rPr>
              <a:t>缓冲区的工作方式</a:t>
            </a:r>
          </a:p>
          <a:p>
            <a:pPr marL="19050" indent="0">
              <a:buFontTx/>
              <a:buNone/>
            </a:pPr>
            <a:r>
              <a:rPr lang="en-US" altLang="zh-CN" sz="2400">
                <a:latin typeface="Tempus Sans ITC" pitchFamily="82" charset="77"/>
              </a:rPr>
              <a:t>(1)</a:t>
            </a:r>
            <a:r>
              <a:rPr lang="zh-CN" altLang="en-US" sz="2400">
                <a:latin typeface="Tempus Sans ITC" pitchFamily="82" charset="77"/>
              </a:rPr>
              <a:t>收容输入工作方式</a:t>
            </a:r>
          </a:p>
          <a:p>
            <a:pPr marL="19050" indent="0">
              <a:buFontTx/>
              <a:buNone/>
            </a:pPr>
            <a:r>
              <a:rPr lang="zh-CN" altLang="en-US" sz="2400">
                <a:latin typeface="Tempus Sans ITC" pitchFamily="82" charset="77"/>
              </a:rPr>
              <a:t>将数据从外部设备写入空闲缓冲区的过程称为收容输入。</a:t>
            </a:r>
          </a:p>
          <a:p>
            <a:pPr marL="19050" indent="0">
              <a:buFontTx/>
              <a:buNone/>
            </a:pPr>
            <a:endParaRPr lang="zh-CN" altLang="en-US" sz="2400">
              <a:latin typeface="Tempus Sans ITC" pitchFamily="82" charset="77"/>
            </a:endParaRPr>
          </a:p>
          <a:p>
            <a:pPr marL="19050" indent="0">
              <a:buFontTx/>
              <a:buNone/>
            </a:pPr>
            <a:r>
              <a:rPr lang="zh-CN" altLang="en-US" sz="2400">
                <a:latin typeface="Tempus Sans ITC" pitchFamily="82" charset="77"/>
              </a:rPr>
              <a:t>收容输入的过程：</a:t>
            </a:r>
          </a:p>
          <a:p>
            <a:pPr marL="19050" indent="0">
              <a:buFontTx/>
              <a:buNone/>
            </a:pPr>
            <a:r>
              <a:rPr lang="en-US" altLang="zh-CN" sz="2400">
                <a:latin typeface="Tempus Sans ITC" pitchFamily="82" charset="77"/>
              </a:rPr>
              <a:t>1)get(emq)----</a:t>
            </a:r>
            <a:r>
              <a:rPr lang="zh-CN" altLang="en-US" sz="2400">
                <a:latin typeface="Tempus Sans ITC" pitchFamily="82" charset="77"/>
              </a:rPr>
              <a:t>摘取缓冲区</a:t>
            </a:r>
            <a:r>
              <a:rPr lang="en-US" altLang="zh-CN" sz="2400">
                <a:latin typeface="Tempus Sans ITC" pitchFamily="82" charset="77"/>
              </a:rPr>
              <a:t>hin</a:t>
            </a:r>
            <a:r>
              <a:rPr lang="zh-CN" altLang="en-US" sz="2400">
                <a:latin typeface="Tempus Sans ITC" pitchFamily="82" charset="77"/>
              </a:rPr>
              <a:t>。</a:t>
            </a:r>
          </a:p>
          <a:p>
            <a:pPr marL="19050" indent="0">
              <a:buFontTx/>
              <a:buNone/>
            </a:pPr>
            <a:r>
              <a:rPr lang="en-US" altLang="zh-CN" sz="2400">
                <a:latin typeface="Tempus Sans ITC" pitchFamily="82" charset="77"/>
              </a:rPr>
              <a:t>hin=get(emq);//</a:t>
            </a:r>
            <a:r>
              <a:rPr lang="zh-CN" altLang="en-US" sz="2400">
                <a:latin typeface="Tempus Sans ITC" pitchFamily="82" charset="77"/>
              </a:rPr>
              <a:t>从</a:t>
            </a:r>
            <a:r>
              <a:rPr lang="en-US" altLang="zh-CN" sz="2400">
                <a:latin typeface="Tempus Sans ITC" pitchFamily="82" charset="77"/>
              </a:rPr>
              <a:t>emq</a:t>
            </a:r>
            <a:r>
              <a:rPr lang="zh-CN" altLang="en-US" sz="2400">
                <a:latin typeface="Tempus Sans ITC" pitchFamily="82" charset="77"/>
              </a:rPr>
              <a:t>队列摘取缓冲区，命名为</a:t>
            </a:r>
            <a:r>
              <a:rPr lang="en-US" altLang="zh-CN" sz="2400">
                <a:latin typeface="Tempus Sans ITC" pitchFamily="82" charset="77"/>
              </a:rPr>
              <a:t>hin</a:t>
            </a:r>
            <a:r>
              <a:rPr lang="zh-CN" altLang="en-US" sz="2400">
                <a:latin typeface="Tempus Sans ITC" pitchFamily="82" charset="77"/>
              </a:rPr>
              <a:t>。</a:t>
            </a:r>
          </a:p>
          <a:p>
            <a:pPr marL="19050" indent="0">
              <a:buFontTx/>
              <a:buNone/>
            </a:pPr>
            <a:r>
              <a:rPr lang="en-US" altLang="zh-CN" sz="2400">
                <a:latin typeface="Tempus Sans ITC" pitchFamily="82" charset="77"/>
              </a:rPr>
              <a:t>2)</a:t>
            </a:r>
            <a:r>
              <a:rPr lang="zh-CN" altLang="en-US" sz="2400">
                <a:latin typeface="Tempus Sans ITC" pitchFamily="82" charset="77"/>
              </a:rPr>
              <a:t>将数据从外部设备送入缓冲区</a:t>
            </a:r>
            <a:r>
              <a:rPr lang="en-US" altLang="zh-CN" sz="2400">
                <a:latin typeface="Tempus Sans ITC" pitchFamily="82" charset="77"/>
              </a:rPr>
              <a:t>hin</a:t>
            </a:r>
            <a:r>
              <a:rPr lang="zh-CN" altLang="en-US" sz="2400">
                <a:latin typeface="Tempus Sans ITC" pitchFamily="82" charset="77"/>
              </a:rPr>
              <a:t>。</a:t>
            </a:r>
          </a:p>
          <a:p>
            <a:pPr marL="19050" indent="0">
              <a:buFontTx/>
              <a:buNone/>
            </a:pPr>
            <a:r>
              <a:rPr lang="en-US" altLang="zh-CN" sz="2400">
                <a:latin typeface="Tempus Sans ITC" pitchFamily="82" charset="77"/>
              </a:rPr>
              <a:t>3)Put(inq</a:t>
            </a:r>
            <a:r>
              <a:rPr lang="zh-CN" altLang="en-US" sz="2400">
                <a:latin typeface="Tempus Sans ITC" pitchFamily="82" charset="77"/>
              </a:rPr>
              <a:t>，</a:t>
            </a:r>
            <a:r>
              <a:rPr lang="en-US" altLang="zh-CN" sz="2400">
                <a:latin typeface="Tempus Sans ITC" pitchFamily="82" charset="77"/>
              </a:rPr>
              <a:t>hin)----</a:t>
            </a:r>
            <a:r>
              <a:rPr lang="zh-CN" altLang="en-US" sz="2400">
                <a:latin typeface="Tempus Sans ITC" pitchFamily="82" charset="77"/>
              </a:rPr>
              <a:t>插入缓冲区</a:t>
            </a:r>
            <a:r>
              <a:rPr lang="en-US" altLang="zh-CN" sz="2400">
                <a:latin typeface="Tempus Sans ITC" pitchFamily="82" charset="77"/>
              </a:rPr>
              <a:t>hin</a:t>
            </a:r>
            <a:r>
              <a:rPr lang="zh-CN" altLang="en-US" sz="2400">
                <a:latin typeface="Tempus Sans ITC" pitchFamily="82" charset="77"/>
              </a:rPr>
              <a:t>至</a:t>
            </a:r>
            <a:r>
              <a:rPr lang="en-US" altLang="zh-CN" sz="2400">
                <a:latin typeface="Tempus Sans ITC" pitchFamily="82" charset="77"/>
              </a:rPr>
              <a:t>inq</a:t>
            </a:r>
            <a:r>
              <a:rPr lang="zh-CN" altLang="en-US" sz="2400">
                <a:latin typeface="Tempus Sans ITC" pitchFamily="82" charset="77"/>
              </a:rPr>
              <a:t>队列。</a:t>
            </a:r>
          </a:p>
        </p:txBody>
      </p:sp>
      <p:pic>
        <p:nvPicPr>
          <p:cNvPr id="105474" name="Picture 2" descr="无标题-4">
            <a:extLst>
              <a:ext uri="{FF2B5EF4-FFF2-40B4-BE49-F238E27FC236}">
                <a16:creationId xmlns:a16="http://schemas.microsoft.com/office/drawing/2014/main" id="{C2359516-9592-E448-869B-936BB5BF97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5" name="Picture 3" descr="无标题-5">
            <a:extLst>
              <a:ext uri="{FF2B5EF4-FFF2-40B4-BE49-F238E27FC236}">
                <a16:creationId xmlns:a16="http://schemas.microsoft.com/office/drawing/2014/main" id="{351E0B75-C60A-2949-97D0-6D03710D1A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6" name="标题 5">
            <a:extLst>
              <a:ext uri="{FF2B5EF4-FFF2-40B4-BE49-F238E27FC236}">
                <a16:creationId xmlns:a16="http://schemas.microsoft.com/office/drawing/2014/main" id="{5041B7B3-8349-AF42-B325-7C33AE522022}"/>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6.3.5 缓冲池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 calcmode="lin" valueType="num">
                                      <p:cBhvr>
                                        <p:cTn id="27"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 calcmode="lin" valueType="num">
                                      <p:cBhvr>
                                        <p:cTn id="33"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par>
                          <p:cTn id="35" fill="hold" nodeType="afterGroup">
                            <p:stCondLst>
                              <p:cond delay="500"/>
                            </p:stCondLst>
                            <p:childTnLst>
                              <p:par>
                                <p:cTn id="36" presetID="17" presetClass="entr" presetSubtype="10" fill="hold" nodeType="after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 calcmode="lin" valueType="num">
                                      <p:cBhvr>
                                        <p:cTn id="38"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39" dur="500" fill="hold"/>
                                        <p:tgtEl>
                                          <p:spTgt spid="2">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10" fill="hold"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 calcmode="lin" valueType="num">
                                      <p:cBhvr>
                                        <p:cTn id="44"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45" dur="500" fill="hold"/>
                                        <p:tgtEl>
                                          <p:spTgt spid="2">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7" presetClass="entr" presetSubtype="10" fill="hold" nodeType="clickEffect">
                                  <p:stCondLst>
                                    <p:cond delay="0"/>
                                  </p:stCondLst>
                                  <p:childTnLst>
                                    <p:set>
                                      <p:cBhvr>
                                        <p:cTn id="49" dur="1" fill="hold">
                                          <p:stCondLst>
                                            <p:cond delay="0"/>
                                          </p:stCondLst>
                                        </p:cTn>
                                        <p:tgtEl>
                                          <p:spTgt spid="2">
                                            <p:txEl>
                                              <p:pRg st="7" end="7"/>
                                            </p:txEl>
                                          </p:spTgt>
                                        </p:tgtEl>
                                        <p:attrNameLst>
                                          <p:attrName>style.visibility</p:attrName>
                                        </p:attrNameLst>
                                      </p:cBhvr>
                                      <p:to>
                                        <p:strVal val="visible"/>
                                      </p:to>
                                    </p:set>
                                    <p:anim calcmode="lin" valueType="num">
                                      <p:cBhvr>
                                        <p:cTn id="50"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51" dur="500" fill="hold"/>
                                        <p:tgtEl>
                                          <p:spTgt spid="2">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A0EEEE72-56ED-544F-A89A-288473230297}"/>
              </a:ext>
            </a:extLst>
          </p:cNvPr>
          <p:cNvSpPr>
            <a:spLocks noGrp="1" noChangeArrowheads="1"/>
          </p:cNvSpPr>
          <p:nvPr>
            <p:ph idx="4294967295"/>
          </p:nvPr>
        </p:nvSpPr>
        <p:spPr>
          <a:xfrm>
            <a:off x="363538" y="1755775"/>
            <a:ext cx="8086725" cy="4527550"/>
          </a:xfrm>
        </p:spPr>
        <p:txBody>
          <a:bodyPr/>
          <a:lstStyle/>
          <a:p>
            <a:pPr marL="19050" indent="0">
              <a:buFontTx/>
              <a:buNone/>
            </a:pPr>
            <a:r>
              <a:rPr lang="en-US" altLang="zh-CN" sz="2400">
                <a:latin typeface="Tempus Sans ITC" pitchFamily="82" charset="77"/>
              </a:rPr>
              <a:t>3</a:t>
            </a:r>
            <a:r>
              <a:rPr lang="zh-CN" altLang="en-US" sz="2400">
                <a:latin typeface="Tempus Sans ITC" pitchFamily="82" charset="77"/>
              </a:rPr>
              <a:t>缓冲区的工作方式</a:t>
            </a:r>
          </a:p>
          <a:p>
            <a:pPr marL="19050" indent="0">
              <a:buFontTx/>
              <a:buNone/>
            </a:pPr>
            <a:r>
              <a:rPr lang="en-US" altLang="zh-CN" sz="2400">
                <a:latin typeface="Tempus Sans ITC" pitchFamily="82" charset="77"/>
              </a:rPr>
              <a:t>(2)</a:t>
            </a:r>
            <a:r>
              <a:rPr lang="zh-CN" altLang="en-US" sz="2400">
                <a:latin typeface="Tempus Sans ITC" pitchFamily="82" charset="77"/>
              </a:rPr>
              <a:t>提取输入工作方式</a:t>
            </a:r>
          </a:p>
          <a:p>
            <a:pPr marL="19050" indent="0">
              <a:buFontTx/>
              <a:buNone/>
            </a:pPr>
            <a:r>
              <a:rPr lang="en-US" altLang="zh-CN" sz="2400">
                <a:latin typeface="Tempus Sans ITC" pitchFamily="82" charset="77"/>
              </a:rPr>
              <a:t>1)sin=get(inq);</a:t>
            </a:r>
          </a:p>
          <a:p>
            <a:pPr marL="19050" indent="0">
              <a:buFontTx/>
              <a:buNone/>
            </a:pPr>
            <a:endParaRPr lang="en-US" altLang="zh-CN" sz="2400">
              <a:latin typeface="Tempus Sans ITC" pitchFamily="82" charset="77"/>
            </a:endParaRPr>
          </a:p>
          <a:p>
            <a:pPr marL="19050" indent="0">
              <a:buFontTx/>
              <a:buNone/>
            </a:pPr>
            <a:r>
              <a:rPr lang="en-US" altLang="zh-CN" sz="2400">
                <a:latin typeface="Tempus Sans ITC" pitchFamily="82" charset="77"/>
              </a:rPr>
              <a:t>2)</a:t>
            </a:r>
            <a:r>
              <a:rPr lang="zh-CN" altLang="en-US" sz="2400">
                <a:latin typeface="Tempus Sans ITC" pitchFamily="82" charset="77"/>
              </a:rPr>
              <a:t>将数据从</a:t>
            </a:r>
            <a:r>
              <a:rPr lang="en-US" altLang="zh-CN" sz="2400">
                <a:latin typeface="Tempus Sans ITC" pitchFamily="82" charset="77"/>
              </a:rPr>
              <a:t>sin</a:t>
            </a:r>
            <a:r>
              <a:rPr lang="zh-CN" altLang="en-US" sz="2400">
                <a:latin typeface="Tempus Sans ITC" pitchFamily="82" charset="77"/>
              </a:rPr>
              <a:t>缓冲区送入内存，</a:t>
            </a:r>
            <a:r>
              <a:rPr lang="en-US" altLang="zh-CN" sz="2400">
                <a:latin typeface="Tempus Sans ITC" pitchFamily="82" charset="77"/>
              </a:rPr>
              <a:t>sin</a:t>
            </a:r>
            <a:r>
              <a:rPr lang="zh-CN" altLang="en-US" sz="2400">
                <a:latin typeface="Tempus Sans ITC" pitchFamily="82" charset="77"/>
              </a:rPr>
              <a:t>被清空。</a:t>
            </a:r>
          </a:p>
          <a:p>
            <a:pPr marL="19050" indent="0">
              <a:buFontTx/>
              <a:buNone/>
            </a:pPr>
            <a:r>
              <a:rPr lang="en-US" altLang="zh-CN" sz="2400">
                <a:latin typeface="Tempus Sans ITC" pitchFamily="82" charset="77"/>
              </a:rPr>
              <a:t>3)Put(emq</a:t>
            </a:r>
            <a:r>
              <a:rPr lang="zh-CN" altLang="en-US" sz="2400">
                <a:latin typeface="Tempus Sans ITC" pitchFamily="82" charset="77"/>
              </a:rPr>
              <a:t>，</a:t>
            </a:r>
            <a:r>
              <a:rPr lang="en-US" altLang="zh-CN" sz="2400">
                <a:latin typeface="Tempus Sans ITC" pitchFamily="82" charset="77"/>
              </a:rPr>
              <a:t>sin)----</a:t>
            </a:r>
            <a:r>
              <a:rPr lang="zh-CN" altLang="en-US" sz="2400">
                <a:latin typeface="Tempus Sans ITC" pitchFamily="82" charset="77"/>
              </a:rPr>
              <a:t>将清空的缓冲区</a:t>
            </a:r>
            <a:r>
              <a:rPr lang="en-US" altLang="zh-CN" sz="2400">
                <a:latin typeface="Tempus Sans ITC" pitchFamily="82" charset="77"/>
              </a:rPr>
              <a:t>sin</a:t>
            </a:r>
            <a:r>
              <a:rPr lang="zh-CN" altLang="en-US" sz="2400">
                <a:latin typeface="Tempus Sans ITC" pitchFamily="82" charset="77"/>
              </a:rPr>
              <a:t>插入</a:t>
            </a:r>
            <a:r>
              <a:rPr lang="en-US" altLang="zh-CN" sz="2400">
                <a:latin typeface="Tempus Sans ITC" pitchFamily="82" charset="77"/>
              </a:rPr>
              <a:t>emq</a:t>
            </a:r>
            <a:r>
              <a:rPr lang="zh-CN" altLang="en-US" sz="2400">
                <a:latin typeface="Tempus Sans ITC" pitchFamily="82" charset="77"/>
              </a:rPr>
              <a:t>队列。</a:t>
            </a:r>
          </a:p>
        </p:txBody>
      </p:sp>
      <p:pic>
        <p:nvPicPr>
          <p:cNvPr id="106498" name="Picture 2" descr="无标题-4">
            <a:extLst>
              <a:ext uri="{FF2B5EF4-FFF2-40B4-BE49-F238E27FC236}">
                <a16:creationId xmlns:a16="http://schemas.microsoft.com/office/drawing/2014/main" id="{6D7DBBAC-4244-D44E-9243-080C1093B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499" name="Picture 3" descr="无标题-5">
            <a:extLst>
              <a:ext uri="{FF2B5EF4-FFF2-40B4-BE49-F238E27FC236}">
                <a16:creationId xmlns:a16="http://schemas.microsoft.com/office/drawing/2014/main" id="{31E3C1D1-30B7-304A-9E65-06D739FC9E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0" name="标题 5">
            <a:extLst>
              <a:ext uri="{FF2B5EF4-FFF2-40B4-BE49-F238E27FC236}">
                <a16:creationId xmlns:a16="http://schemas.microsoft.com/office/drawing/2014/main" id="{4DA69946-9455-8447-96A9-79433EBF0768}"/>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6.3.5 缓冲池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1" end="1"/>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1" end="1"/>
                                            </p:txEl>
                                          </p:spTgt>
                                        </p:tgtEl>
                                        <p:attrNameLst>
                                          <p:attrName>ppt_w</p:attrName>
                                        </p:attrNameLst>
                                      </p:cBhvr>
                                    </p:anim>
                                    <p:anim by="(#ppt_w*0.50)" calcmode="lin" valueType="num">
                                      <p:cBhvr>
                                        <p:cTn id="8" dur="500" decel="50000" autoRev="1" fill="hold">
                                          <p:stCondLst>
                                            <p:cond delay="0"/>
                                          </p:stCondLst>
                                        </p:cTn>
                                        <p:tgtEl>
                                          <p:spTgt spid="2">
                                            <p:txEl>
                                              <p:pRg st="1" end="1"/>
                                            </p:txEl>
                                          </p:spTgt>
                                        </p:tgtEl>
                                        <p:attrNameLst>
                                          <p:attrName>ppt_x</p:attrName>
                                        </p:attrNameLst>
                                      </p:cBhvr>
                                    </p:anim>
                                    <p:anim from="(-#ppt_h/2)" to="(#ppt_y)" calcmode="lin" valueType="num">
                                      <p:cBhvr>
                                        <p:cTn id="9" dur="1000" fill="hold">
                                          <p:stCondLst>
                                            <p:cond delay="0"/>
                                          </p:stCondLst>
                                        </p:cTn>
                                        <p:tgtEl>
                                          <p:spTgt spid="2">
                                            <p:txEl>
                                              <p:pRg st="1" end="1"/>
                                            </p:txEl>
                                          </p:spTgt>
                                        </p:tgtEl>
                                        <p:attrNameLst>
                                          <p:attrName>ppt_y</p:attrName>
                                        </p:attrNameLst>
                                      </p:cBhvr>
                                    </p:anim>
                                    <p:animRot by="21600000">
                                      <p:cBhvr>
                                        <p:cTn id="10" dur="1000" fill="hold">
                                          <p:stCondLst>
                                            <p:cond delay="0"/>
                                          </p:stCondLst>
                                        </p:cTn>
                                        <p:tgtEl>
                                          <p:spTgt spid="2">
                                            <p:txEl>
                                              <p:pRg st="1" end="1"/>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iterate type="lt">
                                    <p:tmAbs val="0"/>
                                  </p:iterate>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p:cTn id="15"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iterate type="lt">
                                    <p:tmAbs val="0"/>
                                  </p:iterate>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p:cTn id="21"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iterate type="lt">
                                    <p:tmAbs val="0"/>
                                  </p:iterate>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p:cTn id="27"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EAEA4CEC-8B09-3B47-9120-18FAAB70F14C}"/>
              </a:ext>
            </a:extLst>
          </p:cNvPr>
          <p:cNvSpPr>
            <a:spLocks noGrp="1" noChangeArrowheads="1"/>
          </p:cNvSpPr>
          <p:nvPr>
            <p:ph idx="4294967295"/>
          </p:nvPr>
        </p:nvSpPr>
        <p:spPr>
          <a:xfrm>
            <a:off x="363538" y="1755775"/>
            <a:ext cx="8086725" cy="4527550"/>
          </a:xfrm>
        </p:spPr>
        <p:txBody>
          <a:bodyPr/>
          <a:lstStyle/>
          <a:p>
            <a:pPr marL="19050" indent="0">
              <a:buFontTx/>
              <a:buNone/>
            </a:pPr>
            <a:r>
              <a:rPr lang="en-US" altLang="zh-CN" sz="2400">
                <a:latin typeface="Tempus Sans ITC" pitchFamily="82" charset="77"/>
              </a:rPr>
              <a:t>3</a:t>
            </a:r>
            <a:r>
              <a:rPr lang="zh-CN" altLang="en-US" sz="2400">
                <a:latin typeface="Tempus Sans ITC" pitchFamily="82" charset="77"/>
              </a:rPr>
              <a:t>缓冲区的工作方式</a:t>
            </a:r>
          </a:p>
          <a:p>
            <a:pPr marL="19050" indent="0">
              <a:buFontTx/>
              <a:buNone/>
            </a:pPr>
            <a:r>
              <a:rPr lang="en-US" altLang="zh-CN" sz="2400">
                <a:latin typeface="Tempus Sans ITC" pitchFamily="82" charset="77"/>
              </a:rPr>
              <a:t>(3)</a:t>
            </a:r>
            <a:r>
              <a:rPr lang="zh-CN" altLang="en-US" sz="2400">
                <a:latin typeface="Tempus Sans ITC" pitchFamily="82" charset="77"/>
              </a:rPr>
              <a:t>收容输出工作方式</a:t>
            </a:r>
          </a:p>
          <a:p>
            <a:pPr marL="19050" indent="0">
              <a:buFontTx/>
              <a:buNone/>
            </a:pPr>
            <a:r>
              <a:rPr lang="zh-CN" altLang="en-US" sz="2400">
                <a:latin typeface="Tempus Sans ITC" pitchFamily="82" charset="77"/>
              </a:rPr>
              <a:t>收容输出和提取输出的过程和前面详细讨论过的收容输入和提取输入的过程类似，在这里给出概要描述。</a:t>
            </a:r>
          </a:p>
          <a:p>
            <a:pPr marL="19050" indent="0">
              <a:buFontTx/>
              <a:buNone/>
            </a:pPr>
            <a:r>
              <a:rPr lang="en-US" altLang="zh-CN" sz="2400">
                <a:latin typeface="Tempus Sans ITC" pitchFamily="82" charset="77"/>
              </a:rPr>
              <a:t>1)hout=get(emq);	//</a:t>
            </a:r>
            <a:r>
              <a:rPr lang="zh-CN" altLang="en-US" sz="2400">
                <a:latin typeface="Tempus Sans ITC" pitchFamily="82" charset="77"/>
              </a:rPr>
              <a:t>从空缓冲队列</a:t>
            </a:r>
            <a:r>
              <a:rPr lang="en-US" altLang="zh-CN" sz="2400">
                <a:latin typeface="Tempus Sans ITC" pitchFamily="82" charset="77"/>
              </a:rPr>
              <a:t>emq</a:t>
            </a:r>
            <a:r>
              <a:rPr lang="zh-CN" altLang="en-US" sz="2400">
                <a:latin typeface="Tempus Sans ITC" pitchFamily="82" charset="77"/>
              </a:rPr>
              <a:t>摘取缓冲区，命名为</a:t>
            </a:r>
            <a:r>
              <a:rPr lang="en-US" altLang="zh-CN" sz="2400">
                <a:latin typeface="Tempus Sans ITC" pitchFamily="82" charset="77"/>
              </a:rPr>
              <a:t>hout</a:t>
            </a:r>
            <a:r>
              <a:rPr lang="zh-CN" altLang="en-US" sz="2400">
                <a:latin typeface="Tempus Sans ITC" pitchFamily="82" charset="77"/>
              </a:rPr>
              <a:t>。</a:t>
            </a:r>
          </a:p>
          <a:p>
            <a:pPr marL="19050" indent="0">
              <a:buFontTx/>
              <a:buNone/>
            </a:pPr>
            <a:r>
              <a:rPr lang="en-US" altLang="zh-CN" sz="2400">
                <a:latin typeface="Tempus Sans ITC" pitchFamily="82" charset="77"/>
              </a:rPr>
              <a:t>2)</a:t>
            </a:r>
            <a:r>
              <a:rPr lang="zh-CN" altLang="en-US" sz="2400">
                <a:latin typeface="Tempus Sans ITC" pitchFamily="82" charset="77"/>
              </a:rPr>
              <a:t>将数据从内存送入缓冲区</a:t>
            </a:r>
            <a:r>
              <a:rPr lang="en-US" altLang="zh-CN" sz="2400">
                <a:latin typeface="Tempus Sans ITC" pitchFamily="82" charset="77"/>
              </a:rPr>
              <a:t>hout</a:t>
            </a:r>
            <a:r>
              <a:rPr lang="zh-CN" altLang="en-US" sz="2400">
                <a:latin typeface="Tempus Sans ITC" pitchFamily="82" charset="77"/>
              </a:rPr>
              <a:t>。</a:t>
            </a:r>
          </a:p>
          <a:p>
            <a:pPr marL="19050" indent="0">
              <a:buFontTx/>
              <a:buNone/>
            </a:pPr>
            <a:r>
              <a:rPr lang="en-US" altLang="zh-CN" sz="2400">
                <a:latin typeface="Tempus Sans ITC" pitchFamily="82" charset="77"/>
              </a:rPr>
              <a:t>3)put(outq,hout)</a:t>
            </a:r>
            <a:r>
              <a:rPr lang="zh-CN" altLang="en-US" sz="2400">
                <a:latin typeface="Tempus Sans ITC" pitchFamily="82" charset="77"/>
              </a:rPr>
              <a:t>；</a:t>
            </a:r>
            <a:r>
              <a:rPr lang="en-US" altLang="zh-CN" sz="2400">
                <a:latin typeface="Tempus Sans ITC" pitchFamily="82" charset="77"/>
              </a:rPr>
              <a:t>//</a:t>
            </a:r>
            <a:r>
              <a:rPr lang="zh-CN" altLang="en-US" sz="2400">
                <a:latin typeface="Tempus Sans ITC" pitchFamily="82" charset="77"/>
              </a:rPr>
              <a:t>将存储了输出数据的的缓冲区</a:t>
            </a:r>
            <a:r>
              <a:rPr lang="en-US" altLang="zh-CN" sz="2400">
                <a:latin typeface="Tempus Sans ITC" pitchFamily="82" charset="77"/>
              </a:rPr>
              <a:t>hout</a:t>
            </a:r>
            <a:r>
              <a:rPr lang="zh-CN" altLang="en-US" sz="2400">
                <a:latin typeface="Tempus Sans ITC" pitchFamily="82" charset="77"/>
              </a:rPr>
              <a:t>插入到</a:t>
            </a:r>
            <a:r>
              <a:rPr lang="en-US" altLang="zh-CN" sz="2400">
                <a:latin typeface="Tempus Sans ITC" pitchFamily="82" charset="77"/>
              </a:rPr>
              <a:t>outq</a:t>
            </a:r>
            <a:r>
              <a:rPr lang="zh-CN" altLang="en-US" sz="2400">
                <a:latin typeface="Tempus Sans ITC" pitchFamily="82" charset="77"/>
              </a:rPr>
              <a:t>队列，等待提取输出。</a:t>
            </a:r>
          </a:p>
          <a:p>
            <a:pPr marL="19050" indent="0">
              <a:buFontTx/>
              <a:buNone/>
            </a:pPr>
            <a:endParaRPr lang="zh-CN" altLang="en-US" sz="2400">
              <a:latin typeface="Tempus Sans ITC" pitchFamily="82" charset="77"/>
            </a:endParaRPr>
          </a:p>
        </p:txBody>
      </p:sp>
      <p:pic>
        <p:nvPicPr>
          <p:cNvPr id="107522" name="Picture 2" descr="无标题-4">
            <a:extLst>
              <a:ext uri="{FF2B5EF4-FFF2-40B4-BE49-F238E27FC236}">
                <a16:creationId xmlns:a16="http://schemas.microsoft.com/office/drawing/2014/main" id="{0A7E391D-530D-ED41-9692-47E7222E67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3" name="Picture 3" descr="无标题-5">
            <a:extLst>
              <a:ext uri="{FF2B5EF4-FFF2-40B4-BE49-F238E27FC236}">
                <a16:creationId xmlns:a16="http://schemas.microsoft.com/office/drawing/2014/main" id="{FA7B2579-805C-4746-8D5D-157724E27A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4" name="标题 5">
            <a:extLst>
              <a:ext uri="{FF2B5EF4-FFF2-40B4-BE49-F238E27FC236}">
                <a16:creationId xmlns:a16="http://schemas.microsoft.com/office/drawing/2014/main" id="{2457915D-54B6-3F4E-97A1-6072059D3C55}"/>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6.3.5 缓冲池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1" end="1"/>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1" end="1"/>
                                            </p:txEl>
                                          </p:spTgt>
                                        </p:tgtEl>
                                        <p:attrNameLst>
                                          <p:attrName>ppt_w</p:attrName>
                                        </p:attrNameLst>
                                      </p:cBhvr>
                                    </p:anim>
                                    <p:anim by="(#ppt_w*0.50)" calcmode="lin" valueType="num">
                                      <p:cBhvr>
                                        <p:cTn id="8" dur="500" decel="50000" autoRev="1" fill="hold">
                                          <p:stCondLst>
                                            <p:cond delay="0"/>
                                          </p:stCondLst>
                                        </p:cTn>
                                        <p:tgtEl>
                                          <p:spTgt spid="2">
                                            <p:txEl>
                                              <p:pRg st="1" end="1"/>
                                            </p:txEl>
                                          </p:spTgt>
                                        </p:tgtEl>
                                        <p:attrNameLst>
                                          <p:attrName>ppt_x</p:attrName>
                                        </p:attrNameLst>
                                      </p:cBhvr>
                                    </p:anim>
                                    <p:anim from="(-#ppt_h/2)" to="(#ppt_y)" calcmode="lin" valueType="num">
                                      <p:cBhvr>
                                        <p:cTn id="9" dur="1000" fill="hold">
                                          <p:stCondLst>
                                            <p:cond delay="0"/>
                                          </p:stCondLst>
                                        </p:cTn>
                                        <p:tgtEl>
                                          <p:spTgt spid="2">
                                            <p:txEl>
                                              <p:pRg st="1" end="1"/>
                                            </p:txEl>
                                          </p:spTgt>
                                        </p:tgtEl>
                                        <p:attrNameLst>
                                          <p:attrName>ppt_y</p:attrName>
                                        </p:attrNameLst>
                                      </p:cBhvr>
                                    </p:anim>
                                    <p:animRot by="21600000">
                                      <p:cBhvr>
                                        <p:cTn id="10" dur="1000" fill="hold">
                                          <p:stCondLst>
                                            <p:cond delay="0"/>
                                          </p:stCondLst>
                                        </p:cTn>
                                        <p:tgtEl>
                                          <p:spTgt spid="2">
                                            <p:txEl>
                                              <p:pRg st="1" end="1"/>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p:cTn id="15"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p:cTn id="21"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p:cTn id="27"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 calcmode="lin" valueType="num">
                                      <p:cBhvr>
                                        <p:cTn id="33"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5380FCB2-BD59-8845-A6FC-FA026EED065C}"/>
              </a:ext>
            </a:extLst>
          </p:cNvPr>
          <p:cNvSpPr>
            <a:spLocks noGrp="1" noChangeArrowheads="1"/>
          </p:cNvSpPr>
          <p:nvPr>
            <p:ph idx="4294967295"/>
          </p:nvPr>
        </p:nvSpPr>
        <p:spPr>
          <a:xfrm>
            <a:off x="363538" y="1755775"/>
            <a:ext cx="8086725" cy="4527550"/>
          </a:xfrm>
        </p:spPr>
        <p:txBody>
          <a:bodyPr/>
          <a:lstStyle/>
          <a:p>
            <a:pPr marL="19050" indent="0">
              <a:buFontTx/>
              <a:buNone/>
            </a:pPr>
            <a:r>
              <a:rPr lang="en-US" altLang="zh-CN" sz="2400">
                <a:latin typeface="Tempus Sans ITC" pitchFamily="82" charset="77"/>
              </a:rPr>
              <a:t>3</a:t>
            </a:r>
            <a:r>
              <a:rPr lang="zh-CN" altLang="en-US" sz="2400">
                <a:latin typeface="Tempus Sans ITC" pitchFamily="82" charset="77"/>
              </a:rPr>
              <a:t>缓冲区的工作方式</a:t>
            </a:r>
          </a:p>
          <a:p>
            <a:pPr marL="19050" indent="0">
              <a:buFontTx/>
              <a:buNone/>
            </a:pPr>
            <a:endParaRPr lang="zh-CN" altLang="en-US" sz="2400">
              <a:latin typeface="Tempus Sans ITC" pitchFamily="82" charset="77"/>
            </a:endParaRPr>
          </a:p>
          <a:p>
            <a:pPr marL="19050" indent="0">
              <a:buFontTx/>
              <a:buNone/>
            </a:pPr>
            <a:r>
              <a:rPr lang="en-US" altLang="zh-CN" sz="2400">
                <a:latin typeface="Tempus Sans ITC" pitchFamily="82" charset="77"/>
              </a:rPr>
              <a:t>(4)</a:t>
            </a:r>
            <a:r>
              <a:rPr lang="zh-CN" altLang="en-US" sz="2400">
                <a:latin typeface="Tempus Sans ITC" pitchFamily="82" charset="77"/>
              </a:rPr>
              <a:t>提取输出工作方式 </a:t>
            </a:r>
          </a:p>
          <a:p>
            <a:pPr marL="19050" indent="0">
              <a:buFontTx/>
              <a:buNone/>
            </a:pPr>
            <a:r>
              <a:rPr lang="en-US" altLang="zh-CN" sz="2400">
                <a:latin typeface="Tempus Sans ITC" pitchFamily="82" charset="77"/>
              </a:rPr>
              <a:t>1)sout=get(outq)</a:t>
            </a:r>
            <a:r>
              <a:rPr lang="zh-CN" altLang="en-US" sz="2400">
                <a:latin typeface="Tempus Sans ITC" pitchFamily="82" charset="77"/>
              </a:rPr>
              <a:t>；</a:t>
            </a:r>
            <a:r>
              <a:rPr lang="en-US" altLang="zh-CN" sz="2400">
                <a:latin typeface="Tempus Sans ITC" pitchFamily="82" charset="77"/>
              </a:rPr>
              <a:t>//</a:t>
            </a:r>
            <a:r>
              <a:rPr lang="zh-CN" altLang="en-US" sz="2400">
                <a:latin typeface="Tempus Sans ITC" pitchFamily="82" charset="77"/>
              </a:rPr>
              <a:t>从</a:t>
            </a:r>
            <a:r>
              <a:rPr lang="en-US" altLang="zh-CN" sz="2400">
                <a:latin typeface="Tempus Sans ITC" pitchFamily="82" charset="77"/>
              </a:rPr>
              <a:t>outq</a:t>
            </a:r>
            <a:r>
              <a:rPr lang="zh-CN" altLang="en-US" sz="2400">
                <a:latin typeface="Tempus Sans ITC" pitchFamily="82" charset="77"/>
              </a:rPr>
              <a:t>队列摘取缓冲区，命名为</a:t>
            </a:r>
            <a:r>
              <a:rPr lang="en-US" altLang="zh-CN" sz="2400">
                <a:latin typeface="Tempus Sans ITC" pitchFamily="82" charset="77"/>
              </a:rPr>
              <a:t>sout</a:t>
            </a:r>
            <a:r>
              <a:rPr lang="zh-CN" altLang="en-US" sz="2400">
                <a:latin typeface="Tempus Sans ITC" pitchFamily="82" charset="77"/>
              </a:rPr>
              <a:t>。</a:t>
            </a:r>
          </a:p>
          <a:p>
            <a:pPr marL="19050" indent="0">
              <a:buFontTx/>
              <a:buNone/>
            </a:pPr>
            <a:r>
              <a:rPr lang="en-US" altLang="zh-CN" sz="2400">
                <a:latin typeface="Tempus Sans ITC" pitchFamily="82" charset="77"/>
              </a:rPr>
              <a:t>2)</a:t>
            </a:r>
            <a:r>
              <a:rPr lang="zh-CN" altLang="en-US" sz="2400">
                <a:latin typeface="Tempus Sans ITC" pitchFamily="82" charset="77"/>
              </a:rPr>
              <a:t>将数据从缓冲区送到输出设备，缓冲区</a:t>
            </a:r>
            <a:r>
              <a:rPr lang="en-US" altLang="zh-CN" sz="2400">
                <a:latin typeface="Tempus Sans ITC" pitchFamily="82" charset="77"/>
              </a:rPr>
              <a:t>hout</a:t>
            </a:r>
            <a:r>
              <a:rPr lang="zh-CN" altLang="en-US" sz="2400">
                <a:latin typeface="Tempus Sans ITC" pitchFamily="82" charset="77"/>
              </a:rPr>
              <a:t>被清空。</a:t>
            </a:r>
          </a:p>
          <a:p>
            <a:pPr marL="19050" indent="0">
              <a:buFontTx/>
              <a:buNone/>
            </a:pPr>
            <a:r>
              <a:rPr lang="en-US" altLang="zh-CN" sz="2400">
                <a:latin typeface="Tempus Sans ITC" pitchFamily="82" charset="77"/>
              </a:rPr>
              <a:t>3)put(emq,sout)</a:t>
            </a:r>
            <a:r>
              <a:rPr lang="zh-CN" altLang="en-US" sz="2400">
                <a:latin typeface="Tempus Sans ITC" pitchFamily="82" charset="77"/>
              </a:rPr>
              <a:t>；</a:t>
            </a:r>
            <a:r>
              <a:rPr lang="en-US" altLang="zh-CN" sz="2400">
                <a:latin typeface="Tempus Sans ITC" pitchFamily="82" charset="77"/>
              </a:rPr>
              <a:t>//</a:t>
            </a:r>
            <a:r>
              <a:rPr lang="zh-CN" altLang="en-US" sz="2400">
                <a:latin typeface="Tempus Sans ITC" pitchFamily="82" charset="77"/>
              </a:rPr>
              <a:t>将</a:t>
            </a:r>
            <a:r>
              <a:rPr lang="en-US" altLang="zh-CN" sz="2400">
                <a:latin typeface="Tempus Sans ITC" pitchFamily="82" charset="77"/>
              </a:rPr>
              <a:t>sout</a:t>
            </a:r>
            <a:r>
              <a:rPr lang="zh-CN" altLang="en-US" sz="2400">
                <a:latin typeface="Tempus Sans ITC" pitchFamily="82" charset="77"/>
              </a:rPr>
              <a:t>缓冲区挂到</a:t>
            </a:r>
            <a:r>
              <a:rPr lang="en-US" altLang="zh-CN" sz="2400">
                <a:latin typeface="Tempus Sans ITC" pitchFamily="82" charset="77"/>
              </a:rPr>
              <a:t>emq</a:t>
            </a:r>
            <a:r>
              <a:rPr lang="zh-CN" altLang="en-US" sz="2400">
                <a:latin typeface="Tempus Sans ITC" pitchFamily="82" charset="77"/>
              </a:rPr>
              <a:t>队列，等待被用于收容输入</a:t>
            </a:r>
          </a:p>
        </p:txBody>
      </p:sp>
      <p:pic>
        <p:nvPicPr>
          <p:cNvPr id="108546" name="Picture 2" descr="无标题-4">
            <a:extLst>
              <a:ext uri="{FF2B5EF4-FFF2-40B4-BE49-F238E27FC236}">
                <a16:creationId xmlns:a16="http://schemas.microsoft.com/office/drawing/2014/main" id="{0BF85EC2-3928-FA4F-994B-2C8328A957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7" name="Picture 3" descr="无标题-5">
            <a:extLst>
              <a:ext uri="{FF2B5EF4-FFF2-40B4-BE49-F238E27FC236}">
                <a16:creationId xmlns:a16="http://schemas.microsoft.com/office/drawing/2014/main" id="{8A3A1297-47DA-5349-B626-14E95E05B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8" name="标题 5">
            <a:extLst>
              <a:ext uri="{FF2B5EF4-FFF2-40B4-BE49-F238E27FC236}">
                <a16:creationId xmlns:a16="http://schemas.microsoft.com/office/drawing/2014/main" id="{0D37A078-64C8-D54E-B163-1CD51DF4F709}"/>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6.3.5 缓冲池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2" end="2"/>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2" end="2"/>
                                            </p:txEl>
                                          </p:spTgt>
                                        </p:tgtEl>
                                        <p:attrNameLst>
                                          <p:attrName>ppt_w</p:attrName>
                                        </p:attrNameLst>
                                      </p:cBhvr>
                                    </p:anim>
                                    <p:anim by="(#ppt_w*0.50)" calcmode="lin" valueType="num">
                                      <p:cBhvr>
                                        <p:cTn id="8" dur="500" decel="50000" autoRev="1" fill="hold">
                                          <p:stCondLst>
                                            <p:cond delay="0"/>
                                          </p:stCondLst>
                                        </p:cTn>
                                        <p:tgtEl>
                                          <p:spTgt spid="2">
                                            <p:txEl>
                                              <p:pRg st="2" end="2"/>
                                            </p:txEl>
                                          </p:spTgt>
                                        </p:tgtEl>
                                        <p:attrNameLst>
                                          <p:attrName>ppt_x</p:attrName>
                                        </p:attrNameLst>
                                      </p:cBhvr>
                                    </p:anim>
                                    <p:anim from="(-#ppt_h/2)" to="(#ppt_y)" calcmode="lin" valueType="num">
                                      <p:cBhvr>
                                        <p:cTn id="9" dur="1000" fill="hold">
                                          <p:stCondLst>
                                            <p:cond delay="0"/>
                                          </p:stCondLst>
                                        </p:cTn>
                                        <p:tgtEl>
                                          <p:spTgt spid="2">
                                            <p:txEl>
                                              <p:pRg st="2" end="2"/>
                                            </p:txEl>
                                          </p:spTgt>
                                        </p:tgtEl>
                                        <p:attrNameLst>
                                          <p:attrName>ppt_y</p:attrName>
                                        </p:attrNameLst>
                                      </p:cBhvr>
                                    </p:anim>
                                    <p:animRot by="21600000">
                                      <p:cBhvr>
                                        <p:cTn id="10" dur="1000" fill="hold">
                                          <p:stCondLst>
                                            <p:cond delay="0"/>
                                          </p:stCondLst>
                                        </p:cTn>
                                        <p:tgtEl>
                                          <p:spTgt spid="2">
                                            <p:txEl>
                                              <p:pRg st="2" end="2"/>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p:cTn id="15"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p:cTn id="21"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p:cTn id="27"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69" name="文本占位符 5">
            <a:extLst>
              <a:ext uri="{FF2B5EF4-FFF2-40B4-BE49-F238E27FC236}">
                <a16:creationId xmlns:a16="http://schemas.microsoft.com/office/drawing/2014/main" id="{E8773BA7-AAF3-2C49-B799-9D46CECFDF03}"/>
              </a:ext>
            </a:extLst>
          </p:cNvPr>
          <p:cNvSpPr>
            <a:spLocks noGrp="1" noChangeArrowheads="1"/>
          </p:cNvSpPr>
          <p:nvPr>
            <p:ph type="body" idx="4294967295"/>
          </p:nvPr>
        </p:nvSpPr>
        <p:spPr>
          <a:xfrm>
            <a:off x="623888" y="4589463"/>
            <a:ext cx="7886700" cy="1500187"/>
          </a:xfrm>
        </p:spPr>
        <p:txBody>
          <a:bodyPr/>
          <a:lstStyle/>
          <a:p>
            <a:pPr marL="0" indent="0">
              <a:buFontTx/>
              <a:buNone/>
            </a:pPr>
            <a:endParaRPr lang="en-US" altLang="en-US" sz="1800">
              <a:solidFill>
                <a:srgbClr val="898989"/>
              </a:solidFill>
            </a:endParaRPr>
          </a:p>
        </p:txBody>
      </p:sp>
      <p:pic>
        <p:nvPicPr>
          <p:cNvPr id="109570" name="Picture 2" descr="无标题-4">
            <a:extLst>
              <a:ext uri="{FF2B5EF4-FFF2-40B4-BE49-F238E27FC236}">
                <a16:creationId xmlns:a16="http://schemas.microsoft.com/office/drawing/2014/main" id="{2715D3A0-6899-8B47-9B53-D6DA95571B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43113"/>
            <a:ext cx="91440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1" name="图片 8">
            <a:extLst>
              <a:ext uri="{FF2B5EF4-FFF2-40B4-BE49-F238E27FC236}">
                <a16:creationId xmlns:a16="http://schemas.microsoft.com/office/drawing/2014/main" id="{010EC063-6C63-A948-B2BF-044FC019B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411"/>
          <a:stretch>
            <a:fillRect/>
          </a:stretch>
        </p:blipFill>
        <p:spPr bwMode="auto">
          <a:xfrm>
            <a:off x="5956300" y="3854450"/>
            <a:ext cx="3187700" cy="300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4">
            <a:extLst>
              <a:ext uri="{FF2B5EF4-FFF2-40B4-BE49-F238E27FC236}">
                <a16:creationId xmlns:a16="http://schemas.microsoft.com/office/drawing/2014/main" id="{95AD31AC-CA7D-194B-B21A-69ADC216B619}"/>
              </a:ext>
            </a:extLst>
          </p:cNvPr>
          <p:cNvSpPr>
            <a:spLocks noGrp="1" noChangeArrowheads="1"/>
          </p:cNvSpPr>
          <p:nvPr>
            <p:ph type="title" idx="4294967295"/>
          </p:nvPr>
        </p:nvSpPr>
        <p:spPr>
          <a:xfrm>
            <a:off x="623888" y="1711325"/>
            <a:ext cx="7886700" cy="1881188"/>
          </a:xfrm>
        </p:spPr>
        <p:txBody>
          <a:bodyPr anchor="b"/>
          <a:lstStyle/>
          <a:p>
            <a:r>
              <a:rPr lang="en-US" altLang="zh-CN">
                <a:latin typeface="Tempus Sans ITC" pitchFamily="82" charset="77"/>
                <a:ea typeface="黑体" panose="02010609060101010101" pitchFamily="49" charset="-122"/>
              </a:rPr>
              <a:t>6.4 </a:t>
            </a:r>
            <a:r>
              <a:rPr lang="zh-CN" altLang="en-US">
                <a:latin typeface="Tempus Sans ITC" pitchFamily="82" charset="77"/>
                <a:ea typeface="黑体" panose="02010609060101010101" pitchFamily="49" charset="-122"/>
              </a:rPr>
              <a:t>设备分配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0A8E459B-9E2C-6345-B26F-C18E416335AC}"/>
              </a:ext>
            </a:extLst>
          </p:cNvPr>
          <p:cNvSpPr>
            <a:spLocks noGrp="1" noChangeArrowheads="1"/>
          </p:cNvSpPr>
          <p:nvPr>
            <p:ph idx="4294967295"/>
          </p:nvPr>
        </p:nvSpPr>
        <p:spPr>
          <a:xfrm>
            <a:off x="363538" y="1755775"/>
            <a:ext cx="8086725" cy="4527550"/>
          </a:xfrm>
        </p:spPr>
        <p:txBody>
          <a:bodyPr/>
          <a:lstStyle/>
          <a:p>
            <a:pPr marL="361950">
              <a:lnSpc>
                <a:spcPct val="150000"/>
              </a:lnSpc>
            </a:pPr>
            <a:r>
              <a:rPr lang="zh-CN" altLang="en-US" sz="2400">
                <a:latin typeface="Tempus Sans ITC" pitchFamily="82" charset="77"/>
              </a:rPr>
              <a:t>从管理的层次看，设备的分配对象有两级，分别是作业级分配和进程级分配。</a:t>
            </a:r>
          </a:p>
          <a:p>
            <a:pPr marL="361950">
              <a:lnSpc>
                <a:spcPct val="150000"/>
              </a:lnSpc>
            </a:pPr>
            <a:r>
              <a:rPr lang="zh-CN" altLang="en-US" sz="2400">
                <a:latin typeface="Tempus Sans ITC" pitchFamily="82" charset="77"/>
              </a:rPr>
              <a:t>对作业级的分配工作，是在作业提交之后，开始执行前进行的。此时，系统按用户对设备的请求，将该作业所需要的有关设备及相关的通道和设备控制器资源，全部一次性的分给作业，直到作业用完自动释放归还给系统为止。</a:t>
            </a:r>
            <a:r>
              <a:rPr lang="zh-CN" altLang="en-US" sz="2400" b="1">
                <a:solidFill>
                  <a:schemeClr val="accent2"/>
                </a:solidFill>
                <a:latin typeface="Tempus Sans ITC" pitchFamily="82" charset="77"/>
              </a:rPr>
              <a:t>这种分配方式属于静态分配。</a:t>
            </a:r>
          </a:p>
          <a:p>
            <a:pPr marL="361950">
              <a:buFontTx/>
              <a:buNone/>
            </a:pPr>
            <a:endParaRPr lang="zh-CN" altLang="en-US" sz="2400" b="1">
              <a:solidFill>
                <a:schemeClr val="accent2"/>
              </a:solidFill>
              <a:latin typeface="Tempus Sans ITC" pitchFamily="82" charset="77"/>
            </a:endParaRPr>
          </a:p>
        </p:txBody>
      </p:sp>
      <p:pic>
        <p:nvPicPr>
          <p:cNvPr id="110594" name="Picture 2" descr="无标题-4">
            <a:extLst>
              <a:ext uri="{FF2B5EF4-FFF2-40B4-BE49-F238E27FC236}">
                <a16:creationId xmlns:a16="http://schemas.microsoft.com/office/drawing/2014/main" id="{9E0CB231-A22E-E64B-8075-6D69E6F49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5" name="Picture 3" descr="无标题-5">
            <a:extLst>
              <a:ext uri="{FF2B5EF4-FFF2-40B4-BE49-F238E27FC236}">
                <a16:creationId xmlns:a16="http://schemas.microsoft.com/office/drawing/2014/main" id="{0C47C790-A130-4349-9DF3-56D3A2CC85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6" name="标题 5">
            <a:extLst>
              <a:ext uri="{FF2B5EF4-FFF2-40B4-BE49-F238E27FC236}">
                <a16:creationId xmlns:a16="http://schemas.microsoft.com/office/drawing/2014/main" id="{5AFD874B-9066-154F-BF63-4E841B0729C3}"/>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6.4 设备分配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p:cTn id="13"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EDE1DEE1-C461-7E47-9955-20D1F4E5A948}"/>
              </a:ext>
            </a:extLst>
          </p:cNvPr>
          <p:cNvSpPr>
            <a:spLocks noGrp="1" noChangeArrowheads="1"/>
          </p:cNvSpPr>
          <p:nvPr>
            <p:ph idx="4294967295"/>
          </p:nvPr>
        </p:nvSpPr>
        <p:spPr>
          <a:xfrm>
            <a:off x="363538" y="1755775"/>
            <a:ext cx="8086725" cy="4527550"/>
          </a:xfrm>
        </p:spPr>
        <p:txBody>
          <a:bodyPr/>
          <a:lstStyle/>
          <a:p>
            <a:pPr marL="361950"/>
            <a:r>
              <a:rPr lang="zh-CN" altLang="en-US" sz="2400">
                <a:latin typeface="Tempus Sans ITC" pitchFamily="82" charset="77"/>
              </a:rPr>
              <a:t>进程级的分配，一般由在</a:t>
            </a:r>
            <a:r>
              <a:rPr lang="en-US" altLang="zh-CN" sz="2400">
                <a:latin typeface="Tempus Sans ITC" pitchFamily="82" charset="77"/>
              </a:rPr>
              <a:t>CPU</a:t>
            </a:r>
            <a:r>
              <a:rPr lang="zh-CN" altLang="en-US" sz="2400">
                <a:latin typeface="Tempus Sans ITC" pitchFamily="82" charset="77"/>
              </a:rPr>
              <a:t>上运行的进程，根据任务需要，通过系统功能调用提出</a:t>
            </a:r>
            <a:r>
              <a:rPr lang="en-US" altLang="zh-CN" sz="2400">
                <a:latin typeface="Tempus Sans ITC" pitchFamily="82" charset="77"/>
              </a:rPr>
              <a:t>I/O</a:t>
            </a:r>
            <a:r>
              <a:rPr lang="zh-CN" altLang="en-US" sz="2400">
                <a:latin typeface="Tempus Sans ITC" pitchFamily="82" charset="77"/>
              </a:rPr>
              <a:t>请求，设备分配程序按一定的策略将可用的设备分配给有</a:t>
            </a:r>
            <a:r>
              <a:rPr lang="en-US" altLang="zh-CN" sz="2400">
                <a:latin typeface="Tempus Sans ITC" pitchFamily="82" charset="77"/>
              </a:rPr>
              <a:t>I/O</a:t>
            </a:r>
            <a:r>
              <a:rPr lang="zh-CN" altLang="en-US" sz="2400">
                <a:latin typeface="Tempus Sans ITC" pitchFamily="82" charset="77"/>
              </a:rPr>
              <a:t>请求的进程。同时，还分配与设备相关的通道和设备控制器，以确保在</a:t>
            </a:r>
            <a:r>
              <a:rPr lang="en-US" altLang="zh-CN" sz="2400">
                <a:latin typeface="Tempus Sans ITC" pitchFamily="82" charset="77"/>
              </a:rPr>
              <a:t>CPU</a:t>
            </a:r>
            <a:r>
              <a:rPr lang="zh-CN" altLang="en-US" sz="2400">
                <a:latin typeface="Tempus Sans ITC" pitchFamily="82" charset="77"/>
              </a:rPr>
              <a:t>与外设之间形成一条有效的数据通路。由于这种分配是在执行中动态完成的，设备用完后又必须立即释放，</a:t>
            </a:r>
            <a:r>
              <a:rPr lang="zh-CN" altLang="en-US" sz="2400" b="1">
                <a:solidFill>
                  <a:schemeClr val="accent2"/>
                </a:solidFill>
                <a:latin typeface="Tempus Sans ITC" pitchFamily="82" charset="77"/>
              </a:rPr>
              <a:t>所以，属于动态分配。</a:t>
            </a:r>
            <a:endParaRPr lang="zh-CN" altLang="en-US" sz="2400">
              <a:latin typeface="Tempus Sans ITC" pitchFamily="82" charset="77"/>
            </a:endParaRPr>
          </a:p>
          <a:p>
            <a:pPr marL="361950"/>
            <a:endParaRPr lang="zh-CN" altLang="en-US" sz="2400">
              <a:latin typeface="Tempus Sans ITC" pitchFamily="82" charset="77"/>
            </a:endParaRPr>
          </a:p>
          <a:p>
            <a:pPr marL="361950"/>
            <a:r>
              <a:rPr lang="zh-CN" altLang="en-US" sz="2400">
                <a:latin typeface="Tempus Sans ITC" pitchFamily="82" charset="77"/>
              </a:rPr>
              <a:t>由于外设资源有限，需解决进程间的外设共享问题，以提高外设资源的利用率。</a:t>
            </a:r>
          </a:p>
          <a:p>
            <a:pPr marL="361950"/>
            <a:r>
              <a:rPr lang="zh-CN" altLang="en-US" sz="2400">
                <a:latin typeface="Tempus Sans ITC" pitchFamily="82" charset="77"/>
              </a:rPr>
              <a:t>设备分配是对进程使用外设过程的管理。</a:t>
            </a:r>
          </a:p>
        </p:txBody>
      </p:sp>
      <p:pic>
        <p:nvPicPr>
          <p:cNvPr id="111618" name="Picture 2" descr="无标题-4">
            <a:extLst>
              <a:ext uri="{FF2B5EF4-FFF2-40B4-BE49-F238E27FC236}">
                <a16:creationId xmlns:a16="http://schemas.microsoft.com/office/drawing/2014/main" id="{272556E3-6347-3E49-AF44-1140F4B9B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19" name="Picture 3" descr="无标题-5">
            <a:extLst>
              <a:ext uri="{FF2B5EF4-FFF2-40B4-BE49-F238E27FC236}">
                <a16:creationId xmlns:a16="http://schemas.microsoft.com/office/drawing/2014/main" id="{C662B730-39C4-0142-A0BD-5DC40E8ED1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0" name="标题 5">
            <a:extLst>
              <a:ext uri="{FF2B5EF4-FFF2-40B4-BE49-F238E27FC236}">
                <a16:creationId xmlns:a16="http://schemas.microsoft.com/office/drawing/2014/main" id="{D0FC59B5-DB6C-304A-8088-FD30BABFC9B7}"/>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6.4 设备分配</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p:cTn id="13"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p:cTn id="19"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51EE8960-EC27-4C42-B23E-B18F0C34A6A4}"/>
              </a:ext>
            </a:extLst>
          </p:cNvPr>
          <p:cNvSpPr>
            <a:spLocks noGrp="1" noChangeArrowheads="1"/>
          </p:cNvSpPr>
          <p:nvPr>
            <p:ph idx="4294967295"/>
          </p:nvPr>
        </p:nvSpPr>
        <p:spPr>
          <a:xfrm>
            <a:off x="363538" y="1755775"/>
            <a:ext cx="8086725" cy="4527550"/>
          </a:xfrm>
        </p:spPr>
        <p:txBody>
          <a:bodyPr/>
          <a:lstStyle/>
          <a:p>
            <a:pPr marL="19050" indent="0">
              <a:buFontTx/>
              <a:buNone/>
            </a:pPr>
            <a:endParaRPr lang="en-US" altLang="zh-CN" sz="2400">
              <a:latin typeface="Tempus Sans ITC" pitchFamily="82" charset="77"/>
            </a:endParaRPr>
          </a:p>
          <a:p>
            <a:pPr marL="19050" indent="0">
              <a:lnSpc>
                <a:spcPct val="120000"/>
              </a:lnSpc>
              <a:buFontTx/>
              <a:buNone/>
            </a:pPr>
            <a:r>
              <a:rPr lang="en-US" altLang="zh-CN" sz="2400">
                <a:latin typeface="Tempus Sans ITC" pitchFamily="82" charset="77"/>
              </a:rPr>
              <a:t>(1)</a:t>
            </a:r>
            <a:r>
              <a:rPr lang="zh-CN" altLang="en-US" sz="2400">
                <a:latin typeface="Tempus Sans ITC" pitchFamily="82" charset="77"/>
              </a:rPr>
              <a:t>设备控制表</a:t>
            </a:r>
          </a:p>
          <a:p>
            <a:pPr marL="19050" indent="0">
              <a:lnSpc>
                <a:spcPct val="120000"/>
              </a:lnSpc>
            </a:pPr>
            <a:r>
              <a:rPr lang="zh-CN" altLang="en-US" sz="2400">
                <a:latin typeface="Tempus Sans ITC" pitchFamily="82" charset="77"/>
              </a:rPr>
              <a:t>系统中的每台设备都有一张设备控制表</a:t>
            </a:r>
            <a:r>
              <a:rPr lang="en-US" altLang="zh-CN" sz="2400">
                <a:latin typeface="Tempus Sans ITC" pitchFamily="82" charset="77"/>
              </a:rPr>
              <a:t>(DCT)</a:t>
            </a:r>
            <a:r>
              <a:rPr lang="zh-CN" altLang="en-US" sz="2400">
                <a:latin typeface="Tempus Sans ITC" pitchFamily="82" charset="77"/>
              </a:rPr>
              <a:t>。在</a:t>
            </a:r>
            <a:r>
              <a:rPr lang="en-US" altLang="zh-CN" sz="2400">
                <a:latin typeface="Tempus Sans ITC" pitchFamily="82" charset="77"/>
              </a:rPr>
              <a:t>DCT</a:t>
            </a:r>
            <a:r>
              <a:rPr lang="zh-CN" altLang="en-US" sz="2400">
                <a:latin typeface="Tempus Sans ITC" pitchFamily="82" charset="77"/>
              </a:rPr>
              <a:t>中充分体现出了设备的类型、标识符、状态</a:t>
            </a:r>
            <a:r>
              <a:rPr lang="en-US" altLang="zh-CN" sz="2400">
                <a:latin typeface="Tempus Sans ITC" pitchFamily="82" charset="77"/>
              </a:rPr>
              <a:t>(</a:t>
            </a:r>
            <a:r>
              <a:rPr lang="zh-CN" altLang="en-US" sz="2400">
                <a:latin typeface="Tempus Sans ITC" pitchFamily="82" charset="77"/>
              </a:rPr>
              <a:t>忙</a:t>
            </a:r>
            <a:r>
              <a:rPr lang="en-US" altLang="zh-CN" sz="2400">
                <a:latin typeface="Tempus Sans ITC" pitchFamily="82" charset="77"/>
              </a:rPr>
              <a:t>/</a:t>
            </a:r>
            <a:r>
              <a:rPr lang="zh-CN" altLang="en-US" sz="2400">
                <a:latin typeface="Tempus Sans ITC" pitchFamily="82" charset="77"/>
              </a:rPr>
              <a:t>闲</a:t>
            </a:r>
            <a:r>
              <a:rPr lang="en-US" altLang="zh-CN" sz="2400">
                <a:latin typeface="Tempus Sans ITC" pitchFamily="82" charset="77"/>
              </a:rPr>
              <a:t>)</a:t>
            </a:r>
            <a:r>
              <a:rPr lang="zh-CN" altLang="en-US" sz="2400">
                <a:latin typeface="Tempus Sans ITC" pitchFamily="82" charset="77"/>
              </a:rPr>
              <a:t>、重复执行次数、设备号以及与该设备相连的设备控制器的地址和等待使用该设备的进程队列。</a:t>
            </a:r>
          </a:p>
          <a:p>
            <a:pPr marL="19050" indent="0">
              <a:lnSpc>
                <a:spcPct val="120000"/>
              </a:lnSpc>
            </a:pPr>
            <a:r>
              <a:rPr lang="zh-CN" altLang="en-US" sz="2400">
                <a:latin typeface="Tempus Sans ITC" pitchFamily="82" charset="77"/>
              </a:rPr>
              <a:t>其中，等待使用该设备的进程队列，指因为缺少该设备而被阻塞的进程组成的队列，如图</a:t>
            </a:r>
            <a:r>
              <a:rPr lang="en-US" altLang="zh-CN" sz="2400">
                <a:latin typeface="Tempus Sans ITC" pitchFamily="82" charset="77"/>
              </a:rPr>
              <a:t>6-13</a:t>
            </a:r>
            <a:r>
              <a:rPr lang="zh-CN" altLang="en-US" sz="2400">
                <a:latin typeface="Tempus Sans ITC" pitchFamily="82" charset="77"/>
              </a:rPr>
              <a:t>所示。</a:t>
            </a:r>
          </a:p>
        </p:txBody>
      </p:sp>
      <p:pic>
        <p:nvPicPr>
          <p:cNvPr id="112642" name="Picture 2" descr="无标题-4">
            <a:extLst>
              <a:ext uri="{FF2B5EF4-FFF2-40B4-BE49-F238E27FC236}">
                <a16:creationId xmlns:a16="http://schemas.microsoft.com/office/drawing/2014/main" id="{B39984CF-88C5-A548-94BA-787D16EE7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3" name="Picture 3" descr="无标题-5">
            <a:extLst>
              <a:ext uri="{FF2B5EF4-FFF2-40B4-BE49-F238E27FC236}">
                <a16:creationId xmlns:a16="http://schemas.microsoft.com/office/drawing/2014/main" id="{AC0F792D-43DD-3240-82BB-5087AF1FE9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A478A2FE-B5A3-244E-A977-D69AB41D0B2B}"/>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6.4.1 设备分配中的数据结构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 calcmode="lin" valueType="num">
                                      <p:cBhvr>
                                        <p:cTn id="27"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6241AEA8-A2CB-6546-BD6C-13E2B6E1334A}"/>
              </a:ext>
            </a:extLst>
          </p:cNvPr>
          <p:cNvSpPr>
            <a:spLocks noGrp="1"/>
          </p:cNvSpPr>
          <p:nvPr>
            <p:ph idx="4294967295"/>
          </p:nvPr>
        </p:nvSpPr>
        <p:spPr>
          <a:xfrm>
            <a:off x="363538" y="1755775"/>
            <a:ext cx="8086725" cy="4527550"/>
          </a:xfrm>
          <a:ln>
            <a:miter/>
          </a:ln>
        </p:spPr>
        <p:txBody>
          <a:bodyPr/>
          <a:lstStyle/>
          <a:p>
            <a:pPr marL="19050" indent="0">
              <a:buFontTx/>
              <a:buNone/>
              <a:defRPr/>
            </a:pPr>
            <a:endParaRPr sz="2400" noProof="1">
              <a:latin typeface="Tempus Sans ITC" charset="0"/>
            </a:endParaRPr>
          </a:p>
          <a:p>
            <a:pPr marL="23495" indent="0">
              <a:lnSpc>
                <a:spcPct val="120000"/>
              </a:lnSpc>
              <a:buFontTx/>
              <a:buNone/>
              <a:defRPr/>
            </a:pPr>
            <a:endParaRPr sz="2400" noProof="1">
              <a:latin typeface="Tempus Sans ITC" charset="0"/>
            </a:endParaRPr>
          </a:p>
        </p:txBody>
      </p:sp>
      <p:pic>
        <p:nvPicPr>
          <p:cNvPr id="113666" name="Picture 2" descr="无标题-4">
            <a:extLst>
              <a:ext uri="{FF2B5EF4-FFF2-40B4-BE49-F238E27FC236}">
                <a16:creationId xmlns:a16="http://schemas.microsoft.com/office/drawing/2014/main" id="{F239817A-14B7-2F46-BA5E-59948236FA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67" name="Picture 3" descr="无标题-5">
            <a:extLst>
              <a:ext uri="{FF2B5EF4-FFF2-40B4-BE49-F238E27FC236}">
                <a16:creationId xmlns:a16="http://schemas.microsoft.com/office/drawing/2014/main" id="{1133A9CC-4BB6-4548-857C-66898B5A46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C60FC621-2618-064D-A9A5-C1EA5D0CFCD4}"/>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图 6-13设备控制表 </a:t>
            </a:r>
          </a:p>
        </p:txBody>
      </p:sp>
      <p:pic>
        <p:nvPicPr>
          <p:cNvPr id="6" name="图片 5">
            <a:extLst>
              <a:ext uri="{FF2B5EF4-FFF2-40B4-BE49-F238E27FC236}">
                <a16:creationId xmlns:a16="http://schemas.microsoft.com/office/drawing/2014/main" id="{91923C63-96F2-774E-8E8C-E9842C2748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975" y="2481263"/>
            <a:ext cx="8361363" cy="377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edge">
                                      <p:cBhvr>
                                        <p:cTn id="1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文本占位符 5">
            <a:extLst>
              <a:ext uri="{FF2B5EF4-FFF2-40B4-BE49-F238E27FC236}">
                <a16:creationId xmlns:a16="http://schemas.microsoft.com/office/drawing/2014/main" id="{181109B4-3B03-9B44-8EC7-D4FADA076687}"/>
              </a:ext>
            </a:extLst>
          </p:cNvPr>
          <p:cNvSpPr>
            <a:spLocks noGrp="1" noChangeArrowheads="1"/>
          </p:cNvSpPr>
          <p:nvPr>
            <p:ph type="body" idx="4294967295"/>
          </p:nvPr>
        </p:nvSpPr>
        <p:spPr>
          <a:xfrm>
            <a:off x="623888" y="4589463"/>
            <a:ext cx="7886700" cy="1500187"/>
          </a:xfrm>
        </p:spPr>
        <p:txBody>
          <a:bodyPr/>
          <a:lstStyle/>
          <a:p>
            <a:pPr marL="0" indent="0">
              <a:buFontTx/>
              <a:buNone/>
            </a:pPr>
            <a:endParaRPr lang="en-US" altLang="en-US" sz="1800">
              <a:solidFill>
                <a:srgbClr val="898989"/>
              </a:solidFill>
            </a:endParaRPr>
          </a:p>
        </p:txBody>
      </p:sp>
      <p:pic>
        <p:nvPicPr>
          <p:cNvPr id="3" name="Picture 2" descr="无标题-4">
            <a:extLst>
              <a:ext uri="{FF2B5EF4-FFF2-40B4-BE49-F238E27FC236}">
                <a16:creationId xmlns:a16="http://schemas.microsoft.com/office/drawing/2014/main" id="{F574443A-446C-D844-97A4-A9A95DEB7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43113"/>
            <a:ext cx="91440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图片 8">
            <a:extLst>
              <a:ext uri="{FF2B5EF4-FFF2-40B4-BE49-F238E27FC236}">
                <a16:creationId xmlns:a16="http://schemas.microsoft.com/office/drawing/2014/main" id="{CD4C6FCC-F38C-ED42-AA37-DC0D0119B7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411"/>
          <a:stretch>
            <a:fillRect/>
          </a:stretch>
        </p:blipFill>
        <p:spPr bwMode="auto">
          <a:xfrm>
            <a:off x="5956300" y="3854450"/>
            <a:ext cx="3187700" cy="300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4">
            <a:extLst>
              <a:ext uri="{FF2B5EF4-FFF2-40B4-BE49-F238E27FC236}">
                <a16:creationId xmlns:a16="http://schemas.microsoft.com/office/drawing/2014/main" id="{80A656CA-5163-C341-97F7-211DD3B568E5}"/>
              </a:ext>
            </a:extLst>
          </p:cNvPr>
          <p:cNvSpPr>
            <a:spLocks noGrp="1" noChangeArrowheads="1"/>
          </p:cNvSpPr>
          <p:nvPr>
            <p:ph type="title" idx="4294967295"/>
          </p:nvPr>
        </p:nvSpPr>
        <p:spPr>
          <a:xfrm>
            <a:off x="623888" y="1711325"/>
            <a:ext cx="7886700" cy="1881188"/>
          </a:xfrm>
        </p:spPr>
        <p:txBody>
          <a:bodyPr anchor="b"/>
          <a:lstStyle/>
          <a:p>
            <a:r>
              <a:rPr lang="en-US" altLang="en-US" b="1">
                <a:latin typeface="Tempus Sans ITC" pitchFamily="82" charset="77"/>
              </a:rPr>
              <a:t> I/O系统</a:t>
            </a:r>
            <a:br>
              <a:rPr lang="en-US" altLang="en-US" b="1">
                <a:latin typeface="Tempus Sans ITC" pitchFamily="82" charset="77"/>
              </a:rPr>
            </a:br>
            <a:r>
              <a:rPr lang="en-US" altLang="en-US" b="1">
                <a:latin typeface="Tempus Sans ITC" pitchFamily="82" charset="77"/>
              </a:rPr>
              <a:t>lnput&amp;Output System</a:t>
            </a:r>
            <a:endParaRPr lang="zh-CN" altLang="en-US">
              <a:latin typeface="Tempus Sans ITC" pitchFamily="82" charset="77"/>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par>
                                <p:cTn id="10" presetID="56" presetClass="entr" presetSubtype="0" fill="hold" grpId="0" nodeType="withEffect">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 by="(-#ppt_w*2)" calcmode="lin" valueType="num">
                                      <p:cBhvr rctx="PPT">
                                        <p:cTn id="12" dur="500" autoRev="1" fill="hold">
                                          <p:stCondLst>
                                            <p:cond delay="0"/>
                                          </p:stCondLst>
                                        </p:cTn>
                                        <p:tgtEl>
                                          <p:spTgt spid="5"/>
                                        </p:tgtEl>
                                        <p:attrNameLst>
                                          <p:attrName>ppt_w</p:attrName>
                                        </p:attrNameLst>
                                      </p:cBhvr>
                                    </p:anim>
                                    <p:anim by="(#ppt_w*0.50)" calcmode="lin" valueType="num">
                                      <p:cBhvr>
                                        <p:cTn id="13" dur="500" decel="50000" autoRev="1" fill="hold">
                                          <p:stCondLst>
                                            <p:cond delay="0"/>
                                          </p:stCondLst>
                                        </p:cTn>
                                        <p:tgtEl>
                                          <p:spTgt spid="5"/>
                                        </p:tgtEl>
                                        <p:attrNameLst>
                                          <p:attrName>ppt_x</p:attrName>
                                        </p:attrNameLst>
                                      </p:cBhvr>
                                    </p:anim>
                                    <p:anim from="(-#ppt_h/2)" to="(#ppt_y)" calcmode="lin" valueType="num">
                                      <p:cBhvr>
                                        <p:cTn id="14" dur="1000" fill="hold">
                                          <p:stCondLst>
                                            <p:cond delay="0"/>
                                          </p:stCondLst>
                                        </p:cTn>
                                        <p:tgtEl>
                                          <p:spTgt spid="5"/>
                                        </p:tgtEl>
                                        <p:attrNameLst>
                                          <p:attrName>ppt_y</p:attrName>
                                        </p:attrNameLst>
                                      </p:cBhvr>
                                    </p:anim>
                                    <p:animRot by="21600000">
                                      <p:cBhvr>
                                        <p:cTn id="15"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860FE4D4-7B3E-1243-9B58-4ACF70630351}"/>
              </a:ext>
            </a:extLst>
          </p:cNvPr>
          <p:cNvSpPr>
            <a:spLocks noGrp="1" noChangeArrowheads="1"/>
          </p:cNvSpPr>
          <p:nvPr>
            <p:ph idx="4294967295"/>
          </p:nvPr>
        </p:nvSpPr>
        <p:spPr>
          <a:xfrm>
            <a:off x="363538" y="1755775"/>
            <a:ext cx="8086725" cy="4527550"/>
          </a:xfrm>
        </p:spPr>
        <p:txBody>
          <a:bodyPr/>
          <a:lstStyle/>
          <a:p>
            <a:pPr marL="19050" indent="0">
              <a:buFontTx/>
              <a:buNone/>
            </a:pPr>
            <a:endParaRPr lang="en-US" altLang="zh-CN" sz="2400">
              <a:latin typeface="Tempus Sans ITC" pitchFamily="82" charset="77"/>
            </a:endParaRPr>
          </a:p>
          <a:p>
            <a:pPr marL="19050" indent="0">
              <a:lnSpc>
                <a:spcPct val="120000"/>
              </a:lnSpc>
              <a:buFontTx/>
              <a:buNone/>
            </a:pPr>
            <a:r>
              <a:rPr lang="en-US" altLang="zh-CN" sz="2400">
                <a:latin typeface="Tempus Sans ITC" pitchFamily="82" charset="77"/>
              </a:rPr>
              <a:t>(2)</a:t>
            </a:r>
            <a:r>
              <a:rPr lang="zh-CN" altLang="en-US" sz="2400">
                <a:latin typeface="Tempus Sans ITC" pitchFamily="82" charset="77"/>
              </a:rPr>
              <a:t>控制器控制表和通道制表</a:t>
            </a:r>
          </a:p>
          <a:p>
            <a:pPr marL="19050" indent="0">
              <a:lnSpc>
                <a:spcPct val="120000"/>
              </a:lnSpc>
              <a:buFontTx/>
              <a:buNone/>
            </a:pPr>
            <a:r>
              <a:rPr lang="zh-CN" altLang="en-US" sz="2400">
                <a:latin typeface="Tempus Sans ITC" pitchFamily="82" charset="77"/>
              </a:rPr>
              <a:t>系统为每个控制器配置一张用于记录本控制器情况的表，称为控制器控制表</a:t>
            </a:r>
            <a:r>
              <a:rPr lang="en-US" altLang="zh-CN" sz="2400">
                <a:latin typeface="Tempus Sans ITC" pitchFamily="82" charset="77"/>
              </a:rPr>
              <a:t>(COCT)</a:t>
            </a:r>
            <a:r>
              <a:rPr lang="zh-CN" altLang="en-US" sz="2400">
                <a:latin typeface="Tempus Sans ITC" pitchFamily="82" charset="77"/>
              </a:rPr>
              <a:t>。</a:t>
            </a:r>
          </a:p>
          <a:p>
            <a:pPr marL="19050" indent="0">
              <a:lnSpc>
                <a:spcPct val="120000"/>
              </a:lnSpc>
              <a:buFontTx/>
              <a:buNone/>
            </a:pPr>
            <a:r>
              <a:rPr lang="zh-CN" altLang="en-US" sz="2400">
                <a:latin typeface="Tempus Sans ITC" pitchFamily="82" charset="77"/>
              </a:rPr>
              <a:t>系统为每个通道都配置一张通道控制表，通道控制表</a:t>
            </a:r>
            <a:r>
              <a:rPr lang="en-US" altLang="zh-CN" sz="2400">
                <a:latin typeface="Tempus Sans ITC" pitchFamily="82" charset="77"/>
              </a:rPr>
              <a:t>(CHCT)</a:t>
            </a:r>
            <a:r>
              <a:rPr lang="zh-CN" altLang="en-US" sz="2400">
                <a:latin typeface="Tempus Sans ITC" pitchFamily="82" charset="77"/>
              </a:rPr>
              <a:t>。</a:t>
            </a:r>
          </a:p>
          <a:p>
            <a:pPr marL="19050" indent="0">
              <a:lnSpc>
                <a:spcPct val="120000"/>
              </a:lnSpc>
              <a:buFontTx/>
              <a:buNone/>
            </a:pPr>
            <a:r>
              <a:rPr lang="zh-CN" altLang="en-US" sz="2400">
                <a:latin typeface="Tempus Sans ITC" pitchFamily="82" charset="77"/>
              </a:rPr>
              <a:t>各表表项如图</a:t>
            </a:r>
            <a:r>
              <a:rPr lang="en-US" altLang="zh-CN" sz="2400">
                <a:latin typeface="Tempus Sans ITC" pitchFamily="82" charset="77"/>
              </a:rPr>
              <a:t>6-14</a:t>
            </a:r>
            <a:r>
              <a:rPr lang="zh-CN" altLang="en-US" sz="2400">
                <a:latin typeface="Tempus Sans ITC" pitchFamily="82" charset="77"/>
              </a:rPr>
              <a:t>和</a:t>
            </a:r>
            <a:r>
              <a:rPr lang="en-US" altLang="zh-CN" sz="2400">
                <a:latin typeface="Tempus Sans ITC" pitchFamily="82" charset="77"/>
              </a:rPr>
              <a:t>6-15</a:t>
            </a:r>
            <a:r>
              <a:rPr lang="zh-CN" altLang="en-US" sz="2400">
                <a:latin typeface="Tempus Sans ITC" pitchFamily="82" charset="77"/>
              </a:rPr>
              <a:t>所示。</a:t>
            </a:r>
          </a:p>
        </p:txBody>
      </p:sp>
      <p:pic>
        <p:nvPicPr>
          <p:cNvPr id="114690" name="Picture 2" descr="无标题-4">
            <a:extLst>
              <a:ext uri="{FF2B5EF4-FFF2-40B4-BE49-F238E27FC236}">
                <a16:creationId xmlns:a16="http://schemas.microsoft.com/office/drawing/2014/main" id="{C4840288-3F19-2449-B4CC-4A6F640B36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691" name="Picture 3" descr="无标题-5">
            <a:extLst>
              <a:ext uri="{FF2B5EF4-FFF2-40B4-BE49-F238E27FC236}">
                <a16:creationId xmlns:a16="http://schemas.microsoft.com/office/drawing/2014/main" id="{9CF36742-DD5B-CF44-BB35-FA013F3D08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2" name="标题 5">
            <a:extLst>
              <a:ext uri="{FF2B5EF4-FFF2-40B4-BE49-F238E27FC236}">
                <a16:creationId xmlns:a16="http://schemas.microsoft.com/office/drawing/2014/main" id="{7435DFB0-6BAF-C849-8C9C-DBCB0A759656}"/>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6.4.1 设备分配中的数据结构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1" end="1"/>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1" end="1"/>
                                            </p:txEl>
                                          </p:spTgt>
                                        </p:tgtEl>
                                        <p:attrNameLst>
                                          <p:attrName>ppt_w</p:attrName>
                                        </p:attrNameLst>
                                      </p:cBhvr>
                                    </p:anim>
                                    <p:anim by="(#ppt_w*0.50)" calcmode="lin" valueType="num">
                                      <p:cBhvr>
                                        <p:cTn id="8" dur="500" decel="50000" autoRev="1" fill="hold">
                                          <p:stCondLst>
                                            <p:cond delay="0"/>
                                          </p:stCondLst>
                                        </p:cTn>
                                        <p:tgtEl>
                                          <p:spTgt spid="2">
                                            <p:txEl>
                                              <p:pRg st="1" end="1"/>
                                            </p:txEl>
                                          </p:spTgt>
                                        </p:tgtEl>
                                        <p:attrNameLst>
                                          <p:attrName>ppt_x</p:attrName>
                                        </p:attrNameLst>
                                      </p:cBhvr>
                                    </p:anim>
                                    <p:anim from="(-#ppt_h/2)" to="(#ppt_y)" calcmode="lin" valueType="num">
                                      <p:cBhvr>
                                        <p:cTn id="9" dur="1000" fill="hold">
                                          <p:stCondLst>
                                            <p:cond delay="0"/>
                                          </p:stCondLst>
                                        </p:cTn>
                                        <p:tgtEl>
                                          <p:spTgt spid="2">
                                            <p:txEl>
                                              <p:pRg st="1" end="1"/>
                                            </p:txEl>
                                          </p:spTgt>
                                        </p:tgtEl>
                                        <p:attrNameLst>
                                          <p:attrName>ppt_y</p:attrName>
                                        </p:attrNameLst>
                                      </p:cBhvr>
                                    </p:anim>
                                    <p:animRot by="21600000">
                                      <p:cBhvr>
                                        <p:cTn id="10" dur="1000" fill="hold">
                                          <p:stCondLst>
                                            <p:cond delay="0"/>
                                          </p:stCondLst>
                                        </p:cTn>
                                        <p:tgtEl>
                                          <p:spTgt spid="2">
                                            <p:txEl>
                                              <p:pRg st="1" end="1"/>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iterate type="lt">
                                    <p:tmAbs val="0"/>
                                  </p:iterate>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p:cTn id="15"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iterate type="lt">
                                    <p:tmAbs val="0"/>
                                  </p:iterate>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p:cTn id="21"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iterate type="lt">
                                    <p:tmAbs val="0"/>
                                  </p:iterate>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p:cTn id="27"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3" name="内容占位符 6">
            <a:extLst>
              <a:ext uri="{FF2B5EF4-FFF2-40B4-BE49-F238E27FC236}">
                <a16:creationId xmlns:a16="http://schemas.microsoft.com/office/drawing/2014/main" id="{FFDD4E63-B416-4942-BEEA-41512D30174E}"/>
              </a:ext>
            </a:extLst>
          </p:cNvPr>
          <p:cNvSpPr>
            <a:spLocks noGrp="1" noChangeArrowheads="1"/>
          </p:cNvSpPr>
          <p:nvPr>
            <p:ph idx="4294967295"/>
          </p:nvPr>
        </p:nvSpPr>
        <p:spPr>
          <a:xfrm>
            <a:off x="363538" y="1755775"/>
            <a:ext cx="8086725" cy="4527550"/>
          </a:xfrm>
        </p:spPr>
        <p:txBody>
          <a:bodyPr/>
          <a:lstStyle/>
          <a:p>
            <a:pPr marL="19050" indent="0">
              <a:buFontTx/>
              <a:buNone/>
            </a:pPr>
            <a:endParaRPr lang="en-US" altLang="zh-CN" sz="2400">
              <a:latin typeface="Tempus Sans ITC" pitchFamily="82" charset="77"/>
            </a:endParaRPr>
          </a:p>
          <a:p>
            <a:pPr marL="19050" indent="0">
              <a:lnSpc>
                <a:spcPct val="120000"/>
              </a:lnSpc>
              <a:buFontTx/>
              <a:buNone/>
            </a:pPr>
            <a:endParaRPr lang="en-US" altLang="zh-CN" sz="2400">
              <a:latin typeface="Tempus Sans ITC" pitchFamily="82" charset="77"/>
            </a:endParaRPr>
          </a:p>
        </p:txBody>
      </p:sp>
      <p:pic>
        <p:nvPicPr>
          <p:cNvPr id="115714" name="Picture 2" descr="无标题-4">
            <a:extLst>
              <a:ext uri="{FF2B5EF4-FFF2-40B4-BE49-F238E27FC236}">
                <a16:creationId xmlns:a16="http://schemas.microsoft.com/office/drawing/2014/main" id="{C4EFAEE9-49B2-9248-83F9-890296DA0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15" name="Picture 3" descr="无标题-5">
            <a:extLst>
              <a:ext uri="{FF2B5EF4-FFF2-40B4-BE49-F238E27FC236}">
                <a16:creationId xmlns:a16="http://schemas.microsoft.com/office/drawing/2014/main" id="{A5EEBD9E-B38F-0B41-8CC7-DFAD690FB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E3D43D9E-A293-5442-A7D1-ABBDD7736FF9}"/>
              </a:ext>
            </a:extLst>
          </p:cNvPr>
          <p:cNvSpPr>
            <a:spLocks noGrp="1" noChangeArrowheads="1"/>
          </p:cNvSpPr>
          <p:nvPr>
            <p:ph type="title" idx="4294967295"/>
          </p:nvPr>
        </p:nvSpPr>
        <p:spPr>
          <a:xfrm>
            <a:off x="179388" y="557213"/>
            <a:ext cx="8229600" cy="1143000"/>
          </a:xfrm>
        </p:spPr>
        <p:txBody>
          <a:bodyPr/>
          <a:lstStyle/>
          <a:p>
            <a:pPr algn="r"/>
            <a:r>
              <a:rPr lang="en-US" altLang="en-US" sz="2800">
                <a:latin typeface="Tempus Sans ITC" pitchFamily="82" charset="77"/>
                <a:sym typeface="宋体" panose="02010600030101010101" pitchFamily="2" charset="-122"/>
              </a:rPr>
              <a:t>图 6-14 控制器控制表</a:t>
            </a:r>
            <a:r>
              <a:rPr lang="zh-CN" altLang="en-US" sz="2800">
                <a:latin typeface="Tempus Sans ITC" pitchFamily="82" charset="77"/>
                <a:sym typeface="宋体" panose="02010600030101010101" pitchFamily="2" charset="-122"/>
              </a:rPr>
              <a:t>和</a:t>
            </a:r>
            <a:r>
              <a:rPr lang="en-US" altLang="en-US" sz="2800">
                <a:latin typeface="Tempus Sans ITC" pitchFamily="82" charset="77"/>
                <a:sym typeface="宋体" panose="02010600030101010101" pitchFamily="2" charset="-122"/>
              </a:rPr>
              <a:t>图 6-15 通道控制表 </a:t>
            </a:r>
          </a:p>
        </p:txBody>
      </p:sp>
      <p:pic>
        <p:nvPicPr>
          <p:cNvPr id="6" name="图片 5">
            <a:extLst>
              <a:ext uri="{FF2B5EF4-FFF2-40B4-BE49-F238E27FC236}">
                <a16:creationId xmlns:a16="http://schemas.microsoft.com/office/drawing/2014/main" id="{13CE0658-720B-9745-814E-C09249738E4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450" y="1816100"/>
            <a:ext cx="3521075" cy="4591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图片 7">
            <a:extLst>
              <a:ext uri="{FF2B5EF4-FFF2-40B4-BE49-F238E27FC236}">
                <a16:creationId xmlns:a16="http://schemas.microsoft.com/office/drawing/2014/main" id="{E97B9514-C0DE-7344-A6B6-4018FB3CA8D4}"/>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0925" y="1876425"/>
            <a:ext cx="358775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edge">
                                      <p:cBhvr>
                                        <p:cTn id="15" dur="2000"/>
                                        <p:tgtEl>
                                          <p:spTgt spid="6"/>
                                        </p:tgtEl>
                                      </p:cBhvr>
                                    </p:animEffect>
                                  </p:childTnLst>
                                </p:cTn>
                              </p:par>
                              <p:par>
                                <p:cTn id="16" presetID="2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edge">
                                      <p:cBhvr>
                                        <p:cTn id="1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0725C17B-C1D7-954C-8F8C-4113A58F644A}"/>
              </a:ext>
            </a:extLst>
          </p:cNvPr>
          <p:cNvSpPr>
            <a:spLocks noGrp="1" noChangeArrowheads="1"/>
          </p:cNvSpPr>
          <p:nvPr>
            <p:ph idx="4294967295"/>
          </p:nvPr>
        </p:nvSpPr>
        <p:spPr>
          <a:xfrm>
            <a:off x="363538" y="1755775"/>
            <a:ext cx="8086725" cy="4527550"/>
          </a:xfrm>
        </p:spPr>
        <p:txBody>
          <a:bodyPr/>
          <a:lstStyle/>
          <a:p>
            <a:pPr marL="19050" indent="0">
              <a:buFontTx/>
              <a:buNone/>
            </a:pPr>
            <a:r>
              <a:rPr lang="en-US" altLang="zh-CN" sz="2400">
                <a:latin typeface="Tempus Sans ITC" pitchFamily="82" charset="77"/>
              </a:rPr>
              <a:t>3)</a:t>
            </a:r>
            <a:r>
              <a:rPr lang="zh-CN" altLang="en-US" sz="2400">
                <a:latin typeface="Tempus Sans ITC" pitchFamily="82" charset="77"/>
              </a:rPr>
              <a:t>系统设备表</a:t>
            </a:r>
          </a:p>
          <a:p>
            <a:pPr marL="19050" indent="0">
              <a:buFontTx/>
              <a:buNone/>
            </a:pPr>
            <a:r>
              <a:rPr lang="zh-CN" altLang="en-US" sz="2400">
                <a:latin typeface="Tempus Sans ITC" pitchFamily="82" charset="77"/>
              </a:rPr>
              <a:t>在系统设备表</a:t>
            </a:r>
            <a:r>
              <a:rPr lang="en-US" altLang="zh-CN" sz="2400">
                <a:latin typeface="Tempus Sans ITC" pitchFamily="82" charset="77"/>
              </a:rPr>
              <a:t>(System Device Table, SDT)</a:t>
            </a:r>
            <a:r>
              <a:rPr lang="zh-CN" altLang="en-US" sz="2400">
                <a:latin typeface="Tempus Sans ITC" pitchFamily="82" charset="77"/>
              </a:rPr>
              <a:t>表中，每个接入系统中的外围设备都占有一个表目项，记录了该设备的名称、标识及设备控制表</a:t>
            </a:r>
            <a:r>
              <a:rPr lang="en-US" altLang="zh-CN" sz="2400">
                <a:latin typeface="Tempus Sans ITC" pitchFamily="82" charset="77"/>
              </a:rPr>
              <a:t>DTC</a:t>
            </a:r>
            <a:r>
              <a:rPr lang="zh-CN" altLang="en-US" sz="2400">
                <a:latin typeface="Tempus Sans ITC" pitchFamily="82" charset="77"/>
              </a:rPr>
              <a:t>的入口地址等相关的信息。</a:t>
            </a:r>
          </a:p>
          <a:p>
            <a:pPr marL="19050" indent="0">
              <a:buFontTx/>
              <a:buNone/>
            </a:pPr>
            <a:r>
              <a:rPr lang="en-US" altLang="zh-CN" sz="2400">
                <a:latin typeface="Tempus Sans ITC" pitchFamily="82" charset="77"/>
              </a:rPr>
              <a:t>SDT</a:t>
            </a:r>
            <a:r>
              <a:rPr lang="zh-CN" altLang="en-US" sz="2400">
                <a:latin typeface="Tempus Sans ITC" pitchFamily="82" charset="77"/>
              </a:rPr>
              <a:t>表在整个系统中只有一张，全面反映了系统中的外设资源的类型、数量、占用情况等，如图</a:t>
            </a:r>
            <a:r>
              <a:rPr lang="en-US" altLang="zh-CN" sz="2400">
                <a:latin typeface="Tempus Sans ITC" pitchFamily="82" charset="77"/>
              </a:rPr>
              <a:t>6-16</a:t>
            </a:r>
            <a:r>
              <a:rPr lang="zh-CN" altLang="en-US" sz="2400">
                <a:latin typeface="Tempus Sans ITC" pitchFamily="82" charset="77"/>
              </a:rPr>
              <a:t>所示。</a:t>
            </a:r>
          </a:p>
        </p:txBody>
      </p:sp>
      <p:pic>
        <p:nvPicPr>
          <p:cNvPr id="116738" name="Picture 2" descr="无标题-4">
            <a:extLst>
              <a:ext uri="{FF2B5EF4-FFF2-40B4-BE49-F238E27FC236}">
                <a16:creationId xmlns:a16="http://schemas.microsoft.com/office/drawing/2014/main" id="{F21CC5F7-3CC5-1743-9C74-95A82562F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39" name="Picture 3" descr="无标题-5">
            <a:extLst>
              <a:ext uri="{FF2B5EF4-FFF2-40B4-BE49-F238E27FC236}">
                <a16:creationId xmlns:a16="http://schemas.microsoft.com/office/drawing/2014/main" id="{B815135A-E1BF-9741-907E-F54080B791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0" name="标题 5">
            <a:extLst>
              <a:ext uri="{FF2B5EF4-FFF2-40B4-BE49-F238E27FC236}">
                <a16:creationId xmlns:a16="http://schemas.microsoft.com/office/drawing/2014/main" id="{17D90285-4E51-B546-9094-32BEC0FFDF86}"/>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6.4.1 设备分配中的数据结构 </a:t>
            </a:r>
          </a:p>
        </p:txBody>
      </p:sp>
      <p:pic>
        <p:nvPicPr>
          <p:cNvPr id="6" name="图片 5">
            <a:extLst>
              <a:ext uri="{FF2B5EF4-FFF2-40B4-BE49-F238E27FC236}">
                <a16:creationId xmlns:a16="http://schemas.microsoft.com/office/drawing/2014/main" id="{065D2974-E1B3-1E40-A71B-1D71EF8689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575" y="4149725"/>
            <a:ext cx="716915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edge">
                                      <p:cBhvr>
                                        <p:cTn id="2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140A8BC4-4D68-4D43-B795-B05B1A2FB437}"/>
              </a:ext>
            </a:extLst>
          </p:cNvPr>
          <p:cNvSpPr>
            <a:spLocks noGrp="1" noChangeArrowheads="1"/>
          </p:cNvSpPr>
          <p:nvPr>
            <p:ph idx="4294967295"/>
          </p:nvPr>
        </p:nvSpPr>
        <p:spPr>
          <a:xfrm>
            <a:off x="363538" y="1755775"/>
            <a:ext cx="8086725" cy="4527550"/>
          </a:xfrm>
        </p:spPr>
        <p:txBody>
          <a:bodyPr/>
          <a:lstStyle/>
          <a:p>
            <a:pPr marL="19050" indent="0">
              <a:buFontTx/>
              <a:buNone/>
            </a:pPr>
            <a:r>
              <a:rPr lang="zh-CN" altLang="en-US" sz="2400">
                <a:latin typeface="Tempus Sans ITC" pitchFamily="82" charset="77"/>
              </a:rPr>
              <a:t>设备分配的总原则</a:t>
            </a:r>
            <a:r>
              <a:rPr lang="en-US" altLang="zh-CN" sz="2400">
                <a:latin typeface="Tempus Sans ITC" pitchFamily="82" charset="77"/>
              </a:rPr>
              <a:t>:</a:t>
            </a:r>
          </a:p>
          <a:p>
            <a:pPr marL="19050" indent="0">
              <a:buFontTx/>
              <a:buNone/>
            </a:pPr>
            <a:r>
              <a:rPr lang="en-US" altLang="zh-CN" sz="2400">
                <a:latin typeface="Tempus Sans ITC" pitchFamily="82" charset="77"/>
              </a:rPr>
              <a:t>      </a:t>
            </a:r>
            <a:r>
              <a:rPr lang="zh-CN" altLang="en-US" sz="2400">
                <a:latin typeface="Tempus Sans ITC" pitchFamily="82" charset="77"/>
              </a:rPr>
              <a:t>合理使用外设</a:t>
            </a:r>
            <a:r>
              <a:rPr lang="en-US" altLang="zh-CN" sz="2400">
                <a:latin typeface="Tempus Sans ITC" pitchFamily="82" charset="77"/>
              </a:rPr>
              <a:t>(</a:t>
            </a:r>
            <a:r>
              <a:rPr lang="zh-CN" altLang="en-US" sz="2400">
                <a:latin typeface="Tempus Sans ITC" pitchFamily="82" charset="77"/>
              </a:rPr>
              <a:t>公平和避免死锁</a:t>
            </a:r>
            <a:r>
              <a:rPr lang="en-US" altLang="zh-CN" sz="2400">
                <a:latin typeface="Tempus Sans ITC" pitchFamily="82" charset="77"/>
              </a:rPr>
              <a:t>)</a:t>
            </a:r>
            <a:r>
              <a:rPr lang="zh-CN" altLang="en-US" sz="2400">
                <a:latin typeface="Tempus Sans ITC" pitchFamily="82" charset="77"/>
              </a:rPr>
              <a:t>，提高设备使用率。</a:t>
            </a:r>
          </a:p>
          <a:p>
            <a:pPr marL="19050" indent="0">
              <a:buFontTx/>
              <a:buNone/>
            </a:pPr>
            <a:endParaRPr lang="zh-CN" altLang="en-US" sz="2400">
              <a:latin typeface="Tempus Sans ITC" pitchFamily="82" charset="77"/>
            </a:endParaRPr>
          </a:p>
          <a:p>
            <a:pPr marL="19050" indent="0">
              <a:buFontTx/>
              <a:buNone/>
            </a:pPr>
            <a:r>
              <a:rPr lang="en-US" altLang="zh-CN" sz="2400">
                <a:latin typeface="Tempus Sans ITC" pitchFamily="82" charset="77"/>
              </a:rPr>
              <a:t>1 </a:t>
            </a:r>
            <a:r>
              <a:rPr lang="zh-CN" altLang="en-US" sz="2400">
                <a:latin typeface="Tempus Sans ITC" pitchFamily="82" charset="77"/>
              </a:rPr>
              <a:t>考虑设备的固有属性</a:t>
            </a:r>
          </a:p>
          <a:p>
            <a:pPr marL="19050" indent="0">
              <a:buFontTx/>
              <a:buNone/>
            </a:pPr>
            <a:endParaRPr lang="zh-CN" altLang="en-US" sz="2400">
              <a:latin typeface="Tempus Sans ITC" pitchFamily="82" charset="77"/>
            </a:endParaRPr>
          </a:p>
        </p:txBody>
      </p:sp>
      <p:pic>
        <p:nvPicPr>
          <p:cNvPr id="117762" name="Picture 2" descr="无标题-4">
            <a:extLst>
              <a:ext uri="{FF2B5EF4-FFF2-40B4-BE49-F238E27FC236}">
                <a16:creationId xmlns:a16="http://schemas.microsoft.com/office/drawing/2014/main" id="{AB9A3B20-BE4D-F847-97EA-811BA6BF13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63" name="Picture 3" descr="无标题-5">
            <a:extLst>
              <a:ext uri="{FF2B5EF4-FFF2-40B4-BE49-F238E27FC236}">
                <a16:creationId xmlns:a16="http://schemas.microsoft.com/office/drawing/2014/main" id="{A460B28C-513E-EF4F-A00C-05D6D38CE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F9A3E011-3DE0-744F-B793-4B812A756BEC}"/>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6.4.2 设备分配时应考虑的若干因素 </a:t>
            </a:r>
          </a:p>
        </p:txBody>
      </p:sp>
      <p:pic>
        <p:nvPicPr>
          <p:cNvPr id="117765" name="图片 7">
            <a:extLst>
              <a:ext uri="{FF2B5EF4-FFF2-40B4-BE49-F238E27FC236}">
                <a16:creationId xmlns:a16="http://schemas.microsoft.com/office/drawing/2014/main" id="{FC39ED71-DD82-EA4B-8428-0435C64B77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46713" b="38799"/>
          <a:stretch>
            <a:fillRect/>
          </a:stretch>
        </p:blipFill>
        <p:spPr bwMode="auto">
          <a:xfrm>
            <a:off x="85725" y="3500438"/>
            <a:ext cx="8680450"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charRg st="0" end="8"/>
                                            </p:txEl>
                                          </p:spTgt>
                                        </p:tgtEl>
                                        <p:attrNameLst>
                                          <p:attrName>style.visibility</p:attrName>
                                        </p:attrNameLst>
                                      </p:cBhvr>
                                      <p:to>
                                        <p:strVal val="visible"/>
                                      </p:to>
                                    </p:set>
                                    <p:anim calcmode="lin" valueType="num">
                                      <p:cBhvr>
                                        <p:cTn id="15" dur="500" fill="hold"/>
                                        <p:tgtEl>
                                          <p:spTgt spid="2">
                                            <p:txEl>
                                              <p:charRg st="0" end="8"/>
                                            </p:txEl>
                                          </p:spTgt>
                                        </p:tgtEl>
                                        <p:attrNameLst>
                                          <p:attrName>ppt_w</p:attrName>
                                        </p:attrNameLst>
                                      </p:cBhvr>
                                      <p:tavLst>
                                        <p:tav tm="0">
                                          <p:val>
                                            <p:fltVal val="0"/>
                                          </p:val>
                                        </p:tav>
                                        <p:tav tm="100000">
                                          <p:val>
                                            <p:strVal val="#ppt_w"/>
                                          </p:val>
                                        </p:tav>
                                      </p:tavLst>
                                    </p:anim>
                                    <p:anim calcmode="lin" valueType="num">
                                      <p:cBhvr>
                                        <p:cTn id="16" dur="500" fill="hold"/>
                                        <p:tgtEl>
                                          <p:spTgt spid="2">
                                            <p:txEl>
                                              <p:charRg st="0" end="8"/>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charRg st="1" end="1"/>
                                            </p:txEl>
                                          </p:spTgt>
                                        </p:tgtEl>
                                        <p:attrNameLst>
                                          <p:attrName>style.visibility</p:attrName>
                                        </p:attrNameLst>
                                      </p:cBhvr>
                                      <p:to>
                                        <p:strVal val="visible"/>
                                      </p:to>
                                    </p:set>
                                    <p:anim calcmode="lin" valueType="num">
                                      <p:cBhvr>
                                        <p:cTn id="21" dur="500" fill="hold"/>
                                        <p:tgtEl>
                                          <p:spTgt spid="2">
                                            <p:txEl>
                                              <p:charRg st="1" end="1"/>
                                            </p:txEl>
                                          </p:spTgt>
                                        </p:tgtEl>
                                        <p:attrNameLst>
                                          <p:attrName>ppt_w</p:attrName>
                                        </p:attrNameLst>
                                      </p:cBhvr>
                                      <p:tavLst>
                                        <p:tav tm="0">
                                          <p:val>
                                            <p:fltVal val="0"/>
                                          </p:val>
                                        </p:tav>
                                        <p:tav tm="100000">
                                          <p:val>
                                            <p:strVal val="#ppt_w"/>
                                          </p:val>
                                        </p:tav>
                                      </p:tavLst>
                                    </p:anim>
                                    <p:anim calcmode="lin" valueType="num">
                                      <p:cBhvr>
                                        <p:cTn id="22" dur="500" fill="hold"/>
                                        <p:tgtEl>
                                          <p:spTgt spid="2">
                                            <p:txEl>
                                              <p:charRg st="1" end="1"/>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charRg st="3" end="3"/>
                                            </p:txEl>
                                          </p:spTgt>
                                        </p:tgtEl>
                                        <p:attrNameLst>
                                          <p:attrName>style.visibility</p:attrName>
                                        </p:attrNameLst>
                                      </p:cBhvr>
                                      <p:to>
                                        <p:strVal val="visible"/>
                                      </p:to>
                                    </p:set>
                                    <p:anim calcmode="lin" valueType="num">
                                      <p:cBhvr>
                                        <p:cTn id="27" dur="500" fill="hold"/>
                                        <p:tgtEl>
                                          <p:spTgt spid="2">
                                            <p:txEl>
                                              <p:charRg st="3" end="3"/>
                                            </p:txEl>
                                          </p:spTgt>
                                        </p:tgtEl>
                                        <p:attrNameLst>
                                          <p:attrName>ppt_w</p:attrName>
                                        </p:attrNameLst>
                                      </p:cBhvr>
                                      <p:tavLst>
                                        <p:tav tm="0">
                                          <p:val>
                                            <p:fltVal val="0"/>
                                          </p:val>
                                        </p:tav>
                                        <p:tav tm="100000">
                                          <p:val>
                                            <p:strVal val="#ppt_w"/>
                                          </p:val>
                                        </p:tav>
                                      </p:tavLst>
                                    </p:anim>
                                    <p:anim calcmode="lin" valueType="num">
                                      <p:cBhvr>
                                        <p:cTn id="28" dur="500" fill="hold"/>
                                        <p:tgtEl>
                                          <p:spTgt spid="2">
                                            <p:txEl>
                                              <p:char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BF07CD81-7677-244A-A226-2F3C9DAE25DA}"/>
              </a:ext>
            </a:extLst>
          </p:cNvPr>
          <p:cNvSpPr>
            <a:spLocks noGrp="1" noChangeArrowheads="1"/>
          </p:cNvSpPr>
          <p:nvPr>
            <p:ph idx="4294967295"/>
          </p:nvPr>
        </p:nvSpPr>
        <p:spPr>
          <a:xfrm>
            <a:off x="363538" y="1755775"/>
            <a:ext cx="8086725" cy="4527550"/>
          </a:xfrm>
        </p:spPr>
        <p:txBody>
          <a:bodyPr/>
          <a:lstStyle/>
          <a:p>
            <a:pPr marL="19050" indent="0">
              <a:buFontTx/>
              <a:buNone/>
            </a:pPr>
            <a:r>
              <a:rPr lang="en-US" altLang="zh-CN" sz="2400">
                <a:latin typeface="Tempus Sans ITC" pitchFamily="82" charset="77"/>
              </a:rPr>
              <a:t>2 </a:t>
            </a:r>
            <a:r>
              <a:rPr lang="zh-CN" altLang="en-US" sz="2400">
                <a:latin typeface="Tempus Sans ITC" pitchFamily="82" charset="77"/>
              </a:rPr>
              <a:t>设备分配算法</a:t>
            </a:r>
          </a:p>
          <a:p>
            <a:pPr marL="19050" indent="0">
              <a:buFontTx/>
              <a:buNone/>
            </a:pPr>
            <a:r>
              <a:rPr lang="en-US" altLang="zh-CN" sz="2400">
                <a:latin typeface="Tempus Sans ITC" pitchFamily="82" charset="77"/>
              </a:rPr>
              <a:t>(1)</a:t>
            </a:r>
            <a:r>
              <a:rPr lang="zh-CN" altLang="en-US" sz="2400">
                <a:latin typeface="Tempus Sans ITC" pitchFamily="82" charset="77"/>
              </a:rPr>
              <a:t>先来先服务</a:t>
            </a:r>
            <a:r>
              <a:rPr lang="en-US" altLang="zh-CN" sz="2400">
                <a:latin typeface="Tempus Sans ITC" pitchFamily="82" charset="77"/>
              </a:rPr>
              <a:t>FCFS</a:t>
            </a:r>
          </a:p>
          <a:p>
            <a:pPr marL="19050" indent="0">
              <a:buFontTx/>
              <a:buNone/>
            </a:pPr>
            <a:r>
              <a:rPr lang="zh-CN" altLang="en-US" sz="2400">
                <a:latin typeface="Tempus Sans ITC" pitchFamily="82" charset="77"/>
              </a:rPr>
              <a:t>当若干进程申请某一设备的请求得不到满足时，必须排入等队列中。这些进程由于申请的有先后次序，故排入等待队列的次序也是不相同的。当该设备被归还给系统后，就可以重新分配，此时，系统按进程在等待队列中排队的先后次序，将设备分给最早排入队列的那个进程。</a:t>
            </a:r>
          </a:p>
          <a:p>
            <a:pPr marL="19050" indent="0">
              <a:buFontTx/>
              <a:buNone/>
            </a:pPr>
            <a:r>
              <a:rPr lang="en-US" altLang="zh-CN" sz="2400">
                <a:latin typeface="Tempus Sans ITC" pitchFamily="82" charset="77"/>
              </a:rPr>
              <a:t>(2)</a:t>
            </a:r>
            <a:r>
              <a:rPr lang="zh-CN" altLang="en-US" sz="2400">
                <a:latin typeface="Tempus Sans ITC" pitchFamily="82" charset="77"/>
              </a:rPr>
              <a:t>优先级高者优先</a:t>
            </a:r>
          </a:p>
          <a:p>
            <a:pPr marL="19050" indent="0">
              <a:buFontTx/>
              <a:buNone/>
            </a:pPr>
            <a:r>
              <a:rPr lang="zh-CN" altLang="en-US" sz="2400">
                <a:latin typeface="Tempus Sans ITC" pitchFamily="82" charset="77"/>
              </a:rPr>
              <a:t>在此分配对策中，进程的优先级起了决定作用。当从等待某设备的进程队列中挑选下一个可占用设备的进程时，按进程所具有的优先级处理。高优先级的进程先分配，同优先级的，先申请先分配。</a:t>
            </a:r>
          </a:p>
        </p:txBody>
      </p:sp>
      <p:pic>
        <p:nvPicPr>
          <p:cNvPr id="118786" name="Picture 2" descr="无标题-4">
            <a:extLst>
              <a:ext uri="{FF2B5EF4-FFF2-40B4-BE49-F238E27FC236}">
                <a16:creationId xmlns:a16="http://schemas.microsoft.com/office/drawing/2014/main" id="{5E150FD1-2134-8B4D-87BF-532AC63447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87" name="Picture 3" descr="无标题-5">
            <a:extLst>
              <a:ext uri="{FF2B5EF4-FFF2-40B4-BE49-F238E27FC236}">
                <a16:creationId xmlns:a16="http://schemas.microsoft.com/office/drawing/2014/main" id="{46EEFDF8-15F5-754E-A9A3-364BC1FF1C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8" name="标题 5">
            <a:extLst>
              <a:ext uri="{FF2B5EF4-FFF2-40B4-BE49-F238E27FC236}">
                <a16:creationId xmlns:a16="http://schemas.microsoft.com/office/drawing/2014/main" id="{F84F564F-83BE-464C-B703-FEDC6429E93A}"/>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6.4.2 设备分配时应考虑的若干因素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charRg st="0" end="8"/>
                                            </p:txEl>
                                          </p:spTgt>
                                        </p:tgtEl>
                                        <p:attrNameLst>
                                          <p:attrName>style.visibility</p:attrName>
                                        </p:attrNameLst>
                                      </p:cBhvr>
                                      <p:to>
                                        <p:strVal val="visible"/>
                                      </p:to>
                                    </p:set>
                                    <p:anim by="(-#ppt_w*2)" calcmode="lin" valueType="num">
                                      <p:cBhvr rctx="PPT">
                                        <p:cTn id="7" dur="500" autoRev="1" fill="hold">
                                          <p:stCondLst>
                                            <p:cond delay="0"/>
                                          </p:stCondLst>
                                        </p:cTn>
                                        <p:tgtEl>
                                          <p:spTgt spid="2">
                                            <p:txEl>
                                              <p:charRg st="0" end="8"/>
                                            </p:txEl>
                                          </p:spTgt>
                                        </p:tgtEl>
                                        <p:attrNameLst>
                                          <p:attrName>ppt_w</p:attrName>
                                        </p:attrNameLst>
                                      </p:cBhvr>
                                    </p:anim>
                                    <p:anim by="(#ppt_w*0.50)" calcmode="lin" valueType="num">
                                      <p:cBhvr>
                                        <p:cTn id="8" dur="500" decel="50000" autoRev="1" fill="hold">
                                          <p:stCondLst>
                                            <p:cond delay="0"/>
                                          </p:stCondLst>
                                        </p:cTn>
                                        <p:tgtEl>
                                          <p:spTgt spid="2">
                                            <p:txEl>
                                              <p:charRg st="0" end="8"/>
                                            </p:txEl>
                                          </p:spTgt>
                                        </p:tgtEl>
                                        <p:attrNameLst>
                                          <p:attrName>ppt_x</p:attrName>
                                        </p:attrNameLst>
                                      </p:cBhvr>
                                    </p:anim>
                                    <p:anim from="(-#ppt_h/2)" to="(#ppt_y)" calcmode="lin" valueType="num">
                                      <p:cBhvr>
                                        <p:cTn id="9" dur="1000" fill="hold">
                                          <p:stCondLst>
                                            <p:cond delay="0"/>
                                          </p:stCondLst>
                                        </p:cTn>
                                        <p:tgtEl>
                                          <p:spTgt spid="2">
                                            <p:txEl>
                                              <p:charRg st="0" end="8"/>
                                            </p:txEl>
                                          </p:spTgt>
                                        </p:tgtEl>
                                        <p:attrNameLst>
                                          <p:attrName>ppt_y</p:attrName>
                                        </p:attrNameLst>
                                      </p:cBhvr>
                                    </p:anim>
                                    <p:animRot by="21600000">
                                      <p:cBhvr>
                                        <p:cTn id="10" dur="1000" fill="hold">
                                          <p:stCondLst>
                                            <p:cond delay="0"/>
                                          </p:stCondLst>
                                        </p:cTn>
                                        <p:tgtEl>
                                          <p:spTgt spid="2">
                                            <p:txEl>
                                              <p:charRg st="0" end="8"/>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charRg st="1" end="1"/>
                                            </p:txEl>
                                          </p:spTgt>
                                        </p:tgtEl>
                                        <p:attrNameLst>
                                          <p:attrName>style.visibility</p:attrName>
                                        </p:attrNameLst>
                                      </p:cBhvr>
                                      <p:to>
                                        <p:strVal val="visible"/>
                                      </p:to>
                                    </p:set>
                                    <p:anim calcmode="lin" valueType="num">
                                      <p:cBhvr>
                                        <p:cTn id="15" dur="500" fill="hold"/>
                                        <p:tgtEl>
                                          <p:spTgt spid="2">
                                            <p:txEl>
                                              <p:charRg st="1" end="1"/>
                                            </p:txEl>
                                          </p:spTgt>
                                        </p:tgtEl>
                                        <p:attrNameLst>
                                          <p:attrName>ppt_w</p:attrName>
                                        </p:attrNameLst>
                                      </p:cBhvr>
                                      <p:tavLst>
                                        <p:tav tm="0">
                                          <p:val>
                                            <p:fltVal val="0"/>
                                          </p:val>
                                        </p:tav>
                                        <p:tav tm="100000">
                                          <p:val>
                                            <p:strVal val="#ppt_w"/>
                                          </p:val>
                                        </p:tav>
                                      </p:tavLst>
                                    </p:anim>
                                    <p:anim calcmode="lin" valueType="num">
                                      <p:cBhvr>
                                        <p:cTn id="16" dur="500" fill="hold"/>
                                        <p:tgtEl>
                                          <p:spTgt spid="2">
                                            <p:txEl>
                                              <p:charRg st="1" end="1"/>
                                            </p:txEl>
                                          </p:spTgt>
                                        </p:tgtEl>
                                        <p:attrNameLst>
                                          <p:attrName>ppt_h</p:attrName>
                                        </p:attrNameLst>
                                      </p:cBhvr>
                                      <p:tavLst>
                                        <p:tav tm="0">
                                          <p:val>
                                            <p:strVal val="#ppt_h"/>
                                          </p:val>
                                        </p:tav>
                                        <p:tav tm="100000">
                                          <p:val>
                                            <p:strVal val="#ppt_h"/>
                                          </p:val>
                                        </p:tav>
                                      </p:tavLst>
                                    </p:anim>
                                  </p:childTnLst>
                                </p:cTn>
                              </p:par>
                            </p:childTnLst>
                          </p:cTn>
                        </p:par>
                        <p:par>
                          <p:cTn id="17" fill="hold" nodeType="afterGroup">
                            <p:stCondLst>
                              <p:cond delay="500"/>
                            </p:stCondLst>
                            <p:childTnLst>
                              <p:par>
                                <p:cTn id="18" presetID="17" presetClass="entr" presetSubtype="10" fill="hold" nodeType="afterEffect">
                                  <p:stCondLst>
                                    <p:cond delay="0"/>
                                  </p:stCondLst>
                                  <p:childTnLst>
                                    <p:set>
                                      <p:cBhvr>
                                        <p:cTn id="19" dur="1" fill="hold">
                                          <p:stCondLst>
                                            <p:cond delay="0"/>
                                          </p:stCondLst>
                                        </p:cTn>
                                        <p:tgtEl>
                                          <p:spTgt spid="2">
                                            <p:txEl>
                                              <p:charRg st="3" end="3"/>
                                            </p:txEl>
                                          </p:spTgt>
                                        </p:tgtEl>
                                        <p:attrNameLst>
                                          <p:attrName>style.visibility</p:attrName>
                                        </p:attrNameLst>
                                      </p:cBhvr>
                                      <p:to>
                                        <p:strVal val="visible"/>
                                      </p:to>
                                    </p:set>
                                    <p:anim calcmode="lin" valueType="num">
                                      <p:cBhvr>
                                        <p:cTn id="20" dur="500" fill="hold"/>
                                        <p:tgtEl>
                                          <p:spTgt spid="2">
                                            <p:txEl>
                                              <p:charRg st="3" end="3"/>
                                            </p:txEl>
                                          </p:spTgt>
                                        </p:tgtEl>
                                        <p:attrNameLst>
                                          <p:attrName>ppt_w</p:attrName>
                                        </p:attrNameLst>
                                      </p:cBhvr>
                                      <p:tavLst>
                                        <p:tav tm="0">
                                          <p:val>
                                            <p:fltVal val="0"/>
                                          </p:val>
                                        </p:tav>
                                        <p:tav tm="100000">
                                          <p:val>
                                            <p:strVal val="#ppt_w"/>
                                          </p:val>
                                        </p:tav>
                                      </p:tavLst>
                                    </p:anim>
                                    <p:anim calcmode="lin" valueType="num">
                                      <p:cBhvr>
                                        <p:cTn id="21" dur="500" fill="hold"/>
                                        <p:tgtEl>
                                          <p:spTgt spid="2">
                                            <p:txEl>
                                              <p:charRg st="3" end="3"/>
                                            </p:txEl>
                                          </p:spTgt>
                                        </p:tgtEl>
                                        <p:attrNameLst>
                                          <p:attrName>ppt_h</p:attrName>
                                        </p:attrNameLst>
                                      </p:cBhvr>
                                      <p:tavLst>
                                        <p:tav tm="0">
                                          <p:val>
                                            <p:strVal val="#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0" fill="hold" nodeType="clickEffect">
                                  <p:stCondLst>
                                    <p:cond delay="0"/>
                                  </p:stCondLst>
                                  <p:childTnLst>
                                    <p:set>
                                      <p:cBhvr>
                                        <p:cTn id="25" dur="1" fill="hold">
                                          <p:stCondLst>
                                            <p:cond delay="0"/>
                                          </p:stCondLst>
                                        </p:cTn>
                                        <p:tgtEl>
                                          <p:spTgt spid="2">
                                            <p:txEl>
                                              <p:charRg st="2" end="2"/>
                                            </p:txEl>
                                          </p:spTgt>
                                        </p:tgtEl>
                                        <p:attrNameLst>
                                          <p:attrName>style.visibility</p:attrName>
                                        </p:attrNameLst>
                                      </p:cBhvr>
                                      <p:to>
                                        <p:strVal val="visible"/>
                                      </p:to>
                                    </p:set>
                                    <p:anim calcmode="lin" valueType="num">
                                      <p:cBhvr>
                                        <p:cTn id="26" dur="500" fill="hold"/>
                                        <p:tgtEl>
                                          <p:spTgt spid="2">
                                            <p:txEl>
                                              <p:charRg st="2" end="2"/>
                                            </p:txEl>
                                          </p:spTgt>
                                        </p:tgtEl>
                                        <p:attrNameLst>
                                          <p:attrName>ppt_w</p:attrName>
                                        </p:attrNameLst>
                                      </p:cBhvr>
                                      <p:tavLst>
                                        <p:tav tm="0">
                                          <p:val>
                                            <p:fltVal val="0"/>
                                          </p:val>
                                        </p:tav>
                                        <p:tav tm="100000">
                                          <p:val>
                                            <p:strVal val="#ppt_w"/>
                                          </p:val>
                                        </p:tav>
                                      </p:tavLst>
                                    </p:anim>
                                    <p:anim calcmode="lin" valueType="num">
                                      <p:cBhvr>
                                        <p:cTn id="27" dur="500" fill="hold"/>
                                        <p:tgtEl>
                                          <p:spTgt spid="2">
                                            <p:txEl>
                                              <p:charRg st="2" end="2"/>
                                            </p:txEl>
                                          </p:spTgt>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10" fill="hold" nodeType="clickEffect">
                                  <p:stCondLst>
                                    <p:cond delay="0"/>
                                  </p:stCondLst>
                                  <p:childTnLst>
                                    <p:set>
                                      <p:cBhvr>
                                        <p:cTn id="31" dur="1" fill="hold">
                                          <p:stCondLst>
                                            <p:cond delay="0"/>
                                          </p:stCondLst>
                                        </p:cTn>
                                        <p:tgtEl>
                                          <p:spTgt spid="2">
                                            <p:txEl>
                                              <p:charRg st="4" end="4"/>
                                            </p:txEl>
                                          </p:spTgt>
                                        </p:tgtEl>
                                        <p:attrNameLst>
                                          <p:attrName>style.visibility</p:attrName>
                                        </p:attrNameLst>
                                      </p:cBhvr>
                                      <p:to>
                                        <p:strVal val="visible"/>
                                      </p:to>
                                    </p:set>
                                    <p:anim calcmode="lin" valueType="num">
                                      <p:cBhvr>
                                        <p:cTn id="32" dur="500" fill="hold"/>
                                        <p:tgtEl>
                                          <p:spTgt spid="2">
                                            <p:txEl>
                                              <p:charRg st="4" end="4"/>
                                            </p:txEl>
                                          </p:spTgt>
                                        </p:tgtEl>
                                        <p:attrNameLst>
                                          <p:attrName>ppt_w</p:attrName>
                                        </p:attrNameLst>
                                      </p:cBhvr>
                                      <p:tavLst>
                                        <p:tav tm="0">
                                          <p:val>
                                            <p:fltVal val="0"/>
                                          </p:val>
                                        </p:tav>
                                        <p:tav tm="100000">
                                          <p:val>
                                            <p:strVal val="#ppt_w"/>
                                          </p:val>
                                        </p:tav>
                                      </p:tavLst>
                                    </p:anim>
                                    <p:anim calcmode="lin" valueType="num">
                                      <p:cBhvr>
                                        <p:cTn id="33" dur="500" fill="hold"/>
                                        <p:tgtEl>
                                          <p:spTgt spid="2">
                                            <p:txEl>
                                              <p:char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8B0BF85C-47FF-CC4C-8015-AF4719873842}"/>
              </a:ext>
            </a:extLst>
          </p:cNvPr>
          <p:cNvSpPr>
            <a:spLocks noGrp="1" noChangeArrowheads="1"/>
          </p:cNvSpPr>
          <p:nvPr>
            <p:ph idx="4294967295"/>
          </p:nvPr>
        </p:nvSpPr>
        <p:spPr>
          <a:xfrm>
            <a:off x="363538" y="1755775"/>
            <a:ext cx="8086725" cy="4527550"/>
          </a:xfrm>
        </p:spPr>
        <p:txBody>
          <a:bodyPr/>
          <a:lstStyle/>
          <a:p>
            <a:pPr marL="19050" indent="0">
              <a:lnSpc>
                <a:spcPct val="160000"/>
              </a:lnSpc>
              <a:buFontTx/>
              <a:buNone/>
            </a:pPr>
            <a:r>
              <a:rPr lang="en-US" altLang="zh-CN" sz="2400">
                <a:latin typeface="Tempus Sans ITC" pitchFamily="82" charset="77"/>
              </a:rPr>
              <a:t>3 </a:t>
            </a:r>
            <a:r>
              <a:rPr lang="zh-CN" altLang="en-US" sz="2400">
                <a:latin typeface="Tempus Sans ITC" pitchFamily="82" charset="77"/>
              </a:rPr>
              <a:t>设备分配的安全性 </a:t>
            </a:r>
          </a:p>
          <a:p>
            <a:pPr marL="19050" indent="0">
              <a:lnSpc>
                <a:spcPct val="160000"/>
              </a:lnSpc>
              <a:buFontTx/>
              <a:buNone/>
            </a:pPr>
            <a:r>
              <a:rPr lang="en-US" altLang="zh-CN" sz="2400">
                <a:latin typeface="Tempus Sans ITC" pitchFamily="82" charset="77"/>
              </a:rPr>
              <a:t>(1)</a:t>
            </a:r>
            <a:r>
              <a:rPr lang="zh-CN" altLang="en-US" sz="2400">
                <a:latin typeface="Tempus Sans ITC" pitchFamily="82" charset="77"/>
              </a:rPr>
              <a:t>安全分配方式</a:t>
            </a:r>
          </a:p>
          <a:p>
            <a:pPr marL="19050" indent="0">
              <a:lnSpc>
                <a:spcPct val="160000"/>
              </a:lnSpc>
              <a:buFontTx/>
              <a:buNone/>
            </a:pPr>
            <a:r>
              <a:rPr lang="zh-CN" altLang="en-US" sz="2400">
                <a:latin typeface="Tempus Sans ITC" pitchFamily="82" charset="77"/>
              </a:rPr>
              <a:t>进程发出</a:t>
            </a:r>
            <a:r>
              <a:rPr lang="en-US" altLang="zh-CN" sz="2400">
                <a:latin typeface="Tempus Sans ITC" pitchFamily="82" charset="77"/>
              </a:rPr>
              <a:t>I/O</a:t>
            </a:r>
            <a:r>
              <a:rPr lang="zh-CN" altLang="en-US" sz="2400">
                <a:latin typeface="Tempus Sans ITC" pitchFamily="82" charset="77"/>
              </a:rPr>
              <a:t>请求→阻塞→等待被唤醒</a:t>
            </a:r>
          </a:p>
          <a:p>
            <a:pPr marL="19050" indent="0">
              <a:lnSpc>
                <a:spcPct val="160000"/>
              </a:lnSpc>
              <a:buFontTx/>
              <a:buNone/>
            </a:pPr>
            <a:r>
              <a:rPr lang="en-US" altLang="zh-CN" sz="2400">
                <a:latin typeface="Tempus Sans ITC" pitchFamily="82" charset="77"/>
              </a:rPr>
              <a:t>(2)</a:t>
            </a:r>
            <a:r>
              <a:rPr lang="zh-CN" altLang="en-US" sz="2400">
                <a:latin typeface="Tempus Sans ITC" pitchFamily="82" charset="77"/>
              </a:rPr>
              <a:t>不安全分配方式</a:t>
            </a:r>
          </a:p>
          <a:p>
            <a:pPr marL="19050" indent="0">
              <a:lnSpc>
                <a:spcPct val="160000"/>
              </a:lnSpc>
              <a:buFontTx/>
              <a:buNone/>
            </a:pPr>
            <a:r>
              <a:rPr lang="zh-CN" altLang="en-US" sz="2400">
                <a:latin typeface="Tempus Sans ITC" pitchFamily="82" charset="77"/>
              </a:rPr>
              <a:t>进程发出</a:t>
            </a:r>
            <a:r>
              <a:rPr lang="en-US" altLang="zh-CN" sz="2400">
                <a:latin typeface="Tempus Sans ITC" pitchFamily="82" charset="77"/>
              </a:rPr>
              <a:t>I/O</a:t>
            </a:r>
            <a:r>
              <a:rPr lang="zh-CN" altLang="en-US" sz="2400">
                <a:latin typeface="Tempus Sans ITC" pitchFamily="82" charset="77"/>
              </a:rPr>
              <a:t>请求→继续执行→根据需要继续发出</a:t>
            </a:r>
            <a:r>
              <a:rPr lang="en-US" altLang="zh-CN" sz="2400">
                <a:latin typeface="Tempus Sans ITC" pitchFamily="82" charset="77"/>
              </a:rPr>
              <a:t>I/O</a:t>
            </a:r>
            <a:r>
              <a:rPr lang="zh-CN" altLang="en-US" sz="2400">
                <a:latin typeface="Tempus Sans ITC" pitchFamily="82" charset="77"/>
              </a:rPr>
              <a:t>请求</a:t>
            </a:r>
          </a:p>
          <a:p>
            <a:pPr marL="19050" indent="0">
              <a:buFontTx/>
              <a:buNone/>
            </a:pPr>
            <a:endParaRPr lang="zh-CN" altLang="en-US" sz="2400">
              <a:latin typeface="Tempus Sans ITC" pitchFamily="82" charset="77"/>
            </a:endParaRPr>
          </a:p>
        </p:txBody>
      </p:sp>
      <p:pic>
        <p:nvPicPr>
          <p:cNvPr id="119810" name="Picture 2" descr="无标题-4">
            <a:extLst>
              <a:ext uri="{FF2B5EF4-FFF2-40B4-BE49-F238E27FC236}">
                <a16:creationId xmlns:a16="http://schemas.microsoft.com/office/drawing/2014/main" id="{13199335-19F0-134C-AA07-DE72E9F2DA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11" name="Picture 3" descr="无标题-5">
            <a:extLst>
              <a:ext uri="{FF2B5EF4-FFF2-40B4-BE49-F238E27FC236}">
                <a16:creationId xmlns:a16="http://schemas.microsoft.com/office/drawing/2014/main" id="{A071348C-4105-6F4F-9AF1-BB6F3BF28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2" name="标题 5">
            <a:extLst>
              <a:ext uri="{FF2B5EF4-FFF2-40B4-BE49-F238E27FC236}">
                <a16:creationId xmlns:a16="http://schemas.microsoft.com/office/drawing/2014/main" id="{7ABA445E-A7F5-C74A-9A51-53FB9B2C411C}"/>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6.4.2 设备分配时应考虑的若干因素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charRg st="0" end="8"/>
                                            </p:txEl>
                                          </p:spTgt>
                                        </p:tgtEl>
                                        <p:attrNameLst>
                                          <p:attrName>style.visibility</p:attrName>
                                        </p:attrNameLst>
                                      </p:cBhvr>
                                      <p:to>
                                        <p:strVal val="visible"/>
                                      </p:to>
                                    </p:set>
                                    <p:anim by="(-#ppt_w*2)" calcmode="lin" valueType="num">
                                      <p:cBhvr rctx="PPT">
                                        <p:cTn id="7" dur="500" autoRev="1" fill="hold">
                                          <p:stCondLst>
                                            <p:cond delay="0"/>
                                          </p:stCondLst>
                                        </p:cTn>
                                        <p:tgtEl>
                                          <p:spTgt spid="2">
                                            <p:txEl>
                                              <p:charRg st="0" end="8"/>
                                            </p:txEl>
                                          </p:spTgt>
                                        </p:tgtEl>
                                        <p:attrNameLst>
                                          <p:attrName>ppt_w</p:attrName>
                                        </p:attrNameLst>
                                      </p:cBhvr>
                                    </p:anim>
                                    <p:anim by="(#ppt_w*0.50)" calcmode="lin" valueType="num">
                                      <p:cBhvr>
                                        <p:cTn id="8" dur="500" decel="50000" autoRev="1" fill="hold">
                                          <p:stCondLst>
                                            <p:cond delay="0"/>
                                          </p:stCondLst>
                                        </p:cTn>
                                        <p:tgtEl>
                                          <p:spTgt spid="2">
                                            <p:txEl>
                                              <p:charRg st="0" end="8"/>
                                            </p:txEl>
                                          </p:spTgt>
                                        </p:tgtEl>
                                        <p:attrNameLst>
                                          <p:attrName>ppt_x</p:attrName>
                                        </p:attrNameLst>
                                      </p:cBhvr>
                                    </p:anim>
                                    <p:anim from="(-#ppt_h/2)" to="(#ppt_y)" calcmode="lin" valueType="num">
                                      <p:cBhvr>
                                        <p:cTn id="9" dur="1000" fill="hold">
                                          <p:stCondLst>
                                            <p:cond delay="0"/>
                                          </p:stCondLst>
                                        </p:cTn>
                                        <p:tgtEl>
                                          <p:spTgt spid="2">
                                            <p:txEl>
                                              <p:charRg st="0" end="8"/>
                                            </p:txEl>
                                          </p:spTgt>
                                        </p:tgtEl>
                                        <p:attrNameLst>
                                          <p:attrName>ppt_y</p:attrName>
                                        </p:attrNameLst>
                                      </p:cBhvr>
                                    </p:anim>
                                    <p:animRot by="21600000">
                                      <p:cBhvr>
                                        <p:cTn id="10" dur="1000" fill="hold">
                                          <p:stCondLst>
                                            <p:cond delay="0"/>
                                          </p:stCondLst>
                                        </p:cTn>
                                        <p:tgtEl>
                                          <p:spTgt spid="2">
                                            <p:txEl>
                                              <p:charRg st="0" end="8"/>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charRg st="1" end="1"/>
                                            </p:txEl>
                                          </p:spTgt>
                                        </p:tgtEl>
                                        <p:attrNameLst>
                                          <p:attrName>style.visibility</p:attrName>
                                        </p:attrNameLst>
                                      </p:cBhvr>
                                      <p:to>
                                        <p:strVal val="visible"/>
                                      </p:to>
                                    </p:set>
                                    <p:anim calcmode="lin" valueType="num">
                                      <p:cBhvr>
                                        <p:cTn id="15" dur="500" fill="hold"/>
                                        <p:tgtEl>
                                          <p:spTgt spid="2">
                                            <p:txEl>
                                              <p:charRg st="1" end="1"/>
                                            </p:txEl>
                                          </p:spTgt>
                                        </p:tgtEl>
                                        <p:attrNameLst>
                                          <p:attrName>ppt_w</p:attrName>
                                        </p:attrNameLst>
                                      </p:cBhvr>
                                      <p:tavLst>
                                        <p:tav tm="0">
                                          <p:val>
                                            <p:fltVal val="0"/>
                                          </p:val>
                                        </p:tav>
                                        <p:tav tm="100000">
                                          <p:val>
                                            <p:strVal val="#ppt_w"/>
                                          </p:val>
                                        </p:tav>
                                      </p:tavLst>
                                    </p:anim>
                                    <p:anim calcmode="lin" valueType="num">
                                      <p:cBhvr>
                                        <p:cTn id="16" dur="500" fill="hold"/>
                                        <p:tgtEl>
                                          <p:spTgt spid="2">
                                            <p:txEl>
                                              <p:char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charRg st="3" end="3"/>
                                            </p:txEl>
                                          </p:spTgt>
                                        </p:tgtEl>
                                        <p:attrNameLst>
                                          <p:attrName>style.visibility</p:attrName>
                                        </p:attrNameLst>
                                      </p:cBhvr>
                                      <p:to>
                                        <p:strVal val="visible"/>
                                      </p:to>
                                    </p:set>
                                    <p:anim calcmode="lin" valueType="num">
                                      <p:cBhvr>
                                        <p:cTn id="21" dur="500" fill="hold"/>
                                        <p:tgtEl>
                                          <p:spTgt spid="2">
                                            <p:txEl>
                                              <p:charRg st="3" end="3"/>
                                            </p:txEl>
                                          </p:spTgt>
                                        </p:tgtEl>
                                        <p:attrNameLst>
                                          <p:attrName>ppt_w</p:attrName>
                                        </p:attrNameLst>
                                      </p:cBhvr>
                                      <p:tavLst>
                                        <p:tav tm="0">
                                          <p:val>
                                            <p:fltVal val="0"/>
                                          </p:val>
                                        </p:tav>
                                        <p:tav tm="100000">
                                          <p:val>
                                            <p:strVal val="#ppt_w"/>
                                          </p:val>
                                        </p:tav>
                                      </p:tavLst>
                                    </p:anim>
                                    <p:anim calcmode="lin" valueType="num">
                                      <p:cBhvr>
                                        <p:cTn id="22" dur="500" fill="hold"/>
                                        <p:tgtEl>
                                          <p:spTgt spid="2">
                                            <p:txEl>
                                              <p:charRg st="3" end="3"/>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charRg st="2" end="2"/>
                                            </p:txEl>
                                          </p:spTgt>
                                        </p:tgtEl>
                                        <p:attrNameLst>
                                          <p:attrName>style.visibility</p:attrName>
                                        </p:attrNameLst>
                                      </p:cBhvr>
                                      <p:to>
                                        <p:strVal val="visible"/>
                                      </p:to>
                                    </p:set>
                                    <p:anim calcmode="lin" valueType="num">
                                      <p:cBhvr>
                                        <p:cTn id="27" dur="500" fill="hold"/>
                                        <p:tgtEl>
                                          <p:spTgt spid="2">
                                            <p:txEl>
                                              <p:charRg st="2" end="2"/>
                                            </p:txEl>
                                          </p:spTgt>
                                        </p:tgtEl>
                                        <p:attrNameLst>
                                          <p:attrName>ppt_w</p:attrName>
                                        </p:attrNameLst>
                                      </p:cBhvr>
                                      <p:tavLst>
                                        <p:tav tm="0">
                                          <p:val>
                                            <p:fltVal val="0"/>
                                          </p:val>
                                        </p:tav>
                                        <p:tav tm="100000">
                                          <p:val>
                                            <p:strVal val="#ppt_w"/>
                                          </p:val>
                                        </p:tav>
                                      </p:tavLst>
                                    </p:anim>
                                    <p:anim calcmode="lin" valueType="num">
                                      <p:cBhvr>
                                        <p:cTn id="28" dur="500" fill="hold"/>
                                        <p:tgtEl>
                                          <p:spTgt spid="2">
                                            <p:txEl>
                                              <p:charRg st="2" end="2"/>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charRg st="4" end="4"/>
                                            </p:txEl>
                                          </p:spTgt>
                                        </p:tgtEl>
                                        <p:attrNameLst>
                                          <p:attrName>style.visibility</p:attrName>
                                        </p:attrNameLst>
                                      </p:cBhvr>
                                      <p:to>
                                        <p:strVal val="visible"/>
                                      </p:to>
                                    </p:set>
                                    <p:anim calcmode="lin" valueType="num">
                                      <p:cBhvr>
                                        <p:cTn id="33" dur="500" fill="hold"/>
                                        <p:tgtEl>
                                          <p:spTgt spid="2">
                                            <p:txEl>
                                              <p:charRg st="4" end="4"/>
                                            </p:txEl>
                                          </p:spTgt>
                                        </p:tgtEl>
                                        <p:attrNameLst>
                                          <p:attrName>ppt_w</p:attrName>
                                        </p:attrNameLst>
                                      </p:cBhvr>
                                      <p:tavLst>
                                        <p:tav tm="0">
                                          <p:val>
                                            <p:fltVal val="0"/>
                                          </p:val>
                                        </p:tav>
                                        <p:tav tm="100000">
                                          <p:val>
                                            <p:strVal val="#ppt_w"/>
                                          </p:val>
                                        </p:tav>
                                      </p:tavLst>
                                    </p:anim>
                                    <p:anim calcmode="lin" valueType="num">
                                      <p:cBhvr>
                                        <p:cTn id="34" dur="500" fill="hold"/>
                                        <p:tgtEl>
                                          <p:spTgt spid="2">
                                            <p:txEl>
                                              <p:char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32FD3FF7-1972-E645-A199-0A5809BDBD15}"/>
              </a:ext>
            </a:extLst>
          </p:cNvPr>
          <p:cNvSpPr>
            <a:spLocks noGrp="1" noChangeArrowheads="1"/>
          </p:cNvSpPr>
          <p:nvPr>
            <p:ph idx="4294967295"/>
          </p:nvPr>
        </p:nvSpPr>
        <p:spPr>
          <a:xfrm>
            <a:off x="365125" y="1755775"/>
            <a:ext cx="8391525" cy="4527550"/>
          </a:xfrm>
        </p:spPr>
        <p:txBody>
          <a:bodyPr/>
          <a:lstStyle/>
          <a:p>
            <a:pPr marL="19050" indent="0">
              <a:buFontTx/>
              <a:buNone/>
            </a:pPr>
            <a:r>
              <a:rPr lang="en-US" altLang="zh-CN" sz="2400">
                <a:latin typeface="Tempus Sans ITC" pitchFamily="82" charset="77"/>
              </a:rPr>
              <a:t>3 </a:t>
            </a:r>
            <a:r>
              <a:rPr lang="zh-CN" altLang="en-US" sz="2400">
                <a:latin typeface="Tempus Sans ITC" pitchFamily="82" charset="77"/>
              </a:rPr>
              <a:t>设备分配的安全性 </a:t>
            </a:r>
          </a:p>
          <a:p>
            <a:pPr marL="19050" indent="0">
              <a:buFontTx/>
              <a:buNone/>
            </a:pPr>
            <a:endParaRPr lang="zh-CN" altLang="en-US" sz="2400">
              <a:latin typeface="Tempus Sans ITC" pitchFamily="82" charset="77"/>
            </a:endParaRPr>
          </a:p>
          <a:p>
            <a:pPr marL="19050" indent="0">
              <a:lnSpc>
                <a:spcPct val="140000"/>
              </a:lnSpc>
              <a:buFontTx/>
              <a:buNone/>
            </a:pPr>
            <a:r>
              <a:rPr lang="zh-CN" altLang="en-US" sz="2400">
                <a:latin typeface="Tempus Sans ITC" pitchFamily="82" charset="77"/>
              </a:rPr>
              <a:t>【建议】在设备分配算法中增加安全性检查。比如银行家算法。</a:t>
            </a:r>
          </a:p>
          <a:p>
            <a:pPr marL="19050" indent="0">
              <a:lnSpc>
                <a:spcPct val="140000"/>
              </a:lnSpc>
              <a:buFontTx/>
              <a:buNone/>
            </a:pPr>
            <a:r>
              <a:rPr lang="zh-CN" altLang="en-US" sz="2400">
                <a:latin typeface="Tempus Sans ITC" pitchFamily="82" charset="77"/>
              </a:rPr>
              <a:t>【分析】不安全分配方式可能造成分配不安全是因为有满足死锁成立的条件，即存在请求与保持。也可以认为该分配方式采用的是鸵鸟算法。如果出现死锁是小概率事件，那么用诸如银行家算法之类的死锁避免算法，尽管能够防止死锁的发生，但是从性价比的角度考虑是得不偿失。</a:t>
            </a:r>
          </a:p>
        </p:txBody>
      </p:sp>
      <p:pic>
        <p:nvPicPr>
          <p:cNvPr id="120834" name="Picture 2" descr="无标题-4">
            <a:extLst>
              <a:ext uri="{FF2B5EF4-FFF2-40B4-BE49-F238E27FC236}">
                <a16:creationId xmlns:a16="http://schemas.microsoft.com/office/drawing/2014/main" id="{41024D12-F52F-584F-A30C-4DD43C5E73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5" name="Picture 3" descr="无标题-5">
            <a:extLst>
              <a:ext uri="{FF2B5EF4-FFF2-40B4-BE49-F238E27FC236}">
                <a16:creationId xmlns:a16="http://schemas.microsoft.com/office/drawing/2014/main" id="{2DFBD4A4-0798-6744-AAAD-923440C442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6" name="标题 5">
            <a:extLst>
              <a:ext uri="{FF2B5EF4-FFF2-40B4-BE49-F238E27FC236}">
                <a16:creationId xmlns:a16="http://schemas.microsoft.com/office/drawing/2014/main" id="{37121C76-0F0A-BA40-995E-CCE4A156B243}"/>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6.4.2 设备分配时应考虑的若干因素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with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p:cTn id="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p:cTn id="13"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6CF1DA2B-4220-B64C-89B1-4B816AD428EE}"/>
              </a:ext>
            </a:extLst>
          </p:cNvPr>
          <p:cNvSpPr>
            <a:spLocks noGrp="1" noChangeArrowheads="1"/>
          </p:cNvSpPr>
          <p:nvPr>
            <p:ph idx="4294967295"/>
          </p:nvPr>
        </p:nvSpPr>
        <p:spPr>
          <a:xfrm>
            <a:off x="395288" y="1700213"/>
            <a:ext cx="8391525" cy="4527550"/>
          </a:xfrm>
        </p:spPr>
        <p:txBody>
          <a:bodyPr/>
          <a:lstStyle/>
          <a:p>
            <a:pPr marL="361950"/>
            <a:r>
              <a:rPr lang="zh-CN" altLang="en-US" sz="2400">
                <a:latin typeface="Tempus Sans ITC" pitchFamily="82" charset="77"/>
                <a:sym typeface="Arial" panose="020B0604020202020204" pitchFamily="34" charset="0"/>
              </a:rPr>
              <a:t>绝对号</a:t>
            </a:r>
            <a:r>
              <a:rPr lang="en-US" altLang="zh-CN" sz="2400">
                <a:latin typeface="Tempus Sans ITC" pitchFamily="82" charset="77"/>
                <a:sym typeface="Arial" panose="020B0604020202020204" pitchFamily="34" charset="0"/>
              </a:rPr>
              <a:t>(</a:t>
            </a:r>
            <a:r>
              <a:rPr lang="zh-CN" altLang="en-US" sz="2400">
                <a:latin typeface="Tempus Sans ITC" pitchFamily="82" charset="77"/>
                <a:sym typeface="Arial" panose="020B0604020202020204" pitchFamily="34" charset="0"/>
              </a:rPr>
              <a:t>或物理设备名</a:t>
            </a:r>
            <a:r>
              <a:rPr lang="en-US" altLang="zh-CN" sz="2400">
                <a:latin typeface="Tempus Sans ITC" pitchFamily="82" charset="77"/>
                <a:sym typeface="Arial" panose="020B0604020202020204" pitchFamily="34" charset="0"/>
              </a:rPr>
              <a:t>)</a:t>
            </a:r>
            <a:r>
              <a:rPr lang="en-US" altLang="en-US" sz="2400">
                <a:latin typeface="Tempus Sans ITC" pitchFamily="82" charset="77"/>
                <a:sym typeface="Arial" panose="020B0604020202020204" pitchFamily="34" charset="0"/>
              </a:rPr>
              <a:t>:</a:t>
            </a:r>
          </a:p>
          <a:p>
            <a:pPr marL="361950">
              <a:buFontTx/>
              <a:buNone/>
            </a:pPr>
            <a:r>
              <a:rPr lang="en-US" altLang="zh-CN" sz="2400">
                <a:latin typeface="Tempus Sans ITC" pitchFamily="82" charset="77"/>
              </a:rPr>
              <a:t>     </a:t>
            </a:r>
            <a:r>
              <a:rPr lang="zh-CN" altLang="en-US" sz="2400">
                <a:latin typeface="Tempus Sans ITC" pitchFamily="82" charset="77"/>
              </a:rPr>
              <a:t>为了便于对这些外设进行管理，系统对每台进入计算机系统中的设备都给定一个对应的编号，作为调用时识别和区分设备用。这种编号无任何重复，一般被称为设备的绝对号</a:t>
            </a:r>
            <a:r>
              <a:rPr lang="en-US" altLang="zh-CN" sz="2400">
                <a:latin typeface="Tempus Sans ITC" pitchFamily="82" charset="77"/>
              </a:rPr>
              <a:t>(</a:t>
            </a:r>
            <a:r>
              <a:rPr lang="zh-CN" altLang="en-US" sz="2400">
                <a:latin typeface="Tempus Sans ITC" pitchFamily="82" charset="77"/>
              </a:rPr>
              <a:t>或物理设备名</a:t>
            </a:r>
            <a:r>
              <a:rPr lang="en-US" altLang="zh-CN" sz="2400">
                <a:latin typeface="Tempus Sans ITC" pitchFamily="82" charset="77"/>
              </a:rPr>
              <a:t>)</a:t>
            </a:r>
            <a:r>
              <a:rPr lang="zh-CN" altLang="en-US" sz="2400">
                <a:latin typeface="Tempus Sans ITC" pitchFamily="82" charset="77"/>
              </a:rPr>
              <a:t>。</a:t>
            </a:r>
          </a:p>
          <a:p>
            <a:pPr marL="361950"/>
            <a:r>
              <a:rPr lang="zh-CN" altLang="en-US" sz="2400">
                <a:latin typeface="Tempus Sans ITC" pitchFamily="82" charset="77"/>
                <a:sym typeface="Arial" panose="020B0604020202020204" pitchFamily="34" charset="0"/>
              </a:rPr>
              <a:t>相对号</a:t>
            </a:r>
            <a:r>
              <a:rPr lang="en-US" altLang="zh-CN" sz="2400">
                <a:latin typeface="Tempus Sans ITC" pitchFamily="82" charset="77"/>
                <a:sym typeface="Arial" panose="020B0604020202020204" pitchFamily="34" charset="0"/>
              </a:rPr>
              <a:t>(</a:t>
            </a:r>
            <a:r>
              <a:rPr lang="zh-CN" altLang="en-US" sz="2400">
                <a:latin typeface="Tempus Sans ITC" pitchFamily="82" charset="77"/>
                <a:sym typeface="Arial" panose="020B0604020202020204" pitchFamily="34" charset="0"/>
              </a:rPr>
              <a:t>或称逻辑设备名</a:t>
            </a:r>
            <a:r>
              <a:rPr lang="en-US" altLang="zh-CN" sz="2400">
                <a:latin typeface="Tempus Sans ITC" pitchFamily="82" charset="77"/>
                <a:sym typeface="Arial" panose="020B0604020202020204" pitchFamily="34" charset="0"/>
              </a:rPr>
              <a:t>)</a:t>
            </a:r>
            <a:r>
              <a:rPr lang="en-US" altLang="en-US" sz="2400">
                <a:latin typeface="Tempus Sans ITC" pitchFamily="82" charset="77"/>
                <a:sym typeface="Arial" panose="020B0604020202020204" pitchFamily="34" charset="0"/>
              </a:rPr>
              <a:t>:</a:t>
            </a:r>
          </a:p>
          <a:p>
            <a:pPr marL="361950">
              <a:buFontTx/>
              <a:buNone/>
            </a:pPr>
            <a:r>
              <a:rPr lang="en-US" altLang="zh-CN" sz="2400">
                <a:latin typeface="Tempus Sans ITC" pitchFamily="82" charset="77"/>
              </a:rPr>
              <a:t>     </a:t>
            </a:r>
            <a:r>
              <a:rPr lang="zh-CN" altLang="en-US" sz="2400">
                <a:latin typeface="Tempus Sans ITC" pitchFamily="82" charset="77"/>
              </a:rPr>
              <a:t>为了方便用户，也为了提高外设利用率，在计算机中规定用户申请外设时，只需要向系统说明所需用的某类设备，至于真正在实际中使用哪台设备，由系统根据这类设备的应用情况作出分配。即使用户所需多台同样的设备，系统也允许用户按自己的使用要求提出编号，这种由用户申请设备时所用的编号称为相对号</a:t>
            </a:r>
            <a:r>
              <a:rPr lang="en-US" altLang="zh-CN" sz="2400">
                <a:latin typeface="Tempus Sans ITC" pitchFamily="82" charset="77"/>
              </a:rPr>
              <a:t>(</a:t>
            </a:r>
            <a:r>
              <a:rPr lang="zh-CN" altLang="en-US" sz="2400">
                <a:latin typeface="Tempus Sans ITC" pitchFamily="82" charset="77"/>
              </a:rPr>
              <a:t>或称逻辑设备名</a:t>
            </a:r>
            <a:r>
              <a:rPr lang="en-US" altLang="zh-CN" sz="2400">
                <a:latin typeface="Tempus Sans ITC" pitchFamily="82" charset="77"/>
              </a:rPr>
              <a:t>)</a:t>
            </a:r>
            <a:r>
              <a:rPr lang="zh-CN" altLang="en-US" sz="2400">
                <a:latin typeface="Tempus Sans ITC" pitchFamily="82" charset="77"/>
              </a:rPr>
              <a:t>。</a:t>
            </a:r>
          </a:p>
        </p:txBody>
      </p:sp>
      <p:pic>
        <p:nvPicPr>
          <p:cNvPr id="121858" name="Picture 2" descr="无标题-4">
            <a:extLst>
              <a:ext uri="{FF2B5EF4-FFF2-40B4-BE49-F238E27FC236}">
                <a16:creationId xmlns:a16="http://schemas.microsoft.com/office/drawing/2014/main" id="{CACABF40-4E6A-DD45-B6A0-A6FB5B202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59" name="Picture 3" descr="无标题-5">
            <a:extLst>
              <a:ext uri="{FF2B5EF4-FFF2-40B4-BE49-F238E27FC236}">
                <a16:creationId xmlns:a16="http://schemas.microsoft.com/office/drawing/2014/main" id="{63C0B355-F41D-C542-BD11-3D31FF09EA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27D79177-A02A-4C4F-963C-C41E176EE0E8}"/>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6.4.3 设备独立性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p:cTn id="15"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 calcmode="lin" valueType="num">
                                      <p:cBhvr>
                                        <p:cTn id="21"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p:cTn id="2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 calcmode="lin" valueType="num">
                                      <p:cBhvr>
                                        <p:cTn id="33"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0DBDDC11-8FC3-B745-A006-7D814E2FCBB5}"/>
              </a:ext>
            </a:extLst>
          </p:cNvPr>
          <p:cNvSpPr>
            <a:spLocks noGrp="1" noChangeArrowheads="1"/>
          </p:cNvSpPr>
          <p:nvPr>
            <p:ph idx="4294967295"/>
          </p:nvPr>
        </p:nvSpPr>
        <p:spPr>
          <a:xfrm>
            <a:off x="395288" y="1700213"/>
            <a:ext cx="8391525" cy="4527550"/>
          </a:xfrm>
        </p:spPr>
        <p:txBody>
          <a:bodyPr/>
          <a:lstStyle/>
          <a:p>
            <a:pPr marL="19050" indent="0">
              <a:lnSpc>
                <a:spcPct val="150000"/>
              </a:lnSpc>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设备独立性 </a:t>
            </a:r>
          </a:p>
          <a:p>
            <a:pPr marL="19050" indent="0">
              <a:lnSpc>
                <a:spcPct val="150000"/>
              </a:lnSpc>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设备独立性概念：</a:t>
            </a:r>
          </a:p>
          <a:p>
            <a:pPr marL="19050" indent="0">
              <a:lnSpc>
                <a:spcPct val="150000"/>
              </a:lnSpc>
              <a:buFontTx/>
              <a:buNone/>
            </a:pPr>
            <a:r>
              <a:rPr lang="zh-CN" altLang="en-US" sz="2400">
                <a:latin typeface="Tempus Sans ITC" pitchFamily="82" charset="77"/>
                <a:sym typeface="宋体" panose="02010600030101010101" pitchFamily="2" charset="-122"/>
              </a:rPr>
              <a:t>有了设备的绝对号和相对号后，用户编制程序使用的设备与实际使用的设备无关，这就是</a:t>
            </a:r>
            <a:r>
              <a:rPr lang="zh-CN" altLang="en-US" sz="2400" u="sng">
                <a:latin typeface="Tempus Sans ITC" pitchFamily="82" charset="77"/>
                <a:sym typeface="宋体" panose="02010600030101010101" pitchFamily="2" charset="-122"/>
              </a:rPr>
              <a:t>设备的独立性</a:t>
            </a:r>
            <a:r>
              <a:rPr lang="zh-CN" altLang="en-US" sz="2400">
                <a:latin typeface="Tempus Sans ITC" pitchFamily="82" charset="77"/>
                <a:sym typeface="宋体" panose="02010600030101010101" pitchFamily="2" charset="-122"/>
              </a:rPr>
              <a:t>。</a:t>
            </a:r>
          </a:p>
          <a:p>
            <a:pPr marL="19050" indent="0">
              <a:lnSpc>
                <a:spcPct val="150000"/>
              </a:lnSpc>
              <a:buFontTx/>
              <a:buNone/>
            </a:pPr>
            <a:r>
              <a:rPr lang="en-US" altLang="zh-CN" sz="2400">
                <a:latin typeface="Tempus Sans ITC" pitchFamily="82" charset="77"/>
                <a:sym typeface="宋体" panose="02010600030101010101" pitchFamily="2" charset="-122"/>
              </a:rPr>
              <a:t>(2)</a:t>
            </a:r>
            <a:r>
              <a:rPr lang="zh-CN" altLang="en-US" sz="2400">
                <a:latin typeface="Tempus Sans ITC" pitchFamily="82" charset="77"/>
                <a:sym typeface="宋体" panose="02010600030101010101" pitchFamily="2" charset="-122"/>
              </a:rPr>
              <a:t>设备独立性优点</a:t>
            </a:r>
          </a:p>
          <a:p>
            <a:pPr marL="19050" indent="0">
              <a:lnSpc>
                <a:spcPct val="150000"/>
              </a:lnSpc>
              <a:buFontTx/>
              <a:buNone/>
            </a:pPr>
            <a:r>
              <a:rPr lang="en-US" altLang="zh-CN" sz="2400">
                <a:latin typeface="Tempus Sans ITC" pitchFamily="82" charset="77"/>
                <a:sym typeface="宋体" panose="02010600030101010101" pitchFamily="2" charset="-122"/>
              </a:rPr>
              <a:t>1) </a:t>
            </a:r>
            <a:r>
              <a:rPr lang="zh-CN" altLang="en-US" sz="2400">
                <a:latin typeface="Tempus Sans ITC" pitchFamily="82" charset="77"/>
                <a:sym typeface="宋体" panose="02010600030101010101" pitchFamily="2" charset="-122"/>
              </a:rPr>
              <a:t>设备分配时的灵活性。</a:t>
            </a:r>
          </a:p>
          <a:p>
            <a:pPr marL="19050" indent="0">
              <a:lnSpc>
                <a:spcPct val="150000"/>
              </a:lnSpc>
              <a:buFontTx/>
              <a:buNone/>
            </a:pPr>
            <a:r>
              <a:rPr lang="en-US" altLang="zh-CN" sz="2400">
                <a:latin typeface="Tempus Sans ITC" pitchFamily="82" charset="77"/>
                <a:sym typeface="宋体" panose="02010600030101010101" pitchFamily="2" charset="-122"/>
              </a:rPr>
              <a:t>2) </a:t>
            </a:r>
            <a:r>
              <a:rPr lang="zh-CN" altLang="en-US" sz="2400">
                <a:latin typeface="Tempus Sans ITC" pitchFamily="82" charset="77"/>
                <a:sym typeface="宋体" panose="02010600030101010101" pitchFamily="2" charset="-122"/>
              </a:rPr>
              <a:t>易于实现</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重定向。</a:t>
            </a:r>
          </a:p>
        </p:txBody>
      </p:sp>
      <p:pic>
        <p:nvPicPr>
          <p:cNvPr id="122882" name="Picture 2" descr="无标题-4">
            <a:extLst>
              <a:ext uri="{FF2B5EF4-FFF2-40B4-BE49-F238E27FC236}">
                <a16:creationId xmlns:a16="http://schemas.microsoft.com/office/drawing/2014/main" id="{38B0A05C-7899-B648-A521-9B7F8D728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3" name="Picture 3" descr="无标题-5">
            <a:extLst>
              <a:ext uri="{FF2B5EF4-FFF2-40B4-BE49-F238E27FC236}">
                <a16:creationId xmlns:a16="http://schemas.microsoft.com/office/drawing/2014/main" id="{0AD3D5AF-65FF-4D4B-A6A1-0E6DB90A2D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4" name="标题 5">
            <a:extLst>
              <a:ext uri="{FF2B5EF4-FFF2-40B4-BE49-F238E27FC236}">
                <a16:creationId xmlns:a16="http://schemas.microsoft.com/office/drawing/2014/main" id="{2F083F14-C24D-AD46-B86F-FC1CD19D52F0}"/>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6.4.3 设备独立性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 calcmode="lin" valueType="num">
                                      <p:cBhvr>
                                        <p:cTn id="27"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 calcmode="lin" valueType="num">
                                      <p:cBhvr>
                                        <p:cTn id="33"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0" fill="hold" nodeType="clickEffect">
                                  <p:stCondLst>
                                    <p:cond delay="0"/>
                                  </p:stCondLst>
                                  <p:childTnLst>
                                    <p:set>
                                      <p:cBhvr>
                                        <p:cTn id="38" dur="1" fill="hold">
                                          <p:stCondLst>
                                            <p:cond delay="0"/>
                                          </p:stCondLst>
                                        </p:cTn>
                                        <p:tgtEl>
                                          <p:spTgt spid="2">
                                            <p:txEl>
                                              <p:charRg st="6" end="6"/>
                                            </p:txEl>
                                          </p:spTgt>
                                        </p:tgtEl>
                                        <p:attrNameLst>
                                          <p:attrName>style.visibility</p:attrName>
                                        </p:attrNameLst>
                                      </p:cBhvr>
                                      <p:to>
                                        <p:strVal val="visible"/>
                                      </p:to>
                                    </p:set>
                                    <p:anim calcmode="lin" valueType="num">
                                      <p:cBhvr>
                                        <p:cTn id="39" dur="500" fill="hold"/>
                                        <p:tgtEl>
                                          <p:spTgt spid="2">
                                            <p:txEl>
                                              <p:charRg st="6" end="6"/>
                                            </p:txEl>
                                          </p:spTgt>
                                        </p:tgtEl>
                                        <p:attrNameLst>
                                          <p:attrName>ppt_w</p:attrName>
                                        </p:attrNameLst>
                                      </p:cBhvr>
                                      <p:tavLst>
                                        <p:tav tm="0">
                                          <p:val>
                                            <p:fltVal val="0"/>
                                          </p:val>
                                        </p:tav>
                                        <p:tav tm="100000">
                                          <p:val>
                                            <p:strVal val="#ppt_w"/>
                                          </p:val>
                                        </p:tav>
                                      </p:tavLst>
                                    </p:anim>
                                    <p:anim calcmode="lin" valueType="num">
                                      <p:cBhvr>
                                        <p:cTn id="40" dur="500" fill="hold"/>
                                        <p:tgtEl>
                                          <p:spTgt spid="2">
                                            <p:txEl>
                                              <p:char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4FCEB918-9717-7A42-AFEB-220B42F4E179}"/>
              </a:ext>
            </a:extLst>
          </p:cNvPr>
          <p:cNvSpPr>
            <a:spLocks noGrp="1" noChangeArrowheads="1"/>
          </p:cNvSpPr>
          <p:nvPr>
            <p:ph idx="4294967295"/>
          </p:nvPr>
        </p:nvSpPr>
        <p:spPr>
          <a:xfrm>
            <a:off x="395288" y="1700213"/>
            <a:ext cx="8391525" cy="4527550"/>
          </a:xfrm>
        </p:spPr>
        <p:txBody>
          <a:bodyPr/>
          <a:lstStyle/>
          <a:p>
            <a:pPr marL="19050" indent="0">
              <a:buFontTx/>
              <a:buNone/>
            </a:pPr>
            <a:r>
              <a:rPr lang="en-US" altLang="zh-CN" sz="2400">
                <a:latin typeface="Tempus Sans ITC" pitchFamily="82" charset="77"/>
                <a:sym typeface="宋体" panose="02010600030101010101" pitchFamily="2" charset="-122"/>
              </a:rPr>
              <a:t>2 </a:t>
            </a:r>
            <a:r>
              <a:rPr lang="zh-CN" altLang="en-US" sz="2400">
                <a:latin typeface="Tempus Sans ITC" pitchFamily="82" charset="77"/>
                <a:sym typeface="宋体" panose="02010600030101010101" pitchFamily="2" charset="-122"/>
              </a:rPr>
              <a:t>设备独立性软件 </a:t>
            </a:r>
          </a:p>
          <a:p>
            <a:pPr marL="19050" indent="0">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执行所有设备的公有操作</a:t>
            </a:r>
          </a:p>
          <a:p>
            <a:pPr marL="19050" indent="0">
              <a:buFontTx/>
              <a:buNone/>
            </a:pPr>
            <a:r>
              <a:rPr lang="en-US" altLang="zh-CN" sz="2400">
                <a:latin typeface="Tempus Sans ITC" pitchFamily="82" charset="77"/>
                <a:sym typeface="宋体" panose="02010600030101010101" pitchFamily="2" charset="-122"/>
              </a:rPr>
              <a:t>1) </a:t>
            </a:r>
            <a:r>
              <a:rPr lang="zh-CN" altLang="en-US" sz="2400">
                <a:latin typeface="Tempus Sans ITC" pitchFamily="82" charset="77"/>
                <a:sym typeface="宋体" panose="02010600030101010101" pitchFamily="2" charset="-122"/>
              </a:rPr>
              <a:t>对独立设备的分配和回收</a:t>
            </a:r>
          </a:p>
          <a:p>
            <a:pPr marL="19050" indent="0">
              <a:buFontTx/>
              <a:buNone/>
            </a:pPr>
            <a:r>
              <a:rPr lang="en-US" altLang="zh-CN" sz="2400">
                <a:latin typeface="Tempus Sans ITC" pitchFamily="82" charset="77"/>
                <a:sym typeface="宋体" panose="02010600030101010101" pitchFamily="2" charset="-122"/>
              </a:rPr>
              <a:t>2) </a:t>
            </a:r>
            <a:r>
              <a:rPr lang="zh-CN" altLang="en-US" sz="2400">
                <a:latin typeface="Tempus Sans ITC" pitchFamily="82" charset="77"/>
                <a:sym typeface="宋体" panose="02010600030101010101" pitchFamily="2" charset="-122"/>
              </a:rPr>
              <a:t>将逻辑设备名映射为物理设备名，进一步可以找到相应的物理设备驱动程序</a:t>
            </a:r>
          </a:p>
          <a:p>
            <a:pPr marL="19050" indent="0">
              <a:buFontTx/>
              <a:buNone/>
            </a:pPr>
            <a:r>
              <a:rPr lang="en-US" altLang="zh-CN" sz="2400">
                <a:latin typeface="Tempus Sans ITC" pitchFamily="82" charset="77"/>
                <a:sym typeface="宋体" panose="02010600030101010101" pitchFamily="2" charset="-122"/>
              </a:rPr>
              <a:t>3) </a:t>
            </a:r>
            <a:r>
              <a:rPr lang="zh-CN" altLang="en-US" sz="2400">
                <a:latin typeface="Tempus Sans ITC" pitchFamily="82" charset="77"/>
                <a:sym typeface="宋体" panose="02010600030101010101" pitchFamily="2" charset="-122"/>
              </a:rPr>
              <a:t>对设备进行保护，禁止用户直接访问设备</a:t>
            </a:r>
          </a:p>
          <a:p>
            <a:pPr marL="19050" indent="0">
              <a:buFontTx/>
              <a:buNone/>
            </a:pPr>
            <a:r>
              <a:rPr lang="en-US" altLang="zh-CN" sz="2400">
                <a:latin typeface="Tempus Sans ITC" pitchFamily="82" charset="77"/>
                <a:sym typeface="宋体" panose="02010600030101010101" pitchFamily="2" charset="-122"/>
              </a:rPr>
              <a:t>4) </a:t>
            </a:r>
            <a:r>
              <a:rPr lang="zh-CN" altLang="en-US" sz="2400">
                <a:latin typeface="Tempus Sans ITC" pitchFamily="82" charset="77"/>
                <a:sym typeface="宋体" panose="02010600030101010101" pitchFamily="2" charset="-122"/>
              </a:rPr>
              <a:t>缓冲管理，即对字符设备和块设备的缓冲区进行有效管理，以提高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效果</a:t>
            </a:r>
          </a:p>
          <a:p>
            <a:pPr marL="19050" indent="0">
              <a:buFontTx/>
              <a:buNone/>
            </a:pPr>
            <a:r>
              <a:rPr lang="en-US" altLang="zh-CN" sz="2400">
                <a:latin typeface="Tempus Sans ITC" pitchFamily="82" charset="77"/>
                <a:sym typeface="宋体" panose="02010600030101010101" pitchFamily="2" charset="-122"/>
              </a:rPr>
              <a:t>5) </a:t>
            </a:r>
            <a:r>
              <a:rPr lang="zh-CN" altLang="en-US" sz="2400">
                <a:latin typeface="Tempus Sans ITC" pitchFamily="82" charset="77"/>
                <a:sym typeface="宋体" panose="02010600030101010101" pitchFamily="2" charset="-122"/>
              </a:rPr>
              <a:t>差错控制：处理驱动程序无法处理的错误</a:t>
            </a:r>
          </a:p>
          <a:p>
            <a:pPr marL="19050" indent="0">
              <a:buFontTx/>
              <a:buNone/>
            </a:pPr>
            <a:r>
              <a:rPr lang="en-US" altLang="zh-CN" sz="2400">
                <a:latin typeface="Tempus Sans ITC" pitchFamily="82" charset="77"/>
                <a:sym typeface="宋体" panose="02010600030101010101" pitchFamily="2" charset="-122"/>
              </a:rPr>
              <a:t>(2)</a:t>
            </a:r>
            <a:r>
              <a:rPr lang="zh-CN" altLang="en-US" sz="2400">
                <a:latin typeface="Tempus Sans ITC" pitchFamily="82" charset="77"/>
                <a:sym typeface="宋体" panose="02010600030101010101" pitchFamily="2" charset="-122"/>
              </a:rPr>
              <a:t>向用户层</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或文件层</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软件提供统一的接口</a:t>
            </a:r>
          </a:p>
          <a:p>
            <a:pPr marL="19050" indent="0">
              <a:buFontTx/>
              <a:buNone/>
            </a:pPr>
            <a:r>
              <a:rPr lang="zh-CN" altLang="en-US" sz="2400">
                <a:latin typeface="Tempus Sans ITC" pitchFamily="82" charset="77"/>
                <a:sym typeface="宋体" panose="02010600030101010101" pitchFamily="2" charset="-122"/>
              </a:rPr>
              <a:t>设备独立性软件是在设备驱动程序之上为了实现设备的独立性而设置的一层软件。</a:t>
            </a:r>
          </a:p>
        </p:txBody>
      </p:sp>
      <p:pic>
        <p:nvPicPr>
          <p:cNvPr id="123906" name="Picture 2" descr="无标题-4">
            <a:extLst>
              <a:ext uri="{FF2B5EF4-FFF2-40B4-BE49-F238E27FC236}">
                <a16:creationId xmlns:a16="http://schemas.microsoft.com/office/drawing/2014/main" id="{409BEE44-0CE1-2D4D-99AA-E8EDECB66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07" name="Picture 3" descr="无标题-5">
            <a:extLst>
              <a:ext uri="{FF2B5EF4-FFF2-40B4-BE49-F238E27FC236}">
                <a16:creationId xmlns:a16="http://schemas.microsoft.com/office/drawing/2014/main" id="{3375C490-951A-8445-9B08-FCB25C9B2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08" name="标题 5">
            <a:extLst>
              <a:ext uri="{FF2B5EF4-FFF2-40B4-BE49-F238E27FC236}">
                <a16:creationId xmlns:a16="http://schemas.microsoft.com/office/drawing/2014/main" id="{D7281950-C78D-3E4D-A29D-182605430EEF}"/>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6.4.3 设备独立性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par>
                          <p:cTn id="17" fill="hold" nodeType="afterGroup">
                            <p:stCondLst>
                              <p:cond delay="500"/>
                            </p:stCondLst>
                            <p:childTnLst>
                              <p:par>
                                <p:cTn id="18" presetID="17" presetClass="entr" presetSubtype="10" fill="hold" nodeType="afterEffect">
                                  <p:stCondLst>
                                    <p:cond delay="0"/>
                                  </p:stCondLst>
                                  <p:childTnLst>
                                    <p:set>
                                      <p:cBhvr>
                                        <p:cTn id="19" dur="1" fill="hold">
                                          <p:stCondLst>
                                            <p:cond delay="0"/>
                                          </p:stCondLst>
                                        </p:cTn>
                                        <p:tgtEl>
                                          <p:spTgt spid="2">
                                            <p:txEl>
                                              <p:pRg st="7" end="7"/>
                                            </p:txEl>
                                          </p:spTgt>
                                        </p:tgtEl>
                                        <p:attrNameLst>
                                          <p:attrName>style.visibility</p:attrName>
                                        </p:attrNameLst>
                                      </p:cBhvr>
                                      <p:to>
                                        <p:strVal val="visible"/>
                                      </p:to>
                                    </p:set>
                                    <p:anim calcmode="lin" valueType="num">
                                      <p:cBhvr>
                                        <p:cTn id="20"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21" dur="500" fill="hold"/>
                                        <p:tgtEl>
                                          <p:spTgt spid="2">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0" fill="hold"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 calcmode="lin" valueType="num">
                                      <p:cBhvr>
                                        <p:cTn id="26"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10" fill="hold"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 calcmode="lin" valueType="num">
                                      <p:cBhvr>
                                        <p:cTn id="32"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33"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10" fill="hold" nodeType="clickEffect">
                                  <p:stCondLst>
                                    <p:cond delay="0"/>
                                  </p:stCondLst>
                                  <p:childTnLst>
                                    <p:set>
                                      <p:cBhvr>
                                        <p:cTn id="37" dur="1" fill="hold">
                                          <p:stCondLst>
                                            <p:cond delay="0"/>
                                          </p:stCondLst>
                                        </p:cTn>
                                        <p:tgtEl>
                                          <p:spTgt spid="2">
                                            <p:txEl>
                                              <p:pRg st="4" end="4"/>
                                            </p:txEl>
                                          </p:spTgt>
                                        </p:tgtEl>
                                        <p:attrNameLst>
                                          <p:attrName>style.visibility</p:attrName>
                                        </p:attrNameLst>
                                      </p:cBhvr>
                                      <p:to>
                                        <p:strVal val="visible"/>
                                      </p:to>
                                    </p:set>
                                    <p:anim calcmode="lin" valueType="num">
                                      <p:cBhvr>
                                        <p:cTn id="38"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10" fill="hold" nodeType="clickEffect">
                                  <p:stCondLst>
                                    <p:cond delay="0"/>
                                  </p:stCondLst>
                                  <p:childTnLst>
                                    <p:set>
                                      <p:cBhvr>
                                        <p:cTn id="43" dur="1" fill="hold">
                                          <p:stCondLst>
                                            <p:cond delay="0"/>
                                          </p:stCondLst>
                                        </p:cTn>
                                        <p:tgtEl>
                                          <p:spTgt spid="2">
                                            <p:txEl>
                                              <p:pRg st="5" end="5"/>
                                            </p:txEl>
                                          </p:spTgt>
                                        </p:tgtEl>
                                        <p:attrNameLst>
                                          <p:attrName>style.visibility</p:attrName>
                                        </p:attrNameLst>
                                      </p:cBhvr>
                                      <p:to>
                                        <p:strVal val="visible"/>
                                      </p:to>
                                    </p:set>
                                    <p:anim calcmode="lin" valueType="num">
                                      <p:cBhvr>
                                        <p:cTn id="44"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45" dur="5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7" presetClass="entr" presetSubtype="10" fill="hold" nodeType="clickEffect">
                                  <p:stCondLst>
                                    <p:cond delay="0"/>
                                  </p:stCondLst>
                                  <p:childTnLst>
                                    <p:set>
                                      <p:cBhvr>
                                        <p:cTn id="49" dur="1" fill="hold">
                                          <p:stCondLst>
                                            <p:cond delay="0"/>
                                          </p:stCondLst>
                                        </p:cTn>
                                        <p:tgtEl>
                                          <p:spTgt spid="2">
                                            <p:txEl>
                                              <p:pRg st="6" end="6"/>
                                            </p:txEl>
                                          </p:spTgt>
                                        </p:tgtEl>
                                        <p:attrNameLst>
                                          <p:attrName>style.visibility</p:attrName>
                                        </p:attrNameLst>
                                      </p:cBhvr>
                                      <p:to>
                                        <p:strVal val="visible"/>
                                      </p:to>
                                    </p:set>
                                    <p:anim calcmode="lin" valueType="num">
                                      <p:cBhvr>
                                        <p:cTn id="50"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51" dur="500" fill="hold"/>
                                        <p:tgtEl>
                                          <p:spTgt spid="2">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7" presetClass="entr" presetSubtype="10" fill="hold" nodeType="clickEffect">
                                  <p:stCondLst>
                                    <p:cond delay="0"/>
                                  </p:stCondLst>
                                  <p:childTnLst>
                                    <p:set>
                                      <p:cBhvr>
                                        <p:cTn id="55" dur="1" fill="hold">
                                          <p:stCondLst>
                                            <p:cond delay="0"/>
                                          </p:stCondLst>
                                        </p:cTn>
                                        <p:tgtEl>
                                          <p:spTgt spid="2">
                                            <p:txEl>
                                              <p:pRg st="8" end="8"/>
                                            </p:txEl>
                                          </p:spTgt>
                                        </p:tgtEl>
                                        <p:attrNameLst>
                                          <p:attrName>style.visibility</p:attrName>
                                        </p:attrNameLst>
                                      </p:cBhvr>
                                      <p:to>
                                        <p:strVal val="visible"/>
                                      </p:to>
                                    </p:set>
                                    <p:anim calcmode="lin" valueType="num">
                                      <p:cBhvr>
                                        <p:cTn id="56" dur="500" fill="hold"/>
                                        <p:tgtEl>
                                          <p:spTgt spid="2">
                                            <p:txEl>
                                              <p:pRg st="8" end="8"/>
                                            </p:txEl>
                                          </p:spTgt>
                                        </p:tgtEl>
                                        <p:attrNameLst>
                                          <p:attrName>ppt_w</p:attrName>
                                        </p:attrNameLst>
                                      </p:cBhvr>
                                      <p:tavLst>
                                        <p:tav tm="0">
                                          <p:val>
                                            <p:fltVal val="0"/>
                                          </p:val>
                                        </p:tav>
                                        <p:tav tm="100000">
                                          <p:val>
                                            <p:strVal val="#ppt_w"/>
                                          </p:val>
                                        </p:tav>
                                      </p:tavLst>
                                    </p:anim>
                                    <p:anim calcmode="lin" valueType="num">
                                      <p:cBhvr>
                                        <p:cTn id="57" dur="500" fill="hold"/>
                                        <p:tgtEl>
                                          <p:spTgt spid="2">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D1DD9E5C-C0D1-124E-9046-9E0290B71CE8}"/>
              </a:ext>
            </a:extLst>
          </p:cNvPr>
          <p:cNvSpPr>
            <a:spLocks noGrp="1" noChangeArrowheads="1"/>
          </p:cNvSpPr>
          <p:nvPr>
            <p:ph idx="4294967295"/>
          </p:nvPr>
        </p:nvSpPr>
        <p:spPr>
          <a:xfrm>
            <a:off x="422275" y="1755775"/>
            <a:ext cx="8721725" cy="4527550"/>
          </a:xfrm>
        </p:spPr>
        <p:txBody>
          <a:bodyPr/>
          <a:lstStyle/>
          <a:p>
            <a:pPr marL="352425">
              <a:lnSpc>
                <a:spcPct val="140000"/>
              </a:lnSpc>
            </a:pPr>
            <a:r>
              <a:rPr lang="en-US" altLang="zh-CN" sz="2400">
                <a:latin typeface="Tempus Sans ITC" pitchFamily="82" charset="77"/>
              </a:rPr>
              <a:t>I/O</a:t>
            </a:r>
            <a:r>
              <a:rPr lang="zh-CN" altLang="en-US" sz="2400">
                <a:latin typeface="Tempus Sans ITC" pitchFamily="82" charset="77"/>
              </a:rPr>
              <a:t>系统由</a:t>
            </a:r>
            <a:r>
              <a:rPr lang="en-US" altLang="zh-CN" sz="2400">
                <a:latin typeface="Tempus Sans ITC" pitchFamily="82" charset="77"/>
              </a:rPr>
              <a:t>I/O</a:t>
            </a:r>
            <a:r>
              <a:rPr lang="zh-CN" altLang="en-US" sz="2400">
                <a:latin typeface="Tempus Sans ITC" pitchFamily="82" charset="77"/>
              </a:rPr>
              <a:t>设备、设备控制器、</a:t>
            </a:r>
            <a:r>
              <a:rPr lang="en-US" altLang="zh-CN" sz="2400">
                <a:latin typeface="Tempus Sans ITC" pitchFamily="82" charset="77"/>
              </a:rPr>
              <a:t>I/O</a:t>
            </a:r>
            <a:r>
              <a:rPr lang="zh-CN" altLang="en-US" sz="2400">
                <a:latin typeface="Tempus Sans ITC" pitchFamily="82" charset="77"/>
              </a:rPr>
              <a:t>通道</a:t>
            </a:r>
            <a:r>
              <a:rPr lang="en-US" altLang="zh-CN" sz="2400">
                <a:latin typeface="Tempus Sans ITC" pitchFamily="82" charset="77"/>
              </a:rPr>
              <a:t>(</a:t>
            </a:r>
            <a:r>
              <a:rPr lang="zh-CN" altLang="en-US" sz="2400">
                <a:latin typeface="Tempus Sans ITC" pitchFamily="82" charset="77"/>
              </a:rPr>
              <a:t>大、中型计算机系统</a:t>
            </a:r>
            <a:r>
              <a:rPr lang="en-US" altLang="zh-CN" sz="2400">
                <a:latin typeface="Tempus Sans ITC" pitchFamily="82" charset="77"/>
              </a:rPr>
              <a:t>)</a:t>
            </a:r>
            <a:r>
              <a:rPr lang="zh-CN" altLang="en-US" sz="2400">
                <a:latin typeface="Tempus Sans ITC" pitchFamily="82" charset="77"/>
              </a:rPr>
              <a:t>和总线组成等组成。</a:t>
            </a:r>
          </a:p>
          <a:p>
            <a:pPr marL="352425">
              <a:lnSpc>
                <a:spcPct val="140000"/>
              </a:lnSpc>
            </a:pPr>
            <a:r>
              <a:rPr lang="zh-CN" altLang="en-US" sz="2400">
                <a:latin typeface="Tempus Sans ITC" pitchFamily="82" charset="77"/>
              </a:rPr>
              <a:t>计算机的</a:t>
            </a:r>
            <a:r>
              <a:rPr lang="en-US" altLang="zh-CN" sz="2400">
                <a:latin typeface="Tempus Sans ITC" pitchFamily="82" charset="77"/>
              </a:rPr>
              <a:t>I/O</a:t>
            </a:r>
            <a:r>
              <a:rPr lang="zh-CN" altLang="en-US" sz="2400">
                <a:latin typeface="Tempus Sans ITC" pitchFamily="82" charset="77"/>
              </a:rPr>
              <a:t>系统是主机和外设之间的数据传送系统，目前主要有总线型结构和通道型结构两种类型。</a:t>
            </a:r>
          </a:p>
          <a:p>
            <a:pPr marL="352425">
              <a:lnSpc>
                <a:spcPct val="140000"/>
              </a:lnSpc>
            </a:pPr>
            <a:r>
              <a:rPr lang="zh-CN" altLang="en-US" sz="2400">
                <a:latin typeface="Tempus Sans ITC" pitchFamily="82" charset="77"/>
              </a:rPr>
              <a:t>与计算机相连接的外部设备有字符设备和块设备两种类型。</a:t>
            </a:r>
          </a:p>
          <a:p>
            <a:pPr marL="352425">
              <a:lnSpc>
                <a:spcPct val="140000"/>
              </a:lnSpc>
            </a:pPr>
            <a:r>
              <a:rPr lang="zh-CN" altLang="en-US" sz="2400">
                <a:latin typeface="Tempus Sans ITC" pitchFamily="82" charset="77"/>
              </a:rPr>
              <a:t>前者一次只能传送一个字符，传送速度比较低；</a:t>
            </a:r>
          </a:p>
          <a:p>
            <a:pPr marL="352425">
              <a:lnSpc>
                <a:spcPct val="140000"/>
              </a:lnSpc>
            </a:pPr>
            <a:r>
              <a:rPr lang="zh-CN" altLang="en-US" sz="2400">
                <a:latin typeface="Tempus Sans ITC" pitchFamily="82" charset="77"/>
              </a:rPr>
              <a:t>后者一次可以传送一个字符块，传送速度快，效率高，如图</a:t>
            </a:r>
            <a:r>
              <a:rPr lang="en-US" altLang="zh-CN" sz="2400">
                <a:latin typeface="Tempus Sans ITC" pitchFamily="82" charset="77"/>
              </a:rPr>
              <a:t>6-1</a:t>
            </a:r>
            <a:r>
              <a:rPr lang="zh-CN" altLang="en-US" sz="2400">
                <a:latin typeface="Tempus Sans ITC" pitchFamily="82" charset="77"/>
              </a:rPr>
              <a:t>所示为总线型</a:t>
            </a:r>
            <a:r>
              <a:rPr lang="en-US" altLang="zh-CN" sz="2400">
                <a:latin typeface="Tempus Sans ITC" pitchFamily="82" charset="77"/>
              </a:rPr>
              <a:t>IO</a:t>
            </a:r>
            <a:r>
              <a:rPr lang="zh-CN" altLang="en-US" sz="2400">
                <a:latin typeface="Tempus Sans ITC" pitchFamily="82" charset="77"/>
              </a:rPr>
              <a:t>系统结构示意。</a:t>
            </a:r>
          </a:p>
        </p:txBody>
      </p:sp>
      <p:pic>
        <p:nvPicPr>
          <p:cNvPr id="60418" name="Picture 2" descr="无标题-4">
            <a:extLst>
              <a:ext uri="{FF2B5EF4-FFF2-40B4-BE49-F238E27FC236}">
                <a16:creationId xmlns:a16="http://schemas.microsoft.com/office/drawing/2014/main" id="{BBEEDE41-A111-1343-9BF4-A10C2AF546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19" name="Picture 3" descr="无标题-5">
            <a:extLst>
              <a:ext uri="{FF2B5EF4-FFF2-40B4-BE49-F238E27FC236}">
                <a16:creationId xmlns:a16="http://schemas.microsoft.com/office/drawing/2014/main" id="{0D58A499-07FC-874D-A480-07410790DA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D2095194-A758-7F42-9D06-A9151116F014}"/>
              </a:ext>
            </a:extLst>
          </p:cNvPr>
          <p:cNvSpPr>
            <a:spLocks noGrp="1" noChangeArrowheads="1"/>
          </p:cNvSpPr>
          <p:nvPr>
            <p:ph type="title" idx="4294967295"/>
          </p:nvPr>
        </p:nvSpPr>
        <p:spPr>
          <a:xfrm>
            <a:off x="179388" y="557213"/>
            <a:ext cx="8229600" cy="1143000"/>
          </a:xfrm>
        </p:spPr>
        <p:txBody>
          <a:bodyPr/>
          <a:lstStyle/>
          <a:p>
            <a:r>
              <a:rPr lang="en-US" altLang="en-US" sz="4800" b="1">
                <a:latin typeface="Tempus Sans ITC" pitchFamily="82" charset="77"/>
                <a:sym typeface="宋体" panose="02010600030101010101" pitchFamily="2" charset="-122"/>
              </a:rPr>
              <a:t>I/O系统</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charRg st="0" end="8"/>
                                            </p:txEl>
                                          </p:spTgt>
                                        </p:tgtEl>
                                        <p:attrNameLst>
                                          <p:attrName>style.visibility</p:attrName>
                                        </p:attrNameLst>
                                      </p:cBhvr>
                                      <p:to>
                                        <p:strVal val="visible"/>
                                      </p:to>
                                    </p:set>
                                    <p:anim calcmode="lin" valueType="num">
                                      <p:cBhvr>
                                        <p:cTn id="15" dur="500" fill="hold"/>
                                        <p:tgtEl>
                                          <p:spTgt spid="2">
                                            <p:txEl>
                                              <p:charRg st="0" end="8"/>
                                            </p:txEl>
                                          </p:spTgt>
                                        </p:tgtEl>
                                        <p:attrNameLst>
                                          <p:attrName>ppt_w</p:attrName>
                                        </p:attrNameLst>
                                      </p:cBhvr>
                                      <p:tavLst>
                                        <p:tav tm="0">
                                          <p:val>
                                            <p:fltVal val="0"/>
                                          </p:val>
                                        </p:tav>
                                        <p:tav tm="100000">
                                          <p:val>
                                            <p:strVal val="#ppt_w"/>
                                          </p:val>
                                        </p:tav>
                                      </p:tavLst>
                                    </p:anim>
                                    <p:anim calcmode="lin" valueType="num">
                                      <p:cBhvr>
                                        <p:cTn id="16" dur="500" fill="hold"/>
                                        <p:tgtEl>
                                          <p:spTgt spid="2">
                                            <p:txEl>
                                              <p:charRg st="0" end="8"/>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charRg st="1" end="1"/>
                                            </p:txEl>
                                          </p:spTgt>
                                        </p:tgtEl>
                                        <p:attrNameLst>
                                          <p:attrName>style.visibility</p:attrName>
                                        </p:attrNameLst>
                                      </p:cBhvr>
                                      <p:to>
                                        <p:strVal val="visible"/>
                                      </p:to>
                                    </p:set>
                                    <p:anim calcmode="lin" valueType="num">
                                      <p:cBhvr>
                                        <p:cTn id="21" dur="500" fill="hold"/>
                                        <p:tgtEl>
                                          <p:spTgt spid="2">
                                            <p:txEl>
                                              <p:charRg st="1" end="1"/>
                                            </p:txEl>
                                          </p:spTgt>
                                        </p:tgtEl>
                                        <p:attrNameLst>
                                          <p:attrName>ppt_w</p:attrName>
                                        </p:attrNameLst>
                                      </p:cBhvr>
                                      <p:tavLst>
                                        <p:tav tm="0">
                                          <p:val>
                                            <p:fltVal val="0"/>
                                          </p:val>
                                        </p:tav>
                                        <p:tav tm="100000">
                                          <p:val>
                                            <p:strVal val="#ppt_w"/>
                                          </p:val>
                                        </p:tav>
                                      </p:tavLst>
                                    </p:anim>
                                    <p:anim calcmode="lin" valueType="num">
                                      <p:cBhvr>
                                        <p:cTn id="22" dur="500" fill="hold"/>
                                        <p:tgtEl>
                                          <p:spTgt spid="2">
                                            <p:txEl>
                                              <p:charRg st="1" end="1"/>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charRg st="2" end="2"/>
                                            </p:txEl>
                                          </p:spTgt>
                                        </p:tgtEl>
                                        <p:attrNameLst>
                                          <p:attrName>style.visibility</p:attrName>
                                        </p:attrNameLst>
                                      </p:cBhvr>
                                      <p:to>
                                        <p:strVal val="visible"/>
                                      </p:to>
                                    </p:set>
                                    <p:anim calcmode="lin" valueType="num">
                                      <p:cBhvr>
                                        <p:cTn id="27" dur="500" fill="hold"/>
                                        <p:tgtEl>
                                          <p:spTgt spid="2">
                                            <p:txEl>
                                              <p:charRg st="2" end="2"/>
                                            </p:txEl>
                                          </p:spTgt>
                                        </p:tgtEl>
                                        <p:attrNameLst>
                                          <p:attrName>ppt_w</p:attrName>
                                        </p:attrNameLst>
                                      </p:cBhvr>
                                      <p:tavLst>
                                        <p:tav tm="0">
                                          <p:val>
                                            <p:fltVal val="0"/>
                                          </p:val>
                                        </p:tav>
                                        <p:tav tm="100000">
                                          <p:val>
                                            <p:strVal val="#ppt_w"/>
                                          </p:val>
                                        </p:tav>
                                      </p:tavLst>
                                    </p:anim>
                                    <p:anim calcmode="lin" valueType="num">
                                      <p:cBhvr>
                                        <p:cTn id="28" dur="500" fill="hold"/>
                                        <p:tgtEl>
                                          <p:spTgt spid="2">
                                            <p:txEl>
                                              <p:charRg st="2" end="2"/>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charRg st="3" end="3"/>
                                            </p:txEl>
                                          </p:spTgt>
                                        </p:tgtEl>
                                        <p:attrNameLst>
                                          <p:attrName>style.visibility</p:attrName>
                                        </p:attrNameLst>
                                      </p:cBhvr>
                                      <p:to>
                                        <p:strVal val="visible"/>
                                      </p:to>
                                    </p:set>
                                    <p:anim calcmode="lin" valueType="num">
                                      <p:cBhvr>
                                        <p:cTn id="33" dur="500" fill="hold"/>
                                        <p:tgtEl>
                                          <p:spTgt spid="2">
                                            <p:txEl>
                                              <p:charRg st="3" end="3"/>
                                            </p:txEl>
                                          </p:spTgt>
                                        </p:tgtEl>
                                        <p:attrNameLst>
                                          <p:attrName>ppt_w</p:attrName>
                                        </p:attrNameLst>
                                      </p:cBhvr>
                                      <p:tavLst>
                                        <p:tav tm="0">
                                          <p:val>
                                            <p:fltVal val="0"/>
                                          </p:val>
                                        </p:tav>
                                        <p:tav tm="100000">
                                          <p:val>
                                            <p:strVal val="#ppt_w"/>
                                          </p:val>
                                        </p:tav>
                                      </p:tavLst>
                                    </p:anim>
                                    <p:anim calcmode="lin" valueType="num">
                                      <p:cBhvr>
                                        <p:cTn id="34" dur="500" fill="hold"/>
                                        <p:tgtEl>
                                          <p:spTgt spid="2">
                                            <p:txEl>
                                              <p:char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0" fill="hold" nodeType="clickEffect">
                                  <p:stCondLst>
                                    <p:cond delay="0"/>
                                  </p:stCondLst>
                                  <p:childTnLst>
                                    <p:set>
                                      <p:cBhvr>
                                        <p:cTn id="38" dur="1" fill="hold">
                                          <p:stCondLst>
                                            <p:cond delay="0"/>
                                          </p:stCondLst>
                                        </p:cTn>
                                        <p:tgtEl>
                                          <p:spTgt spid="2">
                                            <p:txEl>
                                              <p:charRg st="4" end="4"/>
                                            </p:txEl>
                                          </p:spTgt>
                                        </p:tgtEl>
                                        <p:attrNameLst>
                                          <p:attrName>style.visibility</p:attrName>
                                        </p:attrNameLst>
                                      </p:cBhvr>
                                      <p:to>
                                        <p:strVal val="visible"/>
                                      </p:to>
                                    </p:set>
                                    <p:anim calcmode="lin" valueType="num">
                                      <p:cBhvr>
                                        <p:cTn id="39" dur="500" fill="hold"/>
                                        <p:tgtEl>
                                          <p:spTgt spid="2">
                                            <p:txEl>
                                              <p:charRg st="4" end="4"/>
                                            </p:txEl>
                                          </p:spTgt>
                                        </p:tgtEl>
                                        <p:attrNameLst>
                                          <p:attrName>ppt_w</p:attrName>
                                        </p:attrNameLst>
                                      </p:cBhvr>
                                      <p:tavLst>
                                        <p:tav tm="0">
                                          <p:val>
                                            <p:fltVal val="0"/>
                                          </p:val>
                                        </p:tav>
                                        <p:tav tm="100000">
                                          <p:val>
                                            <p:strVal val="#ppt_w"/>
                                          </p:val>
                                        </p:tav>
                                      </p:tavLst>
                                    </p:anim>
                                    <p:anim calcmode="lin" valueType="num">
                                      <p:cBhvr>
                                        <p:cTn id="40" dur="500" fill="hold"/>
                                        <p:tgtEl>
                                          <p:spTgt spid="2">
                                            <p:txEl>
                                              <p:char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706E10C9-ADF9-7142-904D-2AF68223DCD0}"/>
              </a:ext>
            </a:extLst>
          </p:cNvPr>
          <p:cNvSpPr>
            <a:spLocks noGrp="1" noChangeArrowheads="1"/>
          </p:cNvSpPr>
          <p:nvPr>
            <p:ph idx="4294967295"/>
          </p:nvPr>
        </p:nvSpPr>
        <p:spPr>
          <a:xfrm>
            <a:off x="395288" y="1700213"/>
            <a:ext cx="8391525" cy="4527550"/>
          </a:xfrm>
        </p:spPr>
        <p:txBody>
          <a:bodyPr/>
          <a:lstStyle/>
          <a:p>
            <a:pPr marL="19050" indent="0">
              <a:lnSpc>
                <a:spcPct val="120000"/>
              </a:lnSpc>
              <a:buFontTx/>
              <a:buNone/>
            </a:pPr>
            <a:r>
              <a:rPr lang="en-US" altLang="zh-CN" sz="2400">
                <a:latin typeface="Tempus Sans ITC" pitchFamily="82" charset="77"/>
                <a:sym typeface="宋体" panose="02010600030101010101" pitchFamily="2" charset="-122"/>
              </a:rPr>
              <a:t>3 </a:t>
            </a:r>
            <a:r>
              <a:rPr lang="zh-CN" altLang="en-US" sz="2400">
                <a:latin typeface="Tempus Sans ITC" pitchFamily="82" charset="77"/>
                <a:sym typeface="宋体" panose="02010600030101010101" pitchFamily="2" charset="-122"/>
              </a:rPr>
              <a:t>逻辑设备名到物理设备名映射的实现 </a:t>
            </a:r>
          </a:p>
          <a:p>
            <a:pPr marL="19050" indent="0">
              <a:lnSpc>
                <a:spcPct val="120000"/>
              </a:lnSpc>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逻辑设备表</a:t>
            </a:r>
            <a:r>
              <a:rPr lang="en-US" altLang="zh-CN" sz="2400">
                <a:latin typeface="Tempus Sans ITC" pitchFamily="82" charset="77"/>
                <a:sym typeface="宋体" panose="02010600030101010101" pitchFamily="2" charset="-122"/>
              </a:rPr>
              <a:t>(Logic Unit Table, LUT)</a:t>
            </a:r>
          </a:p>
          <a:p>
            <a:pPr marL="19050" indent="0">
              <a:lnSpc>
                <a:spcPct val="120000"/>
              </a:lnSpc>
              <a:buFontTx/>
              <a:buNone/>
            </a:pPr>
            <a:r>
              <a:rPr lang="en-US" altLang="zh-CN" sz="2400">
                <a:latin typeface="Tempus Sans ITC" pitchFamily="82" charset="77"/>
                <a:sym typeface="宋体" panose="02010600030101010101" pitchFamily="2" charset="-122"/>
              </a:rPr>
              <a:t>struct lut{</a:t>
            </a:r>
          </a:p>
          <a:p>
            <a:pPr marL="19050" indent="0">
              <a:lnSpc>
                <a:spcPct val="120000"/>
              </a:lnSpc>
              <a:buFontTx/>
              <a:buNone/>
            </a:pPr>
            <a:r>
              <a:rPr lang="en-US" altLang="zh-CN" sz="2400">
                <a:latin typeface="Tempus Sans ITC" pitchFamily="82" charset="77"/>
                <a:sym typeface="宋体" panose="02010600030101010101" pitchFamily="2" charset="-122"/>
              </a:rPr>
              <a:t>   item Logic_Device_Name;  //</a:t>
            </a:r>
            <a:r>
              <a:rPr lang="zh-CN" altLang="en-US" sz="2400">
                <a:latin typeface="Tempus Sans ITC" pitchFamily="82" charset="77"/>
                <a:sym typeface="宋体" panose="02010600030101010101" pitchFamily="2" charset="-122"/>
              </a:rPr>
              <a:t>逻辑设备名；</a:t>
            </a:r>
          </a:p>
          <a:p>
            <a:pPr marL="19050" indent="0">
              <a:lnSpc>
                <a:spcPct val="120000"/>
              </a:lnSpc>
              <a:buFontTx/>
              <a:buNone/>
            </a:pPr>
            <a:r>
              <a:rPr lang="zh-CN" altLang="en-US" sz="2400">
                <a:latin typeface="Tempus Sans ITC" pitchFamily="82" charset="77"/>
                <a:sym typeface="宋体" panose="02010600030101010101" pitchFamily="2" charset="-122"/>
              </a:rPr>
              <a:t>   </a:t>
            </a:r>
            <a:r>
              <a:rPr lang="en-US" altLang="zh-CN" sz="2400">
                <a:latin typeface="Tempus Sans ITC" pitchFamily="82" charset="77"/>
                <a:sym typeface="宋体" panose="02010600030101010101" pitchFamily="2" charset="-122"/>
              </a:rPr>
              <a:t>item Physics_Device_Name;  //</a:t>
            </a:r>
            <a:r>
              <a:rPr lang="zh-CN" altLang="en-US" sz="2400">
                <a:latin typeface="Tempus Sans ITC" pitchFamily="82" charset="77"/>
                <a:sym typeface="宋体" panose="02010600030101010101" pitchFamily="2" charset="-122"/>
              </a:rPr>
              <a:t>物理设备名；</a:t>
            </a:r>
          </a:p>
          <a:p>
            <a:pPr marL="19050" indent="0">
              <a:lnSpc>
                <a:spcPct val="120000"/>
              </a:lnSpc>
              <a:buFontTx/>
              <a:buNone/>
            </a:pP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a:t>
            </a:r>
          </a:p>
          <a:p>
            <a:pPr marL="19050" indent="0">
              <a:lnSpc>
                <a:spcPct val="120000"/>
              </a:lnSpc>
              <a:buFontTx/>
              <a:buNone/>
            </a:pPr>
            <a:r>
              <a:rPr lang="en-US" altLang="zh-CN" sz="2400">
                <a:latin typeface="Tempus Sans ITC" pitchFamily="82" charset="77"/>
                <a:sym typeface="宋体" panose="02010600030101010101" pitchFamily="2" charset="-122"/>
              </a:rPr>
              <a:t>(2)LUT</a:t>
            </a:r>
            <a:r>
              <a:rPr lang="zh-CN" altLang="en-US" sz="2400">
                <a:latin typeface="Tempus Sans ITC" pitchFamily="82" charset="77"/>
                <a:sym typeface="宋体" panose="02010600030101010101" pitchFamily="2" charset="-122"/>
              </a:rPr>
              <a:t>的设置问题</a:t>
            </a:r>
          </a:p>
          <a:p>
            <a:pPr marL="19050" indent="0">
              <a:lnSpc>
                <a:spcPct val="120000"/>
              </a:lnSpc>
              <a:buFontTx/>
              <a:buNone/>
            </a:pPr>
            <a:r>
              <a:rPr lang="zh-CN" altLang="en-US" sz="2400">
                <a:latin typeface="Tempus Sans ITC" pitchFamily="82" charset="77"/>
                <a:sym typeface="宋体" panose="02010600030101010101" pitchFamily="2" charset="-122"/>
              </a:rPr>
              <a:t>   在操作系统中，可以为整个系统设置一张</a:t>
            </a:r>
            <a:r>
              <a:rPr lang="en-US" altLang="zh-CN" sz="2400">
                <a:latin typeface="Tempus Sans ITC" pitchFamily="82" charset="77"/>
                <a:sym typeface="宋体" panose="02010600030101010101" pitchFamily="2" charset="-122"/>
              </a:rPr>
              <a:t>LUT</a:t>
            </a:r>
            <a:r>
              <a:rPr lang="zh-CN" altLang="en-US" sz="2400">
                <a:latin typeface="Tempus Sans ITC" pitchFamily="82" charset="77"/>
                <a:sym typeface="宋体" panose="02010600030101010101" pitchFamily="2" charset="-122"/>
              </a:rPr>
              <a:t>，也可以为每个用户设置一张</a:t>
            </a:r>
            <a:r>
              <a:rPr lang="en-US" altLang="zh-CN" sz="2400">
                <a:latin typeface="Tempus Sans ITC" pitchFamily="82" charset="77"/>
                <a:sym typeface="宋体" panose="02010600030101010101" pitchFamily="2" charset="-122"/>
              </a:rPr>
              <a:t>LUT</a:t>
            </a:r>
            <a:r>
              <a:rPr lang="zh-CN" altLang="en-US" sz="2400">
                <a:latin typeface="Tempus Sans ITC" pitchFamily="82" charset="77"/>
                <a:sym typeface="宋体" panose="02010600030101010101" pitchFamily="2" charset="-122"/>
              </a:rPr>
              <a:t>。</a:t>
            </a:r>
          </a:p>
        </p:txBody>
      </p:sp>
      <p:pic>
        <p:nvPicPr>
          <p:cNvPr id="124930" name="Picture 2" descr="无标题-4">
            <a:extLst>
              <a:ext uri="{FF2B5EF4-FFF2-40B4-BE49-F238E27FC236}">
                <a16:creationId xmlns:a16="http://schemas.microsoft.com/office/drawing/2014/main" id="{E3FCF4AA-5079-C04F-AFB0-E4F66B5E4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1" name="Picture 3" descr="无标题-5">
            <a:extLst>
              <a:ext uri="{FF2B5EF4-FFF2-40B4-BE49-F238E27FC236}">
                <a16:creationId xmlns:a16="http://schemas.microsoft.com/office/drawing/2014/main" id="{04CCAE89-6034-E743-B795-B904955EF1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2" name="标题 5">
            <a:extLst>
              <a:ext uri="{FF2B5EF4-FFF2-40B4-BE49-F238E27FC236}">
                <a16:creationId xmlns:a16="http://schemas.microsoft.com/office/drawing/2014/main" id="{A4FD8847-15D2-DB4F-AF74-E65C582D82CE}"/>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6.4.3 设备独立性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5"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7" dur="80"/>
                                        <p:tgtEl>
                                          <p:spTgt spid="2">
                                            <p:txEl>
                                              <p:pRg st="1" end="1"/>
                                            </p:txEl>
                                          </p:spTgt>
                                        </p:tgtEl>
                                        <p:attrNameLst>
                                          <p:attrName>fill.type</p:attrName>
                                        </p:attrNameLst>
                                      </p:cBhvr>
                                      <p:to>
                                        <p:strVal val="solid"/>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7" presetClass="entr" presetSubtype="0" fill="hold" nodeType="clickEffect">
                                  <p:stCondLst>
                                    <p:cond delay="0"/>
                                  </p:stCondLst>
                                  <p:iterate type="lt">
                                    <p:tmPct val="50000"/>
                                  </p:iterate>
                                  <p:childTnLst>
                                    <p:set>
                                      <p:cBhvr>
                                        <p:cTn id="21"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2"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24" dur="80"/>
                                        <p:tgtEl>
                                          <p:spTgt spid="2">
                                            <p:txEl>
                                              <p:pRg st="2" end="2"/>
                                            </p:txEl>
                                          </p:spTgt>
                                        </p:tgtEl>
                                        <p:attrNameLst>
                                          <p:attrName>fill.type</p:attrName>
                                        </p:attrNameLst>
                                      </p:cBhvr>
                                      <p:to>
                                        <p:strVal val="solid"/>
                                      </p:to>
                                    </p:set>
                                  </p:childTnLst>
                                </p:cTn>
                              </p:par>
                            </p:childTnLst>
                          </p:cTn>
                        </p:par>
                        <p:par>
                          <p:cTn id="25" fill="hold" nodeType="afterGroup">
                            <p:stCondLst>
                              <p:cond delay="480"/>
                            </p:stCondLst>
                            <p:childTnLst>
                              <p:par>
                                <p:cTn id="26" presetID="27" presetClass="entr" presetSubtype="0" fill="hold" nodeType="afterEffect">
                                  <p:stCondLst>
                                    <p:cond delay="0"/>
                                  </p:stCondLst>
                                  <p:iterate type="lt">
                                    <p:tmPct val="50000"/>
                                  </p:iterate>
                                  <p:childTnLst>
                                    <p:set>
                                      <p:cBhvr>
                                        <p:cTn id="27"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28"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2">
                                            <p:txEl>
                                              <p:pRg st="3" end="3"/>
                                            </p:txEl>
                                          </p:spTgt>
                                        </p:tgtEl>
                                        <p:attrNameLst>
                                          <p:attrName>fill.type</p:attrName>
                                        </p:attrNameLst>
                                      </p:cBhvr>
                                      <p:to>
                                        <p:strVal val="solid"/>
                                      </p:to>
                                    </p:set>
                                  </p:childTnLst>
                                </p:cTn>
                              </p:par>
                            </p:childTnLst>
                          </p:cTn>
                        </p:par>
                        <p:par>
                          <p:cTn id="31" fill="hold" nodeType="afterGroup">
                            <p:stCondLst>
                              <p:cond delay="1960"/>
                            </p:stCondLst>
                            <p:childTnLst>
                              <p:par>
                                <p:cTn id="32" presetID="27" presetClass="entr" presetSubtype="0" fill="hold" nodeType="afterEffect">
                                  <p:stCondLst>
                                    <p:cond delay="0"/>
                                  </p:stCondLst>
                                  <p:iterate type="lt">
                                    <p:tmPct val="50000"/>
                                  </p:iterate>
                                  <p:childTnLst>
                                    <p:set>
                                      <p:cBhvr>
                                        <p:cTn id="33"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34"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36" dur="80"/>
                                        <p:tgtEl>
                                          <p:spTgt spid="2">
                                            <p:txEl>
                                              <p:pRg st="4" end="4"/>
                                            </p:txEl>
                                          </p:spTgt>
                                        </p:tgtEl>
                                        <p:attrNameLst>
                                          <p:attrName>fill.type</p:attrName>
                                        </p:attrNameLst>
                                      </p:cBhvr>
                                      <p:to>
                                        <p:strVal val="solid"/>
                                      </p:to>
                                    </p:set>
                                  </p:childTnLst>
                                </p:cTn>
                              </p:par>
                            </p:childTnLst>
                          </p:cTn>
                        </p:par>
                        <p:par>
                          <p:cTn id="37" fill="hold" nodeType="afterGroup">
                            <p:stCondLst>
                              <p:cond delay="3520"/>
                            </p:stCondLst>
                            <p:childTnLst>
                              <p:par>
                                <p:cTn id="38" presetID="27" presetClass="entr" presetSubtype="0" fill="hold" nodeType="afterEffect">
                                  <p:stCondLst>
                                    <p:cond delay="0"/>
                                  </p:stCondLst>
                                  <p:iterate type="lt">
                                    <p:tmPct val="50000"/>
                                  </p:iterate>
                                  <p:childTnLst>
                                    <p:set>
                                      <p:cBhvr>
                                        <p:cTn id="39" dur="1" fill="hold">
                                          <p:stCondLst>
                                            <p:cond delay="0"/>
                                          </p:stCondLst>
                                        </p:cTn>
                                        <p:tgtEl>
                                          <p:spTgt spid="2">
                                            <p:txEl>
                                              <p:pRg st="5" end="5"/>
                                            </p:txEl>
                                          </p:spTgt>
                                        </p:tgtEl>
                                        <p:attrNameLst>
                                          <p:attrName>style.visibility</p:attrName>
                                        </p:attrNameLst>
                                      </p:cBhvr>
                                      <p:to>
                                        <p:strVal val="visible"/>
                                      </p:to>
                                    </p:set>
                                    <p:anim calcmode="discrete" valueType="clr">
                                      <p:cBhvr override="childStyle">
                                        <p:cTn id="40" dur="80"/>
                                        <p:tgtEl>
                                          <p:spTgt spid="2">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1" dur="80"/>
                                        <p:tgtEl>
                                          <p:spTgt spid="2">
                                            <p:txEl>
                                              <p:pRg st="5" end="5"/>
                                            </p:txEl>
                                          </p:spTgt>
                                        </p:tgtEl>
                                        <p:attrNameLst>
                                          <p:attrName>fillcolor</p:attrName>
                                        </p:attrNameLst>
                                      </p:cBhvr>
                                      <p:tavLst>
                                        <p:tav tm="0">
                                          <p:val>
                                            <p:clrVal>
                                              <a:schemeClr val="accent2"/>
                                            </p:clrVal>
                                          </p:val>
                                        </p:tav>
                                        <p:tav tm="50000">
                                          <p:val>
                                            <p:clrVal>
                                              <a:schemeClr val="hlink"/>
                                            </p:clrVal>
                                          </p:val>
                                        </p:tav>
                                      </p:tavLst>
                                    </p:anim>
                                    <p:set>
                                      <p:cBhvr>
                                        <p:cTn id="42" dur="80"/>
                                        <p:tgtEl>
                                          <p:spTgt spid="2">
                                            <p:txEl>
                                              <p:pRg st="5" end="5"/>
                                            </p:txEl>
                                          </p:spTgt>
                                        </p:tgtEl>
                                        <p:attrNameLst>
                                          <p:attrName>fill.type</p:attrName>
                                        </p:attrNameLst>
                                      </p:cBhvr>
                                      <p:to>
                                        <p:strVal val="solid"/>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7" presetClass="entr" presetSubtype="0" fill="hold" nodeType="clickEffect">
                                  <p:stCondLst>
                                    <p:cond delay="0"/>
                                  </p:stCondLst>
                                  <p:iterate type="lt">
                                    <p:tmPct val="50000"/>
                                  </p:iterate>
                                  <p:childTnLst>
                                    <p:set>
                                      <p:cBhvr>
                                        <p:cTn id="46" dur="1" fill="hold">
                                          <p:stCondLst>
                                            <p:cond delay="0"/>
                                          </p:stCondLst>
                                        </p:cTn>
                                        <p:tgtEl>
                                          <p:spTgt spid="2">
                                            <p:txEl>
                                              <p:pRg st="6" end="6"/>
                                            </p:txEl>
                                          </p:spTgt>
                                        </p:tgtEl>
                                        <p:attrNameLst>
                                          <p:attrName>style.visibility</p:attrName>
                                        </p:attrNameLst>
                                      </p:cBhvr>
                                      <p:to>
                                        <p:strVal val="visible"/>
                                      </p:to>
                                    </p:set>
                                    <p:anim calcmode="discrete" valueType="clr">
                                      <p:cBhvr override="childStyle">
                                        <p:cTn id="47" dur="80"/>
                                        <p:tgtEl>
                                          <p:spTgt spid="2">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8" dur="80"/>
                                        <p:tgtEl>
                                          <p:spTgt spid="2">
                                            <p:txEl>
                                              <p:pRg st="6" end="6"/>
                                            </p:txEl>
                                          </p:spTgt>
                                        </p:tgtEl>
                                        <p:attrNameLst>
                                          <p:attrName>fillcolor</p:attrName>
                                        </p:attrNameLst>
                                      </p:cBhvr>
                                      <p:tavLst>
                                        <p:tav tm="0">
                                          <p:val>
                                            <p:clrVal>
                                              <a:schemeClr val="accent2"/>
                                            </p:clrVal>
                                          </p:val>
                                        </p:tav>
                                        <p:tav tm="50000">
                                          <p:val>
                                            <p:clrVal>
                                              <a:schemeClr val="hlink"/>
                                            </p:clrVal>
                                          </p:val>
                                        </p:tav>
                                      </p:tavLst>
                                    </p:anim>
                                    <p:set>
                                      <p:cBhvr>
                                        <p:cTn id="49" dur="80"/>
                                        <p:tgtEl>
                                          <p:spTgt spid="2">
                                            <p:txEl>
                                              <p:pRg st="6" end="6"/>
                                            </p:txEl>
                                          </p:spTgt>
                                        </p:tgtEl>
                                        <p:attrNameLst>
                                          <p:attrName>fill.type</p:attrName>
                                        </p:attrNameLst>
                                      </p:cBhvr>
                                      <p:to>
                                        <p:strVal val="solid"/>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7" presetClass="entr" presetSubtype="0" fill="hold" nodeType="clickEffect">
                                  <p:stCondLst>
                                    <p:cond delay="0"/>
                                  </p:stCondLst>
                                  <p:iterate type="lt">
                                    <p:tmPct val="50000"/>
                                  </p:iterate>
                                  <p:childTnLst>
                                    <p:set>
                                      <p:cBhvr>
                                        <p:cTn id="53" dur="1" fill="hold">
                                          <p:stCondLst>
                                            <p:cond delay="0"/>
                                          </p:stCondLst>
                                        </p:cTn>
                                        <p:tgtEl>
                                          <p:spTgt spid="2">
                                            <p:txEl>
                                              <p:pRg st="7" end="7"/>
                                            </p:txEl>
                                          </p:spTgt>
                                        </p:tgtEl>
                                        <p:attrNameLst>
                                          <p:attrName>style.visibility</p:attrName>
                                        </p:attrNameLst>
                                      </p:cBhvr>
                                      <p:to>
                                        <p:strVal val="visible"/>
                                      </p:to>
                                    </p:set>
                                    <p:anim calcmode="discrete" valueType="clr">
                                      <p:cBhvr override="childStyle">
                                        <p:cTn id="54" dur="80"/>
                                        <p:tgtEl>
                                          <p:spTgt spid="2">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5" dur="80"/>
                                        <p:tgtEl>
                                          <p:spTgt spid="2">
                                            <p:txEl>
                                              <p:pRg st="7" end="7"/>
                                            </p:txEl>
                                          </p:spTgt>
                                        </p:tgtEl>
                                        <p:attrNameLst>
                                          <p:attrName>fillcolor</p:attrName>
                                        </p:attrNameLst>
                                      </p:cBhvr>
                                      <p:tavLst>
                                        <p:tav tm="0">
                                          <p:val>
                                            <p:clrVal>
                                              <a:schemeClr val="accent2"/>
                                            </p:clrVal>
                                          </p:val>
                                        </p:tav>
                                        <p:tav tm="50000">
                                          <p:val>
                                            <p:clrVal>
                                              <a:schemeClr val="hlink"/>
                                            </p:clrVal>
                                          </p:val>
                                        </p:tav>
                                      </p:tavLst>
                                    </p:anim>
                                    <p:set>
                                      <p:cBhvr>
                                        <p:cTn id="56" dur="80"/>
                                        <p:tgtEl>
                                          <p:spTgt spid="2">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0B3480A7-6CF0-3745-8943-360FF741D7EA}"/>
              </a:ext>
            </a:extLst>
          </p:cNvPr>
          <p:cNvSpPr>
            <a:spLocks noGrp="1" noChangeArrowheads="1"/>
          </p:cNvSpPr>
          <p:nvPr>
            <p:ph idx="4294967295"/>
          </p:nvPr>
        </p:nvSpPr>
        <p:spPr>
          <a:xfrm>
            <a:off x="395288" y="1700213"/>
            <a:ext cx="8391525" cy="4527550"/>
          </a:xfrm>
        </p:spPr>
        <p:txBody>
          <a:bodyPr/>
          <a:lstStyle/>
          <a:p>
            <a:pPr marL="19050" indent="0">
              <a:lnSpc>
                <a:spcPct val="120000"/>
              </a:lnSpc>
              <a:buFontTx/>
              <a:buNone/>
            </a:pPr>
            <a:r>
              <a:rPr lang="en-US" altLang="zh-CN" sz="2400">
                <a:latin typeface="Tempus Sans ITC" pitchFamily="82" charset="77"/>
                <a:sym typeface="宋体" panose="02010600030101010101" pitchFamily="2" charset="-122"/>
              </a:rPr>
              <a:t>3 </a:t>
            </a:r>
            <a:r>
              <a:rPr lang="zh-CN" altLang="en-US" sz="2400">
                <a:latin typeface="Tempus Sans ITC" pitchFamily="82" charset="77"/>
                <a:sym typeface="宋体" panose="02010600030101010101" pitchFamily="2" charset="-122"/>
              </a:rPr>
              <a:t>逻辑设备名到物理设备名映射的实现 </a:t>
            </a:r>
          </a:p>
          <a:p>
            <a:pPr marL="19050" indent="0">
              <a:lnSpc>
                <a:spcPct val="120000"/>
              </a:lnSpc>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逻辑设备表</a:t>
            </a:r>
            <a:r>
              <a:rPr lang="en-US" altLang="zh-CN" sz="2400">
                <a:latin typeface="Tempus Sans ITC" pitchFamily="82" charset="77"/>
                <a:sym typeface="宋体" panose="02010600030101010101" pitchFamily="2" charset="-122"/>
              </a:rPr>
              <a:t>(Logic Unit Table, LUT)</a:t>
            </a:r>
          </a:p>
          <a:p>
            <a:pPr marL="19050" indent="0">
              <a:lnSpc>
                <a:spcPct val="120000"/>
              </a:lnSpc>
              <a:buFontTx/>
              <a:buNone/>
            </a:pPr>
            <a:r>
              <a:rPr lang="en-US" altLang="zh-CN" sz="2400">
                <a:latin typeface="Tempus Sans ITC" pitchFamily="82" charset="77"/>
                <a:sym typeface="宋体" panose="02010600030101010101" pitchFamily="2" charset="-122"/>
              </a:rPr>
              <a:t>struct lut{</a:t>
            </a:r>
          </a:p>
          <a:p>
            <a:pPr marL="19050" indent="0">
              <a:lnSpc>
                <a:spcPct val="120000"/>
              </a:lnSpc>
              <a:buFontTx/>
              <a:buNone/>
            </a:pPr>
            <a:r>
              <a:rPr lang="en-US" altLang="zh-CN" sz="2400">
                <a:latin typeface="Tempus Sans ITC" pitchFamily="82" charset="77"/>
                <a:sym typeface="宋体" panose="02010600030101010101" pitchFamily="2" charset="-122"/>
              </a:rPr>
              <a:t>   item Logic_Device_Name;  //</a:t>
            </a:r>
            <a:r>
              <a:rPr lang="zh-CN" altLang="en-US" sz="2400">
                <a:latin typeface="Tempus Sans ITC" pitchFamily="82" charset="77"/>
                <a:sym typeface="宋体" panose="02010600030101010101" pitchFamily="2" charset="-122"/>
              </a:rPr>
              <a:t>逻辑设备名；</a:t>
            </a:r>
          </a:p>
          <a:p>
            <a:pPr marL="19050" indent="0">
              <a:lnSpc>
                <a:spcPct val="120000"/>
              </a:lnSpc>
              <a:buFontTx/>
              <a:buNone/>
            </a:pPr>
            <a:r>
              <a:rPr lang="zh-CN" altLang="en-US" sz="2400">
                <a:latin typeface="Tempus Sans ITC" pitchFamily="82" charset="77"/>
                <a:sym typeface="宋体" panose="02010600030101010101" pitchFamily="2" charset="-122"/>
              </a:rPr>
              <a:t>   </a:t>
            </a:r>
            <a:r>
              <a:rPr lang="en-US" altLang="zh-CN" sz="2400">
                <a:latin typeface="Tempus Sans ITC" pitchFamily="82" charset="77"/>
                <a:sym typeface="宋体" panose="02010600030101010101" pitchFamily="2" charset="-122"/>
              </a:rPr>
              <a:t>item Physics_Device_Name;  //</a:t>
            </a:r>
            <a:r>
              <a:rPr lang="zh-CN" altLang="en-US" sz="2400">
                <a:latin typeface="Tempus Sans ITC" pitchFamily="82" charset="77"/>
                <a:sym typeface="宋体" panose="02010600030101010101" pitchFamily="2" charset="-122"/>
              </a:rPr>
              <a:t>物理设备名；</a:t>
            </a:r>
          </a:p>
          <a:p>
            <a:pPr marL="19050" indent="0">
              <a:lnSpc>
                <a:spcPct val="120000"/>
              </a:lnSpc>
              <a:buFontTx/>
              <a:buNone/>
            </a:pP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a:t>
            </a:r>
          </a:p>
          <a:p>
            <a:pPr marL="19050" indent="0">
              <a:lnSpc>
                <a:spcPct val="120000"/>
              </a:lnSpc>
              <a:buFontTx/>
              <a:buNone/>
            </a:pPr>
            <a:r>
              <a:rPr lang="en-US" altLang="zh-CN" sz="2400">
                <a:latin typeface="Tempus Sans ITC" pitchFamily="82" charset="77"/>
                <a:sym typeface="宋体" panose="02010600030101010101" pitchFamily="2" charset="-122"/>
              </a:rPr>
              <a:t>(2)LUT</a:t>
            </a:r>
            <a:r>
              <a:rPr lang="zh-CN" altLang="en-US" sz="2400">
                <a:latin typeface="Tempus Sans ITC" pitchFamily="82" charset="77"/>
                <a:sym typeface="宋体" panose="02010600030101010101" pitchFamily="2" charset="-122"/>
              </a:rPr>
              <a:t>的设置问题</a:t>
            </a:r>
          </a:p>
          <a:p>
            <a:pPr marL="19050" indent="0">
              <a:lnSpc>
                <a:spcPct val="120000"/>
              </a:lnSpc>
              <a:buFontTx/>
              <a:buNone/>
            </a:pPr>
            <a:r>
              <a:rPr lang="zh-CN" altLang="en-US" sz="2400">
                <a:latin typeface="Tempus Sans ITC" pitchFamily="82" charset="77"/>
                <a:sym typeface="宋体" panose="02010600030101010101" pitchFamily="2" charset="-122"/>
              </a:rPr>
              <a:t>   在操作系统中，可以为整个系统设置一张</a:t>
            </a:r>
            <a:r>
              <a:rPr lang="en-US" altLang="zh-CN" sz="2400">
                <a:latin typeface="Tempus Sans ITC" pitchFamily="82" charset="77"/>
                <a:sym typeface="宋体" panose="02010600030101010101" pitchFamily="2" charset="-122"/>
              </a:rPr>
              <a:t>LUT</a:t>
            </a:r>
            <a:r>
              <a:rPr lang="zh-CN" altLang="en-US" sz="2400">
                <a:latin typeface="Tempus Sans ITC" pitchFamily="82" charset="77"/>
                <a:sym typeface="宋体" panose="02010600030101010101" pitchFamily="2" charset="-122"/>
              </a:rPr>
              <a:t>，也可以为每个用户设置一张</a:t>
            </a:r>
            <a:r>
              <a:rPr lang="en-US" altLang="zh-CN" sz="2400">
                <a:latin typeface="Tempus Sans ITC" pitchFamily="82" charset="77"/>
                <a:sym typeface="宋体" panose="02010600030101010101" pitchFamily="2" charset="-122"/>
              </a:rPr>
              <a:t>LUT</a:t>
            </a:r>
            <a:r>
              <a:rPr lang="zh-CN" altLang="en-US" sz="2400">
                <a:latin typeface="Tempus Sans ITC" pitchFamily="82" charset="77"/>
                <a:sym typeface="宋体" panose="02010600030101010101" pitchFamily="2" charset="-122"/>
              </a:rPr>
              <a:t>。</a:t>
            </a:r>
          </a:p>
        </p:txBody>
      </p:sp>
      <p:pic>
        <p:nvPicPr>
          <p:cNvPr id="125954" name="Picture 2" descr="无标题-4">
            <a:extLst>
              <a:ext uri="{FF2B5EF4-FFF2-40B4-BE49-F238E27FC236}">
                <a16:creationId xmlns:a16="http://schemas.microsoft.com/office/drawing/2014/main" id="{D24B7460-F64B-F244-BF63-9F05EED27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55" name="Picture 3" descr="无标题-5">
            <a:extLst>
              <a:ext uri="{FF2B5EF4-FFF2-40B4-BE49-F238E27FC236}">
                <a16:creationId xmlns:a16="http://schemas.microsoft.com/office/drawing/2014/main" id="{4AA24FAE-4F86-FA41-980A-84A3622786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6" name="标题 5">
            <a:extLst>
              <a:ext uri="{FF2B5EF4-FFF2-40B4-BE49-F238E27FC236}">
                <a16:creationId xmlns:a16="http://schemas.microsoft.com/office/drawing/2014/main" id="{3F4A72D5-C4ED-A040-B4EE-73538474082A}"/>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6.4.3 设备独立性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5"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7" dur="80"/>
                                        <p:tgtEl>
                                          <p:spTgt spid="2">
                                            <p:txEl>
                                              <p:pRg st="1" end="1"/>
                                            </p:txEl>
                                          </p:spTgt>
                                        </p:tgtEl>
                                        <p:attrNameLst>
                                          <p:attrName>fill.type</p:attrName>
                                        </p:attrNameLst>
                                      </p:cBhvr>
                                      <p:to>
                                        <p:strVal val="solid"/>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7" presetClass="entr" presetSubtype="0" fill="hold" nodeType="clickEffect">
                                  <p:stCondLst>
                                    <p:cond delay="0"/>
                                  </p:stCondLst>
                                  <p:iterate type="lt">
                                    <p:tmPct val="50000"/>
                                  </p:iterate>
                                  <p:childTnLst>
                                    <p:set>
                                      <p:cBhvr>
                                        <p:cTn id="21"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2"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24" dur="80"/>
                                        <p:tgtEl>
                                          <p:spTgt spid="2">
                                            <p:txEl>
                                              <p:pRg st="2" end="2"/>
                                            </p:txEl>
                                          </p:spTgt>
                                        </p:tgtEl>
                                        <p:attrNameLst>
                                          <p:attrName>fill.type</p:attrName>
                                        </p:attrNameLst>
                                      </p:cBhvr>
                                      <p:to>
                                        <p:strVal val="solid"/>
                                      </p:to>
                                    </p:set>
                                  </p:childTnLst>
                                </p:cTn>
                              </p:par>
                            </p:childTnLst>
                          </p:cTn>
                        </p:par>
                        <p:par>
                          <p:cTn id="25" fill="hold" nodeType="afterGroup">
                            <p:stCondLst>
                              <p:cond delay="480"/>
                            </p:stCondLst>
                            <p:childTnLst>
                              <p:par>
                                <p:cTn id="26" presetID="27" presetClass="entr" presetSubtype="0" fill="hold" nodeType="afterEffect">
                                  <p:stCondLst>
                                    <p:cond delay="0"/>
                                  </p:stCondLst>
                                  <p:iterate type="lt">
                                    <p:tmPct val="50000"/>
                                  </p:iterate>
                                  <p:childTnLst>
                                    <p:set>
                                      <p:cBhvr>
                                        <p:cTn id="27"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28"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2">
                                            <p:txEl>
                                              <p:pRg st="3" end="3"/>
                                            </p:txEl>
                                          </p:spTgt>
                                        </p:tgtEl>
                                        <p:attrNameLst>
                                          <p:attrName>fill.type</p:attrName>
                                        </p:attrNameLst>
                                      </p:cBhvr>
                                      <p:to>
                                        <p:strVal val="solid"/>
                                      </p:to>
                                    </p:set>
                                  </p:childTnLst>
                                </p:cTn>
                              </p:par>
                            </p:childTnLst>
                          </p:cTn>
                        </p:par>
                        <p:par>
                          <p:cTn id="31" fill="hold" nodeType="afterGroup">
                            <p:stCondLst>
                              <p:cond delay="1960"/>
                            </p:stCondLst>
                            <p:childTnLst>
                              <p:par>
                                <p:cTn id="32" presetID="27" presetClass="entr" presetSubtype="0" fill="hold" nodeType="afterEffect">
                                  <p:stCondLst>
                                    <p:cond delay="0"/>
                                  </p:stCondLst>
                                  <p:iterate type="lt">
                                    <p:tmPct val="50000"/>
                                  </p:iterate>
                                  <p:childTnLst>
                                    <p:set>
                                      <p:cBhvr>
                                        <p:cTn id="33"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34"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36" dur="80"/>
                                        <p:tgtEl>
                                          <p:spTgt spid="2">
                                            <p:txEl>
                                              <p:pRg st="4" end="4"/>
                                            </p:txEl>
                                          </p:spTgt>
                                        </p:tgtEl>
                                        <p:attrNameLst>
                                          <p:attrName>fill.type</p:attrName>
                                        </p:attrNameLst>
                                      </p:cBhvr>
                                      <p:to>
                                        <p:strVal val="solid"/>
                                      </p:to>
                                    </p:set>
                                  </p:childTnLst>
                                </p:cTn>
                              </p:par>
                            </p:childTnLst>
                          </p:cTn>
                        </p:par>
                        <p:par>
                          <p:cTn id="37" fill="hold" nodeType="afterGroup">
                            <p:stCondLst>
                              <p:cond delay="3520"/>
                            </p:stCondLst>
                            <p:childTnLst>
                              <p:par>
                                <p:cTn id="38" presetID="27" presetClass="entr" presetSubtype="0" fill="hold" nodeType="afterEffect">
                                  <p:stCondLst>
                                    <p:cond delay="0"/>
                                  </p:stCondLst>
                                  <p:iterate type="lt">
                                    <p:tmPct val="50000"/>
                                  </p:iterate>
                                  <p:childTnLst>
                                    <p:set>
                                      <p:cBhvr>
                                        <p:cTn id="39" dur="1" fill="hold">
                                          <p:stCondLst>
                                            <p:cond delay="0"/>
                                          </p:stCondLst>
                                        </p:cTn>
                                        <p:tgtEl>
                                          <p:spTgt spid="2">
                                            <p:txEl>
                                              <p:pRg st="5" end="5"/>
                                            </p:txEl>
                                          </p:spTgt>
                                        </p:tgtEl>
                                        <p:attrNameLst>
                                          <p:attrName>style.visibility</p:attrName>
                                        </p:attrNameLst>
                                      </p:cBhvr>
                                      <p:to>
                                        <p:strVal val="visible"/>
                                      </p:to>
                                    </p:set>
                                    <p:anim calcmode="discrete" valueType="clr">
                                      <p:cBhvr override="childStyle">
                                        <p:cTn id="40" dur="80"/>
                                        <p:tgtEl>
                                          <p:spTgt spid="2">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1" dur="80"/>
                                        <p:tgtEl>
                                          <p:spTgt spid="2">
                                            <p:txEl>
                                              <p:pRg st="5" end="5"/>
                                            </p:txEl>
                                          </p:spTgt>
                                        </p:tgtEl>
                                        <p:attrNameLst>
                                          <p:attrName>fillcolor</p:attrName>
                                        </p:attrNameLst>
                                      </p:cBhvr>
                                      <p:tavLst>
                                        <p:tav tm="0">
                                          <p:val>
                                            <p:clrVal>
                                              <a:schemeClr val="accent2"/>
                                            </p:clrVal>
                                          </p:val>
                                        </p:tav>
                                        <p:tav tm="50000">
                                          <p:val>
                                            <p:clrVal>
                                              <a:schemeClr val="hlink"/>
                                            </p:clrVal>
                                          </p:val>
                                        </p:tav>
                                      </p:tavLst>
                                    </p:anim>
                                    <p:set>
                                      <p:cBhvr>
                                        <p:cTn id="42" dur="80"/>
                                        <p:tgtEl>
                                          <p:spTgt spid="2">
                                            <p:txEl>
                                              <p:pRg st="5" end="5"/>
                                            </p:txEl>
                                          </p:spTgt>
                                        </p:tgtEl>
                                        <p:attrNameLst>
                                          <p:attrName>fill.type</p:attrName>
                                        </p:attrNameLst>
                                      </p:cBhvr>
                                      <p:to>
                                        <p:strVal val="solid"/>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7" presetClass="entr" presetSubtype="0" fill="hold" nodeType="clickEffect">
                                  <p:stCondLst>
                                    <p:cond delay="0"/>
                                  </p:stCondLst>
                                  <p:iterate type="lt">
                                    <p:tmPct val="50000"/>
                                  </p:iterate>
                                  <p:childTnLst>
                                    <p:set>
                                      <p:cBhvr>
                                        <p:cTn id="46" dur="1" fill="hold">
                                          <p:stCondLst>
                                            <p:cond delay="0"/>
                                          </p:stCondLst>
                                        </p:cTn>
                                        <p:tgtEl>
                                          <p:spTgt spid="2">
                                            <p:txEl>
                                              <p:pRg st="6" end="6"/>
                                            </p:txEl>
                                          </p:spTgt>
                                        </p:tgtEl>
                                        <p:attrNameLst>
                                          <p:attrName>style.visibility</p:attrName>
                                        </p:attrNameLst>
                                      </p:cBhvr>
                                      <p:to>
                                        <p:strVal val="visible"/>
                                      </p:to>
                                    </p:set>
                                    <p:anim calcmode="discrete" valueType="clr">
                                      <p:cBhvr override="childStyle">
                                        <p:cTn id="47" dur="80"/>
                                        <p:tgtEl>
                                          <p:spTgt spid="2">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8" dur="80"/>
                                        <p:tgtEl>
                                          <p:spTgt spid="2">
                                            <p:txEl>
                                              <p:pRg st="6" end="6"/>
                                            </p:txEl>
                                          </p:spTgt>
                                        </p:tgtEl>
                                        <p:attrNameLst>
                                          <p:attrName>fillcolor</p:attrName>
                                        </p:attrNameLst>
                                      </p:cBhvr>
                                      <p:tavLst>
                                        <p:tav tm="0">
                                          <p:val>
                                            <p:clrVal>
                                              <a:schemeClr val="accent2"/>
                                            </p:clrVal>
                                          </p:val>
                                        </p:tav>
                                        <p:tav tm="50000">
                                          <p:val>
                                            <p:clrVal>
                                              <a:schemeClr val="hlink"/>
                                            </p:clrVal>
                                          </p:val>
                                        </p:tav>
                                      </p:tavLst>
                                    </p:anim>
                                    <p:set>
                                      <p:cBhvr>
                                        <p:cTn id="49" dur="80"/>
                                        <p:tgtEl>
                                          <p:spTgt spid="2">
                                            <p:txEl>
                                              <p:pRg st="6" end="6"/>
                                            </p:txEl>
                                          </p:spTgt>
                                        </p:tgtEl>
                                        <p:attrNameLst>
                                          <p:attrName>fill.type</p:attrName>
                                        </p:attrNameLst>
                                      </p:cBhvr>
                                      <p:to>
                                        <p:strVal val="solid"/>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7" presetClass="entr" presetSubtype="0" fill="hold" nodeType="clickEffect">
                                  <p:stCondLst>
                                    <p:cond delay="0"/>
                                  </p:stCondLst>
                                  <p:iterate type="lt">
                                    <p:tmPct val="50000"/>
                                  </p:iterate>
                                  <p:childTnLst>
                                    <p:set>
                                      <p:cBhvr>
                                        <p:cTn id="53" dur="1" fill="hold">
                                          <p:stCondLst>
                                            <p:cond delay="0"/>
                                          </p:stCondLst>
                                        </p:cTn>
                                        <p:tgtEl>
                                          <p:spTgt spid="2">
                                            <p:txEl>
                                              <p:pRg st="7" end="7"/>
                                            </p:txEl>
                                          </p:spTgt>
                                        </p:tgtEl>
                                        <p:attrNameLst>
                                          <p:attrName>style.visibility</p:attrName>
                                        </p:attrNameLst>
                                      </p:cBhvr>
                                      <p:to>
                                        <p:strVal val="visible"/>
                                      </p:to>
                                    </p:set>
                                    <p:anim calcmode="discrete" valueType="clr">
                                      <p:cBhvr override="childStyle">
                                        <p:cTn id="54" dur="80"/>
                                        <p:tgtEl>
                                          <p:spTgt spid="2">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5" dur="80"/>
                                        <p:tgtEl>
                                          <p:spTgt spid="2">
                                            <p:txEl>
                                              <p:pRg st="7" end="7"/>
                                            </p:txEl>
                                          </p:spTgt>
                                        </p:tgtEl>
                                        <p:attrNameLst>
                                          <p:attrName>fillcolor</p:attrName>
                                        </p:attrNameLst>
                                      </p:cBhvr>
                                      <p:tavLst>
                                        <p:tav tm="0">
                                          <p:val>
                                            <p:clrVal>
                                              <a:schemeClr val="accent2"/>
                                            </p:clrVal>
                                          </p:val>
                                        </p:tav>
                                        <p:tav tm="50000">
                                          <p:val>
                                            <p:clrVal>
                                              <a:schemeClr val="hlink"/>
                                            </p:clrVal>
                                          </p:val>
                                        </p:tav>
                                      </p:tavLst>
                                    </p:anim>
                                    <p:set>
                                      <p:cBhvr>
                                        <p:cTn id="56" dur="80"/>
                                        <p:tgtEl>
                                          <p:spTgt spid="2">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D8DC2175-D182-584E-A06C-EF31866C3E54}"/>
              </a:ext>
            </a:extLst>
          </p:cNvPr>
          <p:cNvSpPr>
            <a:spLocks noGrp="1" noChangeArrowheads="1"/>
          </p:cNvSpPr>
          <p:nvPr>
            <p:ph idx="4294967295"/>
          </p:nvPr>
        </p:nvSpPr>
        <p:spPr>
          <a:xfrm>
            <a:off x="395288" y="1700213"/>
            <a:ext cx="8391525" cy="4527550"/>
          </a:xfrm>
        </p:spPr>
        <p:txBody>
          <a:bodyPr/>
          <a:lstStyle/>
          <a:p>
            <a:pPr marL="19050" indent="0">
              <a:lnSpc>
                <a:spcPct val="120000"/>
              </a:lnSpc>
              <a:buFontTx/>
              <a:buNone/>
            </a:pPr>
            <a:r>
              <a:rPr lang="en-US" altLang="zh-CN" sz="2400">
                <a:latin typeface="Tempus Sans ITC" pitchFamily="82" charset="77"/>
                <a:sym typeface="宋体" panose="02010600030101010101" pitchFamily="2" charset="-122"/>
              </a:rPr>
              <a:t>1 </a:t>
            </a:r>
            <a:r>
              <a:rPr lang="zh-CN" altLang="en-US" sz="2400">
                <a:latin typeface="Tempus Sans ITC" pitchFamily="82" charset="77"/>
                <a:sym typeface="宋体" panose="02010600030101010101" pitchFamily="2" charset="-122"/>
              </a:rPr>
              <a:t>基本的设备分配程序 </a:t>
            </a:r>
          </a:p>
          <a:p>
            <a:pPr marL="19050" indent="0">
              <a:lnSpc>
                <a:spcPct val="120000"/>
              </a:lnSpc>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分配设备 </a:t>
            </a:r>
          </a:p>
          <a:p>
            <a:pPr marL="19050" indent="0">
              <a:lnSpc>
                <a:spcPct val="120000"/>
              </a:lnSpc>
            </a:pPr>
            <a:r>
              <a:rPr lang="zh-CN" altLang="en-US" sz="2400">
                <a:latin typeface="Tempus Sans ITC" pitchFamily="82" charset="77"/>
                <a:sym typeface="宋体" panose="02010600030101010101" pitchFamily="2" charset="-122"/>
              </a:rPr>
              <a:t>物理设备名</a:t>
            </a:r>
            <a:r>
              <a:rPr lang="en-US" altLang="zh-CN" sz="2400">
                <a:latin typeface="Tempus Sans ITC" pitchFamily="82" charset="77"/>
                <a:sym typeface="宋体" panose="02010600030101010101" pitchFamily="2" charset="-122"/>
              </a:rPr>
              <a:t>SDT</a:t>
            </a:r>
            <a:r>
              <a:rPr lang="en-US" altLang="en-US" sz="2400">
                <a:latin typeface="Tempus Sans ITC" pitchFamily="82" charset="77"/>
                <a:sym typeface="宋体" panose="02010600030101010101" pitchFamily="2" charset="-122"/>
              </a:rPr>
              <a:t>--&gt;</a:t>
            </a:r>
            <a:r>
              <a:rPr lang="en-US" altLang="zh-CN" sz="2400">
                <a:latin typeface="Tempus Sans ITC" pitchFamily="82" charset="77"/>
                <a:sym typeface="宋体" panose="02010600030101010101" pitchFamily="2" charset="-122"/>
              </a:rPr>
              <a:t>DCT</a:t>
            </a:r>
            <a:r>
              <a:rPr lang="zh-CN" altLang="en-US" sz="2400">
                <a:latin typeface="Tempus Sans ITC" pitchFamily="82" charset="77"/>
                <a:sym typeface="宋体" panose="02010600030101010101" pitchFamily="2" charset="-122"/>
              </a:rPr>
              <a:t>（忙</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等待队列</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安全</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分配</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等待队列</a:t>
            </a:r>
            <a:r>
              <a:rPr lang="en-US" altLang="zh-CN" sz="2400">
                <a:latin typeface="Tempus Sans ITC" pitchFamily="82" charset="77"/>
                <a:sym typeface="宋体" panose="02010600030101010101" pitchFamily="2" charset="-122"/>
              </a:rPr>
              <a:t>)</a:t>
            </a:r>
          </a:p>
          <a:p>
            <a:pPr marL="19050" indent="0">
              <a:lnSpc>
                <a:spcPct val="120000"/>
              </a:lnSpc>
              <a:buFontTx/>
              <a:buNone/>
            </a:pPr>
            <a:r>
              <a:rPr lang="en-US" altLang="zh-CN" sz="2400">
                <a:latin typeface="Tempus Sans ITC" pitchFamily="82" charset="77"/>
                <a:sym typeface="宋体" panose="02010600030101010101" pitchFamily="2" charset="-122"/>
              </a:rPr>
              <a:t>(2)</a:t>
            </a:r>
            <a:r>
              <a:rPr lang="zh-CN" altLang="en-US" sz="2400">
                <a:latin typeface="Tempus Sans ITC" pitchFamily="82" charset="77"/>
                <a:sym typeface="宋体" panose="02010600030101010101" pitchFamily="2" charset="-122"/>
              </a:rPr>
              <a:t>分配控制器</a:t>
            </a:r>
          </a:p>
          <a:p>
            <a:pPr marL="19050" indent="0">
              <a:lnSpc>
                <a:spcPct val="120000"/>
              </a:lnSpc>
            </a:pPr>
            <a:r>
              <a:rPr lang="en-US" altLang="zh-CN" sz="2400">
                <a:latin typeface="Tempus Sans ITC" pitchFamily="82" charset="77"/>
                <a:sym typeface="宋体" panose="02010600030101010101" pitchFamily="2" charset="-122"/>
              </a:rPr>
              <a:t>DCT</a:t>
            </a:r>
            <a:r>
              <a:rPr lang="en-US" altLang="en-US" sz="2400">
                <a:latin typeface="Tempus Sans ITC" pitchFamily="82" charset="77"/>
                <a:sym typeface="宋体" panose="02010600030101010101" pitchFamily="2" charset="-122"/>
              </a:rPr>
              <a:t>--&gt;</a:t>
            </a:r>
            <a:r>
              <a:rPr lang="en-US" altLang="zh-CN" sz="2400">
                <a:latin typeface="Tempus Sans ITC" pitchFamily="82" charset="77"/>
                <a:sym typeface="宋体" panose="02010600030101010101" pitchFamily="2" charset="-122"/>
              </a:rPr>
              <a:t>COCT (</a:t>
            </a:r>
            <a:r>
              <a:rPr lang="zh-CN" altLang="en-US" sz="2400">
                <a:latin typeface="Tempus Sans ITC" pitchFamily="82" charset="77"/>
                <a:sym typeface="宋体" panose="02010600030101010101" pitchFamily="2" charset="-122"/>
              </a:rPr>
              <a:t>忙</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等待队列</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分配</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a:t>
            </a:r>
          </a:p>
          <a:p>
            <a:pPr marL="19050" indent="0">
              <a:lnSpc>
                <a:spcPct val="120000"/>
              </a:lnSpc>
              <a:buFontTx/>
              <a:buNone/>
            </a:pPr>
            <a:r>
              <a:rPr lang="en-US" altLang="zh-CN" sz="2400">
                <a:latin typeface="Tempus Sans ITC" pitchFamily="82" charset="77"/>
                <a:sym typeface="宋体" panose="02010600030101010101" pitchFamily="2" charset="-122"/>
              </a:rPr>
              <a:t>(3)</a:t>
            </a:r>
            <a:r>
              <a:rPr lang="zh-CN" altLang="en-US" sz="2400">
                <a:latin typeface="Tempus Sans ITC" pitchFamily="82" charset="77"/>
                <a:sym typeface="宋体" panose="02010600030101010101" pitchFamily="2" charset="-122"/>
              </a:rPr>
              <a:t>分配通道 </a:t>
            </a:r>
          </a:p>
          <a:p>
            <a:pPr marL="19050" indent="0">
              <a:lnSpc>
                <a:spcPct val="120000"/>
              </a:lnSpc>
            </a:pPr>
            <a:r>
              <a:rPr lang="en-US" altLang="zh-CN" sz="2400">
                <a:latin typeface="Tempus Sans ITC" pitchFamily="82" charset="77"/>
                <a:sym typeface="宋体" panose="02010600030101010101" pitchFamily="2" charset="-122"/>
              </a:rPr>
              <a:t>COCT</a:t>
            </a:r>
            <a:r>
              <a:rPr lang="en-US" altLang="en-US" sz="2400">
                <a:latin typeface="Tempus Sans ITC" pitchFamily="82" charset="77"/>
                <a:sym typeface="宋体" panose="02010600030101010101" pitchFamily="2" charset="-122"/>
              </a:rPr>
              <a:t>--&gt;</a:t>
            </a:r>
            <a:r>
              <a:rPr lang="en-US" altLang="zh-CN" sz="2400">
                <a:latin typeface="Tempus Sans ITC" pitchFamily="82" charset="77"/>
                <a:sym typeface="宋体" panose="02010600030101010101" pitchFamily="2" charset="-122"/>
              </a:rPr>
              <a:t>CHCT (</a:t>
            </a:r>
            <a:r>
              <a:rPr lang="zh-CN" altLang="en-US" sz="2400">
                <a:latin typeface="Tempus Sans ITC" pitchFamily="82" charset="77"/>
                <a:sym typeface="宋体" panose="02010600030101010101" pitchFamily="2" charset="-122"/>
              </a:rPr>
              <a:t>忙</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等待队列</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分配</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a:t>
            </a:r>
          </a:p>
          <a:p>
            <a:pPr marL="19050" indent="0">
              <a:lnSpc>
                <a:spcPct val="120000"/>
              </a:lnSpc>
              <a:buFontTx/>
              <a:buNone/>
            </a:pPr>
            <a:r>
              <a:rPr lang="zh-CN" altLang="en-US" sz="2400">
                <a:latin typeface="Tempus Sans ITC" pitchFamily="82" charset="77"/>
                <a:sym typeface="宋体" panose="02010600030101010101" pitchFamily="2" charset="-122"/>
              </a:rPr>
              <a:t>      </a:t>
            </a:r>
            <a:r>
              <a:rPr lang="zh-CN" altLang="en-US" sz="2400">
                <a:latin typeface="黑体" panose="02010609060101010101" pitchFamily="49" charset="-122"/>
                <a:ea typeface="黑体" panose="02010609060101010101" pitchFamily="49" charset="-122"/>
                <a:sym typeface="宋体" panose="02010600030101010101" pitchFamily="2" charset="-122"/>
              </a:rPr>
              <a:t>在具有通道的</a:t>
            </a:r>
            <a:r>
              <a:rPr lang="en-US" altLang="zh-CN" sz="2400">
                <a:latin typeface="黑体" panose="02010609060101010101" pitchFamily="49" charset="-122"/>
                <a:ea typeface="黑体" panose="02010609060101010101" pitchFamily="49" charset="-122"/>
                <a:sym typeface="宋体" panose="02010600030101010101" pitchFamily="2" charset="-122"/>
              </a:rPr>
              <a:t>I/O</a:t>
            </a:r>
            <a:r>
              <a:rPr lang="zh-CN" altLang="en-US" sz="2400">
                <a:latin typeface="黑体" panose="02010609060101010101" pitchFamily="49" charset="-122"/>
                <a:ea typeface="黑体" panose="02010609060101010101" pitchFamily="49" charset="-122"/>
                <a:sym typeface="宋体" panose="02010600030101010101" pitchFamily="2" charset="-122"/>
              </a:rPr>
              <a:t>系统中，分配算法对各资源的分配顺序为设备→控制器→通道。只有三者都分配成功后，才能启动</a:t>
            </a:r>
            <a:r>
              <a:rPr lang="en-US" altLang="zh-CN" sz="2400">
                <a:latin typeface="黑体" panose="02010609060101010101" pitchFamily="49" charset="-122"/>
                <a:ea typeface="黑体" panose="02010609060101010101" pitchFamily="49" charset="-122"/>
                <a:sym typeface="宋体" panose="02010600030101010101" pitchFamily="2" charset="-122"/>
              </a:rPr>
              <a:t>I/O</a:t>
            </a:r>
            <a:r>
              <a:rPr lang="zh-CN" altLang="en-US" sz="2400">
                <a:latin typeface="黑体" panose="02010609060101010101" pitchFamily="49" charset="-122"/>
                <a:ea typeface="黑体" panose="02010609060101010101" pitchFamily="49" charset="-122"/>
                <a:sym typeface="宋体" panose="02010600030101010101" pitchFamily="2" charset="-122"/>
              </a:rPr>
              <a:t>进行数据传送。</a:t>
            </a:r>
          </a:p>
        </p:txBody>
      </p:sp>
      <p:pic>
        <p:nvPicPr>
          <p:cNvPr id="126978" name="Picture 2" descr="无标题-4">
            <a:extLst>
              <a:ext uri="{FF2B5EF4-FFF2-40B4-BE49-F238E27FC236}">
                <a16:creationId xmlns:a16="http://schemas.microsoft.com/office/drawing/2014/main" id="{780B4B8D-53C7-734D-B338-C5E08C553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979" name="Picture 3" descr="无标题-5">
            <a:extLst>
              <a:ext uri="{FF2B5EF4-FFF2-40B4-BE49-F238E27FC236}">
                <a16:creationId xmlns:a16="http://schemas.microsoft.com/office/drawing/2014/main" id="{D9D02AF7-0B62-7841-896E-E9E1E51F18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0" name="标题 5">
            <a:extLst>
              <a:ext uri="{FF2B5EF4-FFF2-40B4-BE49-F238E27FC236}">
                <a16:creationId xmlns:a16="http://schemas.microsoft.com/office/drawing/2014/main" id="{FA764B14-E417-4145-A713-61A14ED34EA7}"/>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6.4.4 独占设备的分配程序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left)">
                                      <p:cBhvr>
                                        <p:cTn id="15" dur="500"/>
                                        <p:tgtEl>
                                          <p:spTgt spid="2">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wipe(left)">
                                      <p:cBhvr>
                                        <p:cTn id="20" dur="500"/>
                                        <p:tgtEl>
                                          <p:spTgt spid="2">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wipe(left)">
                                      <p:cBhvr>
                                        <p:cTn id="25" dur="500"/>
                                        <p:tgtEl>
                                          <p:spTgt spid="2">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wipe(left)">
                                      <p:cBhvr>
                                        <p:cTn id="30" dur="500"/>
                                        <p:tgtEl>
                                          <p:spTgt spid="2">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wipe(left)">
                                      <p:cBhvr>
                                        <p:cTn id="35" dur="500"/>
                                        <p:tgtEl>
                                          <p:spTgt spid="2">
                                            <p:txEl>
                                              <p:pRg st="5" end="5"/>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Effect transition="in" filter="wipe(left)">
                                      <p:cBhvr>
                                        <p:cTn id="40" dur="500"/>
                                        <p:tgtEl>
                                          <p:spTgt spid="2">
                                            <p:txEl>
                                              <p:pRg st="6" end="6"/>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2">
                                            <p:txEl>
                                              <p:pRg st="7" end="7"/>
                                            </p:txEl>
                                          </p:spTgt>
                                        </p:tgtEl>
                                        <p:attrNameLst>
                                          <p:attrName>style.visibility</p:attrName>
                                        </p:attrNameLst>
                                      </p:cBhvr>
                                      <p:to>
                                        <p:strVal val="visible"/>
                                      </p:to>
                                    </p:set>
                                    <p:animEffect transition="in" filter="wipe(left)">
                                      <p:cBhvr>
                                        <p:cTn id="45"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8001" name="Picture 2" descr="无标题-4">
            <a:extLst>
              <a:ext uri="{FF2B5EF4-FFF2-40B4-BE49-F238E27FC236}">
                <a16:creationId xmlns:a16="http://schemas.microsoft.com/office/drawing/2014/main" id="{E3644D86-9FA9-564D-89CE-2105EEED9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02" name="Picture 3" descr="无标题-5">
            <a:extLst>
              <a:ext uri="{FF2B5EF4-FFF2-40B4-BE49-F238E27FC236}">
                <a16:creationId xmlns:a16="http://schemas.microsoft.com/office/drawing/2014/main" id="{C5B60D54-831C-F442-8064-9313880962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F2852D8A-3460-B148-BBCE-59D13B030804}"/>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 图6-17物理设备分配的数据结构</a:t>
            </a:r>
          </a:p>
        </p:txBody>
      </p:sp>
      <p:pic>
        <p:nvPicPr>
          <p:cNvPr id="7" name="图片 6">
            <a:extLst>
              <a:ext uri="{FF2B5EF4-FFF2-40B4-BE49-F238E27FC236}">
                <a16:creationId xmlns:a16="http://schemas.microsoft.com/office/drawing/2014/main" id="{BA046B50-AF43-5743-86C8-C7C0F30129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755775"/>
            <a:ext cx="89916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edge">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3AADF90F-A802-0D4F-A1F9-886B16CF7016}"/>
              </a:ext>
            </a:extLst>
          </p:cNvPr>
          <p:cNvSpPr>
            <a:spLocks noGrp="1" noChangeArrowheads="1"/>
          </p:cNvSpPr>
          <p:nvPr>
            <p:ph idx="4294967295"/>
          </p:nvPr>
        </p:nvSpPr>
        <p:spPr>
          <a:xfrm>
            <a:off x="395288" y="1700213"/>
            <a:ext cx="8391525" cy="4527550"/>
          </a:xfrm>
        </p:spPr>
        <p:txBody>
          <a:bodyPr/>
          <a:lstStyle/>
          <a:p>
            <a:pPr marL="19050" indent="0">
              <a:lnSpc>
                <a:spcPct val="120000"/>
              </a:lnSpc>
              <a:buFontTx/>
              <a:buNone/>
            </a:pPr>
            <a:r>
              <a:rPr lang="en-US" altLang="zh-CN" sz="2400">
                <a:latin typeface="Tempus Sans ITC" pitchFamily="82" charset="77"/>
                <a:sym typeface="宋体" panose="02010600030101010101" pitchFamily="2" charset="-122"/>
              </a:rPr>
              <a:t>2 </a:t>
            </a:r>
            <a:r>
              <a:rPr lang="zh-CN" altLang="en-US" sz="2400">
                <a:latin typeface="Tempus Sans ITC" pitchFamily="82" charset="77"/>
                <a:sym typeface="宋体" panose="02010600030101010101" pitchFamily="2" charset="-122"/>
              </a:rPr>
              <a:t>设备分配程序的改进 </a:t>
            </a:r>
          </a:p>
          <a:p>
            <a:pPr marL="19050" indent="0">
              <a:lnSpc>
                <a:spcPct val="120000"/>
              </a:lnSpc>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增加设备的独立性</a:t>
            </a:r>
          </a:p>
          <a:p>
            <a:pPr marL="19050" indent="0">
              <a:lnSpc>
                <a:spcPct val="120000"/>
              </a:lnSpc>
              <a:buFontTx/>
              <a:buNone/>
            </a:pPr>
            <a:r>
              <a:rPr lang="zh-CN" altLang="en-US" sz="2400">
                <a:latin typeface="Tempus Sans ITC" pitchFamily="82" charset="77"/>
                <a:sym typeface="宋体" panose="02010600030101010101" pitchFamily="2" charset="-122"/>
              </a:rPr>
              <a:t>为了获得设备的独立性，进程应使用逻辑设备名请求设备，进而进行输入输出，如图</a:t>
            </a:r>
            <a:r>
              <a:rPr lang="en-US" altLang="zh-CN" sz="2400">
                <a:latin typeface="Tempus Sans ITC" pitchFamily="82" charset="77"/>
                <a:sym typeface="宋体" panose="02010600030101010101" pitchFamily="2" charset="-122"/>
              </a:rPr>
              <a:t>6-18</a:t>
            </a:r>
            <a:r>
              <a:rPr lang="zh-CN" altLang="en-US" sz="2400">
                <a:latin typeface="Tempus Sans ITC" pitchFamily="82" charset="77"/>
                <a:sym typeface="宋体" panose="02010600030101010101" pitchFamily="2" charset="-122"/>
              </a:rPr>
              <a:t>所示。</a:t>
            </a:r>
          </a:p>
          <a:p>
            <a:pPr marL="19050" indent="0">
              <a:lnSpc>
                <a:spcPct val="120000"/>
              </a:lnSpc>
              <a:buFontTx/>
              <a:buNone/>
            </a:pPr>
            <a:endParaRPr lang="zh-CN" altLang="en-US" sz="2400">
              <a:latin typeface="Tempus Sans ITC" pitchFamily="82" charset="77"/>
              <a:sym typeface="宋体" panose="02010600030101010101" pitchFamily="2" charset="-122"/>
            </a:endParaRPr>
          </a:p>
          <a:p>
            <a:pPr marL="19050" indent="0">
              <a:lnSpc>
                <a:spcPct val="120000"/>
              </a:lnSpc>
              <a:buFontTx/>
              <a:buNone/>
            </a:pPr>
            <a:r>
              <a:rPr lang="en-US" altLang="zh-CN" sz="2400">
                <a:latin typeface="Tempus Sans ITC" pitchFamily="82" charset="77"/>
                <a:sym typeface="宋体" panose="02010600030101010101" pitchFamily="2" charset="-122"/>
              </a:rPr>
              <a:t>(2)</a:t>
            </a:r>
            <a:r>
              <a:rPr lang="zh-CN" altLang="en-US" sz="2400">
                <a:latin typeface="Tempus Sans ITC" pitchFamily="82" charset="77"/>
                <a:sym typeface="宋体" panose="02010600030101010101" pitchFamily="2" charset="-122"/>
              </a:rPr>
              <a:t>考虑多通路情况</a:t>
            </a:r>
          </a:p>
          <a:p>
            <a:pPr marL="19050" indent="0">
              <a:lnSpc>
                <a:spcPct val="120000"/>
              </a:lnSpc>
              <a:buFontTx/>
              <a:buNone/>
            </a:pPr>
            <a:r>
              <a:rPr lang="zh-CN" altLang="en-US" sz="2400">
                <a:latin typeface="Tempus Sans ITC" pitchFamily="82" charset="77"/>
                <a:sym typeface="宋体" panose="02010600030101010101" pitchFamily="2" charset="-122"/>
              </a:rPr>
              <a:t>充分提高通路的利用率，如图</a:t>
            </a:r>
            <a:r>
              <a:rPr lang="en-US" altLang="zh-CN" sz="2400">
                <a:latin typeface="Tempus Sans ITC" pitchFamily="82" charset="77"/>
                <a:sym typeface="宋体" panose="02010600030101010101" pitchFamily="2" charset="-122"/>
              </a:rPr>
              <a:t>6-5</a:t>
            </a:r>
            <a:r>
              <a:rPr lang="zh-CN" altLang="en-US" sz="2400">
                <a:latin typeface="Tempus Sans ITC" pitchFamily="82" charset="77"/>
                <a:sym typeface="宋体" panose="02010600030101010101" pitchFamily="2" charset="-122"/>
              </a:rPr>
              <a:t>所示。</a:t>
            </a:r>
            <a:r>
              <a:rPr lang="zh-CN" altLang="en-US" sz="2400">
                <a:latin typeface="Tempus Sans ITC" pitchFamily="82" charset="77"/>
                <a:ea typeface="黑体" panose="02010609060101010101" pitchFamily="49" charset="-122"/>
                <a:sym typeface="宋体" panose="02010600030101010101" pitchFamily="2" charset="-122"/>
              </a:rPr>
              <a:t> </a:t>
            </a:r>
          </a:p>
        </p:txBody>
      </p:sp>
      <p:pic>
        <p:nvPicPr>
          <p:cNvPr id="129026" name="Picture 2" descr="无标题-4">
            <a:extLst>
              <a:ext uri="{FF2B5EF4-FFF2-40B4-BE49-F238E27FC236}">
                <a16:creationId xmlns:a16="http://schemas.microsoft.com/office/drawing/2014/main" id="{AEA7BF7A-7425-1C4C-B39C-234DCEEDB9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27" name="Picture 3" descr="无标题-5">
            <a:extLst>
              <a:ext uri="{FF2B5EF4-FFF2-40B4-BE49-F238E27FC236}">
                <a16:creationId xmlns:a16="http://schemas.microsoft.com/office/drawing/2014/main" id="{54FDBB15-3D20-A844-BAF2-B3A75F45B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8" name="标题 5">
            <a:extLst>
              <a:ext uri="{FF2B5EF4-FFF2-40B4-BE49-F238E27FC236}">
                <a16:creationId xmlns:a16="http://schemas.microsoft.com/office/drawing/2014/main" id="{D4825081-AF4C-7342-87C6-4873C05651A3}"/>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6.4.4 独占设备的分配程序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5"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7" dur="80"/>
                                        <p:tgtEl>
                                          <p:spTgt spid="2">
                                            <p:txEl>
                                              <p:pRg st="1" end="1"/>
                                            </p:txEl>
                                          </p:spTgt>
                                        </p:tgtEl>
                                        <p:attrNameLst>
                                          <p:attrName>fill.type</p:attrName>
                                        </p:attrNameLst>
                                      </p:cBhvr>
                                      <p:to>
                                        <p:strVal val="solid"/>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7" presetClass="entr" presetSubtype="0" fill="hold" nodeType="clickEffect">
                                  <p:stCondLst>
                                    <p:cond delay="0"/>
                                  </p:stCondLst>
                                  <p:iterate type="lt">
                                    <p:tmPct val="50000"/>
                                  </p:iterate>
                                  <p:childTnLst>
                                    <p:set>
                                      <p:cBhvr>
                                        <p:cTn id="21"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2"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24" dur="80"/>
                                        <p:tgtEl>
                                          <p:spTgt spid="2">
                                            <p:txEl>
                                              <p:pRg st="2" end="2"/>
                                            </p:txEl>
                                          </p:spTgt>
                                        </p:tgtEl>
                                        <p:attrNameLst>
                                          <p:attrName>fill.type</p:attrName>
                                        </p:attrNameLst>
                                      </p:cBhvr>
                                      <p:to>
                                        <p:strVal val="solid"/>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7" presetClass="entr" presetSubtype="0" fill="hold" nodeType="clickEffect">
                                  <p:stCondLst>
                                    <p:cond delay="0"/>
                                  </p:stCondLst>
                                  <p:iterate type="lt">
                                    <p:tmPct val="50000"/>
                                  </p:iterate>
                                  <p:childTnLst>
                                    <p:set>
                                      <p:cBhvr>
                                        <p:cTn id="28" dur="1" fill="hold">
                                          <p:stCondLst>
                                            <p:cond delay="0"/>
                                          </p:stCondLst>
                                        </p:cTn>
                                        <p:tgtEl>
                                          <p:spTgt spid="2">
                                            <p:txEl>
                                              <p:pRg st="5" end="5"/>
                                            </p:txEl>
                                          </p:spTgt>
                                        </p:tgtEl>
                                        <p:attrNameLst>
                                          <p:attrName>style.visibility</p:attrName>
                                        </p:attrNameLst>
                                      </p:cBhvr>
                                      <p:to>
                                        <p:strVal val="visible"/>
                                      </p:to>
                                    </p:set>
                                    <p:anim calcmode="discrete" valueType="clr">
                                      <p:cBhvr override="childStyle">
                                        <p:cTn id="29" dur="80"/>
                                        <p:tgtEl>
                                          <p:spTgt spid="2">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2">
                                            <p:txEl>
                                              <p:pRg st="5" end="5"/>
                                            </p:txEl>
                                          </p:spTgt>
                                        </p:tgtEl>
                                        <p:attrNameLst>
                                          <p:attrName>fillcolor</p:attrName>
                                        </p:attrNameLst>
                                      </p:cBhvr>
                                      <p:tavLst>
                                        <p:tav tm="0">
                                          <p:val>
                                            <p:clrVal>
                                              <a:schemeClr val="accent2"/>
                                            </p:clrVal>
                                          </p:val>
                                        </p:tav>
                                        <p:tav tm="50000">
                                          <p:val>
                                            <p:clrVal>
                                              <a:schemeClr val="hlink"/>
                                            </p:clrVal>
                                          </p:val>
                                        </p:tav>
                                      </p:tavLst>
                                    </p:anim>
                                    <p:set>
                                      <p:cBhvr>
                                        <p:cTn id="31" dur="80"/>
                                        <p:tgtEl>
                                          <p:spTgt spid="2">
                                            <p:txEl>
                                              <p:pRg st="5" end="5"/>
                                            </p:txEl>
                                          </p:spTgt>
                                        </p:tgtEl>
                                        <p:attrNameLst>
                                          <p:attrName>fill.type</p:attrName>
                                        </p:attrNameLst>
                                      </p:cBhvr>
                                      <p:to>
                                        <p:strVal val="solid"/>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7" presetClass="entr" presetSubtype="0" fill="hold" nodeType="clickEffect">
                                  <p:stCondLst>
                                    <p:cond delay="0"/>
                                  </p:stCondLst>
                                  <p:iterate type="lt">
                                    <p:tmPct val="50000"/>
                                  </p:iterate>
                                  <p:childTnLst>
                                    <p:set>
                                      <p:cBhvr>
                                        <p:cTn id="35" dur="1" fill="hold">
                                          <p:stCondLst>
                                            <p:cond delay="0"/>
                                          </p:stCondLst>
                                        </p:cTn>
                                        <p:tgtEl>
                                          <p:spTgt spid="2">
                                            <p:txEl>
                                              <p:charRg st="6" end="6"/>
                                            </p:txEl>
                                          </p:spTgt>
                                        </p:tgtEl>
                                        <p:attrNameLst>
                                          <p:attrName>style.visibility</p:attrName>
                                        </p:attrNameLst>
                                      </p:cBhvr>
                                      <p:to>
                                        <p:strVal val="visible"/>
                                      </p:to>
                                    </p:set>
                                    <p:anim calcmode="discrete" valueType="clr">
                                      <p:cBhvr override="childStyle">
                                        <p:cTn id="36" dur="80"/>
                                        <p:tgtEl>
                                          <p:spTgt spid="2">
                                            <p:txEl>
                                              <p:char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2">
                                            <p:txEl>
                                              <p:charRg st="6" end="6"/>
                                            </p:txEl>
                                          </p:spTgt>
                                        </p:tgtEl>
                                        <p:attrNameLst>
                                          <p:attrName>fillcolor</p:attrName>
                                        </p:attrNameLst>
                                      </p:cBhvr>
                                      <p:tavLst>
                                        <p:tav tm="0">
                                          <p:val>
                                            <p:clrVal>
                                              <a:schemeClr val="accent2"/>
                                            </p:clrVal>
                                          </p:val>
                                        </p:tav>
                                        <p:tav tm="50000">
                                          <p:val>
                                            <p:clrVal>
                                              <a:schemeClr val="hlink"/>
                                            </p:clrVal>
                                          </p:val>
                                        </p:tav>
                                      </p:tavLst>
                                    </p:anim>
                                    <p:set>
                                      <p:cBhvr>
                                        <p:cTn id="38" dur="80"/>
                                        <p:tgtEl>
                                          <p:spTgt spid="2">
                                            <p:txEl>
                                              <p:char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0049" name="Picture 2" descr="无标题-4">
            <a:extLst>
              <a:ext uri="{FF2B5EF4-FFF2-40B4-BE49-F238E27FC236}">
                <a16:creationId xmlns:a16="http://schemas.microsoft.com/office/drawing/2014/main" id="{B5DB332B-C281-534B-BEC5-76F8EEEE98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50" name="Picture 3" descr="无标题-5">
            <a:extLst>
              <a:ext uri="{FF2B5EF4-FFF2-40B4-BE49-F238E27FC236}">
                <a16:creationId xmlns:a16="http://schemas.microsoft.com/office/drawing/2014/main" id="{DD042066-917F-FA4E-B825-FCE90600AA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D0C2CEF0-E49A-B246-BF9C-78B28BAB8468}"/>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 图6-18</a:t>
            </a:r>
            <a:r>
              <a:rPr lang="zh-CN" altLang="en-US">
                <a:latin typeface="Tempus Sans ITC" pitchFamily="82" charset="77"/>
                <a:sym typeface="宋体" panose="02010600030101010101" pitchFamily="2" charset="-122"/>
              </a:rPr>
              <a:t>逻辑</a:t>
            </a:r>
            <a:r>
              <a:rPr lang="en-US" altLang="en-US">
                <a:latin typeface="Tempus Sans ITC" pitchFamily="82" charset="77"/>
                <a:sym typeface="宋体" panose="02010600030101010101" pitchFamily="2" charset="-122"/>
              </a:rPr>
              <a:t>设备分配的数据结构</a:t>
            </a:r>
          </a:p>
        </p:txBody>
      </p:sp>
      <p:pic>
        <p:nvPicPr>
          <p:cNvPr id="2" name="图片 1">
            <a:extLst>
              <a:ext uri="{FF2B5EF4-FFF2-40B4-BE49-F238E27FC236}">
                <a16:creationId xmlns:a16="http://schemas.microsoft.com/office/drawing/2014/main" id="{0B5A0D96-F841-D44F-AC7D-DD4B066BD8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725" y="1755775"/>
            <a:ext cx="8523288"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edge">
                                      <p:cBhvr>
                                        <p:cTn id="1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7E69B0BB-45A2-A840-BE4B-5633E97B94C4}"/>
              </a:ext>
            </a:extLst>
          </p:cNvPr>
          <p:cNvSpPr>
            <a:spLocks noGrp="1" noChangeArrowheads="1"/>
          </p:cNvSpPr>
          <p:nvPr>
            <p:ph idx="4294967295"/>
          </p:nvPr>
        </p:nvSpPr>
        <p:spPr>
          <a:xfrm>
            <a:off x="395288" y="1700213"/>
            <a:ext cx="8391525" cy="4527550"/>
          </a:xfrm>
        </p:spPr>
        <p:txBody>
          <a:bodyPr/>
          <a:lstStyle/>
          <a:p>
            <a:pPr marL="19050" indent="0">
              <a:lnSpc>
                <a:spcPct val="120000"/>
              </a:lnSpc>
              <a:buFontTx/>
              <a:buNone/>
            </a:pPr>
            <a:r>
              <a:rPr lang="en-US" altLang="zh-CN" sz="2400">
                <a:latin typeface="Tempus Sans ITC" pitchFamily="82" charset="77"/>
                <a:sym typeface="宋体" panose="02010600030101010101" pitchFamily="2" charset="-122"/>
              </a:rPr>
              <a:t>1 SPOOLing</a:t>
            </a:r>
            <a:r>
              <a:rPr lang="zh-CN" altLang="en-US" sz="2400">
                <a:latin typeface="Tempus Sans ITC" pitchFamily="82" charset="77"/>
                <a:sym typeface="宋体" panose="02010600030101010101" pitchFamily="2" charset="-122"/>
              </a:rPr>
              <a:t>技术</a:t>
            </a:r>
          </a:p>
          <a:p>
            <a:pPr marL="19050" indent="0">
              <a:lnSpc>
                <a:spcPct val="120000"/>
              </a:lnSpc>
              <a:buFontTx/>
              <a:buNone/>
            </a:pPr>
            <a:r>
              <a:rPr lang="zh-CN" altLang="en-US" sz="2400">
                <a:latin typeface="Tempus Sans ITC" pitchFamily="82" charset="77"/>
                <a:sym typeface="宋体" panose="02010600030101010101" pitchFamily="2" charset="-122"/>
              </a:rPr>
              <a:t>虚拟设备技术假脱机操作</a:t>
            </a:r>
            <a:r>
              <a:rPr lang="en-US" altLang="zh-CN" sz="2400">
                <a:latin typeface="Tempus Sans ITC" pitchFamily="82" charset="77"/>
                <a:sym typeface="宋体" panose="02010600030101010101" pitchFamily="2" charset="-122"/>
              </a:rPr>
              <a:t>(Simultaneous Peripheral Operations On-Line</a:t>
            </a:r>
            <a:r>
              <a:rPr lang="zh-CN" altLang="en-US" sz="2400">
                <a:latin typeface="Tempus Sans ITC" pitchFamily="82" charset="77"/>
                <a:sym typeface="宋体" panose="02010600030101010101" pitchFamily="2" charset="-122"/>
              </a:rPr>
              <a:t>，</a:t>
            </a:r>
            <a:r>
              <a:rPr lang="en-US" altLang="zh-CN" sz="2400">
                <a:latin typeface="Tempus Sans ITC" pitchFamily="82" charset="77"/>
                <a:sym typeface="宋体" panose="02010600030101010101" pitchFamily="2" charset="-122"/>
              </a:rPr>
              <a:t>SPOOLing)</a:t>
            </a:r>
            <a:r>
              <a:rPr lang="zh-CN" altLang="en-US" sz="2400">
                <a:latin typeface="Tempus Sans ITC" pitchFamily="82" charset="77"/>
                <a:sym typeface="宋体" panose="02010600030101010101" pitchFamily="2" charset="-122"/>
              </a:rPr>
              <a:t>，利用专门的外围控制机，将低速</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设备上的数据传送到高速磁盘上；或者相反。</a:t>
            </a:r>
          </a:p>
          <a:p>
            <a:pPr marL="19050" indent="0">
              <a:lnSpc>
                <a:spcPct val="120000"/>
              </a:lnSpc>
              <a:buFontTx/>
              <a:buNone/>
            </a:pPr>
            <a:r>
              <a:rPr lang="zh-CN" altLang="en-US" sz="2400">
                <a:latin typeface="Tempus Sans ITC" pitchFamily="82" charset="77"/>
                <a:sym typeface="宋体" panose="02010600030101010101" pitchFamily="2" charset="-122"/>
              </a:rPr>
              <a:t>利用假脱机技术，可把独享设备转变成具有共享特征的虚拟设备，从而提高设备利用率。</a:t>
            </a:r>
          </a:p>
        </p:txBody>
      </p:sp>
      <p:pic>
        <p:nvPicPr>
          <p:cNvPr id="132098" name="Picture 2" descr="无标题-4">
            <a:extLst>
              <a:ext uri="{FF2B5EF4-FFF2-40B4-BE49-F238E27FC236}">
                <a16:creationId xmlns:a16="http://schemas.microsoft.com/office/drawing/2014/main" id="{7DCD0553-4ABB-7145-ACB1-45ACEED57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099" name="Picture 3" descr="无标题-5">
            <a:extLst>
              <a:ext uri="{FF2B5EF4-FFF2-40B4-BE49-F238E27FC236}">
                <a16:creationId xmlns:a16="http://schemas.microsoft.com/office/drawing/2014/main" id="{F06654F8-5207-0B4F-9864-13F46E2485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E087E381-5831-6B4C-AE87-CE74289B9BD4}"/>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6.4.5 SPOOLing技术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par>
                          <p:cTn id="11" fill="hold" nodeType="afterGroup">
                            <p:stCondLst>
                              <p:cond delay="2600"/>
                            </p:stCondLst>
                            <p:childTnLst>
                              <p:par>
                                <p:cTn id="12" presetID="27" presetClass="entr" presetSubtype="0" fill="hold" nodeType="afterEffect">
                                  <p:stCondLst>
                                    <p:cond delay="0"/>
                                  </p:stCondLst>
                                  <p:iterate type="lt">
                                    <p:tmPct val="50000"/>
                                  </p:iterate>
                                  <p:childTnLst>
                                    <p:set>
                                      <p:cBhvr>
                                        <p:cTn id="13"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14"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2">
                                            <p:txEl>
                                              <p:pRg st="0" end="0"/>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21"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2">
                                            <p:txEl>
                                              <p:pRg st="1" end="1"/>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8"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30" dur="80"/>
                                        <p:tgtEl>
                                          <p:spTgt spid="2">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A9797EB8-8E66-C141-9BF6-EC8FD3963880}"/>
              </a:ext>
            </a:extLst>
          </p:cNvPr>
          <p:cNvSpPr>
            <a:spLocks noGrp="1" noChangeArrowheads="1"/>
          </p:cNvSpPr>
          <p:nvPr>
            <p:ph idx="4294967295"/>
          </p:nvPr>
        </p:nvSpPr>
        <p:spPr>
          <a:xfrm>
            <a:off x="395288" y="1700213"/>
            <a:ext cx="8391525" cy="4527550"/>
          </a:xfrm>
        </p:spPr>
        <p:txBody>
          <a:bodyPr/>
          <a:lstStyle/>
          <a:p>
            <a:pPr marL="19050" indent="0">
              <a:lnSpc>
                <a:spcPct val="120000"/>
              </a:lnSpc>
              <a:buFontTx/>
              <a:buNone/>
            </a:pPr>
            <a:r>
              <a:rPr lang="en-US" altLang="zh-CN" sz="2400">
                <a:latin typeface="Tempus Sans ITC" pitchFamily="82" charset="77"/>
                <a:sym typeface="宋体" panose="02010600030101010101" pitchFamily="2" charset="-122"/>
              </a:rPr>
              <a:t>2 SPOOLing</a:t>
            </a:r>
            <a:r>
              <a:rPr lang="zh-CN" altLang="en-US" sz="2400">
                <a:latin typeface="Tempus Sans ITC" pitchFamily="82" charset="77"/>
                <a:sym typeface="宋体" panose="02010600030101010101" pitchFamily="2" charset="-122"/>
              </a:rPr>
              <a:t>系统的组成 </a:t>
            </a:r>
          </a:p>
          <a:p>
            <a:pPr marL="19050" indent="0">
              <a:lnSpc>
                <a:spcPct val="120000"/>
              </a:lnSpc>
              <a:buFontTx/>
              <a:buNone/>
            </a:pPr>
            <a:r>
              <a:rPr lang="en-US" altLang="zh-CN" sz="2400">
                <a:latin typeface="Tempus Sans ITC" pitchFamily="82" charset="77"/>
                <a:sym typeface="宋体" panose="02010600030101010101" pitchFamily="2" charset="-122"/>
              </a:rPr>
              <a:t>1) </a:t>
            </a:r>
            <a:r>
              <a:rPr lang="zh-CN" altLang="en-US" sz="2400">
                <a:latin typeface="Tempus Sans ITC" pitchFamily="82" charset="77"/>
                <a:sym typeface="宋体" panose="02010600030101010101" pitchFamily="2" charset="-122"/>
              </a:rPr>
              <a:t>输入井：暂时存储输入数据</a:t>
            </a:r>
          </a:p>
          <a:p>
            <a:pPr marL="19050" indent="0">
              <a:lnSpc>
                <a:spcPct val="120000"/>
              </a:lnSpc>
              <a:buFontTx/>
              <a:buNone/>
            </a:pPr>
            <a:r>
              <a:rPr lang="zh-CN" altLang="en-US" sz="2400">
                <a:latin typeface="Tempus Sans ITC" pitchFamily="82" charset="77"/>
                <a:sym typeface="宋体" panose="02010600030101010101" pitchFamily="2" charset="-122"/>
              </a:rPr>
              <a:t>输出井：暂时存储输出数据</a:t>
            </a:r>
          </a:p>
          <a:p>
            <a:pPr marL="19050" indent="0">
              <a:lnSpc>
                <a:spcPct val="120000"/>
              </a:lnSpc>
              <a:buFontTx/>
              <a:buNone/>
            </a:pPr>
            <a:r>
              <a:rPr lang="en-US" altLang="zh-CN" sz="2400">
                <a:latin typeface="Tempus Sans ITC" pitchFamily="82" charset="77"/>
                <a:sym typeface="宋体" panose="02010600030101010101" pitchFamily="2" charset="-122"/>
              </a:rPr>
              <a:t>2) </a:t>
            </a:r>
            <a:r>
              <a:rPr lang="zh-CN" altLang="en-US" sz="2400">
                <a:latin typeface="Tempus Sans ITC" pitchFamily="82" charset="77"/>
                <a:sym typeface="宋体" panose="02010600030101010101" pitchFamily="2" charset="-122"/>
              </a:rPr>
              <a:t>输入缓冲区：暂存输入设备送来输入数据，并送输入井。</a:t>
            </a:r>
          </a:p>
          <a:p>
            <a:pPr marL="19050" indent="0">
              <a:lnSpc>
                <a:spcPct val="120000"/>
              </a:lnSpc>
              <a:buFontTx/>
              <a:buNone/>
            </a:pPr>
            <a:r>
              <a:rPr lang="zh-CN" altLang="en-US" sz="2400">
                <a:latin typeface="Tempus Sans ITC" pitchFamily="82" charset="77"/>
                <a:sym typeface="宋体" panose="02010600030101010101" pitchFamily="2" charset="-122"/>
              </a:rPr>
              <a:t>输出缓冲区：暂存输出井送来输出数据，并送输出设备。</a:t>
            </a:r>
          </a:p>
          <a:p>
            <a:pPr marL="19050" indent="0">
              <a:lnSpc>
                <a:spcPct val="120000"/>
              </a:lnSpc>
              <a:buFontTx/>
              <a:buNone/>
            </a:pPr>
            <a:r>
              <a:rPr lang="en-US" altLang="zh-CN" sz="2400">
                <a:latin typeface="Tempus Sans ITC" pitchFamily="82" charset="77"/>
                <a:sym typeface="宋体" panose="02010600030101010101" pitchFamily="2" charset="-122"/>
              </a:rPr>
              <a:t>3)</a:t>
            </a:r>
            <a:r>
              <a:rPr lang="zh-CN" altLang="en-US" sz="2400">
                <a:latin typeface="Tempus Sans ITC" pitchFamily="82" charset="77"/>
                <a:sym typeface="宋体" panose="02010600030101010101" pitchFamily="2" charset="-122"/>
              </a:rPr>
              <a:t>输入进程</a:t>
            </a:r>
            <a:r>
              <a:rPr lang="en-US" altLang="zh-CN" sz="2400">
                <a:latin typeface="Tempus Sans ITC" pitchFamily="82" charset="77"/>
                <a:sym typeface="宋体" panose="02010600030101010101" pitchFamily="2" charset="-122"/>
              </a:rPr>
              <a:t>: </a:t>
            </a:r>
            <a:r>
              <a:rPr lang="zh-CN" altLang="en-US" sz="2400">
                <a:latin typeface="Tempus Sans ITC" pitchFamily="82" charset="77"/>
                <a:sym typeface="宋体" panose="02010600030101010101" pitchFamily="2" charset="-122"/>
              </a:rPr>
              <a:t>实现数据的输入。输入过程：输入设备输入缓冲区输入井内存。</a:t>
            </a:r>
          </a:p>
          <a:p>
            <a:pPr marL="19050" indent="0">
              <a:lnSpc>
                <a:spcPct val="120000"/>
              </a:lnSpc>
              <a:buFontTx/>
              <a:buNone/>
            </a:pPr>
            <a:r>
              <a:rPr lang="zh-CN" altLang="en-US" sz="2400">
                <a:latin typeface="Tempus Sans ITC" pitchFamily="82" charset="77"/>
                <a:sym typeface="宋体" panose="02010600030101010101" pitchFamily="2" charset="-122"/>
              </a:rPr>
              <a:t>输出进程</a:t>
            </a:r>
            <a:r>
              <a:rPr lang="en-US" altLang="zh-CN" sz="2400">
                <a:latin typeface="Tempus Sans ITC" pitchFamily="82" charset="77"/>
                <a:sym typeface="宋体" panose="02010600030101010101" pitchFamily="2" charset="-122"/>
              </a:rPr>
              <a:t>: </a:t>
            </a:r>
            <a:r>
              <a:rPr lang="zh-CN" altLang="en-US" sz="2400">
                <a:latin typeface="Tempus Sans ITC" pitchFamily="82" charset="77"/>
                <a:sym typeface="宋体" panose="02010600030101010101" pitchFamily="2" charset="-122"/>
              </a:rPr>
              <a:t>实现数据的输出。输出过程：内存输出井输出缓冲区输出设备。</a:t>
            </a:r>
          </a:p>
          <a:p>
            <a:pPr marL="19050" indent="0">
              <a:lnSpc>
                <a:spcPct val="120000"/>
              </a:lnSpc>
              <a:buFontTx/>
              <a:buNone/>
            </a:pPr>
            <a:r>
              <a:rPr lang="zh-CN" altLang="en-US" sz="2400">
                <a:latin typeface="Tempus Sans ITC" pitchFamily="82" charset="77"/>
                <a:sym typeface="宋体" panose="02010600030101010101" pitchFamily="2" charset="-122"/>
              </a:rPr>
              <a:t>如图</a:t>
            </a:r>
            <a:r>
              <a:rPr lang="en-US" altLang="zh-CN" sz="2400">
                <a:latin typeface="Tempus Sans ITC" pitchFamily="82" charset="77"/>
                <a:sym typeface="宋体" panose="02010600030101010101" pitchFamily="2" charset="-122"/>
              </a:rPr>
              <a:t>6-19</a:t>
            </a:r>
            <a:r>
              <a:rPr lang="zh-CN" altLang="en-US" sz="2400">
                <a:latin typeface="Tempus Sans ITC" pitchFamily="82" charset="77"/>
                <a:sym typeface="宋体" panose="02010600030101010101" pitchFamily="2" charset="-122"/>
              </a:rPr>
              <a:t>所示。</a:t>
            </a:r>
          </a:p>
        </p:txBody>
      </p:sp>
      <p:pic>
        <p:nvPicPr>
          <p:cNvPr id="133122" name="Picture 2" descr="无标题-4">
            <a:extLst>
              <a:ext uri="{FF2B5EF4-FFF2-40B4-BE49-F238E27FC236}">
                <a16:creationId xmlns:a16="http://schemas.microsoft.com/office/drawing/2014/main" id="{741F2085-B870-E242-8003-42261E2F45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23" name="Picture 3" descr="无标题-5">
            <a:extLst>
              <a:ext uri="{FF2B5EF4-FFF2-40B4-BE49-F238E27FC236}">
                <a16:creationId xmlns:a16="http://schemas.microsoft.com/office/drawing/2014/main" id="{F8CBFB9D-45A3-4C45-AB9F-A81E71D197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4" name="标题 5">
            <a:extLst>
              <a:ext uri="{FF2B5EF4-FFF2-40B4-BE49-F238E27FC236}">
                <a16:creationId xmlns:a16="http://schemas.microsoft.com/office/drawing/2014/main" id="{3C54F647-6721-484A-9D1A-2A2E7CFB743F}"/>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6.4.5 SPOOLing技术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5"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7" dur="80"/>
                                        <p:tgtEl>
                                          <p:spTgt spid="2">
                                            <p:txEl>
                                              <p:pRg st="1" end="1"/>
                                            </p:txEl>
                                          </p:spTgt>
                                        </p:tgtEl>
                                        <p:attrNameLst>
                                          <p:attrName>fill.type</p:attrName>
                                        </p:attrNameLst>
                                      </p:cBhvr>
                                      <p:to>
                                        <p:strVal val="solid"/>
                                      </p:to>
                                    </p:set>
                                  </p:childTnLst>
                                </p:cTn>
                              </p:par>
                            </p:childTnLst>
                          </p:cTn>
                        </p:par>
                        <p:par>
                          <p:cTn id="18" fill="hold" nodeType="afterGroup">
                            <p:stCondLst>
                              <p:cond delay="640"/>
                            </p:stCondLst>
                            <p:childTnLst>
                              <p:par>
                                <p:cTn id="19" presetID="27" presetClass="entr" presetSubtype="0" fill="hold" nodeType="afterEffect">
                                  <p:stCondLst>
                                    <p:cond delay="0"/>
                                  </p:stCondLst>
                                  <p:iterate type="lt">
                                    <p:tmPct val="50000"/>
                                  </p:iterate>
                                  <p:childTnLst>
                                    <p:set>
                                      <p:cBhvr>
                                        <p:cTn id="20"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1"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2">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28"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2">
                                            <p:txEl>
                                              <p:pRg st="3" end="3"/>
                                            </p:txEl>
                                          </p:spTgt>
                                        </p:tgtEl>
                                        <p:attrNameLst>
                                          <p:attrName>fill.type</p:attrName>
                                        </p:attrNameLst>
                                      </p:cBhvr>
                                      <p:to>
                                        <p:strVal val="solid"/>
                                      </p:to>
                                    </p:set>
                                  </p:childTnLst>
                                </p:cTn>
                              </p:par>
                            </p:childTnLst>
                          </p:cTn>
                        </p:par>
                        <p:par>
                          <p:cTn id="31" fill="hold" nodeType="afterGroup">
                            <p:stCondLst>
                              <p:cond delay="1160"/>
                            </p:stCondLst>
                            <p:childTnLst>
                              <p:par>
                                <p:cTn id="32" presetID="27" presetClass="entr" presetSubtype="0" fill="hold" nodeType="afterEffect">
                                  <p:stCondLst>
                                    <p:cond delay="0"/>
                                  </p:stCondLst>
                                  <p:iterate type="lt">
                                    <p:tmPct val="50000"/>
                                  </p:iterate>
                                  <p:childTnLst>
                                    <p:set>
                                      <p:cBhvr>
                                        <p:cTn id="33"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34"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36" dur="80"/>
                                        <p:tgtEl>
                                          <p:spTgt spid="2">
                                            <p:txEl>
                                              <p:pRg st="4" end="4"/>
                                            </p:txEl>
                                          </p:spTgt>
                                        </p:tgtEl>
                                        <p:attrNameLst>
                                          <p:attrName>fill.type</p:attrName>
                                        </p:attrNameLst>
                                      </p:cBhvr>
                                      <p:to>
                                        <p:strVal val="solid"/>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7" presetClass="entr" presetSubtype="0" fill="hold" nodeType="clickEffect">
                                  <p:stCondLst>
                                    <p:cond delay="0"/>
                                  </p:stCondLst>
                                  <p:iterate type="lt">
                                    <p:tmPct val="50000"/>
                                  </p:iterate>
                                  <p:childTnLst>
                                    <p:set>
                                      <p:cBhvr>
                                        <p:cTn id="40" dur="1" fill="hold">
                                          <p:stCondLst>
                                            <p:cond delay="0"/>
                                          </p:stCondLst>
                                        </p:cTn>
                                        <p:tgtEl>
                                          <p:spTgt spid="2">
                                            <p:txEl>
                                              <p:pRg st="5" end="5"/>
                                            </p:txEl>
                                          </p:spTgt>
                                        </p:tgtEl>
                                        <p:attrNameLst>
                                          <p:attrName>style.visibility</p:attrName>
                                        </p:attrNameLst>
                                      </p:cBhvr>
                                      <p:to>
                                        <p:strVal val="visible"/>
                                      </p:to>
                                    </p:set>
                                    <p:anim calcmode="discrete" valueType="clr">
                                      <p:cBhvr override="childStyle">
                                        <p:cTn id="41" dur="80"/>
                                        <p:tgtEl>
                                          <p:spTgt spid="2">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2" dur="80"/>
                                        <p:tgtEl>
                                          <p:spTgt spid="2">
                                            <p:txEl>
                                              <p:pRg st="5" end="5"/>
                                            </p:txEl>
                                          </p:spTgt>
                                        </p:tgtEl>
                                        <p:attrNameLst>
                                          <p:attrName>fillcolor</p:attrName>
                                        </p:attrNameLst>
                                      </p:cBhvr>
                                      <p:tavLst>
                                        <p:tav tm="0">
                                          <p:val>
                                            <p:clrVal>
                                              <a:schemeClr val="accent2"/>
                                            </p:clrVal>
                                          </p:val>
                                        </p:tav>
                                        <p:tav tm="50000">
                                          <p:val>
                                            <p:clrVal>
                                              <a:schemeClr val="hlink"/>
                                            </p:clrVal>
                                          </p:val>
                                        </p:tav>
                                      </p:tavLst>
                                    </p:anim>
                                    <p:set>
                                      <p:cBhvr>
                                        <p:cTn id="43" dur="80"/>
                                        <p:tgtEl>
                                          <p:spTgt spid="2">
                                            <p:txEl>
                                              <p:pRg st="5" end="5"/>
                                            </p:txEl>
                                          </p:spTgt>
                                        </p:tgtEl>
                                        <p:attrNameLst>
                                          <p:attrName>fill.type</p:attrName>
                                        </p:attrNameLst>
                                      </p:cBhvr>
                                      <p:to>
                                        <p:strVal val="solid"/>
                                      </p:to>
                                    </p:set>
                                  </p:childTnLst>
                                </p:cTn>
                              </p:par>
                            </p:childTnLst>
                          </p:cTn>
                        </p:par>
                        <p:par>
                          <p:cTn id="44" fill="hold" nodeType="afterGroup">
                            <p:stCondLst>
                              <p:cond delay="1480"/>
                            </p:stCondLst>
                            <p:childTnLst>
                              <p:par>
                                <p:cTn id="45" presetID="27" presetClass="entr" presetSubtype="0" fill="hold" nodeType="afterEffect">
                                  <p:stCondLst>
                                    <p:cond delay="0"/>
                                  </p:stCondLst>
                                  <p:iterate type="lt">
                                    <p:tmPct val="50000"/>
                                  </p:iterate>
                                  <p:childTnLst>
                                    <p:set>
                                      <p:cBhvr>
                                        <p:cTn id="46" dur="1" fill="hold">
                                          <p:stCondLst>
                                            <p:cond delay="0"/>
                                          </p:stCondLst>
                                        </p:cTn>
                                        <p:tgtEl>
                                          <p:spTgt spid="2">
                                            <p:txEl>
                                              <p:pRg st="6" end="6"/>
                                            </p:txEl>
                                          </p:spTgt>
                                        </p:tgtEl>
                                        <p:attrNameLst>
                                          <p:attrName>style.visibility</p:attrName>
                                        </p:attrNameLst>
                                      </p:cBhvr>
                                      <p:to>
                                        <p:strVal val="visible"/>
                                      </p:to>
                                    </p:set>
                                    <p:anim calcmode="discrete" valueType="clr">
                                      <p:cBhvr override="childStyle">
                                        <p:cTn id="47" dur="80"/>
                                        <p:tgtEl>
                                          <p:spTgt spid="2">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8" dur="80"/>
                                        <p:tgtEl>
                                          <p:spTgt spid="2">
                                            <p:txEl>
                                              <p:pRg st="6" end="6"/>
                                            </p:txEl>
                                          </p:spTgt>
                                        </p:tgtEl>
                                        <p:attrNameLst>
                                          <p:attrName>fillcolor</p:attrName>
                                        </p:attrNameLst>
                                      </p:cBhvr>
                                      <p:tavLst>
                                        <p:tav tm="0">
                                          <p:val>
                                            <p:clrVal>
                                              <a:schemeClr val="accent2"/>
                                            </p:clrVal>
                                          </p:val>
                                        </p:tav>
                                        <p:tav tm="50000">
                                          <p:val>
                                            <p:clrVal>
                                              <a:schemeClr val="hlink"/>
                                            </p:clrVal>
                                          </p:val>
                                        </p:tav>
                                      </p:tavLst>
                                    </p:anim>
                                    <p:set>
                                      <p:cBhvr>
                                        <p:cTn id="49" dur="80"/>
                                        <p:tgtEl>
                                          <p:spTgt spid="2">
                                            <p:txEl>
                                              <p:pRg st="6" end="6"/>
                                            </p:txEl>
                                          </p:spTgt>
                                        </p:tgtEl>
                                        <p:attrNameLst>
                                          <p:attrName>fill.type</p:attrName>
                                        </p:attrNameLst>
                                      </p:cBhvr>
                                      <p:to>
                                        <p:strVal val="solid"/>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7" presetClass="entr" presetSubtype="0" fill="hold" nodeType="clickEffect">
                                  <p:stCondLst>
                                    <p:cond delay="0"/>
                                  </p:stCondLst>
                                  <p:iterate type="lt">
                                    <p:tmPct val="50000"/>
                                  </p:iterate>
                                  <p:childTnLst>
                                    <p:set>
                                      <p:cBhvr>
                                        <p:cTn id="53" dur="1" fill="hold">
                                          <p:stCondLst>
                                            <p:cond delay="0"/>
                                          </p:stCondLst>
                                        </p:cTn>
                                        <p:tgtEl>
                                          <p:spTgt spid="2">
                                            <p:txEl>
                                              <p:pRg st="7" end="7"/>
                                            </p:txEl>
                                          </p:spTgt>
                                        </p:tgtEl>
                                        <p:attrNameLst>
                                          <p:attrName>style.visibility</p:attrName>
                                        </p:attrNameLst>
                                      </p:cBhvr>
                                      <p:to>
                                        <p:strVal val="visible"/>
                                      </p:to>
                                    </p:set>
                                    <p:anim calcmode="discrete" valueType="clr">
                                      <p:cBhvr override="childStyle">
                                        <p:cTn id="54" dur="80"/>
                                        <p:tgtEl>
                                          <p:spTgt spid="2">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5" dur="80"/>
                                        <p:tgtEl>
                                          <p:spTgt spid="2">
                                            <p:txEl>
                                              <p:pRg st="7" end="7"/>
                                            </p:txEl>
                                          </p:spTgt>
                                        </p:tgtEl>
                                        <p:attrNameLst>
                                          <p:attrName>fillcolor</p:attrName>
                                        </p:attrNameLst>
                                      </p:cBhvr>
                                      <p:tavLst>
                                        <p:tav tm="0">
                                          <p:val>
                                            <p:clrVal>
                                              <a:schemeClr val="accent2"/>
                                            </p:clrVal>
                                          </p:val>
                                        </p:tav>
                                        <p:tav tm="50000">
                                          <p:val>
                                            <p:clrVal>
                                              <a:schemeClr val="hlink"/>
                                            </p:clrVal>
                                          </p:val>
                                        </p:tav>
                                      </p:tavLst>
                                    </p:anim>
                                    <p:set>
                                      <p:cBhvr>
                                        <p:cTn id="56" dur="80"/>
                                        <p:tgtEl>
                                          <p:spTgt spid="2">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4145" name="Picture 2" descr="无标题-4">
            <a:extLst>
              <a:ext uri="{FF2B5EF4-FFF2-40B4-BE49-F238E27FC236}">
                <a16:creationId xmlns:a16="http://schemas.microsoft.com/office/drawing/2014/main" id="{D2EE78D1-1ADB-1D45-936B-4DECC1626B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46" name="Picture 3" descr="无标题-5">
            <a:extLst>
              <a:ext uri="{FF2B5EF4-FFF2-40B4-BE49-F238E27FC236}">
                <a16:creationId xmlns:a16="http://schemas.microsoft.com/office/drawing/2014/main" id="{80673596-8E1A-964C-A6EB-06E2AC8481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0B5604A5-F76E-554D-A920-762F57C4474B}"/>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图6-19  SPOOLing系统结构</a:t>
            </a:r>
          </a:p>
        </p:txBody>
      </p:sp>
      <p:pic>
        <p:nvPicPr>
          <p:cNvPr id="6" name="内容占位符 5">
            <a:extLst>
              <a:ext uri="{FF2B5EF4-FFF2-40B4-BE49-F238E27FC236}">
                <a16:creationId xmlns:a16="http://schemas.microsoft.com/office/drawing/2014/main" id="{87464EAF-8263-2C4B-9166-4E4C8D63841B}"/>
              </a:ext>
            </a:extLst>
          </p:cNvPr>
          <p:cNvPicPr>
            <a:picLocks noChangeAspect="1" noChangeArrowheads="1"/>
          </p:cNvPicPr>
          <p:nvPr>
            <p:ph idx="4294967295"/>
          </p:nvPr>
        </p:nvPicPr>
        <p:blipFill>
          <a:blip r:embed="rId4">
            <a:extLst>
              <a:ext uri="{28A0092B-C50C-407E-A947-70E740481C1C}">
                <a14:useLocalDpi xmlns:a14="http://schemas.microsoft.com/office/drawing/2010/main" val="0"/>
              </a:ext>
            </a:extLst>
          </a:blip>
          <a:srcRect/>
          <a:stretch>
            <a:fillRect/>
          </a:stretch>
        </p:blipFill>
        <p:spPr>
          <a:xfrm>
            <a:off x="996950" y="1755775"/>
            <a:ext cx="7412038" cy="5013325"/>
          </a:xfr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edge">
                                      <p:cBhvr>
                                        <p:cTn id="1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655F8D26-C84D-2A47-910B-C019FB0ACA0E}"/>
              </a:ext>
            </a:extLst>
          </p:cNvPr>
          <p:cNvSpPr>
            <a:spLocks noGrp="1" noChangeArrowheads="1"/>
          </p:cNvSpPr>
          <p:nvPr>
            <p:ph idx="4294967295"/>
          </p:nvPr>
        </p:nvSpPr>
        <p:spPr>
          <a:xfrm>
            <a:off x="395288" y="1700213"/>
            <a:ext cx="8391525" cy="4527550"/>
          </a:xfrm>
        </p:spPr>
        <p:txBody>
          <a:bodyPr/>
          <a:lstStyle/>
          <a:p>
            <a:pPr marL="19050" indent="0">
              <a:lnSpc>
                <a:spcPct val="120000"/>
              </a:lnSpc>
              <a:buFontTx/>
              <a:buNone/>
            </a:pPr>
            <a:r>
              <a:rPr lang="en-US" altLang="zh-CN" sz="2400">
                <a:latin typeface="Tempus Sans ITC" pitchFamily="82" charset="77"/>
                <a:sym typeface="宋体" panose="02010600030101010101" pitchFamily="2" charset="-122"/>
              </a:rPr>
              <a:t>3 SPOOLing</a:t>
            </a:r>
            <a:r>
              <a:rPr lang="zh-CN" altLang="en-US" sz="2400">
                <a:latin typeface="Tempus Sans ITC" pitchFamily="82" charset="77"/>
                <a:sym typeface="宋体" panose="02010600030101010101" pitchFamily="2" charset="-122"/>
              </a:rPr>
              <a:t>系统的特点 </a:t>
            </a:r>
          </a:p>
          <a:p>
            <a:pPr marL="19050" indent="0">
              <a:lnSpc>
                <a:spcPct val="120000"/>
              </a:lnSpc>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高速虚拟</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操作：</a:t>
            </a:r>
          </a:p>
          <a:p>
            <a:pPr marL="19050" indent="0">
              <a:lnSpc>
                <a:spcPct val="120000"/>
              </a:lnSpc>
            </a:pPr>
            <a:r>
              <a:rPr lang="zh-CN" altLang="en-US" sz="2400">
                <a:latin typeface="Tempus Sans ITC" pitchFamily="82" charset="77"/>
                <a:sym typeface="宋体" panose="02010600030101010101" pitchFamily="2" charset="-122"/>
              </a:rPr>
              <a:t>应用程序的虚拟</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比实际</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速度提高，缩短应用程序的执行时间</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尽快完成计算，并释放占用的计算机资源</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a:t>
            </a:r>
          </a:p>
          <a:p>
            <a:pPr marL="19050" indent="0">
              <a:lnSpc>
                <a:spcPct val="120000"/>
              </a:lnSpc>
            </a:pPr>
            <a:r>
              <a:rPr lang="zh-CN" altLang="en-US" sz="2400">
                <a:latin typeface="Tempus Sans ITC" pitchFamily="82" charset="77"/>
                <a:sym typeface="宋体" panose="02010600030101010101" pitchFamily="2" charset="-122"/>
              </a:rPr>
              <a:t>另一方面，程序的虚拟</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操作时间和实际</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操作时间分离开来。</a:t>
            </a:r>
          </a:p>
          <a:p>
            <a:pPr marL="19050" indent="0">
              <a:lnSpc>
                <a:spcPct val="120000"/>
              </a:lnSpc>
              <a:buFontTx/>
              <a:buNone/>
            </a:pPr>
            <a:r>
              <a:rPr lang="en-US" altLang="zh-CN" sz="2400">
                <a:latin typeface="Tempus Sans ITC" pitchFamily="82" charset="77"/>
                <a:sym typeface="宋体" panose="02010600030101010101" pitchFamily="2" charset="-122"/>
              </a:rPr>
              <a:t>2)</a:t>
            </a:r>
            <a:r>
              <a:rPr lang="zh-CN" altLang="en-US" sz="2400">
                <a:latin typeface="Tempus Sans ITC" pitchFamily="82" charset="77"/>
                <a:sym typeface="宋体" panose="02010600030101010101" pitchFamily="2" charset="-122"/>
              </a:rPr>
              <a:t>实现对独享设备的共享：</a:t>
            </a:r>
          </a:p>
          <a:p>
            <a:pPr marL="19050" indent="0">
              <a:lnSpc>
                <a:spcPct val="120000"/>
              </a:lnSpc>
            </a:pPr>
            <a:r>
              <a:rPr lang="zh-CN" altLang="en-US" sz="2400">
                <a:latin typeface="Tempus Sans ITC" pitchFamily="82" charset="77"/>
                <a:sym typeface="宋体" panose="02010600030101010101" pitchFamily="2" charset="-122"/>
              </a:rPr>
              <a:t>由</a:t>
            </a:r>
            <a:r>
              <a:rPr lang="en-US" altLang="zh-CN" sz="2400">
                <a:latin typeface="Tempus Sans ITC" pitchFamily="82" charset="77"/>
                <a:sym typeface="宋体" panose="02010600030101010101" pitchFamily="2" charset="-122"/>
              </a:rPr>
              <a:t>SPOOLing</a:t>
            </a:r>
            <a:r>
              <a:rPr lang="zh-CN" altLang="en-US" sz="2400">
                <a:latin typeface="Tempus Sans ITC" pitchFamily="82" charset="77"/>
                <a:sym typeface="宋体" panose="02010600030101010101" pitchFamily="2" charset="-122"/>
              </a:rPr>
              <a:t>程序提供虚拟设备，可以对独享设备依次共享使用。</a:t>
            </a:r>
          </a:p>
        </p:txBody>
      </p:sp>
      <p:pic>
        <p:nvPicPr>
          <p:cNvPr id="135170" name="Picture 2" descr="无标题-4">
            <a:extLst>
              <a:ext uri="{FF2B5EF4-FFF2-40B4-BE49-F238E27FC236}">
                <a16:creationId xmlns:a16="http://schemas.microsoft.com/office/drawing/2014/main" id="{D13CC961-0439-334D-AB1A-81AD4F67DB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71" name="Picture 3" descr="无标题-5">
            <a:extLst>
              <a:ext uri="{FF2B5EF4-FFF2-40B4-BE49-F238E27FC236}">
                <a16:creationId xmlns:a16="http://schemas.microsoft.com/office/drawing/2014/main" id="{5FE3B324-AB33-5248-88EF-E207A1E60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72" name="标题 5">
            <a:extLst>
              <a:ext uri="{FF2B5EF4-FFF2-40B4-BE49-F238E27FC236}">
                <a16:creationId xmlns:a16="http://schemas.microsoft.com/office/drawing/2014/main" id="{64C835FA-EC00-7943-8530-76BC640E64C6}"/>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6.4.5 SPOOLing技术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5"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7" dur="80"/>
                                        <p:tgtEl>
                                          <p:spTgt spid="2">
                                            <p:txEl>
                                              <p:pRg st="1" end="1"/>
                                            </p:txEl>
                                          </p:spTgt>
                                        </p:tgtEl>
                                        <p:attrNameLst>
                                          <p:attrName>fill.type</p:attrName>
                                        </p:attrNameLst>
                                      </p:cBhvr>
                                      <p:to>
                                        <p:strVal val="solid"/>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7" presetClass="entr" presetSubtype="0" fill="hold" nodeType="clickEffect">
                                  <p:stCondLst>
                                    <p:cond delay="0"/>
                                  </p:stCondLst>
                                  <p:iterate type="lt">
                                    <p:tmPct val="50000"/>
                                  </p:iterate>
                                  <p:childTnLst>
                                    <p:set>
                                      <p:cBhvr>
                                        <p:cTn id="21"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2"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24" dur="80"/>
                                        <p:tgtEl>
                                          <p:spTgt spid="2">
                                            <p:txEl>
                                              <p:pRg st="2" end="2"/>
                                            </p:txEl>
                                          </p:spTgt>
                                        </p:tgtEl>
                                        <p:attrNameLst>
                                          <p:attrName>fill.type</p:attrName>
                                        </p:attrNameLst>
                                      </p:cBhvr>
                                      <p:to>
                                        <p:strVal val="solid"/>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7" presetClass="entr" presetSubtype="0" fill="hold" nodeType="clickEffect">
                                  <p:stCondLst>
                                    <p:cond delay="0"/>
                                  </p:stCondLst>
                                  <p:iterate type="lt">
                                    <p:tmPct val="50000"/>
                                  </p:iterate>
                                  <p:childTnLst>
                                    <p:set>
                                      <p:cBhvr>
                                        <p:cTn id="28"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29"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31" dur="80"/>
                                        <p:tgtEl>
                                          <p:spTgt spid="2">
                                            <p:txEl>
                                              <p:pRg st="3" end="3"/>
                                            </p:txEl>
                                          </p:spTgt>
                                        </p:tgtEl>
                                        <p:attrNameLst>
                                          <p:attrName>fill.type</p:attrName>
                                        </p:attrNameLst>
                                      </p:cBhvr>
                                      <p:to>
                                        <p:strVal val="solid"/>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7" presetClass="entr" presetSubtype="0" fill="hold" nodeType="clickEffect">
                                  <p:stCondLst>
                                    <p:cond delay="0"/>
                                  </p:stCondLst>
                                  <p:iterate type="lt">
                                    <p:tmPct val="50000"/>
                                  </p:iterate>
                                  <p:childTnLst>
                                    <p:set>
                                      <p:cBhvr>
                                        <p:cTn id="35"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36"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38" dur="80"/>
                                        <p:tgtEl>
                                          <p:spTgt spid="2">
                                            <p:txEl>
                                              <p:pRg st="2" end="2"/>
                                            </p:txEl>
                                          </p:spTgt>
                                        </p:tgtEl>
                                        <p:attrNameLst>
                                          <p:attrName>fill.type</p:attrName>
                                        </p:attrNameLst>
                                      </p:cBhvr>
                                      <p:to>
                                        <p:strVal val="solid"/>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7" presetClass="entr" presetSubtype="0" fill="hold" nodeType="clickEffect">
                                  <p:stCondLst>
                                    <p:cond delay="0"/>
                                  </p:stCondLst>
                                  <p:iterate type="lt">
                                    <p:tmPct val="50000"/>
                                  </p:iterate>
                                  <p:childTnLst>
                                    <p:set>
                                      <p:cBhvr>
                                        <p:cTn id="42"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43"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45" dur="80"/>
                                        <p:tgtEl>
                                          <p:spTgt spid="2">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1441" name="Picture 2" descr="无标题-4">
            <a:extLst>
              <a:ext uri="{FF2B5EF4-FFF2-40B4-BE49-F238E27FC236}">
                <a16:creationId xmlns:a16="http://schemas.microsoft.com/office/drawing/2014/main" id="{D8064034-6B8F-934D-AFB4-134D85F52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2" name="Picture 3" descr="无标题-5">
            <a:extLst>
              <a:ext uri="{FF2B5EF4-FFF2-40B4-BE49-F238E27FC236}">
                <a16:creationId xmlns:a16="http://schemas.microsoft.com/office/drawing/2014/main" id="{C7F36468-0697-EB47-92A7-5BDFCD4664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9A81D810-033D-E042-92DB-DE8882E59C8B}"/>
              </a:ext>
            </a:extLst>
          </p:cNvPr>
          <p:cNvSpPr>
            <a:spLocks noGrp="1" noChangeArrowheads="1"/>
          </p:cNvSpPr>
          <p:nvPr>
            <p:ph type="title" idx="4294967295"/>
          </p:nvPr>
        </p:nvSpPr>
        <p:spPr>
          <a:xfrm>
            <a:off x="179388" y="557213"/>
            <a:ext cx="8229600" cy="1143000"/>
          </a:xfrm>
        </p:spPr>
        <p:txBody>
          <a:bodyPr/>
          <a:lstStyle/>
          <a:p>
            <a:pPr algn="r"/>
            <a:r>
              <a:rPr lang="en-US" altLang="en-US" sz="2800" b="1">
                <a:latin typeface="Tempus Sans ITC" pitchFamily="82" charset="77"/>
                <a:sym typeface="宋体" panose="02010600030101010101" pitchFamily="2" charset="-122"/>
              </a:rPr>
              <a:t>图 6-1 总线型IO系统结构示意图</a:t>
            </a:r>
          </a:p>
        </p:txBody>
      </p:sp>
      <p:pic>
        <p:nvPicPr>
          <p:cNvPr id="6" name="内容占位符 5">
            <a:extLst>
              <a:ext uri="{FF2B5EF4-FFF2-40B4-BE49-F238E27FC236}">
                <a16:creationId xmlns:a16="http://schemas.microsoft.com/office/drawing/2014/main" id="{89C769AC-6D78-2543-AA45-FAD9EC508461}"/>
              </a:ext>
            </a:extLst>
          </p:cNvPr>
          <p:cNvPicPr>
            <a:picLocks noGrp="1" noChangeAspect="1" noChangeArrowheads="1"/>
          </p:cNvPicPr>
          <p:nvPr>
            <p:ph idx="4294967295"/>
          </p:nvPr>
        </p:nvPicPr>
        <p:blipFill>
          <a:blip r:embed="rId4">
            <a:extLst>
              <a:ext uri="{28A0092B-C50C-407E-A947-70E740481C1C}">
                <a14:useLocalDpi xmlns:a14="http://schemas.microsoft.com/office/drawing/2010/main" val="0"/>
              </a:ext>
            </a:extLst>
          </a:blip>
          <a:srcRect/>
          <a:stretch>
            <a:fillRect/>
          </a:stretch>
        </p:blipFill>
        <p:spPr>
          <a:xfrm>
            <a:off x="323850" y="2682875"/>
            <a:ext cx="8694738" cy="1330325"/>
          </a:xfrm>
        </p:spPr>
      </p:pic>
      <p:sp>
        <p:nvSpPr>
          <p:cNvPr id="8" name="内容占位符 6">
            <a:extLst>
              <a:ext uri="{FF2B5EF4-FFF2-40B4-BE49-F238E27FC236}">
                <a16:creationId xmlns:a16="http://schemas.microsoft.com/office/drawing/2014/main" id="{39CB9EAE-4ED0-F64D-9188-D33095D195CB}"/>
              </a:ext>
            </a:extLst>
          </p:cNvPr>
          <p:cNvSpPr>
            <a:spLocks noGrp="1" noChangeArrowheads="1"/>
          </p:cNvSpPr>
          <p:nvPr/>
        </p:nvSpPr>
        <p:spPr bwMode="auto">
          <a:xfrm>
            <a:off x="423863" y="3998913"/>
            <a:ext cx="83470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6725" indent="-4572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spcBef>
                <a:spcPct val="20000"/>
              </a:spcBef>
              <a:buFont typeface="Arial" panose="020B0604020202020204" pitchFamily="34" charset="0"/>
              <a:buChar char="•"/>
            </a:pPr>
            <a:r>
              <a:rPr lang="en-US" altLang="en-US" sz="2400" b="1">
                <a:latin typeface="Tempus Sans ITC" pitchFamily="82" charset="77"/>
              </a:rPr>
              <a:t>Hi, what do you find from the figure?</a:t>
            </a:r>
          </a:p>
          <a:p>
            <a:pPr>
              <a:spcBef>
                <a:spcPct val="20000"/>
              </a:spcBef>
              <a:buFont typeface="Arial" panose="020B0604020202020204" pitchFamily="34" charset="0"/>
              <a:buChar char="•"/>
            </a:pPr>
            <a:r>
              <a:rPr lang="en-US" altLang="en-US" sz="2400" b="1">
                <a:latin typeface="Tempus Sans ITC" pitchFamily="82" charset="77"/>
              </a:rPr>
              <a:t>From the figure, you can find that CPU and Memory may  be directly linked to BUS, but the other devices can't be linked to  BUS and they can be linked to BUS by Device Controller (DC).</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edge">
                                      <p:cBhvr>
                                        <p:cTn id="15" dur="20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0" fill="hold"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p:cTn id="20"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0" fill="hold" nodeType="clickEffect">
                                  <p:stCondLst>
                                    <p:cond delay="0"/>
                                  </p:stCondLst>
                                  <p:childTnLst>
                                    <p:set>
                                      <p:cBhvr>
                                        <p:cTn id="25" dur="1" fill="hold">
                                          <p:stCondLst>
                                            <p:cond delay="0"/>
                                          </p:stCondLst>
                                        </p:cTn>
                                        <p:tgtEl>
                                          <p:spTgt spid="8">
                                            <p:txEl>
                                              <p:pRg st="1" end="1"/>
                                            </p:txEl>
                                          </p:spTgt>
                                        </p:tgtEl>
                                        <p:attrNameLst>
                                          <p:attrName>style.visibility</p:attrName>
                                        </p:attrNameLst>
                                      </p:cBhvr>
                                      <p:to>
                                        <p:strVal val="visible"/>
                                      </p:to>
                                    </p:set>
                                    <p:anim calcmode="lin" valueType="num">
                                      <p:cBhvr>
                                        <p:cTn id="26"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27" dur="500" fill="hold"/>
                                        <p:tgtEl>
                                          <p:spTgt spid="8">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3" name="文本占位符 5">
            <a:extLst>
              <a:ext uri="{FF2B5EF4-FFF2-40B4-BE49-F238E27FC236}">
                <a16:creationId xmlns:a16="http://schemas.microsoft.com/office/drawing/2014/main" id="{23F60D74-9A36-BF43-8B9A-EE95712D69C5}"/>
              </a:ext>
            </a:extLst>
          </p:cNvPr>
          <p:cNvSpPr>
            <a:spLocks noGrp="1" noChangeArrowheads="1"/>
          </p:cNvSpPr>
          <p:nvPr>
            <p:ph type="body" idx="4294967295"/>
          </p:nvPr>
        </p:nvSpPr>
        <p:spPr>
          <a:xfrm>
            <a:off x="623888" y="4589463"/>
            <a:ext cx="7886700" cy="1500187"/>
          </a:xfrm>
        </p:spPr>
        <p:txBody>
          <a:bodyPr/>
          <a:lstStyle/>
          <a:p>
            <a:pPr marL="0" indent="0">
              <a:buFontTx/>
              <a:buNone/>
            </a:pPr>
            <a:endParaRPr lang="en-US" altLang="en-US" sz="1800">
              <a:solidFill>
                <a:srgbClr val="898989"/>
              </a:solidFill>
            </a:endParaRPr>
          </a:p>
        </p:txBody>
      </p:sp>
      <p:pic>
        <p:nvPicPr>
          <p:cNvPr id="136194" name="Picture 2" descr="无标题-4">
            <a:extLst>
              <a:ext uri="{FF2B5EF4-FFF2-40B4-BE49-F238E27FC236}">
                <a16:creationId xmlns:a16="http://schemas.microsoft.com/office/drawing/2014/main" id="{4C4D058A-B18E-4047-B496-BE1650201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43113"/>
            <a:ext cx="91440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195" name="图片 8">
            <a:extLst>
              <a:ext uri="{FF2B5EF4-FFF2-40B4-BE49-F238E27FC236}">
                <a16:creationId xmlns:a16="http://schemas.microsoft.com/office/drawing/2014/main" id="{546FD07F-B032-8745-B33D-7A02C3B1D1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411"/>
          <a:stretch>
            <a:fillRect/>
          </a:stretch>
        </p:blipFill>
        <p:spPr bwMode="auto">
          <a:xfrm>
            <a:off x="5956300" y="3854450"/>
            <a:ext cx="3187700" cy="300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4">
            <a:extLst>
              <a:ext uri="{FF2B5EF4-FFF2-40B4-BE49-F238E27FC236}">
                <a16:creationId xmlns:a16="http://schemas.microsoft.com/office/drawing/2014/main" id="{1F3D14BF-0B64-EC47-A2C5-4A7162DABEE9}"/>
              </a:ext>
            </a:extLst>
          </p:cNvPr>
          <p:cNvSpPr>
            <a:spLocks noGrp="1" noChangeArrowheads="1"/>
          </p:cNvSpPr>
          <p:nvPr>
            <p:ph type="title" idx="4294967295"/>
          </p:nvPr>
        </p:nvSpPr>
        <p:spPr>
          <a:xfrm>
            <a:off x="623888" y="1711325"/>
            <a:ext cx="7886700" cy="1881188"/>
          </a:xfrm>
        </p:spPr>
        <p:txBody>
          <a:bodyPr anchor="b"/>
          <a:lstStyle/>
          <a:p>
            <a:r>
              <a:rPr lang="en-US" altLang="zh-CN">
                <a:latin typeface="Tempus Sans ITC" pitchFamily="82" charset="77"/>
                <a:ea typeface="黑体" panose="02010609060101010101" pitchFamily="49" charset="-122"/>
              </a:rPr>
              <a:t>6.5 </a:t>
            </a:r>
            <a:r>
              <a:rPr lang="zh-CN" altLang="en-US">
                <a:latin typeface="Tempus Sans ITC" pitchFamily="82" charset="77"/>
                <a:ea typeface="黑体" panose="02010609060101010101" pitchFamily="49" charset="-122"/>
              </a:rPr>
              <a:t>设备处理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DF3185F4-8B0F-BD42-BA9D-C97856DED146}"/>
              </a:ext>
            </a:extLst>
          </p:cNvPr>
          <p:cNvSpPr>
            <a:spLocks noGrp="1" noChangeArrowheads="1"/>
          </p:cNvSpPr>
          <p:nvPr>
            <p:ph idx="4294967295"/>
          </p:nvPr>
        </p:nvSpPr>
        <p:spPr>
          <a:xfrm>
            <a:off x="395288" y="1700213"/>
            <a:ext cx="8391525" cy="4527550"/>
          </a:xfrm>
        </p:spPr>
        <p:txBody>
          <a:bodyPr/>
          <a:lstStyle/>
          <a:p>
            <a:pPr marL="19050" indent="0">
              <a:lnSpc>
                <a:spcPct val="120000"/>
              </a:lnSpc>
              <a:buFontTx/>
              <a:buNone/>
            </a:pPr>
            <a:endParaRPr lang="en-US" altLang="zh-CN" sz="2400">
              <a:latin typeface="Tempus Sans ITC" pitchFamily="82" charset="77"/>
              <a:sym typeface="宋体" panose="02010600030101010101" pitchFamily="2" charset="-122"/>
            </a:endParaRPr>
          </a:p>
          <a:p>
            <a:pPr marL="19050" indent="0">
              <a:lnSpc>
                <a:spcPct val="120000"/>
              </a:lnSpc>
              <a:buFontTx/>
              <a:buNone/>
            </a:pPr>
            <a:r>
              <a:rPr lang="zh-CN" altLang="en-US" sz="2400">
                <a:latin typeface="Tempus Sans ITC" pitchFamily="82" charset="77"/>
                <a:sym typeface="宋体" panose="02010600030101010101" pitchFamily="2" charset="-122"/>
              </a:rPr>
              <a:t>设备驱动程序是驱动物理设备和</a:t>
            </a:r>
            <a:r>
              <a:rPr lang="en-US" altLang="zh-CN" sz="2400">
                <a:latin typeface="Tempus Sans ITC" pitchFamily="82" charset="77"/>
                <a:sym typeface="宋体" panose="02010600030101010101" pitchFamily="2" charset="-122"/>
              </a:rPr>
              <a:t>DMA</a:t>
            </a:r>
            <a:r>
              <a:rPr lang="zh-CN" altLang="en-US" sz="2400">
                <a:latin typeface="Tempus Sans ITC" pitchFamily="82" charset="77"/>
                <a:sym typeface="宋体" panose="02010600030101010101" pitchFamily="2" charset="-122"/>
              </a:rPr>
              <a:t>控制器或</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控制器等直接进行</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操作的子程序的集合。它们负责设置相应设备有关寄存器的值，启动设备进行</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操作，指定操作的类型和数据流向等。</a:t>
            </a:r>
          </a:p>
        </p:txBody>
      </p:sp>
      <p:pic>
        <p:nvPicPr>
          <p:cNvPr id="137218" name="Picture 2" descr="无标题-4">
            <a:extLst>
              <a:ext uri="{FF2B5EF4-FFF2-40B4-BE49-F238E27FC236}">
                <a16:creationId xmlns:a16="http://schemas.microsoft.com/office/drawing/2014/main" id="{BDEFD6F6-E632-7A40-ADB2-85E9BDDE4A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19" name="Picture 3" descr="无标题-5">
            <a:extLst>
              <a:ext uri="{FF2B5EF4-FFF2-40B4-BE49-F238E27FC236}">
                <a16:creationId xmlns:a16="http://schemas.microsoft.com/office/drawing/2014/main" id="{AEB37C0D-EAF7-E344-AAE0-777212ADC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CB55EEB5-71DC-CA48-9BB1-D8A8A39E8604}"/>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6.5.1 设备驱动程序的概念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par>
                          <p:cTn id="11" fill="hold" nodeType="afterGroup">
                            <p:stCondLst>
                              <p:cond delay="2500"/>
                            </p:stCondLst>
                            <p:childTnLst>
                              <p:par>
                                <p:cTn id="12" presetID="56" presetClass="entr" presetSubtype="0" fill="hold" nodeType="afterEffect">
                                  <p:stCondLst>
                                    <p:cond delay="0"/>
                                  </p:stCondLst>
                                  <p:iterate type="lt">
                                    <p:tmPct val="10000"/>
                                  </p:iterate>
                                  <p:childTnLst>
                                    <p:set>
                                      <p:cBhvr>
                                        <p:cTn id="13" dur="1" fill="hold">
                                          <p:stCondLst>
                                            <p:cond delay="0"/>
                                          </p:stCondLst>
                                        </p:cTn>
                                        <p:tgtEl>
                                          <p:spTgt spid="2">
                                            <p:txEl>
                                              <p:pRg st="1" end="1"/>
                                            </p:txEl>
                                          </p:spTgt>
                                        </p:tgtEl>
                                        <p:attrNameLst>
                                          <p:attrName>style.visibility</p:attrName>
                                        </p:attrNameLst>
                                      </p:cBhvr>
                                      <p:to>
                                        <p:strVal val="visible"/>
                                      </p:to>
                                    </p:set>
                                    <p:anim by="(-#ppt_w*2)" calcmode="lin" valueType="num">
                                      <p:cBhvr rctx="PPT">
                                        <p:cTn id="14" dur="500" autoRev="1" fill="hold">
                                          <p:stCondLst>
                                            <p:cond delay="0"/>
                                          </p:stCondLst>
                                        </p:cTn>
                                        <p:tgtEl>
                                          <p:spTgt spid="2">
                                            <p:txEl>
                                              <p:pRg st="1" end="1"/>
                                            </p:txEl>
                                          </p:spTgt>
                                        </p:tgtEl>
                                        <p:attrNameLst>
                                          <p:attrName>ppt_w</p:attrName>
                                        </p:attrNameLst>
                                      </p:cBhvr>
                                    </p:anim>
                                    <p:anim by="(#ppt_w*0.50)" calcmode="lin" valueType="num">
                                      <p:cBhvr>
                                        <p:cTn id="15" dur="500" decel="50000" autoRev="1" fill="hold">
                                          <p:stCondLst>
                                            <p:cond delay="0"/>
                                          </p:stCondLst>
                                        </p:cTn>
                                        <p:tgtEl>
                                          <p:spTgt spid="2">
                                            <p:txEl>
                                              <p:pRg st="1" end="1"/>
                                            </p:txEl>
                                          </p:spTgt>
                                        </p:tgtEl>
                                        <p:attrNameLst>
                                          <p:attrName>ppt_x</p:attrName>
                                        </p:attrNameLst>
                                      </p:cBhvr>
                                    </p:anim>
                                    <p:anim from="(-#ppt_h/2)" to="(#ppt_y)" calcmode="lin" valueType="num">
                                      <p:cBhvr>
                                        <p:cTn id="16" dur="1000" fill="hold">
                                          <p:stCondLst>
                                            <p:cond delay="0"/>
                                          </p:stCondLst>
                                        </p:cTn>
                                        <p:tgtEl>
                                          <p:spTgt spid="2">
                                            <p:txEl>
                                              <p:pRg st="1" end="1"/>
                                            </p:txEl>
                                          </p:spTgt>
                                        </p:tgtEl>
                                        <p:attrNameLst>
                                          <p:attrName>ppt_y</p:attrName>
                                        </p:attrNameLst>
                                      </p:cBhvr>
                                    </p:anim>
                                    <p:animRot by="21600000">
                                      <p:cBhvr>
                                        <p:cTn id="17" dur="1000" fill="hold">
                                          <p:stCondLst>
                                            <p:cond delay="0"/>
                                          </p:stCondLst>
                                        </p:cTn>
                                        <p:tgtEl>
                                          <p:spTgt spid="2">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57728904-1C54-4245-BB64-43D5049AEA30}"/>
              </a:ext>
            </a:extLst>
          </p:cNvPr>
          <p:cNvSpPr>
            <a:spLocks noGrp="1" noChangeArrowheads="1"/>
          </p:cNvSpPr>
          <p:nvPr>
            <p:ph idx="4294967295"/>
          </p:nvPr>
        </p:nvSpPr>
        <p:spPr>
          <a:xfrm>
            <a:off x="395288" y="1755775"/>
            <a:ext cx="8391525" cy="4527550"/>
          </a:xfrm>
        </p:spPr>
        <p:txBody>
          <a:bodyPr/>
          <a:lstStyle/>
          <a:p>
            <a:pPr marL="19050" indent="0">
              <a:lnSpc>
                <a:spcPct val="120000"/>
              </a:lnSpc>
              <a:buFontTx/>
              <a:buNone/>
            </a:pPr>
            <a:r>
              <a:rPr lang="en-US" altLang="zh-CN" sz="2400">
                <a:latin typeface="Tempus Sans ITC" pitchFamily="82" charset="77"/>
                <a:sym typeface="宋体" panose="02010600030101010101" pitchFamily="2" charset="-122"/>
              </a:rPr>
              <a:t>(1) </a:t>
            </a:r>
            <a:r>
              <a:rPr lang="zh-CN" altLang="en-US" sz="2400">
                <a:latin typeface="Tempus Sans ITC" pitchFamily="82" charset="77"/>
                <a:sym typeface="宋体" panose="02010600030101010101" pitchFamily="2" charset="-122"/>
              </a:rPr>
              <a:t>设备驱动程序的功能</a:t>
            </a:r>
          </a:p>
          <a:p>
            <a:pPr marL="19050" indent="0">
              <a:lnSpc>
                <a:spcPct val="120000"/>
              </a:lnSpc>
              <a:buFontTx/>
              <a:buNone/>
            </a:pPr>
            <a:r>
              <a:rPr lang="en-US" altLang="zh-CN" sz="2400">
                <a:latin typeface="Tempus Sans ITC" pitchFamily="82" charset="77"/>
                <a:sym typeface="宋体" panose="02010600030101010101" pitchFamily="2" charset="-122"/>
              </a:rPr>
              <a:t>1) </a:t>
            </a:r>
            <a:r>
              <a:rPr lang="zh-CN" altLang="en-US" sz="2400">
                <a:latin typeface="Tempus Sans ITC" pitchFamily="82" charset="77"/>
                <a:sym typeface="宋体" panose="02010600030101010101" pitchFamily="2" charset="-122"/>
              </a:rPr>
              <a:t>接受用户的</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请求。</a:t>
            </a:r>
          </a:p>
          <a:p>
            <a:pPr marL="19050" indent="0">
              <a:lnSpc>
                <a:spcPct val="120000"/>
              </a:lnSpc>
              <a:buFontTx/>
              <a:buNone/>
            </a:pPr>
            <a:r>
              <a:rPr lang="en-US" altLang="zh-CN" sz="2400">
                <a:latin typeface="Tempus Sans ITC" pitchFamily="82" charset="77"/>
                <a:sym typeface="宋体" panose="02010600030101010101" pitchFamily="2" charset="-122"/>
              </a:rPr>
              <a:t>2) </a:t>
            </a:r>
            <a:r>
              <a:rPr lang="zh-CN" altLang="en-US" sz="2400">
                <a:latin typeface="Tempus Sans ITC" pitchFamily="82" charset="77"/>
                <a:sym typeface="宋体" panose="02010600030101010101" pitchFamily="2" charset="-122"/>
              </a:rPr>
              <a:t>取出请求队列中队首请求，将相应设备分配给它。</a:t>
            </a:r>
          </a:p>
          <a:p>
            <a:pPr marL="19050" indent="0">
              <a:lnSpc>
                <a:spcPct val="120000"/>
              </a:lnSpc>
              <a:buFontTx/>
              <a:buNone/>
            </a:pPr>
            <a:r>
              <a:rPr lang="en-US" altLang="zh-CN" sz="2400">
                <a:latin typeface="Tempus Sans ITC" pitchFamily="82" charset="77"/>
                <a:sym typeface="宋体" panose="02010600030101010101" pitchFamily="2" charset="-122"/>
              </a:rPr>
              <a:t>3) </a:t>
            </a:r>
            <a:r>
              <a:rPr lang="zh-CN" altLang="en-US" sz="2400">
                <a:latin typeface="Tempus Sans ITC" pitchFamily="82" charset="77"/>
                <a:sym typeface="宋体" panose="02010600030101010101" pitchFamily="2" charset="-122"/>
              </a:rPr>
              <a:t>启动设备工作，完成指定的</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操作。</a:t>
            </a:r>
          </a:p>
          <a:p>
            <a:pPr marL="19050" indent="0">
              <a:lnSpc>
                <a:spcPct val="120000"/>
              </a:lnSpc>
              <a:buFontTx/>
              <a:buNone/>
            </a:pPr>
            <a:r>
              <a:rPr lang="en-US" altLang="zh-CN" sz="2400">
                <a:latin typeface="Tempus Sans ITC" pitchFamily="82" charset="77"/>
                <a:sym typeface="宋体" panose="02010600030101010101" pitchFamily="2" charset="-122"/>
              </a:rPr>
              <a:t>4) </a:t>
            </a:r>
            <a:r>
              <a:rPr lang="zh-CN" altLang="en-US" sz="2400">
                <a:latin typeface="Tempus Sans ITC" pitchFamily="82" charset="77"/>
                <a:sym typeface="宋体" panose="02010600030101010101" pitchFamily="2" charset="-122"/>
              </a:rPr>
              <a:t>处理来自设备的中断。</a:t>
            </a:r>
          </a:p>
          <a:p>
            <a:pPr marL="19050" indent="0">
              <a:lnSpc>
                <a:spcPct val="120000"/>
              </a:lnSpc>
              <a:buFontTx/>
              <a:buNone/>
            </a:pPr>
            <a:r>
              <a:rPr lang="en-US" altLang="zh-CN" sz="2400">
                <a:latin typeface="Tempus Sans ITC" pitchFamily="82" charset="77"/>
                <a:sym typeface="宋体" panose="02010600030101010101" pitchFamily="2" charset="-122"/>
              </a:rPr>
              <a:t>(2) </a:t>
            </a:r>
            <a:r>
              <a:rPr lang="zh-CN" altLang="en-US" sz="2400">
                <a:latin typeface="Tempus Sans ITC" pitchFamily="82" charset="77"/>
                <a:sym typeface="宋体" panose="02010600030101010101" pitchFamily="2" charset="-122"/>
              </a:rPr>
              <a:t>设备处理方式 </a:t>
            </a:r>
          </a:p>
          <a:p>
            <a:pPr marL="19050" indent="0">
              <a:lnSpc>
                <a:spcPct val="120000"/>
              </a:lnSpc>
              <a:buFontTx/>
              <a:buNone/>
            </a:pPr>
            <a:r>
              <a:rPr lang="en-US" altLang="zh-CN" sz="2400">
                <a:latin typeface="Tempus Sans ITC" pitchFamily="82" charset="77"/>
                <a:sym typeface="宋体" panose="02010600030101010101" pitchFamily="2" charset="-122"/>
              </a:rPr>
              <a:t>1) </a:t>
            </a:r>
            <a:r>
              <a:rPr lang="zh-CN" altLang="en-US" sz="2400">
                <a:latin typeface="Tempus Sans ITC" pitchFamily="82" charset="77"/>
                <a:sym typeface="宋体" panose="02010600030101010101" pitchFamily="2" charset="-122"/>
              </a:rPr>
              <a:t>为每类设备设置一个进程。</a:t>
            </a:r>
          </a:p>
          <a:p>
            <a:pPr marL="19050" indent="0">
              <a:lnSpc>
                <a:spcPct val="120000"/>
              </a:lnSpc>
              <a:buFontTx/>
              <a:buNone/>
            </a:pPr>
            <a:r>
              <a:rPr lang="en-US" altLang="zh-CN" sz="2400">
                <a:latin typeface="Tempus Sans ITC" pitchFamily="82" charset="77"/>
                <a:sym typeface="宋体" panose="02010600030101010101" pitchFamily="2" charset="-122"/>
              </a:rPr>
              <a:t>2) </a:t>
            </a:r>
            <a:r>
              <a:rPr lang="zh-CN" altLang="en-US" sz="2400">
                <a:latin typeface="Tempus Sans ITC" pitchFamily="82" charset="77"/>
                <a:sym typeface="宋体" panose="02010600030101010101" pitchFamily="2" charset="-122"/>
              </a:rPr>
              <a:t>在整个系统中设置一个</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进程。</a:t>
            </a:r>
          </a:p>
          <a:p>
            <a:pPr marL="19050" indent="0">
              <a:lnSpc>
                <a:spcPct val="120000"/>
              </a:lnSpc>
              <a:buFontTx/>
              <a:buNone/>
            </a:pPr>
            <a:r>
              <a:rPr lang="en-US" altLang="zh-CN" sz="2400">
                <a:latin typeface="Tempus Sans ITC" pitchFamily="82" charset="77"/>
                <a:sym typeface="宋体" panose="02010600030101010101" pitchFamily="2" charset="-122"/>
              </a:rPr>
              <a:t>3) </a:t>
            </a:r>
            <a:r>
              <a:rPr lang="zh-CN" altLang="en-US" sz="2400">
                <a:latin typeface="Tempus Sans ITC" pitchFamily="82" charset="77"/>
                <a:sym typeface="宋体" panose="02010600030101010101" pitchFamily="2" charset="-122"/>
              </a:rPr>
              <a:t>不设置专门的</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进程。</a:t>
            </a:r>
          </a:p>
        </p:txBody>
      </p:sp>
      <p:pic>
        <p:nvPicPr>
          <p:cNvPr id="138242" name="Picture 2" descr="无标题-4">
            <a:extLst>
              <a:ext uri="{FF2B5EF4-FFF2-40B4-BE49-F238E27FC236}">
                <a16:creationId xmlns:a16="http://schemas.microsoft.com/office/drawing/2014/main" id="{4A6AECAA-70EA-0143-8D60-4D84B2ECF6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43" name="Picture 3" descr="无标题-5">
            <a:extLst>
              <a:ext uri="{FF2B5EF4-FFF2-40B4-BE49-F238E27FC236}">
                <a16:creationId xmlns:a16="http://schemas.microsoft.com/office/drawing/2014/main" id="{3246D41D-6300-4A44-BD88-EBF3C750D8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595941EC-396A-0844-923C-F414210FA0AE}"/>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6.5.2 设备驱动程序的功能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15"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17" dur="80"/>
                                        <p:tgtEl>
                                          <p:spTgt spid="2">
                                            <p:txEl>
                                              <p:pRg st="0" end="0"/>
                                            </p:txEl>
                                          </p:spTgt>
                                        </p:tgtEl>
                                        <p:attrNameLst>
                                          <p:attrName>fill.type</p:attrName>
                                        </p:attrNameLst>
                                      </p:cBhvr>
                                      <p:to>
                                        <p:strVal val="solid"/>
                                      </p:to>
                                    </p:set>
                                  </p:childTnLst>
                                </p:cTn>
                              </p:par>
                            </p:childTnLst>
                          </p:cTn>
                        </p:par>
                        <p:par>
                          <p:cTn id="18" fill="hold" nodeType="afterGroup">
                            <p:stCondLst>
                              <p:cond delay="560"/>
                            </p:stCondLst>
                            <p:childTnLst>
                              <p:par>
                                <p:cTn id="19" presetID="27" presetClass="entr" presetSubtype="0" fill="hold" nodeType="afterEffect">
                                  <p:stCondLst>
                                    <p:cond delay="0"/>
                                  </p:stCondLst>
                                  <p:iterate type="lt">
                                    <p:tmPct val="50000"/>
                                  </p:iterate>
                                  <p:childTnLst>
                                    <p:set>
                                      <p:cBhvr>
                                        <p:cTn id="20"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21"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2">
                                            <p:txEl>
                                              <p:pRg st="1" end="1"/>
                                            </p:txEl>
                                          </p:spTgt>
                                        </p:tgtEl>
                                        <p:attrNameLst>
                                          <p:attrName>fill.type</p:attrName>
                                        </p:attrNameLst>
                                      </p:cBhvr>
                                      <p:to>
                                        <p:strVal val="solid"/>
                                      </p:to>
                                    </p:set>
                                  </p:childTnLst>
                                </p:cTn>
                              </p:par>
                            </p:childTnLst>
                          </p:cTn>
                        </p:par>
                        <p:par>
                          <p:cTn id="24" fill="hold" nodeType="afterGroup">
                            <p:stCondLst>
                              <p:cond delay="1160"/>
                            </p:stCondLst>
                            <p:childTnLst>
                              <p:par>
                                <p:cTn id="25" presetID="27" presetClass="entr" presetSubtype="0" fill="hold" nodeType="afterEffect">
                                  <p:stCondLst>
                                    <p:cond delay="0"/>
                                  </p:stCondLst>
                                  <p:iterate type="lt">
                                    <p:tmPct val="50000"/>
                                  </p:iterate>
                                  <p:childTnLst>
                                    <p:set>
                                      <p:cBhvr>
                                        <p:cTn id="26"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7"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29" dur="80"/>
                                        <p:tgtEl>
                                          <p:spTgt spid="2">
                                            <p:txEl>
                                              <p:pRg st="2" end="2"/>
                                            </p:txEl>
                                          </p:spTgt>
                                        </p:tgtEl>
                                        <p:attrNameLst>
                                          <p:attrName>fill.type</p:attrName>
                                        </p:attrNameLst>
                                      </p:cBhvr>
                                      <p:to>
                                        <p:strVal val="solid"/>
                                      </p:to>
                                    </p:set>
                                  </p:childTnLst>
                                </p:cTn>
                              </p:par>
                            </p:childTnLst>
                          </p:cTn>
                        </p:par>
                        <p:par>
                          <p:cTn id="30" fill="hold" nodeType="afterGroup">
                            <p:stCondLst>
                              <p:cond delay="2200"/>
                            </p:stCondLst>
                            <p:childTnLst>
                              <p:par>
                                <p:cTn id="31" presetID="27" presetClass="entr" presetSubtype="0" fill="hold" nodeType="afterEffect">
                                  <p:stCondLst>
                                    <p:cond delay="0"/>
                                  </p:stCondLst>
                                  <p:iterate type="lt">
                                    <p:tmPct val="50000"/>
                                  </p:iterate>
                                  <p:childTnLst>
                                    <p:set>
                                      <p:cBhvr>
                                        <p:cTn id="32"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33"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35" dur="80"/>
                                        <p:tgtEl>
                                          <p:spTgt spid="2">
                                            <p:txEl>
                                              <p:pRg st="3" end="3"/>
                                            </p:txEl>
                                          </p:spTgt>
                                        </p:tgtEl>
                                        <p:attrNameLst>
                                          <p:attrName>fill.type</p:attrName>
                                        </p:attrNameLst>
                                      </p:cBhvr>
                                      <p:to>
                                        <p:strVal val="solid"/>
                                      </p:to>
                                    </p:set>
                                  </p:childTnLst>
                                </p:cTn>
                              </p:par>
                            </p:childTnLst>
                          </p:cTn>
                        </p:par>
                        <p:par>
                          <p:cTn id="36" fill="hold" nodeType="afterGroup">
                            <p:stCondLst>
                              <p:cond delay="3080"/>
                            </p:stCondLst>
                            <p:childTnLst>
                              <p:par>
                                <p:cTn id="37" presetID="27" presetClass="entr" presetSubtype="0" fill="hold" nodeType="afterEffect">
                                  <p:stCondLst>
                                    <p:cond delay="0"/>
                                  </p:stCondLst>
                                  <p:iterate type="lt">
                                    <p:tmPct val="50000"/>
                                  </p:iterate>
                                  <p:childTnLst>
                                    <p:set>
                                      <p:cBhvr>
                                        <p:cTn id="38"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39"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41" dur="80"/>
                                        <p:tgtEl>
                                          <p:spTgt spid="2">
                                            <p:txEl>
                                              <p:pRg st="4" end="4"/>
                                            </p:txEl>
                                          </p:spTgt>
                                        </p:tgtEl>
                                        <p:attrNameLst>
                                          <p:attrName>fill.type</p:attrName>
                                        </p:attrNameLst>
                                      </p:cBhvr>
                                      <p:to>
                                        <p:strVal val="solid"/>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7" presetClass="entr" presetSubtype="0" fill="hold" nodeType="clickEffect">
                                  <p:stCondLst>
                                    <p:cond delay="0"/>
                                  </p:stCondLst>
                                  <p:iterate type="lt">
                                    <p:tmPct val="50000"/>
                                  </p:iterate>
                                  <p:childTnLst>
                                    <p:set>
                                      <p:cBhvr>
                                        <p:cTn id="45" dur="1" fill="hold">
                                          <p:stCondLst>
                                            <p:cond delay="0"/>
                                          </p:stCondLst>
                                        </p:cTn>
                                        <p:tgtEl>
                                          <p:spTgt spid="2">
                                            <p:txEl>
                                              <p:pRg st="5" end="5"/>
                                            </p:txEl>
                                          </p:spTgt>
                                        </p:tgtEl>
                                        <p:attrNameLst>
                                          <p:attrName>style.visibility</p:attrName>
                                        </p:attrNameLst>
                                      </p:cBhvr>
                                      <p:to>
                                        <p:strVal val="visible"/>
                                      </p:to>
                                    </p:set>
                                    <p:anim calcmode="discrete" valueType="clr">
                                      <p:cBhvr override="childStyle">
                                        <p:cTn id="46" dur="80"/>
                                        <p:tgtEl>
                                          <p:spTgt spid="2">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7" dur="80"/>
                                        <p:tgtEl>
                                          <p:spTgt spid="2">
                                            <p:txEl>
                                              <p:pRg st="5" end="5"/>
                                            </p:txEl>
                                          </p:spTgt>
                                        </p:tgtEl>
                                        <p:attrNameLst>
                                          <p:attrName>fillcolor</p:attrName>
                                        </p:attrNameLst>
                                      </p:cBhvr>
                                      <p:tavLst>
                                        <p:tav tm="0">
                                          <p:val>
                                            <p:clrVal>
                                              <a:schemeClr val="accent2"/>
                                            </p:clrVal>
                                          </p:val>
                                        </p:tav>
                                        <p:tav tm="50000">
                                          <p:val>
                                            <p:clrVal>
                                              <a:schemeClr val="hlink"/>
                                            </p:clrVal>
                                          </p:val>
                                        </p:tav>
                                      </p:tavLst>
                                    </p:anim>
                                    <p:set>
                                      <p:cBhvr>
                                        <p:cTn id="48" dur="80"/>
                                        <p:tgtEl>
                                          <p:spTgt spid="2">
                                            <p:txEl>
                                              <p:pRg st="5" end="5"/>
                                            </p:txEl>
                                          </p:spTgt>
                                        </p:tgtEl>
                                        <p:attrNameLst>
                                          <p:attrName>fill.type</p:attrName>
                                        </p:attrNameLst>
                                      </p:cBhvr>
                                      <p:to>
                                        <p:strVal val="solid"/>
                                      </p:to>
                                    </p:set>
                                  </p:childTnLst>
                                </p:cTn>
                              </p:par>
                            </p:childTnLst>
                          </p:cTn>
                        </p:par>
                        <p:par>
                          <p:cTn id="49" fill="hold" nodeType="afterGroup">
                            <p:stCondLst>
                              <p:cond delay="480"/>
                            </p:stCondLst>
                            <p:childTnLst>
                              <p:par>
                                <p:cTn id="50" presetID="27" presetClass="entr" presetSubtype="0" fill="hold" nodeType="afterEffect">
                                  <p:stCondLst>
                                    <p:cond delay="0"/>
                                  </p:stCondLst>
                                  <p:iterate type="lt">
                                    <p:tmPct val="50000"/>
                                  </p:iterate>
                                  <p:childTnLst>
                                    <p:set>
                                      <p:cBhvr>
                                        <p:cTn id="51" dur="1" fill="hold">
                                          <p:stCondLst>
                                            <p:cond delay="0"/>
                                          </p:stCondLst>
                                        </p:cTn>
                                        <p:tgtEl>
                                          <p:spTgt spid="2">
                                            <p:txEl>
                                              <p:pRg st="6" end="6"/>
                                            </p:txEl>
                                          </p:spTgt>
                                        </p:tgtEl>
                                        <p:attrNameLst>
                                          <p:attrName>style.visibility</p:attrName>
                                        </p:attrNameLst>
                                      </p:cBhvr>
                                      <p:to>
                                        <p:strVal val="visible"/>
                                      </p:to>
                                    </p:set>
                                    <p:anim calcmode="discrete" valueType="clr">
                                      <p:cBhvr override="childStyle">
                                        <p:cTn id="52" dur="80"/>
                                        <p:tgtEl>
                                          <p:spTgt spid="2">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3" dur="80"/>
                                        <p:tgtEl>
                                          <p:spTgt spid="2">
                                            <p:txEl>
                                              <p:pRg st="6" end="6"/>
                                            </p:txEl>
                                          </p:spTgt>
                                        </p:tgtEl>
                                        <p:attrNameLst>
                                          <p:attrName>fillcolor</p:attrName>
                                        </p:attrNameLst>
                                      </p:cBhvr>
                                      <p:tavLst>
                                        <p:tav tm="0">
                                          <p:val>
                                            <p:clrVal>
                                              <a:schemeClr val="accent2"/>
                                            </p:clrVal>
                                          </p:val>
                                        </p:tav>
                                        <p:tav tm="50000">
                                          <p:val>
                                            <p:clrVal>
                                              <a:schemeClr val="hlink"/>
                                            </p:clrVal>
                                          </p:val>
                                        </p:tav>
                                      </p:tavLst>
                                    </p:anim>
                                    <p:set>
                                      <p:cBhvr>
                                        <p:cTn id="54" dur="80"/>
                                        <p:tgtEl>
                                          <p:spTgt spid="2">
                                            <p:txEl>
                                              <p:pRg st="6" end="6"/>
                                            </p:txEl>
                                          </p:spTgt>
                                        </p:tgtEl>
                                        <p:attrNameLst>
                                          <p:attrName>fill.type</p:attrName>
                                        </p:attrNameLst>
                                      </p:cBhvr>
                                      <p:to>
                                        <p:strVal val="solid"/>
                                      </p:to>
                                    </p:set>
                                  </p:childTnLst>
                                </p:cTn>
                              </p:par>
                            </p:childTnLst>
                          </p:cTn>
                        </p:par>
                        <p:par>
                          <p:cTn id="55" fill="hold" nodeType="afterGroup">
                            <p:stCondLst>
                              <p:cond delay="1120"/>
                            </p:stCondLst>
                            <p:childTnLst>
                              <p:par>
                                <p:cTn id="56" presetID="27" presetClass="entr" presetSubtype="0" fill="hold" nodeType="afterEffect">
                                  <p:stCondLst>
                                    <p:cond delay="0"/>
                                  </p:stCondLst>
                                  <p:iterate type="lt">
                                    <p:tmPct val="50000"/>
                                  </p:iterate>
                                  <p:childTnLst>
                                    <p:set>
                                      <p:cBhvr>
                                        <p:cTn id="57" dur="1" fill="hold">
                                          <p:stCondLst>
                                            <p:cond delay="0"/>
                                          </p:stCondLst>
                                        </p:cTn>
                                        <p:tgtEl>
                                          <p:spTgt spid="2">
                                            <p:txEl>
                                              <p:pRg st="7" end="7"/>
                                            </p:txEl>
                                          </p:spTgt>
                                        </p:tgtEl>
                                        <p:attrNameLst>
                                          <p:attrName>style.visibility</p:attrName>
                                        </p:attrNameLst>
                                      </p:cBhvr>
                                      <p:to>
                                        <p:strVal val="visible"/>
                                      </p:to>
                                    </p:set>
                                    <p:anim calcmode="discrete" valueType="clr">
                                      <p:cBhvr override="childStyle">
                                        <p:cTn id="58" dur="80"/>
                                        <p:tgtEl>
                                          <p:spTgt spid="2">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9" dur="80"/>
                                        <p:tgtEl>
                                          <p:spTgt spid="2">
                                            <p:txEl>
                                              <p:pRg st="7" end="7"/>
                                            </p:txEl>
                                          </p:spTgt>
                                        </p:tgtEl>
                                        <p:attrNameLst>
                                          <p:attrName>fillcolor</p:attrName>
                                        </p:attrNameLst>
                                      </p:cBhvr>
                                      <p:tavLst>
                                        <p:tav tm="0">
                                          <p:val>
                                            <p:clrVal>
                                              <a:schemeClr val="accent2"/>
                                            </p:clrVal>
                                          </p:val>
                                        </p:tav>
                                        <p:tav tm="50000">
                                          <p:val>
                                            <p:clrVal>
                                              <a:schemeClr val="hlink"/>
                                            </p:clrVal>
                                          </p:val>
                                        </p:tav>
                                      </p:tavLst>
                                    </p:anim>
                                    <p:set>
                                      <p:cBhvr>
                                        <p:cTn id="60" dur="80"/>
                                        <p:tgtEl>
                                          <p:spTgt spid="2">
                                            <p:txEl>
                                              <p:pRg st="7" end="7"/>
                                            </p:txEl>
                                          </p:spTgt>
                                        </p:tgtEl>
                                        <p:attrNameLst>
                                          <p:attrName>fill.type</p:attrName>
                                        </p:attrNameLst>
                                      </p:cBhvr>
                                      <p:to>
                                        <p:strVal val="solid"/>
                                      </p:to>
                                    </p:set>
                                  </p:childTnLst>
                                </p:cTn>
                              </p:par>
                            </p:childTnLst>
                          </p:cTn>
                        </p:par>
                        <p:par>
                          <p:cTn id="61" fill="hold" nodeType="afterGroup">
                            <p:stCondLst>
                              <p:cond delay="1920"/>
                            </p:stCondLst>
                            <p:childTnLst>
                              <p:par>
                                <p:cTn id="62" presetID="27" presetClass="entr" presetSubtype="0" fill="hold" nodeType="afterEffect">
                                  <p:stCondLst>
                                    <p:cond delay="0"/>
                                  </p:stCondLst>
                                  <p:iterate type="lt">
                                    <p:tmPct val="50000"/>
                                  </p:iterate>
                                  <p:childTnLst>
                                    <p:set>
                                      <p:cBhvr>
                                        <p:cTn id="63" dur="1" fill="hold">
                                          <p:stCondLst>
                                            <p:cond delay="0"/>
                                          </p:stCondLst>
                                        </p:cTn>
                                        <p:tgtEl>
                                          <p:spTgt spid="2">
                                            <p:txEl>
                                              <p:pRg st="8" end="8"/>
                                            </p:txEl>
                                          </p:spTgt>
                                        </p:tgtEl>
                                        <p:attrNameLst>
                                          <p:attrName>style.visibility</p:attrName>
                                        </p:attrNameLst>
                                      </p:cBhvr>
                                      <p:to>
                                        <p:strVal val="visible"/>
                                      </p:to>
                                    </p:set>
                                    <p:anim calcmode="discrete" valueType="clr">
                                      <p:cBhvr override="childStyle">
                                        <p:cTn id="64" dur="80"/>
                                        <p:tgtEl>
                                          <p:spTgt spid="2">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5" dur="80"/>
                                        <p:tgtEl>
                                          <p:spTgt spid="2">
                                            <p:txEl>
                                              <p:pRg st="8" end="8"/>
                                            </p:txEl>
                                          </p:spTgt>
                                        </p:tgtEl>
                                        <p:attrNameLst>
                                          <p:attrName>fillcolor</p:attrName>
                                        </p:attrNameLst>
                                      </p:cBhvr>
                                      <p:tavLst>
                                        <p:tav tm="0">
                                          <p:val>
                                            <p:clrVal>
                                              <a:schemeClr val="accent2"/>
                                            </p:clrVal>
                                          </p:val>
                                        </p:tav>
                                        <p:tav tm="50000">
                                          <p:val>
                                            <p:clrVal>
                                              <a:schemeClr val="hlink"/>
                                            </p:clrVal>
                                          </p:val>
                                        </p:tav>
                                      </p:tavLst>
                                    </p:anim>
                                    <p:set>
                                      <p:cBhvr>
                                        <p:cTn id="66" dur="80"/>
                                        <p:tgtEl>
                                          <p:spTgt spid="2">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F77CF3B6-9B9A-B743-96E0-7811FFD0AE60}"/>
              </a:ext>
            </a:extLst>
          </p:cNvPr>
          <p:cNvSpPr>
            <a:spLocks noGrp="1" noChangeArrowheads="1"/>
          </p:cNvSpPr>
          <p:nvPr>
            <p:ph idx="4294967295"/>
          </p:nvPr>
        </p:nvSpPr>
        <p:spPr>
          <a:xfrm>
            <a:off x="395288" y="1755775"/>
            <a:ext cx="8391525" cy="4527550"/>
          </a:xfrm>
        </p:spPr>
        <p:txBody>
          <a:bodyPr/>
          <a:lstStyle/>
          <a:p>
            <a:pPr marL="19050" indent="0">
              <a:lnSpc>
                <a:spcPct val="120000"/>
              </a:lnSpc>
              <a:buFontTx/>
              <a:buNone/>
            </a:pPr>
            <a:endParaRPr lang="en-US" altLang="zh-CN" sz="2400">
              <a:latin typeface="Tempus Sans ITC" pitchFamily="82" charset="77"/>
              <a:sym typeface="宋体" panose="02010600030101010101" pitchFamily="2" charset="-122"/>
            </a:endParaRPr>
          </a:p>
          <a:p>
            <a:pPr marL="19050" indent="0">
              <a:lnSpc>
                <a:spcPct val="150000"/>
              </a:lnSpc>
              <a:buFontTx/>
              <a:buNone/>
            </a:pPr>
            <a:r>
              <a:rPr lang="en-US" altLang="zh-CN" sz="2400">
                <a:latin typeface="Tempus Sans ITC" pitchFamily="82" charset="77"/>
                <a:sym typeface="宋体" panose="02010600030101010101" pitchFamily="2" charset="-122"/>
              </a:rPr>
              <a:t>1) </a:t>
            </a:r>
            <a:r>
              <a:rPr lang="zh-CN" altLang="en-US" sz="2400">
                <a:latin typeface="Tempus Sans ITC" pitchFamily="82" charset="77"/>
                <a:sym typeface="宋体" panose="02010600030101010101" pitchFamily="2" charset="-122"/>
              </a:rPr>
              <a:t>将抽象要求转换为具体要求。</a:t>
            </a:r>
          </a:p>
          <a:p>
            <a:pPr marL="19050" indent="0">
              <a:lnSpc>
                <a:spcPct val="150000"/>
              </a:lnSpc>
              <a:buFontTx/>
              <a:buNone/>
            </a:pPr>
            <a:r>
              <a:rPr lang="en-US" altLang="zh-CN" sz="2400">
                <a:latin typeface="Tempus Sans ITC" pitchFamily="82" charset="77"/>
                <a:sym typeface="宋体" panose="02010600030101010101" pitchFamily="2" charset="-122"/>
              </a:rPr>
              <a:t>2) </a:t>
            </a:r>
            <a:r>
              <a:rPr lang="zh-CN" altLang="en-US" sz="2400">
                <a:latin typeface="Tempus Sans ITC" pitchFamily="82" charset="77"/>
                <a:sym typeface="宋体" panose="02010600030101010101" pitchFamily="2" charset="-122"/>
              </a:rPr>
              <a:t>检查</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请求的合法性。</a:t>
            </a:r>
          </a:p>
          <a:p>
            <a:pPr marL="19050" indent="0">
              <a:lnSpc>
                <a:spcPct val="150000"/>
              </a:lnSpc>
              <a:buFontTx/>
              <a:buNone/>
            </a:pPr>
            <a:r>
              <a:rPr lang="en-US" altLang="zh-CN" sz="2400">
                <a:latin typeface="Tempus Sans ITC" pitchFamily="82" charset="77"/>
                <a:sym typeface="宋体" panose="02010600030101010101" pitchFamily="2" charset="-122"/>
              </a:rPr>
              <a:t>3) </a:t>
            </a:r>
            <a:r>
              <a:rPr lang="zh-CN" altLang="en-US" sz="2400">
                <a:latin typeface="Tempus Sans ITC" pitchFamily="82" charset="77"/>
                <a:sym typeface="宋体" panose="02010600030101010101" pitchFamily="2" charset="-122"/>
              </a:rPr>
              <a:t>读出和检查设备的状态。</a:t>
            </a:r>
          </a:p>
          <a:p>
            <a:pPr marL="19050" indent="0">
              <a:lnSpc>
                <a:spcPct val="150000"/>
              </a:lnSpc>
              <a:buFontTx/>
              <a:buNone/>
            </a:pPr>
            <a:r>
              <a:rPr lang="en-US" altLang="zh-CN" sz="2400">
                <a:latin typeface="Tempus Sans ITC" pitchFamily="82" charset="77"/>
                <a:sym typeface="宋体" panose="02010600030101010101" pitchFamily="2" charset="-122"/>
              </a:rPr>
              <a:t>4) </a:t>
            </a:r>
            <a:r>
              <a:rPr lang="zh-CN" altLang="en-US" sz="2400">
                <a:latin typeface="Tempus Sans ITC" pitchFamily="82" charset="77"/>
                <a:sym typeface="宋体" panose="02010600030101010101" pitchFamily="2" charset="-122"/>
              </a:rPr>
              <a:t>传送必要的参数。</a:t>
            </a:r>
          </a:p>
          <a:p>
            <a:pPr marL="19050" indent="0">
              <a:lnSpc>
                <a:spcPct val="150000"/>
              </a:lnSpc>
              <a:buFontTx/>
              <a:buNone/>
            </a:pPr>
            <a:r>
              <a:rPr lang="en-US" altLang="zh-CN" sz="2400">
                <a:latin typeface="Tempus Sans ITC" pitchFamily="82" charset="77"/>
                <a:sym typeface="宋体" panose="02010600030101010101" pitchFamily="2" charset="-122"/>
              </a:rPr>
              <a:t>5) </a:t>
            </a:r>
            <a:r>
              <a:rPr lang="zh-CN" altLang="en-US" sz="2400">
                <a:latin typeface="Tempus Sans ITC" pitchFamily="82" charset="77"/>
                <a:sym typeface="宋体" panose="02010600030101010101" pitchFamily="2" charset="-122"/>
              </a:rPr>
              <a:t>方式的设置。</a:t>
            </a:r>
          </a:p>
          <a:p>
            <a:pPr marL="19050" indent="0">
              <a:lnSpc>
                <a:spcPct val="150000"/>
              </a:lnSpc>
              <a:buFontTx/>
              <a:buNone/>
            </a:pPr>
            <a:r>
              <a:rPr lang="en-US" altLang="zh-CN" sz="2400">
                <a:latin typeface="Tempus Sans ITC" pitchFamily="82" charset="77"/>
                <a:sym typeface="宋体" panose="02010600030101010101" pitchFamily="2" charset="-122"/>
              </a:rPr>
              <a:t>6)</a:t>
            </a:r>
            <a:r>
              <a:rPr lang="zh-CN" altLang="en-US" sz="2400">
                <a:latin typeface="Tempus Sans ITC" pitchFamily="82" charset="77"/>
                <a:sym typeface="宋体" panose="02010600030101010101" pitchFamily="2" charset="-122"/>
              </a:rPr>
              <a:t>启动</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设备。</a:t>
            </a:r>
          </a:p>
        </p:txBody>
      </p:sp>
      <p:pic>
        <p:nvPicPr>
          <p:cNvPr id="139266" name="Picture 2" descr="无标题-4">
            <a:extLst>
              <a:ext uri="{FF2B5EF4-FFF2-40B4-BE49-F238E27FC236}">
                <a16:creationId xmlns:a16="http://schemas.microsoft.com/office/drawing/2014/main" id="{8063E88F-F10E-5B40-BC42-70826FE48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267" name="Picture 3" descr="无标题-5">
            <a:extLst>
              <a:ext uri="{FF2B5EF4-FFF2-40B4-BE49-F238E27FC236}">
                <a16:creationId xmlns:a16="http://schemas.microsoft.com/office/drawing/2014/main" id="{E4150153-801F-A349-981C-151D6C2CA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247EA952-1C29-CB47-8B91-C64904287BF0}"/>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6.5.3 设备驱动程序的处理过程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par>
                          <p:cTn id="11" fill="hold" nodeType="afterGroup">
                            <p:stCondLst>
                              <p:cond delay="2700"/>
                            </p:stCondLst>
                            <p:childTnLst>
                              <p:par>
                                <p:cTn id="12" presetID="27" presetClass="entr" presetSubtype="0" fill="hold" nodeType="afterEffect">
                                  <p:stCondLst>
                                    <p:cond delay="0"/>
                                  </p:stCondLst>
                                  <p:iterate type="lt">
                                    <p:tmPct val="50000"/>
                                  </p:iterate>
                                  <p:childTnLst>
                                    <p:set>
                                      <p:cBhvr>
                                        <p:cTn id="13"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4"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
                                            <p:txEl>
                                              <p:pRg st="1" end="1"/>
                                            </p:txEl>
                                          </p:spTgt>
                                        </p:tgtEl>
                                        <p:attrNameLst>
                                          <p:attrName>fill.type</p:attrName>
                                        </p:attrNameLst>
                                      </p:cBhvr>
                                      <p:to>
                                        <p:strVal val="solid"/>
                                      </p:to>
                                    </p:set>
                                  </p:childTnLst>
                                </p:cTn>
                              </p:par>
                            </p:childTnLst>
                          </p:cTn>
                        </p:par>
                        <p:par>
                          <p:cTn id="17" fill="hold" nodeType="afterGroup">
                            <p:stCondLst>
                              <p:cond delay="3380"/>
                            </p:stCondLst>
                            <p:childTnLst>
                              <p:par>
                                <p:cTn id="18" presetID="27" presetClass="entr" presetSubtype="0" fill="hold" nodeType="afterEffect">
                                  <p:stCondLst>
                                    <p:cond delay="0"/>
                                  </p:stCondLst>
                                  <p:iterate type="lt">
                                    <p:tmPct val="50000"/>
                                  </p:iterate>
                                  <p:childTnLst>
                                    <p:set>
                                      <p:cBhvr>
                                        <p:cTn id="19"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0"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22" dur="80"/>
                                        <p:tgtEl>
                                          <p:spTgt spid="2">
                                            <p:txEl>
                                              <p:pRg st="2" end="2"/>
                                            </p:txEl>
                                          </p:spTgt>
                                        </p:tgtEl>
                                        <p:attrNameLst>
                                          <p:attrName>fill.type</p:attrName>
                                        </p:attrNameLst>
                                      </p:cBhvr>
                                      <p:to>
                                        <p:strVal val="solid"/>
                                      </p:to>
                                    </p:set>
                                  </p:childTnLst>
                                </p:cTn>
                              </p:par>
                            </p:childTnLst>
                          </p:cTn>
                        </p:par>
                        <p:par>
                          <p:cTn id="23" fill="hold" nodeType="afterGroup">
                            <p:stCondLst>
                              <p:cond delay="4020"/>
                            </p:stCondLst>
                            <p:childTnLst>
                              <p:par>
                                <p:cTn id="24" presetID="27" presetClass="entr" presetSubtype="0" fill="hold" nodeType="afterEffect">
                                  <p:stCondLst>
                                    <p:cond delay="0"/>
                                  </p:stCondLst>
                                  <p:iterate type="lt">
                                    <p:tmPct val="50000"/>
                                  </p:iterate>
                                  <p:childTnLst>
                                    <p:set>
                                      <p:cBhvr>
                                        <p:cTn id="25"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26"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28" dur="80"/>
                                        <p:tgtEl>
                                          <p:spTgt spid="2">
                                            <p:txEl>
                                              <p:pRg st="3" end="3"/>
                                            </p:txEl>
                                          </p:spTgt>
                                        </p:tgtEl>
                                        <p:attrNameLst>
                                          <p:attrName>fill.type</p:attrName>
                                        </p:attrNameLst>
                                      </p:cBhvr>
                                      <p:to>
                                        <p:strVal val="solid"/>
                                      </p:to>
                                    </p:set>
                                  </p:childTnLst>
                                </p:cTn>
                              </p:par>
                            </p:childTnLst>
                          </p:cTn>
                        </p:par>
                        <p:par>
                          <p:cTn id="29" fill="hold" nodeType="afterGroup">
                            <p:stCondLst>
                              <p:cond delay="4620"/>
                            </p:stCondLst>
                            <p:childTnLst>
                              <p:par>
                                <p:cTn id="30" presetID="27" presetClass="entr" presetSubtype="0" fill="hold" nodeType="afterEffect">
                                  <p:stCondLst>
                                    <p:cond delay="0"/>
                                  </p:stCondLst>
                                  <p:iterate type="lt">
                                    <p:tmPct val="50000"/>
                                  </p:iterate>
                                  <p:childTnLst>
                                    <p:set>
                                      <p:cBhvr>
                                        <p:cTn id="31"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32"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34" dur="80"/>
                                        <p:tgtEl>
                                          <p:spTgt spid="2">
                                            <p:txEl>
                                              <p:pRg st="4" end="4"/>
                                            </p:txEl>
                                          </p:spTgt>
                                        </p:tgtEl>
                                        <p:attrNameLst>
                                          <p:attrName>fill.type</p:attrName>
                                        </p:attrNameLst>
                                      </p:cBhvr>
                                      <p:to>
                                        <p:strVal val="solid"/>
                                      </p:to>
                                    </p:set>
                                  </p:childTnLst>
                                </p:cTn>
                              </p:par>
                            </p:childTnLst>
                          </p:cTn>
                        </p:par>
                        <p:par>
                          <p:cTn id="35" fill="hold" nodeType="afterGroup">
                            <p:stCondLst>
                              <p:cond delay="5100"/>
                            </p:stCondLst>
                            <p:childTnLst>
                              <p:par>
                                <p:cTn id="36" presetID="27" presetClass="entr" presetSubtype="0" fill="hold" nodeType="afterEffect">
                                  <p:stCondLst>
                                    <p:cond delay="0"/>
                                  </p:stCondLst>
                                  <p:iterate type="lt">
                                    <p:tmPct val="50000"/>
                                  </p:iterate>
                                  <p:childTnLst>
                                    <p:set>
                                      <p:cBhvr>
                                        <p:cTn id="37" dur="1" fill="hold">
                                          <p:stCondLst>
                                            <p:cond delay="0"/>
                                          </p:stCondLst>
                                        </p:cTn>
                                        <p:tgtEl>
                                          <p:spTgt spid="2">
                                            <p:txEl>
                                              <p:pRg st="5" end="5"/>
                                            </p:txEl>
                                          </p:spTgt>
                                        </p:tgtEl>
                                        <p:attrNameLst>
                                          <p:attrName>style.visibility</p:attrName>
                                        </p:attrNameLst>
                                      </p:cBhvr>
                                      <p:to>
                                        <p:strVal val="visible"/>
                                      </p:to>
                                    </p:set>
                                    <p:anim calcmode="discrete" valueType="clr">
                                      <p:cBhvr override="childStyle">
                                        <p:cTn id="38" dur="80"/>
                                        <p:tgtEl>
                                          <p:spTgt spid="2">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2">
                                            <p:txEl>
                                              <p:pRg st="5" end="5"/>
                                            </p:txEl>
                                          </p:spTgt>
                                        </p:tgtEl>
                                        <p:attrNameLst>
                                          <p:attrName>fillcolor</p:attrName>
                                        </p:attrNameLst>
                                      </p:cBhvr>
                                      <p:tavLst>
                                        <p:tav tm="0">
                                          <p:val>
                                            <p:clrVal>
                                              <a:schemeClr val="accent2"/>
                                            </p:clrVal>
                                          </p:val>
                                        </p:tav>
                                        <p:tav tm="50000">
                                          <p:val>
                                            <p:clrVal>
                                              <a:schemeClr val="hlink"/>
                                            </p:clrVal>
                                          </p:val>
                                        </p:tav>
                                      </p:tavLst>
                                    </p:anim>
                                    <p:set>
                                      <p:cBhvr>
                                        <p:cTn id="40" dur="80"/>
                                        <p:tgtEl>
                                          <p:spTgt spid="2">
                                            <p:txEl>
                                              <p:pRg st="5" end="5"/>
                                            </p:txEl>
                                          </p:spTgt>
                                        </p:tgtEl>
                                        <p:attrNameLst>
                                          <p:attrName>fill.type</p:attrName>
                                        </p:attrNameLst>
                                      </p:cBhvr>
                                      <p:to>
                                        <p:strVal val="solid"/>
                                      </p:to>
                                    </p:set>
                                  </p:childTnLst>
                                </p:cTn>
                              </p:par>
                            </p:childTnLst>
                          </p:cTn>
                        </p:par>
                        <p:par>
                          <p:cTn id="41" fill="hold" nodeType="afterGroup">
                            <p:stCondLst>
                              <p:cond delay="5500"/>
                            </p:stCondLst>
                            <p:childTnLst>
                              <p:par>
                                <p:cTn id="42" presetID="27" presetClass="entr" presetSubtype="0" fill="hold" nodeType="afterEffect">
                                  <p:stCondLst>
                                    <p:cond delay="0"/>
                                  </p:stCondLst>
                                  <p:iterate type="lt">
                                    <p:tmPct val="50000"/>
                                  </p:iterate>
                                  <p:childTnLst>
                                    <p:set>
                                      <p:cBhvr>
                                        <p:cTn id="43" dur="1" fill="hold">
                                          <p:stCondLst>
                                            <p:cond delay="0"/>
                                          </p:stCondLst>
                                        </p:cTn>
                                        <p:tgtEl>
                                          <p:spTgt spid="2">
                                            <p:txEl>
                                              <p:pRg st="6" end="6"/>
                                            </p:txEl>
                                          </p:spTgt>
                                        </p:tgtEl>
                                        <p:attrNameLst>
                                          <p:attrName>style.visibility</p:attrName>
                                        </p:attrNameLst>
                                      </p:cBhvr>
                                      <p:to>
                                        <p:strVal val="visible"/>
                                      </p:to>
                                    </p:set>
                                    <p:anim calcmode="discrete" valueType="clr">
                                      <p:cBhvr override="childStyle">
                                        <p:cTn id="44" dur="80"/>
                                        <p:tgtEl>
                                          <p:spTgt spid="2">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5" dur="80"/>
                                        <p:tgtEl>
                                          <p:spTgt spid="2">
                                            <p:txEl>
                                              <p:pRg st="6" end="6"/>
                                            </p:txEl>
                                          </p:spTgt>
                                        </p:tgtEl>
                                        <p:attrNameLst>
                                          <p:attrName>fillcolor</p:attrName>
                                        </p:attrNameLst>
                                      </p:cBhvr>
                                      <p:tavLst>
                                        <p:tav tm="0">
                                          <p:val>
                                            <p:clrVal>
                                              <a:schemeClr val="accent2"/>
                                            </p:clrVal>
                                          </p:val>
                                        </p:tav>
                                        <p:tav tm="50000">
                                          <p:val>
                                            <p:clrVal>
                                              <a:schemeClr val="hlink"/>
                                            </p:clrVal>
                                          </p:val>
                                        </p:tav>
                                      </p:tavLst>
                                    </p:anim>
                                    <p:set>
                                      <p:cBhvr>
                                        <p:cTn id="46" dur="80"/>
                                        <p:tgtEl>
                                          <p:spTgt spid="2">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E1C65BCB-3D06-E349-ABD8-CC450EAF009C}"/>
              </a:ext>
            </a:extLst>
          </p:cNvPr>
          <p:cNvSpPr>
            <a:spLocks noGrp="1" noChangeArrowheads="1"/>
          </p:cNvSpPr>
          <p:nvPr>
            <p:ph idx="4294967295"/>
          </p:nvPr>
        </p:nvSpPr>
        <p:spPr>
          <a:xfrm>
            <a:off x="395288" y="1755775"/>
            <a:ext cx="8391525" cy="4527550"/>
          </a:xfrm>
        </p:spPr>
        <p:txBody>
          <a:bodyPr/>
          <a:lstStyle/>
          <a:p>
            <a:pPr marL="19050" indent="0">
              <a:lnSpc>
                <a:spcPct val="120000"/>
              </a:lnSpc>
              <a:buFontTx/>
              <a:buNone/>
            </a:pPr>
            <a:endParaRPr lang="en-US" altLang="zh-CN" sz="2400">
              <a:latin typeface="Tempus Sans ITC" pitchFamily="82" charset="77"/>
              <a:sym typeface="宋体" panose="02010600030101010101" pitchFamily="2" charset="-122"/>
            </a:endParaRPr>
          </a:p>
          <a:p>
            <a:pPr marL="19050" indent="0">
              <a:lnSpc>
                <a:spcPct val="150000"/>
              </a:lnSpc>
              <a:buFontTx/>
              <a:buNone/>
            </a:pPr>
            <a:r>
              <a:rPr lang="en-US" altLang="zh-CN" sz="2400">
                <a:latin typeface="Tempus Sans ITC" pitchFamily="82" charset="77"/>
                <a:sym typeface="宋体" panose="02010600030101010101" pitchFamily="2" charset="-122"/>
              </a:rPr>
              <a:t>1) </a:t>
            </a:r>
            <a:r>
              <a:rPr lang="zh-CN" altLang="en-US" sz="2400">
                <a:latin typeface="Tempus Sans ITC" pitchFamily="82" charset="77"/>
                <a:sym typeface="宋体" panose="02010600030101010101" pitchFamily="2" charset="-122"/>
              </a:rPr>
              <a:t>唤醒被阻塞的驱动程序进程。 </a:t>
            </a:r>
          </a:p>
          <a:p>
            <a:pPr marL="19050" indent="0">
              <a:lnSpc>
                <a:spcPct val="150000"/>
              </a:lnSpc>
              <a:buFontTx/>
              <a:buNone/>
            </a:pPr>
            <a:r>
              <a:rPr lang="en-US" altLang="zh-CN" sz="2400">
                <a:latin typeface="Tempus Sans ITC" pitchFamily="82" charset="77"/>
                <a:sym typeface="宋体" panose="02010600030101010101" pitchFamily="2" charset="-122"/>
              </a:rPr>
              <a:t>2) </a:t>
            </a:r>
            <a:r>
              <a:rPr lang="zh-CN" altLang="en-US" sz="2400">
                <a:latin typeface="Tempus Sans ITC" pitchFamily="82" charset="77"/>
                <a:sym typeface="宋体" panose="02010600030101010101" pitchFamily="2" charset="-122"/>
              </a:rPr>
              <a:t>保护被中断进程的</a:t>
            </a:r>
            <a:r>
              <a:rPr lang="en-US" altLang="zh-CN" sz="2400">
                <a:latin typeface="Tempus Sans ITC" pitchFamily="82" charset="77"/>
                <a:sym typeface="宋体" panose="02010600030101010101" pitchFamily="2" charset="-122"/>
              </a:rPr>
              <a:t>CPU</a:t>
            </a:r>
            <a:r>
              <a:rPr lang="zh-CN" altLang="en-US" sz="2400">
                <a:latin typeface="Tempus Sans ITC" pitchFamily="82" charset="77"/>
                <a:sym typeface="宋体" panose="02010600030101010101" pitchFamily="2" charset="-122"/>
              </a:rPr>
              <a:t>环境。 </a:t>
            </a:r>
          </a:p>
          <a:p>
            <a:pPr marL="19050" indent="0">
              <a:lnSpc>
                <a:spcPct val="150000"/>
              </a:lnSpc>
              <a:buFontTx/>
              <a:buNone/>
            </a:pPr>
            <a:r>
              <a:rPr lang="en-US" altLang="zh-CN" sz="2400">
                <a:latin typeface="Tempus Sans ITC" pitchFamily="82" charset="77"/>
                <a:sym typeface="宋体" panose="02010600030101010101" pitchFamily="2" charset="-122"/>
              </a:rPr>
              <a:t>3) </a:t>
            </a:r>
            <a:r>
              <a:rPr lang="zh-CN" altLang="en-US" sz="2400">
                <a:latin typeface="Tempus Sans ITC" pitchFamily="82" charset="77"/>
                <a:sym typeface="宋体" panose="02010600030101010101" pitchFamily="2" charset="-122"/>
              </a:rPr>
              <a:t>分析中断的原因、转入相应的设备中断处理程序。 </a:t>
            </a:r>
          </a:p>
          <a:p>
            <a:pPr marL="19050" indent="0">
              <a:lnSpc>
                <a:spcPct val="150000"/>
              </a:lnSpc>
              <a:buFontTx/>
              <a:buNone/>
            </a:pPr>
            <a:r>
              <a:rPr lang="en-US" altLang="zh-CN" sz="2400">
                <a:latin typeface="Tempus Sans ITC" pitchFamily="82" charset="77"/>
                <a:sym typeface="宋体" panose="02010600030101010101" pitchFamily="2" charset="-122"/>
              </a:rPr>
              <a:t>4) </a:t>
            </a:r>
            <a:r>
              <a:rPr lang="zh-CN" altLang="en-US" sz="2400">
                <a:latin typeface="Tempus Sans ITC" pitchFamily="82" charset="77"/>
                <a:sym typeface="宋体" panose="02010600030101010101" pitchFamily="2" charset="-122"/>
              </a:rPr>
              <a:t>进行中断处理。 </a:t>
            </a:r>
          </a:p>
          <a:p>
            <a:pPr marL="19050" indent="0">
              <a:lnSpc>
                <a:spcPct val="150000"/>
              </a:lnSpc>
              <a:buFontTx/>
              <a:buNone/>
            </a:pPr>
            <a:r>
              <a:rPr lang="en-US" altLang="zh-CN" sz="2400">
                <a:latin typeface="Tempus Sans ITC" pitchFamily="82" charset="77"/>
                <a:sym typeface="宋体" panose="02010600030101010101" pitchFamily="2" charset="-122"/>
              </a:rPr>
              <a:t>5) </a:t>
            </a:r>
            <a:r>
              <a:rPr lang="zh-CN" altLang="en-US" sz="2400">
                <a:latin typeface="Tempus Sans ITC" pitchFamily="82" charset="77"/>
                <a:sym typeface="宋体" panose="02010600030101010101" pitchFamily="2" charset="-122"/>
              </a:rPr>
              <a:t>恢复被中断进程的现场。</a:t>
            </a:r>
          </a:p>
        </p:txBody>
      </p:sp>
      <p:pic>
        <p:nvPicPr>
          <p:cNvPr id="140290" name="Picture 2" descr="无标题-4">
            <a:extLst>
              <a:ext uri="{FF2B5EF4-FFF2-40B4-BE49-F238E27FC236}">
                <a16:creationId xmlns:a16="http://schemas.microsoft.com/office/drawing/2014/main" id="{CA6A50F3-57F6-9A45-AB6C-2F4AD0E32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291" name="Picture 3" descr="无标题-5">
            <a:extLst>
              <a:ext uri="{FF2B5EF4-FFF2-40B4-BE49-F238E27FC236}">
                <a16:creationId xmlns:a16="http://schemas.microsoft.com/office/drawing/2014/main" id="{7BC4A007-532A-464A-95CF-E1FED17E38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ACAB0193-380F-7345-8A49-22783B315863}"/>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6.5.4 中断处理程序的处理过程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par>
                          <p:cTn id="11" fill="hold" nodeType="afterGroup">
                            <p:stCondLst>
                              <p:cond delay="2600"/>
                            </p:stCondLst>
                            <p:childTnLst>
                              <p:par>
                                <p:cTn id="12" presetID="27" presetClass="entr" presetSubtype="0" fill="hold" nodeType="afterEffect">
                                  <p:stCondLst>
                                    <p:cond delay="0"/>
                                  </p:stCondLst>
                                  <p:iterate type="lt">
                                    <p:tmPct val="50000"/>
                                  </p:iterate>
                                  <p:childTnLst>
                                    <p:set>
                                      <p:cBhvr>
                                        <p:cTn id="13"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4"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
                                            <p:txEl>
                                              <p:pRg st="1" end="1"/>
                                            </p:txEl>
                                          </p:spTgt>
                                        </p:tgtEl>
                                        <p:attrNameLst>
                                          <p:attrName>fill.type</p:attrName>
                                        </p:attrNameLst>
                                      </p:cBhvr>
                                      <p:to>
                                        <p:strVal val="solid"/>
                                      </p:to>
                                    </p:set>
                                  </p:childTnLst>
                                </p:cTn>
                              </p:par>
                            </p:childTnLst>
                          </p:cTn>
                        </p:par>
                        <p:par>
                          <p:cTn id="17" fill="hold" nodeType="afterGroup">
                            <p:stCondLst>
                              <p:cond delay="3320"/>
                            </p:stCondLst>
                            <p:childTnLst>
                              <p:par>
                                <p:cTn id="18" presetID="27" presetClass="entr" presetSubtype="0" fill="hold" nodeType="afterEffect">
                                  <p:stCondLst>
                                    <p:cond delay="0"/>
                                  </p:stCondLst>
                                  <p:iterate type="lt">
                                    <p:tmPct val="50000"/>
                                  </p:iterate>
                                  <p:childTnLst>
                                    <p:set>
                                      <p:cBhvr>
                                        <p:cTn id="19"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0"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22" dur="80"/>
                                        <p:tgtEl>
                                          <p:spTgt spid="2">
                                            <p:txEl>
                                              <p:pRg st="2" end="2"/>
                                            </p:txEl>
                                          </p:spTgt>
                                        </p:tgtEl>
                                        <p:attrNameLst>
                                          <p:attrName>fill.type</p:attrName>
                                        </p:attrNameLst>
                                      </p:cBhvr>
                                      <p:to>
                                        <p:strVal val="solid"/>
                                      </p:to>
                                    </p:set>
                                  </p:childTnLst>
                                </p:cTn>
                              </p:par>
                            </p:childTnLst>
                          </p:cTn>
                        </p:par>
                        <p:par>
                          <p:cTn id="23" fill="hold" nodeType="afterGroup">
                            <p:stCondLst>
                              <p:cond delay="4080"/>
                            </p:stCondLst>
                            <p:childTnLst>
                              <p:par>
                                <p:cTn id="24" presetID="27" presetClass="entr" presetSubtype="0" fill="hold" nodeType="afterEffect">
                                  <p:stCondLst>
                                    <p:cond delay="0"/>
                                  </p:stCondLst>
                                  <p:iterate type="lt">
                                    <p:tmPct val="50000"/>
                                  </p:iterate>
                                  <p:childTnLst>
                                    <p:set>
                                      <p:cBhvr>
                                        <p:cTn id="25"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26"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28" dur="80"/>
                                        <p:tgtEl>
                                          <p:spTgt spid="2">
                                            <p:txEl>
                                              <p:pRg st="3" end="3"/>
                                            </p:txEl>
                                          </p:spTgt>
                                        </p:tgtEl>
                                        <p:attrNameLst>
                                          <p:attrName>fill.type</p:attrName>
                                        </p:attrNameLst>
                                      </p:cBhvr>
                                      <p:to>
                                        <p:strVal val="solid"/>
                                      </p:to>
                                    </p:set>
                                  </p:childTnLst>
                                </p:cTn>
                              </p:par>
                            </p:childTnLst>
                          </p:cTn>
                        </p:par>
                        <p:par>
                          <p:cTn id="29" fill="hold" nodeType="afterGroup">
                            <p:stCondLst>
                              <p:cond delay="5160"/>
                            </p:stCondLst>
                            <p:childTnLst>
                              <p:par>
                                <p:cTn id="30" presetID="27" presetClass="entr" presetSubtype="0" fill="hold" nodeType="afterEffect">
                                  <p:stCondLst>
                                    <p:cond delay="0"/>
                                  </p:stCondLst>
                                  <p:iterate type="lt">
                                    <p:tmPct val="50000"/>
                                  </p:iterate>
                                  <p:childTnLst>
                                    <p:set>
                                      <p:cBhvr>
                                        <p:cTn id="31"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32"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34" dur="80"/>
                                        <p:tgtEl>
                                          <p:spTgt spid="2">
                                            <p:txEl>
                                              <p:pRg st="4" end="4"/>
                                            </p:txEl>
                                          </p:spTgt>
                                        </p:tgtEl>
                                        <p:attrNameLst>
                                          <p:attrName>fill.type</p:attrName>
                                        </p:attrNameLst>
                                      </p:cBhvr>
                                      <p:to>
                                        <p:strVal val="solid"/>
                                      </p:to>
                                    </p:set>
                                  </p:childTnLst>
                                </p:cTn>
                              </p:par>
                            </p:childTnLst>
                          </p:cTn>
                        </p:par>
                        <p:par>
                          <p:cTn id="35" fill="hold" nodeType="afterGroup">
                            <p:stCondLst>
                              <p:cond delay="5640"/>
                            </p:stCondLst>
                            <p:childTnLst>
                              <p:par>
                                <p:cTn id="36" presetID="27" presetClass="entr" presetSubtype="0" fill="hold" nodeType="afterEffect">
                                  <p:stCondLst>
                                    <p:cond delay="0"/>
                                  </p:stCondLst>
                                  <p:iterate type="lt">
                                    <p:tmPct val="50000"/>
                                  </p:iterate>
                                  <p:childTnLst>
                                    <p:set>
                                      <p:cBhvr>
                                        <p:cTn id="37" dur="1" fill="hold">
                                          <p:stCondLst>
                                            <p:cond delay="0"/>
                                          </p:stCondLst>
                                        </p:cTn>
                                        <p:tgtEl>
                                          <p:spTgt spid="2">
                                            <p:txEl>
                                              <p:pRg st="5" end="5"/>
                                            </p:txEl>
                                          </p:spTgt>
                                        </p:tgtEl>
                                        <p:attrNameLst>
                                          <p:attrName>style.visibility</p:attrName>
                                        </p:attrNameLst>
                                      </p:cBhvr>
                                      <p:to>
                                        <p:strVal val="visible"/>
                                      </p:to>
                                    </p:set>
                                    <p:anim calcmode="discrete" valueType="clr">
                                      <p:cBhvr override="childStyle">
                                        <p:cTn id="38" dur="80"/>
                                        <p:tgtEl>
                                          <p:spTgt spid="2">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2">
                                            <p:txEl>
                                              <p:pRg st="5" end="5"/>
                                            </p:txEl>
                                          </p:spTgt>
                                        </p:tgtEl>
                                        <p:attrNameLst>
                                          <p:attrName>fillcolor</p:attrName>
                                        </p:attrNameLst>
                                      </p:cBhvr>
                                      <p:tavLst>
                                        <p:tav tm="0">
                                          <p:val>
                                            <p:clrVal>
                                              <a:schemeClr val="accent2"/>
                                            </p:clrVal>
                                          </p:val>
                                        </p:tav>
                                        <p:tav tm="50000">
                                          <p:val>
                                            <p:clrVal>
                                              <a:schemeClr val="hlink"/>
                                            </p:clrVal>
                                          </p:val>
                                        </p:tav>
                                      </p:tavLst>
                                    </p:anim>
                                    <p:set>
                                      <p:cBhvr>
                                        <p:cTn id="40" dur="80"/>
                                        <p:tgtEl>
                                          <p:spTgt spid="2">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3" name="文本占位符 5">
            <a:extLst>
              <a:ext uri="{FF2B5EF4-FFF2-40B4-BE49-F238E27FC236}">
                <a16:creationId xmlns:a16="http://schemas.microsoft.com/office/drawing/2014/main" id="{B814B328-10DF-454E-AA32-9CCBFE9E8119}"/>
              </a:ext>
            </a:extLst>
          </p:cNvPr>
          <p:cNvSpPr>
            <a:spLocks noGrp="1" noChangeArrowheads="1"/>
          </p:cNvSpPr>
          <p:nvPr>
            <p:ph type="body" idx="4294967295"/>
          </p:nvPr>
        </p:nvSpPr>
        <p:spPr>
          <a:xfrm>
            <a:off x="623888" y="4589463"/>
            <a:ext cx="7886700" cy="1500187"/>
          </a:xfrm>
        </p:spPr>
        <p:txBody>
          <a:bodyPr/>
          <a:lstStyle/>
          <a:p>
            <a:pPr marL="0" indent="0">
              <a:buFontTx/>
              <a:buNone/>
            </a:pPr>
            <a:endParaRPr lang="en-US" altLang="en-US" sz="2400">
              <a:solidFill>
                <a:srgbClr val="898989"/>
              </a:solidFill>
            </a:endParaRPr>
          </a:p>
        </p:txBody>
      </p:sp>
      <p:pic>
        <p:nvPicPr>
          <p:cNvPr id="141314" name="Picture 2" descr="无标题-4">
            <a:extLst>
              <a:ext uri="{FF2B5EF4-FFF2-40B4-BE49-F238E27FC236}">
                <a16:creationId xmlns:a16="http://schemas.microsoft.com/office/drawing/2014/main" id="{8EF8B50C-43EE-D84B-9DE5-C2E583B6F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43113"/>
            <a:ext cx="91440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15" name="图片 8">
            <a:extLst>
              <a:ext uri="{FF2B5EF4-FFF2-40B4-BE49-F238E27FC236}">
                <a16:creationId xmlns:a16="http://schemas.microsoft.com/office/drawing/2014/main" id="{4A5A27F6-8F69-134F-BEE4-227B76445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411"/>
          <a:stretch>
            <a:fillRect/>
          </a:stretch>
        </p:blipFill>
        <p:spPr bwMode="auto">
          <a:xfrm>
            <a:off x="5956300" y="3854450"/>
            <a:ext cx="3187700" cy="300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4">
            <a:extLst>
              <a:ext uri="{FF2B5EF4-FFF2-40B4-BE49-F238E27FC236}">
                <a16:creationId xmlns:a16="http://schemas.microsoft.com/office/drawing/2014/main" id="{3E266928-54A9-CC42-ACE8-5D384570797A}"/>
              </a:ext>
            </a:extLst>
          </p:cNvPr>
          <p:cNvSpPr>
            <a:spLocks noGrp="1" noChangeArrowheads="1"/>
          </p:cNvSpPr>
          <p:nvPr>
            <p:ph type="title" idx="4294967295"/>
          </p:nvPr>
        </p:nvSpPr>
        <p:spPr>
          <a:xfrm>
            <a:off x="623888" y="1711325"/>
            <a:ext cx="7886700" cy="1881188"/>
          </a:xfrm>
        </p:spPr>
        <p:txBody>
          <a:bodyPr anchor="b"/>
          <a:lstStyle/>
          <a:p>
            <a:r>
              <a:rPr lang="en-US" altLang="zh-CN">
                <a:latin typeface="Tempus Sans ITC" pitchFamily="82" charset="77"/>
                <a:ea typeface="黑体" panose="02010609060101010101" pitchFamily="49" charset="-122"/>
              </a:rPr>
              <a:t>6.6 </a:t>
            </a:r>
            <a:r>
              <a:rPr lang="zh-CN" altLang="en-US">
                <a:latin typeface="Tempus Sans ITC" pitchFamily="82" charset="77"/>
                <a:ea typeface="黑体" panose="02010609060101010101" pitchFamily="49" charset="-122"/>
              </a:rPr>
              <a:t>磁盘存储器管理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EA0C4636-BD2E-D945-B3E1-C11F8ED37FFC}"/>
              </a:ext>
            </a:extLst>
          </p:cNvPr>
          <p:cNvSpPr>
            <a:spLocks noGrp="1" noChangeArrowheads="1"/>
          </p:cNvSpPr>
          <p:nvPr>
            <p:ph idx="4294967295"/>
          </p:nvPr>
        </p:nvSpPr>
        <p:spPr>
          <a:xfrm>
            <a:off x="395288" y="1755775"/>
            <a:ext cx="8391525" cy="4527550"/>
          </a:xfrm>
        </p:spPr>
        <p:txBody>
          <a:bodyPr/>
          <a:lstStyle/>
          <a:p>
            <a:pPr marL="19050" indent="0">
              <a:lnSpc>
                <a:spcPct val="120000"/>
              </a:lnSpc>
              <a:buFontTx/>
              <a:buNone/>
            </a:pPr>
            <a:endParaRPr lang="en-US" altLang="zh-CN" sz="2400">
              <a:latin typeface="Tempus Sans ITC" pitchFamily="82" charset="77"/>
              <a:sym typeface="宋体" panose="02010600030101010101" pitchFamily="2" charset="-122"/>
            </a:endParaRPr>
          </a:p>
          <a:p>
            <a:pPr marL="19050" indent="0">
              <a:lnSpc>
                <a:spcPct val="150000"/>
              </a:lnSpc>
              <a:buFontTx/>
              <a:buNone/>
            </a:pPr>
            <a:r>
              <a:rPr lang="en-US" altLang="zh-CN" sz="2400">
                <a:latin typeface="Tempus Sans ITC" pitchFamily="82" charset="77"/>
                <a:sym typeface="宋体" panose="02010600030101010101" pitchFamily="2" charset="-122"/>
              </a:rPr>
              <a:t>       CPU</a:t>
            </a:r>
            <a:r>
              <a:rPr lang="zh-CN" altLang="en-US" sz="2400">
                <a:latin typeface="Tempus Sans ITC" pitchFamily="82" charset="77"/>
                <a:sym typeface="宋体" panose="02010600030101010101" pitchFamily="2" charset="-122"/>
              </a:rPr>
              <a:t>和内存的访问速度比磁盘要快若干个数量级，磁盘系统的性能对整个系统的性能有重要影响，</a:t>
            </a:r>
            <a:r>
              <a:rPr lang="zh-CN" altLang="en-US" sz="2400" u="sng">
                <a:latin typeface="Tempus Sans ITC" pitchFamily="82" charset="77"/>
                <a:sym typeface="宋体" panose="02010600030101010101" pitchFamily="2" charset="-122"/>
              </a:rPr>
              <a:t>磁盘设备管理的目标就是提高磁盘系统的性能</a:t>
            </a:r>
            <a:r>
              <a:rPr lang="zh-CN" altLang="en-US" sz="2400">
                <a:latin typeface="Tempus Sans ITC" pitchFamily="82" charset="77"/>
                <a:sym typeface="宋体" panose="02010600030101010101" pitchFamily="2" charset="-122"/>
              </a:rPr>
              <a:t>。</a:t>
            </a:r>
          </a:p>
        </p:txBody>
      </p:sp>
      <p:pic>
        <p:nvPicPr>
          <p:cNvPr id="142338" name="Picture 2" descr="无标题-4">
            <a:extLst>
              <a:ext uri="{FF2B5EF4-FFF2-40B4-BE49-F238E27FC236}">
                <a16:creationId xmlns:a16="http://schemas.microsoft.com/office/drawing/2014/main" id="{248BE1C1-5815-2C47-91CC-659EBD1531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39" name="Picture 3" descr="无标题-5">
            <a:extLst>
              <a:ext uri="{FF2B5EF4-FFF2-40B4-BE49-F238E27FC236}">
                <a16:creationId xmlns:a16="http://schemas.microsoft.com/office/drawing/2014/main" id="{5846139E-4CC7-F941-8366-C24A93A764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BF02DC5F-E480-B34F-905E-8FF43CAC2BC5}"/>
              </a:ext>
            </a:extLst>
          </p:cNvPr>
          <p:cNvSpPr>
            <a:spLocks noGrp="1" noChangeArrowheads="1"/>
          </p:cNvSpPr>
          <p:nvPr>
            <p:ph type="title" idx="4294967295"/>
          </p:nvPr>
        </p:nvSpPr>
        <p:spPr>
          <a:xfrm>
            <a:off x="179388" y="557213"/>
            <a:ext cx="8229600" cy="1143000"/>
          </a:xfrm>
        </p:spPr>
        <p:txBody>
          <a:bodyPr/>
          <a:lstStyle/>
          <a:p>
            <a:r>
              <a:rPr lang="en-US" altLang="en-US">
                <a:latin typeface="Tempus Sans ITC" pitchFamily="82" charset="77"/>
                <a:sym typeface="宋体" panose="02010600030101010101" pitchFamily="2" charset="-122"/>
              </a:rPr>
              <a:t>You Know</a:t>
            </a:r>
            <a:r>
              <a:rPr lang="zh-CN" altLang="en-US">
                <a:latin typeface="Tempus Sans ITC" pitchFamily="82" charset="77"/>
                <a:sym typeface="宋体" panose="02010600030101010101" pitchFamily="2"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par>
                          <p:cTn id="11" fill="hold" nodeType="afterGroup">
                            <p:stCondLst>
                              <p:cond delay="1800"/>
                            </p:stCondLst>
                            <p:childTnLst>
                              <p:par>
                                <p:cTn id="12" presetID="27" presetClass="entr" presetSubtype="0" fill="hold" nodeType="afterEffect">
                                  <p:stCondLst>
                                    <p:cond delay="0"/>
                                  </p:stCondLst>
                                  <p:iterate type="lt">
                                    <p:tmPct val="50000"/>
                                  </p:iterate>
                                  <p:childTnLst>
                                    <p:set>
                                      <p:cBhvr>
                                        <p:cTn id="13"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4"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40ECFBA7-0617-AE4F-A3B9-7230F0FA8B14}"/>
              </a:ext>
            </a:extLst>
          </p:cNvPr>
          <p:cNvSpPr>
            <a:spLocks noGrp="1" noChangeArrowheads="1"/>
          </p:cNvSpPr>
          <p:nvPr>
            <p:ph idx="4294967295"/>
          </p:nvPr>
        </p:nvSpPr>
        <p:spPr>
          <a:xfrm>
            <a:off x="395288" y="1755775"/>
            <a:ext cx="8391525" cy="4527550"/>
          </a:xfrm>
        </p:spPr>
        <p:txBody>
          <a:bodyPr/>
          <a:lstStyle/>
          <a:p>
            <a:pPr marL="19050" indent="0">
              <a:lnSpc>
                <a:spcPct val="120000"/>
              </a:lnSpc>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温彻斯特硬盘</a:t>
            </a:r>
          </a:p>
          <a:p>
            <a:pPr marL="19050" indent="0">
              <a:lnSpc>
                <a:spcPct val="150000"/>
              </a:lnSpc>
              <a:buFontTx/>
              <a:buNone/>
            </a:pPr>
            <a:r>
              <a:rPr lang="zh-CN" altLang="en-US" sz="2400">
                <a:latin typeface="Tempus Sans ITC" pitchFamily="82" charset="77"/>
                <a:sym typeface="宋体" panose="02010600030101010101" pitchFamily="2" charset="-122"/>
              </a:rPr>
              <a:t>       </a:t>
            </a:r>
            <a:r>
              <a:rPr lang="en-US" altLang="zh-CN" sz="2400">
                <a:latin typeface="Tempus Sans ITC" pitchFamily="82" charset="77"/>
                <a:sym typeface="宋体" panose="02010600030101010101" pitchFamily="2" charset="-122"/>
              </a:rPr>
              <a:t>1973</a:t>
            </a:r>
            <a:r>
              <a:rPr lang="zh-CN" altLang="en-US" sz="2400">
                <a:latin typeface="Tempus Sans ITC" pitchFamily="82" charset="77"/>
                <a:sym typeface="宋体" panose="02010600030101010101" pitchFamily="2" charset="-122"/>
              </a:rPr>
              <a:t>年，</a:t>
            </a:r>
            <a:r>
              <a:rPr lang="en-US" altLang="zh-CN" sz="2400">
                <a:latin typeface="Tempus Sans ITC" pitchFamily="82" charset="77"/>
                <a:sym typeface="宋体" panose="02010600030101010101" pitchFamily="2" charset="-122"/>
              </a:rPr>
              <a:t>IBM</a:t>
            </a:r>
            <a:r>
              <a:rPr lang="zh-CN" altLang="en-US" sz="2400">
                <a:latin typeface="Tempus Sans ITC" pitchFamily="82" charset="77"/>
                <a:sym typeface="宋体" panose="02010600030101010101" pitchFamily="2" charset="-122"/>
              </a:rPr>
              <a:t>研制成功了一种新型的硬盘</a:t>
            </a:r>
            <a:r>
              <a:rPr lang="en-US" altLang="zh-CN" sz="2400">
                <a:latin typeface="Tempus Sans ITC" pitchFamily="82" charset="77"/>
                <a:sym typeface="宋体" panose="02010600030101010101" pitchFamily="2" charset="-122"/>
              </a:rPr>
              <a:t>IBM3340</a:t>
            </a:r>
            <a:r>
              <a:rPr lang="zh-CN" altLang="en-US" sz="2400">
                <a:latin typeface="Tempus Sans ITC" pitchFamily="82" charset="77"/>
                <a:sym typeface="宋体" panose="02010600030101010101" pitchFamily="2" charset="-122"/>
              </a:rPr>
              <a:t>。</a:t>
            </a:r>
            <a:r>
              <a:rPr lang="en-US" altLang="zh-CN" sz="2400">
                <a:latin typeface="Tempus Sans ITC" pitchFamily="82" charset="77"/>
                <a:sym typeface="宋体" panose="02010600030101010101" pitchFamily="2" charset="-122"/>
              </a:rPr>
              <a:t>IBM3340</a:t>
            </a:r>
            <a:r>
              <a:rPr lang="zh-CN" altLang="en-US" sz="2400">
                <a:latin typeface="Tempus Sans ITC" pitchFamily="82" charset="77"/>
                <a:sym typeface="宋体" panose="02010600030101010101" pitchFamily="2" charset="-122"/>
              </a:rPr>
              <a:t>拥有两个</a:t>
            </a:r>
            <a:r>
              <a:rPr lang="en-US" altLang="zh-CN" sz="2400">
                <a:latin typeface="Tempus Sans ITC" pitchFamily="82" charset="77"/>
                <a:sym typeface="宋体" panose="02010600030101010101" pitchFamily="2" charset="-122"/>
              </a:rPr>
              <a:t>30MB</a:t>
            </a:r>
            <a:r>
              <a:rPr lang="zh-CN" altLang="en-US" sz="2400">
                <a:latin typeface="Tempus Sans ITC" pitchFamily="82" charset="77"/>
                <a:sym typeface="宋体" panose="02010600030101010101" pitchFamily="2" charset="-122"/>
              </a:rPr>
              <a:t>的存储单元，而当时一种很有名的“温彻斯特来复枪”的口径和装药也恰好包含了两个数字“</a:t>
            </a:r>
            <a:r>
              <a:rPr lang="en-US" altLang="zh-CN" sz="2400">
                <a:latin typeface="Tempus Sans ITC" pitchFamily="82" charset="77"/>
                <a:sym typeface="宋体" panose="02010600030101010101" pitchFamily="2" charset="-122"/>
              </a:rPr>
              <a:t>30”</a:t>
            </a:r>
            <a:r>
              <a:rPr lang="zh-CN" altLang="en-US" sz="2400">
                <a:latin typeface="Tempus Sans ITC" pitchFamily="82" charset="77"/>
                <a:sym typeface="宋体" panose="02010600030101010101" pitchFamily="2" charset="-122"/>
              </a:rPr>
              <a:t>；于是这种硬盘的内部代号就被定为“温彻斯特”。</a:t>
            </a:r>
          </a:p>
          <a:p>
            <a:pPr marL="19050" indent="0">
              <a:lnSpc>
                <a:spcPct val="120000"/>
              </a:lnSpc>
              <a:buFontTx/>
              <a:buNone/>
            </a:pPr>
            <a:endParaRPr lang="zh-CN" altLang="en-US" sz="2400">
              <a:latin typeface="Tempus Sans ITC" pitchFamily="82" charset="77"/>
              <a:sym typeface="宋体" panose="02010600030101010101" pitchFamily="2" charset="-122"/>
            </a:endParaRPr>
          </a:p>
        </p:txBody>
      </p:sp>
      <p:pic>
        <p:nvPicPr>
          <p:cNvPr id="143362" name="Picture 2" descr="无标题-4">
            <a:extLst>
              <a:ext uri="{FF2B5EF4-FFF2-40B4-BE49-F238E27FC236}">
                <a16:creationId xmlns:a16="http://schemas.microsoft.com/office/drawing/2014/main" id="{DC1AA6E8-AAF7-834E-9D3C-D1759F70C9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63" name="Picture 3" descr="无标题-5">
            <a:extLst>
              <a:ext uri="{FF2B5EF4-FFF2-40B4-BE49-F238E27FC236}">
                <a16:creationId xmlns:a16="http://schemas.microsoft.com/office/drawing/2014/main" id="{70D33609-4E82-A74F-81F1-319E5403B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80020DFF-42F5-944E-864F-BF274AA0CB1C}"/>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6.6.1 数据的组织和格式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par>
                          <p:cTn id="11" fill="hold" nodeType="afterGroup">
                            <p:stCondLst>
                              <p:cond delay="2300"/>
                            </p:stCondLst>
                            <p:childTnLst>
                              <p:par>
                                <p:cTn id="12" presetID="27" presetClass="entr" presetSubtype="0" fill="hold" nodeType="afterEffect">
                                  <p:stCondLst>
                                    <p:cond delay="0"/>
                                  </p:stCondLst>
                                  <p:iterate type="lt">
                                    <p:tmPct val="50000"/>
                                  </p:iterate>
                                  <p:childTnLst>
                                    <p:set>
                                      <p:cBhvr>
                                        <p:cTn id="13"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14"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2">
                                            <p:txEl>
                                              <p:pRg st="0" end="0"/>
                                            </p:txEl>
                                          </p:spTgt>
                                        </p:tgtEl>
                                        <p:attrNameLst>
                                          <p:attrName>fill.type</p:attrName>
                                        </p:attrNameLst>
                                      </p:cBhvr>
                                      <p:to>
                                        <p:strVal val="solid"/>
                                      </p:to>
                                    </p:set>
                                  </p:childTnLst>
                                </p:cTn>
                              </p:par>
                              <p:par>
                                <p:cTn id="17" presetID="27" presetClass="entr" presetSubtype="0" fill="hold" nodeType="withEffect">
                                  <p:stCondLst>
                                    <p:cond delay="0"/>
                                  </p:stCondLst>
                                  <p:iterate type="lt">
                                    <p:tmPct val="50000"/>
                                  </p:iterate>
                                  <p:childTnLst>
                                    <p:set>
                                      <p:cBhvr>
                                        <p:cTn id="18"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9"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21" dur="80"/>
                                        <p:tgtEl>
                                          <p:spTgt spid="2">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8EE0BF4F-E1F3-FC45-B5F9-3D9477763ED3}"/>
              </a:ext>
            </a:extLst>
          </p:cNvPr>
          <p:cNvSpPr>
            <a:spLocks noGrp="1" noChangeArrowheads="1"/>
          </p:cNvSpPr>
          <p:nvPr>
            <p:ph idx="4294967295"/>
          </p:nvPr>
        </p:nvSpPr>
        <p:spPr>
          <a:xfrm>
            <a:off x="395288" y="1755775"/>
            <a:ext cx="8391525" cy="4527550"/>
          </a:xfrm>
        </p:spPr>
        <p:txBody>
          <a:bodyPr/>
          <a:lstStyle/>
          <a:p>
            <a:pPr marL="19050" indent="0">
              <a:lnSpc>
                <a:spcPct val="120000"/>
              </a:lnSpc>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温彻斯特硬盘</a:t>
            </a:r>
          </a:p>
          <a:p>
            <a:pPr marL="19050" indent="0">
              <a:lnSpc>
                <a:spcPct val="120000"/>
              </a:lnSpc>
              <a:buFontTx/>
              <a:buNone/>
            </a:pPr>
            <a:r>
              <a:rPr lang="zh-CN" altLang="en-US" sz="2400">
                <a:latin typeface="Tempus Sans ITC" pitchFamily="82" charset="77"/>
                <a:sym typeface="宋体" panose="02010600030101010101" pitchFamily="2" charset="-122"/>
              </a:rPr>
              <a:t>温彻斯特硬盘拥有几个同轴的金属盘片，盘片上涂着磁性材料。它们和可以移动的磁头共同密封在一个盒子里面，磁头能从旋转的盘片上读出磁信号的变化。</a:t>
            </a:r>
          </a:p>
          <a:p>
            <a:pPr marL="19050" indent="0">
              <a:lnSpc>
                <a:spcPct val="120000"/>
              </a:lnSpc>
              <a:buFontTx/>
              <a:buNone/>
            </a:pPr>
            <a:r>
              <a:rPr lang="zh-CN" altLang="en-US" sz="2400">
                <a:latin typeface="Tempus Sans ITC" pitchFamily="82" charset="77"/>
                <a:sym typeface="宋体" panose="02010600030101010101" pitchFamily="2" charset="-122"/>
              </a:rPr>
              <a:t>温彻斯特硬盘的参数包括磁头数</a:t>
            </a:r>
            <a:r>
              <a:rPr lang="en-US" altLang="zh-CN" sz="2400">
                <a:latin typeface="Tempus Sans ITC" pitchFamily="82" charset="77"/>
                <a:sym typeface="宋体" panose="02010600030101010101" pitchFamily="2" charset="-122"/>
              </a:rPr>
              <a:t>(heads)</a:t>
            </a:r>
            <a:r>
              <a:rPr lang="zh-CN" altLang="en-US" sz="2400">
                <a:latin typeface="Tempus Sans ITC" pitchFamily="82" charset="77"/>
                <a:sym typeface="宋体" panose="02010600030101010101" pitchFamily="2" charset="-122"/>
              </a:rPr>
              <a:t>、柱面数</a:t>
            </a:r>
            <a:r>
              <a:rPr lang="en-US" altLang="zh-CN" sz="2400">
                <a:latin typeface="Tempus Sans ITC" pitchFamily="82" charset="77"/>
                <a:sym typeface="宋体" panose="02010600030101010101" pitchFamily="2" charset="-122"/>
              </a:rPr>
              <a:t>( tracks)</a:t>
            </a:r>
            <a:r>
              <a:rPr lang="zh-CN" altLang="en-US" sz="2400">
                <a:latin typeface="Tempus Sans ITC" pitchFamily="82" charset="77"/>
                <a:sym typeface="宋体" panose="02010600030101010101" pitchFamily="2" charset="-122"/>
              </a:rPr>
              <a:t>、扇区数和字节数。各个盘面上的同一磁道组成一个柱面。每个磁道有</a:t>
            </a:r>
            <a:r>
              <a:rPr lang="en-US" altLang="zh-CN" sz="2400">
                <a:latin typeface="Tempus Sans ITC" pitchFamily="82" charset="77"/>
                <a:sym typeface="宋体" panose="02010600030101010101" pitchFamily="2" charset="-122"/>
              </a:rPr>
              <a:t>30</a:t>
            </a:r>
            <a:r>
              <a:rPr lang="zh-CN" altLang="en-US" sz="2400">
                <a:latin typeface="Tempus Sans ITC" pitchFamily="82" charset="77"/>
                <a:sym typeface="宋体" panose="02010600030101010101" pitchFamily="2" charset="-122"/>
              </a:rPr>
              <a:t>个扇区。每个扇区存储</a:t>
            </a:r>
            <a:r>
              <a:rPr lang="en-US" altLang="zh-CN" sz="2400">
                <a:latin typeface="Tempus Sans ITC" pitchFamily="82" charset="77"/>
                <a:sym typeface="宋体" panose="02010600030101010101" pitchFamily="2" charset="-122"/>
              </a:rPr>
              <a:t>600</a:t>
            </a:r>
            <a:r>
              <a:rPr lang="zh-CN" altLang="en-US" sz="2400">
                <a:latin typeface="Tempus Sans ITC" pitchFamily="82" charset="77"/>
                <a:sym typeface="宋体" panose="02010600030101010101" pitchFamily="2" charset="-122"/>
              </a:rPr>
              <a:t>个字节，其中</a:t>
            </a:r>
            <a:r>
              <a:rPr lang="en-US" altLang="zh-CN" sz="2400">
                <a:latin typeface="Tempus Sans ITC" pitchFamily="82" charset="77"/>
                <a:sym typeface="宋体" panose="02010600030101010101" pitchFamily="2" charset="-122"/>
              </a:rPr>
              <a:t>512</a:t>
            </a:r>
            <a:r>
              <a:rPr lang="zh-CN" altLang="en-US" sz="2400">
                <a:latin typeface="Tempus Sans ITC" pitchFamily="82" charset="77"/>
                <a:sym typeface="宋体" panose="02010600030101010101" pitchFamily="2" charset="-122"/>
              </a:rPr>
              <a:t>个字节存储数据，其余字节存储控制信息。</a:t>
            </a:r>
          </a:p>
        </p:txBody>
      </p:sp>
      <p:pic>
        <p:nvPicPr>
          <p:cNvPr id="144386" name="Picture 2" descr="无标题-4">
            <a:extLst>
              <a:ext uri="{FF2B5EF4-FFF2-40B4-BE49-F238E27FC236}">
                <a16:creationId xmlns:a16="http://schemas.microsoft.com/office/drawing/2014/main" id="{812A6906-1EDA-A047-BFC6-192B31CB84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387" name="Picture 3" descr="无标题-5">
            <a:extLst>
              <a:ext uri="{FF2B5EF4-FFF2-40B4-BE49-F238E27FC236}">
                <a16:creationId xmlns:a16="http://schemas.microsoft.com/office/drawing/2014/main" id="{927004F0-0A56-2F43-AB33-ACD45AF24E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8" name="标题 5">
            <a:extLst>
              <a:ext uri="{FF2B5EF4-FFF2-40B4-BE49-F238E27FC236}">
                <a16:creationId xmlns:a16="http://schemas.microsoft.com/office/drawing/2014/main" id="{DA0E823F-2F6F-7B4A-9BAE-27D3B88E7492}"/>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6.6.1 数据的组织和格式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nodeType="afterEffect">
                                  <p:stCondLst>
                                    <p:cond delay="0"/>
                                  </p:stCondLst>
                                  <p:iterate type="lt">
                                    <p:tmPct val="50000"/>
                                  </p:iterate>
                                  <p:childTnLst>
                                    <p:set>
                                      <p:cBhvr>
                                        <p:cTn id="6"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7"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2">
                                            <p:txEl>
                                              <p:pRg st="1" end="1"/>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14"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2">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9E73DED8-5F62-CB4D-B83E-A39B7BD8E66C}"/>
              </a:ext>
            </a:extLst>
          </p:cNvPr>
          <p:cNvSpPr>
            <a:spLocks noGrp="1" noChangeArrowheads="1"/>
          </p:cNvSpPr>
          <p:nvPr>
            <p:ph idx="4294967295"/>
          </p:nvPr>
        </p:nvSpPr>
        <p:spPr>
          <a:xfrm>
            <a:off x="395288" y="1755775"/>
            <a:ext cx="8391525" cy="4527550"/>
          </a:xfrm>
        </p:spPr>
        <p:txBody>
          <a:bodyPr/>
          <a:lstStyle/>
          <a:p>
            <a:pPr marL="19050" indent="0">
              <a:lnSpc>
                <a:spcPct val="170000"/>
              </a:lnSpc>
              <a:buFontTx/>
              <a:buNone/>
            </a:pPr>
            <a:r>
              <a:rPr lang="en-US" altLang="zh-CN" sz="2400">
                <a:latin typeface="Tempus Sans ITC" pitchFamily="82" charset="77"/>
                <a:sym typeface="宋体" panose="02010600030101010101" pitchFamily="2" charset="-122"/>
              </a:rPr>
              <a:t>2</a:t>
            </a:r>
            <a:r>
              <a:rPr lang="zh-CN" altLang="en-US" sz="2400">
                <a:latin typeface="Tempus Sans ITC" pitchFamily="82" charset="77"/>
                <a:sym typeface="宋体" panose="02010600030101010101" pitchFamily="2" charset="-122"/>
              </a:rPr>
              <a:t>磁盘的类型</a:t>
            </a:r>
          </a:p>
          <a:p>
            <a:pPr marL="19050" indent="0">
              <a:lnSpc>
                <a:spcPct val="170000"/>
              </a:lnSpc>
              <a:buFontTx/>
              <a:buNone/>
            </a:pPr>
            <a:r>
              <a:rPr lang="en-US" altLang="zh-CN" sz="2400">
                <a:latin typeface="Tempus Sans ITC" pitchFamily="82" charset="77"/>
                <a:sym typeface="宋体" panose="02010600030101010101" pitchFamily="2" charset="-122"/>
              </a:rPr>
              <a:t>1) </a:t>
            </a:r>
            <a:r>
              <a:rPr lang="zh-CN" altLang="en-US" sz="2400">
                <a:latin typeface="Tempus Sans ITC" pitchFamily="82" charset="77"/>
                <a:sym typeface="宋体" panose="02010600030101010101" pitchFamily="2" charset="-122"/>
              </a:rPr>
              <a:t>固定头磁盘：刚性磁臂、使用于大容量磁盘。</a:t>
            </a:r>
          </a:p>
          <a:p>
            <a:pPr marL="19050" indent="0">
              <a:lnSpc>
                <a:spcPct val="170000"/>
              </a:lnSpc>
              <a:buFontTx/>
              <a:buNone/>
            </a:pPr>
            <a:r>
              <a:rPr lang="en-US" altLang="zh-CN" sz="2400">
                <a:latin typeface="Tempus Sans ITC" pitchFamily="82" charset="77"/>
                <a:sym typeface="宋体" panose="02010600030101010101" pitchFamily="2" charset="-122"/>
              </a:rPr>
              <a:t>2) </a:t>
            </a:r>
            <a:r>
              <a:rPr lang="zh-CN" altLang="en-US" sz="2400">
                <a:latin typeface="Tempus Sans ITC" pitchFamily="82" charset="77"/>
                <a:sym typeface="宋体" panose="02010600030101010101" pitchFamily="2" charset="-122"/>
              </a:rPr>
              <a:t>移动头磁盘：移动磁臂、使用于中小型磁盘设备，如图</a:t>
            </a:r>
            <a:r>
              <a:rPr lang="en-US" altLang="zh-CN" sz="2400">
                <a:latin typeface="Tempus Sans ITC" pitchFamily="82" charset="77"/>
                <a:sym typeface="宋体" panose="02010600030101010101" pitchFamily="2" charset="-122"/>
              </a:rPr>
              <a:t>6-20</a:t>
            </a:r>
            <a:r>
              <a:rPr lang="zh-CN" altLang="en-US" sz="2400">
                <a:latin typeface="Tempus Sans ITC" pitchFamily="82" charset="77"/>
                <a:sym typeface="宋体" panose="02010600030101010101" pitchFamily="2" charset="-122"/>
              </a:rPr>
              <a:t>所示。</a:t>
            </a:r>
          </a:p>
        </p:txBody>
      </p:sp>
      <p:pic>
        <p:nvPicPr>
          <p:cNvPr id="145410" name="Picture 2" descr="无标题-4">
            <a:extLst>
              <a:ext uri="{FF2B5EF4-FFF2-40B4-BE49-F238E27FC236}">
                <a16:creationId xmlns:a16="http://schemas.microsoft.com/office/drawing/2014/main" id="{DA541547-B4E9-3641-926E-5423631D4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5411" name="Picture 3" descr="无标题-5">
            <a:extLst>
              <a:ext uri="{FF2B5EF4-FFF2-40B4-BE49-F238E27FC236}">
                <a16:creationId xmlns:a16="http://schemas.microsoft.com/office/drawing/2014/main" id="{E7028F59-0434-5944-97B6-7252410F6C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2" name="标题 5">
            <a:extLst>
              <a:ext uri="{FF2B5EF4-FFF2-40B4-BE49-F238E27FC236}">
                <a16:creationId xmlns:a16="http://schemas.microsoft.com/office/drawing/2014/main" id="{36B1B900-8BA9-B541-8913-CC2724143D8E}"/>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6.6.1 数据的组织和格式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nodeType="withEffect">
                                  <p:stCondLst>
                                    <p:cond delay="0"/>
                                  </p:stCondLst>
                                  <p:iterate type="lt">
                                    <p:tmPct val="50000"/>
                                  </p:iterate>
                                  <p:childTnLst>
                                    <p:set>
                                      <p:cBhvr>
                                        <p:cTn id="6"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7"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4"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1"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2">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0415A2CF-19B2-DD4E-B81B-C27B47FC5A0D}"/>
              </a:ext>
            </a:extLst>
          </p:cNvPr>
          <p:cNvSpPr>
            <a:spLocks noGrp="1" noChangeArrowheads="1"/>
          </p:cNvSpPr>
          <p:nvPr>
            <p:ph idx="4294967295"/>
          </p:nvPr>
        </p:nvSpPr>
        <p:spPr>
          <a:xfrm>
            <a:off x="422275" y="1755775"/>
            <a:ext cx="8721725" cy="4527550"/>
          </a:xfrm>
        </p:spPr>
        <p:txBody>
          <a:bodyPr/>
          <a:lstStyle/>
          <a:p>
            <a:pPr marL="9525" indent="0">
              <a:lnSpc>
                <a:spcPct val="140000"/>
              </a:lnSpc>
              <a:buFontTx/>
              <a:buNone/>
            </a:pPr>
            <a:r>
              <a:rPr lang="en-US" altLang="zh-CN" sz="2400">
                <a:latin typeface="Tempus Sans ITC" pitchFamily="82" charset="77"/>
              </a:rPr>
              <a:t>1 I/O</a:t>
            </a:r>
            <a:r>
              <a:rPr lang="zh-CN" altLang="en-US" sz="2400">
                <a:latin typeface="Tempus Sans ITC" pitchFamily="82" charset="77"/>
              </a:rPr>
              <a:t>设备的类型</a:t>
            </a:r>
          </a:p>
          <a:p>
            <a:pPr marL="9525" indent="0">
              <a:lnSpc>
                <a:spcPct val="140000"/>
              </a:lnSpc>
              <a:buFontTx/>
              <a:buNone/>
            </a:pPr>
            <a:r>
              <a:rPr lang="en-US" altLang="zh-CN" sz="2400">
                <a:latin typeface="Tempus Sans ITC" pitchFamily="82" charset="77"/>
              </a:rPr>
              <a:t>1) </a:t>
            </a:r>
            <a:r>
              <a:rPr lang="zh-CN" altLang="en-US" sz="2400">
                <a:latin typeface="Tempus Sans ITC" pitchFamily="82" charset="77"/>
              </a:rPr>
              <a:t>按传输速率分类，如表</a:t>
            </a:r>
            <a:r>
              <a:rPr lang="en-US" altLang="zh-CN" sz="2400">
                <a:latin typeface="Tempus Sans ITC" pitchFamily="82" charset="77"/>
              </a:rPr>
              <a:t>6-1</a:t>
            </a:r>
            <a:r>
              <a:rPr lang="zh-CN" altLang="en-US" sz="2400">
                <a:latin typeface="Tempus Sans ITC" pitchFamily="82" charset="77"/>
              </a:rPr>
              <a:t>。</a:t>
            </a:r>
          </a:p>
          <a:p>
            <a:pPr marL="9525" indent="0">
              <a:lnSpc>
                <a:spcPct val="140000"/>
              </a:lnSpc>
              <a:buFontTx/>
              <a:buNone/>
            </a:pPr>
            <a:r>
              <a:rPr lang="en-US" altLang="zh-CN" sz="2400">
                <a:latin typeface="Tempus Sans ITC" pitchFamily="82" charset="77"/>
              </a:rPr>
              <a:t>2) </a:t>
            </a:r>
            <a:r>
              <a:rPr lang="zh-CN" altLang="en-US" sz="2400">
                <a:latin typeface="Tempus Sans ITC" pitchFamily="82" charset="77"/>
              </a:rPr>
              <a:t>按信息交换的单位分类，如表</a:t>
            </a:r>
            <a:r>
              <a:rPr lang="en-US" altLang="zh-CN" sz="2400">
                <a:latin typeface="Tempus Sans ITC" pitchFamily="82" charset="77"/>
              </a:rPr>
              <a:t>6-2</a:t>
            </a:r>
            <a:r>
              <a:rPr lang="zh-CN" altLang="en-US" sz="2400">
                <a:latin typeface="Tempus Sans ITC" pitchFamily="82" charset="77"/>
              </a:rPr>
              <a:t>。</a:t>
            </a:r>
          </a:p>
          <a:p>
            <a:pPr marL="9525" indent="0">
              <a:lnSpc>
                <a:spcPct val="140000"/>
              </a:lnSpc>
              <a:buFontTx/>
              <a:buNone/>
            </a:pPr>
            <a:r>
              <a:rPr lang="en-US" altLang="zh-CN" sz="2400">
                <a:latin typeface="Tempus Sans ITC" pitchFamily="82" charset="77"/>
              </a:rPr>
              <a:t>3) </a:t>
            </a:r>
            <a:r>
              <a:rPr lang="zh-CN" altLang="en-US" sz="2400">
                <a:latin typeface="Tempus Sans ITC" pitchFamily="82" charset="77"/>
              </a:rPr>
              <a:t>按设备的共享属性分类，如表</a:t>
            </a:r>
            <a:r>
              <a:rPr lang="en-US" altLang="zh-CN" sz="2400">
                <a:latin typeface="Tempus Sans ITC" pitchFamily="82" charset="77"/>
              </a:rPr>
              <a:t>6-3</a:t>
            </a:r>
            <a:r>
              <a:rPr lang="zh-CN" altLang="en-US" sz="2400">
                <a:latin typeface="Tempus Sans ITC" pitchFamily="82" charset="77"/>
              </a:rPr>
              <a:t>。</a:t>
            </a:r>
          </a:p>
          <a:p>
            <a:pPr marL="9525" indent="0">
              <a:lnSpc>
                <a:spcPct val="140000"/>
              </a:lnSpc>
              <a:buFontTx/>
              <a:buNone/>
            </a:pPr>
            <a:r>
              <a:rPr lang="en-US" altLang="zh-CN" sz="2400">
                <a:latin typeface="Tempus Sans ITC" pitchFamily="82" charset="77"/>
              </a:rPr>
              <a:t>2</a:t>
            </a:r>
            <a:r>
              <a:rPr lang="zh-CN" altLang="en-US" sz="2400">
                <a:latin typeface="Tempus Sans ITC" pitchFamily="82" charset="77"/>
              </a:rPr>
              <a:t>设备与控制器之间的接口</a:t>
            </a:r>
          </a:p>
        </p:txBody>
      </p:sp>
      <p:pic>
        <p:nvPicPr>
          <p:cNvPr id="62466" name="Picture 2" descr="无标题-4">
            <a:extLst>
              <a:ext uri="{FF2B5EF4-FFF2-40B4-BE49-F238E27FC236}">
                <a16:creationId xmlns:a16="http://schemas.microsoft.com/office/drawing/2014/main" id="{7F738984-1354-9E48-84F8-BB9AC4C29B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7" name="Picture 3" descr="无标题-5">
            <a:extLst>
              <a:ext uri="{FF2B5EF4-FFF2-40B4-BE49-F238E27FC236}">
                <a16:creationId xmlns:a16="http://schemas.microsoft.com/office/drawing/2014/main" id="{10D0FF59-098F-FA42-8050-FD7A255786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7A2B09FD-0372-0947-BCFB-BD3A7F0A1458}"/>
              </a:ext>
            </a:extLst>
          </p:cNvPr>
          <p:cNvSpPr>
            <a:spLocks noGrp="1" noChangeArrowheads="1"/>
          </p:cNvSpPr>
          <p:nvPr>
            <p:ph type="title" idx="4294967295"/>
          </p:nvPr>
        </p:nvSpPr>
        <p:spPr>
          <a:xfrm>
            <a:off x="179388" y="557213"/>
            <a:ext cx="8229600" cy="1143000"/>
          </a:xfrm>
        </p:spPr>
        <p:txBody>
          <a:bodyPr/>
          <a:lstStyle/>
          <a:p>
            <a:pPr algn="r"/>
            <a:r>
              <a:rPr lang="en-US" altLang="en-US" sz="4800" b="1">
                <a:latin typeface="Tempus Sans ITC" pitchFamily="82" charset="77"/>
                <a:sym typeface="宋体" panose="02010600030101010101" pitchFamily="2" charset="-122"/>
              </a:rPr>
              <a:t>I/O设备</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charRg st="0" end="8"/>
                                            </p:txEl>
                                          </p:spTgt>
                                        </p:tgtEl>
                                        <p:attrNameLst>
                                          <p:attrName>style.visibility</p:attrName>
                                        </p:attrNameLst>
                                      </p:cBhvr>
                                      <p:to>
                                        <p:strVal val="visible"/>
                                      </p:to>
                                    </p:set>
                                    <p:anim calcmode="lin" valueType="num">
                                      <p:cBhvr>
                                        <p:cTn id="15" dur="500" fill="hold"/>
                                        <p:tgtEl>
                                          <p:spTgt spid="2">
                                            <p:txEl>
                                              <p:charRg st="0" end="8"/>
                                            </p:txEl>
                                          </p:spTgt>
                                        </p:tgtEl>
                                        <p:attrNameLst>
                                          <p:attrName>ppt_w</p:attrName>
                                        </p:attrNameLst>
                                      </p:cBhvr>
                                      <p:tavLst>
                                        <p:tav tm="0">
                                          <p:val>
                                            <p:fltVal val="0"/>
                                          </p:val>
                                        </p:tav>
                                        <p:tav tm="100000">
                                          <p:val>
                                            <p:strVal val="#ppt_w"/>
                                          </p:val>
                                        </p:tav>
                                      </p:tavLst>
                                    </p:anim>
                                    <p:anim calcmode="lin" valueType="num">
                                      <p:cBhvr>
                                        <p:cTn id="16" dur="500" fill="hold"/>
                                        <p:tgtEl>
                                          <p:spTgt spid="2">
                                            <p:txEl>
                                              <p:charRg st="0" end="8"/>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charRg st="1" end="1"/>
                                            </p:txEl>
                                          </p:spTgt>
                                        </p:tgtEl>
                                        <p:attrNameLst>
                                          <p:attrName>style.visibility</p:attrName>
                                        </p:attrNameLst>
                                      </p:cBhvr>
                                      <p:to>
                                        <p:strVal val="visible"/>
                                      </p:to>
                                    </p:set>
                                    <p:anim calcmode="lin" valueType="num">
                                      <p:cBhvr>
                                        <p:cTn id="21" dur="500" fill="hold"/>
                                        <p:tgtEl>
                                          <p:spTgt spid="2">
                                            <p:txEl>
                                              <p:charRg st="1" end="1"/>
                                            </p:txEl>
                                          </p:spTgt>
                                        </p:tgtEl>
                                        <p:attrNameLst>
                                          <p:attrName>ppt_w</p:attrName>
                                        </p:attrNameLst>
                                      </p:cBhvr>
                                      <p:tavLst>
                                        <p:tav tm="0">
                                          <p:val>
                                            <p:fltVal val="0"/>
                                          </p:val>
                                        </p:tav>
                                        <p:tav tm="100000">
                                          <p:val>
                                            <p:strVal val="#ppt_w"/>
                                          </p:val>
                                        </p:tav>
                                      </p:tavLst>
                                    </p:anim>
                                    <p:anim calcmode="lin" valueType="num">
                                      <p:cBhvr>
                                        <p:cTn id="22" dur="500" fill="hold"/>
                                        <p:tgtEl>
                                          <p:spTgt spid="2">
                                            <p:txEl>
                                              <p:charRg st="1" end="1"/>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charRg st="2" end="2"/>
                                            </p:txEl>
                                          </p:spTgt>
                                        </p:tgtEl>
                                        <p:attrNameLst>
                                          <p:attrName>style.visibility</p:attrName>
                                        </p:attrNameLst>
                                      </p:cBhvr>
                                      <p:to>
                                        <p:strVal val="visible"/>
                                      </p:to>
                                    </p:set>
                                    <p:anim calcmode="lin" valueType="num">
                                      <p:cBhvr>
                                        <p:cTn id="27" dur="500" fill="hold"/>
                                        <p:tgtEl>
                                          <p:spTgt spid="2">
                                            <p:txEl>
                                              <p:charRg st="2" end="2"/>
                                            </p:txEl>
                                          </p:spTgt>
                                        </p:tgtEl>
                                        <p:attrNameLst>
                                          <p:attrName>ppt_w</p:attrName>
                                        </p:attrNameLst>
                                      </p:cBhvr>
                                      <p:tavLst>
                                        <p:tav tm="0">
                                          <p:val>
                                            <p:fltVal val="0"/>
                                          </p:val>
                                        </p:tav>
                                        <p:tav tm="100000">
                                          <p:val>
                                            <p:strVal val="#ppt_w"/>
                                          </p:val>
                                        </p:tav>
                                      </p:tavLst>
                                    </p:anim>
                                    <p:anim calcmode="lin" valueType="num">
                                      <p:cBhvr>
                                        <p:cTn id="28" dur="500" fill="hold"/>
                                        <p:tgtEl>
                                          <p:spTgt spid="2">
                                            <p:txEl>
                                              <p:charRg st="2" end="2"/>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charRg st="4" end="4"/>
                                            </p:txEl>
                                          </p:spTgt>
                                        </p:tgtEl>
                                        <p:attrNameLst>
                                          <p:attrName>style.visibility</p:attrName>
                                        </p:attrNameLst>
                                      </p:cBhvr>
                                      <p:to>
                                        <p:strVal val="visible"/>
                                      </p:to>
                                    </p:set>
                                    <p:anim calcmode="lin" valueType="num">
                                      <p:cBhvr>
                                        <p:cTn id="33" dur="500" fill="hold"/>
                                        <p:tgtEl>
                                          <p:spTgt spid="2">
                                            <p:txEl>
                                              <p:charRg st="4" end="4"/>
                                            </p:txEl>
                                          </p:spTgt>
                                        </p:tgtEl>
                                        <p:attrNameLst>
                                          <p:attrName>ppt_w</p:attrName>
                                        </p:attrNameLst>
                                      </p:cBhvr>
                                      <p:tavLst>
                                        <p:tav tm="0">
                                          <p:val>
                                            <p:fltVal val="0"/>
                                          </p:val>
                                        </p:tav>
                                        <p:tav tm="100000">
                                          <p:val>
                                            <p:strVal val="#ppt_w"/>
                                          </p:val>
                                        </p:tav>
                                      </p:tavLst>
                                    </p:anim>
                                    <p:anim calcmode="lin" valueType="num">
                                      <p:cBhvr>
                                        <p:cTn id="34" dur="500" fill="hold"/>
                                        <p:tgtEl>
                                          <p:spTgt spid="2">
                                            <p:txEl>
                                              <p:charRg st="4" end="4"/>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0" fill="hold" nodeType="clickEffect">
                                  <p:stCondLst>
                                    <p:cond delay="0"/>
                                  </p:stCondLst>
                                  <p:childTnLst>
                                    <p:set>
                                      <p:cBhvr>
                                        <p:cTn id="38" dur="1" fill="hold">
                                          <p:stCondLst>
                                            <p:cond delay="0"/>
                                          </p:stCondLst>
                                        </p:cTn>
                                        <p:tgtEl>
                                          <p:spTgt spid="2">
                                            <p:txEl>
                                              <p:charRg st="6" end="6"/>
                                            </p:txEl>
                                          </p:spTgt>
                                        </p:tgtEl>
                                        <p:attrNameLst>
                                          <p:attrName>style.visibility</p:attrName>
                                        </p:attrNameLst>
                                      </p:cBhvr>
                                      <p:to>
                                        <p:strVal val="visible"/>
                                      </p:to>
                                    </p:set>
                                    <p:anim calcmode="lin" valueType="num">
                                      <p:cBhvr>
                                        <p:cTn id="39" dur="500" fill="hold"/>
                                        <p:tgtEl>
                                          <p:spTgt spid="2">
                                            <p:txEl>
                                              <p:charRg st="6" end="6"/>
                                            </p:txEl>
                                          </p:spTgt>
                                        </p:tgtEl>
                                        <p:attrNameLst>
                                          <p:attrName>ppt_w</p:attrName>
                                        </p:attrNameLst>
                                      </p:cBhvr>
                                      <p:tavLst>
                                        <p:tav tm="0">
                                          <p:val>
                                            <p:fltVal val="0"/>
                                          </p:val>
                                        </p:tav>
                                        <p:tav tm="100000">
                                          <p:val>
                                            <p:strVal val="#ppt_w"/>
                                          </p:val>
                                        </p:tav>
                                      </p:tavLst>
                                    </p:anim>
                                    <p:anim calcmode="lin" valueType="num">
                                      <p:cBhvr>
                                        <p:cTn id="40" dur="500" fill="hold"/>
                                        <p:tgtEl>
                                          <p:spTgt spid="2">
                                            <p:txEl>
                                              <p:char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46433" name="Picture 2" descr="无标题-4">
            <a:extLst>
              <a:ext uri="{FF2B5EF4-FFF2-40B4-BE49-F238E27FC236}">
                <a16:creationId xmlns:a16="http://schemas.microsoft.com/office/drawing/2014/main" id="{36A8ADFE-FFDB-9A4C-8257-B80AEA2F04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6434" name="Picture 3" descr="无标题-5">
            <a:extLst>
              <a:ext uri="{FF2B5EF4-FFF2-40B4-BE49-F238E27FC236}">
                <a16:creationId xmlns:a16="http://schemas.microsoft.com/office/drawing/2014/main" id="{A32CD3FA-9F36-AB4E-815C-D1B2E2241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22696CC5-64C7-AC41-87CC-581C09AA9EC4}"/>
              </a:ext>
            </a:extLst>
          </p:cNvPr>
          <p:cNvSpPr>
            <a:spLocks noGrp="1" noChangeArrowheads="1"/>
          </p:cNvSpPr>
          <p:nvPr>
            <p:ph type="title" idx="4294967295"/>
          </p:nvPr>
        </p:nvSpPr>
        <p:spPr>
          <a:xfrm>
            <a:off x="179388" y="557213"/>
            <a:ext cx="8572500" cy="1143000"/>
          </a:xfrm>
        </p:spPr>
        <p:txBody>
          <a:bodyPr/>
          <a:lstStyle/>
          <a:p>
            <a:pPr algn="r"/>
            <a:r>
              <a:rPr lang="en-US" altLang="en-US" sz="2800">
                <a:latin typeface="Tempus Sans ITC" pitchFamily="82" charset="77"/>
                <a:sym typeface="宋体" panose="02010600030101010101" pitchFamily="2" charset="-122"/>
              </a:rPr>
              <a:t>图6-20 采用移动磁臂的温彻斯特硬盘结构</a:t>
            </a:r>
          </a:p>
        </p:txBody>
      </p:sp>
      <p:pic>
        <p:nvPicPr>
          <p:cNvPr id="146436" name="图片 5">
            <a:extLst>
              <a:ext uri="{FF2B5EF4-FFF2-40B4-BE49-F238E27FC236}">
                <a16:creationId xmlns:a16="http://schemas.microsoft.com/office/drawing/2014/main" id="{1313CC47-0E94-F043-BB1D-93A3FFADF6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550" y="1412875"/>
            <a:ext cx="7183438" cy="511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7" name="内容占位符 6">
            <a:extLst>
              <a:ext uri="{FF2B5EF4-FFF2-40B4-BE49-F238E27FC236}">
                <a16:creationId xmlns:a16="http://schemas.microsoft.com/office/drawing/2014/main" id="{F662045B-7F19-8D44-885C-C246C4C73755}"/>
              </a:ext>
            </a:extLst>
          </p:cNvPr>
          <p:cNvSpPr>
            <a:spLocks noGrp="1" noChangeArrowheads="1"/>
          </p:cNvSpPr>
          <p:nvPr>
            <p:ph idx="4294967295"/>
          </p:nvPr>
        </p:nvSpPr>
        <p:spPr>
          <a:xfrm>
            <a:off x="395288" y="1755775"/>
            <a:ext cx="8391525" cy="4527550"/>
          </a:xfrm>
        </p:spPr>
        <p:txBody>
          <a:bodyPr/>
          <a:lstStyle/>
          <a:p>
            <a:pPr marL="19050" indent="541338">
              <a:lnSpc>
                <a:spcPct val="170000"/>
              </a:lnSpc>
              <a:buFontTx/>
              <a:buNone/>
            </a:pPr>
            <a:r>
              <a:rPr lang="zh-CN" altLang="en-US" sz="2400">
                <a:latin typeface="Tempus Sans ITC" pitchFamily="82" charset="77"/>
                <a:sym typeface="宋体" panose="02010600030101010101" pitchFamily="2" charset="-122"/>
              </a:rPr>
              <a:t>磁盘的物理构造决定了一次磁盘的</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操作。物理记录的位置必须由柱面号，磁头号</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盘面号</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和扇区号三个参数共同确定。如何确定这三个参数是磁盘访问成功的关键。</a:t>
            </a:r>
          </a:p>
          <a:p>
            <a:pPr marL="19050" indent="541338">
              <a:lnSpc>
                <a:spcPct val="170000"/>
              </a:lnSpc>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柱面定位时间</a:t>
            </a:r>
          </a:p>
          <a:p>
            <a:pPr marL="19050" indent="541338">
              <a:lnSpc>
                <a:spcPct val="170000"/>
              </a:lnSpc>
              <a:buFontTx/>
              <a:buNone/>
            </a:pPr>
            <a:r>
              <a:rPr lang="en-US" altLang="zh-CN" sz="2400">
                <a:latin typeface="Tempus Sans ITC" pitchFamily="82" charset="77"/>
                <a:sym typeface="宋体" panose="02010600030101010101" pitchFamily="2" charset="-122"/>
              </a:rPr>
              <a:t>2</a:t>
            </a:r>
            <a:r>
              <a:rPr lang="zh-CN" altLang="en-US" sz="2400">
                <a:latin typeface="Tempus Sans ITC" pitchFamily="82" charset="77"/>
                <a:sym typeface="宋体" panose="02010600030101010101" pitchFamily="2" charset="-122"/>
              </a:rPr>
              <a:t>旋转延迟时间</a:t>
            </a:r>
          </a:p>
          <a:p>
            <a:pPr marL="19050" indent="541338">
              <a:lnSpc>
                <a:spcPct val="170000"/>
              </a:lnSpc>
              <a:buFontTx/>
              <a:buNone/>
            </a:pPr>
            <a:r>
              <a:rPr lang="en-US" altLang="zh-CN" sz="2400">
                <a:latin typeface="Tempus Sans ITC" pitchFamily="82" charset="77"/>
                <a:sym typeface="宋体" panose="02010600030101010101" pitchFamily="2" charset="-122"/>
              </a:rPr>
              <a:t>3</a:t>
            </a:r>
            <a:r>
              <a:rPr lang="zh-CN" altLang="en-US" sz="2400">
                <a:latin typeface="Tempus Sans ITC" pitchFamily="82" charset="77"/>
                <a:sym typeface="宋体" panose="02010600030101010101" pitchFamily="2" charset="-122"/>
              </a:rPr>
              <a:t>数据传送时间</a:t>
            </a:r>
          </a:p>
        </p:txBody>
      </p:sp>
      <p:pic>
        <p:nvPicPr>
          <p:cNvPr id="147458" name="Picture 2" descr="无标题-4">
            <a:extLst>
              <a:ext uri="{FF2B5EF4-FFF2-40B4-BE49-F238E27FC236}">
                <a16:creationId xmlns:a16="http://schemas.microsoft.com/office/drawing/2014/main" id="{D7CB601B-AFE0-074F-8B6B-2DAB79D2CB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459" name="Picture 3" descr="无标题-5">
            <a:extLst>
              <a:ext uri="{FF2B5EF4-FFF2-40B4-BE49-F238E27FC236}">
                <a16:creationId xmlns:a16="http://schemas.microsoft.com/office/drawing/2014/main" id="{CD656EF4-04FD-AC48-BD9D-C7F71BF532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BEE33F5F-C1C3-6A41-AD76-5DF1E64D58B8}"/>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6.6.2 磁盘I/O访问时间的组成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1" name="内容占位符 6">
            <a:extLst>
              <a:ext uri="{FF2B5EF4-FFF2-40B4-BE49-F238E27FC236}">
                <a16:creationId xmlns:a16="http://schemas.microsoft.com/office/drawing/2014/main" id="{CB1B931B-FBB3-A84A-B4DA-27BBD3BE1D40}"/>
              </a:ext>
            </a:extLst>
          </p:cNvPr>
          <p:cNvSpPr>
            <a:spLocks noGrp="1" noChangeArrowheads="1"/>
          </p:cNvSpPr>
          <p:nvPr>
            <p:ph idx="4294967295"/>
          </p:nvPr>
        </p:nvSpPr>
        <p:spPr>
          <a:xfrm>
            <a:off x="395288" y="1755775"/>
            <a:ext cx="8583612" cy="4527550"/>
          </a:xfrm>
        </p:spPr>
        <p:txBody>
          <a:bodyPr/>
          <a:lstStyle/>
          <a:p>
            <a:pPr marL="19050" indent="0">
              <a:lnSpc>
                <a:spcPct val="90000"/>
              </a:lnSpc>
              <a:buFontTx/>
              <a:buNone/>
            </a:pP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实例</a:t>
            </a:r>
            <a:r>
              <a:rPr lang="en-US" altLang="zh-CN" sz="2400">
                <a:latin typeface="Tempus Sans ITC" pitchFamily="82" charset="77"/>
                <a:sym typeface="宋体" panose="02010600030101010101" pitchFamily="2" charset="-122"/>
              </a:rPr>
              <a:t>6-2】</a:t>
            </a:r>
            <a:r>
              <a:rPr lang="zh-CN" altLang="en-US" sz="2400">
                <a:latin typeface="Tempus Sans ITC" pitchFamily="82" charset="77"/>
                <a:sym typeface="宋体" panose="02010600030101010101" pitchFamily="2" charset="-122"/>
              </a:rPr>
              <a:t>读一个</a:t>
            </a:r>
            <a:r>
              <a:rPr lang="en-US" altLang="zh-CN" sz="2400">
                <a:latin typeface="Tempus Sans ITC" pitchFamily="82" charset="77"/>
                <a:sym typeface="宋体" panose="02010600030101010101" pitchFamily="2" charset="-122"/>
              </a:rPr>
              <a:t>128KB</a:t>
            </a:r>
            <a:r>
              <a:rPr lang="zh-CN" altLang="en-US" sz="2400">
                <a:latin typeface="Tempus Sans ITC" pitchFamily="82" charset="77"/>
                <a:sym typeface="宋体" panose="02010600030101010101" pitchFamily="2" charset="-122"/>
              </a:rPr>
              <a:t>大小的文件</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存放在</a:t>
            </a:r>
            <a:r>
              <a:rPr lang="en-US" altLang="zh-CN" sz="2400">
                <a:latin typeface="Tempus Sans ITC" pitchFamily="82" charset="77"/>
                <a:sym typeface="宋体" panose="02010600030101010101" pitchFamily="2" charset="-122"/>
              </a:rPr>
              <a:t>256</a:t>
            </a:r>
            <a:r>
              <a:rPr lang="zh-CN" altLang="en-US" sz="2400">
                <a:latin typeface="Tempus Sans ITC" pitchFamily="82" charset="77"/>
                <a:sym typeface="宋体" panose="02010600030101010101" pitchFamily="2" charset="-122"/>
              </a:rPr>
              <a:t>个扇区上</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a:t>
            </a: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扇区数据传送时间为</a:t>
            </a:r>
            <a:r>
              <a:rPr lang="en-US" altLang="zh-CN" sz="2400">
                <a:latin typeface="Tempus Sans ITC" pitchFamily="82" charset="77"/>
                <a:sym typeface="宋体" panose="02010600030101010101" pitchFamily="2" charset="-122"/>
              </a:rPr>
              <a:t>0.5ms</a:t>
            </a:r>
            <a:r>
              <a:rPr lang="zh-CN" altLang="en-US" sz="2400">
                <a:latin typeface="Tempus Sans ITC" pitchFamily="82" charset="77"/>
                <a:sym typeface="宋体" panose="02010600030101010101" pitchFamily="2" charset="-122"/>
              </a:rPr>
              <a:t>，所需的时间为多少？</a:t>
            </a:r>
          </a:p>
          <a:p>
            <a:pPr marL="19050" indent="0">
              <a:lnSpc>
                <a:spcPct val="90000"/>
              </a:lnSpc>
              <a:buFontTx/>
              <a:buNone/>
            </a:pPr>
            <a:r>
              <a:rPr lang="zh-CN" altLang="en-US" sz="2400">
                <a:latin typeface="Tempus Sans ITC" pitchFamily="82" charset="77"/>
                <a:sym typeface="宋体" panose="02010600030101010101" pitchFamily="2" charset="-122"/>
              </a:rPr>
              <a:t>本例讨论两种极端的情况。其他情况下，访问时间介于这两者之间。</a:t>
            </a:r>
          </a:p>
          <a:p>
            <a:pPr marL="19050" indent="0">
              <a:lnSpc>
                <a:spcPct val="90000"/>
              </a:lnSpc>
              <a:buFontTx/>
              <a:buNone/>
            </a:pPr>
            <a:r>
              <a:rPr lang="en-US" altLang="zh-CN" sz="2400">
                <a:latin typeface="Tempus Sans ITC" pitchFamily="82" charset="77"/>
                <a:sym typeface="宋体" panose="02010600030101010101" pitchFamily="2" charset="-122"/>
              </a:rPr>
              <a:t>1)</a:t>
            </a:r>
            <a:r>
              <a:rPr lang="zh-CN" altLang="en-US" sz="2400" u="sng">
                <a:solidFill>
                  <a:schemeClr val="accent2"/>
                </a:solidFill>
                <a:latin typeface="Tempus Sans ITC" pitchFamily="82" charset="77"/>
                <a:sym typeface="宋体" panose="02010600030101010101" pitchFamily="2" charset="-122"/>
              </a:rPr>
              <a:t>若文件由</a:t>
            </a:r>
            <a:r>
              <a:rPr lang="en-US" altLang="zh-CN" sz="2400" u="sng">
                <a:solidFill>
                  <a:schemeClr val="accent2"/>
                </a:solidFill>
                <a:latin typeface="Tempus Sans ITC" pitchFamily="82" charset="77"/>
                <a:sym typeface="宋体" panose="02010600030101010101" pitchFamily="2" charset="-122"/>
              </a:rPr>
              <a:t>8</a:t>
            </a:r>
            <a:r>
              <a:rPr lang="zh-CN" altLang="en-US" sz="2400" u="sng">
                <a:solidFill>
                  <a:schemeClr val="accent2"/>
                </a:solidFill>
                <a:latin typeface="Tempus Sans ITC" pitchFamily="82" charset="77"/>
                <a:sym typeface="宋体" panose="02010600030101010101" pitchFamily="2" charset="-122"/>
              </a:rPr>
              <a:t>个连续磁道</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每个磁道</a:t>
            </a:r>
            <a:r>
              <a:rPr lang="en-US" altLang="zh-CN" sz="2400">
                <a:latin typeface="Tempus Sans ITC" pitchFamily="82" charset="77"/>
                <a:sym typeface="宋体" panose="02010600030101010101" pitchFamily="2" charset="-122"/>
              </a:rPr>
              <a:t>32</a:t>
            </a:r>
            <a:r>
              <a:rPr lang="zh-CN" altLang="en-US" sz="2400">
                <a:latin typeface="Tempus Sans ITC" pitchFamily="82" charset="77"/>
                <a:sym typeface="宋体" panose="02010600030101010101" pitchFamily="2" charset="-122"/>
              </a:rPr>
              <a:t>个扇区</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上的</a:t>
            </a:r>
            <a:r>
              <a:rPr lang="en-US" altLang="zh-CN" sz="2400">
                <a:latin typeface="Tempus Sans ITC" pitchFamily="82" charset="77"/>
                <a:sym typeface="宋体" panose="02010600030101010101" pitchFamily="2" charset="-122"/>
              </a:rPr>
              <a:t>256</a:t>
            </a:r>
            <a:r>
              <a:rPr lang="zh-CN" altLang="en-US" sz="2400">
                <a:latin typeface="Tempus Sans ITC" pitchFamily="82" charset="77"/>
                <a:sym typeface="宋体" panose="02010600030101010101" pitchFamily="2" charset="-122"/>
              </a:rPr>
              <a:t>个扇区</a:t>
            </a:r>
            <a:r>
              <a:rPr lang="en-US" altLang="en-US"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则</a:t>
            </a:r>
          </a:p>
          <a:p>
            <a:pPr marL="19050" indent="0">
              <a:lnSpc>
                <a:spcPct val="90000"/>
              </a:lnSpc>
              <a:buFontTx/>
              <a:buNone/>
            </a:pPr>
            <a:r>
              <a:rPr lang="zh-CN" altLang="en-US" sz="2400">
                <a:latin typeface="Tempus Sans ITC" pitchFamily="82" charset="77"/>
                <a:sym typeface="宋体" panose="02010600030101010101" pitchFamily="2" charset="-122"/>
              </a:rPr>
              <a:t>柱面定位时间为</a:t>
            </a:r>
            <a:r>
              <a:rPr lang="en-US" altLang="zh-CN" sz="2400">
                <a:latin typeface="Tempus Sans ITC" pitchFamily="82" charset="77"/>
                <a:sym typeface="宋体" panose="02010600030101010101" pitchFamily="2" charset="-122"/>
              </a:rPr>
              <a:t>20ms</a:t>
            </a:r>
            <a:r>
              <a:rPr lang="zh-CN" altLang="en-US" sz="2400">
                <a:latin typeface="Tempus Sans ITC" pitchFamily="82" charset="77"/>
                <a:sym typeface="宋体" panose="02010600030101010101" pitchFamily="2" charset="-122"/>
              </a:rPr>
              <a:t>，旋转延迟时间为</a:t>
            </a:r>
            <a:r>
              <a:rPr lang="en-US" altLang="zh-CN" sz="2400">
                <a:latin typeface="Tempus Sans ITC" pitchFamily="82" charset="77"/>
                <a:sym typeface="宋体" panose="02010600030101010101" pitchFamily="2" charset="-122"/>
              </a:rPr>
              <a:t>8.3ms</a:t>
            </a:r>
            <a:r>
              <a:rPr lang="zh-CN" altLang="en-US" sz="2400">
                <a:latin typeface="Tempus Sans ITC" pitchFamily="82" charset="77"/>
                <a:sym typeface="宋体" panose="02010600030101010101" pitchFamily="2" charset="-122"/>
              </a:rPr>
              <a:t>，</a:t>
            </a:r>
            <a:r>
              <a:rPr lang="en-US" altLang="zh-CN" sz="2400">
                <a:latin typeface="Tempus Sans ITC" pitchFamily="82" charset="77"/>
                <a:sym typeface="宋体" panose="02010600030101010101" pitchFamily="2" charset="-122"/>
              </a:rPr>
              <a:t>32</a:t>
            </a:r>
            <a:r>
              <a:rPr lang="zh-CN" altLang="en-US" sz="2400">
                <a:latin typeface="Tempus Sans ITC" pitchFamily="82" charset="77"/>
                <a:sym typeface="宋体" panose="02010600030101010101" pitchFamily="2" charset="-122"/>
              </a:rPr>
              <a:t>扇区数据传送时间为</a:t>
            </a:r>
            <a:r>
              <a:rPr lang="en-US" altLang="zh-CN" sz="2400">
                <a:latin typeface="Tempus Sans ITC" pitchFamily="82" charset="77"/>
                <a:sym typeface="宋体" panose="02010600030101010101" pitchFamily="2" charset="-122"/>
              </a:rPr>
              <a:t>16.7ms </a:t>
            </a:r>
          </a:p>
          <a:p>
            <a:pPr marL="19050" indent="0">
              <a:lnSpc>
                <a:spcPct val="90000"/>
              </a:lnSpc>
              <a:buFontTx/>
              <a:buNone/>
            </a:pPr>
            <a:r>
              <a:rPr lang="en-US" altLang="zh-CN" sz="2400">
                <a:latin typeface="Tempus Sans ITC" pitchFamily="82" charset="77"/>
                <a:sym typeface="宋体" panose="02010600030101010101" pitchFamily="2" charset="-122"/>
              </a:rPr>
              <a:t>20ms+(8.3ms+0.5ms*32)*8=220ms</a:t>
            </a:r>
          </a:p>
          <a:p>
            <a:pPr marL="19050" indent="0">
              <a:lnSpc>
                <a:spcPct val="90000"/>
              </a:lnSpc>
              <a:buFontTx/>
              <a:buNone/>
            </a:pPr>
            <a:r>
              <a:rPr lang="en-US" altLang="zh-CN" sz="2400">
                <a:latin typeface="Tempus Sans ITC" pitchFamily="82" charset="77"/>
                <a:sym typeface="宋体" panose="02010600030101010101" pitchFamily="2" charset="-122"/>
              </a:rPr>
              <a:t>2)</a:t>
            </a:r>
            <a:r>
              <a:rPr lang="zh-CN" altLang="en-US" sz="2400" u="sng">
                <a:solidFill>
                  <a:schemeClr val="accent2"/>
                </a:solidFill>
                <a:latin typeface="Tempus Sans ITC" pitchFamily="82" charset="77"/>
                <a:sym typeface="宋体" panose="02010600030101010101" pitchFamily="2" charset="-122"/>
              </a:rPr>
              <a:t>若文件由</a:t>
            </a:r>
            <a:r>
              <a:rPr lang="en-US" altLang="zh-CN" sz="2400" u="sng">
                <a:solidFill>
                  <a:schemeClr val="accent2"/>
                </a:solidFill>
                <a:latin typeface="Tempus Sans ITC" pitchFamily="82" charset="77"/>
                <a:sym typeface="宋体" panose="02010600030101010101" pitchFamily="2" charset="-122"/>
              </a:rPr>
              <a:t>256</a:t>
            </a:r>
            <a:r>
              <a:rPr lang="zh-CN" altLang="en-US" sz="2400" u="sng">
                <a:solidFill>
                  <a:schemeClr val="accent2"/>
                </a:solidFill>
                <a:latin typeface="Tempus Sans ITC" pitchFamily="82" charset="77"/>
                <a:sym typeface="宋体" panose="02010600030101010101" pitchFamily="2" charset="-122"/>
              </a:rPr>
              <a:t>个随机分布的扇区</a:t>
            </a:r>
            <a:r>
              <a:rPr lang="zh-CN" altLang="en-US" sz="2400">
                <a:latin typeface="Tempus Sans ITC" pitchFamily="82" charset="77"/>
                <a:sym typeface="宋体" panose="02010600030101010101" pitchFamily="2" charset="-122"/>
              </a:rPr>
              <a:t>，各个扇区互相不连续，则</a:t>
            </a:r>
          </a:p>
          <a:p>
            <a:pPr marL="19050" indent="0">
              <a:lnSpc>
                <a:spcPct val="90000"/>
              </a:lnSpc>
              <a:buFontTx/>
              <a:buNone/>
            </a:pPr>
            <a:r>
              <a:rPr lang="en-US" altLang="zh-CN" sz="2400">
                <a:latin typeface="Tempus Sans ITC" pitchFamily="82" charset="77"/>
                <a:sym typeface="宋体" panose="02010600030101010101" pitchFamily="2" charset="-122"/>
              </a:rPr>
              <a:t>(20ms+8.3ms+0.5ms)*256=7373ms;</a:t>
            </a:r>
          </a:p>
          <a:p>
            <a:pPr marL="19050" indent="0">
              <a:lnSpc>
                <a:spcPct val="90000"/>
              </a:lnSpc>
              <a:buFontTx/>
              <a:buNone/>
            </a:pPr>
            <a:r>
              <a:rPr lang="zh-CN" altLang="en-US" sz="2400">
                <a:latin typeface="Tempus Sans ITC" pitchFamily="82" charset="77"/>
                <a:sym typeface="宋体" panose="02010600030101010101" pitchFamily="2" charset="-122"/>
              </a:rPr>
              <a:t>其中，</a:t>
            </a: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扇区数据传送时间为</a:t>
            </a:r>
            <a:r>
              <a:rPr lang="en-US" altLang="zh-CN" sz="2400">
                <a:latin typeface="Tempus Sans ITC" pitchFamily="82" charset="77"/>
                <a:sym typeface="宋体" panose="02010600030101010101" pitchFamily="2" charset="-122"/>
              </a:rPr>
              <a:t>0.5ms</a:t>
            </a:r>
            <a:r>
              <a:rPr lang="zh-CN" altLang="en-US" sz="2400">
                <a:latin typeface="Tempus Sans ITC" pitchFamily="82" charset="77"/>
                <a:sym typeface="宋体" panose="02010600030101010101" pitchFamily="2" charset="-122"/>
              </a:rPr>
              <a:t>；</a:t>
            </a:r>
          </a:p>
          <a:p>
            <a:pPr marL="19050" indent="0">
              <a:lnSpc>
                <a:spcPct val="90000"/>
              </a:lnSpc>
              <a:buFontTx/>
              <a:buNone/>
            </a:pPr>
            <a:r>
              <a:rPr lang="zh-CN" altLang="en-US" sz="2400">
                <a:latin typeface="Tempus Sans ITC" pitchFamily="82" charset="77"/>
                <a:sym typeface="宋体" panose="02010600030101010101" pitchFamily="2" charset="-122"/>
              </a:rPr>
              <a:t>随机分布时的访问时间为连续分布时的</a:t>
            </a:r>
            <a:r>
              <a:rPr lang="en-US" altLang="zh-CN" sz="2400">
                <a:latin typeface="Tempus Sans ITC" pitchFamily="82" charset="77"/>
                <a:sym typeface="宋体" panose="02010600030101010101" pitchFamily="2" charset="-122"/>
              </a:rPr>
              <a:t>33.5</a:t>
            </a:r>
            <a:r>
              <a:rPr lang="zh-CN" altLang="en-US" sz="2400">
                <a:latin typeface="Tempus Sans ITC" pitchFamily="82" charset="77"/>
                <a:sym typeface="宋体" panose="02010600030101010101" pitchFamily="2" charset="-122"/>
              </a:rPr>
              <a:t>倍。</a:t>
            </a:r>
          </a:p>
        </p:txBody>
      </p:sp>
      <p:pic>
        <p:nvPicPr>
          <p:cNvPr id="148482" name="Picture 2" descr="无标题-4">
            <a:extLst>
              <a:ext uri="{FF2B5EF4-FFF2-40B4-BE49-F238E27FC236}">
                <a16:creationId xmlns:a16="http://schemas.microsoft.com/office/drawing/2014/main" id="{ADDB275B-F378-A34A-8D93-1F3FC79C2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8483" name="Picture 3" descr="无标题-5">
            <a:extLst>
              <a:ext uri="{FF2B5EF4-FFF2-40B4-BE49-F238E27FC236}">
                <a16:creationId xmlns:a16="http://schemas.microsoft.com/office/drawing/2014/main" id="{8313E573-AD37-FF49-9FD8-F4EEB0489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BFABEE31-552D-DB42-9596-FB56DFE924AF}"/>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【实例6-2】</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E0C69D8D-587D-0845-A55E-C192BC2570AA}"/>
              </a:ext>
            </a:extLst>
          </p:cNvPr>
          <p:cNvSpPr>
            <a:spLocks noGrp="1" noChangeArrowheads="1"/>
          </p:cNvSpPr>
          <p:nvPr>
            <p:ph idx="4294967295"/>
          </p:nvPr>
        </p:nvSpPr>
        <p:spPr>
          <a:xfrm>
            <a:off x="395288" y="1755775"/>
            <a:ext cx="8583612" cy="4962525"/>
          </a:xfrm>
        </p:spPr>
        <p:txBody>
          <a:bodyPr/>
          <a:lstStyle/>
          <a:p>
            <a:pPr marL="19050" indent="495300">
              <a:lnSpc>
                <a:spcPct val="110000"/>
              </a:lnSpc>
              <a:buFontTx/>
              <a:buNone/>
            </a:pPr>
            <a:r>
              <a:rPr lang="zh-CN" altLang="en-US" sz="2400">
                <a:latin typeface="Tempus Sans ITC" pitchFamily="82" charset="77"/>
                <a:sym typeface="宋体" panose="02010600030101010101" pitchFamily="2" charset="-122"/>
              </a:rPr>
              <a:t>来自不同进程的磁盘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请求构成一个随机分布的请求队列。磁盘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调度的主要目标就是减少请求队列对应的平均柱面定位时间。</a:t>
            </a:r>
          </a:p>
          <a:p>
            <a:pPr marL="19050" indent="495300">
              <a:lnSpc>
                <a:spcPct val="110000"/>
              </a:lnSpc>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先进先出</a:t>
            </a:r>
            <a:r>
              <a:rPr lang="en-US" altLang="zh-CN" sz="2400">
                <a:latin typeface="Tempus Sans ITC" pitchFamily="82" charset="77"/>
                <a:sym typeface="宋体" panose="02010600030101010101" pitchFamily="2" charset="-122"/>
              </a:rPr>
              <a:t>(FCFS)</a:t>
            </a:r>
            <a:r>
              <a:rPr lang="zh-CN" altLang="en-US" sz="2400">
                <a:latin typeface="Tempus Sans ITC" pitchFamily="82" charset="77"/>
                <a:sym typeface="宋体" panose="02010600030101010101" pitchFamily="2" charset="-122"/>
              </a:rPr>
              <a:t>算法</a:t>
            </a:r>
          </a:p>
          <a:p>
            <a:pPr marL="19050" indent="495300">
              <a:lnSpc>
                <a:spcPct val="110000"/>
              </a:lnSpc>
              <a:buFontTx/>
              <a:buNone/>
            </a:pPr>
            <a:r>
              <a:rPr lang="en-US" altLang="zh-CN" sz="2400">
                <a:latin typeface="Tempus Sans ITC" pitchFamily="82" charset="77"/>
                <a:sym typeface="宋体" panose="02010600030101010101" pitchFamily="2" charset="-122"/>
              </a:rPr>
              <a:t>2</a:t>
            </a:r>
            <a:r>
              <a:rPr lang="zh-CN" altLang="en-US" sz="2400">
                <a:latin typeface="Tempus Sans ITC" pitchFamily="82" charset="77"/>
                <a:sym typeface="宋体" panose="02010600030101010101" pitchFamily="2" charset="-122"/>
              </a:rPr>
              <a:t>优先级算法</a:t>
            </a:r>
          </a:p>
          <a:p>
            <a:pPr marL="19050" indent="495300">
              <a:lnSpc>
                <a:spcPct val="110000"/>
              </a:lnSpc>
              <a:buFontTx/>
              <a:buNone/>
            </a:pPr>
            <a:r>
              <a:rPr lang="en-US" altLang="zh-CN" sz="2400">
                <a:latin typeface="Tempus Sans ITC" pitchFamily="82" charset="77"/>
                <a:sym typeface="宋体" panose="02010600030101010101" pitchFamily="2" charset="-122"/>
              </a:rPr>
              <a:t>3</a:t>
            </a:r>
            <a:r>
              <a:rPr lang="zh-CN" altLang="en-US" sz="2400">
                <a:latin typeface="Tempus Sans ITC" pitchFamily="82" charset="77"/>
                <a:sym typeface="宋体" panose="02010600030101010101" pitchFamily="2" charset="-122"/>
              </a:rPr>
              <a:t>后进先出</a:t>
            </a:r>
            <a:r>
              <a:rPr lang="en-US" altLang="zh-CN" sz="2400">
                <a:latin typeface="Tempus Sans ITC" pitchFamily="82" charset="77"/>
                <a:sym typeface="宋体" panose="02010600030101010101" pitchFamily="2" charset="-122"/>
              </a:rPr>
              <a:t>(LIFO</a:t>
            </a:r>
            <a:r>
              <a:rPr lang="zh-CN" altLang="en-US" sz="2400">
                <a:latin typeface="Tempus Sans ITC" pitchFamily="82" charset="77"/>
                <a:sym typeface="宋体" panose="02010600030101010101" pitchFamily="2" charset="-122"/>
              </a:rPr>
              <a:t>算法</a:t>
            </a:r>
            <a:r>
              <a:rPr lang="en-US" altLang="zh-CN" sz="2400">
                <a:latin typeface="Tempus Sans ITC" pitchFamily="82" charset="77"/>
                <a:sym typeface="宋体" panose="02010600030101010101" pitchFamily="2" charset="-122"/>
              </a:rPr>
              <a:t>)</a:t>
            </a:r>
          </a:p>
          <a:p>
            <a:pPr marL="19050" indent="495300">
              <a:lnSpc>
                <a:spcPct val="110000"/>
              </a:lnSpc>
              <a:buFontTx/>
              <a:buNone/>
            </a:pPr>
            <a:r>
              <a:rPr lang="en-US" altLang="zh-CN" sz="2400">
                <a:latin typeface="Tempus Sans ITC" pitchFamily="82" charset="77"/>
                <a:sym typeface="宋体" panose="02010600030101010101" pitchFamily="2" charset="-122"/>
              </a:rPr>
              <a:t>4</a:t>
            </a:r>
            <a:r>
              <a:rPr lang="zh-CN" altLang="en-US" sz="2400">
                <a:latin typeface="Tempus Sans ITC" pitchFamily="82" charset="77"/>
                <a:sym typeface="宋体" panose="02010600030101010101" pitchFamily="2" charset="-122"/>
              </a:rPr>
              <a:t>短查找时间优先</a:t>
            </a:r>
            <a:r>
              <a:rPr lang="en-US" altLang="zh-CN" sz="2400">
                <a:latin typeface="Tempus Sans ITC" pitchFamily="82" charset="77"/>
                <a:sym typeface="宋体" panose="02010600030101010101" pitchFamily="2" charset="-122"/>
              </a:rPr>
              <a:t>(SSTF</a:t>
            </a:r>
            <a:r>
              <a:rPr lang="zh-CN" altLang="en-US" sz="2400">
                <a:latin typeface="Tempus Sans ITC" pitchFamily="82" charset="77"/>
                <a:sym typeface="宋体" panose="02010600030101010101" pitchFamily="2" charset="-122"/>
              </a:rPr>
              <a:t>算法</a:t>
            </a:r>
            <a:r>
              <a:rPr lang="en-US" altLang="zh-CN" sz="2400">
                <a:latin typeface="Tempus Sans ITC" pitchFamily="82" charset="77"/>
                <a:sym typeface="宋体" panose="02010600030101010101" pitchFamily="2" charset="-122"/>
              </a:rPr>
              <a:t>)</a:t>
            </a:r>
          </a:p>
          <a:p>
            <a:pPr marL="19050" indent="495300">
              <a:lnSpc>
                <a:spcPct val="110000"/>
              </a:lnSpc>
              <a:buFontTx/>
              <a:buNone/>
            </a:pPr>
            <a:r>
              <a:rPr lang="en-US" altLang="zh-CN" sz="2400">
                <a:latin typeface="Tempus Sans ITC" pitchFamily="82" charset="77"/>
                <a:sym typeface="宋体" panose="02010600030101010101" pitchFamily="2" charset="-122"/>
              </a:rPr>
              <a:t>5</a:t>
            </a:r>
            <a:r>
              <a:rPr lang="zh-CN" altLang="en-US" sz="2400">
                <a:latin typeface="Tempus Sans ITC" pitchFamily="82" charset="77"/>
                <a:sym typeface="宋体" panose="02010600030101010101" pitchFamily="2" charset="-122"/>
              </a:rPr>
              <a:t>扫描</a:t>
            </a:r>
            <a:r>
              <a:rPr lang="en-US" altLang="zh-CN" sz="2400">
                <a:latin typeface="Tempus Sans ITC" pitchFamily="82" charset="77"/>
                <a:sym typeface="宋体" panose="02010600030101010101" pitchFamily="2" charset="-122"/>
              </a:rPr>
              <a:t>(SCAN)</a:t>
            </a:r>
            <a:r>
              <a:rPr lang="zh-CN" altLang="en-US" sz="2400">
                <a:latin typeface="Tempus Sans ITC" pitchFamily="82" charset="77"/>
                <a:sym typeface="宋体" panose="02010600030101010101" pitchFamily="2" charset="-122"/>
              </a:rPr>
              <a:t>算法</a:t>
            </a:r>
          </a:p>
          <a:p>
            <a:pPr marL="19050" indent="495300">
              <a:lnSpc>
                <a:spcPct val="110000"/>
              </a:lnSpc>
              <a:buFontTx/>
              <a:buNone/>
            </a:pPr>
            <a:r>
              <a:rPr lang="en-US" altLang="zh-CN" sz="2400">
                <a:latin typeface="Tempus Sans ITC" pitchFamily="82" charset="77"/>
                <a:sym typeface="宋体" panose="02010600030101010101" pitchFamily="2" charset="-122"/>
              </a:rPr>
              <a:t>6</a:t>
            </a:r>
            <a:r>
              <a:rPr lang="zh-CN" altLang="en-US" sz="2400">
                <a:latin typeface="Tempus Sans ITC" pitchFamily="82" charset="77"/>
                <a:sym typeface="宋体" panose="02010600030101010101" pitchFamily="2" charset="-122"/>
              </a:rPr>
              <a:t>循环扫描</a:t>
            </a:r>
            <a:r>
              <a:rPr lang="en-US" altLang="zh-CN" sz="2400">
                <a:latin typeface="Tempus Sans ITC" pitchFamily="82" charset="77"/>
                <a:sym typeface="宋体" panose="02010600030101010101" pitchFamily="2" charset="-122"/>
              </a:rPr>
              <a:t>(C-SCAN)</a:t>
            </a:r>
            <a:r>
              <a:rPr lang="zh-CN" altLang="en-US" sz="2400">
                <a:latin typeface="Tempus Sans ITC" pitchFamily="82" charset="77"/>
                <a:sym typeface="宋体" panose="02010600030101010101" pitchFamily="2" charset="-122"/>
              </a:rPr>
              <a:t>算法</a:t>
            </a:r>
          </a:p>
          <a:p>
            <a:pPr marL="19050" indent="495300">
              <a:lnSpc>
                <a:spcPct val="110000"/>
              </a:lnSpc>
              <a:buFontTx/>
              <a:buNone/>
            </a:pPr>
            <a:r>
              <a:rPr lang="en-US" altLang="zh-CN" sz="2400">
                <a:latin typeface="Tempus Sans ITC" pitchFamily="82" charset="77"/>
                <a:sym typeface="宋体" panose="02010600030101010101" pitchFamily="2" charset="-122"/>
              </a:rPr>
              <a:t>7 N</a:t>
            </a:r>
            <a:r>
              <a:rPr lang="zh-CN" altLang="en-US" sz="2400">
                <a:latin typeface="Tempus Sans ITC" pitchFamily="82" charset="77"/>
                <a:sym typeface="宋体" panose="02010600030101010101" pitchFamily="2" charset="-122"/>
              </a:rPr>
              <a:t>步扫描算法</a:t>
            </a:r>
          </a:p>
          <a:p>
            <a:pPr marL="19050" indent="495300">
              <a:lnSpc>
                <a:spcPct val="110000"/>
              </a:lnSpc>
              <a:buFontTx/>
              <a:buNone/>
            </a:pPr>
            <a:r>
              <a:rPr lang="en-US" altLang="zh-CN" sz="2400">
                <a:latin typeface="Tempus Sans ITC" pitchFamily="82" charset="77"/>
                <a:sym typeface="宋体" panose="02010600030101010101" pitchFamily="2" charset="-122"/>
              </a:rPr>
              <a:t>8</a:t>
            </a:r>
            <a:r>
              <a:rPr lang="zh-CN" altLang="en-US" sz="2400">
                <a:latin typeface="Tempus Sans ITC" pitchFamily="82" charset="77"/>
                <a:sym typeface="宋体" panose="02010600030101010101" pitchFamily="2" charset="-122"/>
              </a:rPr>
              <a:t>双队列扫描</a:t>
            </a:r>
            <a:r>
              <a:rPr lang="en-US" altLang="zh-CN" sz="2400">
                <a:latin typeface="Tempus Sans ITC" pitchFamily="82" charset="77"/>
                <a:sym typeface="宋体" panose="02010600030101010101" pitchFamily="2" charset="-122"/>
              </a:rPr>
              <a:t>(FSCAN)</a:t>
            </a:r>
            <a:r>
              <a:rPr lang="zh-CN" altLang="en-US" sz="2400">
                <a:latin typeface="Tempus Sans ITC" pitchFamily="82" charset="77"/>
                <a:sym typeface="宋体" panose="02010600030101010101" pitchFamily="2" charset="-122"/>
              </a:rPr>
              <a:t>算法</a:t>
            </a:r>
          </a:p>
        </p:txBody>
      </p:sp>
      <p:pic>
        <p:nvPicPr>
          <p:cNvPr id="149506" name="Picture 2" descr="无标题-4">
            <a:extLst>
              <a:ext uri="{FF2B5EF4-FFF2-40B4-BE49-F238E27FC236}">
                <a16:creationId xmlns:a16="http://schemas.microsoft.com/office/drawing/2014/main" id="{15FD193F-633F-EA4F-876C-FC9EAE7821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507" name="Picture 3" descr="无标题-5">
            <a:extLst>
              <a:ext uri="{FF2B5EF4-FFF2-40B4-BE49-F238E27FC236}">
                <a16:creationId xmlns:a16="http://schemas.microsoft.com/office/drawing/2014/main" id="{FDAC9A85-3053-C349-8423-743F8803E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010B1BD3-B693-0549-A43F-1585D5D3D8E7}"/>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6.6.3 磁盘I/O调度策略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par>
                          <p:cTn id="11" fill="hold" nodeType="afterGroup">
                            <p:stCondLst>
                              <p:cond delay="2500"/>
                            </p:stCondLst>
                            <p:childTnLst>
                              <p:par>
                                <p:cTn id="12" presetID="27" presetClass="entr" presetSubtype="0" fill="hold" nodeType="afterEffect">
                                  <p:stCondLst>
                                    <p:cond delay="0"/>
                                  </p:stCondLst>
                                  <p:iterate type="lt">
                                    <p:tmPct val="50000"/>
                                  </p:iterate>
                                  <p:childTnLst>
                                    <p:set>
                                      <p:cBhvr>
                                        <p:cTn id="13"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14"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2">
                                            <p:txEl>
                                              <p:pRg st="0" end="0"/>
                                            </p:txEl>
                                          </p:spTgt>
                                        </p:tgtEl>
                                        <p:attrNameLst>
                                          <p:attrName>fill.type</p:attrName>
                                        </p:attrNameLst>
                                      </p:cBhvr>
                                      <p:to>
                                        <p:strVal val="solid"/>
                                      </p:to>
                                    </p:set>
                                  </p:childTnLst>
                                </p:cTn>
                              </p:par>
                            </p:childTnLst>
                          </p:cTn>
                        </p:par>
                        <p:par>
                          <p:cTn id="17" fill="hold" nodeType="afterGroup">
                            <p:stCondLst>
                              <p:cond delay="4940"/>
                            </p:stCondLst>
                            <p:childTnLst>
                              <p:par>
                                <p:cTn id="18" presetID="27" presetClass="entr" presetSubtype="0" fill="hold" nodeType="afterEffect">
                                  <p:stCondLst>
                                    <p:cond delay="0"/>
                                  </p:stCondLst>
                                  <p:iterate type="lt">
                                    <p:tmPct val="50000"/>
                                  </p:iterate>
                                  <p:childTnLst>
                                    <p:set>
                                      <p:cBhvr>
                                        <p:cTn id="19"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20"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22" dur="80"/>
                                        <p:tgtEl>
                                          <p:spTgt spid="2">
                                            <p:txEl>
                                              <p:pRg st="1" end="1"/>
                                            </p:txEl>
                                          </p:spTgt>
                                        </p:tgtEl>
                                        <p:attrNameLst>
                                          <p:attrName>fill.type</p:attrName>
                                        </p:attrNameLst>
                                      </p:cBhvr>
                                      <p:to>
                                        <p:strVal val="solid"/>
                                      </p:to>
                                    </p:set>
                                  </p:childTnLst>
                                </p:cTn>
                              </p:par>
                            </p:childTnLst>
                          </p:cTn>
                        </p:par>
                        <p:par>
                          <p:cTn id="23" fill="hold" nodeType="afterGroup">
                            <p:stCondLst>
                              <p:cond delay="5500"/>
                            </p:stCondLst>
                            <p:childTnLst>
                              <p:par>
                                <p:cTn id="24" presetID="27" presetClass="entr" presetSubtype="0" fill="hold" nodeType="afterEffect">
                                  <p:stCondLst>
                                    <p:cond delay="0"/>
                                  </p:stCondLst>
                                  <p:iterate type="lt">
                                    <p:tmPct val="50000"/>
                                  </p:iterate>
                                  <p:childTnLst>
                                    <p:set>
                                      <p:cBhvr>
                                        <p:cTn id="25"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6"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28" dur="80"/>
                                        <p:tgtEl>
                                          <p:spTgt spid="2">
                                            <p:txEl>
                                              <p:pRg st="2" end="2"/>
                                            </p:txEl>
                                          </p:spTgt>
                                        </p:tgtEl>
                                        <p:attrNameLst>
                                          <p:attrName>fill.type</p:attrName>
                                        </p:attrNameLst>
                                      </p:cBhvr>
                                      <p:to>
                                        <p:strVal val="solid"/>
                                      </p:to>
                                    </p:set>
                                  </p:childTnLst>
                                </p:cTn>
                              </p:par>
                            </p:childTnLst>
                          </p:cTn>
                        </p:par>
                        <p:par>
                          <p:cTn id="29" fill="hold" nodeType="afterGroup">
                            <p:stCondLst>
                              <p:cond delay="5780"/>
                            </p:stCondLst>
                            <p:childTnLst>
                              <p:par>
                                <p:cTn id="30" presetID="27" presetClass="entr" presetSubtype="0" fill="hold" nodeType="afterEffect">
                                  <p:stCondLst>
                                    <p:cond delay="0"/>
                                  </p:stCondLst>
                                  <p:iterate type="lt">
                                    <p:tmPct val="50000"/>
                                  </p:iterate>
                                  <p:childTnLst>
                                    <p:set>
                                      <p:cBhvr>
                                        <p:cTn id="31"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32"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34" dur="80"/>
                                        <p:tgtEl>
                                          <p:spTgt spid="2">
                                            <p:txEl>
                                              <p:pRg st="3" end="3"/>
                                            </p:txEl>
                                          </p:spTgt>
                                        </p:tgtEl>
                                        <p:attrNameLst>
                                          <p:attrName>fill.type</p:attrName>
                                        </p:attrNameLst>
                                      </p:cBhvr>
                                      <p:to>
                                        <p:strVal val="solid"/>
                                      </p:to>
                                    </p:set>
                                  </p:childTnLst>
                                </p:cTn>
                              </p:par>
                            </p:childTnLst>
                          </p:cTn>
                        </p:par>
                        <p:par>
                          <p:cTn id="35" fill="hold" nodeType="afterGroup">
                            <p:stCondLst>
                              <p:cond delay="6340"/>
                            </p:stCondLst>
                            <p:childTnLst>
                              <p:par>
                                <p:cTn id="36" presetID="27" presetClass="entr" presetSubtype="0" fill="hold" nodeType="afterEffect">
                                  <p:stCondLst>
                                    <p:cond delay="0"/>
                                  </p:stCondLst>
                                  <p:iterate type="lt">
                                    <p:tmPct val="50000"/>
                                  </p:iterate>
                                  <p:childTnLst>
                                    <p:set>
                                      <p:cBhvr>
                                        <p:cTn id="37"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38"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40" dur="80"/>
                                        <p:tgtEl>
                                          <p:spTgt spid="2">
                                            <p:txEl>
                                              <p:pRg st="4" end="4"/>
                                            </p:txEl>
                                          </p:spTgt>
                                        </p:tgtEl>
                                        <p:attrNameLst>
                                          <p:attrName>fill.type</p:attrName>
                                        </p:attrNameLst>
                                      </p:cBhvr>
                                      <p:to>
                                        <p:strVal val="solid"/>
                                      </p:to>
                                    </p:set>
                                  </p:childTnLst>
                                </p:cTn>
                              </p:par>
                            </p:childTnLst>
                          </p:cTn>
                        </p:par>
                        <p:par>
                          <p:cTn id="41" fill="hold" nodeType="afterGroup">
                            <p:stCondLst>
                              <p:cond delay="7020"/>
                            </p:stCondLst>
                            <p:childTnLst>
                              <p:par>
                                <p:cTn id="42" presetID="27" presetClass="entr" presetSubtype="0" fill="hold" nodeType="afterEffect">
                                  <p:stCondLst>
                                    <p:cond delay="0"/>
                                  </p:stCondLst>
                                  <p:iterate type="lt">
                                    <p:tmPct val="50000"/>
                                  </p:iterate>
                                  <p:childTnLst>
                                    <p:set>
                                      <p:cBhvr>
                                        <p:cTn id="43" dur="1" fill="hold">
                                          <p:stCondLst>
                                            <p:cond delay="0"/>
                                          </p:stCondLst>
                                        </p:cTn>
                                        <p:tgtEl>
                                          <p:spTgt spid="2">
                                            <p:txEl>
                                              <p:pRg st="5" end="5"/>
                                            </p:txEl>
                                          </p:spTgt>
                                        </p:tgtEl>
                                        <p:attrNameLst>
                                          <p:attrName>style.visibility</p:attrName>
                                        </p:attrNameLst>
                                      </p:cBhvr>
                                      <p:to>
                                        <p:strVal val="visible"/>
                                      </p:to>
                                    </p:set>
                                    <p:anim calcmode="discrete" valueType="clr">
                                      <p:cBhvr override="childStyle">
                                        <p:cTn id="44" dur="80"/>
                                        <p:tgtEl>
                                          <p:spTgt spid="2">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5" dur="80"/>
                                        <p:tgtEl>
                                          <p:spTgt spid="2">
                                            <p:txEl>
                                              <p:pRg st="5" end="5"/>
                                            </p:txEl>
                                          </p:spTgt>
                                        </p:tgtEl>
                                        <p:attrNameLst>
                                          <p:attrName>fillcolor</p:attrName>
                                        </p:attrNameLst>
                                      </p:cBhvr>
                                      <p:tavLst>
                                        <p:tav tm="0">
                                          <p:val>
                                            <p:clrVal>
                                              <a:schemeClr val="accent2"/>
                                            </p:clrVal>
                                          </p:val>
                                        </p:tav>
                                        <p:tav tm="50000">
                                          <p:val>
                                            <p:clrVal>
                                              <a:schemeClr val="hlink"/>
                                            </p:clrVal>
                                          </p:val>
                                        </p:tav>
                                      </p:tavLst>
                                    </p:anim>
                                    <p:set>
                                      <p:cBhvr>
                                        <p:cTn id="46" dur="80"/>
                                        <p:tgtEl>
                                          <p:spTgt spid="2">
                                            <p:txEl>
                                              <p:pRg st="5" end="5"/>
                                            </p:txEl>
                                          </p:spTgt>
                                        </p:tgtEl>
                                        <p:attrNameLst>
                                          <p:attrName>fill.type</p:attrName>
                                        </p:attrNameLst>
                                      </p:cBhvr>
                                      <p:to>
                                        <p:strVal val="solid"/>
                                      </p:to>
                                    </p:set>
                                  </p:childTnLst>
                                </p:cTn>
                              </p:par>
                            </p:childTnLst>
                          </p:cTn>
                        </p:par>
                        <p:par>
                          <p:cTn id="47" fill="hold" nodeType="afterGroup">
                            <p:stCondLst>
                              <p:cond delay="7500"/>
                            </p:stCondLst>
                            <p:childTnLst>
                              <p:par>
                                <p:cTn id="48" presetID="27" presetClass="entr" presetSubtype="0" fill="hold" nodeType="afterEffect">
                                  <p:stCondLst>
                                    <p:cond delay="0"/>
                                  </p:stCondLst>
                                  <p:iterate type="lt">
                                    <p:tmPct val="50000"/>
                                  </p:iterate>
                                  <p:childTnLst>
                                    <p:set>
                                      <p:cBhvr>
                                        <p:cTn id="49" dur="1" fill="hold">
                                          <p:stCondLst>
                                            <p:cond delay="0"/>
                                          </p:stCondLst>
                                        </p:cTn>
                                        <p:tgtEl>
                                          <p:spTgt spid="2">
                                            <p:txEl>
                                              <p:pRg st="6" end="6"/>
                                            </p:txEl>
                                          </p:spTgt>
                                        </p:tgtEl>
                                        <p:attrNameLst>
                                          <p:attrName>style.visibility</p:attrName>
                                        </p:attrNameLst>
                                      </p:cBhvr>
                                      <p:to>
                                        <p:strVal val="visible"/>
                                      </p:to>
                                    </p:set>
                                    <p:anim calcmode="discrete" valueType="clr">
                                      <p:cBhvr override="childStyle">
                                        <p:cTn id="50" dur="80"/>
                                        <p:tgtEl>
                                          <p:spTgt spid="2">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1" dur="80"/>
                                        <p:tgtEl>
                                          <p:spTgt spid="2">
                                            <p:txEl>
                                              <p:pRg st="6" end="6"/>
                                            </p:txEl>
                                          </p:spTgt>
                                        </p:tgtEl>
                                        <p:attrNameLst>
                                          <p:attrName>fillcolor</p:attrName>
                                        </p:attrNameLst>
                                      </p:cBhvr>
                                      <p:tavLst>
                                        <p:tav tm="0">
                                          <p:val>
                                            <p:clrVal>
                                              <a:schemeClr val="accent2"/>
                                            </p:clrVal>
                                          </p:val>
                                        </p:tav>
                                        <p:tav tm="50000">
                                          <p:val>
                                            <p:clrVal>
                                              <a:schemeClr val="hlink"/>
                                            </p:clrVal>
                                          </p:val>
                                        </p:tav>
                                      </p:tavLst>
                                    </p:anim>
                                    <p:set>
                                      <p:cBhvr>
                                        <p:cTn id="52" dur="80"/>
                                        <p:tgtEl>
                                          <p:spTgt spid="2">
                                            <p:txEl>
                                              <p:pRg st="6" end="6"/>
                                            </p:txEl>
                                          </p:spTgt>
                                        </p:tgtEl>
                                        <p:attrNameLst>
                                          <p:attrName>fill.type</p:attrName>
                                        </p:attrNameLst>
                                      </p:cBhvr>
                                      <p:to>
                                        <p:strVal val="solid"/>
                                      </p:to>
                                    </p:set>
                                  </p:childTnLst>
                                </p:cTn>
                              </p:par>
                            </p:childTnLst>
                          </p:cTn>
                        </p:par>
                        <p:par>
                          <p:cTn id="53" fill="hold" nodeType="afterGroup">
                            <p:stCondLst>
                              <p:cond delay="8140"/>
                            </p:stCondLst>
                            <p:childTnLst>
                              <p:par>
                                <p:cTn id="54" presetID="27" presetClass="entr" presetSubtype="0" fill="hold" nodeType="afterEffect">
                                  <p:stCondLst>
                                    <p:cond delay="0"/>
                                  </p:stCondLst>
                                  <p:iterate type="lt">
                                    <p:tmPct val="50000"/>
                                  </p:iterate>
                                  <p:childTnLst>
                                    <p:set>
                                      <p:cBhvr>
                                        <p:cTn id="55" dur="1" fill="hold">
                                          <p:stCondLst>
                                            <p:cond delay="0"/>
                                          </p:stCondLst>
                                        </p:cTn>
                                        <p:tgtEl>
                                          <p:spTgt spid="2">
                                            <p:txEl>
                                              <p:pRg st="7" end="7"/>
                                            </p:txEl>
                                          </p:spTgt>
                                        </p:tgtEl>
                                        <p:attrNameLst>
                                          <p:attrName>style.visibility</p:attrName>
                                        </p:attrNameLst>
                                      </p:cBhvr>
                                      <p:to>
                                        <p:strVal val="visible"/>
                                      </p:to>
                                    </p:set>
                                    <p:anim calcmode="discrete" valueType="clr">
                                      <p:cBhvr override="childStyle">
                                        <p:cTn id="56" dur="80"/>
                                        <p:tgtEl>
                                          <p:spTgt spid="2">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2">
                                            <p:txEl>
                                              <p:pRg st="7" end="7"/>
                                            </p:txEl>
                                          </p:spTgt>
                                        </p:tgtEl>
                                        <p:attrNameLst>
                                          <p:attrName>fillcolor</p:attrName>
                                        </p:attrNameLst>
                                      </p:cBhvr>
                                      <p:tavLst>
                                        <p:tav tm="0">
                                          <p:val>
                                            <p:clrVal>
                                              <a:schemeClr val="accent2"/>
                                            </p:clrVal>
                                          </p:val>
                                        </p:tav>
                                        <p:tav tm="50000">
                                          <p:val>
                                            <p:clrVal>
                                              <a:schemeClr val="hlink"/>
                                            </p:clrVal>
                                          </p:val>
                                        </p:tav>
                                      </p:tavLst>
                                    </p:anim>
                                    <p:set>
                                      <p:cBhvr>
                                        <p:cTn id="58" dur="80"/>
                                        <p:tgtEl>
                                          <p:spTgt spid="2">
                                            <p:txEl>
                                              <p:pRg st="7" end="7"/>
                                            </p:txEl>
                                          </p:spTgt>
                                        </p:tgtEl>
                                        <p:attrNameLst>
                                          <p:attrName>fill.type</p:attrName>
                                        </p:attrNameLst>
                                      </p:cBhvr>
                                      <p:to>
                                        <p:strVal val="solid"/>
                                      </p:to>
                                    </p:set>
                                  </p:childTnLst>
                                </p:cTn>
                              </p:par>
                            </p:childTnLst>
                          </p:cTn>
                        </p:par>
                        <p:par>
                          <p:cTn id="59" fill="hold" nodeType="afterGroup">
                            <p:stCondLst>
                              <p:cond delay="8500"/>
                            </p:stCondLst>
                            <p:childTnLst>
                              <p:par>
                                <p:cTn id="60" presetID="27" presetClass="entr" presetSubtype="0" fill="hold" nodeType="afterEffect">
                                  <p:stCondLst>
                                    <p:cond delay="0"/>
                                  </p:stCondLst>
                                  <p:iterate type="lt">
                                    <p:tmPct val="50000"/>
                                  </p:iterate>
                                  <p:childTnLst>
                                    <p:set>
                                      <p:cBhvr>
                                        <p:cTn id="61" dur="1" fill="hold">
                                          <p:stCondLst>
                                            <p:cond delay="0"/>
                                          </p:stCondLst>
                                        </p:cTn>
                                        <p:tgtEl>
                                          <p:spTgt spid="2">
                                            <p:txEl>
                                              <p:pRg st="8" end="8"/>
                                            </p:txEl>
                                          </p:spTgt>
                                        </p:tgtEl>
                                        <p:attrNameLst>
                                          <p:attrName>style.visibility</p:attrName>
                                        </p:attrNameLst>
                                      </p:cBhvr>
                                      <p:to>
                                        <p:strVal val="visible"/>
                                      </p:to>
                                    </p:set>
                                    <p:anim calcmode="discrete" valueType="clr">
                                      <p:cBhvr override="childStyle">
                                        <p:cTn id="62" dur="80"/>
                                        <p:tgtEl>
                                          <p:spTgt spid="2">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3" dur="80"/>
                                        <p:tgtEl>
                                          <p:spTgt spid="2">
                                            <p:txEl>
                                              <p:pRg st="8" end="8"/>
                                            </p:txEl>
                                          </p:spTgt>
                                        </p:tgtEl>
                                        <p:attrNameLst>
                                          <p:attrName>fillcolor</p:attrName>
                                        </p:attrNameLst>
                                      </p:cBhvr>
                                      <p:tavLst>
                                        <p:tav tm="0">
                                          <p:val>
                                            <p:clrVal>
                                              <a:schemeClr val="accent2"/>
                                            </p:clrVal>
                                          </p:val>
                                        </p:tav>
                                        <p:tav tm="50000">
                                          <p:val>
                                            <p:clrVal>
                                              <a:schemeClr val="hlink"/>
                                            </p:clrVal>
                                          </p:val>
                                        </p:tav>
                                      </p:tavLst>
                                    </p:anim>
                                    <p:set>
                                      <p:cBhvr>
                                        <p:cTn id="64" dur="80"/>
                                        <p:tgtEl>
                                          <p:spTgt spid="2">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CE33635D-D43A-AD42-B8F0-CE617643B7BE}"/>
              </a:ext>
            </a:extLst>
          </p:cNvPr>
          <p:cNvSpPr>
            <a:spLocks noGrp="1" noChangeArrowheads="1"/>
          </p:cNvSpPr>
          <p:nvPr>
            <p:ph idx="4294967295"/>
          </p:nvPr>
        </p:nvSpPr>
        <p:spPr>
          <a:xfrm>
            <a:off x="395288" y="1755775"/>
            <a:ext cx="8583612" cy="4962525"/>
          </a:xfrm>
        </p:spPr>
        <p:txBody>
          <a:bodyPr/>
          <a:lstStyle/>
          <a:p>
            <a:pPr marL="19050" indent="495300">
              <a:lnSpc>
                <a:spcPct val="110000"/>
              </a:lnSpc>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先进先出</a:t>
            </a:r>
            <a:r>
              <a:rPr lang="en-US" altLang="zh-CN" sz="2400">
                <a:latin typeface="Tempus Sans ITC" pitchFamily="82" charset="77"/>
                <a:sym typeface="宋体" panose="02010600030101010101" pitchFamily="2" charset="-122"/>
              </a:rPr>
              <a:t>(FCFS)</a:t>
            </a:r>
            <a:r>
              <a:rPr lang="zh-CN" altLang="en-US" sz="2400">
                <a:latin typeface="Tempus Sans ITC" pitchFamily="82" charset="77"/>
                <a:sym typeface="宋体" panose="02010600030101010101" pitchFamily="2" charset="-122"/>
              </a:rPr>
              <a:t>算法</a:t>
            </a:r>
          </a:p>
          <a:p>
            <a:pPr marL="19050" indent="495300">
              <a:lnSpc>
                <a:spcPct val="110000"/>
              </a:lnSpc>
              <a:buFontTx/>
              <a:buNone/>
            </a:pPr>
            <a:r>
              <a:rPr lang="zh-CN" altLang="en-US" sz="2400">
                <a:latin typeface="Tempus Sans ITC" pitchFamily="82" charset="77"/>
                <a:sym typeface="宋体" panose="02010600030101010101" pitchFamily="2" charset="-122"/>
              </a:rPr>
              <a:t>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执行顺序为磁盘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请求的先后顺序。该算法的特点是公平性；在磁盘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负载较轻且每次读写多个连续扇区时，性能较好。</a:t>
            </a:r>
          </a:p>
          <a:p>
            <a:pPr marL="19050" indent="495300">
              <a:lnSpc>
                <a:spcPct val="110000"/>
              </a:lnSpc>
              <a:buFontTx/>
              <a:buNone/>
            </a:pPr>
            <a:endParaRPr lang="zh-CN" altLang="en-US" sz="2400">
              <a:latin typeface="Tempus Sans ITC" pitchFamily="82" charset="77"/>
              <a:sym typeface="宋体" panose="02010600030101010101" pitchFamily="2" charset="-122"/>
            </a:endParaRPr>
          </a:p>
          <a:p>
            <a:pPr marL="19050" indent="495300">
              <a:lnSpc>
                <a:spcPct val="110000"/>
              </a:lnSpc>
              <a:buFontTx/>
              <a:buNone/>
            </a:pPr>
            <a:r>
              <a:rPr lang="en-US" altLang="zh-CN" sz="2400">
                <a:latin typeface="Tempus Sans ITC" pitchFamily="82" charset="77"/>
                <a:sym typeface="宋体" panose="02010600030101010101" pitchFamily="2" charset="-122"/>
              </a:rPr>
              <a:t>2</a:t>
            </a:r>
            <a:r>
              <a:rPr lang="zh-CN" altLang="en-US" sz="2400">
                <a:latin typeface="Tempus Sans ITC" pitchFamily="82" charset="77"/>
                <a:sym typeface="宋体" panose="02010600030101010101" pitchFamily="2" charset="-122"/>
              </a:rPr>
              <a:t>优先级算法</a:t>
            </a:r>
          </a:p>
          <a:p>
            <a:pPr marL="19050" indent="495300">
              <a:lnSpc>
                <a:spcPct val="110000"/>
              </a:lnSpc>
              <a:buFontTx/>
              <a:buNone/>
            </a:pPr>
            <a:r>
              <a:rPr lang="zh-CN" altLang="en-US" sz="2400">
                <a:latin typeface="Tempus Sans ITC" pitchFamily="82" charset="77"/>
                <a:sym typeface="宋体" panose="02010600030101010101" pitchFamily="2" charset="-122"/>
              </a:rPr>
              <a:t>依据进程优先级来调整磁盘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请求的执行顺序。该算法反映进程在系统的优先级特征，目标是系统目标的实现，而不是改进磁盘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性能。</a:t>
            </a:r>
          </a:p>
        </p:txBody>
      </p:sp>
      <p:pic>
        <p:nvPicPr>
          <p:cNvPr id="150530" name="Picture 2" descr="无标题-4">
            <a:extLst>
              <a:ext uri="{FF2B5EF4-FFF2-40B4-BE49-F238E27FC236}">
                <a16:creationId xmlns:a16="http://schemas.microsoft.com/office/drawing/2014/main" id="{8839F0B9-C96E-EE45-AA92-3B4CE9FBF3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31" name="Picture 3" descr="无标题-5">
            <a:extLst>
              <a:ext uri="{FF2B5EF4-FFF2-40B4-BE49-F238E27FC236}">
                <a16:creationId xmlns:a16="http://schemas.microsoft.com/office/drawing/2014/main" id="{3D4EFC73-EED8-8942-A7D8-471A793B6D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5F0BF690-1122-5B43-A566-A6673B1329BE}"/>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6.6.3 磁盘I/O调度策略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15"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17" dur="80"/>
                                        <p:tgtEl>
                                          <p:spTgt spid="2">
                                            <p:txEl>
                                              <p:pRg st="0" end="0"/>
                                            </p:txEl>
                                          </p:spTgt>
                                        </p:tgtEl>
                                        <p:attrNameLst>
                                          <p:attrName>fill.type</p:attrName>
                                        </p:attrNameLst>
                                      </p:cBhvr>
                                      <p:to>
                                        <p:strVal val="solid"/>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7" presetClass="entr" presetSubtype="0" fill="hold" nodeType="clickEffect">
                                  <p:stCondLst>
                                    <p:cond delay="0"/>
                                  </p:stCondLst>
                                  <p:iterate type="lt">
                                    <p:tmPct val="50000"/>
                                  </p:iterate>
                                  <p:childTnLst>
                                    <p:set>
                                      <p:cBhvr>
                                        <p:cTn id="21"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22"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24" dur="80"/>
                                        <p:tgtEl>
                                          <p:spTgt spid="2">
                                            <p:txEl>
                                              <p:pRg st="1" end="1"/>
                                            </p:txEl>
                                          </p:spTgt>
                                        </p:tgtEl>
                                        <p:attrNameLst>
                                          <p:attrName>fill.type</p:attrName>
                                        </p:attrNameLst>
                                      </p:cBhvr>
                                      <p:to>
                                        <p:strVal val="solid"/>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7" presetClass="entr" presetSubtype="0" fill="hold" nodeType="clickEffect">
                                  <p:stCondLst>
                                    <p:cond delay="0"/>
                                  </p:stCondLst>
                                  <p:iterate type="lt">
                                    <p:tmPct val="50000"/>
                                  </p:iterate>
                                  <p:childTnLst>
                                    <p:set>
                                      <p:cBhvr>
                                        <p:cTn id="28"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29"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31" dur="80"/>
                                        <p:tgtEl>
                                          <p:spTgt spid="2">
                                            <p:txEl>
                                              <p:pRg st="3" end="3"/>
                                            </p:txEl>
                                          </p:spTgt>
                                        </p:tgtEl>
                                        <p:attrNameLst>
                                          <p:attrName>fill.type</p:attrName>
                                        </p:attrNameLst>
                                      </p:cBhvr>
                                      <p:to>
                                        <p:strVal val="solid"/>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7" presetClass="entr" presetSubtype="0" fill="hold" nodeType="clickEffect">
                                  <p:stCondLst>
                                    <p:cond delay="0"/>
                                  </p:stCondLst>
                                  <p:iterate type="lt">
                                    <p:tmPct val="50000"/>
                                  </p:iterate>
                                  <p:childTnLst>
                                    <p:set>
                                      <p:cBhvr>
                                        <p:cTn id="35"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36"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38" dur="80"/>
                                        <p:tgtEl>
                                          <p:spTgt spid="2">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D49B7B16-8E14-C248-999C-4A5C103BE50E}"/>
              </a:ext>
            </a:extLst>
          </p:cNvPr>
          <p:cNvSpPr>
            <a:spLocks noGrp="1" noChangeArrowheads="1"/>
          </p:cNvSpPr>
          <p:nvPr>
            <p:ph idx="4294967295"/>
          </p:nvPr>
        </p:nvSpPr>
        <p:spPr>
          <a:xfrm>
            <a:off x="395288" y="1755775"/>
            <a:ext cx="8583612" cy="4962525"/>
          </a:xfrm>
        </p:spPr>
        <p:txBody>
          <a:bodyPr/>
          <a:lstStyle/>
          <a:p>
            <a:pPr marL="19050" indent="495300">
              <a:lnSpc>
                <a:spcPct val="110000"/>
              </a:lnSpc>
              <a:buFontTx/>
              <a:buNone/>
            </a:pPr>
            <a:r>
              <a:rPr lang="en-US" altLang="zh-CN" sz="2400">
                <a:latin typeface="Tempus Sans ITC" pitchFamily="82" charset="77"/>
                <a:sym typeface="宋体" panose="02010600030101010101" pitchFamily="2" charset="-122"/>
              </a:rPr>
              <a:t>3</a:t>
            </a:r>
            <a:r>
              <a:rPr lang="zh-CN" altLang="en-US" sz="2400">
                <a:latin typeface="Tempus Sans ITC" pitchFamily="82" charset="77"/>
                <a:sym typeface="宋体" panose="02010600030101010101" pitchFamily="2" charset="-122"/>
              </a:rPr>
              <a:t>后进先出</a:t>
            </a:r>
            <a:r>
              <a:rPr lang="en-US" altLang="zh-CN" sz="2400">
                <a:latin typeface="Tempus Sans ITC" pitchFamily="82" charset="77"/>
                <a:sym typeface="宋体" panose="02010600030101010101" pitchFamily="2" charset="-122"/>
              </a:rPr>
              <a:t>(LIFO</a:t>
            </a:r>
            <a:r>
              <a:rPr lang="zh-CN" altLang="en-US" sz="2400">
                <a:latin typeface="Tempus Sans ITC" pitchFamily="82" charset="77"/>
                <a:sym typeface="宋体" panose="02010600030101010101" pitchFamily="2" charset="-122"/>
              </a:rPr>
              <a:t>算法</a:t>
            </a:r>
            <a:r>
              <a:rPr lang="en-US" altLang="zh-CN" sz="2400">
                <a:latin typeface="Tempus Sans ITC" pitchFamily="82" charset="77"/>
                <a:sym typeface="宋体" panose="02010600030101010101" pitchFamily="2" charset="-122"/>
              </a:rPr>
              <a:t>)</a:t>
            </a:r>
          </a:p>
          <a:p>
            <a:pPr marL="19050" indent="495300">
              <a:lnSpc>
                <a:spcPct val="110000"/>
              </a:lnSpc>
              <a:buFontTx/>
              <a:buNone/>
            </a:pPr>
            <a:r>
              <a:rPr lang="zh-CN" altLang="en-US" sz="2400">
                <a:latin typeface="Tempus Sans ITC" pitchFamily="82" charset="77"/>
                <a:sym typeface="宋体" panose="02010600030101010101" pitchFamily="2" charset="-122"/>
              </a:rPr>
              <a:t>后产生的磁盘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请求，先执行。该算法是基于事务系统中顺序文件中磁盘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的局部性特征，相邻访问的位置也相邻。它的问题在于系统负载重时，可能有进程的磁盘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永远不能执行，处于饥饿状态。</a:t>
            </a:r>
          </a:p>
          <a:p>
            <a:pPr marL="19050" indent="495300">
              <a:lnSpc>
                <a:spcPct val="110000"/>
              </a:lnSpc>
              <a:buFontTx/>
              <a:buNone/>
            </a:pPr>
            <a:r>
              <a:rPr lang="en-US" altLang="zh-CN" sz="2400">
                <a:latin typeface="Tempus Sans ITC" pitchFamily="82" charset="77"/>
                <a:sym typeface="宋体" panose="02010600030101010101" pitchFamily="2" charset="-122"/>
              </a:rPr>
              <a:t>4</a:t>
            </a:r>
            <a:r>
              <a:rPr lang="zh-CN" altLang="en-US" sz="2400">
                <a:latin typeface="Tempus Sans ITC" pitchFamily="82" charset="77"/>
                <a:sym typeface="宋体" panose="02010600030101010101" pitchFamily="2" charset="-122"/>
              </a:rPr>
              <a:t>短查找时间优先</a:t>
            </a:r>
            <a:r>
              <a:rPr lang="en-US" altLang="zh-CN" sz="2400">
                <a:latin typeface="Tempus Sans ITC" pitchFamily="82" charset="77"/>
                <a:sym typeface="宋体" panose="02010600030101010101" pitchFamily="2" charset="-122"/>
              </a:rPr>
              <a:t>(SSTF</a:t>
            </a:r>
            <a:r>
              <a:rPr lang="zh-CN" altLang="en-US" sz="2400">
                <a:latin typeface="Tempus Sans ITC" pitchFamily="82" charset="77"/>
                <a:sym typeface="宋体" panose="02010600030101010101" pitchFamily="2" charset="-122"/>
              </a:rPr>
              <a:t>算法</a:t>
            </a:r>
            <a:r>
              <a:rPr lang="en-US" altLang="zh-CN" sz="2400">
                <a:latin typeface="Tempus Sans ITC" pitchFamily="82" charset="77"/>
                <a:sym typeface="宋体" panose="02010600030101010101" pitchFamily="2" charset="-122"/>
              </a:rPr>
              <a:t>)</a:t>
            </a:r>
          </a:p>
          <a:p>
            <a:pPr marL="19050" indent="495300">
              <a:lnSpc>
                <a:spcPct val="110000"/>
              </a:lnSpc>
              <a:buFontTx/>
              <a:buNone/>
            </a:pPr>
            <a:r>
              <a:rPr lang="zh-CN" altLang="en-US" sz="2400">
                <a:latin typeface="Tempus Sans ITC" pitchFamily="82" charset="77"/>
                <a:sym typeface="宋体" panose="02010600030101010101" pitchFamily="2" charset="-122"/>
              </a:rPr>
              <a:t>考虑磁盘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请求队列中各请求的磁头定位位置，选择从当前磁头位置出发，移动最少的磁盘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请求。</a:t>
            </a:r>
          </a:p>
          <a:p>
            <a:pPr marL="19050" indent="495300">
              <a:lnSpc>
                <a:spcPct val="110000"/>
              </a:lnSpc>
              <a:buFontTx/>
              <a:buNone/>
            </a:pPr>
            <a:r>
              <a:rPr lang="zh-CN" altLang="en-US" sz="2400">
                <a:latin typeface="Tempus Sans ITC" pitchFamily="82" charset="77"/>
                <a:sym typeface="宋体" panose="02010600030101010101" pitchFamily="2" charset="-122"/>
              </a:rPr>
              <a:t>该算法的目标是使每次磁头移动时间最少。它不一定是最短平均柱面定位时间，但比</a:t>
            </a:r>
            <a:r>
              <a:rPr lang="en-US" altLang="zh-CN" sz="2400">
                <a:latin typeface="Tempus Sans ITC" pitchFamily="82" charset="77"/>
                <a:sym typeface="宋体" panose="02010600030101010101" pitchFamily="2" charset="-122"/>
              </a:rPr>
              <a:t>FIFO</a:t>
            </a:r>
            <a:r>
              <a:rPr lang="zh-CN" altLang="en-US" sz="2400">
                <a:latin typeface="Tempus Sans ITC" pitchFamily="82" charset="77"/>
                <a:sym typeface="宋体" panose="02010600030101010101" pitchFamily="2" charset="-122"/>
              </a:rPr>
              <a:t>算法有更好的性能。可能会有进程处于饥饿状态。</a:t>
            </a:r>
          </a:p>
        </p:txBody>
      </p:sp>
      <p:pic>
        <p:nvPicPr>
          <p:cNvPr id="151554" name="Picture 2" descr="无标题-4">
            <a:extLst>
              <a:ext uri="{FF2B5EF4-FFF2-40B4-BE49-F238E27FC236}">
                <a16:creationId xmlns:a16="http://schemas.microsoft.com/office/drawing/2014/main" id="{09E4A014-CCFC-BE4E-8FEB-AA2D4EFD57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1555" name="Picture 3" descr="无标题-5">
            <a:extLst>
              <a:ext uri="{FF2B5EF4-FFF2-40B4-BE49-F238E27FC236}">
                <a16:creationId xmlns:a16="http://schemas.microsoft.com/office/drawing/2014/main" id="{CB026411-2546-F74D-83E9-3E23E74AA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4EAA58D2-CB7C-7349-85CC-C59618522FAB}"/>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6.6.3 磁盘I/O调度策略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15"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17" dur="80"/>
                                        <p:tgtEl>
                                          <p:spTgt spid="2">
                                            <p:txEl>
                                              <p:pRg st="0" end="0"/>
                                            </p:txEl>
                                          </p:spTgt>
                                        </p:tgtEl>
                                        <p:attrNameLst>
                                          <p:attrName>fill.type</p:attrName>
                                        </p:attrNameLst>
                                      </p:cBhvr>
                                      <p:to>
                                        <p:strVal val="solid"/>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7" presetClass="entr" presetSubtype="0" fill="hold" nodeType="clickEffect">
                                  <p:stCondLst>
                                    <p:cond delay="0"/>
                                  </p:stCondLst>
                                  <p:iterate type="lt">
                                    <p:tmPct val="50000"/>
                                  </p:iterate>
                                  <p:childTnLst>
                                    <p:set>
                                      <p:cBhvr>
                                        <p:cTn id="21"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22"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24" dur="80"/>
                                        <p:tgtEl>
                                          <p:spTgt spid="2">
                                            <p:txEl>
                                              <p:pRg st="1" end="1"/>
                                            </p:txEl>
                                          </p:spTgt>
                                        </p:tgtEl>
                                        <p:attrNameLst>
                                          <p:attrName>fill.type</p:attrName>
                                        </p:attrNameLst>
                                      </p:cBhvr>
                                      <p:to>
                                        <p:strVal val="solid"/>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7" presetClass="entr" presetSubtype="0" fill="hold" nodeType="clickEffect">
                                  <p:stCondLst>
                                    <p:cond delay="0"/>
                                  </p:stCondLst>
                                  <p:iterate type="lt">
                                    <p:tmPct val="50000"/>
                                  </p:iterate>
                                  <p:childTnLst>
                                    <p:set>
                                      <p:cBhvr>
                                        <p:cTn id="28"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9"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31" dur="80"/>
                                        <p:tgtEl>
                                          <p:spTgt spid="2">
                                            <p:txEl>
                                              <p:pRg st="2" end="2"/>
                                            </p:txEl>
                                          </p:spTgt>
                                        </p:tgtEl>
                                        <p:attrNameLst>
                                          <p:attrName>fill.type</p:attrName>
                                        </p:attrNameLst>
                                      </p:cBhvr>
                                      <p:to>
                                        <p:strVal val="solid"/>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7" presetClass="entr" presetSubtype="0" fill="hold" nodeType="clickEffect">
                                  <p:stCondLst>
                                    <p:cond delay="0"/>
                                  </p:stCondLst>
                                  <p:iterate type="lt">
                                    <p:tmPct val="50000"/>
                                  </p:iterate>
                                  <p:childTnLst>
                                    <p:set>
                                      <p:cBhvr>
                                        <p:cTn id="35"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36"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38" dur="80"/>
                                        <p:tgtEl>
                                          <p:spTgt spid="2">
                                            <p:txEl>
                                              <p:pRg st="3" end="3"/>
                                            </p:txEl>
                                          </p:spTgt>
                                        </p:tgtEl>
                                        <p:attrNameLst>
                                          <p:attrName>fill.type</p:attrName>
                                        </p:attrNameLst>
                                      </p:cBhvr>
                                      <p:to>
                                        <p:strVal val="solid"/>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7" presetClass="entr" presetSubtype="0" fill="hold" nodeType="clickEffect">
                                  <p:stCondLst>
                                    <p:cond delay="0"/>
                                  </p:stCondLst>
                                  <p:iterate type="lt">
                                    <p:tmPct val="50000"/>
                                  </p:iterate>
                                  <p:childTnLst>
                                    <p:set>
                                      <p:cBhvr>
                                        <p:cTn id="42"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43"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45" dur="80"/>
                                        <p:tgtEl>
                                          <p:spTgt spid="2">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1322A56F-F346-F649-9B63-A8219281CE75}"/>
              </a:ext>
            </a:extLst>
          </p:cNvPr>
          <p:cNvSpPr>
            <a:spLocks noGrp="1" noChangeArrowheads="1"/>
          </p:cNvSpPr>
          <p:nvPr>
            <p:ph idx="4294967295"/>
          </p:nvPr>
        </p:nvSpPr>
        <p:spPr>
          <a:xfrm>
            <a:off x="395288" y="1755775"/>
            <a:ext cx="8583612" cy="4962525"/>
          </a:xfrm>
        </p:spPr>
        <p:txBody>
          <a:bodyPr/>
          <a:lstStyle/>
          <a:p>
            <a:pPr marL="19050" indent="495300">
              <a:lnSpc>
                <a:spcPct val="110000"/>
              </a:lnSpc>
              <a:buFontTx/>
              <a:buNone/>
            </a:pPr>
            <a:r>
              <a:rPr lang="en-US" altLang="zh-CN" sz="2400">
                <a:latin typeface="Tempus Sans ITC" pitchFamily="82" charset="77"/>
                <a:sym typeface="宋体" panose="02010600030101010101" pitchFamily="2" charset="-122"/>
              </a:rPr>
              <a:t>5</a:t>
            </a:r>
            <a:r>
              <a:rPr lang="zh-CN" altLang="en-US" sz="2400">
                <a:latin typeface="Tempus Sans ITC" pitchFamily="82" charset="77"/>
                <a:sym typeface="宋体" panose="02010600030101010101" pitchFamily="2" charset="-122"/>
              </a:rPr>
              <a:t>扫描</a:t>
            </a:r>
            <a:r>
              <a:rPr lang="en-US" altLang="zh-CN" sz="2400">
                <a:latin typeface="Tempus Sans ITC" pitchFamily="82" charset="77"/>
                <a:sym typeface="宋体" panose="02010600030101010101" pitchFamily="2" charset="-122"/>
              </a:rPr>
              <a:t>(SCAN)</a:t>
            </a:r>
            <a:r>
              <a:rPr lang="zh-CN" altLang="en-US" sz="2400">
                <a:latin typeface="Tempus Sans ITC" pitchFamily="82" charset="77"/>
                <a:sym typeface="宋体" panose="02010600030101010101" pitchFamily="2" charset="-122"/>
              </a:rPr>
              <a:t>算法</a:t>
            </a:r>
          </a:p>
          <a:p>
            <a:pPr marL="19050" indent="495300">
              <a:lnSpc>
                <a:spcPct val="110000"/>
              </a:lnSpc>
              <a:buFontTx/>
              <a:buNone/>
            </a:pPr>
            <a:r>
              <a:rPr lang="zh-CN" altLang="en-US" sz="2400">
                <a:latin typeface="Tempus Sans ITC" pitchFamily="82" charset="77"/>
                <a:sym typeface="宋体" panose="02010600030101010101" pitchFamily="2" charset="-122"/>
              </a:rPr>
              <a:t>选择在磁头前进方向上从当前位置移动最少的磁盘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请求执行，没有前进方向上的请求时才改变方向。该算法是对</a:t>
            </a:r>
            <a:r>
              <a:rPr lang="en-US" altLang="zh-CN" sz="2400">
                <a:latin typeface="Tempus Sans ITC" pitchFamily="82" charset="77"/>
                <a:sym typeface="宋体" panose="02010600030101010101" pitchFamily="2" charset="-122"/>
              </a:rPr>
              <a:t>SSTF</a:t>
            </a:r>
            <a:r>
              <a:rPr lang="zh-CN" altLang="en-US" sz="2400">
                <a:latin typeface="Tempus Sans ITC" pitchFamily="82" charset="77"/>
                <a:sym typeface="宋体" panose="02010600030101010101" pitchFamily="2" charset="-122"/>
              </a:rPr>
              <a:t>算法的改进，磁盘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较好，且没有进程会饿死。</a:t>
            </a:r>
          </a:p>
          <a:p>
            <a:pPr marL="19050" indent="495300">
              <a:lnSpc>
                <a:spcPct val="110000"/>
              </a:lnSpc>
              <a:buFontTx/>
              <a:buNone/>
            </a:pPr>
            <a:endParaRPr lang="zh-CN" altLang="en-US" sz="2400">
              <a:latin typeface="Tempus Sans ITC" pitchFamily="82" charset="77"/>
              <a:sym typeface="宋体" panose="02010600030101010101" pitchFamily="2" charset="-122"/>
            </a:endParaRPr>
          </a:p>
          <a:p>
            <a:pPr marL="19050" indent="495300">
              <a:lnSpc>
                <a:spcPct val="110000"/>
              </a:lnSpc>
              <a:buFontTx/>
              <a:buNone/>
            </a:pPr>
            <a:r>
              <a:rPr lang="en-US" altLang="zh-CN" sz="2400">
                <a:latin typeface="Tempus Sans ITC" pitchFamily="82" charset="77"/>
                <a:sym typeface="宋体" panose="02010600030101010101" pitchFamily="2" charset="-122"/>
              </a:rPr>
              <a:t>6</a:t>
            </a:r>
            <a:r>
              <a:rPr lang="zh-CN" altLang="en-US" sz="2400">
                <a:latin typeface="Tempus Sans ITC" pitchFamily="82" charset="77"/>
                <a:sym typeface="宋体" panose="02010600030101010101" pitchFamily="2" charset="-122"/>
              </a:rPr>
              <a:t>循环扫描</a:t>
            </a:r>
            <a:r>
              <a:rPr lang="en-US" altLang="zh-CN" sz="2400">
                <a:latin typeface="Tempus Sans ITC" pitchFamily="82" charset="77"/>
                <a:sym typeface="宋体" panose="02010600030101010101" pitchFamily="2" charset="-122"/>
              </a:rPr>
              <a:t>(C-SCAN)</a:t>
            </a:r>
            <a:r>
              <a:rPr lang="zh-CN" altLang="en-US" sz="2400">
                <a:latin typeface="Tempus Sans ITC" pitchFamily="82" charset="77"/>
                <a:sym typeface="宋体" panose="02010600030101010101" pitchFamily="2" charset="-122"/>
              </a:rPr>
              <a:t>算法</a:t>
            </a:r>
          </a:p>
          <a:p>
            <a:pPr marL="19050" indent="495300">
              <a:lnSpc>
                <a:spcPct val="110000"/>
              </a:lnSpc>
              <a:buFontTx/>
              <a:buNone/>
            </a:pPr>
            <a:r>
              <a:rPr lang="zh-CN" altLang="en-US" sz="2400">
                <a:latin typeface="Tempus Sans ITC" pitchFamily="82" charset="77"/>
                <a:sym typeface="宋体" panose="02010600030101010101" pitchFamily="2" charset="-122"/>
              </a:rPr>
              <a:t>在一个方向上使用扫描算法，当到达边沿时直接移动到另一边沿的第一个位置并按原访问方向继续访问。该算法可改进扫描算法对中间磁道的偏好。实验表明，该算法在中负载或重负载时，磁盘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性能比扫描算法好。</a:t>
            </a:r>
          </a:p>
        </p:txBody>
      </p:sp>
      <p:pic>
        <p:nvPicPr>
          <p:cNvPr id="152578" name="Picture 2" descr="无标题-4">
            <a:extLst>
              <a:ext uri="{FF2B5EF4-FFF2-40B4-BE49-F238E27FC236}">
                <a16:creationId xmlns:a16="http://schemas.microsoft.com/office/drawing/2014/main" id="{64DDA61F-56FC-EB4D-B0AA-93091479D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2579" name="Picture 3" descr="无标题-5">
            <a:extLst>
              <a:ext uri="{FF2B5EF4-FFF2-40B4-BE49-F238E27FC236}">
                <a16:creationId xmlns:a16="http://schemas.microsoft.com/office/drawing/2014/main" id="{B10F1ED2-C910-F647-86FB-CCB23ED586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D12553DD-4110-0F41-A351-BB8DC9EBC31C}"/>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6.6.3 磁盘I/O调度策略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15"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17" dur="80"/>
                                        <p:tgtEl>
                                          <p:spTgt spid="2">
                                            <p:txEl>
                                              <p:pRg st="0" end="0"/>
                                            </p:txEl>
                                          </p:spTgt>
                                        </p:tgtEl>
                                        <p:attrNameLst>
                                          <p:attrName>fill.type</p:attrName>
                                        </p:attrNameLst>
                                      </p:cBhvr>
                                      <p:to>
                                        <p:strVal val="solid"/>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7" presetClass="entr" presetSubtype="0" fill="hold" nodeType="clickEffect">
                                  <p:stCondLst>
                                    <p:cond delay="0"/>
                                  </p:stCondLst>
                                  <p:iterate type="lt">
                                    <p:tmPct val="50000"/>
                                  </p:iterate>
                                  <p:childTnLst>
                                    <p:set>
                                      <p:cBhvr>
                                        <p:cTn id="21"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22"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24" dur="80"/>
                                        <p:tgtEl>
                                          <p:spTgt spid="2">
                                            <p:txEl>
                                              <p:pRg st="1" end="1"/>
                                            </p:txEl>
                                          </p:spTgt>
                                        </p:tgtEl>
                                        <p:attrNameLst>
                                          <p:attrName>fill.type</p:attrName>
                                        </p:attrNameLst>
                                      </p:cBhvr>
                                      <p:to>
                                        <p:strVal val="solid"/>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7" presetClass="entr" presetSubtype="0" fill="hold" nodeType="clickEffect">
                                  <p:stCondLst>
                                    <p:cond delay="0"/>
                                  </p:stCondLst>
                                  <p:iterate type="lt">
                                    <p:tmPct val="50000"/>
                                  </p:iterate>
                                  <p:childTnLst>
                                    <p:set>
                                      <p:cBhvr>
                                        <p:cTn id="28"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29"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31" dur="80"/>
                                        <p:tgtEl>
                                          <p:spTgt spid="2">
                                            <p:txEl>
                                              <p:pRg st="3" end="3"/>
                                            </p:txEl>
                                          </p:spTgt>
                                        </p:tgtEl>
                                        <p:attrNameLst>
                                          <p:attrName>fill.type</p:attrName>
                                        </p:attrNameLst>
                                      </p:cBhvr>
                                      <p:to>
                                        <p:strVal val="solid"/>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7" presetClass="entr" presetSubtype="0" fill="hold" nodeType="clickEffect">
                                  <p:stCondLst>
                                    <p:cond delay="0"/>
                                  </p:stCondLst>
                                  <p:iterate type="lt">
                                    <p:tmPct val="50000"/>
                                  </p:iterate>
                                  <p:childTnLst>
                                    <p:set>
                                      <p:cBhvr>
                                        <p:cTn id="35"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36"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38" dur="80"/>
                                        <p:tgtEl>
                                          <p:spTgt spid="2">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0653B46D-3174-7645-AC7E-54144DA41D49}"/>
              </a:ext>
            </a:extLst>
          </p:cNvPr>
          <p:cNvSpPr>
            <a:spLocks noGrp="1" noChangeArrowheads="1"/>
          </p:cNvSpPr>
          <p:nvPr>
            <p:ph idx="4294967295"/>
          </p:nvPr>
        </p:nvSpPr>
        <p:spPr>
          <a:xfrm>
            <a:off x="395288" y="1755775"/>
            <a:ext cx="8583612" cy="4962525"/>
          </a:xfrm>
        </p:spPr>
        <p:txBody>
          <a:bodyPr/>
          <a:lstStyle/>
          <a:p>
            <a:pPr marL="19050" indent="495300">
              <a:lnSpc>
                <a:spcPct val="110000"/>
              </a:lnSpc>
              <a:buFontTx/>
              <a:buNone/>
            </a:pPr>
            <a:r>
              <a:rPr lang="en-US" altLang="zh-CN" sz="2400">
                <a:latin typeface="Tempus Sans ITC" pitchFamily="82" charset="77"/>
                <a:sym typeface="宋体" panose="02010600030101010101" pitchFamily="2" charset="-122"/>
              </a:rPr>
              <a:t>7 N</a:t>
            </a:r>
            <a:r>
              <a:rPr lang="zh-CN" altLang="en-US" sz="2400">
                <a:latin typeface="Tempus Sans ITC" pitchFamily="82" charset="77"/>
                <a:sym typeface="宋体" panose="02010600030101010101" pitchFamily="2" charset="-122"/>
              </a:rPr>
              <a:t>步扫描算法</a:t>
            </a:r>
          </a:p>
          <a:p>
            <a:pPr marL="19050" indent="495300">
              <a:lnSpc>
                <a:spcPct val="110000"/>
              </a:lnSpc>
              <a:buFontTx/>
              <a:buNone/>
            </a:pPr>
            <a:r>
              <a:rPr lang="zh-CN" altLang="en-US" sz="2400">
                <a:latin typeface="Tempus Sans ITC" pitchFamily="82" charset="77"/>
                <a:sym typeface="宋体" panose="02010600030101010101" pitchFamily="2" charset="-122"/>
              </a:rPr>
              <a:t>把磁盘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请求队列分成长度为</a:t>
            </a:r>
            <a:r>
              <a:rPr lang="en-US" altLang="zh-CN" sz="2400">
                <a:latin typeface="Tempus Sans ITC" pitchFamily="82" charset="77"/>
                <a:sym typeface="宋体" panose="02010600030101010101" pitchFamily="2" charset="-122"/>
              </a:rPr>
              <a:t>N</a:t>
            </a:r>
            <a:r>
              <a:rPr lang="zh-CN" altLang="en-US" sz="2400">
                <a:latin typeface="Tempus Sans ITC" pitchFamily="82" charset="77"/>
                <a:sym typeface="宋体" panose="02010600030101010101" pitchFamily="2" charset="-122"/>
              </a:rPr>
              <a:t>的段，每次使用扫描算法处理这</a:t>
            </a:r>
            <a:r>
              <a:rPr lang="en-US" altLang="zh-CN" sz="2400">
                <a:latin typeface="Tempus Sans ITC" pitchFamily="82" charset="77"/>
                <a:sym typeface="宋体" panose="02010600030101010101" pitchFamily="2" charset="-122"/>
              </a:rPr>
              <a:t>N</a:t>
            </a:r>
            <a:r>
              <a:rPr lang="zh-CN" altLang="en-US" sz="2400">
                <a:latin typeface="Tempus Sans ITC" pitchFamily="82" charset="77"/>
                <a:sym typeface="宋体" panose="02010600030101010101" pitchFamily="2" charset="-122"/>
              </a:rPr>
              <a:t>个请求。当</a:t>
            </a:r>
            <a:r>
              <a:rPr lang="en-US" altLang="zh-CN" sz="2400">
                <a:latin typeface="Tempus Sans ITC" pitchFamily="82" charset="77"/>
                <a:sym typeface="宋体" panose="02010600030101010101" pitchFamily="2" charset="-122"/>
              </a:rPr>
              <a:t>N=1</a:t>
            </a:r>
            <a:r>
              <a:rPr lang="zh-CN" altLang="en-US" sz="2400">
                <a:latin typeface="Tempus Sans ITC" pitchFamily="82" charset="77"/>
                <a:sym typeface="宋体" panose="02010600030101010101" pitchFamily="2" charset="-122"/>
              </a:rPr>
              <a:t>时，该算法退化为</a:t>
            </a:r>
            <a:r>
              <a:rPr lang="en-US" altLang="zh-CN" sz="2400">
                <a:latin typeface="Tempus Sans ITC" pitchFamily="82" charset="77"/>
                <a:sym typeface="宋体" panose="02010600030101010101" pitchFamily="2" charset="-122"/>
              </a:rPr>
              <a:t>FIFO</a:t>
            </a:r>
            <a:r>
              <a:rPr lang="zh-CN" altLang="en-US" sz="2400">
                <a:latin typeface="Tempus Sans ITC" pitchFamily="82" charset="77"/>
                <a:sym typeface="宋体" panose="02010600030101010101" pitchFamily="2" charset="-122"/>
              </a:rPr>
              <a:t>算法。</a:t>
            </a:r>
          </a:p>
          <a:p>
            <a:pPr marL="19050" indent="495300">
              <a:lnSpc>
                <a:spcPct val="110000"/>
              </a:lnSpc>
              <a:buFontTx/>
              <a:buNone/>
            </a:pPr>
            <a:r>
              <a:rPr lang="zh-CN" altLang="en-US" sz="2400">
                <a:latin typeface="Tempus Sans ITC" pitchFamily="82" charset="77"/>
                <a:sym typeface="宋体" panose="02010600030101010101" pitchFamily="2" charset="-122"/>
              </a:rPr>
              <a:t>该算法的目标是改进前几种算法可能在多磁头系统中出现磁头静止在一个磁道上，导致其他进程无法及时进行磁盘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a:t>
            </a:r>
          </a:p>
          <a:p>
            <a:pPr marL="19050" indent="495300">
              <a:lnSpc>
                <a:spcPct val="110000"/>
              </a:lnSpc>
              <a:buFontTx/>
              <a:buNone/>
            </a:pPr>
            <a:r>
              <a:rPr lang="en-US" altLang="zh-CN" sz="2400">
                <a:latin typeface="Tempus Sans ITC" pitchFamily="82" charset="77"/>
                <a:sym typeface="宋体" panose="02010600030101010101" pitchFamily="2" charset="-122"/>
              </a:rPr>
              <a:t>8</a:t>
            </a:r>
            <a:r>
              <a:rPr lang="zh-CN" altLang="en-US" sz="2400">
                <a:latin typeface="Tempus Sans ITC" pitchFamily="82" charset="77"/>
                <a:sym typeface="宋体" panose="02010600030101010101" pitchFamily="2" charset="-122"/>
              </a:rPr>
              <a:t>双队列扫描</a:t>
            </a:r>
            <a:r>
              <a:rPr lang="en-US" altLang="zh-CN" sz="2400">
                <a:latin typeface="Tempus Sans ITC" pitchFamily="82" charset="77"/>
                <a:sym typeface="宋体" panose="02010600030101010101" pitchFamily="2" charset="-122"/>
              </a:rPr>
              <a:t>(FSCAN)</a:t>
            </a:r>
            <a:r>
              <a:rPr lang="zh-CN" altLang="en-US" sz="2400">
                <a:latin typeface="Tempus Sans ITC" pitchFamily="82" charset="77"/>
                <a:sym typeface="宋体" panose="02010600030101010101" pitchFamily="2" charset="-122"/>
              </a:rPr>
              <a:t>算法</a:t>
            </a:r>
          </a:p>
          <a:p>
            <a:pPr marL="19050" indent="495300">
              <a:lnSpc>
                <a:spcPct val="110000"/>
              </a:lnSpc>
              <a:buFontTx/>
              <a:buNone/>
            </a:pPr>
            <a:r>
              <a:rPr lang="zh-CN" altLang="en-US" sz="2400">
                <a:latin typeface="Tempus Sans ITC" pitchFamily="82" charset="77"/>
                <a:sym typeface="宋体" panose="02010600030101010101" pitchFamily="2" charset="-122"/>
              </a:rPr>
              <a:t>把磁盘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请求分成两个队列，交替使用扫描算法处理一个队列，新生成的磁盘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请求放入另一队列中。</a:t>
            </a:r>
          </a:p>
          <a:p>
            <a:pPr marL="19050" indent="495300">
              <a:lnSpc>
                <a:spcPct val="110000"/>
              </a:lnSpc>
              <a:buFontTx/>
              <a:buNone/>
            </a:pPr>
            <a:r>
              <a:rPr lang="zh-CN" altLang="en-US" sz="2400">
                <a:latin typeface="Tempus Sans ITC" pitchFamily="82" charset="77"/>
                <a:sym typeface="宋体" panose="02010600030101010101" pitchFamily="2" charset="-122"/>
              </a:rPr>
              <a:t>该算法的目标与</a:t>
            </a:r>
            <a:r>
              <a:rPr lang="en-US" altLang="zh-CN" sz="2400">
                <a:latin typeface="Tempus Sans ITC" pitchFamily="82" charset="77"/>
                <a:sym typeface="宋体" panose="02010600030101010101" pitchFamily="2" charset="-122"/>
              </a:rPr>
              <a:t>N</a:t>
            </a:r>
            <a:r>
              <a:rPr lang="zh-CN" altLang="en-US" sz="2400">
                <a:latin typeface="Tempus Sans ITC" pitchFamily="82" charset="77"/>
                <a:sym typeface="宋体" panose="02010600030101010101" pitchFamily="2" charset="-122"/>
              </a:rPr>
              <a:t>步扫描算法一致。</a:t>
            </a:r>
          </a:p>
          <a:p>
            <a:pPr marL="19050" indent="495300">
              <a:lnSpc>
                <a:spcPct val="110000"/>
              </a:lnSpc>
              <a:buFontTx/>
              <a:buNone/>
            </a:pPr>
            <a:endParaRPr lang="zh-CN" altLang="en-US" sz="2400">
              <a:latin typeface="Tempus Sans ITC" pitchFamily="82" charset="77"/>
              <a:sym typeface="宋体" panose="02010600030101010101" pitchFamily="2" charset="-122"/>
            </a:endParaRPr>
          </a:p>
        </p:txBody>
      </p:sp>
      <p:pic>
        <p:nvPicPr>
          <p:cNvPr id="153602" name="Picture 2" descr="无标题-4">
            <a:extLst>
              <a:ext uri="{FF2B5EF4-FFF2-40B4-BE49-F238E27FC236}">
                <a16:creationId xmlns:a16="http://schemas.microsoft.com/office/drawing/2014/main" id="{36971F27-681A-0E44-A761-15DC3B2FE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03" name="Picture 3" descr="无标题-5">
            <a:extLst>
              <a:ext uri="{FF2B5EF4-FFF2-40B4-BE49-F238E27FC236}">
                <a16:creationId xmlns:a16="http://schemas.microsoft.com/office/drawing/2014/main" id="{ED021783-CCE7-AF4E-B8E3-87A9FC89F7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9878395C-9AF1-0B44-8D64-97616E66BA79}"/>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6.6.3 磁盘I/O调度策略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15"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17" dur="80"/>
                                        <p:tgtEl>
                                          <p:spTgt spid="2">
                                            <p:txEl>
                                              <p:pRg st="0" end="0"/>
                                            </p:txEl>
                                          </p:spTgt>
                                        </p:tgtEl>
                                        <p:attrNameLst>
                                          <p:attrName>fill.type</p:attrName>
                                        </p:attrNameLst>
                                      </p:cBhvr>
                                      <p:to>
                                        <p:strVal val="solid"/>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7" presetClass="entr" presetSubtype="0" fill="hold" nodeType="clickEffect">
                                  <p:stCondLst>
                                    <p:cond delay="0"/>
                                  </p:stCondLst>
                                  <p:iterate type="lt">
                                    <p:tmPct val="50000"/>
                                  </p:iterate>
                                  <p:childTnLst>
                                    <p:set>
                                      <p:cBhvr>
                                        <p:cTn id="21"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22"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24" dur="80"/>
                                        <p:tgtEl>
                                          <p:spTgt spid="2">
                                            <p:txEl>
                                              <p:pRg st="1" end="1"/>
                                            </p:txEl>
                                          </p:spTgt>
                                        </p:tgtEl>
                                        <p:attrNameLst>
                                          <p:attrName>fill.type</p:attrName>
                                        </p:attrNameLst>
                                      </p:cBhvr>
                                      <p:to>
                                        <p:strVal val="solid"/>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7" presetClass="entr" presetSubtype="0" fill="hold" nodeType="clickEffect">
                                  <p:stCondLst>
                                    <p:cond delay="0"/>
                                  </p:stCondLst>
                                  <p:iterate type="lt">
                                    <p:tmPct val="50000"/>
                                  </p:iterate>
                                  <p:childTnLst>
                                    <p:set>
                                      <p:cBhvr>
                                        <p:cTn id="28"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9"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31" dur="80"/>
                                        <p:tgtEl>
                                          <p:spTgt spid="2">
                                            <p:txEl>
                                              <p:pRg st="2" end="2"/>
                                            </p:txEl>
                                          </p:spTgt>
                                        </p:tgtEl>
                                        <p:attrNameLst>
                                          <p:attrName>fill.type</p:attrName>
                                        </p:attrNameLst>
                                      </p:cBhvr>
                                      <p:to>
                                        <p:strVal val="solid"/>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7" presetClass="entr" presetSubtype="0" fill="hold" nodeType="clickEffect">
                                  <p:stCondLst>
                                    <p:cond delay="0"/>
                                  </p:stCondLst>
                                  <p:iterate type="lt">
                                    <p:tmPct val="50000"/>
                                  </p:iterate>
                                  <p:childTnLst>
                                    <p:set>
                                      <p:cBhvr>
                                        <p:cTn id="35"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36"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38" dur="80"/>
                                        <p:tgtEl>
                                          <p:spTgt spid="2">
                                            <p:txEl>
                                              <p:pRg st="3" end="3"/>
                                            </p:txEl>
                                          </p:spTgt>
                                        </p:tgtEl>
                                        <p:attrNameLst>
                                          <p:attrName>fill.type</p:attrName>
                                        </p:attrNameLst>
                                      </p:cBhvr>
                                      <p:to>
                                        <p:strVal val="solid"/>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7" presetClass="entr" presetSubtype="0" fill="hold" nodeType="clickEffect">
                                  <p:stCondLst>
                                    <p:cond delay="0"/>
                                  </p:stCondLst>
                                  <p:iterate type="lt">
                                    <p:tmPct val="50000"/>
                                  </p:iterate>
                                  <p:childTnLst>
                                    <p:set>
                                      <p:cBhvr>
                                        <p:cTn id="42"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43"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45" dur="80"/>
                                        <p:tgtEl>
                                          <p:spTgt spid="2">
                                            <p:txEl>
                                              <p:pRg st="4" end="4"/>
                                            </p:txEl>
                                          </p:spTgt>
                                        </p:tgtEl>
                                        <p:attrNameLst>
                                          <p:attrName>fill.type</p:attrName>
                                        </p:attrNameLst>
                                      </p:cBhvr>
                                      <p:to>
                                        <p:strVal val="solid"/>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7" presetClass="entr" presetSubtype="0" fill="hold" nodeType="clickEffect">
                                  <p:stCondLst>
                                    <p:cond delay="0"/>
                                  </p:stCondLst>
                                  <p:iterate type="lt">
                                    <p:tmPct val="50000"/>
                                  </p:iterate>
                                  <p:childTnLst>
                                    <p:set>
                                      <p:cBhvr>
                                        <p:cTn id="49" dur="1" fill="hold">
                                          <p:stCondLst>
                                            <p:cond delay="0"/>
                                          </p:stCondLst>
                                        </p:cTn>
                                        <p:tgtEl>
                                          <p:spTgt spid="2">
                                            <p:txEl>
                                              <p:pRg st="5" end="5"/>
                                            </p:txEl>
                                          </p:spTgt>
                                        </p:tgtEl>
                                        <p:attrNameLst>
                                          <p:attrName>style.visibility</p:attrName>
                                        </p:attrNameLst>
                                      </p:cBhvr>
                                      <p:to>
                                        <p:strVal val="visible"/>
                                      </p:to>
                                    </p:set>
                                    <p:anim calcmode="discrete" valueType="clr">
                                      <p:cBhvr override="childStyle">
                                        <p:cTn id="50" dur="80"/>
                                        <p:tgtEl>
                                          <p:spTgt spid="2">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1" dur="80"/>
                                        <p:tgtEl>
                                          <p:spTgt spid="2">
                                            <p:txEl>
                                              <p:pRg st="5" end="5"/>
                                            </p:txEl>
                                          </p:spTgt>
                                        </p:tgtEl>
                                        <p:attrNameLst>
                                          <p:attrName>fillcolor</p:attrName>
                                        </p:attrNameLst>
                                      </p:cBhvr>
                                      <p:tavLst>
                                        <p:tav tm="0">
                                          <p:val>
                                            <p:clrVal>
                                              <a:schemeClr val="accent2"/>
                                            </p:clrVal>
                                          </p:val>
                                        </p:tav>
                                        <p:tav tm="50000">
                                          <p:val>
                                            <p:clrVal>
                                              <a:schemeClr val="hlink"/>
                                            </p:clrVal>
                                          </p:val>
                                        </p:tav>
                                      </p:tavLst>
                                    </p:anim>
                                    <p:set>
                                      <p:cBhvr>
                                        <p:cTn id="52" dur="80"/>
                                        <p:tgtEl>
                                          <p:spTgt spid="2">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C18B7469-F4C3-C44F-B0C3-BC88F168A6E4}"/>
              </a:ext>
            </a:extLst>
          </p:cNvPr>
          <p:cNvSpPr>
            <a:spLocks noGrp="1" noChangeArrowheads="1"/>
          </p:cNvSpPr>
          <p:nvPr>
            <p:ph idx="4294967295"/>
          </p:nvPr>
        </p:nvSpPr>
        <p:spPr>
          <a:xfrm>
            <a:off x="395288" y="1755775"/>
            <a:ext cx="8583612" cy="4962525"/>
          </a:xfrm>
        </p:spPr>
        <p:txBody>
          <a:bodyPr/>
          <a:lstStyle/>
          <a:p>
            <a:pPr marL="19050" indent="495300">
              <a:lnSpc>
                <a:spcPct val="110000"/>
              </a:lnSpc>
              <a:buFontTx/>
              <a:buNone/>
            </a:pPr>
            <a:endParaRPr lang="en-US" altLang="zh-CN" sz="2400">
              <a:latin typeface="Tempus Sans ITC" pitchFamily="82" charset="77"/>
              <a:sym typeface="宋体" panose="02010600030101010101" pitchFamily="2" charset="-122"/>
            </a:endParaRPr>
          </a:p>
          <a:p>
            <a:pPr marL="19050" indent="495300">
              <a:lnSpc>
                <a:spcPct val="110000"/>
              </a:lnSpc>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磁盘高速缓存的形式</a:t>
            </a:r>
          </a:p>
          <a:p>
            <a:pPr marL="19050" indent="495300">
              <a:lnSpc>
                <a:spcPct val="110000"/>
              </a:lnSpc>
              <a:buFontTx/>
              <a:buNone/>
            </a:pPr>
            <a:r>
              <a:rPr lang="zh-CN" altLang="en-US" sz="2400">
                <a:latin typeface="Tempus Sans ITC" pitchFamily="82" charset="77"/>
                <a:sym typeface="宋体" panose="02010600030101010101" pitchFamily="2" charset="-122"/>
              </a:rPr>
              <a:t>磁盘高速缓存利用内存中的存储空间，来暂存从磁盘中读出的一系列盘块中的信息。逻辑上属于磁盘，物理上是驻留在内存中的盘块。</a:t>
            </a:r>
          </a:p>
          <a:p>
            <a:pPr marL="19050" indent="495300">
              <a:lnSpc>
                <a:spcPct val="110000"/>
              </a:lnSpc>
              <a:buFontTx/>
              <a:buNone/>
            </a:pPr>
            <a:r>
              <a:rPr lang="zh-CN" altLang="en-US" sz="2400">
                <a:latin typeface="Tempus Sans ITC" pitchFamily="82" charset="77"/>
                <a:sym typeface="宋体" panose="02010600030101010101" pitchFamily="2" charset="-122"/>
              </a:rPr>
              <a:t>磁盘高速缓存可以是内存中单独开辟的一块区域，大小固定；或者将所有未使用的内存空间全部作为高速缓存。</a:t>
            </a:r>
          </a:p>
        </p:txBody>
      </p:sp>
      <p:pic>
        <p:nvPicPr>
          <p:cNvPr id="154626" name="Picture 2" descr="无标题-4">
            <a:extLst>
              <a:ext uri="{FF2B5EF4-FFF2-40B4-BE49-F238E27FC236}">
                <a16:creationId xmlns:a16="http://schemas.microsoft.com/office/drawing/2014/main" id="{B43C3274-5A71-EA40-86E6-BE322020FE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27" name="Picture 3" descr="无标题-5">
            <a:extLst>
              <a:ext uri="{FF2B5EF4-FFF2-40B4-BE49-F238E27FC236}">
                <a16:creationId xmlns:a16="http://schemas.microsoft.com/office/drawing/2014/main" id="{98459278-48B5-A442-B5CE-A6C261A89F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8FAE88C5-6FC0-0D41-A7B7-911E3953EDC9}"/>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6.6.4 磁盘高速缓存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5"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7" dur="80"/>
                                        <p:tgtEl>
                                          <p:spTgt spid="2">
                                            <p:txEl>
                                              <p:pRg st="1" end="1"/>
                                            </p:txEl>
                                          </p:spTgt>
                                        </p:tgtEl>
                                        <p:attrNameLst>
                                          <p:attrName>fill.type</p:attrName>
                                        </p:attrNameLst>
                                      </p:cBhvr>
                                      <p:to>
                                        <p:strVal val="solid"/>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7" presetClass="entr" presetSubtype="0" fill="hold" nodeType="clickEffect">
                                  <p:stCondLst>
                                    <p:cond delay="0"/>
                                  </p:stCondLst>
                                  <p:iterate type="lt">
                                    <p:tmPct val="50000"/>
                                  </p:iterate>
                                  <p:childTnLst>
                                    <p:set>
                                      <p:cBhvr>
                                        <p:cTn id="21"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2"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24" dur="80"/>
                                        <p:tgtEl>
                                          <p:spTgt spid="2">
                                            <p:txEl>
                                              <p:pRg st="2" end="2"/>
                                            </p:txEl>
                                          </p:spTgt>
                                        </p:tgtEl>
                                        <p:attrNameLst>
                                          <p:attrName>fill.type</p:attrName>
                                        </p:attrNameLst>
                                      </p:cBhvr>
                                      <p:to>
                                        <p:strVal val="solid"/>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7" presetClass="entr" presetSubtype="0" fill="hold" nodeType="clickEffect">
                                  <p:stCondLst>
                                    <p:cond delay="0"/>
                                  </p:stCondLst>
                                  <p:iterate type="lt">
                                    <p:tmPct val="50000"/>
                                  </p:iterate>
                                  <p:childTnLst>
                                    <p:set>
                                      <p:cBhvr>
                                        <p:cTn id="28"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29"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31" dur="80"/>
                                        <p:tgtEl>
                                          <p:spTgt spid="2">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1DBB05B1-47C3-F945-899B-94A10CA73882}"/>
              </a:ext>
            </a:extLst>
          </p:cNvPr>
          <p:cNvSpPr>
            <a:spLocks noGrp="1" noChangeArrowheads="1"/>
          </p:cNvSpPr>
          <p:nvPr>
            <p:ph idx="4294967295"/>
          </p:nvPr>
        </p:nvSpPr>
        <p:spPr>
          <a:xfrm>
            <a:off x="395288" y="1755775"/>
            <a:ext cx="8583612" cy="4962525"/>
          </a:xfrm>
        </p:spPr>
        <p:txBody>
          <a:bodyPr/>
          <a:lstStyle/>
          <a:p>
            <a:pPr marL="19050" indent="495300">
              <a:lnSpc>
                <a:spcPct val="110000"/>
              </a:lnSpc>
              <a:buFontTx/>
              <a:buNone/>
            </a:pPr>
            <a:endParaRPr lang="en-US" altLang="zh-CN" sz="2400">
              <a:latin typeface="Tempus Sans ITC" pitchFamily="82" charset="77"/>
              <a:sym typeface="宋体" panose="02010600030101010101" pitchFamily="2" charset="-122"/>
            </a:endParaRPr>
          </a:p>
          <a:p>
            <a:pPr marL="19050" indent="495300">
              <a:lnSpc>
                <a:spcPct val="110000"/>
              </a:lnSpc>
              <a:buFontTx/>
              <a:buNone/>
            </a:pPr>
            <a:r>
              <a:rPr lang="en-US" altLang="zh-CN" sz="2400">
                <a:latin typeface="Tempus Sans ITC" pitchFamily="82" charset="77"/>
                <a:sym typeface="宋体" panose="02010600030101010101" pitchFamily="2" charset="-122"/>
              </a:rPr>
              <a:t>2</a:t>
            </a:r>
            <a:r>
              <a:rPr lang="zh-CN" altLang="en-US" sz="2400">
                <a:latin typeface="Tempus Sans ITC" pitchFamily="82" charset="77"/>
                <a:sym typeface="宋体" panose="02010600030101010101" pitchFamily="2" charset="-122"/>
              </a:rPr>
              <a:t>数据交付方式</a:t>
            </a:r>
          </a:p>
          <a:p>
            <a:pPr marL="19050" indent="495300">
              <a:lnSpc>
                <a:spcPct val="110000"/>
              </a:lnSpc>
              <a:buFontTx/>
              <a:buNone/>
            </a:pPr>
            <a:r>
              <a:rPr lang="en-US" altLang="zh-CN" sz="2400">
                <a:latin typeface="Tempus Sans ITC" pitchFamily="82" charset="77"/>
                <a:sym typeface="宋体" panose="02010600030101010101" pitchFamily="2" charset="-122"/>
              </a:rPr>
              <a:t>(1) </a:t>
            </a:r>
            <a:r>
              <a:rPr lang="zh-CN" altLang="en-US" sz="2400">
                <a:latin typeface="Tempus Sans ITC" pitchFamily="82" charset="77"/>
                <a:sym typeface="宋体" panose="02010600030101010101" pitchFamily="2" charset="-122"/>
              </a:rPr>
              <a:t>概念</a:t>
            </a:r>
          </a:p>
          <a:p>
            <a:pPr marL="19050" indent="495300">
              <a:lnSpc>
                <a:spcPct val="110000"/>
              </a:lnSpc>
              <a:buFontTx/>
              <a:buNone/>
            </a:pPr>
            <a:r>
              <a:rPr lang="zh-CN" altLang="en-US" sz="2400">
                <a:latin typeface="Tempus Sans ITC" pitchFamily="82" charset="77"/>
                <a:sym typeface="宋体" panose="02010600030101010101" pitchFamily="2" charset="-122"/>
              </a:rPr>
              <a:t>数据交付是指将磁盘高速缓存中的数据传送给请求者进程。</a:t>
            </a:r>
          </a:p>
          <a:p>
            <a:pPr marL="19050" indent="495300">
              <a:lnSpc>
                <a:spcPct val="110000"/>
              </a:lnSpc>
              <a:buFontTx/>
              <a:buNone/>
            </a:pPr>
            <a:r>
              <a:rPr lang="en-US" altLang="zh-CN" sz="2400">
                <a:latin typeface="Tempus Sans ITC" pitchFamily="82" charset="77"/>
                <a:sym typeface="宋体" panose="02010600030101010101" pitchFamily="2" charset="-122"/>
              </a:rPr>
              <a:t>(2) </a:t>
            </a:r>
            <a:r>
              <a:rPr lang="zh-CN" altLang="en-US" sz="2400">
                <a:latin typeface="Tempus Sans ITC" pitchFamily="82" charset="77"/>
                <a:sym typeface="宋体" panose="02010600030101010101" pitchFamily="2" charset="-122"/>
              </a:rPr>
              <a:t>交付方式</a:t>
            </a:r>
          </a:p>
          <a:p>
            <a:pPr marL="19050" indent="495300">
              <a:lnSpc>
                <a:spcPct val="110000"/>
              </a:lnSpc>
              <a:buFontTx/>
              <a:buNone/>
            </a:pPr>
            <a:r>
              <a:rPr lang="zh-CN" altLang="en-US" sz="2400">
                <a:latin typeface="Tempus Sans ITC" pitchFamily="82" charset="77"/>
                <a:sym typeface="宋体" panose="02010600030101010101" pitchFamily="2" charset="-122"/>
              </a:rPr>
              <a:t>数据交付：将高速缓存中的数据传送到请求者进程的内存工作区。</a:t>
            </a:r>
          </a:p>
          <a:p>
            <a:pPr marL="19050" indent="495300">
              <a:lnSpc>
                <a:spcPct val="110000"/>
              </a:lnSpc>
              <a:buFontTx/>
              <a:buNone/>
            </a:pPr>
            <a:r>
              <a:rPr lang="zh-CN" altLang="en-US" sz="2400">
                <a:latin typeface="Tempus Sans ITC" pitchFamily="82" charset="77"/>
                <a:sym typeface="宋体" panose="02010600030101010101" pitchFamily="2" charset="-122"/>
              </a:rPr>
              <a:t>指针交付：将高速缓存中的某区域的指针交付给请求者进程。</a:t>
            </a:r>
          </a:p>
        </p:txBody>
      </p:sp>
      <p:pic>
        <p:nvPicPr>
          <p:cNvPr id="155650" name="Picture 2" descr="无标题-4">
            <a:extLst>
              <a:ext uri="{FF2B5EF4-FFF2-40B4-BE49-F238E27FC236}">
                <a16:creationId xmlns:a16="http://schemas.microsoft.com/office/drawing/2014/main" id="{63D193DD-2882-FE42-87F5-2BBB73AB30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651" name="Picture 3" descr="无标题-5">
            <a:extLst>
              <a:ext uri="{FF2B5EF4-FFF2-40B4-BE49-F238E27FC236}">
                <a16:creationId xmlns:a16="http://schemas.microsoft.com/office/drawing/2014/main" id="{511C5A4C-6544-904F-AD4E-D6094EE507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2" name="标题 5">
            <a:extLst>
              <a:ext uri="{FF2B5EF4-FFF2-40B4-BE49-F238E27FC236}">
                <a16:creationId xmlns:a16="http://schemas.microsoft.com/office/drawing/2014/main" id="{D318C6C8-D6BE-334A-BD3D-85624AC05607}"/>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6.6.4 磁盘高速缓存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nodeType="withEffect">
                                  <p:stCondLst>
                                    <p:cond delay="0"/>
                                  </p:stCondLst>
                                  <p:iterate type="lt">
                                    <p:tmPct val="50000"/>
                                  </p:iterate>
                                  <p:childTnLst>
                                    <p:set>
                                      <p:cBhvr>
                                        <p:cTn id="6"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7"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2">
                                            <p:txEl>
                                              <p:pRg st="1" end="1"/>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14"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2">
                                            <p:txEl>
                                              <p:pRg st="2" end="2"/>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21"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23" dur="80"/>
                                        <p:tgtEl>
                                          <p:spTgt spid="2">
                                            <p:txEl>
                                              <p:pRg st="3" end="3"/>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28"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30" dur="80"/>
                                        <p:tgtEl>
                                          <p:spTgt spid="2">
                                            <p:txEl>
                                              <p:pRg st="4" end="4"/>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2">
                                            <p:txEl>
                                              <p:pRg st="5" end="5"/>
                                            </p:txEl>
                                          </p:spTgt>
                                        </p:tgtEl>
                                        <p:attrNameLst>
                                          <p:attrName>style.visibility</p:attrName>
                                        </p:attrNameLst>
                                      </p:cBhvr>
                                      <p:to>
                                        <p:strVal val="visible"/>
                                      </p:to>
                                    </p:set>
                                    <p:anim calcmode="discrete" valueType="clr">
                                      <p:cBhvr override="childStyle">
                                        <p:cTn id="35" dur="80"/>
                                        <p:tgtEl>
                                          <p:spTgt spid="2">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2">
                                            <p:txEl>
                                              <p:pRg st="5" end="5"/>
                                            </p:txEl>
                                          </p:spTgt>
                                        </p:tgtEl>
                                        <p:attrNameLst>
                                          <p:attrName>fillcolor</p:attrName>
                                        </p:attrNameLst>
                                      </p:cBhvr>
                                      <p:tavLst>
                                        <p:tav tm="0">
                                          <p:val>
                                            <p:clrVal>
                                              <a:schemeClr val="accent2"/>
                                            </p:clrVal>
                                          </p:val>
                                        </p:tav>
                                        <p:tav tm="50000">
                                          <p:val>
                                            <p:clrVal>
                                              <a:schemeClr val="hlink"/>
                                            </p:clrVal>
                                          </p:val>
                                        </p:tav>
                                      </p:tavLst>
                                    </p:anim>
                                    <p:set>
                                      <p:cBhvr>
                                        <p:cTn id="37" dur="80"/>
                                        <p:tgtEl>
                                          <p:spTgt spid="2">
                                            <p:txEl>
                                              <p:pRg st="5" end="5"/>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2">
                                            <p:txEl>
                                              <p:pRg st="6" end="6"/>
                                            </p:txEl>
                                          </p:spTgt>
                                        </p:tgtEl>
                                        <p:attrNameLst>
                                          <p:attrName>style.visibility</p:attrName>
                                        </p:attrNameLst>
                                      </p:cBhvr>
                                      <p:to>
                                        <p:strVal val="visible"/>
                                      </p:to>
                                    </p:set>
                                    <p:anim calcmode="discrete" valueType="clr">
                                      <p:cBhvr override="childStyle">
                                        <p:cTn id="42" dur="80"/>
                                        <p:tgtEl>
                                          <p:spTgt spid="2">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2">
                                            <p:txEl>
                                              <p:pRg st="6" end="6"/>
                                            </p:txEl>
                                          </p:spTgt>
                                        </p:tgtEl>
                                        <p:attrNameLst>
                                          <p:attrName>fillcolor</p:attrName>
                                        </p:attrNameLst>
                                      </p:cBhvr>
                                      <p:tavLst>
                                        <p:tav tm="0">
                                          <p:val>
                                            <p:clrVal>
                                              <a:schemeClr val="accent2"/>
                                            </p:clrVal>
                                          </p:val>
                                        </p:tav>
                                        <p:tav tm="50000">
                                          <p:val>
                                            <p:clrVal>
                                              <a:schemeClr val="hlink"/>
                                            </p:clrVal>
                                          </p:val>
                                        </p:tav>
                                      </p:tavLst>
                                    </p:anim>
                                    <p:set>
                                      <p:cBhvr>
                                        <p:cTn id="44" dur="80"/>
                                        <p:tgtEl>
                                          <p:spTgt spid="2">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第4章 存储管理(1)">
  <a:themeElements>
    <a:clrScheme name="">
      <a:dk1>
        <a:srgbClr val="000000"/>
      </a:dk1>
      <a:lt1>
        <a:srgbClr val="FFFFFF"/>
      </a:lt1>
      <a:dk2>
        <a:srgbClr val="000000"/>
      </a:dk2>
      <a:lt2>
        <a:srgbClr val="808080"/>
      </a:lt2>
      <a:accent1>
        <a:srgbClr val="5B8CC1"/>
      </a:accent1>
      <a:accent2>
        <a:srgbClr val="333399"/>
      </a:accent2>
      <a:accent3>
        <a:srgbClr val="FFFFFF"/>
      </a:accent3>
      <a:accent4>
        <a:srgbClr val="000000"/>
      </a:accent4>
      <a:accent5>
        <a:srgbClr val="B6C5DC"/>
      </a:accent5>
      <a:accent6>
        <a:srgbClr val="2D2D89"/>
      </a:accent6>
      <a:hlink>
        <a:srgbClr val="002850"/>
      </a:hlink>
      <a:folHlink>
        <a:srgbClr val="66B2FE"/>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第4章 存储管理(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第4章 存储管理(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第4章 存储管理(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第4章 存储管理(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第4章 存储管理(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第4章 存储管理(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第4章 存储管理(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第4章 存储管理(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第4章 存储管理(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第4章 存储管理(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第4章 存储管理(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第4章 存储管理(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第4章 存储管理(1) 13">
        <a:dk1>
          <a:srgbClr val="000000"/>
        </a:dk1>
        <a:lt1>
          <a:srgbClr val="FFFFFF"/>
        </a:lt1>
        <a:dk2>
          <a:srgbClr val="000000"/>
        </a:dk2>
        <a:lt2>
          <a:srgbClr val="808080"/>
        </a:lt2>
        <a:accent1>
          <a:srgbClr val="5B8CC1"/>
        </a:accent1>
        <a:accent2>
          <a:srgbClr val="333399"/>
        </a:accent2>
        <a:accent3>
          <a:srgbClr val="FFFFFF"/>
        </a:accent3>
        <a:accent4>
          <a:srgbClr val="000000"/>
        </a:accent4>
        <a:accent5>
          <a:srgbClr val="B5C5DD"/>
        </a:accent5>
        <a:accent6>
          <a:srgbClr val="2D2D8A"/>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6.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0</TotalTime>
  <Pages>0</Pages>
  <Words>7647</Words>
  <Characters>0</Characters>
  <Application>Microsoft Macintosh PowerPoint</Application>
  <DocSecurity>0</DocSecurity>
  <PresentationFormat>On-screen Show (4:3)</PresentationFormat>
  <Lines>0</Lines>
  <Paragraphs>565</Paragraphs>
  <Slides>108</Slides>
  <Notes>3</Notes>
  <HiddenSlides>0</HiddenSlides>
  <MMClips>0</MMClips>
  <ScaleCrop>false</ScaleCrop>
  <HeadingPairs>
    <vt:vector size="6" baseType="variant">
      <vt:variant>
        <vt:lpstr>Fonts Used</vt:lpstr>
      </vt:variant>
      <vt:variant>
        <vt:i4>17</vt:i4>
      </vt:variant>
      <vt:variant>
        <vt:lpstr>Theme</vt:lpstr>
      </vt:variant>
      <vt:variant>
        <vt:i4>5</vt:i4>
      </vt:variant>
      <vt:variant>
        <vt:lpstr>Slide Titles</vt:lpstr>
      </vt:variant>
      <vt:variant>
        <vt:i4>108</vt:i4>
      </vt:variant>
    </vt:vector>
  </HeadingPairs>
  <TitlesOfParts>
    <vt:vector size="130" baseType="lpstr">
      <vt:lpstr>Arial</vt:lpstr>
      <vt:lpstr>宋体</vt:lpstr>
      <vt:lpstr>Trebuchet MS</vt:lpstr>
      <vt:lpstr>方正姚体</vt:lpstr>
      <vt:lpstr>华文新魏</vt:lpstr>
      <vt:lpstr>Wingdings 3</vt:lpstr>
      <vt:lpstr>微软雅黑</vt:lpstr>
      <vt:lpstr>Tempus Sans ITC</vt:lpstr>
      <vt:lpstr>隶书</vt:lpstr>
      <vt:lpstr>Adobe Pi Std</vt:lpstr>
      <vt:lpstr>黑体</vt:lpstr>
      <vt:lpstr>幼圆</vt:lpstr>
      <vt:lpstr>华文彩云</vt:lpstr>
      <vt:lpstr>Arial Rounded MT Bold</vt:lpstr>
      <vt:lpstr>Cambria</vt:lpstr>
      <vt:lpstr>方正舒体</vt:lpstr>
      <vt:lpstr>Calibri</vt:lpstr>
      <vt:lpstr>默认设计模板</vt:lpstr>
      <vt:lpstr>自定义设计方案</vt:lpstr>
      <vt:lpstr>1_默认设计模板</vt:lpstr>
      <vt:lpstr>第4章 存储管理(1)</vt:lpstr>
      <vt:lpstr>Facet</vt:lpstr>
      <vt:lpstr>第4章 设备管理</vt:lpstr>
      <vt:lpstr>要点FOCUS</vt:lpstr>
      <vt:lpstr>PowerPoint Presentation</vt:lpstr>
      <vt:lpstr>PowerPoint Presentation</vt:lpstr>
      <vt:lpstr>You Know !</vt:lpstr>
      <vt:lpstr> I/O系统 lnput&amp;Output System</vt:lpstr>
      <vt:lpstr>I/O系统</vt:lpstr>
      <vt:lpstr>图 6-1 总线型IO系统结构示意图</vt:lpstr>
      <vt:lpstr>I/O设备</vt:lpstr>
      <vt:lpstr>设备控制器</vt:lpstr>
      <vt:lpstr>设备控制器</vt:lpstr>
      <vt:lpstr>设备控制器</vt:lpstr>
      <vt:lpstr>设备控制器</vt:lpstr>
      <vt:lpstr>I/O通道 </vt:lpstr>
      <vt:lpstr>I/O通道 </vt:lpstr>
      <vt:lpstr>I/O通道 </vt:lpstr>
      <vt:lpstr>I/O通道 </vt:lpstr>
      <vt:lpstr>I/O通道 </vt:lpstr>
      <vt:lpstr>/O通道 </vt:lpstr>
      <vt:lpstr>I/O通道 </vt:lpstr>
      <vt:lpstr>I/O通道 </vt:lpstr>
      <vt:lpstr>总线结构</vt:lpstr>
      <vt:lpstr>I/O控制方式</vt:lpstr>
      <vt:lpstr>程序I/O方式 </vt:lpstr>
      <vt:lpstr>图 6-7 程序IO方式 </vt:lpstr>
      <vt:lpstr>中断驱动I/O控制方式 </vt:lpstr>
      <vt:lpstr>直接存储器访问DMA控制方式 </vt:lpstr>
      <vt:lpstr>图 6-8 DMA控制器的组成 </vt:lpstr>
      <vt:lpstr>直接存储器访问DMA控制方式 </vt:lpstr>
      <vt:lpstr>直接存储器访问DMA控制方式 </vt:lpstr>
      <vt:lpstr>I/O通道控制方式  </vt:lpstr>
      <vt:lpstr>I/O通道控制方式  </vt:lpstr>
      <vt:lpstr>I/O通道控制方式  </vt:lpstr>
      <vt:lpstr>I/O通道控制方式  </vt:lpstr>
      <vt:lpstr>缓冲管理</vt:lpstr>
      <vt:lpstr>缓冲管理</vt:lpstr>
      <vt:lpstr>缓冲解决的问题</vt:lpstr>
      <vt:lpstr>双缓冲</vt:lpstr>
      <vt:lpstr>循环缓冲 </vt:lpstr>
      <vt:lpstr>循环缓冲 </vt:lpstr>
      <vt:lpstr>循环缓冲 </vt:lpstr>
      <vt:lpstr>循环缓冲 </vt:lpstr>
      <vt:lpstr>6.3.4 循环缓冲 </vt:lpstr>
      <vt:lpstr>6.3.4 循环缓冲 </vt:lpstr>
      <vt:lpstr>6.3.5 缓冲池 </vt:lpstr>
      <vt:lpstr>6.3.5 缓冲池  </vt:lpstr>
      <vt:lpstr>6.3.5 缓冲池  </vt:lpstr>
      <vt:lpstr>6.3.5 缓冲池  </vt:lpstr>
      <vt:lpstr>6.3.5 缓冲池  </vt:lpstr>
      <vt:lpstr>6.3.5 缓冲池  </vt:lpstr>
      <vt:lpstr>6.3.5 缓冲池  </vt:lpstr>
      <vt:lpstr>6.3.5 缓冲池  </vt:lpstr>
      <vt:lpstr>6.3.5 缓冲池  </vt:lpstr>
      <vt:lpstr>6.3.5 缓冲池  </vt:lpstr>
      <vt:lpstr>6.4 设备分配 </vt:lpstr>
      <vt:lpstr>6.4 设备分配 </vt:lpstr>
      <vt:lpstr>6.4 设备分配</vt:lpstr>
      <vt:lpstr>6.4.1 设备分配中的数据结构 </vt:lpstr>
      <vt:lpstr>图 6-13设备控制表 </vt:lpstr>
      <vt:lpstr>6.4.1 设备分配中的数据结构 </vt:lpstr>
      <vt:lpstr>图 6-14 控制器控制表和图 6-15 通道控制表 </vt:lpstr>
      <vt:lpstr>6.4.1 设备分配中的数据结构 </vt:lpstr>
      <vt:lpstr>6.4.2 设备分配时应考虑的若干因素 </vt:lpstr>
      <vt:lpstr>6.4.2 设备分配时应考虑的若干因素 </vt:lpstr>
      <vt:lpstr>6.4.2 设备分配时应考虑的若干因素 </vt:lpstr>
      <vt:lpstr>6.4.2 设备分配时应考虑的若干因素 </vt:lpstr>
      <vt:lpstr>6.4.3 设备独立性 </vt:lpstr>
      <vt:lpstr>6.4.3 设备独立性 </vt:lpstr>
      <vt:lpstr>6.4.3 设备独立性 </vt:lpstr>
      <vt:lpstr>6.4.3 设备独立性 </vt:lpstr>
      <vt:lpstr>6.4.3 设备独立性 </vt:lpstr>
      <vt:lpstr>6.4.4 独占设备的分配程序  </vt:lpstr>
      <vt:lpstr> 图6-17物理设备分配的数据结构</vt:lpstr>
      <vt:lpstr>6.4.4 独占设备的分配程序  </vt:lpstr>
      <vt:lpstr> 图6-18逻辑设备分配的数据结构</vt:lpstr>
      <vt:lpstr>6.4.5 SPOOLing技术 </vt:lpstr>
      <vt:lpstr>6.4.5 SPOOLing技术 </vt:lpstr>
      <vt:lpstr>图6-19  SPOOLing系统结构</vt:lpstr>
      <vt:lpstr>6.4.5 SPOOLing技术 </vt:lpstr>
      <vt:lpstr>6.5 设备处理</vt:lpstr>
      <vt:lpstr>6.5.1 设备驱动程序的概念 </vt:lpstr>
      <vt:lpstr>6.5.2 设备驱动程序的功能 </vt:lpstr>
      <vt:lpstr>6.5.3 设备驱动程序的处理过程 </vt:lpstr>
      <vt:lpstr>6.5.4 中断处理程序的处理过程</vt:lpstr>
      <vt:lpstr>6.6 磁盘存储器管理</vt:lpstr>
      <vt:lpstr>You Know！</vt:lpstr>
      <vt:lpstr>6.6.1 数据的组织和格式</vt:lpstr>
      <vt:lpstr>6.6.1 数据的组织和格式</vt:lpstr>
      <vt:lpstr>6.6.1 数据的组织和格式</vt:lpstr>
      <vt:lpstr>图6-20 采用移动磁臂的温彻斯特硬盘结构</vt:lpstr>
      <vt:lpstr>6.6.2 磁盘I/O访问时间的组成 </vt:lpstr>
      <vt:lpstr>【实例6-2】</vt:lpstr>
      <vt:lpstr>6.6.3 磁盘I/O调度策略 </vt:lpstr>
      <vt:lpstr>6.6.3 磁盘I/O调度策略 </vt:lpstr>
      <vt:lpstr>6.6.3 磁盘I/O调度策略 </vt:lpstr>
      <vt:lpstr>6.6.3 磁盘I/O调度策略 </vt:lpstr>
      <vt:lpstr>6.6.3 磁盘I/O调度策略 </vt:lpstr>
      <vt:lpstr>6.6.4 磁盘高速缓存</vt:lpstr>
      <vt:lpstr>6.6.4 磁盘高速缓存</vt:lpstr>
      <vt:lpstr>6.6.4 磁盘高速缓存</vt:lpstr>
      <vt:lpstr>6.6.4 磁盘高速缓存</vt:lpstr>
      <vt:lpstr>6.6.5 固态硬盘</vt:lpstr>
      <vt:lpstr>6.6.5 固态硬盘</vt:lpstr>
      <vt:lpstr>6.6.5 固态硬盘</vt:lpstr>
      <vt:lpstr>6.6.5 固态硬盘</vt:lpstr>
      <vt:lpstr>6.7 廉价磁盘冗余阵列</vt:lpstr>
      <vt:lpstr>6.7 廉价磁盘冗余阵列</vt:lpstr>
      <vt:lpstr>PowerPoint Presentation</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请在此处填写作品信息（此页非设计页）</dc:title>
  <dc:subject/>
  <dc:creator>Administrator</dc:creator>
  <cp:keywords/>
  <dc:description/>
  <cp:lastModifiedBy>Microsoft Office User</cp:lastModifiedBy>
  <cp:revision>121</cp:revision>
  <dcterms:created xsi:type="dcterms:W3CDTF">2012-09-21T09:22:25Z</dcterms:created>
  <dcterms:modified xsi:type="dcterms:W3CDTF">2025-10-13T15:01:06Z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2052-10.1.0.5251</vt:lpwstr>
  </property>
</Properties>
</file>