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9" r:id="rId4"/>
    <p:sldId id="258" r:id="rId5"/>
    <p:sldId id="260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64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77B02-75BE-4680-994A-0B88B941E3B9}" type="datetimeFigureOut">
              <a:rPr lang="fr-BE" smtClean="0"/>
              <a:t>03-01-23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F263-D15D-4C01-BC4B-7E77ABE6E3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6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Prendre du temps pour la relation avec les élèves. Sans connexion, il n’y a pas de transmission possible.</a:t>
            </a:r>
          </a:p>
          <a:p>
            <a:r>
              <a:rPr lang="fr-CH" dirty="0"/>
              <a:t>Qui sont-ils ? D’où viennent-ils? Quels sont leurs centres d’intérêts ?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1F263-D15D-4C01-BC4B-7E77ABE6E342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374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CFA8C-2312-43AF-8BC0-106BE7E3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A4E88F-EF94-48E5-9997-6E6FABAE3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76A581-6CEE-4EA4-8B23-98620F40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59695-DD2F-49F9-9F08-B26E22B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DDB7B-E354-4AD3-89CD-ADC3851A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E30CB-20E8-4081-AC60-40203323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D6AA21-050C-40DB-806B-56CC73DB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9E687-D0CF-4D72-9A71-9052BBA3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FAE60-835D-4A06-99F3-030FCFCA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F358C-D165-47F7-AD61-90F0A730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3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FF18B9-D24F-4DDC-A7A4-CE8DDFE6E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6C39CB-0D81-4508-8AEF-A20BAFE9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C4988-74B1-42DE-9C2C-4359249A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4D654-344F-486F-A1D1-835F935E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22A0F-3A4B-4C05-A0C1-8478F026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7A99F-8C01-4F53-8E01-350FC34D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E78C5-1EFF-4ED2-BE19-328F52C6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9577-264F-43CC-B404-AC555276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A6A27-F958-4B00-B7C9-0C179BB3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DE8EE9-768D-49D0-94BB-F182EC9B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E8136-34E9-4ADF-BD85-F10DF261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313AB-F00F-4B5D-9274-093E49A4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29F43-0890-4F4F-8D8E-AA30FF5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7653C-C2D6-4DD6-89E4-7747BB3A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B54CA-9469-4F89-B87E-11B813C8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AD7A5-3544-4DB5-A9CC-C14ACFBA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80FFE-0AC9-466F-A1C0-6A848672C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8EC909-1196-4552-B1AA-F5FF3B3F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85174C-DA58-4742-8887-E4DF62CD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AEFDE-A285-4281-953D-27D8F760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16B23F-6C75-4283-9B2D-20E6443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00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C3B37-5245-4BE3-928F-E118CF06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DEAEA-AAA9-4F47-85B1-9E277741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65471B-8464-4744-858C-8F2786AE0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F98390-E978-496C-8DA6-B059BC018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04B296-9909-4CB1-BA09-A05D98B1D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68950D-E701-4CD5-8DB6-6602D7E3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B824E2-0A03-4BDB-98CF-4B42D84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EFB0C8-B0D3-4362-948D-E861D7FD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A5005-3162-4639-92A8-54A47FED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924954-64A6-4B26-8FE1-77319294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7030D5-B3C5-4034-AF0F-24B55CB1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F9B57A-99DC-4887-9F71-426781A1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10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4D3E58-1DFD-449A-92E2-7809FED1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3D3094-FC71-4A45-8163-F78E2CC8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D27E2-F866-4E08-AFAF-B318B3CB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896BA-2877-41E5-A8D9-7C4656B5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FDA55-EAA0-4CB5-B4EE-4795AEAB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F71EED-E889-4D0D-939C-6256AE0A9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D796A-AD03-4AD1-A732-9AA69EE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D0C77C-41CB-4992-8295-81B6E2F7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269DCF-6810-42AA-B5BC-8E75E518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5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0C271-EE4A-41A8-9CF8-B10236D2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92B4F2-4946-445E-A8A7-45109B309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0588BF-1081-43E3-858E-94AE50EE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F8C95E-67D4-4063-B672-0A8FBD0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AD021-5561-4BCB-819C-EF552A11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4AA34-4E45-4F22-AC19-84B79DA7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533D3B-2DC5-4C74-9BB4-F4961206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0A1DFA-CEC6-4D20-B719-4F5D7DD0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97966-C5B3-45E8-8170-0CB014203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D50-2F59-4EB6-88FC-E3840C52463E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999AF-A37F-4C0D-B9E7-A2CB48D98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3F5C2-3CB1-4091-803C-5F66B5EB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7765F-8A17-4B47-A9C5-49C8634C0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1 SQL</a:t>
            </a:r>
            <a:br>
              <a:rPr lang="fr-CH" dirty="0"/>
            </a:br>
            <a:r>
              <a:rPr lang="fr-CH" dirty="0"/>
              <a:t>Initiation aux bases de données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D554-BE77-4435-B994-887B6696A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dirty="0"/>
              <a:t>Classe 1 SQL</a:t>
            </a:r>
          </a:p>
          <a:p>
            <a:r>
              <a:rPr lang="fr-FR" sz="3200" dirty="0"/>
              <a:t>Emilien Fritschy</a:t>
            </a:r>
          </a:p>
          <a:p>
            <a:r>
              <a:rPr lang="fr-FR" sz="3200"/>
              <a:t>2022-2023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8544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59BA6-67E2-4D6B-A64D-2EF35EE0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62AEB-158A-45F4-989B-881F032C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Connaître le vocabulaire des bases de données</a:t>
            </a:r>
          </a:p>
          <a:p>
            <a:r>
              <a:rPr lang="fr-FR" dirty="0"/>
              <a:t>Créer votre base de données avec MySQL.</a:t>
            </a:r>
          </a:p>
          <a:p>
            <a:r>
              <a:rPr lang="fr-FR" dirty="0"/>
              <a:t>Manipuler vos données avec les opérations CRUD.</a:t>
            </a:r>
          </a:p>
          <a:p>
            <a:r>
              <a:rPr lang="fr-FR" dirty="0"/>
              <a:t>Effectuer des requêtes SQL avancées.</a:t>
            </a:r>
          </a:p>
          <a:p>
            <a:r>
              <a:rPr lang="fr-FR" dirty="0"/>
              <a:t>Transformer la structure d’une base de données.</a:t>
            </a:r>
          </a:p>
          <a:p>
            <a:r>
              <a:rPr lang="fr-FR" dirty="0"/>
              <a:t>Créer un script en Python pour interagir avec la DB</a:t>
            </a:r>
          </a:p>
          <a:p>
            <a:pPr lvl="1"/>
            <a:r>
              <a:rPr lang="fr-FR" dirty="0"/>
              <a:t>Bonnes pratiques et conseils pour éviter les trous béants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40320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749D5-B9FB-4B3F-A082-A940635E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Principe de base (black box)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16AC0-08F6-44DC-9578-475999AC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Entrer de l’information (</a:t>
            </a:r>
            <a:r>
              <a:rPr lang="fr-CH" dirty="0" err="1"/>
              <a:t>Create</a:t>
            </a:r>
            <a:r>
              <a:rPr lang="fr-CH" dirty="0"/>
              <a:t>)</a:t>
            </a:r>
          </a:p>
          <a:p>
            <a:r>
              <a:rPr lang="fr-CH" dirty="0"/>
              <a:t>Retirer de l’information (Read )</a:t>
            </a:r>
          </a:p>
          <a:p>
            <a:r>
              <a:rPr lang="fr-CH" dirty="0"/>
              <a:t>Modifier de l’information (Update)</a:t>
            </a:r>
          </a:p>
          <a:p>
            <a:r>
              <a:rPr lang="fr-CH" dirty="0"/>
              <a:t>Supprimer de l’information (</a:t>
            </a:r>
            <a:r>
              <a:rPr lang="fr-CH" dirty="0" err="1"/>
              <a:t>Delete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CRUD</a:t>
            </a:r>
          </a:p>
          <a:p>
            <a:endParaRPr lang="fr-CH" dirty="0"/>
          </a:p>
          <a:p>
            <a:r>
              <a:rPr lang="fr-CH" dirty="0"/>
              <a:t>Attention, il n’y a pas de </a:t>
            </a:r>
            <a:r>
              <a:rPr lang="fr-CH" i="1" dirty="0"/>
              <a:t>traitement</a:t>
            </a:r>
            <a:r>
              <a:rPr lang="fr-CH" dirty="0"/>
              <a:t> de l’information. (Il peut y avoir des exceptions, mais ce sera pour un prochain cours)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4AE042-0F1E-D293-AFC1-4BC1F9DF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29" y="1540216"/>
            <a:ext cx="4246872" cy="283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13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F16E6-B35E-48B6-AC3C-5D228993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C’est quoi une base de données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583A1-C75D-429C-89E1-7458F823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Idées de base de données non numériques :</a:t>
            </a:r>
          </a:p>
          <a:p>
            <a:pPr lvl="1"/>
            <a:r>
              <a:rPr lang="fr-CH" dirty="0"/>
              <a:t>Livre ?</a:t>
            </a:r>
          </a:p>
          <a:p>
            <a:pPr lvl="1"/>
            <a:r>
              <a:rPr lang="fr-CH" dirty="0"/>
              <a:t>Bibliothèque ?</a:t>
            </a:r>
          </a:p>
          <a:p>
            <a:pPr lvl="1"/>
            <a:r>
              <a:rPr lang="fr-CH" dirty="0"/>
              <a:t>Cerveau ?</a:t>
            </a:r>
          </a:p>
          <a:p>
            <a:pPr lvl="1"/>
            <a:r>
              <a:rPr lang="fr-CH" dirty="0"/>
              <a:t>Plan d’architecte ?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253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78E6D-9964-4461-B376-CEA9192B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Histoire des bases de données informatisées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97A9391-4FCF-4E5B-9FE1-9B558B12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16 juin 1911, IBM est créé sous le nom de </a:t>
            </a:r>
            <a:r>
              <a:rPr lang="fr-FR" dirty="0" err="1"/>
              <a:t>Computing-Tabulating-Recording</a:t>
            </a:r>
            <a:r>
              <a:rPr lang="fr-FR" dirty="0"/>
              <a:t> </a:t>
            </a:r>
            <a:r>
              <a:rPr lang="fr-FR" dirty="0" err="1"/>
              <a:t>Company</a:t>
            </a:r>
            <a:endParaRPr lang="fr-FR" dirty="0"/>
          </a:p>
          <a:p>
            <a:r>
              <a:rPr lang="fr-FR" dirty="0"/>
              <a:t>1956 : Invention du disque dur</a:t>
            </a:r>
          </a:p>
          <a:p>
            <a:r>
              <a:rPr lang="fr-FR" dirty="0"/>
              <a:t>1964</a:t>
            </a:r>
            <a:r>
              <a:rPr lang="fr-FR" i="1" dirty="0"/>
              <a:t>: « </a:t>
            </a:r>
            <a:r>
              <a:rPr lang="fr-FR" i="1" dirty="0" err="1"/>
              <a:t>database</a:t>
            </a:r>
            <a:r>
              <a:rPr lang="fr-FR" i="1" dirty="0"/>
              <a:t> »</a:t>
            </a:r>
            <a:r>
              <a:rPr lang="fr-FR" dirty="0"/>
              <a:t> collection d'informations partagées par différents utilisateurs d'un système d'informations militaire</a:t>
            </a:r>
          </a:p>
          <a:p>
            <a:r>
              <a:rPr lang="fr-FR" dirty="0"/>
              <a:t>1970: Algèbre relationnelles</a:t>
            </a:r>
          </a:p>
          <a:p>
            <a:r>
              <a:rPr lang="fr-FR" dirty="0"/>
              <a:t>1975: Modèle Entité-Relations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26770F-61A0-4005-AF81-F54D3A8038B5}"/>
              </a:ext>
            </a:extLst>
          </p:cNvPr>
          <p:cNvSpPr txBox="1"/>
          <p:nvPr/>
        </p:nvSpPr>
        <p:spPr>
          <a:xfrm>
            <a:off x="838200" y="5942568"/>
            <a:ext cx="53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Source: https://fr.wikipedia.org/wiki/</a:t>
            </a:r>
            <a:r>
              <a:rPr lang="fr-BE" dirty="0" err="1"/>
              <a:t>Base_de_données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28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05B5B-C3C0-4318-913B-A6975B05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MySQL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B8F0C-0185-4FF9-AFA0-3D513617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1995 :  MySQL AB fondé par Michael </a:t>
            </a:r>
            <a:r>
              <a:rPr lang="fr-FR" dirty="0" err="1"/>
              <a:t>Widenius</a:t>
            </a:r>
            <a:r>
              <a:rPr lang="fr-FR" dirty="0"/>
              <a:t>, David </a:t>
            </a:r>
            <a:r>
              <a:rPr lang="fr-FR" dirty="0" err="1"/>
              <a:t>Axmark</a:t>
            </a:r>
            <a:r>
              <a:rPr lang="fr-FR" dirty="0"/>
              <a:t> et Allan Larsson</a:t>
            </a:r>
          </a:p>
          <a:p>
            <a:r>
              <a:rPr lang="fr-FR" dirty="0"/>
              <a:t>2008: acquisition par Sun Microsystems</a:t>
            </a:r>
          </a:p>
          <a:p>
            <a:r>
              <a:rPr lang="fr-FR" dirty="0"/>
              <a:t>2009: Oracle Corporation rachète Sun Microsystems</a:t>
            </a:r>
          </a:p>
          <a:p>
            <a:r>
              <a:rPr lang="fr-FR" dirty="0"/>
              <a:t>2009: Michael </a:t>
            </a:r>
            <a:r>
              <a:rPr lang="fr-FR" dirty="0" err="1"/>
              <a:t>Widenius</a:t>
            </a:r>
            <a:r>
              <a:rPr lang="fr-FR" dirty="0"/>
              <a:t> crée </a:t>
            </a:r>
            <a:r>
              <a:rPr lang="fr-FR" dirty="0" err="1"/>
              <a:t>MariaDB</a:t>
            </a:r>
            <a:r>
              <a:rPr lang="fr-FR" dirty="0"/>
              <a:t> (fork)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D35446-07E2-C7DD-4DC7-0A06E215B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00" y="230188"/>
            <a:ext cx="2012612" cy="10368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15031EE-4E79-D780-A66B-58F8C0421C32}"/>
              </a:ext>
            </a:extLst>
          </p:cNvPr>
          <p:cNvSpPr txBox="1"/>
          <p:nvPr/>
        </p:nvSpPr>
        <p:spPr>
          <a:xfrm>
            <a:off x="838200" y="5942568"/>
            <a:ext cx="53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Source: https://fr.wikipedia.org/wiki/</a:t>
            </a:r>
            <a:r>
              <a:rPr lang="fr-BE" dirty="0" err="1"/>
              <a:t>Base_de_données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4671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606DB-CF6D-7DBC-C3E1-A00CF59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Terminologie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B481-94A6-A079-B9DD-4F1CAEF3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Data model (modèle de données)</a:t>
            </a:r>
          </a:p>
          <a:p>
            <a:r>
              <a:rPr lang="fr-BE" dirty="0" err="1"/>
              <a:t>Entity</a:t>
            </a:r>
            <a:r>
              <a:rPr lang="fr-BE" dirty="0"/>
              <a:t> (Entité)</a:t>
            </a:r>
          </a:p>
          <a:p>
            <a:r>
              <a:rPr lang="fr-BE" dirty="0" err="1"/>
              <a:t>Attribute</a:t>
            </a:r>
            <a:r>
              <a:rPr lang="fr-BE" dirty="0"/>
              <a:t> (Attribut)</a:t>
            </a:r>
          </a:p>
          <a:p>
            <a:r>
              <a:rPr lang="fr-BE" dirty="0"/>
              <a:t>Record (Enregistrement)</a:t>
            </a:r>
          </a:p>
          <a:p>
            <a:r>
              <a:rPr lang="fr-BE" dirty="0"/>
              <a:t>Association (association)</a:t>
            </a:r>
          </a:p>
          <a:p>
            <a:r>
              <a:rPr lang="fr-BE" dirty="0" err="1"/>
              <a:t>Primary</a:t>
            </a:r>
            <a:r>
              <a:rPr lang="fr-BE" dirty="0"/>
              <a:t> key (clé primaire)</a:t>
            </a:r>
          </a:p>
          <a:p>
            <a:r>
              <a:rPr lang="fr-BE" dirty="0" err="1"/>
              <a:t>Foreign</a:t>
            </a:r>
            <a:r>
              <a:rPr lang="fr-BE" dirty="0"/>
              <a:t> key (clé étrangère)</a:t>
            </a:r>
          </a:p>
          <a:p>
            <a:r>
              <a:rPr lang="fr-BE" dirty="0" err="1"/>
              <a:t>Referential</a:t>
            </a:r>
            <a:r>
              <a:rPr lang="fr-BE" dirty="0"/>
              <a:t> </a:t>
            </a:r>
            <a:r>
              <a:rPr lang="fr-BE" dirty="0" err="1"/>
              <a:t>integrity</a:t>
            </a:r>
            <a:r>
              <a:rPr lang="fr-BE" dirty="0"/>
              <a:t> (intégrité référentielle)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0F8C4F-3A1A-FA12-CC77-C32D5EE7EB39}"/>
              </a:ext>
            </a:extLst>
          </p:cNvPr>
          <p:cNvSpPr txBox="1"/>
          <p:nvPr/>
        </p:nvSpPr>
        <p:spPr>
          <a:xfrm>
            <a:off x="838200" y="5942568"/>
            <a:ext cx="53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Source: https://fr.wikipedia.org/wiki/</a:t>
            </a:r>
            <a:r>
              <a:rPr lang="fr-BE" dirty="0" err="1"/>
              <a:t>Base_de_données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6825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715BB-2FF4-A10E-32A6-F6C6FC14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Plusieurs logiciels, un seul RDBMS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86C61-CD28-2481-3D35-D2C03175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Local </a:t>
            </a:r>
            <a:r>
              <a:rPr lang="fr-FR" dirty="0" err="1"/>
              <a:t>executables</a:t>
            </a:r>
            <a:endParaRPr lang="fr-FR" dirty="0"/>
          </a:p>
          <a:p>
            <a:pPr lvl="1"/>
            <a:r>
              <a:rPr lang="fr-FR" dirty="0"/>
              <a:t>MySQL Workbench</a:t>
            </a:r>
          </a:p>
          <a:p>
            <a:pPr lvl="1"/>
            <a:r>
              <a:rPr lang="fr-FR" dirty="0"/>
              <a:t>Heidi SQL</a:t>
            </a:r>
          </a:p>
          <a:p>
            <a:pPr lvl="1"/>
            <a:r>
              <a:rPr lang="fr-FR" dirty="0" err="1"/>
              <a:t>Dbeaver</a:t>
            </a:r>
            <a:endParaRPr lang="fr-FR" dirty="0"/>
          </a:p>
          <a:p>
            <a:pPr lvl="1"/>
            <a:r>
              <a:rPr lang="fr-FR" dirty="0" err="1"/>
              <a:t>DataGrip</a:t>
            </a:r>
            <a:endParaRPr lang="fr-FR" dirty="0"/>
          </a:p>
          <a:p>
            <a:pPr lvl="1"/>
            <a:r>
              <a:rPr lang="fr-FR" dirty="0"/>
              <a:t>Command line</a:t>
            </a:r>
          </a:p>
          <a:p>
            <a:r>
              <a:rPr lang="fr-FR" dirty="0"/>
              <a:t>Web </a:t>
            </a:r>
            <a:r>
              <a:rPr lang="fr-FR" dirty="0" err="1"/>
              <a:t>based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PHPMyAdmin</a:t>
            </a:r>
          </a:p>
          <a:p>
            <a:r>
              <a:rPr lang="fr-FR" dirty="0"/>
              <a:t>Recherchez d’autres alternatives sur https://alternativeto.net/software/mysql-workbench/</a:t>
            </a:r>
          </a:p>
        </p:txBody>
      </p:sp>
    </p:spTree>
    <p:extLst>
      <p:ext uri="{BB962C8B-B14F-4D97-AF65-F5344CB8AC3E}">
        <p14:creationId xmlns:p14="http://schemas.microsoft.com/office/powerpoint/2010/main" val="2413872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404</Words>
  <Application>Microsoft Office PowerPoint</Application>
  <PresentationFormat>Grand écran</PresentationFormat>
  <Paragraphs>63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1 SQL Initiation aux bases de données</vt:lpstr>
      <vt:lpstr>Objectifs pédagogiques</vt:lpstr>
      <vt:lpstr>Principe de base (black box) </vt:lpstr>
      <vt:lpstr>C’est quoi une base de données ?</vt:lpstr>
      <vt:lpstr>Histoire des bases de données informatisées</vt:lpstr>
      <vt:lpstr>Historique MySQL </vt:lpstr>
      <vt:lpstr>Terminologie</vt:lpstr>
      <vt:lpstr>Plusieurs logiciels, un seul RDBMS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aux bases de données</dc:title>
  <dc:creator>Emilien FRITSCHY</dc:creator>
  <cp:lastModifiedBy>Emilien FRITSCHY</cp:lastModifiedBy>
  <cp:revision>20</cp:revision>
  <dcterms:created xsi:type="dcterms:W3CDTF">2022-11-01T19:43:22Z</dcterms:created>
  <dcterms:modified xsi:type="dcterms:W3CDTF">2023-01-03T11:43:14Z</dcterms:modified>
</cp:coreProperties>
</file>