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3" r:id="rId2"/>
    <p:sldId id="321" r:id="rId3"/>
    <p:sldId id="294" r:id="rId4"/>
    <p:sldId id="322" r:id="rId5"/>
    <p:sldId id="323" r:id="rId6"/>
    <p:sldId id="324" r:id="rId7"/>
    <p:sldId id="325" r:id="rId8"/>
    <p:sldId id="296" r:id="rId9"/>
    <p:sldId id="326" r:id="rId10"/>
    <p:sldId id="297" r:id="rId11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4"/>
    </p:embeddedFont>
    <p:embeddedFont>
      <p:font typeface="맑은 고딕" panose="020B0503020000020004" pitchFamily="34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4F2"/>
    <a:srgbClr val="999FD3"/>
    <a:srgbClr val="BC98B0"/>
    <a:srgbClr val="F3A5A5"/>
    <a:srgbClr val="1A274A"/>
    <a:srgbClr val="EA5C5B"/>
    <a:srgbClr val="FFCC00"/>
    <a:srgbClr val="6A7538"/>
    <a:srgbClr val="592A34"/>
    <a:srgbClr val="DBA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767" autoAdjust="0"/>
  </p:normalViewPr>
  <p:slideViewPr>
    <p:cSldViewPr>
      <p:cViewPr varScale="1">
        <p:scale>
          <a:sx n="64" d="100"/>
          <a:sy n="64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3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987824" y="1340768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999FD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927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999FD3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15927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999FD3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57200" y="908720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999FD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339752" y="1124744"/>
            <a:ext cx="6480720" cy="1585337"/>
          </a:xfrm>
        </p:spPr>
        <p:txBody>
          <a:bodyPr/>
          <a:lstStyle/>
          <a:p>
            <a:r>
              <a:rPr lang="en-US" altLang="ko-KR" dirty="0"/>
              <a:t>ALUR KERJA</a:t>
            </a:r>
            <a:br>
              <a:rPr lang="en-US" altLang="ko-KR" dirty="0">
                <a:solidFill>
                  <a:srgbClr val="CAB4F2"/>
                </a:solidFill>
              </a:rPr>
            </a:br>
            <a:r>
              <a:rPr lang="en-US" altLang="ko-KR" b="1" dirty="0"/>
              <a:t>SEVIMA QUIZ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93849" y="2780928"/>
            <a:ext cx="41341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Presentasi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ini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digunakan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untuk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menjelaskan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alur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kerja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aplikasi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sevima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quiz yang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ada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di repository https://github.com/zeen-arify/sevima_quiz_app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827584" y="1700808"/>
            <a:ext cx="3887370" cy="2376264"/>
          </a:xfrm>
        </p:spPr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>
                <a:solidFill>
                  <a:srgbClr val="CAB4F2"/>
                </a:solidFill>
              </a:rPr>
              <a:t>YOU</a:t>
            </a:r>
            <a:endParaRPr lang="ko-KR" altLang="en-US" dirty="0">
              <a:solidFill>
                <a:srgbClr val="CAB4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Apa</a:t>
            </a:r>
            <a:r>
              <a:rPr lang="en-US" altLang="ko-KR" dirty="0"/>
              <a:t> </a:t>
            </a:r>
            <a:r>
              <a:rPr lang="en-US" altLang="ko-KR" dirty="0" err="1"/>
              <a:t>itu</a:t>
            </a:r>
            <a:r>
              <a:rPr lang="en-US" altLang="ko-KR" dirty="0"/>
              <a:t> SEVIMA QUIZ?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Aplikasi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Sevima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Quiz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adalah sebuah aplikasi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Flutter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yang digunakan untuk </a:t>
            </a:r>
            <a:endParaRPr lang="en-US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menghasilkan pertanyaan-pertanyaan dengan tingkat kesulitan yang ditentukan </a:t>
            </a:r>
            <a:endParaRPr lang="en-US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oleh pengguna. Aplikasi ini menggunakan model bahasa GPT-3.5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Turbo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untuk </a:t>
            </a:r>
            <a:endParaRPr lang="en-US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menghasilkan pertanyaan-pertanyaan yang relevan dengan materi yang dipilih </a:t>
            </a:r>
            <a:endParaRPr lang="en-US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oleh pengguna. Pengguna dapat menjawab pertanyaan tersebut, dan aplikasi </a:t>
            </a:r>
            <a:endParaRPr lang="en-US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akan memberikan koreksi jawaban yang diberikan.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63888" y="4869160"/>
            <a:ext cx="5960519" cy="1754325"/>
            <a:chOff x="4811041" y="3442018"/>
            <a:chExt cx="3418606" cy="66451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21335" y="3442018"/>
              <a:ext cx="2808312" cy="664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5400" b="1" dirty="0">
                  <a:solidFill>
                    <a:srgbClr val="999FD3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Alur </a:t>
              </a:r>
              <a:r>
                <a:rPr kumimoji="1" lang="en-US" altLang="ko-KR" sz="5400" b="1" dirty="0" err="1">
                  <a:solidFill>
                    <a:srgbClr val="999FD3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Kerja</a:t>
              </a:r>
              <a:r>
                <a:rPr kumimoji="1" lang="en-US" altLang="ko-KR" sz="5400" b="1" dirty="0">
                  <a:solidFill>
                    <a:srgbClr val="999FD3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SEVIMA QUIZ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811041" y="3611060"/>
              <a:ext cx="610294" cy="326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5000" b="1" dirty="0">
                  <a:solidFill>
                    <a:srgbClr val="CAB4F2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5000" b="1" dirty="0">
                <a:solidFill>
                  <a:srgbClr val="CAB4F2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7ED-7584-1E9C-B769-984BC3D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Berikut adalah ringkasan alur kerja aplikasi </a:t>
            </a:r>
            <a:r>
              <a:rPr lang="id-ID" dirty="0" err="1"/>
              <a:t>Sevima</a:t>
            </a:r>
            <a:r>
              <a:rPr lang="id-ID" dirty="0"/>
              <a:t> </a:t>
            </a:r>
            <a:r>
              <a:rPr lang="id-ID" dirty="0" err="1"/>
              <a:t>Quiz</a:t>
            </a:r>
            <a:r>
              <a:rPr lang="id-ID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3DBC-8FBA-08A3-ED94-430562C2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Pengguna menjalankan aplikasi dan memilih materi yang ingin diuji serta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tingkat kesulitan pertanyaan.</a:t>
            </a:r>
            <a:endParaRPr lang="en-US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Aplikasi mengirim permintaan ke server menggunakan HTTP POST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request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dengan menggunakan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API yang tersedia dan disimpan dalam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variabel </a:t>
            </a:r>
            <a:r>
              <a:rPr lang="id-ID" sz="1800" b="0" i="0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apiEndpoint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Permintaan tersebut berisi informasi model bahasa yang digunakan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id-ID" sz="1800" b="0" i="0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gpt-3.5-turbo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) dan pesan-pesan yang dibutuhkan untuk menghasilkan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pertanyaan.</a:t>
            </a:r>
            <a:endParaRPr lang="en-US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Server menerima permintaan, memprosesnya, dan mengembalikan respons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berisi pertanyaan yang dihasilkan oleh model bahasa.</a:t>
            </a:r>
          </a:p>
          <a:p>
            <a:pPr algn="just">
              <a:buFont typeface="+mj-lt"/>
              <a:buAutoNum type="arabicPeriod"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76124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2F43-9B7D-FD74-F835-1749F3B8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Berikut adalah ringkasan alur kerja aplikasi </a:t>
            </a:r>
            <a:r>
              <a:rPr lang="id-ID" dirty="0" err="1"/>
              <a:t>Sevima</a:t>
            </a:r>
            <a:r>
              <a:rPr lang="id-ID" dirty="0"/>
              <a:t> </a:t>
            </a:r>
            <a:r>
              <a:rPr lang="id-ID" dirty="0" err="1"/>
              <a:t>Quiz</a:t>
            </a:r>
            <a:r>
              <a:rPr lang="id-ID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4B75-1D39-5767-511F-7872648F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Aplikasi menerima respons dari server dan memperoleh pertanyaan dari data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</a:b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respons.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Roboto" panose="02000000000000000000" pitchFamily="2" charset="0"/>
              <a:ea typeface="맑은 고딕" pitchFamily="50" charset="-127"/>
              <a:cs typeface="+mn-cs"/>
            </a:endParaRP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Aplikasi memeriksa apakah pertanyaan yang dihasilkan sudah pernah muncul sebelumnya. Jika sudah, langkah 3 diulang untuk menghasilkan pertanyaan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</a:b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baru. Jika belum, pertanyaan ditampilkan ke pengguna.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Pengguna menjawab pertanyaan tersebut dengan mengisi jawaban pada teks </a:t>
            </a:r>
            <a:r>
              <a:rPr kumimoji="0" lang="id-ID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input</a:t>
            </a: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 yang disediakan.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Pengguna menekan tombol "Cek Jawaban" untuk mengirim jawaban ke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</a:b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server dan memperoleh koreksi jawaban.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id-ID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Roboto" panose="02000000000000000000" pitchFamily="2" charset="0"/>
              <a:ea typeface="맑은 고딕" pitchFamily="50" charset="-127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381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CE86-849D-BE45-9C22-0E8E98CD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Berikut adalah ringkasan alur kerja aplikasi </a:t>
            </a:r>
            <a:r>
              <a:rPr lang="id-ID" dirty="0" err="1"/>
              <a:t>Sevima</a:t>
            </a:r>
            <a:r>
              <a:rPr lang="id-ID" dirty="0"/>
              <a:t> </a:t>
            </a:r>
            <a:r>
              <a:rPr lang="id-ID" dirty="0" err="1"/>
              <a:t>Quiz</a:t>
            </a:r>
            <a:r>
              <a:rPr lang="id-ID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733-8332-B713-FEFA-155C156B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Aplikasi mengirim permintaan ke server dengan menggunakan HTTP POST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</a:br>
            <a:r>
              <a:rPr kumimoji="0" lang="id-ID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request</a:t>
            </a: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 yang serupa seperti pada langkah 3, namun dengan pesan-pesan yang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</a:b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berbeda.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Server menerima permintaan, memprosesnya, dan mengembalikan respons berisi koreksi jawaban yang dihasilkan oleh model bahasa.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Aplikasi menerima respons dari server dan memperoleh koreksi jawaban dari data respons.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Koreksi jawaban ditampilkan ke pengguna.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id-ID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 panose="02000000000000000000" pitchFamily="2" charset="0"/>
                <a:ea typeface="맑은 고딕" pitchFamily="50" charset="-127"/>
                <a:cs typeface="+mn-cs"/>
              </a:rPr>
              <a:t>Pengguna dapat memilih untuk mengganti materi atau menghasilkan pertanyaan baru dengan menekan tombol yang sesuai.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id-ID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Roboto" panose="02000000000000000000" pitchFamily="2" charset="0"/>
              <a:ea typeface="맑은 고딕" pitchFamily="50" charset="-127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7305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63888" y="4869160"/>
            <a:ext cx="5960519" cy="1754325"/>
            <a:chOff x="4811041" y="3442018"/>
            <a:chExt cx="3418606" cy="66451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21335" y="3442018"/>
              <a:ext cx="2808312" cy="664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5400" b="1" dirty="0" err="1">
                  <a:solidFill>
                    <a:srgbClr val="999FD3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Dokumentasi</a:t>
              </a:r>
              <a:r>
                <a:rPr kumimoji="1" lang="en-US" altLang="ko-KR" sz="5400" b="1" dirty="0">
                  <a:solidFill>
                    <a:srgbClr val="999FD3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SEVIMA QUIZ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811041" y="3611060"/>
              <a:ext cx="610294" cy="326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5000" b="1" dirty="0">
                  <a:solidFill>
                    <a:srgbClr val="CAB4F2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5000" b="1" dirty="0">
                <a:solidFill>
                  <a:srgbClr val="CAB4F2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15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5040560"/>
          </a:xfrm>
        </p:spPr>
        <p:txBody>
          <a:bodyPr>
            <a:noAutofit/>
          </a:bodyPr>
          <a:lstStyle/>
          <a:p>
            <a:pPr marL="457200" algn="just" rtl="0" fontAlgn="base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Kode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file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main.dart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berisi pengaturan awal aplikasi dan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class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MyApp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yang merupakan kelas utama yang mengatur tema dan halaman awal aplikasi.</a:t>
            </a:r>
          </a:p>
          <a:p>
            <a:pPr marL="457200"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Method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main() adalah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method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utama yang dijalankan saat aplikasi dimulai. Pada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method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ini, aplikasi akan memuat variabel lingkungan menggunakan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package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flutter_dotenv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dan menjalankan aplikasi dengan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widget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MyApp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().</a:t>
            </a:r>
          </a:p>
          <a:p>
            <a:pPr marL="457200"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Kelas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MyApp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adalah sebuah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StatelessWidget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yang mengatur tema dan halaman utama aplikasi. Pada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method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build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(), ditetapkan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MaterialApp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sebagai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root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widget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dengan konfigurasi seperti judul aplikasi dan tema.</a:t>
            </a:r>
          </a:p>
          <a:p>
            <a:pPr marL="457200" algn="just" rtl="0" fontAlgn="base">
              <a:lnSpc>
                <a:spcPct val="2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Halaman utama aplikasi ditentukan oleh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widget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QuizPage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().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Kode File </a:t>
            </a:r>
            <a:r>
              <a:rPr lang="en-US" altLang="ko-KR" dirty="0" err="1"/>
              <a:t>main.dart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01A8A-0256-401E-E5D5-17C20022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5256584"/>
          </a:xfrm>
        </p:spPr>
        <p:txBody>
          <a:bodyPr>
            <a:normAutofit lnSpcReduction="10000"/>
          </a:bodyPr>
          <a:lstStyle/>
          <a:p>
            <a:pPr marL="457200" algn="just" rtl="0" fontAlgn="base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Kode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file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quiz_page.dart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berisi implementasi dari halaman utama aplikasi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yang disebut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QuizPage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457200" algn="just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Kelas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QuizPage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adalah sebuah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StatefulWidget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yang mengatur tampilan dan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logika aplikasi.</a:t>
            </a:r>
          </a:p>
          <a:p>
            <a:pPr marL="457200" algn="just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Kelas ini memiliki beberapa variabel anggota, termasuk variabel yang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menyimpan materi dan tingkat kesulitan yang dipilih oleh pengguna, serta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variabel untuk menyimpan pertanyaan, jawaban, koreksi, dan status aplikasi lainnya.</a:t>
            </a:r>
          </a:p>
          <a:p>
            <a:pPr marL="457200" algn="just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Kelas ini juga memiliki metode-metode yang digunakan untuk menghasilkan pertanyaan, mengirim jawaban, mengatur ulang pertanyaan, dan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menghasilkan pertanyaan baru.</a:t>
            </a:r>
          </a:p>
          <a:p>
            <a:pPr marL="457200" algn="just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Pada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method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build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(), ditetapkan tampilan UI untuk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QuizPage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menggunakan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Flutter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widgets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. Struktur tampilan ini termasuk pemilihan materi dan tingkat kesulitan, tombol untuk menghasilkan pertanyaan, tampilan pertanyaan,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input</a:t>
            </a: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jawaban, tombol untuk mengirim jawaban, dan tampilan koreksi </a:t>
            </a:r>
            <a:b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jawaban.</a:t>
            </a:r>
          </a:p>
          <a:p>
            <a:pPr marL="457200" algn="just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Tampilan UI diubah secara dinamis berdasarkan status dan aksi yang dilakukan oleh pengguna.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F94A13-1B1C-7C27-11A5-59B6A1C5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Kode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quiz_page.dart</a:t>
            </a:r>
            <a:r>
              <a:rPr lang="id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85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9977</TotalTime>
  <Words>622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 Light</vt:lpstr>
      <vt:lpstr>Roboto</vt:lpstr>
      <vt:lpstr>Arial</vt:lpstr>
      <vt:lpstr>Calibri</vt:lpstr>
      <vt:lpstr>굴림체</vt:lpstr>
      <vt:lpstr>맑은 고딕</vt:lpstr>
      <vt:lpstr>Courier New</vt:lpstr>
      <vt:lpstr>Office 테마</vt:lpstr>
      <vt:lpstr>ALUR KERJA SEVIMA QUIZ</vt:lpstr>
      <vt:lpstr>Apa itu SEVIMA QUIZ?</vt:lpstr>
      <vt:lpstr>PowerPoint Presentation</vt:lpstr>
      <vt:lpstr>Berikut adalah ringkasan alur kerja aplikasi Sevima Quiz:</vt:lpstr>
      <vt:lpstr>Berikut adalah ringkasan alur kerja aplikasi Sevima Quiz:</vt:lpstr>
      <vt:lpstr>Berikut adalah ringkasan alur kerja aplikasi Sevima Quiz:</vt:lpstr>
      <vt:lpstr>PowerPoint Presentation</vt:lpstr>
      <vt:lpstr>Kode File main.dart:</vt:lpstr>
      <vt:lpstr>Kode File quiz_page.dart: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bariekly.rabby</cp:lastModifiedBy>
  <cp:revision>5</cp:revision>
  <dcterms:created xsi:type="dcterms:W3CDTF">2010-02-01T08:03:16Z</dcterms:created>
  <dcterms:modified xsi:type="dcterms:W3CDTF">2023-06-25T00:27:41Z</dcterms:modified>
  <cp:category>www.slidemembers.com</cp:category>
</cp:coreProperties>
</file>