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42906-35E1-4C47-BAB6-46DEF36EBEE6}">
  <a:tblStyle styleId="{15442906-35E1-4C47-BAB6-46DEF36EBE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06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Zeenat_\UMBC\MS_Study\Sem1-StudyMaterial\Data%20Visualization\Project\PM2.5AllBef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Edgewood/240251001/PM2.5-88101/3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Sheet1!$B$2:$B$1005</c:f>
              <c:numCache>
                <c:formatCode>m/d/yyyy</c:formatCode>
                <c:ptCount val="1004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42882</c:v>
                </c:pt>
                <c:pt idx="146">
                  <c:v>42883</c:v>
                </c:pt>
                <c:pt idx="147">
                  <c:v>42884</c:v>
                </c:pt>
                <c:pt idx="148">
                  <c:v>42885</c:v>
                </c:pt>
                <c:pt idx="149">
                  <c:v>42886</c:v>
                </c:pt>
                <c:pt idx="150">
                  <c:v>42887</c:v>
                </c:pt>
                <c:pt idx="151">
                  <c:v>42888</c:v>
                </c:pt>
                <c:pt idx="152">
                  <c:v>42889</c:v>
                </c:pt>
                <c:pt idx="153">
                  <c:v>42890</c:v>
                </c:pt>
                <c:pt idx="154">
                  <c:v>42891</c:v>
                </c:pt>
                <c:pt idx="155">
                  <c:v>42892</c:v>
                </c:pt>
                <c:pt idx="156">
                  <c:v>42893</c:v>
                </c:pt>
                <c:pt idx="157">
                  <c:v>42894</c:v>
                </c:pt>
                <c:pt idx="158">
                  <c:v>42895</c:v>
                </c:pt>
                <c:pt idx="159">
                  <c:v>42896</c:v>
                </c:pt>
                <c:pt idx="160">
                  <c:v>42897</c:v>
                </c:pt>
                <c:pt idx="161">
                  <c:v>42898</c:v>
                </c:pt>
                <c:pt idx="162">
                  <c:v>42899</c:v>
                </c:pt>
                <c:pt idx="163">
                  <c:v>42900</c:v>
                </c:pt>
                <c:pt idx="164">
                  <c:v>42901</c:v>
                </c:pt>
                <c:pt idx="165">
                  <c:v>42902</c:v>
                </c:pt>
                <c:pt idx="166">
                  <c:v>42903</c:v>
                </c:pt>
                <c:pt idx="167">
                  <c:v>42904</c:v>
                </c:pt>
                <c:pt idx="168">
                  <c:v>42905</c:v>
                </c:pt>
                <c:pt idx="169">
                  <c:v>42906</c:v>
                </c:pt>
                <c:pt idx="170">
                  <c:v>42907</c:v>
                </c:pt>
                <c:pt idx="171">
                  <c:v>42908</c:v>
                </c:pt>
                <c:pt idx="172">
                  <c:v>42909</c:v>
                </c:pt>
                <c:pt idx="173">
                  <c:v>42910</c:v>
                </c:pt>
                <c:pt idx="174">
                  <c:v>42911</c:v>
                </c:pt>
                <c:pt idx="175">
                  <c:v>42912</c:v>
                </c:pt>
                <c:pt idx="176">
                  <c:v>42913</c:v>
                </c:pt>
                <c:pt idx="177">
                  <c:v>42914</c:v>
                </c:pt>
                <c:pt idx="178">
                  <c:v>42915</c:v>
                </c:pt>
                <c:pt idx="179">
                  <c:v>42916</c:v>
                </c:pt>
                <c:pt idx="180">
                  <c:v>42917</c:v>
                </c:pt>
                <c:pt idx="181">
                  <c:v>42918</c:v>
                </c:pt>
                <c:pt idx="182">
                  <c:v>42919</c:v>
                </c:pt>
                <c:pt idx="183">
                  <c:v>42920</c:v>
                </c:pt>
                <c:pt idx="184">
                  <c:v>42921</c:v>
                </c:pt>
                <c:pt idx="185">
                  <c:v>42922</c:v>
                </c:pt>
                <c:pt idx="186">
                  <c:v>42923</c:v>
                </c:pt>
                <c:pt idx="187">
                  <c:v>42924</c:v>
                </c:pt>
                <c:pt idx="188">
                  <c:v>42925</c:v>
                </c:pt>
                <c:pt idx="189">
                  <c:v>42926</c:v>
                </c:pt>
                <c:pt idx="190">
                  <c:v>42927</c:v>
                </c:pt>
                <c:pt idx="191">
                  <c:v>42928</c:v>
                </c:pt>
                <c:pt idx="192">
                  <c:v>42929</c:v>
                </c:pt>
                <c:pt idx="193">
                  <c:v>42930</c:v>
                </c:pt>
                <c:pt idx="194">
                  <c:v>42931</c:v>
                </c:pt>
                <c:pt idx="195">
                  <c:v>42932</c:v>
                </c:pt>
                <c:pt idx="196">
                  <c:v>42933</c:v>
                </c:pt>
                <c:pt idx="197">
                  <c:v>42934</c:v>
                </c:pt>
                <c:pt idx="198">
                  <c:v>42935</c:v>
                </c:pt>
                <c:pt idx="199">
                  <c:v>42936</c:v>
                </c:pt>
                <c:pt idx="200">
                  <c:v>42937</c:v>
                </c:pt>
                <c:pt idx="201">
                  <c:v>42938</c:v>
                </c:pt>
                <c:pt idx="202">
                  <c:v>42939</c:v>
                </c:pt>
                <c:pt idx="203">
                  <c:v>42940</c:v>
                </c:pt>
                <c:pt idx="204">
                  <c:v>42941</c:v>
                </c:pt>
                <c:pt idx="205">
                  <c:v>42942</c:v>
                </c:pt>
                <c:pt idx="206">
                  <c:v>42943</c:v>
                </c:pt>
                <c:pt idx="207">
                  <c:v>42944</c:v>
                </c:pt>
                <c:pt idx="208">
                  <c:v>42945</c:v>
                </c:pt>
                <c:pt idx="209">
                  <c:v>42946</c:v>
                </c:pt>
                <c:pt idx="210">
                  <c:v>42947</c:v>
                </c:pt>
                <c:pt idx="211">
                  <c:v>42948</c:v>
                </c:pt>
                <c:pt idx="212">
                  <c:v>42949</c:v>
                </c:pt>
                <c:pt idx="213">
                  <c:v>42950</c:v>
                </c:pt>
                <c:pt idx="214">
                  <c:v>42951</c:v>
                </c:pt>
                <c:pt idx="215">
                  <c:v>42952</c:v>
                </c:pt>
                <c:pt idx="216">
                  <c:v>42953</c:v>
                </c:pt>
                <c:pt idx="217">
                  <c:v>42954</c:v>
                </c:pt>
                <c:pt idx="218">
                  <c:v>42955</c:v>
                </c:pt>
                <c:pt idx="219">
                  <c:v>42956</c:v>
                </c:pt>
                <c:pt idx="220">
                  <c:v>42957</c:v>
                </c:pt>
                <c:pt idx="221">
                  <c:v>42958</c:v>
                </c:pt>
                <c:pt idx="222">
                  <c:v>42959</c:v>
                </c:pt>
                <c:pt idx="223">
                  <c:v>42960</c:v>
                </c:pt>
                <c:pt idx="224">
                  <c:v>42961</c:v>
                </c:pt>
                <c:pt idx="225">
                  <c:v>42962</c:v>
                </c:pt>
                <c:pt idx="226">
                  <c:v>42963</c:v>
                </c:pt>
                <c:pt idx="227">
                  <c:v>42964</c:v>
                </c:pt>
                <c:pt idx="228">
                  <c:v>42965</c:v>
                </c:pt>
                <c:pt idx="229">
                  <c:v>42966</c:v>
                </c:pt>
                <c:pt idx="230">
                  <c:v>42967</c:v>
                </c:pt>
                <c:pt idx="231">
                  <c:v>42968</c:v>
                </c:pt>
                <c:pt idx="232">
                  <c:v>42969</c:v>
                </c:pt>
                <c:pt idx="233">
                  <c:v>42970</c:v>
                </c:pt>
                <c:pt idx="234">
                  <c:v>42971</c:v>
                </c:pt>
                <c:pt idx="235">
                  <c:v>42972</c:v>
                </c:pt>
                <c:pt idx="236">
                  <c:v>42973</c:v>
                </c:pt>
                <c:pt idx="237">
                  <c:v>42974</c:v>
                </c:pt>
                <c:pt idx="238">
                  <c:v>42975</c:v>
                </c:pt>
                <c:pt idx="239">
                  <c:v>42976</c:v>
                </c:pt>
                <c:pt idx="240">
                  <c:v>42977</c:v>
                </c:pt>
                <c:pt idx="241">
                  <c:v>42978</c:v>
                </c:pt>
                <c:pt idx="242">
                  <c:v>42979</c:v>
                </c:pt>
                <c:pt idx="243">
                  <c:v>42980</c:v>
                </c:pt>
                <c:pt idx="244">
                  <c:v>42981</c:v>
                </c:pt>
                <c:pt idx="245">
                  <c:v>42982</c:v>
                </c:pt>
                <c:pt idx="246">
                  <c:v>42983</c:v>
                </c:pt>
                <c:pt idx="247">
                  <c:v>42984</c:v>
                </c:pt>
                <c:pt idx="248">
                  <c:v>42985</c:v>
                </c:pt>
                <c:pt idx="249">
                  <c:v>42986</c:v>
                </c:pt>
                <c:pt idx="250">
                  <c:v>42987</c:v>
                </c:pt>
                <c:pt idx="251">
                  <c:v>42988</c:v>
                </c:pt>
                <c:pt idx="252">
                  <c:v>42989</c:v>
                </c:pt>
                <c:pt idx="253">
                  <c:v>42990</c:v>
                </c:pt>
                <c:pt idx="254">
                  <c:v>42991</c:v>
                </c:pt>
                <c:pt idx="255">
                  <c:v>42992</c:v>
                </c:pt>
                <c:pt idx="256">
                  <c:v>42993</c:v>
                </c:pt>
                <c:pt idx="257">
                  <c:v>42994</c:v>
                </c:pt>
                <c:pt idx="258">
                  <c:v>42995</c:v>
                </c:pt>
                <c:pt idx="259">
                  <c:v>42996</c:v>
                </c:pt>
                <c:pt idx="260">
                  <c:v>42997</c:v>
                </c:pt>
                <c:pt idx="261">
                  <c:v>42998</c:v>
                </c:pt>
                <c:pt idx="262">
                  <c:v>42999</c:v>
                </c:pt>
                <c:pt idx="263">
                  <c:v>43000</c:v>
                </c:pt>
                <c:pt idx="264">
                  <c:v>43001</c:v>
                </c:pt>
                <c:pt idx="265">
                  <c:v>43002</c:v>
                </c:pt>
                <c:pt idx="266">
                  <c:v>43003</c:v>
                </c:pt>
                <c:pt idx="267">
                  <c:v>43004</c:v>
                </c:pt>
                <c:pt idx="268">
                  <c:v>43005</c:v>
                </c:pt>
                <c:pt idx="269">
                  <c:v>43006</c:v>
                </c:pt>
                <c:pt idx="270">
                  <c:v>43007</c:v>
                </c:pt>
                <c:pt idx="271">
                  <c:v>43008</c:v>
                </c:pt>
                <c:pt idx="272">
                  <c:v>43009</c:v>
                </c:pt>
                <c:pt idx="273">
                  <c:v>43010</c:v>
                </c:pt>
                <c:pt idx="274">
                  <c:v>43011</c:v>
                </c:pt>
                <c:pt idx="275">
                  <c:v>43012</c:v>
                </c:pt>
                <c:pt idx="276">
                  <c:v>43013</c:v>
                </c:pt>
                <c:pt idx="277">
                  <c:v>43014</c:v>
                </c:pt>
                <c:pt idx="278">
                  <c:v>43015</c:v>
                </c:pt>
                <c:pt idx="279">
                  <c:v>43016</c:v>
                </c:pt>
                <c:pt idx="280">
                  <c:v>43017</c:v>
                </c:pt>
                <c:pt idx="281">
                  <c:v>43018</c:v>
                </c:pt>
                <c:pt idx="282">
                  <c:v>43019</c:v>
                </c:pt>
                <c:pt idx="283">
                  <c:v>43020</c:v>
                </c:pt>
                <c:pt idx="284">
                  <c:v>43021</c:v>
                </c:pt>
                <c:pt idx="285">
                  <c:v>43022</c:v>
                </c:pt>
                <c:pt idx="286">
                  <c:v>43023</c:v>
                </c:pt>
                <c:pt idx="287">
                  <c:v>43024</c:v>
                </c:pt>
                <c:pt idx="288">
                  <c:v>43025</c:v>
                </c:pt>
                <c:pt idx="289">
                  <c:v>43026</c:v>
                </c:pt>
                <c:pt idx="290">
                  <c:v>43027</c:v>
                </c:pt>
                <c:pt idx="291">
                  <c:v>43028</c:v>
                </c:pt>
                <c:pt idx="292">
                  <c:v>43029</c:v>
                </c:pt>
                <c:pt idx="293">
                  <c:v>43030</c:v>
                </c:pt>
                <c:pt idx="294">
                  <c:v>43031</c:v>
                </c:pt>
                <c:pt idx="295">
                  <c:v>43032</c:v>
                </c:pt>
                <c:pt idx="296">
                  <c:v>43033</c:v>
                </c:pt>
                <c:pt idx="297">
                  <c:v>43034</c:v>
                </c:pt>
                <c:pt idx="298">
                  <c:v>43035</c:v>
                </c:pt>
                <c:pt idx="299">
                  <c:v>43036</c:v>
                </c:pt>
                <c:pt idx="300">
                  <c:v>43037</c:v>
                </c:pt>
                <c:pt idx="301">
                  <c:v>43038</c:v>
                </c:pt>
                <c:pt idx="302">
                  <c:v>43039</c:v>
                </c:pt>
                <c:pt idx="303">
                  <c:v>43040</c:v>
                </c:pt>
                <c:pt idx="304">
                  <c:v>43041</c:v>
                </c:pt>
                <c:pt idx="305">
                  <c:v>43042</c:v>
                </c:pt>
                <c:pt idx="306">
                  <c:v>43043</c:v>
                </c:pt>
                <c:pt idx="307">
                  <c:v>43044</c:v>
                </c:pt>
                <c:pt idx="308">
                  <c:v>43045</c:v>
                </c:pt>
                <c:pt idx="309">
                  <c:v>43046</c:v>
                </c:pt>
                <c:pt idx="310">
                  <c:v>43047</c:v>
                </c:pt>
                <c:pt idx="311">
                  <c:v>43048</c:v>
                </c:pt>
                <c:pt idx="312">
                  <c:v>43049</c:v>
                </c:pt>
                <c:pt idx="313">
                  <c:v>43050</c:v>
                </c:pt>
                <c:pt idx="314">
                  <c:v>43051</c:v>
                </c:pt>
                <c:pt idx="315">
                  <c:v>43052</c:v>
                </c:pt>
                <c:pt idx="316">
                  <c:v>43053</c:v>
                </c:pt>
                <c:pt idx="317">
                  <c:v>43054</c:v>
                </c:pt>
                <c:pt idx="318">
                  <c:v>43055</c:v>
                </c:pt>
                <c:pt idx="319">
                  <c:v>43056</c:v>
                </c:pt>
                <c:pt idx="320">
                  <c:v>43057</c:v>
                </c:pt>
                <c:pt idx="321">
                  <c:v>43058</c:v>
                </c:pt>
                <c:pt idx="322">
                  <c:v>43059</c:v>
                </c:pt>
                <c:pt idx="323">
                  <c:v>43060</c:v>
                </c:pt>
                <c:pt idx="324">
                  <c:v>43061</c:v>
                </c:pt>
                <c:pt idx="325">
                  <c:v>43062</c:v>
                </c:pt>
                <c:pt idx="326">
                  <c:v>43063</c:v>
                </c:pt>
                <c:pt idx="327">
                  <c:v>43064</c:v>
                </c:pt>
                <c:pt idx="328">
                  <c:v>43065</c:v>
                </c:pt>
                <c:pt idx="329">
                  <c:v>43066</c:v>
                </c:pt>
                <c:pt idx="330">
                  <c:v>43067</c:v>
                </c:pt>
                <c:pt idx="331">
                  <c:v>43068</c:v>
                </c:pt>
                <c:pt idx="332">
                  <c:v>43069</c:v>
                </c:pt>
                <c:pt idx="333">
                  <c:v>43070</c:v>
                </c:pt>
                <c:pt idx="334">
                  <c:v>43071</c:v>
                </c:pt>
                <c:pt idx="335">
                  <c:v>43072</c:v>
                </c:pt>
                <c:pt idx="336">
                  <c:v>43073</c:v>
                </c:pt>
                <c:pt idx="337">
                  <c:v>43074</c:v>
                </c:pt>
                <c:pt idx="338">
                  <c:v>43075</c:v>
                </c:pt>
                <c:pt idx="339">
                  <c:v>43076</c:v>
                </c:pt>
                <c:pt idx="340">
                  <c:v>43077</c:v>
                </c:pt>
                <c:pt idx="341">
                  <c:v>43078</c:v>
                </c:pt>
                <c:pt idx="342">
                  <c:v>43079</c:v>
                </c:pt>
                <c:pt idx="343">
                  <c:v>43080</c:v>
                </c:pt>
                <c:pt idx="344">
                  <c:v>43081</c:v>
                </c:pt>
                <c:pt idx="345">
                  <c:v>43082</c:v>
                </c:pt>
                <c:pt idx="346">
                  <c:v>43083</c:v>
                </c:pt>
                <c:pt idx="347">
                  <c:v>43084</c:v>
                </c:pt>
                <c:pt idx="348">
                  <c:v>43085</c:v>
                </c:pt>
                <c:pt idx="349">
                  <c:v>43086</c:v>
                </c:pt>
                <c:pt idx="350">
                  <c:v>43087</c:v>
                </c:pt>
                <c:pt idx="351">
                  <c:v>43088</c:v>
                </c:pt>
                <c:pt idx="352">
                  <c:v>43089</c:v>
                </c:pt>
                <c:pt idx="353">
                  <c:v>43090</c:v>
                </c:pt>
                <c:pt idx="354">
                  <c:v>43091</c:v>
                </c:pt>
                <c:pt idx="355">
                  <c:v>43092</c:v>
                </c:pt>
                <c:pt idx="356">
                  <c:v>43093</c:v>
                </c:pt>
                <c:pt idx="357">
                  <c:v>43094</c:v>
                </c:pt>
                <c:pt idx="358">
                  <c:v>43095</c:v>
                </c:pt>
                <c:pt idx="359">
                  <c:v>43096</c:v>
                </c:pt>
                <c:pt idx="360">
                  <c:v>43097</c:v>
                </c:pt>
                <c:pt idx="361">
                  <c:v>43098</c:v>
                </c:pt>
                <c:pt idx="362">
                  <c:v>43099</c:v>
                </c:pt>
                <c:pt idx="363">
                  <c:v>43100</c:v>
                </c:pt>
                <c:pt idx="364">
                  <c:v>43101</c:v>
                </c:pt>
                <c:pt idx="365">
                  <c:v>43102</c:v>
                </c:pt>
                <c:pt idx="366">
                  <c:v>43103</c:v>
                </c:pt>
                <c:pt idx="367">
                  <c:v>43104</c:v>
                </c:pt>
                <c:pt idx="368">
                  <c:v>43105</c:v>
                </c:pt>
                <c:pt idx="369">
                  <c:v>43106</c:v>
                </c:pt>
                <c:pt idx="370">
                  <c:v>43107</c:v>
                </c:pt>
                <c:pt idx="371">
                  <c:v>43108</c:v>
                </c:pt>
                <c:pt idx="372">
                  <c:v>43109</c:v>
                </c:pt>
                <c:pt idx="373">
                  <c:v>43110</c:v>
                </c:pt>
                <c:pt idx="374">
                  <c:v>43111</c:v>
                </c:pt>
                <c:pt idx="375">
                  <c:v>43112</c:v>
                </c:pt>
                <c:pt idx="376">
                  <c:v>43113</c:v>
                </c:pt>
                <c:pt idx="377">
                  <c:v>43114</c:v>
                </c:pt>
                <c:pt idx="378">
                  <c:v>43115</c:v>
                </c:pt>
                <c:pt idx="379">
                  <c:v>43116</c:v>
                </c:pt>
                <c:pt idx="380">
                  <c:v>43117</c:v>
                </c:pt>
                <c:pt idx="381">
                  <c:v>43118</c:v>
                </c:pt>
                <c:pt idx="382">
                  <c:v>43119</c:v>
                </c:pt>
                <c:pt idx="383">
                  <c:v>43120</c:v>
                </c:pt>
                <c:pt idx="384">
                  <c:v>43121</c:v>
                </c:pt>
                <c:pt idx="385">
                  <c:v>43122</c:v>
                </c:pt>
                <c:pt idx="386">
                  <c:v>43123</c:v>
                </c:pt>
                <c:pt idx="387">
                  <c:v>43124</c:v>
                </c:pt>
                <c:pt idx="388">
                  <c:v>43125</c:v>
                </c:pt>
                <c:pt idx="389">
                  <c:v>43126</c:v>
                </c:pt>
                <c:pt idx="390">
                  <c:v>43127</c:v>
                </c:pt>
                <c:pt idx="391">
                  <c:v>43128</c:v>
                </c:pt>
                <c:pt idx="392">
                  <c:v>43129</c:v>
                </c:pt>
                <c:pt idx="393">
                  <c:v>43130</c:v>
                </c:pt>
                <c:pt idx="394">
                  <c:v>43131</c:v>
                </c:pt>
                <c:pt idx="395">
                  <c:v>43132</c:v>
                </c:pt>
                <c:pt idx="396">
                  <c:v>43133</c:v>
                </c:pt>
                <c:pt idx="397">
                  <c:v>43134</c:v>
                </c:pt>
                <c:pt idx="398">
                  <c:v>43135</c:v>
                </c:pt>
                <c:pt idx="399">
                  <c:v>43136</c:v>
                </c:pt>
                <c:pt idx="400">
                  <c:v>43137</c:v>
                </c:pt>
                <c:pt idx="401">
                  <c:v>43138</c:v>
                </c:pt>
                <c:pt idx="402">
                  <c:v>43139</c:v>
                </c:pt>
                <c:pt idx="403">
                  <c:v>43140</c:v>
                </c:pt>
                <c:pt idx="404">
                  <c:v>43141</c:v>
                </c:pt>
                <c:pt idx="405">
                  <c:v>43142</c:v>
                </c:pt>
                <c:pt idx="406">
                  <c:v>43143</c:v>
                </c:pt>
                <c:pt idx="407">
                  <c:v>43144</c:v>
                </c:pt>
                <c:pt idx="408">
                  <c:v>43145</c:v>
                </c:pt>
                <c:pt idx="409">
                  <c:v>43146</c:v>
                </c:pt>
                <c:pt idx="410">
                  <c:v>43147</c:v>
                </c:pt>
                <c:pt idx="411">
                  <c:v>43148</c:v>
                </c:pt>
                <c:pt idx="412">
                  <c:v>43149</c:v>
                </c:pt>
                <c:pt idx="413">
                  <c:v>43150</c:v>
                </c:pt>
                <c:pt idx="414">
                  <c:v>43151</c:v>
                </c:pt>
                <c:pt idx="415">
                  <c:v>43152</c:v>
                </c:pt>
                <c:pt idx="416">
                  <c:v>43153</c:v>
                </c:pt>
                <c:pt idx="417">
                  <c:v>43154</c:v>
                </c:pt>
                <c:pt idx="418">
                  <c:v>43155</c:v>
                </c:pt>
                <c:pt idx="419">
                  <c:v>43156</c:v>
                </c:pt>
                <c:pt idx="420">
                  <c:v>43157</c:v>
                </c:pt>
                <c:pt idx="421">
                  <c:v>43158</c:v>
                </c:pt>
                <c:pt idx="422">
                  <c:v>43159</c:v>
                </c:pt>
                <c:pt idx="423">
                  <c:v>43160</c:v>
                </c:pt>
                <c:pt idx="424">
                  <c:v>43161</c:v>
                </c:pt>
                <c:pt idx="425">
                  <c:v>43162</c:v>
                </c:pt>
                <c:pt idx="426">
                  <c:v>43163</c:v>
                </c:pt>
                <c:pt idx="427">
                  <c:v>43164</c:v>
                </c:pt>
                <c:pt idx="428">
                  <c:v>43165</c:v>
                </c:pt>
                <c:pt idx="429">
                  <c:v>43166</c:v>
                </c:pt>
                <c:pt idx="430">
                  <c:v>43167</c:v>
                </c:pt>
                <c:pt idx="431">
                  <c:v>43168</c:v>
                </c:pt>
                <c:pt idx="432">
                  <c:v>43169</c:v>
                </c:pt>
                <c:pt idx="433">
                  <c:v>43170</c:v>
                </c:pt>
                <c:pt idx="434">
                  <c:v>43171</c:v>
                </c:pt>
                <c:pt idx="435">
                  <c:v>43172</c:v>
                </c:pt>
                <c:pt idx="436">
                  <c:v>43173</c:v>
                </c:pt>
                <c:pt idx="437">
                  <c:v>43174</c:v>
                </c:pt>
                <c:pt idx="438">
                  <c:v>43175</c:v>
                </c:pt>
                <c:pt idx="439">
                  <c:v>43176</c:v>
                </c:pt>
                <c:pt idx="440">
                  <c:v>43177</c:v>
                </c:pt>
                <c:pt idx="441">
                  <c:v>43178</c:v>
                </c:pt>
                <c:pt idx="442">
                  <c:v>43179</c:v>
                </c:pt>
                <c:pt idx="443">
                  <c:v>43180</c:v>
                </c:pt>
                <c:pt idx="444">
                  <c:v>43181</c:v>
                </c:pt>
                <c:pt idx="445">
                  <c:v>43182</c:v>
                </c:pt>
                <c:pt idx="446">
                  <c:v>43183</c:v>
                </c:pt>
                <c:pt idx="447">
                  <c:v>43184</c:v>
                </c:pt>
                <c:pt idx="448">
                  <c:v>43185</c:v>
                </c:pt>
                <c:pt idx="449">
                  <c:v>43186</c:v>
                </c:pt>
                <c:pt idx="450">
                  <c:v>43187</c:v>
                </c:pt>
                <c:pt idx="451">
                  <c:v>43188</c:v>
                </c:pt>
                <c:pt idx="452">
                  <c:v>43189</c:v>
                </c:pt>
                <c:pt idx="453">
                  <c:v>43190</c:v>
                </c:pt>
                <c:pt idx="454">
                  <c:v>43191</c:v>
                </c:pt>
                <c:pt idx="455">
                  <c:v>43192</c:v>
                </c:pt>
                <c:pt idx="456">
                  <c:v>43193</c:v>
                </c:pt>
                <c:pt idx="457">
                  <c:v>43194</c:v>
                </c:pt>
                <c:pt idx="458">
                  <c:v>43195</c:v>
                </c:pt>
                <c:pt idx="459">
                  <c:v>43196</c:v>
                </c:pt>
                <c:pt idx="460">
                  <c:v>43197</c:v>
                </c:pt>
                <c:pt idx="461">
                  <c:v>43198</c:v>
                </c:pt>
                <c:pt idx="462">
                  <c:v>43199</c:v>
                </c:pt>
                <c:pt idx="463">
                  <c:v>43200</c:v>
                </c:pt>
                <c:pt idx="464">
                  <c:v>43201</c:v>
                </c:pt>
                <c:pt idx="465">
                  <c:v>43202</c:v>
                </c:pt>
                <c:pt idx="466">
                  <c:v>43203</c:v>
                </c:pt>
                <c:pt idx="467">
                  <c:v>43204</c:v>
                </c:pt>
                <c:pt idx="468">
                  <c:v>43205</c:v>
                </c:pt>
                <c:pt idx="469">
                  <c:v>43206</c:v>
                </c:pt>
                <c:pt idx="470">
                  <c:v>43207</c:v>
                </c:pt>
                <c:pt idx="471">
                  <c:v>43208</c:v>
                </c:pt>
                <c:pt idx="472">
                  <c:v>43209</c:v>
                </c:pt>
                <c:pt idx="473">
                  <c:v>43210</c:v>
                </c:pt>
                <c:pt idx="474">
                  <c:v>43211</c:v>
                </c:pt>
                <c:pt idx="475">
                  <c:v>43212</c:v>
                </c:pt>
                <c:pt idx="476">
                  <c:v>43213</c:v>
                </c:pt>
                <c:pt idx="477">
                  <c:v>43214</c:v>
                </c:pt>
                <c:pt idx="478">
                  <c:v>43215</c:v>
                </c:pt>
                <c:pt idx="479">
                  <c:v>43216</c:v>
                </c:pt>
                <c:pt idx="480">
                  <c:v>43217</c:v>
                </c:pt>
                <c:pt idx="481">
                  <c:v>43218</c:v>
                </c:pt>
                <c:pt idx="482">
                  <c:v>43219</c:v>
                </c:pt>
                <c:pt idx="483">
                  <c:v>43220</c:v>
                </c:pt>
                <c:pt idx="484">
                  <c:v>43221</c:v>
                </c:pt>
                <c:pt idx="485">
                  <c:v>43222</c:v>
                </c:pt>
                <c:pt idx="486">
                  <c:v>43223</c:v>
                </c:pt>
                <c:pt idx="487">
                  <c:v>43224</c:v>
                </c:pt>
                <c:pt idx="488">
                  <c:v>43225</c:v>
                </c:pt>
                <c:pt idx="489">
                  <c:v>43226</c:v>
                </c:pt>
                <c:pt idx="490">
                  <c:v>43227</c:v>
                </c:pt>
                <c:pt idx="491">
                  <c:v>43228</c:v>
                </c:pt>
                <c:pt idx="492">
                  <c:v>43229</c:v>
                </c:pt>
                <c:pt idx="493">
                  <c:v>43230</c:v>
                </c:pt>
                <c:pt idx="494">
                  <c:v>43231</c:v>
                </c:pt>
                <c:pt idx="495">
                  <c:v>43232</c:v>
                </c:pt>
                <c:pt idx="496">
                  <c:v>43233</c:v>
                </c:pt>
                <c:pt idx="497">
                  <c:v>43234</c:v>
                </c:pt>
                <c:pt idx="498">
                  <c:v>43235</c:v>
                </c:pt>
                <c:pt idx="499">
                  <c:v>43236</c:v>
                </c:pt>
                <c:pt idx="500">
                  <c:v>43237</c:v>
                </c:pt>
                <c:pt idx="501">
                  <c:v>43238</c:v>
                </c:pt>
                <c:pt idx="502">
                  <c:v>43239</c:v>
                </c:pt>
                <c:pt idx="503">
                  <c:v>43240</c:v>
                </c:pt>
                <c:pt idx="504">
                  <c:v>43241</c:v>
                </c:pt>
                <c:pt idx="505">
                  <c:v>43242</c:v>
                </c:pt>
                <c:pt idx="506">
                  <c:v>43243</c:v>
                </c:pt>
                <c:pt idx="507">
                  <c:v>43244</c:v>
                </c:pt>
                <c:pt idx="508">
                  <c:v>43245</c:v>
                </c:pt>
                <c:pt idx="509">
                  <c:v>43246</c:v>
                </c:pt>
                <c:pt idx="510">
                  <c:v>43247</c:v>
                </c:pt>
                <c:pt idx="511">
                  <c:v>43248</c:v>
                </c:pt>
                <c:pt idx="512">
                  <c:v>43249</c:v>
                </c:pt>
                <c:pt idx="513">
                  <c:v>43250</c:v>
                </c:pt>
                <c:pt idx="514">
                  <c:v>43251</c:v>
                </c:pt>
                <c:pt idx="515">
                  <c:v>43252</c:v>
                </c:pt>
                <c:pt idx="516">
                  <c:v>43253</c:v>
                </c:pt>
                <c:pt idx="517">
                  <c:v>43254</c:v>
                </c:pt>
                <c:pt idx="518">
                  <c:v>43255</c:v>
                </c:pt>
                <c:pt idx="519">
                  <c:v>43256</c:v>
                </c:pt>
                <c:pt idx="520">
                  <c:v>43257</c:v>
                </c:pt>
                <c:pt idx="521">
                  <c:v>43258</c:v>
                </c:pt>
                <c:pt idx="522">
                  <c:v>43259</c:v>
                </c:pt>
                <c:pt idx="523">
                  <c:v>43260</c:v>
                </c:pt>
                <c:pt idx="524">
                  <c:v>43261</c:v>
                </c:pt>
                <c:pt idx="525">
                  <c:v>43262</c:v>
                </c:pt>
                <c:pt idx="526">
                  <c:v>43263</c:v>
                </c:pt>
                <c:pt idx="527">
                  <c:v>43264</c:v>
                </c:pt>
                <c:pt idx="528">
                  <c:v>43265</c:v>
                </c:pt>
                <c:pt idx="529">
                  <c:v>43266</c:v>
                </c:pt>
                <c:pt idx="530">
                  <c:v>43267</c:v>
                </c:pt>
                <c:pt idx="531">
                  <c:v>43268</c:v>
                </c:pt>
                <c:pt idx="532">
                  <c:v>43269</c:v>
                </c:pt>
                <c:pt idx="533">
                  <c:v>43270</c:v>
                </c:pt>
                <c:pt idx="534">
                  <c:v>43271</c:v>
                </c:pt>
                <c:pt idx="535">
                  <c:v>43272</c:v>
                </c:pt>
                <c:pt idx="536">
                  <c:v>43273</c:v>
                </c:pt>
                <c:pt idx="537">
                  <c:v>43274</c:v>
                </c:pt>
                <c:pt idx="538">
                  <c:v>43275</c:v>
                </c:pt>
                <c:pt idx="539">
                  <c:v>43276</c:v>
                </c:pt>
                <c:pt idx="540">
                  <c:v>43277</c:v>
                </c:pt>
                <c:pt idx="541">
                  <c:v>43278</c:v>
                </c:pt>
                <c:pt idx="542">
                  <c:v>43279</c:v>
                </c:pt>
                <c:pt idx="543">
                  <c:v>43280</c:v>
                </c:pt>
                <c:pt idx="544">
                  <c:v>43281</c:v>
                </c:pt>
                <c:pt idx="545">
                  <c:v>43282</c:v>
                </c:pt>
                <c:pt idx="546">
                  <c:v>43283</c:v>
                </c:pt>
                <c:pt idx="547">
                  <c:v>43284</c:v>
                </c:pt>
                <c:pt idx="548">
                  <c:v>43285</c:v>
                </c:pt>
                <c:pt idx="549">
                  <c:v>43286</c:v>
                </c:pt>
                <c:pt idx="550">
                  <c:v>43287</c:v>
                </c:pt>
                <c:pt idx="551">
                  <c:v>43288</c:v>
                </c:pt>
                <c:pt idx="552">
                  <c:v>43289</c:v>
                </c:pt>
                <c:pt idx="553">
                  <c:v>43290</c:v>
                </c:pt>
                <c:pt idx="554">
                  <c:v>43291</c:v>
                </c:pt>
                <c:pt idx="555">
                  <c:v>43292</c:v>
                </c:pt>
                <c:pt idx="556">
                  <c:v>43293</c:v>
                </c:pt>
                <c:pt idx="557">
                  <c:v>43294</c:v>
                </c:pt>
                <c:pt idx="558">
                  <c:v>43295</c:v>
                </c:pt>
                <c:pt idx="559">
                  <c:v>43296</c:v>
                </c:pt>
                <c:pt idx="560">
                  <c:v>43297</c:v>
                </c:pt>
                <c:pt idx="561">
                  <c:v>43298</c:v>
                </c:pt>
                <c:pt idx="562">
                  <c:v>43299</c:v>
                </c:pt>
                <c:pt idx="563">
                  <c:v>43300</c:v>
                </c:pt>
                <c:pt idx="564">
                  <c:v>43301</c:v>
                </c:pt>
                <c:pt idx="565">
                  <c:v>43302</c:v>
                </c:pt>
                <c:pt idx="566">
                  <c:v>43303</c:v>
                </c:pt>
                <c:pt idx="567">
                  <c:v>43304</c:v>
                </c:pt>
                <c:pt idx="568">
                  <c:v>43305</c:v>
                </c:pt>
                <c:pt idx="569">
                  <c:v>43306</c:v>
                </c:pt>
                <c:pt idx="570">
                  <c:v>43307</c:v>
                </c:pt>
                <c:pt idx="571">
                  <c:v>43308</c:v>
                </c:pt>
                <c:pt idx="572">
                  <c:v>43309</c:v>
                </c:pt>
                <c:pt idx="573">
                  <c:v>43310</c:v>
                </c:pt>
                <c:pt idx="574">
                  <c:v>43311</c:v>
                </c:pt>
                <c:pt idx="575">
                  <c:v>43312</c:v>
                </c:pt>
                <c:pt idx="576">
                  <c:v>43313</c:v>
                </c:pt>
                <c:pt idx="577">
                  <c:v>43314</c:v>
                </c:pt>
                <c:pt idx="578">
                  <c:v>43315</c:v>
                </c:pt>
                <c:pt idx="579">
                  <c:v>43316</c:v>
                </c:pt>
                <c:pt idx="580">
                  <c:v>43317</c:v>
                </c:pt>
                <c:pt idx="581">
                  <c:v>43318</c:v>
                </c:pt>
                <c:pt idx="582">
                  <c:v>43319</c:v>
                </c:pt>
                <c:pt idx="583">
                  <c:v>43320</c:v>
                </c:pt>
                <c:pt idx="584">
                  <c:v>43321</c:v>
                </c:pt>
                <c:pt idx="585">
                  <c:v>43322</c:v>
                </c:pt>
                <c:pt idx="586">
                  <c:v>43323</c:v>
                </c:pt>
                <c:pt idx="587">
                  <c:v>43324</c:v>
                </c:pt>
                <c:pt idx="588">
                  <c:v>43325</c:v>
                </c:pt>
                <c:pt idx="589">
                  <c:v>43326</c:v>
                </c:pt>
                <c:pt idx="590">
                  <c:v>43327</c:v>
                </c:pt>
                <c:pt idx="591">
                  <c:v>43328</c:v>
                </c:pt>
                <c:pt idx="592">
                  <c:v>43329</c:v>
                </c:pt>
                <c:pt idx="593">
                  <c:v>43330</c:v>
                </c:pt>
                <c:pt idx="594">
                  <c:v>43331</c:v>
                </c:pt>
                <c:pt idx="595">
                  <c:v>43332</c:v>
                </c:pt>
                <c:pt idx="596">
                  <c:v>43333</c:v>
                </c:pt>
                <c:pt idx="597">
                  <c:v>43334</c:v>
                </c:pt>
                <c:pt idx="598">
                  <c:v>43335</c:v>
                </c:pt>
                <c:pt idx="599">
                  <c:v>43336</c:v>
                </c:pt>
                <c:pt idx="600">
                  <c:v>43337</c:v>
                </c:pt>
                <c:pt idx="601">
                  <c:v>43338</c:v>
                </c:pt>
                <c:pt idx="602">
                  <c:v>43339</c:v>
                </c:pt>
                <c:pt idx="603">
                  <c:v>43340</c:v>
                </c:pt>
                <c:pt idx="604">
                  <c:v>43341</c:v>
                </c:pt>
                <c:pt idx="605">
                  <c:v>43342</c:v>
                </c:pt>
                <c:pt idx="606">
                  <c:v>43343</c:v>
                </c:pt>
                <c:pt idx="607">
                  <c:v>43344</c:v>
                </c:pt>
                <c:pt idx="608">
                  <c:v>43345</c:v>
                </c:pt>
                <c:pt idx="609">
                  <c:v>43346</c:v>
                </c:pt>
                <c:pt idx="610">
                  <c:v>43347</c:v>
                </c:pt>
                <c:pt idx="611">
                  <c:v>43348</c:v>
                </c:pt>
                <c:pt idx="612">
                  <c:v>43349</c:v>
                </c:pt>
                <c:pt idx="613">
                  <c:v>43350</c:v>
                </c:pt>
                <c:pt idx="614">
                  <c:v>43351</c:v>
                </c:pt>
                <c:pt idx="615">
                  <c:v>43352</c:v>
                </c:pt>
                <c:pt idx="616">
                  <c:v>43353</c:v>
                </c:pt>
                <c:pt idx="617">
                  <c:v>43354</c:v>
                </c:pt>
                <c:pt idx="618">
                  <c:v>43355</c:v>
                </c:pt>
                <c:pt idx="619">
                  <c:v>43356</c:v>
                </c:pt>
                <c:pt idx="620">
                  <c:v>43357</c:v>
                </c:pt>
                <c:pt idx="621">
                  <c:v>43358</c:v>
                </c:pt>
                <c:pt idx="622">
                  <c:v>43359</c:v>
                </c:pt>
                <c:pt idx="623">
                  <c:v>43360</c:v>
                </c:pt>
                <c:pt idx="624">
                  <c:v>43361</c:v>
                </c:pt>
                <c:pt idx="625">
                  <c:v>43362</c:v>
                </c:pt>
                <c:pt idx="626">
                  <c:v>43363</c:v>
                </c:pt>
                <c:pt idx="627">
                  <c:v>43364</c:v>
                </c:pt>
                <c:pt idx="628">
                  <c:v>43365</c:v>
                </c:pt>
                <c:pt idx="629">
                  <c:v>43366</c:v>
                </c:pt>
                <c:pt idx="630">
                  <c:v>43367</c:v>
                </c:pt>
                <c:pt idx="631">
                  <c:v>43368</c:v>
                </c:pt>
                <c:pt idx="632">
                  <c:v>43369</c:v>
                </c:pt>
                <c:pt idx="633">
                  <c:v>43370</c:v>
                </c:pt>
                <c:pt idx="634">
                  <c:v>43371</c:v>
                </c:pt>
                <c:pt idx="635">
                  <c:v>43372</c:v>
                </c:pt>
                <c:pt idx="636">
                  <c:v>43373</c:v>
                </c:pt>
                <c:pt idx="637">
                  <c:v>43374</c:v>
                </c:pt>
                <c:pt idx="638">
                  <c:v>43375</c:v>
                </c:pt>
                <c:pt idx="639">
                  <c:v>43376</c:v>
                </c:pt>
                <c:pt idx="640">
                  <c:v>43377</c:v>
                </c:pt>
                <c:pt idx="641">
                  <c:v>43378</c:v>
                </c:pt>
                <c:pt idx="642">
                  <c:v>43379</c:v>
                </c:pt>
                <c:pt idx="643">
                  <c:v>43380</c:v>
                </c:pt>
                <c:pt idx="644">
                  <c:v>43381</c:v>
                </c:pt>
                <c:pt idx="645">
                  <c:v>43382</c:v>
                </c:pt>
                <c:pt idx="646">
                  <c:v>43383</c:v>
                </c:pt>
                <c:pt idx="647">
                  <c:v>43384</c:v>
                </c:pt>
                <c:pt idx="648">
                  <c:v>43385</c:v>
                </c:pt>
                <c:pt idx="649">
                  <c:v>43386</c:v>
                </c:pt>
                <c:pt idx="650">
                  <c:v>43387</c:v>
                </c:pt>
                <c:pt idx="651">
                  <c:v>43388</c:v>
                </c:pt>
                <c:pt idx="652">
                  <c:v>43389</c:v>
                </c:pt>
                <c:pt idx="653">
                  <c:v>43390</c:v>
                </c:pt>
                <c:pt idx="654">
                  <c:v>43391</c:v>
                </c:pt>
                <c:pt idx="655">
                  <c:v>43392</c:v>
                </c:pt>
                <c:pt idx="656">
                  <c:v>43393</c:v>
                </c:pt>
                <c:pt idx="657">
                  <c:v>43394</c:v>
                </c:pt>
                <c:pt idx="658">
                  <c:v>43395</c:v>
                </c:pt>
                <c:pt idx="659">
                  <c:v>43396</c:v>
                </c:pt>
                <c:pt idx="660">
                  <c:v>43397</c:v>
                </c:pt>
                <c:pt idx="661">
                  <c:v>43398</c:v>
                </c:pt>
                <c:pt idx="662">
                  <c:v>43399</c:v>
                </c:pt>
                <c:pt idx="663">
                  <c:v>43400</c:v>
                </c:pt>
                <c:pt idx="664">
                  <c:v>43401</c:v>
                </c:pt>
                <c:pt idx="665">
                  <c:v>43402</c:v>
                </c:pt>
                <c:pt idx="666">
                  <c:v>43403</c:v>
                </c:pt>
                <c:pt idx="667">
                  <c:v>43404</c:v>
                </c:pt>
                <c:pt idx="668">
                  <c:v>43405</c:v>
                </c:pt>
                <c:pt idx="669">
                  <c:v>43406</c:v>
                </c:pt>
                <c:pt idx="670">
                  <c:v>43407</c:v>
                </c:pt>
                <c:pt idx="671">
                  <c:v>43408</c:v>
                </c:pt>
                <c:pt idx="672">
                  <c:v>43409</c:v>
                </c:pt>
                <c:pt idx="673">
                  <c:v>43410</c:v>
                </c:pt>
                <c:pt idx="674">
                  <c:v>43411</c:v>
                </c:pt>
                <c:pt idx="675">
                  <c:v>43412</c:v>
                </c:pt>
                <c:pt idx="676">
                  <c:v>43413</c:v>
                </c:pt>
                <c:pt idx="677">
                  <c:v>43414</c:v>
                </c:pt>
                <c:pt idx="678">
                  <c:v>43415</c:v>
                </c:pt>
                <c:pt idx="679">
                  <c:v>43416</c:v>
                </c:pt>
                <c:pt idx="680">
                  <c:v>43417</c:v>
                </c:pt>
                <c:pt idx="681">
                  <c:v>43418</c:v>
                </c:pt>
                <c:pt idx="682">
                  <c:v>43419</c:v>
                </c:pt>
                <c:pt idx="683">
                  <c:v>43420</c:v>
                </c:pt>
                <c:pt idx="684">
                  <c:v>43421</c:v>
                </c:pt>
                <c:pt idx="685">
                  <c:v>43422</c:v>
                </c:pt>
                <c:pt idx="686">
                  <c:v>43423</c:v>
                </c:pt>
                <c:pt idx="687">
                  <c:v>43424</c:v>
                </c:pt>
                <c:pt idx="688">
                  <c:v>43425</c:v>
                </c:pt>
                <c:pt idx="689">
                  <c:v>43426</c:v>
                </c:pt>
                <c:pt idx="690">
                  <c:v>43427</c:v>
                </c:pt>
                <c:pt idx="691">
                  <c:v>43428</c:v>
                </c:pt>
                <c:pt idx="692">
                  <c:v>43429</c:v>
                </c:pt>
                <c:pt idx="693">
                  <c:v>43430</c:v>
                </c:pt>
                <c:pt idx="694">
                  <c:v>43431</c:v>
                </c:pt>
                <c:pt idx="695">
                  <c:v>43432</c:v>
                </c:pt>
                <c:pt idx="696">
                  <c:v>43433</c:v>
                </c:pt>
                <c:pt idx="697">
                  <c:v>43434</c:v>
                </c:pt>
                <c:pt idx="698">
                  <c:v>43435</c:v>
                </c:pt>
                <c:pt idx="699">
                  <c:v>43436</c:v>
                </c:pt>
                <c:pt idx="700">
                  <c:v>43437</c:v>
                </c:pt>
                <c:pt idx="701">
                  <c:v>43438</c:v>
                </c:pt>
                <c:pt idx="702">
                  <c:v>43439</c:v>
                </c:pt>
                <c:pt idx="703">
                  <c:v>43440</c:v>
                </c:pt>
                <c:pt idx="704">
                  <c:v>43441</c:v>
                </c:pt>
                <c:pt idx="705">
                  <c:v>43442</c:v>
                </c:pt>
                <c:pt idx="706">
                  <c:v>43443</c:v>
                </c:pt>
                <c:pt idx="707">
                  <c:v>43444</c:v>
                </c:pt>
                <c:pt idx="708">
                  <c:v>43445</c:v>
                </c:pt>
                <c:pt idx="709">
                  <c:v>43446</c:v>
                </c:pt>
                <c:pt idx="710">
                  <c:v>43447</c:v>
                </c:pt>
                <c:pt idx="711">
                  <c:v>43448</c:v>
                </c:pt>
                <c:pt idx="712">
                  <c:v>43449</c:v>
                </c:pt>
                <c:pt idx="713">
                  <c:v>43450</c:v>
                </c:pt>
                <c:pt idx="714">
                  <c:v>43451</c:v>
                </c:pt>
                <c:pt idx="715">
                  <c:v>43452</c:v>
                </c:pt>
                <c:pt idx="716">
                  <c:v>43453</c:v>
                </c:pt>
                <c:pt idx="717">
                  <c:v>43454</c:v>
                </c:pt>
                <c:pt idx="718">
                  <c:v>43455</c:v>
                </c:pt>
                <c:pt idx="719">
                  <c:v>43456</c:v>
                </c:pt>
                <c:pt idx="720">
                  <c:v>43457</c:v>
                </c:pt>
                <c:pt idx="721">
                  <c:v>43458</c:v>
                </c:pt>
                <c:pt idx="722">
                  <c:v>43459</c:v>
                </c:pt>
                <c:pt idx="723">
                  <c:v>43460</c:v>
                </c:pt>
                <c:pt idx="724">
                  <c:v>43461</c:v>
                </c:pt>
                <c:pt idx="725">
                  <c:v>43462</c:v>
                </c:pt>
                <c:pt idx="726">
                  <c:v>43463</c:v>
                </c:pt>
                <c:pt idx="727">
                  <c:v>43464</c:v>
                </c:pt>
                <c:pt idx="728">
                  <c:v>43465</c:v>
                </c:pt>
                <c:pt idx="729">
                  <c:v>43466</c:v>
                </c:pt>
                <c:pt idx="730">
                  <c:v>43467</c:v>
                </c:pt>
                <c:pt idx="731">
                  <c:v>43468</c:v>
                </c:pt>
                <c:pt idx="732">
                  <c:v>43469</c:v>
                </c:pt>
                <c:pt idx="733">
                  <c:v>43470</c:v>
                </c:pt>
                <c:pt idx="734">
                  <c:v>43471</c:v>
                </c:pt>
                <c:pt idx="735">
                  <c:v>43472</c:v>
                </c:pt>
                <c:pt idx="736">
                  <c:v>43473</c:v>
                </c:pt>
                <c:pt idx="737">
                  <c:v>43474</c:v>
                </c:pt>
                <c:pt idx="738">
                  <c:v>43475</c:v>
                </c:pt>
                <c:pt idx="739">
                  <c:v>43476</c:v>
                </c:pt>
                <c:pt idx="740">
                  <c:v>43477</c:v>
                </c:pt>
                <c:pt idx="741">
                  <c:v>43478</c:v>
                </c:pt>
                <c:pt idx="742">
                  <c:v>43479</c:v>
                </c:pt>
                <c:pt idx="743">
                  <c:v>43480</c:v>
                </c:pt>
                <c:pt idx="744">
                  <c:v>43481</c:v>
                </c:pt>
                <c:pt idx="745">
                  <c:v>43482</c:v>
                </c:pt>
                <c:pt idx="746">
                  <c:v>43483</c:v>
                </c:pt>
                <c:pt idx="747">
                  <c:v>43484</c:v>
                </c:pt>
                <c:pt idx="748">
                  <c:v>43485</c:v>
                </c:pt>
                <c:pt idx="749">
                  <c:v>43486</c:v>
                </c:pt>
                <c:pt idx="750">
                  <c:v>43487</c:v>
                </c:pt>
                <c:pt idx="751">
                  <c:v>43488</c:v>
                </c:pt>
                <c:pt idx="752">
                  <c:v>43489</c:v>
                </c:pt>
                <c:pt idx="753">
                  <c:v>43490</c:v>
                </c:pt>
                <c:pt idx="754">
                  <c:v>43491</c:v>
                </c:pt>
                <c:pt idx="755">
                  <c:v>43492</c:v>
                </c:pt>
                <c:pt idx="756">
                  <c:v>43493</c:v>
                </c:pt>
                <c:pt idx="757">
                  <c:v>43494</c:v>
                </c:pt>
                <c:pt idx="758">
                  <c:v>43495</c:v>
                </c:pt>
                <c:pt idx="759">
                  <c:v>43496</c:v>
                </c:pt>
                <c:pt idx="760">
                  <c:v>43497</c:v>
                </c:pt>
                <c:pt idx="761">
                  <c:v>43498</c:v>
                </c:pt>
                <c:pt idx="762">
                  <c:v>43499</c:v>
                </c:pt>
                <c:pt idx="763">
                  <c:v>43500</c:v>
                </c:pt>
                <c:pt idx="764">
                  <c:v>43501</c:v>
                </c:pt>
                <c:pt idx="765">
                  <c:v>43502</c:v>
                </c:pt>
                <c:pt idx="766">
                  <c:v>43503</c:v>
                </c:pt>
                <c:pt idx="767">
                  <c:v>43504</c:v>
                </c:pt>
                <c:pt idx="768">
                  <c:v>43505</c:v>
                </c:pt>
                <c:pt idx="769">
                  <c:v>43506</c:v>
                </c:pt>
                <c:pt idx="770">
                  <c:v>43507</c:v>
                </c:pt>
                <c:pt idx="771">
                  <c:v>43508</c:v>
                </c:pt>
                <c:pt idx="772">
                  <c:v>43509</c:v>
                </c:pt>
                <c:pt idx="773">
                  <c:v>43510</c:v>
                </c:pt>
                <c:pt idx="774">
                  <c:v>43511</c:v>
                </c:pt>
                <c:pt idx="775">
                  <c:v>43512</c:v>
                </c:pt>
                <c:pt idx="776">
                  <c:v>43513</c:v>
                </c:pt>
                <c:pt idx="777">
                  <c:v>43514</c:v>
                </c:pt>
                <c:pt idx="778">
                  <c:v>43515</c:v>
                </c:pt>
                <c:pt idx="779">
                  <c:v>43516</c:v>
                </c:pt>
                <c:pt idx="780">
                  <c:v>43517</c:v>
                </c:pt>
                <c:pt idx="781">
                  <c:v>43518</c:v>
                </c:pt>
                <c:pt idx="782">
                  <c:v>43519</c:v>
                </c:pt>
                <c:pt idx="783">
                  <c:v>43520</c:v>
                </c:pt>
                <c:pt idx="784">
                  <c:v>43521</c:v>
                </c:pt>
                <c:pt idx="785">
                  <c:v>43522</c:v>
                </c:pt>
                <c:pt idx="786">
                  <c:v>43523</c:v>
                </c:pt>
                <c:pt idx="787">
                  <c:v>43524</c:v>
                </c:pt>
                <c:pt idx="788">
                  <c:v>43525</c:v>
                </c:pt>
                <c:pt idx="789">
                  <c:v>43526</c:v>
                </c:pt>
                <c:pt idx="790">
                  <c:v>43527</c:v>
                </c:pt>
                <c:pt idx="791">
                  <c:v>43528</c:v>
                </c:pt>
                <c:pt idx="792">
                  <c:v>43529</c:v>
                </c:pt>
                <c:pt idx="793">
                  <c:v>43530</c:v>
                </c:pt>
                <c:pt idx="794">
                  <c:v>43531</c:v>
                </c:pt>
                <c:pt idx="795">
                  <c:v>43532</c:v>
                </c:pt>
                <c:pt idx="796">
                  <c:v>43533</c:v>
                </c:pt>
                <c:pt idx="797">
                  <c:v>43534</c:v>
                </c:pt>
                <c:pt idx="798">
                  <c:v>43535</c:v>
                </c:pt>
                <c:pt idx="799">
                  <c:v>43536</c:v>
                </c:pt>
                <c:pt idx="800">
                  <c:v>43537</c:v>
                </c:pt>
                <c:pt idx="801">
                  <c:v>43538</c:v>
                </c:pt>
                <c:pt idx="802">
                  <c:v>43539</c:v>
                </c:pt>
                <c:pt idx="803">
                  <c:v>43540</c:v>
                </c:pt>
                <c:pt idx="804">
                  <c:v>43541</c:v>
                </c:pt>
                <c:pt idx="805">
                  <c:v>43542</c:v>
                </c:pt>
                <c:pt idx="806">
                  <c:v>43543</c:v>
                </c:pt>
                <c:pt idx="807">
                  <c:v>43544</c:v>
                </c:pt>
                <c:pt idx="808">
                  <c:v>43545</c:v>
                </c:pt>
                <c:pt idx="809">
                  <c:v>43546</c:v>
                </c:pt>
                <c:pt idx="810">
                  <c:v>43547</c:v>
                </c:pt>
                <c:pt idx="811">
                  <c:v>43548</c:v>
                </c:pt>
                <c:pt idx="812">
                  <c:v>43549</c:v>
                </c:pt>
                <c:pt idx="813">
                  <c:v>43550</c:v>
                </c:pt>
                <c:pt idx="814">
                  <c:v>43551</c:v>
                </c:pt>
                <c:pt idx="815">
                  <c:v>43552</c:v>
                </c:pt>
                <c:pt idx="816">
                  <c:v>43553</c:v>
                </c:pt>
                <c:pt idx="817">
                  <c:v>43554</c:v>
                </c:pt>
                <c:pt idx="818">
                  <c:v>43555</c:v>
                </c:pt>
                <c:pt idx="819">
                  <c:v>43556</c:v>
                </c:pt>
                <c:pt idx="820">
                  <c:v>43557</c:v>
                </c:pt>
                <c:pt idx="821">
                  <c:v>43558</c:v>
                </c:pt>
                <c:pt idx="822">
                  <c:v>43559</c:v>
                </c:pt>
                <c:pt idx="823">
                  <c:v>43560</c:v>
                </c:pt>
                <c:pt idx="824">
                  <c:v>43561</c:v>
                </c:pt>
                <c:pt idx="825">
                  <c:v>43562</c:v>
                </c:pt>
                <c:pt idx="826">
                  <c:v>43563</c:v>
                </c:pt>
                <c:pt idx="827">
                  <c:v>43564</c:v>
                </c:pt>
                <c:pt idx="828">
                  <c:v>43565</c:v>
                </c:pt>
                <c:pt idx="829">
                  <c:v>43566</c:v>
                </c:pt>
                <c:pt idx="830">
                  <c:v>43567</c:v>
                </c:pt>
                <c:pt idx="831">
                  <c:v>43568</c:v>
                </c:pt>
                <c:pt idx="832">
                  <c:v>43569</c:v>
                </c:pt>
                <c:pt idx="833">
                  <c:v>43570</c:v>
                </c:pt>
                <c:pt idx="834">
                  <c:v>43571</c:v>
                </c:pt>
                <c:pt idx="835">
                  <c:v>43572</c:v>
                </c:pt>
                <c:pt idx="836">
                  <c:v>43573</c:v>
                </c:pt>
                <c:pt idx="837">
                  <c:v>43574</c:v>
                </c:pt>
                <c:pt idx="838">
                  <c:v>43575</c:v>
                </c:pt>
                <c:pt idx="839">
                  <c:v>43576</c:v>
                </c:pt>
                <c:pt idx="840">
                  <c:v>43577</c:v>
                </c:pt>
                <c:pt idx="841">
                  <c:v>43578</c:v>
                </c:pt>
                <c:pt idx="842">
                  <c:v>43579</c:v>
                </c:pt>
                <c:pt idx="843">
                  <c:v>43580</c:v>
                </c:pt>
                <c:pt idx="844">
                  <c:v>43581</c:v>
                </c:pt>
                <c:pt idx="845">
                  <c:v>43582</c:v>
                </c:pt>
                <c:pt idx="846">
                  <c:v>43583</c:v>
                </c:pt>
                <c:pt idx="847">
                  <c:v>43584</c:v>
                </c:pt>
                <c:pt idx="848">
                  <c:v>43585</c:v>
                </c:pt>
                <c:pt idx="849">
                  <c:v>43586</c:v>
                </c:pt>
                <c:pt idx="850">
                  <c:v>43587</c:v>
                </c:pt>
                <c:pt idx="851">
                  <c:v>43588</c:v>
                </c:pt>
                <c:pt idx="852">
                  <c:v>43589</c:v>
                </c:pt>
                <c:pt idx="853">
                  <c:v>43590</c:v>
                </c:pt>
                <c:pt idx="854">
                  <c:v>43591</c:v>
                </c:pt>
                <c:pt idx="855">
                  <c:v>43592</c:v>
                </c:pt>
                <c:pt idx="856">
                  <c:v>43593</c:v>
                </c:pt>
                <c:pt idx="857">
                  <c:v>43594</c:v>
                </c:pt>
                <c:pt idx="858">
                  <c:v>43595</c:v>
                </c:pt>
                <c:pt idx="859">
                  <c:v>43596</c:v>
                </c:pt>
                <c:pt idx="860">
                  <c:v>43597</c:v>
                </c:pt>
                <c:pt idx="861">
                  <c:v>43598</c:v>
                </c:pt>
                <c:pt idx="862">
                  <c:v>43599</c:v>
                </c:pt>
                <c:pt idx="863">
                  <c:v>43600</c:v>
                </c:pt>
                <c:pt idx="864">
                  <c:v>43601</c:v>
                </c:pt>
                <c:pt idx="865">
                  <c:v>43602</c:v>
                </c:pt>
                <c:pt idx="866">
                  <c:v>43603</c:v>
                </c:pt>
                <c:pt idx="867">
                  <c:v>43604</c:v>
                </c:pt>
                <c:pt idx="868">
                  <c:v>43605</c:v>
                </c:pt>
                <c:pt idx="869">
                  <c:v>43606</c:v>
                </c:pt>
                <c:pt idx="870">
                  <c:v>43607</c:v>
                </c:pt>
                <c:pt idx="871">
                  <c:v>43608</c:v>
                </c:pt>
                <c:pt idx="872">
                  <c:v>43609</c:v>
                </c:pt>
                <c:pt idx="873">
                  <c:v>43610</c:v>
                </c:pt>
                <c:pt idx="874">
                  <c:v>43611</c:v>
                </c:pt>
                <c:pt idx="875">
                  <c:v>43612</c:v>
                </c:pt>
                <c:pt idx="876">
                  <c:v>43613</c:v>
                </c:pt>
                <c:pt idx="877">
                  <c:v>43614</c:v>
                </c:pt>
                <c:pt idx="878">
                  <c:v>43615</c:v>
                </c:pt>
                <c:pt idx="879">
                  <c:v>43616</c:v>
                </c:pt>
                <c:pt idx="880">
                  <c:v>43617</c:v>
                </c:pt>
                <c:pt idx="881">
                  <c:v>43618</c:v>
                </c:pt>
                <c:pt idx="882">
                  <c:v>43619</c:v>
                </c:pt>
                <c:pt idx="883">
                  <c:v>43620</c:v>
                </c:pt>
                <c:pt idx="884">
                  <c:v>43621</c:v>
                </c:pt>
                <c:pt idx="885">
                  <c:v>43622</c:v>
                </c:pt>
                <c:pt idx="886">
                  <c:v>43623</c:v>
                </c:pt>
                <c:pt idx="887">
                  <c:v>43624</c:v>
                </c:pt>
                <c:pt idx="888">
                  <c:v>43625</c:v>
                </c:pt>
                <c:pt idx="889">
                  <c:v>43626</c:v>
                </c:pt>
                <c:pt idx="890">
                  <c:v>43627</c:v>
                </c:pt>
                <c:pt idx="891">
                  <c:v>43628</c:v>
                </c:pt>
                <c:pt idx="892">
                  <c:v>43629</c:v>
                </c:pt>
                <c:pt idx="893">
                  <c:v>43630</c:v>
                </c:pt>
                <c:pt idx="894">
                  <c:v>43631</c:v>
                </c:pt>
                <c:pt idx="895">
                  <c:v>43632</c:v>
                </c:pt>
                <c:pt idx="896">
                  <c:v>43633</c:v>
                </c:pt>
                <c:pt idx="897">
                  <c:v>43634</c:v>
                </c:pt>
                <c:pt idx="898">
                  <c:v>43635</c:v>
                </c:pt>
                <c:pt idx="899">
                  <c:v>43636</c:v>
                </c:pt>
                <c:pt idx="900">
                  <c:v>43637</c:v>
                </c:pt>
                <c:pt idx="901">
                  <c:v>43638</c:v>
                </c:pt>
                <c:pt idx="902">
                  <c:v>43639</c:v>
                </c:pt>
                <c:pt idx="903">
                  <c:v>43640</c:v>
                </c:pt>
                <c:pt idx="904">
                  <c:v>43641</c:v>
                </c:pt>
                <c:pt idx="905">
                  <c:v>43642</c:v>
                </c:pt>
                <c:pt idx="906">
                  <c:v>43643</c:v>
                </c:pt>
                <c:pt idx="907">
                  <c:v>43644</c:v>
                </c:pt>
                <c:pt idx="908">
                  <c:v>43645</c:v>
                </c:pt>
                <c:pt idx="909">
                  <c:v>43646</c:v>
                </c:pt>
                <c:pt idx="910">
                  <c:v>43647</c:v>
                </c:pt>
                <c:pt idx="911">
                  <c:v>43648</c:v>
                </c:pt>
                <c:pt idx="912">
                  <c:v>43649</c:v>
                </c:pt>
                <c:pt idx="913">
                  <c:v>43650</c:v>
                </c:pt>
                <c:pt idx="914">
                  <c:v>43651</c:v>
                </c:pt>
                <c:pt idx="915">
                  <c:v>43652</c:v>
                </c:pt>
                <c:pt idx="916">
                  <c:v>43653</c:v>
                </c:pt>
                <c:pt idx="917">
                  <c:v>43654</c:v>
                </c:pt>
                <c:pt idx="918">
                  <c:v>43655</c:v>
                </c:pt>
                <c:pt idx="919">
                  <c:v>43656</c:v>
                </c:pt>
                <c:pt idx="920">
                  <c:v>43657</c:v>
                </c:pt>
                <c:pt idx="921">
                  <c:v>43658</c:v>
                </c:pt>
                <c:pt idx="922">
                  <c:v>43659</c:v>
                </c:pt>
                <c:pt idx="923">
                  <c:v>43660</c:v>
                </c:pt>
                <c:pt idx="924">
                  <c:v>43661</c:v>
                </c:pt>
                <c:pt idx="925">
                  <c:v>43662</c:v>
                </c:pt>
                <c:pt idx="926">
                  <c:v>43663</c:v>
                </c:pt>
                <c:pt idx="927">
                  <c:v>43664</c:v>
                </c:pt>
                <c:pt idx="928">
                  <c:v>43665</c:v>
                </c:pt>
                <c:pt idx="929">
                  <c:v>43666</c:v>
                </c:pt>
                <c:pt idx="930">
                  <c:v>43667</c:v>
                </c:pt>
                <c:pt idx="931">
                  <c:v>43668</c:v>
                </c:pt>
                <c:pt idx="932">
                  <c:v>43669</c:v>
                </c:pt>
                <c:pt idx="933">
                  <c:v>43670</c:v>
                </c:pt>
                <c:pt idx="934">
                  <c:v>43671</c:v>
                </c:pt>
                <c:pt idx="935">
                  <c:v>43672</c:v>
                </c:pt>
                <c:pt idx="936">
                  <c:v>43673</c:v>
                </c:pt>
                <c:pt idx="937">
                  <c:v>43674</c:v>
                </c:pt>
                <c:pt idx="938">
                  <c:v>43675</c:v>
                </c:pt>
                <c:pt idx="939">
                  <c:v>43676</c:v>
                </c:pt>
                <c:pt idx="940">
                  <c:v>43677</c:v>
                </c:pt>
                <c:pt idx="941">
                  <c:v>43678</c:v>
                </c:pt>
                <c:pt idx="942">
                  <c:v>43679</c:v>
                </c:pt>
                <c:pt idx="943">
                  <c:v>43680</c:v>
                </c:pt>
                <c:pt idx="944">
                  <c:v>43681</c:v>
                </c:pt>
                <c:pt idx="945">
                  <c:v>43682</c:v>
                </c:pt>
                <c:pt idx="946">
                  <c:v>43683</c:v>
                </c:pt>
                <c:pt idx="947">
                  <c:v>43684</c:v>
                </c:pt>
                <c:pt idx="948">
                  <c:v>43685</c:v>
                </c:pt>
                <c:pt idx="949">
                  <c:v>43686</c:v>
                </c:pt>
                <c:pt idx="950">
                  <c:v>43687</c:v>
                </c:pt>
                <c:pt idx="951">
                  <c:v>43688</c:v>
                </c:pt>
                <c:pt idx="952">
                  <c:v>43689</c:v>
                </c:pt>
                <c:pt idx="953">
                  <c:v>43690</c:v>
                </c:pt>
                <c:pt idx="954">
                  <c:v>43691</c:v>
                </c:pt>
                <c:pt idx="955">
                  <c:v>43692</c:v>
                </c:pt>
                <c:pt idx="956">
                  <c:v>43693</c:v>
                </c:pt>
                <c:pt idx="957">
                  <c:v>43694</c:v>
                </c:pt>
                <c:pt idx="958">
                  <c:v>43695</c:v>
                </c:pt>
                <c:pt idx="959">
                  <c:v>43696</c:v>
                </c:pt>
                <c:pt idx="960">
                  <c:v>43697</c:v>
                </c:pt>
                <c:pt idx="961">
                  <c:v>43698</c:v>
                </c:pt>
                <c:pt idx="962">
                  <c:v>43699</c:v>
                </c:pt>
                <c:pt idx="963">
                  <c:v>43700</c:v>
                </c:pt>
                <c:pt idx="964">
                  <c:v>43701</c:v>
                </c:pt>
                <c:pt idx="965">
                  <c:v>43702</c:v>
                </c:pt>
                <c:pt idx="966">
                  <c:v>43703</c:v>
                </c:pt>
                <c:pt idx="967">
                  <c:v>43704</c:v>
                </c:pt>
                <c:pt idx="968">
                  <c:v>43705</c:v>
                </c:pt>
                <c:pt idx="969">
                  <c:v>43706</c:v>
                </c:pt>
                <c:pt idx="970">
                  <c:v>43707</c:v>
                </c:pt>
                <c:pt idx="971">
                  <c:v>43708</c:v>
                </c:pt>
                <c:pt idx="972">
                  <c:v>43709</c:v>
                </c:pt>
                <c:pt idx="973">
                  <c:v>43710</c:v>
                </c:pt>
                <c:pt idx="974">
                  <c:v>43711</c:v>
                </c:pt>
                <c:pt idx="975">
                  <c:v>43712</c:v>
                </c:pt>
                <c:pt idx="976">
                  <c:v>43713</c:v>
                </c:pt>
                <c:pt idx="977">
                  <c:v>43714</c:v>
                </c:pt>
                <c:pt idx="978">
                  <c:v>43715</c:v>
                </c:pt>
                <c:pt idx="979">
                  <c:v>43716</c:v>
                </c:pt>
                <c:pt idx="980">
                  <c:v>43717</c:v>
                </c:pt>
                <c:pt idx="981">
                  <c:v>43718</c:v>
                </c:pt>
                <c:pt idx="982">
                  <c:v>43719</c:v>
                </c:pt>
                <c:pt idx="983">
                  <c:v>43720</c:v>
                </c:pt>
                <c:pt idx="984">
                  <c:v>43721</c:v>
                </c:pt>
                <c:pt idx="985">
                  <c:v>43722</c:v>
                </c:pt>
                <c:pt idx="986">
                  <c:v>43723</c:v>
                </c:pt>
                <c:pt idx="987">
                  <c:v>43724</c:v>
                </c:pt>
                <c:pt idx="988">
                  <c:v>43725</c:v>
                </c:pt>
                <c:pt idx="989">
                  <c:v>43726</c:v>
                </c:pt>
                <c:pt idx="990">
                  <c:v>43727</c:v>
                </c:pt>
                <c:pt idx="991">
                  <c:v>43728</c:v>
                </c:pt>
                <c:pt idx="992">
                  <c:v>43729</c:v>
                </c:pt>
                <c:pt idx="993">
                  <c:v>43730</c:v>
                </c:pt>
                <c:pt idx="994">
                  <c:v>43731</c:v>
                </c:pt>
                <c:pt idx="995">
                  <c:v>43732</c:v>
                </c:pt>
                <c:pt idx="996">
                  <c:v>43733</c:v>
                </c:pt>
                <c:pt idx="997">
                  <c:v>43734</c:v>
                </c:pt>
                <c:pt idx="998">
                  <c:v>43735</c:v>
                </c:pt>
                <c:pt idx="999">
                  <c:v>43736</c:v>
                </c:pt>
                <c:pt idx="1000">
                  <c:v>43737</c:v>
                </c:pt>
                <c:pt idx="1001">
                  <c:v>43738</c:v>
                </c:pt>
                <c:pt idx="1002">
                  <c:v>43739</c:v>
                </c:pt>
              </c:numCache>
            </c:numRef>
          </c:cat>
          <c:val>
            <c:numRef>
              <c:f>Sheet1!$C$2:$C$1005</c:f>
              <c:numCache>
                <c:formatCode>General</c:formatCode>
                <c:ptCount val="1004"/>
                <c:pt idx="0">
                  <c:v>13.2</c:v>
                </c:pt>
                <c:pt idx="1">
                  <c:v>11.7</c:v>
                </c:pt>
                <c:pt idx="2">
                  <c:v>8.5</c:v>
                </c:pt>
                <c:pt idx="3">
                  <c:v>5.4</c:v>
                </c:pt>
                <c:pt idx="4">
                  <c:v>4.3</c:v>
                </c:pt>
                <c:pt idx="5">
                  <c:v>10.3</c:v>
                </c:pt>
                <c:pt idx="6">
                  <c:v>13.1</c:v>
                </c:pt>
                <c:pt idx="7">
                  <c:v>10.6</c:v>
                </c:pt>
                <c:pt idx="8">
                  <c:v>7.8</c:v>
                </c:pt>
                <c:pt idx="9">
                  <c:v>7.9</c:v>
                </c:pt>
                <c:pt idx="10">
                  <c:v>8</c:v>
                </c:pt>
                <c:pt idx="11">
                  <c:v>7</c:v>
                </c:pt>
                <c:pt idx="12">
                  <c:v>5.4</c:v>
                </c:pt>
                <c:pt idx="13">
                  <c:v>6.5</c:v>
                </c:pt>
                <c:pt idx="14">
                  <c:v>14.7</c:v>
                </c:pt>
                <c:pt idx="15">
                  <c:v>19.2</c:v>
                </c:pt>
                <c:pt idx="16">
                  <c:v>16.899999999999999</c:v>
                </c:pt>
                <c:pt idx="17">
                  <c:v>6.7</c:v>
                </c:pt>
                <c:pt idx="18">
                  <c:v>7.2</c:v>
                </c:pt>
                <c:pt idx="19">
                  <c:v>14.7</c:v>
                </c:pt>
                <c:pt idx="20">
                  <c:v>8.1999999999999993</c:v>
                </c:pt>
                <c:pt idx="21">
                  <c:v>7.5</c:v>
                </c:pt>
                <c:pt idx="22">
                  <c:v>2.5</c:v>
                </c:pt>
                <c:pt idx="23">
                  <c:v>1.9</c:v>
                </c:pt>
                <c:pt idx="24">
                  <c:v>6.2</c:v>
                </c:pt>
                <c:pt idx="25">
                  <c:v>7.4</c:v>
                </c:pt>
                <c:pt idx="26">
                  <c:v>2.2000000000000002</c:v>
                </c:pt>
                <c:pt idx="27">
                  <c:v>4.8</c:v>
                </c:pt>
                <c:pt idx="28">
                  <c:v>10.5</c:v>
                </c:pt>
                <c:pt idx="29">
                  <c:v>7.2</c:v>
                </c:pt>
                <c:pt idx="30">
                  <c:v>11.5</c:v>
                </c:pt>
                <c:pt idx="31">
                  <c:v>5.0999999999999996</c:v>
                </c:pt>
                <c:pt idx="32">
                  <c:v>6</c:v>
                </c:pt>
                <c:pt idx="33">
                  <c:v>8.6999999999999993</c:v>
                </c:pt>
                <c:pt idx="34">
                  <c:v>8.4</c:v>
                </c:pt>
                <c:pt idx="35">
                  <c:v>10.5</c:v>
                </c:pt>
                <c:pt idx="36">
                  <c:v>18.5</c:v>
                </c:pt>
                <c:pt idx="37">
                  <c:v>11.8</c:v>
                </c:pt>
                <c:pt idx="38">
                  <c:v>10.199999999999999</c:v>
                </c:pt>
                <c:pt idx="39">
                  <c:v>3.9</c:v>
                </c:pt>
                <c:pt idx="40">
                  <c:v>5.5</c:v>
                </c:pt>
                <c:pt idx="41">
                  <c:v>10.199999999999999</c:v>
                </c:pt>
                <c:pt idx="42">
                  <c:v>10.3</c:v>
                </c:pt>
                <c:pt idx="43">
                  <c:v>3.7</c:v>
                </c:pt>
                <c:pt idx="44">
                  <c:v>8.1</c:v>
                </c:pt>
                <c:pt idx="45">
                  <c:v>13.2</c:v>
                </c:pt>
                <c:pt idx="46">
                  <c:v>4.0999999999999996</c:v>
                </c:pt>
                <c:pt idx="47">
                  <c:v>11.2</c:v>
                </c:pt>
                <c:pt idx="48">
                  <c:v>16.5</c:v>
                </c:pt>
                <c:pt idx="49">
                  <c:v>9.1999999999999993</c:v>
                </c:pt>
                <c:pt idx="50">
                  <c:v>8.4</c:v>
                </c:pt>
                <c:pt idx="51">
                  <c:v>5.7</c:v>
                </c:pt>
                <c:pt idx="52">
                  <c:v>7.6</c:v>
                </c:pt>
                <c:pt idx="53">
                  <c:v>7.3</c:v>
                </c:pt>
                <c:pt idx="54">
                  <c:v>2.4</c:v>
                </c:pt>
                <c:pt idx="55">
                  <c:v>2.5</c:v>
                </c:pt>
                <c:pt idx="56">
                  <c:v>6.6</c:v>
                </c:pt>
                <c:pt idx="57">
                  <c:v>14.3</c:v>
                </c:pt>
                <c:pt idx="58">
                  <c:v>5.9</c:v>
                </c:pt>
                <c:pt idx="59">
                  <c:v>5.5</c:v>
                </c:pt>
                <c:pt idx="60">
                  <c:v>3.6</c:v>
                </c:pt>
                <c:pt idx="61">
                  <c:v>5.3</c:v>
                </c:pt>
                <c:pt idx="62">
                  <c:v>4.7</c:v>
                </c:pt>
                <c:pt idx="63">
                  <c:v>7.7</c:v>
                </c:pt>
                <c:pt idx="64">
                  <c:v>13.5</c:v>
                </c:pt>
                <c:pt idx="65">
                  <c:v>7.7</c:v>
                </c:pt>
                <c:pt idx="66">
                  <c:v>2.9</c:v>
                </c:pt>
                <c:pt idx="67">
                  <c:v>5.5</c:v>
                </c:pt>
                <c:pt idx="68">
                  <c:v>2.8</c:v>
                </c:pt>
                <c:pt idx="69">
                  <c:v>3.5</c:v>
                </c:pt>
                <c:pt idx="70">
                  <c:v>5.7</c:v>
                </c:pt>
                <c:pt idx="71">
                  <c:v>4.9000000000000004</c:v>
                </c:pt>
                <c:pt idx="72">
                  <c:v>5</c:v>
                </c:pt>
                <c:pt idx="73">
                  <c:v>5</c:v>
                </c:pt>
                <c:pt idx="74">
                  <c:v>6.4</c:v>
                </c:pt>
                <c:pt idx="75">
                  <c:v>9.4</c:v>
                </c:pt>
                <c:pt idx="76">
                  <c:v>10.3</c:v>
                </c:pt>
                <c:pt idx="77">
                  <c:v>9.6</c:v>
                </c:pt>
                <c:pt idx="78">
                  <c:v>8.4</c:v>
                </c:pt>
                <c:pt idx="79">
                  <c:v>13</c:v>
                </c:pt>
                <c:pt idx="80">
                  <c:v>5.5</c:v>
                </c:pt>
                <c:pt idx="81">
                  <c:v>6</c:v>
                </c:pt>
                <c:pt idx="82">
                  <c:v>6.5</c:v>
                </c:pt>
                <c:pt idx="83">
                  <c:v>11</c:v>
                </c:pt>
                <c:pt idx="84">
                  <c:v>7.1</c:v>
                </c:pt>
                <c:pt idx="85">
                  <c:v>9.1999999999999993</c:v>
                </c:pt>
                <c:pt idx="86">
                  <c:v>11</c:v>
                </c:pt>
                <c:pt idx="87">
                  <c:v>3.2</c:v>
                </c:pt>
                <c:pt idx="88">
                  <c:v>4.2</c:v>
                </c:pt>
                <c:pt idx="89">
                  <c:v>3.5</c:v>
                </c:pt>
                <c:pt idx="90">
                  <c:v>4.8</c:v>
                </c:pt>
                <c:pt idx="91">
                  <c:v>5.5</c:v>
                </c:pt>
                <c:pt idx="92">
                  <c:v>4.9000000000000004</c:v>
                </c:pt>
                <c:pt idx="93">
                  <c:v>1.4</c:v>
                </c:pt>
                <c:pt idx="94">
                  <c:v>2.2999999999999998</c:v>
                </c:pt>
                <c:pt idx="95">
                  <c:v>2.2999999999999998</c:v>
                </c:pt>
                <c:pt idx="96">
                  <c:v>1.7</c:v>
                </c:pt>
                <c:pt idx="97">
                  <c:v>1.6</c:v>
                </c:pt>
                <c:pt idx="98">
                  <c:v>6</c:v>
                </c:pt>
                <c:pt idx="99">
                  <c:v>6.5</c:v>
                </c:pt>
                <c:pt idx="100">
                  <c:v>8.1</c:v>
                </c:pt>
                <c:pt idx="101">
                  <c:v>7</c:v>
                </c:pt>
                <c:pt idx="102">
                  <c:v>5.3</c:v>
                </c:pt>
                <c:pt idx="103">
                  <c:v>5</c:v>
                </c:pt>
                <c:pt idx="104">
                  <c:v>4.9000000000000004</c:v>
                </c:pt>
                <c:pt idx="105">
                  <c:v>5</c:v>
                </c:pt>
                <c:pt idx="106">
                  <c:v>2.5</c:v>
                </c:pt>
                <c:pt idx="107">
                  <c:v>3.3</c:v>
                </c:pt>
                <c:pt idx="108">
                  <c:v>3.2</c:v>
                </c:pt>
                <c:pt idx="109">
                  <c:v>3.1</c:v>
                </c:pt>
                <c:pt idx="110">
                  <c:v>7.4</c:v>
                </c:pt>
                <c:pt idx="111">
                  <c:v>13.2</c:v>
                </c:pt>
                <c:pt idx="112">
                  <c:v>2.4</c:v>
                </c:pt>
                <c:pt idx="113">
                  <c:v>3.3</c:v>
                </c:pt>
                <c:pt idx="114">
                  <c:v>-0.2</c:v>
                </c:pt>
                <c:pt idx="115">
                  <c:v>1.8</c:v>
                </c:pt>
                <c:pt idx="116">
                  <c:v>7.3</c:v>
                </c:pt>
                <c:pt idx="117">
                  <c:v>10.199999999999999</c:v>
                </c:pt>
                <c:pt idx="118">
                  <c:v>7.8</c:v>
                </c:pt>
                <c:pt idx="119">
                  <c:v>5.7</c:v>
                </c:pt>
                <c:pt idx="120">
                  <c:v>3.3</c:v>
                </c:pt>
                <c:pt idx="121">
                  <c:v>2.2999999999999998</c:v>
                </c:pt>
                <c:pt idx="122">
                  <c:v>2.4</c:v>
                </c:pt>
                <c:pt idx="123">
                  <c:v>2.9</c:v>
                </c:pt>
                <c:pt idx="124">
                  <c:v>-1</c:v>
                </c:pt>
                <c:pt idx="125">
                  <c:v>2.6</c:v>
                </c:pt>
                <c:pt idx="126">
                  <c:v>3</c:v>
                </c:pt>
                <c:pt idx="127">
                  <c:v>3</c:v>
                </c:pt>
                <c:pt idx="128">
                  <c:v>4.2</c:v>
                </c:pt>
                <c:pt idx="129">
                  <c:v>7.2</c:v>
                </c:pt>
                <c:pt idx="130">
                  <c:v>4</c:v>
                </c:pt>
                <c:pt idx="131">
                  <c:v>4</c:v>
                </c:pt>
                <c:pt idx="132">
                  <c:v>-0.1</c:v>
                </c:pt>
                <c:pt idx="133">
                  <c:v>3.8</c:v>
                </c:pt>
                <c:pt idx="134">
                  <c:v>2.4</c:v>
                </c:pt>
                <c:pt idx="135">
                  <c:v>3.4</c:v>
                </c:pt>
                <c:pt idx="136">
                  <c:v>-0.8</c:v>
                </c:pt>
                <c:pt idx="137">
                  <c:v>3.4</c:v>
                </c:pt>
                <c:pt idx="138">
                  <c:v>7.9</c:v>
                </c:pt>
                <c:pt idx="139">
                  <c:v>6.5</c:v>
                </c:pt>
                <c:pt idx="140">
                  <c:v>4.0999999999999996</c:v>
                </c:pt>
                <c:pt idx="141">
                  <c:v>10</c:v>
                </c:pt>
                <c:pt idx="142">
                  <c:v>7.8</c:v>
                </c:pt>
                <c:pt idx="143">
                  <c:v>4.2</c:v>
                </c:pt>
                <c:pt idx="144">
                  <c:v>5.8</c:v>
                </c:pt>
                <c:pt idx="145">
                  <c:v>5.4</c:v>
                </c:pt>
                <c:pt idx="146">
                  <c:v>5.5</c:v>
                </c:pt>
                <c:pt idx="147">
                  <c:v>4.4000000000000004</c:v>
                </c:pt>
                <c:pt idx="148">
                  <c:v>4.5999999999999996</c:v>
                </c:pt>
                <c:pt idx="149">
                  <c:v>5.5</c:v>
                </c:pt>
                <c:pt idx="150">
                  <c:v>9.6999999999999993</c:v>
                </c:pt>
                <c:pt idx="151">
                  <c:v>9.9</c:v>
                </c:pt>
                <c:pt idx="152">
                  <c:v>11.3</c:v>
                </c:pt>
                <c:pt idx="153">
                  <c:v>12.1</c:v>
                </c:pt>
                <c:pt idx="154">
                  <c:v>12.6</c:v>
                </c:pt>
                <c:pt idx="155">
                  <c:v>8.6999999999999993</c:v>
                </c:pt>
                <c:pt idx="156">
                  <c:v>7.8</c:v>
                </c:pt>
                <c:pt idx="157">
                  <c:v>7.8</c:v>
                </c:pt>
                <c:pt idx="158">
                  <c:v>9.6999999999999993</c:v>
                </c:pt>
                <c:pt idx="159">
                  <c:v>11.9</c:v>
                </c:pt>
                <c:pt idx="160">
                  <c:v>11.6</c:v>
                </c:pt>
                <c:pt idx="161">
                  <c:v>15.6</c:v>
                </c:pt>
                <c:pt idx="162">
                  <c:v>17.3</c:v>
                </c:pt>
                <c:pt idx="163">
                  <c:v>12.7</c:v>
                </c:pt>
                <c:pt idx="164">
                  <c:v>7.5</c:v>
                </c:pt>
                <c:pt idx="165">
                  <c:v>7.5</c:v>
                </c:pt>
                <c:pt idx="166">
                  <c:v>7.7</c:v>
                </c:pt>
                <c:pt idx="167">
                  <c:v>8</c:v>
                </c:pt>
                <c:pt idx="168">
                  <c:v>4.3</c:v>
                </c:pt>
                <c:pt idx="169">
                  <c:v>5.4</c:v>
                </c:pt>
                <c:pt idx="170">
                  <c:v>9</c:v>
                </c:pt>
                <c:pt idx="171">
                  <c:v>10.8</c:v>
                </c:pt>
                <c:pt idx="172">
                  <c:v>8.1999999999999993</c:v>
                </c:pt>
                <c:pt idx="173">
                  <c:v>6.6</c:v>
                </c:pt>
                <c:pt idx="174">
                  <c:v>8.1999999999999993</c:v>
                </c:pt>
                <c:pt idx="175">
                  <c:v>6.7</c:v>
                </c:pt>
                <c:pt idx="176">
                  <c:v>6.3</c:v>
                </c:pt>
                <c:pt idx="177">
                  <c:v>6.7</c:v>
                </c:pt>
                <c:pt idx="178">
                  <c:v>8.5</c:v>
                </c:pt>
                <c:pt idx="179">
                  <c:v>11.5</c:v>
                </c:pt>
                <c:pt idx="180">
                  <c:v>4.3</c:v>
                </c:pt>
                <c:pt idx="181">
                  <c:v>8</c:v>
                </c:pt>
                <c:pt idx="182">
                  <c:v>10.7</c:v>
                </c:pt>
                <c:pt idx="183">
                  <c:v>12.6</c:v>
                </c:pt>
                <c:pt idx="184">
                  <c:v>10</c:v>
                </c:pt>
                <c:pt idx="185">
                  <c:v>3.6</c:v>
                </c:pt>
                <c:pt idx="186">
                  <c:v>3</c:v>
                </c:pt>
                <c:pt idx="187">
                  <c:v>5.6</c:v>
                </c:pt>
                <c:pt idx="188">
                  <c:v>8.8000000000000007</c:v>
                </c:pt>
                <c:pt idx="189">
                  <c:v>8</c:v>
                </c:pt>
                <c:pt idx="190">
                  <c:v>10.3</c:v>
                </c:pt>
                <c:pt idx="191">
                  <c:v>9.6999999999999993</c:v>
                </c:pt>
                <c:pt idx="192">
                  <c:v>10.8</c:v>
                </c:pt>
                <c:pt idx="193">
                  <c:v>4.8</c:v>
                </c:pt>
                <c:pt idx="194">
                  <c:v>5.3</c:v>
                </c:pt>
                <c:pt idx="195">
                  <c:v>5.7</c:v>
                </c:pt>
                <c:pt idx="196">
                  <c:v>7.2</c:v>
                </c:pt>
                <c:pt idx="197">
                  <c:v>6.5</c:v>
                </c:pt>
                <c:pt idx="198">
                  <c:v>9.9</c:v>
                </c:pt>
                <c:pt idx="199">
                  <c:v>18.3</c:v>
                </c:pt>
                <c:pt idx="200">
                  <c:v>13</c:v>
                </c:pt>
                <c:pt idx="201">
                  <c:v>10.5</c:v>
                </c:pt>
                <c:pt idx="202">
                  <c:v>8.4</c:v>
                </c:pt>
                <c:pt idx="203">
                  <c:v>4.3</c:v>
                </c:pt>
                <c:pt idx="204">
                  <c:v>5</c:v>
                </c:pt>
                <c:pt idx="205">
                  <c:v>4.3</c:v>
                </c:pt>
                <c:pt idx="206">
                  <c:v>7.2</c:v>
                </c:pt>
                <c:pt idx="207">
                  <c:v>11.6</c:v>
                </c:pt>
                <c:pt idx="208">
                  <c:v>8.1999999999999993</c:v>
                </c:pt>
                <c:pt idx="209">
                  <c:v>6.7</c:v>
                </c:pt>
                <c:pt idx="210">
                  <c:v>9.5</c:v>
                </c:pt>
                <c:pt idx="211">
                  <c:v>11.5</c:v>
                </c:pt>
                <c:pt idx="212">
                  <c:v>10.3</c:v>
                </c:pt>
                <c:pt idx="213">
                  <c:v>10.6</c:v>
                </c:pt>
                <c:pt idx="214">
                  <c:v>9.5</c:v>
                </c:pt>
                <c:pt idx="215">
                  <c:v>6.2</c:v>
                </c:pt>
                <c:pt idx="216">
                  <c:v>8.6999999999999993</c:v>
                </c:pt>
                <c:pt idx="217">
                  <c:v>3.8</c:v>
                </c:pt>
                <c:pt idx="218">
                  <c:v>7.2</c:v>
                </c:pt>
                <c:pt idx="219">
                  <c:v>9.5</c:v>
                </c:pt>
                <c:pt idx="220">
                  <c:v>10.4</c:v>
                </c:pt>
                <c:pt idx="221">
                  <c:v>7.3</c:v>
                </c:pt>
                <c:pt idx="222">
                  <c:v>5.7</c:v>
                </c:pt>
                <c:pt idx="223">
                  <c:v>9.9</c:v>
                </c:pt>
                <c:pt idx="224">
                  <c:v>9</c:v>
                </c:pt>
                <c:pt idx="225">
                  <c:v>7.5</c:v>
                </c:pt>
                <c:pt idx="226">
                  <c:v>11.2</c:v>
                </c:pt>
                <c:pt idx="227">
                  <c:v>15.1</c:v>
                </c:pt>
                <c:pt idx="228">
                  <c:v>11</c:v>
                </c:pt>
                <c:pt idx="229">
                  <c:v>9.4</c:v>
                </c:pt>
                <c:pt idx="230">
                  <c:v>13.3</c:v>
                </c:pt>
                <c:pt idx="231">
                  <c:v>10.6</c:v>
                </c:pt>
                <c:pt idx="232">
                  <c:v>11.5</c:v>
                </c:pt>
                <c:pt idx="233">
                  <c:v>7.8</c:v>
                </c:pt>
                <c:pt idx="234">
                  <c:v>9.6</c:v>
                </c:pt>
                <c:pt idx="235">
                  <c:v>10.3</c:v>
                </c:pt>
                <c:pt idx="236">
                  <c:v>10.3</c:v>
                </c:pt>
                <c:pt idx="237">
                  <c:v>13.6</c:v>
                </c:pt>
                <c:pt idx="238">
                  <c:v>9.6999999999999993</c:v>
                </c:pt>
                <c:pt idx="239">
                  <c:v>6.9</c:v>
                </c:pt>
                <c:pt idx="240">
                  <c:v>8.6999999999999993</c:v>
                </c:pt>
                <c:pt idx="241">
                  <c:v>10.3</c:v>
                </c:pt>
                <c:pt idx="242">
                  <c:v>9</c:v>
                </c:pt>
                <c:pt idx="243">
                  <c:v>5.6</c:v>
                </c:pt>
                <c:pt idx="244">
                  <c:v>3.8</c:v>
                </c:pt>
                <c:pt idx="245">
                  <c:v>11</c:v>
                </c:pt>
                <c:pt idx="246">
                  <c:v>16.3</c:v>
                </c:pt>
                <c:pt idx="247">
                  <c:v>12.5</c:v>
                </c:pt>
                <c:pt idx="248">
                  <c:v>8.6</c:v>
                </c:pt>
                <c:pt idx="249">
                  <c:v>6.3</c:v>
                </c:pt>
                <c:pt idx="250">
                  <c:v>7.3</c:v>
                </c:pt>
                <c:pt idx="251">
                  <c:v>6.5</c:v>
                </c:pt>
                <c:pt idx="252">
                  <c:v>6.8</c:v>
                </c:pt>
                <c:pt idx="253">
                  <c:v>8.3000000000000007</c:v>
                </c:pt>
                <c:pt idx="254">
                  <c:v>7</c:v>
                </c:pt>
                <c:pt idx="255">
                  <c:v>9.6</c:v>
                </c:pt>
                <c:pt idx="256">
                  <c:v>7.2</c:v>
                </c:pt>
                <c:pt idx="257">
                  <c:v>10.199999999999999</c:v>
                </c:pt>
                <c:pt idx="258">
                  <c:v>7.6</c:v>
                </c:pt>
                <c:pt idx="259">
                  <c:v>8.1999999999999993</c:v>
                </c:pt>
                <c:pt idx="260">
                  <c:v>11.5</c:v>
                </c:pt>
                <c:pt idx="261">
                  <c:v>7.3</c:v>
                </c:pt>
                <c:pt idx="262">
                  <c:v>6.1</c:v>
                </c:pt>
                <c:pt idx="263">
                  <c:v>8.6999999999999993</c:v>
                </c:pt>
                <c:pt idx="264">
                  <c:v>7</c:v>
                </c:pt>
                <c:pt idx="265">
                  <c:v>9.5</c:v>
                </c:pt>
                <c:pt idx="266">
                  <c:v>8.8000000000000007</c:v>
                </c:pt>
                <c:pt idx="267">
                  <c:v>4.4000000000000004</c:v>
                </c:pt>
                <c:pt idx="268">
                  <c:v>3</c:v>
                </c:pt>
                <c:pt idx="269">
                  <c:v>6.4</c:v>
                </c:pt>
                <c:pt idx="270">
                  <c:v>7.7</c:v>
                </c:pt>
                <c:pt idx="271">
                  <c:v>5.9</c:v>
                </c:pt>
                <c:pt idx="272">
                  <c:v>6.5</c:v>
                </c:pt>
                <c:pt idx="273">
                  <c:v>9.5</c:v>
                </c:pt>
                <c:pt idx="274">
                  <c:v>8.1999999999999993</c:v>
                </c:pt>
                <c:pt idx="275">
                  <c:v>7</c:v>
                </c:pt>
                <c:pt idx="276">
                  <c:v>10.4</c:v>
                </c:pt>
                <c:pt idx="277">
                  <c:v>12.6</c:v>
                </c:pt>
                <c:pt idx="278">
                  <c:v>5.4</c:v>
                </c:pt>
                <c:pt idx="279">
                  <c:v>1.1000000000000001</c:v>
                </c:pt>
                <c:pt idx="280">
                  <c:v>2.1</c:v>
                </c:pt>
                <c:pt idx="281">
                  <c:v>4</c:v>
                </c:pt>
                <c:pt idx="282">
                  <c:v>6.1</c:v>
                </c:pt>
                <c:pt idx="283">
                  <c:v>6.8</c:v>
                </c:pt>
                <c:pt idx="284">
                  <c:v>6.2</c:v>
                </c:pt>
                <c:pt idx="285">
                  <c:v>3.6</c:v>
                </c:pt>
                <c:pt idx="286">
                  <c:v>8.1999999999999993</c:v>
                </c:pt>
                <c:pt idx="287">
                  <c:v>4.8</c:v>
                </c:pt>
                <c:pt idx="288">
                  <c:v>7.5</c:v>
                </c:pt>
                <c:pt idx="289">
                  <c:v>9.5</c:v>
                </c:pt>
                <c:pt idx="290">
                  <c:v>9.5</c:v>
                </c:pt>
                <c:pt idx="291">
                  <c:v>10.5</c:v>
                </c:pt>
                <c:pt idx="292">
                  <c:v>12.5</c:v>
                </c:pt>
                <c:pt idx="293">
                  <c:v>12.6</c:v>
                </c:pt>
                <c:pt idx="294">
                  <c:v>3.7</c:v>
                </c:pt>
                <c:pt idx="295">
                  <c:v>3.3</c:v>
                </c:pt>
                <c:pt idx="296">
                  <c:v>7.3</c:v>
                </c:pt>
                <c:pt idx="297">
                  <c:v>7.2</c:v>
                </c:pt>
                <c:pt idx="298">
                  <c:v>8.6</c:v>
                </c:pt>
                <c:pt idx="299">
                  <c:v>7.4</c:v>
                </c:pt>
                <c:pt idx="300">
                  <c:v>2.4</c:v>
                </c:pt>
                <c:pt idx="301">
                  <c:v>7.1</c:v>
                </c:pt>
                <c:pt idx="302">
                  <c:v>12.2</c:v>
                </c:pt>
                <c:pt idx="303">
                  <c:v>12.2</c:v>
                </c:pt>
                <c:pt idx="304">
                  <c:v>11.9</c:v>
                </c:pt>
                <c:pt idx="305">
                  <c:v>10.7</c:v>
                </c:pt>
                <c:pt idx="306">
                  <c:v>8.6</c:v>
                </c:pt>
                <c:pt idx="307">
                  <c:v>9.6</c:v>
                </c:pt>
                <c:pt idx="308">
                  <c:v>13.1</c:v>
                </c:pt>
                <c:pt idx="309">
                  <c:v>10.5</c:v>
                </c:pt>
                <c:pt idx="310">
                  <c:v>11.1</c:v>
                </c:pt>
                <c:pt idx="311">
                  <c:v>13.2</c:v>
                </c:pt>
                <c:pt idx="312">
                  <c:v>9.8000000000000007</c:v>
                </c:pt>
                <c:pt idx="313">
                  <c:v>15</c:v>
                </c:pt>
                <c:pt idx="314">
                  <c:v>30.3</c:v>
                </c:pt>
                <c:pt idx="315">
                  <c:v>27.4</c:v>
                </c:pt>
                <c:pt idx="316">
                  <c:v>21.6</c:v>
                </c:pt>
                <c:pt idx="317">
                  <c:v>15.5</c:v>
                </c:pt>
                <c:pt idx="318">
                  <c:v>13.2</c:v>
                </c:pt>
                <c:pt idx="319">
                  <c:v>11</c:v>
                </c:pt>
                <c:pt idx="320">
                  <c:v>16.2</c:v>
                </c:pt>
                <c:pt idx="321">
                  <c:v>9.1999999999999993</c:v>
                </c:pt>
                <c:pt idx="322">
                  <c:v>10.8</c:v>
                </c:pt>
                <c:pt idx="323">
                  <c:v>11.6</c:v>
                </c:pt>
                <c:pt idx="324">
                  <c:v>6.9</c:v>
                </c:pt>
                <c:pt idx="325">
                  <c:v>4.5999999999999996</c:v>
                </c:pt>
                <c:pt idx="326">
                  <c:v>4.3</c:v>
                </c:pt>
                <c:pt idx="327">
                  <c:v>4.0999999999999996</c:v>
                </c:pt>
                <c:pt idx="328">
                  <c:v>4</c:v>
                </c:pt>
                <c:pt idx="329">
                  <c:v>7.7</c:v>
                </c:pt>
                <c:pt idx="330">
                  <c:v>10.7</c:v>
                </c:pt>
                <c:pt idx="331">
                  <c:v>10.9</c:v>
                </c:pt>
                <c:pt idx="332">
                  <c:v>7</c:v>
                </c:pt>
                <c:pt idx="333">
                  <c:v>11</c:v>
                </c:pt>
                <c:pt idx="334">
                  <c:v>19</c:v>
                </c:pt>
                <c:pt idx="335">
                  <c:v>26.7</c:v>
                </c:pt>
                <c:pt idx="336">
                  <c:v>37.299999999999997</c:v>
                </c:pt>
                <c:pt idx="337">
                  <c:v>12</c:v>
                </c:pt>
                <c:pt idx="338">
                  <c:v>3.9</c:v>
                </c:pt>
                <c:pt idx="339">
                  <c:v>5.6</c:v>
                </c:pt>
                <c:pt idx="340">
                  <c:v>10</c:v>
                </c:pt>
                <c:pt idx="341">
                  <c:v>17.3</c:v>
                </c:pt>
                <c:pt idx="342">
                  <c:v>13</c:v>
                </c:pt>
                <c:pt idx="343">
                  <c:v>9.6999999999999993</c:v>
                </c:pt>
                <c:pt idx="344">
                  <c:v>8</c:v>
                </c:pt>
                <c:pt idx="345">
                  <c:v>3.3</c:v>
                </c:pt>
                <c:pt idx="346">
                  <c:v>6.2</c:v>
                </c:pt>
                <c:pt idx="347">
                  <c:v>9</c:v>
                </c:pt>
                <c:pt idx="348">
                  <c:v>15.5</c:v>
                </c:pt>
                <c:pt idx="349">
                  <c:v>23.5</c:v>
                </c:pt>
                <c:pt idx="350">
                  <c:v>21.2</c:v>
                </c:pt>
                <c:pt idx="351">
                  <c:v>11</c:v>
                </c:pt>
                <c:pt idx="352">
                  <c:v>10.6</c:v>
                </c:pt>
                <c:pt idx="353">
                  <c:v>13.1</c:v>
                </c:pt>
                <c:pt idx="354">
                  <c:v>11.5</c:v>
                </c:pt>
                <c:pt idx="355">
                  <c:v>9.5</c:v>
                </c:pt>
                <c:pt idx="356">
                  <c:v>5.5</c:v>
                </c:pt>
                <c:pt idx="357">
                  <c:v>6.6</c:v>
                </c:pt>
                <c:pt idx="358">
                  <c:v>4</c:v>
                </c:pt>
                <c:pt idx="359">
                  <c:v>7.8</c:v>
                </c:pt>
                <c:pt idx="360">
                  <c:v>6</c:v>
                </c:pt>
                <c:pt idx="361">
                  <c:v>13</c:v>
                </c:pt>
                <c:pt idx="362">
                  <c:v>15.7</c:v>
                </c:pt>
                <c:pt idx="363">
                  <c:v>6.3</c:v>
                </c:pt>
                <c:pt idx="364">
                  <c:v>10.5</c:v>
                </c:pt>
                <c:pt idx="365">
                  <c:v>9</c:v>
                </c:pt>
                <c:pt idx="366">
                  <c:v>16</c:v>
                </c:pt>
                <c:pt idx="367">
                  <c:v>7.3</c:v>
                </c:pt>
                <c:pt idx="368">
                  <c:v>2.6</c:v>
                </c:pt>
                <c:pt idx="369">
                  <c:v>4</c:v>
                </c:pt>
                <c:pt idx="370">
                  <c:v>4.9000000000000004</c:v>
                </c:pt>
                <c:pt idx="371">
                  <c:v>9.4</c:v>
                </c:pt>
                <c:pt idx="372">
                  <c:v>15.8</c:v>
                </c:pt>
                <c:pt idx="373">
                  <c:v>18.7</c:v>
                </c:pt>
                <c:pt idx="374">
                  <c:v>13.2</c:v>
                </c:pt>
                <c:pt idx="375">
                  <c:v>-0.2</c:v>
                </c:pt>
                <c:pt idx="376">
                  <c:v>1.6</c:v>
                </c:pt>
                <c:pt idx="377">
                  <c:v>5.2</c:v>
                </c:pt>
                <c:pt idx="378">
                  <c:v>10.199999999999999</c:v>
                </c:pt>
                <c:pt idx="379">
                  <c:v>16.3</c:v>
                </c:pt>
                <c:pt idx="380">
                  <c:v>14.4</c:v>
                </c:pt>
                <c:pt idx="381">
                  <c:v>10.7</c:v>
                </c:pt>
                <c:pt idx="382">
                  <c:v>12.4</c:v>
                </c:pt>
                <c:pt idx="383">
                  <c:v>12.3</c:v>
                </c:pt>
                <c:pt idx="384">
                  <c:v>15.6</c:v>
                </c:pt>
                <c:pt idx="385">
                  <c:v>10.4</c:v>
                </c:pt>
                <c:pt idx="386">
                  <c:v>3.5</c:v>
                </c:pt>
                <c:pt idx="387">
                  <c:v>2.9</c:v>
                </c:pt>
                <c:pt idx="388">
                  <c:v>5.5</c:v>
                </c:pt>
                <c:pt idx="389">
                  <c:v>16.600000000000001</c:v>
                </c:pt>
                <c:pt idx="390">
                  <c:v>6.7</c:v>
                </c:pt>
                <c:pt idx="391">
                  <c:v>5.8</c:v>
                </c:pt>
                <c:pt idx="392">
                  <c:v>7.7</c:v>
                </c:pt>
                <c:pt idx="393">
                  <c:v>4.5</c:v>
                </c:pt>
                <c:pt idx="394">
                  <c:v>3.5</c:v>
                </c:pt>
                <c:pt idx="395">
                  <c:v>6.5</c:v>
                </c:pt>
                <c:pt idx="396">
                  <c:v>3.8</c:v>
                </c:pt>
                <c:pt idx="397">
                  <c:v>5.2</c:v>
                </c:pt>
                <c:pt idx="398">
                  <c:v>3.8</c:v>
                </c:pt>
                <c:pt idx="399">
                  <c:v>4.5999999999999996</c:v>
                </c:pt>
                <c:pt idx="400">
                  <c:v>12.2</c:v>
                </c:pt>
                <c:pt idx="401">
                  <c:v>13.6</c:v>
                </c:pt>
                <c:pt idx="402">
                  <c:v>9.1999999999999993</c:v>
                </c:pt>
                <c:pt idx="403">
                  <c:v>17</c:v>
                </c:pt>
                <c:pt idx="404">
                  <c:v>11.4</c:v>
                </c:pt>
                <c:pt idx="405">
                  <c:v>0.9</c:v>
                </c:pt>
                <c:pt idx="406">
                  <c:v>4.5</c:v>
                </c:pt>
                <c:pt idx="407">
                  <c:v>7.6</c:v>
                </c:pt>
                <c:pt idx="408">
                  <c:v>7.7</c:v>
                </c:pt>
                <c:pt idx="409">
                  <c:v>7.8</c:v>
                </c:pt>
                <c:pt idx="410">
                  <c:v>3.2</c:v>
                </c:pt>
                <c:pt idx="411">
                  <c:v>5.0999999999999996</c:v>
                </c:pt>
                <c:pt idx="412">
                  <c:v>9.8000000000000007</c:v>
                </c:pt>
                <c:pt idx="413">
                  <c:v>9.1999999999999993</c:v>
                </c:pt>
                <c:pt idx="414">
                  <c:v>5</c:v>
                </c:pt>
                <c:pt idx="415">
                  <c:v>4</c:v>
                </c:pt>
                <c:pt idx="416">
                  <c:v>0.9</c:v>
                </c:pt>
                <c:pt idx="417">
                  <c:v>1.4</c:v>
                </c:pt>
                <c:pt idx="418">
                  <c:v>5.7</c:v>
                </c:pt>
                <c:pt idx="419">
                  <c:v>3.8</c:v>
                </c:pt>
                <c:pt idx="420">
                  <c:v>4.4000000000000004</c:v>
                </c:pt>
                <c:pt idx="421">
                  <c:v>3.4</c:v>
                </c:pt>
                <c:pt idx="422">
                  <c:v>4</c:v>
                </c:pt>
                <c:pt idx="423">
                  <c:v>9.6</c:v>
                </c:pt>
                <c:pt idx="424">
                  <c:v>2.1</c:v>
                </c:pt>
                <c:pt idx="425">
                  <c:v>3.9</c:v>
                </c:pt>
                <c:pt idx="426">
                  <c:v>2.7</c:v>
                </c:pt>
                <c:pt idx="427">
                  <c:v>3</c:v>
                </c:pt>
                <c:pt idx="428">
                  <c:v>5.8</c:v>
                </c:pt>
                <c:pt idx="429">
                  <c:v>2.7</c:v>
                </c:pt>
                <c:pt idx="430">
                  <c:v>5</c:v>
                </c:pt>
                <c:pt idx="431">
                  <c:v>4</c:v>
                </c:pt>
                <c:pt idx="432">
                  <c:v>7.2</c:v>
                </c:pt>
                <c:pt idx="433">
                  <c:v>7.7</c:v>
                </c:pt>
                <c:pt idx="434">
                  <c:v>7.2</c:v>
                </c:pt>
                <c:pt idx="435">
                  <c:v>4.0999999999999996</c:v>
                </c:pt>
                <c:pt idx="436">
                  <c:v>4</c:v>
                </c:pt>
                <c:pt idx="437">
                  <c:v>8.3000000000000007</c:v>
                </c:pt>
                <c:pt idx="438">
                  <c:v>3.3</c:v>
                </c:pt>
                <c:pt idx="439">
                  <c:v>7.2</c:v>
                </c:pt>
                <c:pt idx="440">
                  <c:v>5.7</c:v>
                </c:pt>
                <c:pt idx="441">
                  <c:v>11</c:v>
                </c:pt>
                <c:pt idx="442">
                  <c:v>5.9</c:v>
                </c:pt>
                <c:pt idx="443">
                  <c:v>3.9</c:v>
                </c:pt>
                <c:pt idx="444">
                  <c:v>2</c:v>
                </c:pt>
                <c:pt idx="445">
                  <c:v>3.1</c:v>
                </c:pt>
                <c:pt idx="446">
                  <c:v>5</c:v>
                </c:pt>
                <c:pt idx="447">
                  <c:v>5.2</c:v>
                </c:pt>
                <c:pt idx="448">
                  <c:v>4.4000000000000004</c:v>
                </c:pt>
                <c:pt idx="449">
                  <c:v>5.3</c:v>
                </c:pt>
                <c:pt idx="450">
                  <c:v>9.1</c:v>
                </c:pt>
                <c:pt idx="451">
                  <c:v>14.8</c:v>
                </c:pt>
                <c:pt idx="452">
                  <c:v>7.5</c:v>
                </c:pt>
                <c:pt idx="453">
                  <c:v>3.6</c:v>
                </c:pt>
                <c:pt idx="454">
                  <c:v>3.7</c:v>
                </c:pt>
                <c:pt idx="455">
                  <c:v>4</c:v>
                </c:pt>
                <c:pt idx="456">
                  <c:v>5.9</c:v>
                </c:pt>
                <c:pt idx="457">
                  <c:v>5</c:v>
                </c:pt>
                <c:pt idx="458">
                  <c:v>3.4</c:v>
                </c:pt>
                <c:pt idx="459">
                  <c:v>6.9</c:v>
                </c:pt>
                <c:pt idx="460">
                  <c:v>3.4</c:v>
                </c:pt>
                <c:pt idx="461">
                  <c:v>3.9</c:v>
                </c:pt>
                <c:pt idx="462">
                  <c:v>6.2</c:v>
                </c:pt>
                <c:pt idx="463">
                  <c:v>11.7</c:v>
                </c:pt>
                <c:pt idx="464">
                  <c:v>7.9</c:v>
                </c:pt>
                <c:pt idx="465">
                  <c:v>9.5</c:v>
                </c:pt>
                <c:pt idx="466">
                  <c:v>11.5</c:v>
                </c:pt>
                <c:pt idx="467">
                  <c:v>12.3</c:v>
                </c:pt>
                <c:pt idx="468">
                  <c:v>4.0999999999999996</c:v>
                </c:pt>
                <c:pt idx="469">
                  <c:v>0</c:v>
                </c:pt>
                <c:pt idx="470">
                  <c:v>1</c:v>
                </c:pt>
                <c:pt idx="471">
                  <c:v>4.8</c:v>
                </c:pt>
                <c:pt idx="472">
                  <c:v>6.8</c:v>
                </c:pt>
                <c:pt idx="473">
                  <c:v>2.9</c:v>
                </c:pt>
                <c:pt idx="474">
                  <c:v>4.7</c:v>
                </c:pt>
                <c:pt idx="475">
                  <c:v>7.7</c:v>
                </c:pt>
                <c:pt idx="476">
                  <c:v>5.2</c:v>
                </c:pt>
                <c:pt idx="477">
                  <c:v>2.9</c:v>
                </c:pt>
                <c:pt idx="478">
                  <c:v>1.4</c:v>
                </c:pt>
                <c:pt idx="479">
                  <c:v>4.4000000000000004</c:v>
                </c:pt>
                <c:pt idx="480">
                  <c:v>7.5</c:v>
                </c:pt>
                <c:pt idx="481">
                  <c:v>10.199999999999999</c:v>
                </c:pt>
                <c:pt idx="482">
                  <c:v>3.9</c:v>
                </c:pt>
                <c:pt idx="483">
                  <c:v>4.4000000000000004</c:v>
                </c:pt>
                <c:pt idx="484">
                  <c:v>8.3000000000000007</c:v>
                </c:pt>
                <c:pt idx="485">
                  <c:v>9.5</c:v>
                </c:pt>
                <c:pt idx="486">
                  <c:v>13.2</c:v>
                </c:pt>
                <c:pt idx="487">
                  <c:v>14.3</c:v>
                </c:pt>
                <c:pt idx="488">
                  <c:v>5</c:v>
                </c:pt>
                <c:pt idx="489">
                  <c:v>10.199999999999999</c:v>
                </c:pt>
                <c:pt idx="490">
                  <c:v>8.4</c:v>
                </c:pt>
                <c:pt idx="491">
                  <c:v>5.9</c:v>
                </c:pt>
                <c:pt idx="492">
                  <c:v>5.4</c:v>
                </c:pt>
                <c:pt idx="493">
                  <c:v>9.5</c:v>
                </c:pt>
                <c:pt idx="494">
                  <c:v>8</c:v>
                </c:pt>
                <c:pt idx="495">
                  <c:v>13.1</c:v>
                </c:pt>
                <c:pt idx="496">
                  <c:v>7.7</c:v>
                </c:pt>
                <c:pt idx="497">
                  <c:v>9.3000000000000007</c:v>
                </c:pt>
                <c:pt idx="498">
                  <c:v>7.7</c:v>
                </c:pt>
                <c:pt idx="499">
                  <c:v>2.7</c:v>
                </c:pt>
                <c:pt idx="500">
                  <c:v>0.5</c:v>
                </c:pt>
                <c:pt idx="501">
                  <c:v>4.7</c:v>
                </c:pt>
                <c:pt idx="502">
                  <c:v>0.3</c:v>
                </c:pt>
                <c:pt idx="503">
                  <c:v>4.4000000000000004</c:v>
                </c:pt>
                <c:pt idx="504">
                  <c:v>5.6</c:v>
                </c:pt>
                <c:pt idx="505">
                  <c:v>4.8</c:v>
                </c:pt>
                <c:pt idx="506">
                  <c:v>4.5999999999999996</c:v>
                </c:pt>
                <c:pt idx="507">
                  <c:v>7.4</c:v>
                </c:pt>
                <c:pt idx="508">
                  <c:v>10.5</c:v>
                </c:pt>
                <c:pt idx="509">
                  <c:v>10.5</c:v>
                </c:pt>
                <c:pt idx="510">
                  <c:v>5.4</c:v>
                </c:pt>
                <c:pt idx="511">
                  <c:v>3.4</c:v>
                </c:pt>
                <c:pt idx="512">
                  <c:v>4.9000000000000004</c:v>
                </c:pt>
                <c:pt idx="513">
                  <c:v>2.6</c:v>
                </c:pt>
                <c:pt idx="514">
                  <c:v>1.3</c:v>
                </c:pt>
                <c:pt idx="515">
                  <c:v>5.9</c:v>
                </c:pt>
                <c:pt idx="516">
                  <c:v>9.5</c:v>
                </c:pt>
                <c:pt idx="517">
                  <c:v>6.8</c:v>
                </c:pt>
                <c:pt idx="518">
                  <c:v>6.3</c:v>
                </c:pt>
                <c:pt idx="519">
                  <c:v>7.5</c:v>
                </c:pt>
                <c:pt idx="520">
                  <c:v>7.8</c:v>
                </c:pt>
                <c:pt idx="521">
                  <c:v>7</c:v>
                </c:pt>
                <c:pt idx="522">
                  <c:v>8</c:v>
                </c:pt>
                <c:pt idx="523">
                  <c:v>12.9</c:v>
                </c:pt>
                <c:pt idx="524">
                  <c:v>10.4</c:v>
                </c:pt>
                <c:pt idx="525">
                  <c:v>5.9</c:v>
                </c:pt>
                <c:pt idx="526">
                  <c:v>7.7</c:v>
                </c:pt>
                <c:pt idx="527">
                  <c:v>7.3</c:v>
                </c:pt>
                <c:pt idx="528">
                  <c:v>8</c:v>
                </c:pt>
                <c:pt idx="529">
                  <c:v>7.7</c:v>
                </c:pt>
                <c:pt idx="530">
                  <c:v>9</c:v>
                </c:pt>
                <c:pt idx="531">
                  <c:v>12.6</c:v>
                </c:pt>
                <c:pt idx="532">
                  <c:v>15.4</c:v>
                </c:pt>
                <c:pt idx="533">
                  <c:v>9.8000000000000007</c:v>
                </c:pt>
                <c:pt idx="534">
                  <c:v>9.4</c:v>
                </c:pt>
                <c:pt idx="535">
                  <c:v>11.5</c:v>
                </c:pt>
                <c:pt idx="536">
                  <c:v>8.5</c:v>
                </c:pt>
                <c:pt idx="537">
                  <c:v>6.5</c:v>
                </c:pt>
                <c:pt idx="538">
                  <c:v>7</c:v>
                </c:pt>
                <c:pt idx="539">
                  <c:v>7.1</c:v>
                </c:pt>
                <c:pt idx="540">
                  <c:v>6.6</c:v>
                </c:pt>
                <c:pt idx="541">
                  <c:v>4.3</c:v>
                </c:pt>
                <c:pt idx="542">
                  <c:v>6</c:v>
                </c:pt>
                <c:pt idx="543">
                  <c:v>9.8000000000000007</c:v>
                </c:pt>
                <c:pt idx="544">
                  <c:v>14.1</c:v>
                </c:pt>
                <c:pt idx="545">
                  <c:v>16.2</c:v>
                </c:pt>
                <c:pt idx="546">
                  <c:v>16.399999999999999</c:v>
                </c:pt>
                <c:pt idx="547">
                  <c:v>13.1</c:v>
                </c:pt>
                <c:pt idx="548">
                  <c:v>7.5</c:v>
                </c:pt>
                <c:pt idx="549">
                  <c:v>1.7</c:v>
                </c:pt>
                <c:pt idx="550">
                  <c:v>5.9</c:v>
                </c:pt>
                <c:pt idx="551">
                  <c:v>5.5</c:v>
                </c:pt>
                <c:pt idx="552">
                  <c:v>6.1</c:v>
                </c:pt>
                <c:pt idx="553">
                  <c:v>6.5</c:v>
                </c:pt>
                <c:pt idx="554">
                  <c:v>10.7</c:v>
                </c:pt>
                <c:pt idx="555">
                  <c:v>11.4</c:v>
                </c:pt>
                <c:pt idx="556">
                  <c:v>9.1</c:v>
                </c:pt>
                <c:pt idx="557">
                  <c:v>10.6</c:v>
                </c:pt>
                <c:pt idx="558">
                  <c:v>7.2</c:v>
                </c:pt>
                <c:pt idx="559">
                  <c:v>10.6</c:v>
                </c:pt>
                <c:pt idx="560">
                  <c:v>14.9</c:v>
                </c:pt>
                <c:pt idx="561">
                  <c:v>11.8</c:v>
                </c:pt>
                <c:pt idx="562">
                  <c:v>8.4</c:v>
                </c:pt>
                <c:pt idx="563">
                  <c:v>7.8</c:v>
                </c:pt>
                <c:pt idx="564">
                  <c:v>8.6999999999999993</c:v>
                </c:pt>
                <c:pt idx="565">
                  <c:v>3.7</c:v>
                </c:pt>
                <c:pt idx="566">
                  <c:v>1.4</c:v>
                </c:pt>
                <c:pt idx="567">
                  <c:v>4.9000000000000004</c:v>
                </c:pt>
                <c:pt idx="568">
                  <c:v>1.5</c:v>
                </c:pt>
                <c:pt idx="569">
                  <c:v>-1.2</c:v>
                </c:pt>
                <c:pt idx="570">
                  <c:v>3.1</c:v>
                </c:pt>
                <c:pt idx="571">
                  <c:v>6.9</c:v>
                </c:pt>
                <c:pt idx="572">
                  <c:v>3.8</c:v>
                </c:pt>
                <c:pt idx="573">
                  <c:v>5.5</c:v>
                </c:pt>
                <c:pt idx="574">
                  <c:v>5.7</c:v>
                </c:pt>
                <c:pt idx="575">
                  <c:v>1.5</c:v>
                </c:pt>
                <c:pt idx="576">
                  <c:v>0.2</c:v>
                </c:pt>
                <c:pt idx="577">
                  <c:v>-1.1000000000000001</c:v>
                </c:pt>
                <c:pt idx="578">
                  <c:v>0</c:v>
                </c:pt>
                <c:pt idx="579">
                  <c:v>1.6</c:v>
                </c:pt>
                <c:pt idx="580">
                  <c:v>8.8000000000000007</c:v>
                </c:pt>
                <c:pt idx="581">
                  <c:v>10.8</c:v>
                </c:pt>
                <c:pt idx="582">
                  <c:v>9.8000000000000007</c:v>
                </c:pt>
                <c:pt idx="583">
                  <c:v>5.5</c:v>
                </c:pt>
                <c:pt idx="584">
                  <c:v>7.2</c:v>
                </c:pt>
                <c:pt idx="585">
                  <c:v>10.4</c:v>
                </c:pt>
                <c:pt idx="586">
                  <c:v>10.199999999999999</c:v>
                </c:pt>
                <c:pt idx="587">
                  <c:v>5.9</c:v>
                </c:pt>
                <c:pt idx="588">
                  <c:v>1.7</c:v>
                </c:pt>
                <c:pt idx="589">
                  <c:v>4</c:v>
                </c:pt>
                <c:pt idx="590">
                  <c:v>10.4</c:v>
                </c:pt>
                <c:pt idx="591">
                  <c:v>13.4</c:v>
                </c:pt>
                <c:pt idx="592">
                  <c:v>15.9</c:v>
                </c:pt>
                <c:pt idx="593">
                  <c:v>5.3</c:v>
                </c:pt>
                <c:pt idx="594">
                  <c:v>2</c:v>
                </c:pt>
                <c:pt idx="595">
                  <c:v>2.7</c:v>
                </c:pt>
                <c:pt idx="596">
                  <c:v>0.8</c:v>
                </c:pt>
                <c:pt idx="597">
                  <c:v>10.199999999999999</c:v>
                </c:pt>
                <c:pt idx="598">
                  <c:v>7.3</c:v>
                </c:pt>
                <c:pt idx="599">
                  <c:v>7.7</c:v>
                </c:pt>
                <c:pt idx="600">
                  <c:v>8.6</c:v>
                </c:pt>
                <c:pt idx="601">
                  <c:v>7.8</c:v>
                </c:pt>
                <c:pt idx="602">
                  <c:v>15.7</c:v>
                </c:pt>
                <c:pt idx="603">
                  <c:v>18.5</c:v>
                </c:pt>
                <c:pt idx="604">
                  <c:v>15.1</c:v>
                </c:pt>
                <c:pt idx="605">
                  <c:v>7.1</c:v>
                </c:pt>
                <c:pt idx="606">
                  <c:v>3.6</c:v>
                </c:pt>
                <c:pt idx="607">
                  <c:v>3.6</c:v>
                </c:pt>
                <c:pt idx="608">
                  <c:v>6</c:v>
                </c:pt>
                <c:pt idx="609">
                  <c:v>6.6</c:v>
                </c:pt>
                <c:pt idx="610">
                  <c:v>8.6999999999999993</c:v>
                </c:pt>
                <c:pt idx="611">
                  <c:v>8</c:v>
                </c:pt>
                <c:pt idx="612">
                  <c:v>8.1999999999999993</c:v>
                </c:pt>
                <c:pt idx="613">
                  <c:v>6.6</c:v>
                </c:pt>
                <c:pt idx="614">
                  <c:v>3.7</c:v>
                </c:pt>
                <c:pt idx="615">
                  <c:v>3</c:v>
                </c:pt>
                <c:pt idx="616">
                  <c:v>0.5</c:v>
                </c:pt>
                <c:pt idx="617">
                  <c:v>2.6</c:v>
                </c:pt>
                <c:pt idx="618">
                  <c:v>5.2</c:v>
                </c:pt>
                <c:pt idx="619">
                  <c:v>1.8</c:v>
                </c:pt>
                <c:pt idx="620">
                  <c:v>1.3</c:v>
                </c:pt>
                <c:pt idx="621">
                  <c:v>3.2</c:v>
                </c:pt>
                <c:pt idx="622">
                  <c:v>3.9</c:v>
                </c:pt>
                <c:pt idx="623">
                  <c:v>2.1</c:v>
                </c:pt>
                <c:pt idx="624">
                  <c:v>1.3</c:v>
                </c:pt>
                <c:pt idx="625">
                  <c:v>8</c:v>
                </c:pt>
                <c:pt idx="626">
                  <c:v>5.0999999999999996</c:v>
                </c:pt>
                <c:pt idx="627">
                  <c:v>2</c:v>
                </c:pt>
                <c:pt idx="628">
                  <c:v>6.1</c:v>
                </c:pt>
                <c:pt idx="629">
                  <c:v>3.9</c:v>
                </c:pt>
                <c:pt idx="630">
                  <c:v>3</c:v>
                </c:pt>
                <c:pt idx="631">
                  <c:v>2.6</c:v>
                </c:pt>
                <c:pt idx="632">
                  <c:v>3</c:v>
                </c:pt>
                <c:pt idx="633">
                  <c:v>3.7</c:v>
                </c:pt>
                <c:pt idx="634">
                  <c:v>2.2000000000000002</c:v>
                </c:pt>
                <c:pt idx="635">
                  <c:v>6.5</c:v>
                </c:pt>
                <c:pt idx="636">
                  <c:v>7.6</c:v>
                </c:pt>
                <c:pt idx="637">
                  <c:v>8.6999999999999993</c:v>
                </c:pt>
                <c:pt idx="638">
                  <c:v>8.6</c:v>
                </c:pt>
                <c:pt idx="639">
                  <c:v>8.1</c:v>
                </c:pt>
                <c:pt idx="640">
                  <c:v>9.6</c:v>
                </c:pt>
                <c:pt idx="641">
                  <c:v>5</c:v>
                </c:pt>
                <c:pt idx="642">
                  <c:v>4.7</c:v>
                </c:pt>
                <c:pt idx="643">
                  <c:v>11.5</c:v>
                </c:pt>
                <c:pt idx="644">
                  <c:v>8</c:v>
                </c:pt>
                <c:pt idx="645">
                  <c:v>3.7</c:v>
                </c:pt>
                <c:pt idx="646">
                  <c:v>2.7</c:v>
                </c:pt>
                <c:pt idx="647">
                  <c:v>1.2</c:v>
                </c:pt>
                <c:pt idx="648">
                  <c:v>4.0999999999999996</c:v>
                </c:pt>
                <c:pt idx="649">
                  <c:v>5.7</c:v>
                </c:pt>
                <c:pt idx="650">
                  <c:v>6</c:v>
                </c:pt>
                <c:pt idx="651">
                  <c:v>5.9</c:v>
                </c:pt>
                <c:pt idx="652">
                  <c:v>4.7</c:v>
                </c:pt>
                <c:pt idx="653">
                  <c:v>5.8</c:v>
                </c:pt>
                <c:pt idx="654">
                  <c:v>3.7</c:v>
                </c:pt>
                <c:pt idx="655">
                  <c:v>7.3</c:v>
                </c:pt>
                <c:pt idx="656">
                  <c:v>7.5</c:v>
                </c:pt>
                <c:pt idx="657">
                  <c:v>4.5</c:v>
                </c:pt>
                <c:pt idx="658">
                  <c:v>5.3</c:v>
                </c:pt>
                <c:pt idx="659">
                  <c:v>7.2</c:v>
                </c:pt>
                <c:pt idx="660">
                  <c:v>4</c:v>
                </c:pt>
                <c:pt idx="661">
                  <c:v>7.7</c:v>
                </c:pt>
                <c:pt idx="662">
                  <c:v>8</c:v>
                </c:pt>
                <c:pt idx="663">
                  <c:v>3.5</c:v>
                </c:pt>
                <c:pt idx="664">
                  <c:v>5.4</c:v>
                </c:pt>
                <c:pt idx="665">
                  <c:v>7.2</c:v>
                </c:pt>
                <c:pt idx="666">
                  <c:v>7</c:v>
                </c:pt>
                <c:pt idx="667">
                  <c:v>10.5</c:v>
                </c:pt>
                <c:pt idx="668">
                  <c:v>10.6</c:v>
                </c:pt>
                <c:pt idx="669">
                  <c:v>5.8</c:v>
                </c:pt>
                <c:pt idx="670">
                  <c:v>4.9000000000000004</c:v>
                </c:pt>
                <c:pt idx="671">
                  <c:v>6.9</c:v>
                </c:pt>
                <c:pt idx="672">
                  <c:v>5.2</c:v>
                </c:pt>
                <c:pt idx="673">
                  <c:v>2.9</c:v>
                </c:pt>
                <c:pt idx="674">
                  <c:v>7.8</c:v>
                </c:pt>
                <c:pt idx="675">
                  <c:v>7.3</c:v>
                </c:pt>
                <c:pt idx="676">
                  <c:v>5.3</c:v>
                </c:pt>
                <c:pt idx="677">
                  <c:v>5.7</c:v>
                </c:pt>
                <c:pt idx="678">
                  <c:v>10.1</c:v>
                </c:pt>
                <c:pt idx="679">
                  <c:v>13.2</c:v>
                </c:pt>
                <c:pt idx="680">
                  <c:v>7.5</c:v>
                </c:pt>
                <c:pt idx="681">
                  <c:v>7</c:v>
                </c:pt>
                <c:pt idx="682">
                  <c:v>3.7</c:v>
                </c:pt>
                <c:pt idx="683">
                  <c:v>4.5999999999999996</c:v>
                </c:pt>
                <c:pt idx="684">
                  <c:v>4.2</c:v>
                </c:pt>
                <c:pt idx="685">
                  <c:v>4</c:v>
                </c:pt>
                <c:pt idx="686">
                  <c:v>3.5</c:v>
                </c:pt>
                <c:pt idx="687">
                  <c:v>4.7</c:v>
                </c:pt>
                <c:pt idx="688">
                  <c:v>7.5</c:v>
                </c:pt>
                <c:pt idx="689">
                  <c:v>2.6</c:v>
                </c:pt>
                <c:pt idx="690">
                  <c:v>5.0999999999999996</c:v>
                </c:pt>
                <c:pt idx="691">
                  <c:v>6.6</c:v>
                </c:pt>
                <c:pt idx="692">
                  <c:v>7.8</c:v>
                </c:pt>
                <c:pt idx="693">
                  <c:v>7.8</c:v>
                </c:pt>
                <c:pt idx="694">
                  <c:v>2.1</c:v>
                </c:pt>
                <c:pt idx="695">
                  <c:v>3.7</c:v>
                </c:pt>
                <c:pt idx="696">
                  <c:v>7.3</c:v>
                </c:pt>
                <c:pt idx="697">
                  <c:v>11.3</c:v>
                </c:pt>
                <c:pt idx="698">
                  <c:v>16.2</c:v>
                </c:pt>
                <c:pt idx="699">
                  <c:v>3</c:v>
                </c:pt>
                <c:pt idx="700">
                  <c:v>4</c:v>
                </c:pt>
                <c:pt idx="701">
                  <c:v>3.2</c:v>
                </c:pt>
                <c:pt idx="702">
                  <c:v>8</c:v>
                </c:pt>
                <c:pt idx="703">
                  <c:v>7.7</c:v>
                </c:pt>
                <c:pt idx="704">
                  <c:v>7.1</c:v>
                </c:pt>
                <c:pt idx="705">
                  <c:v>13.2</c:v>
                </c:pt>
                <c:pt idx="706">
                  <c:v>11.9</c:v>
                </c:pt>
                <c:pt idx="707">
                  <c:v>16.100000000000001</c:v>
                </c:pt>
                <c:pt idx="708">
                  <c:v>19.600000000000001</c:v>
                </c:pt>
                <c:pt idx="709">
                  <c:v>16.399999999999999</c:v>
                </c:pt>
                <c:pt idx="710">
                  <c:v>15</c:v>
                </c:pt>
                <c:pt idx="711">
                  <c:v>9.3000000000000007</c:v>
                </c:pt>
                <c:pt idx="712">
                  <c:v>4.7</c:v>
                </c:pt>
                <c:pt idx="713">
                  <c:v>1.9</c:v>
                </c:pt>
                <c:pt idx="714">
                  <c:v>4.5</c:v>
                </c:pt>
                <c:pt idx="715">
                  <c:v>3.5</c:v>
                </c:pt>
                <c:pt idx="716">
                  <c:v>12.2</c:v>
                </c:pt>
                <c:pt idx="717">
                  <c:v>10.3</c:v>
                </c:pt>
                <c:pt idx="718">
                  <c:v>0.8</c:v>
                </c:pt>
                <c:pt idx="719">
                  <c:v>1.7</c:v>
                </c:pt>
                <c:pt idx="720">
                  <c:v>5.6</c:v>
                </c:pt>
                <c:pt idx="721">
                  <c:v>6.5</c:v>
                </c:pt>
                <c:pt idx="722">
                  <c:v>6.4</c:v>
                </c:pt>
                <c:pt idx="723">
                  <c:v>12.3</c:v>
                </c:pt>
                <c:pt idx="724">
                  <c:v>19.3</c:v>
                </c:pt>
                <c:pt idx="725">
                  <c:v>3.8</c:v>
                </c:pt>
                <c:pt idx="726">
                  <c:v>4</c:v>
                </c:pt>
                <c:pt idx="727">
                  <c:v>10.6</c:v>
                </c:pt>
                <c:pt idx="728">
                  <c:v>10.5</c:v>
                </c:pt>
                <c:pt idx="729">
                  <c:v>1.3</c:v>
                </c:pt>
                <c:pt idx="730">
                  <c:v>4.2</c:v>
                </c:pt>
                <c:pt idx="731">
                  <c:v>6.1</c:v>
                </c:pt>
                <c:pt idx="732">
                  <c:v>12.1</c:v>
                </c:pt>
                <c:pt idx="733">
                  <c:v>4.7</c:v>
                </c:pt>
                <c:pt idx="734">
                  <c:v>3.7</c:v>
                </c:pt>
                <c:pt idx="735">
                  <c:v>3</c:v>
                </c:pt>
                <c:pt idx="736">
                  <c:v>4.5</c:v>
                </c:pt>
                <c:pt idx="737">
                  <c:v>4.3</c:v>
                </c:pt>
                <c:pt idx="738">
                  <c:v>3</c:v>
                </c:pt>
                <c:pt idx="739">
                  <c:v>4.5</c:v>
                </c:pt>
                <c:pt idx="740">
                  <c:v>11.6</c:v>
                </c:pt>
                <c:pt idx="741">
                  <c:v>7.6</c:v>
                </c:pt>
                <c:pt idx="742">
                  <c:v>7.5</c:v>
                </c:pt>
                <c:pt idx="743">
                  <c:v>18.5</c:v>
                </c:pt>
                <c:pt idx="744">
                  <c:v>14.5</c:v>
                </c:pt>
                <c:pt idx="745">
                  <c:v>6.6</c:v>
                </c:pt>
                <c:pt idx="746">
                  <c:v>12.7</c:v>
                </c:pt>
                <c:pt idx="747">
                  <c:v>14.7</c:v>
                </c:pt>
                <c:pt idx="748">
                  <c:v>4.2</c:v>
                </c:pt>
                <c:pt idx="749">
                  <c:v>1.7</c:v>
                </c:pt>
                <c:pt idx="750">
                  <c:v>6.5</c:v>
                </c:pt>
                <c:pt idx="751">
                  <c:v>3.2</c:v>
                </c:pt>
                <c:pt idx="752">
                  <c:v>2.5</c:v>
                </c:pt>
                <c:pt idx="753">
                  <c:v>6</c:v>
                </c:pt>
                <c:pt idx="754">
                  <c:v>6.7</c:v>
                </c:pt>
                <c:pt idx="755">
                  <c:v>11.1</c:v>
                </c:pt>
                <c:pt idx="756">
                  <c:v>8.5</c:v>
                </c:pt>
                <c:pt idx="757">
                  <c:v>10.9</c:v>
                </c:pt>
                <c:pt idx="758">
                  <c:v>8.1999999999999993</c:v>
                </c:pt>
                <c:pt idx="759">
                  <c:v>4.9000000000000004</c:v>
                </c:pt>
                <c:pt idx="760">
                  <c:v>17.600000000000001</c:v>
                </c:pt>
                <c:pt idx="761">
                  <c:v>26</c:v>
                </c:pt>
                <c:pt idx="762">
                  <c:v>27.4</c:v>
                </c:pt>
                <c:pt idx="763">
                  <c:v>22.2</c:v>
                </c:pt>
                <c:pt idx="764">
                  <c:v>15.9</c:v>
                </c:pt>
                <c:pt idx="765">
                  <c:v>8.5</c:v>
                </c:pt>
                <c:pt idx="766">
                  <c:v>7.1</c:v>
                </c:pt>
                <c:pt idx="767">
                  <c:v>4.5</c:v>
                </c:pt>
                <c:pt idx="768">
                  <c:v>5.4</c:v>
                </c:pt>
                <c:pt idx="769">
                  <c:v>10</c:v>
                </c:pt>
                <c:pt idx="770">
                  <c:v>11.2</c:v>
                </c:pt>
                <c:pt idx="771">
                  <c:v>3.6</c:v>
                </c:pt>
                <c:pt idx="772">
                  <c:v>4.2</c:v>
                </c:pt>
                <c:pt idx="773">
                  <c:v>5.7</c:v>
                </c:pt>
                <c:pt idx="774">
                  <c:v>4.5999999999999996</c:v>
                </c:pt>
                <c:pt idx="775">
                  <c:v>6.4</c:v>
                </c:pt>
                <c:pt idx="776">
                  <c:v>6.1</c:v>
                </c:pt>
                <c:pt idx="777">
                  <c:v>4.2</c:v>
                </c:pt>
                <c:pt idx="778">
                  <c:v>7</c:v>
                </c:pt>
                <c:pt idx="779">
                  <c:v>6.6</c:v>
                </c:pt>
                <c:pt idx="780">
                  <c:v>6.6</c:v>
                </c:pt>
                <c:pt idx="781">
                  <c:v>11.1</c:v>
                </c:pt>
                <c:pt idx="782">
                  <c:v>10.7</c:v>
                </c:pt>
                <c:pt idx="783">
                  <c:v>2.1</c:v>
                </c:pt>
                <c:pt idx="784">
                  <c:v>3.2</c:v>
                </c:pt>
                <c:pt idx="785">
                  <c:v>5.2</c:v>
                </c:pt>
                <c:pt idx="786">
                  <c:v>4.9000000000000004</c:v>
                </c:pt>
                <c:pt idx="787">
                  <c:v>9.6999999999999993</c:v>
                </c:pt>
                <c:pt idx="788">
                  <c:v>8.1</c:v>
                </c:pt>
                <c:pt idx="789">
                  <c:v>11.9</c:v>
                </c:pt>
                <c:pt idx="790">
                  <c:v>12.5</c:v>
                </c:pt>
                <c:pt idx="791">
                  <c:v>8.4</c:v>
                </c:pt>
                <c:pt idx="792">
                  <c:v>7.2</c:v>
                </c:pt>
                <c:pt idx="793">
                  <c:v>9.8000000000000007</c:v>
                </c:pt>
                <c:pt idx="794">
                  <c:v>12</c:v>
                </c:pt>
                <c:pt idx="795">
                  <c:v>14.3</c:v>
                </c:pt>
                <c:pt idx="796">
                  <c:v>19.2</c:v>
                </c:pt>
                <c:pt idx="797">
                  <c:v>7.7</c:v>
                </c:pt>
                <c:pt idx="798">
                  <c:v>5.6</c:v>
                </c:pt>
                <c:pt idx="799">
                  <c:v>5.9</c:v>
                </c:pt>
                <c:pt idx="800">
                  <c:v>9</c:v>
                </c:pt>
                <c:pt idx="801">
                  <c:v>4.3</c:v>
                </c:pt>
                <c:pt idx="802">
                  <c:v>4.7</c:v>
                </c:pt>
                <c:pt idx="803">
                  <c:v>3.2</c:v>
                </c:pt>
                <c:pt idx="804">
                  <c:v>5.8</c:v>
                </c:pt>
                <c:pt idx="805">
                  <c:v>5.7</c:v>
                </c:pt>
                <c:pt idx="806">
                  <c:v>7.2</c:v>
                </c:pt>
                <c:pt idx="807">
                  <c:v>9.6</c:v>
                </c:pt>
                <c:pt idx="808">
                  <c:v>2.6</c:v>
                </c:pt>
                <c:pt idx="809">
                  <c:v>3</c:v>
                </c:pt>
                <c:pt idx="810">
                  <c:v>2.6</c:v>
                </c:pt>
                <c:pt idx="811">
                  <c:v>3.5</c:v>
                </c:pt>
                <c:pt idx="812">
                  <c:v>7.7</c:v>
                </c:pt>
                <c:pt idx="813">
                  <c:v>4.2</c:v>
                </c:pt>
                <c:pt idx="814">
                  <c:v>4.2</c:v>
                </c:pt>
                <c:pt idx="815">
                  <c:v>4</c:v>
                </c:pt>
                <c:pt idx="816">
                  <c:v>7.8</c:v>
                </c:pt>
                <c:pt idx="817">
                  <c:v>9.4</c:v>
                </c:pt>
                <c:pt idx="818">
                  <c:v>4.5</c:v>
                </c:pt>
                <c:pt idx="819">
                  <c:v>4.4000000000000004</c:v>
                </c:pt>
                <c:pt idx="820">
                  <c:v>5.3</c:v>
                </c:pt>
                <c:pt idx="821">
                  <c:v>6.3</c:v>
                </c:pt>
                <c:pt idx="822">
                  <c:v>5.3</c:v>
                </c:pt>
                <c:pt idx="823">
                  <c:v>5.5</c:v>
                </c:pt>
                <c:pt idx="824">
                  <c:v>11.2</c:v>
                </c:pt>
                <c:pt idx="825">
                  <c:v>13.9</c:v>
                </c:pt>
                <c:pt idx="826">
                  <c:v>4.0999999999999996</c:v>
                </c:pt>
                <c:pt idx="827">
                  <c:v>5.0999999999999996</c:v>
                </c:pt>
                <c:pt idx="828">
                  <c:v>3.3</c:v>
                </c:pt>
                <c:pt idx="829">
                  <c:v>2.2000000000000002</c:v>
                </c:pt>
                <c:pt idx="830">
                  <c:v>3.2</c:v>
                </c:pt>
                <c:pt idx="831">
                  <c:v>4.5</c:v>
                </c:pt>
                <c:pt idx="832">
                  <c:v>2.4</c:v>
                </c:pt>
                <c:pt idx="833">
                  <c:v>0.6</c:v>
                </c:pt>
                <c:pt idx="834">
                  <c:v>2.8</c:v>
                </c:pt>
                <c:pt idx="835">
                  <c:v>2</c:v>
                </c:pt>
                <c:pt idx="836">
                  <c:v>4.8</c:v>
                </c:pt>
                <c:pt idx="837">
                  <c:v>2.5</c:v>
                </c:pt>
                <c:pt idx="838">
                  <c:v>1.6</c:v>
                </c:pt>
                <c:pt idx="839">
                  <c:v>1.2</c:v>
                </c:pt>
                <c:pt idx="840">
                  <c:v>2.4</c:v>
                </c:pt>
                <c:pt idx="841">
                  <c:v>3.7</c:v>
                </c:pt>
                <c:pt idx="842">
                  <c:v>3.8</c:v>
                </c:pt>
                <c:pt idx="843">
                  <c:v>3.7</c:v>
                </c:pt>
                <c:pt idx="844">
                  <c:v>3</c:v>
                </c:pt>
                <c:pt idx="845">
                  <c:v>2.4</c:v>
                </c:pt>
                <c:pt idx="846">
                  <c:v>3.6</c:v>
                </c:pt>
                <c:pt idx="847">
                  <c:v>3.1</c:v>
                </c:pt>
                <c:pt idx="848">
                  <c:v>6.7</c:v>
                </c:pt>
                <c:pt idx="849">
                  <c:v>4.2</c:v>
                </c:pt>
                <c:pt idx="850">
                  <c:v>10</c:v>
                </c:pt>
                <c:pt idx="851">
                  <c:v>9.1999999999999993</c:v>
                </c:pt>
                <c:pt idx="852">
                  <c:v>13</c:v>
                </c:pt>
                <c:pt idx="853">
                  <c:v>2</c:v>
                </c:pt>
                <c:pt idx="854">
                  <c:v>1.5</c:v>
                </c:pt>
                <c:pt idx="855">
                  <c:v>3.3</c:v>
                </c:pt>
                <c:pt idx="856">
                  <c:v>4.5999999999999996</c:v>
                </c:pt>
                <c:pt idx="857">
                  <c:v>3</c:v>
                </c:pt>
                <c:pt idx="858">
                  <c:v>1.5</c:v>
                </c:pt>
                <c:pt idx="859">
                  <c:v>2.5</c:v>
                </c:pt>
                <c:pt idx="860">
                  <c:v>0.2</c:v>
                </c:pt>
                <c:pt idx="861">
                  <c:v>-0.4</c:v>
                </c:pt>
                <c:pt idx="862">
                  <c:v>1.8</c:v>
                </c:pt>
                <c:pt idx="863">
                  <c:v>3.5</c:v>
                </c:pt>
                <c:pt idx="864">
                  <c:v>7.4</c:v>
                </c:pt>
                <c:pt idx="865">
                  <c:v>5.6</c:v>
                </c:pt>
                <c:pt idx="866">
                  <c:v>1.7</c:v>
                </c:pt>
                <c:pt idx="867">
                  <c:v>2.2000000000000002</c:v>
                </c:pt>
                <c:pt idx="868">
                  <c:v>0.6</c:v>
                </c:pt>
                <c:pt idx="869">
                  <c:v>4.0999999999999996</c:v>
                </c:pt>
                <c:pt idx="870">
                  <c:v>3.8</c:v>
                </c:pt>
                <c:pt idx="871">
                  <c:v>5</c:v>
                </c:pt>
                <c:pt idx="872">
                  <c:v>5</c:v>
                </c:pt>
                <c:pt idx="873">
                  <c:v>5.5</c:v>
                </c:pt>
                <c:pt idx="874">
                  <c:v>6.2</c:v>
                </c:pt>
                <c:pt idx="875">
                  <c:v>7</c:v>
                </c:pt>
                <c:pt idx="876">
                  <c:v>10.5</c:v>
                </c:pt>
                <c:pt idx="877">
                  <c:v>7.9</c:v>
                </c:pt>
                <c:pt idx="878">
                  <c:v>5.7</c:v>
                </c:pt>
                <c:pt idx="879">
                  <c:v>6.7</c:v>
                </c:pt>
                <c:pt idx="880">
                  <c:v>10.7</c:v>
                </c:pt>
                <c:pt idx="881">
                  <c:v>13.6</c:v>
                </c:pt>
                <c:pt idx="882">
                  <c:v>5</c:v>
                </c:pt>
                <c:pt idx="883">
                  <c:v>3.7</c:v>
                </c:pt>
                <c:pt idx="884">
                  <c:v>12.6</c:v>
                </c:pt>
                <c:pt idx="885">
                  <c:v>9.3000000000000007</c:v>
                </c:pt>
                <c:pt idx="886">
                  <c:v>7.1</c:v>
                </c:pt>
                <c:pt idx="887">
                  <c:v>10.3</c:v>
                </c:pt>
                <c:pt idx="888">
                  <c:v>6.4</c:v>
                </c:pt>
                <c:pt idx="889">
                  <c:v>2</c:v>
                </c:pt>
                <c:pt idx="890">
                  <c:v>3.4</c:v>
                </c:pt>
                <c:pt idx="891">
                  <c:v>4.2</c:v>
                </c:pt>
                <c:pt idx="892">
                  <c:v>2.4</c:v>
                </c:pt>
                <c:pt idx="893">
                  <c:v>4</c:v>
                </c:pt>
                <c:pt idx="894">
                  <c:v>8</c:v>
                </c:pt>
                <c:pt idx="895">
                  <c:v>10.3</c:v>
                </c:pt>
                <c:pt idx="896">
                  <c:v>6.4</c:v>
                </c:pt>
                <c:pt idx="897">
                  <c:v>4.5</c:v>
                </c:pt>
                <c:pt idx="898">
                  <c:v>3.5</c:v>
                </c:pt>
                <c:pt idx="899">
                  <c:v>4.7</c:v>
                </c:pt>
                <c:pt idx="900">
                  <c:v>3.1</c:v>
                </c:pt>
                <c:pt idx="901">
                  <c:v>5.7</c:v>
                </c:pt>
                <c:pt idx="902">
                  <c:v>4.5999999999999996</c:v>
                </c:pt>
                <c:pt idx="903">
                  <c:v>10.3</c:v>
                </c:pt>
                <c:pt idx="904">
                  <c:v>5.5</c:v>
                </c:pt>
                <c:pt idx="905">
                  <c:v>8.1</c:v>
                </c:pt>
                <c:pt idx="906">
                  <c:v>8.8000000000000007</c:v>
                </c:pt>
                <c:pt idx="907">
                  <c:v>11.3</c:v>
                </c:pt>
                <c:pt idx="908">
                  <c:v>9.5</c:v>
                </c:pt>
                <c:pt idx="909">
                  <c:v>5.4</c:v>
                </c:pt>
                <c:pt idx="910">
                  <c:v>4.7</c:v>
                </c:pt>
                <c:pt idx="911">
                  <c:v>7.9</c:v>
                </c:pt>
                <c:pt idx="912">
                  <c:v>6</c:v>
                </c:pt>
                <c:pt idx="913">
                  <c:v>8</c:v>
                </c:pt>
                <c:pt idx="914">
                  <c:v>9.5</c:v>
                </c:pt>
                <c:pt idx="915">
                  <c:v>7</c:v>
                </c:pt>
                <c:pt idx="916">
                  <c:v>6.1</c:v>
                </c:pt>
                <c:pt idx="917">
                  <c:v>8.1</c:v>
                </c:pt>
                <c:pt idx="918">
                  <c:v>7</c:v>
                </c:pt>
                <c:pt idx="919">
                  <c:v>10</c:v>
                </c:pt>
                <c:pt idx="920">
                  <c:v>3.7</c:v>
                </c:pt>
                <c:pt idx="921">
                  <c:v>5.0999999999999996</c:v>
                </c:pt>
                <c:pt idx="922">
                  <c:v>9.1999999999999993</c:v>
                </c:pt>
                <c:pt idx="923">
                  <c:v>9.4</c:v>
                </c:pt>
                <c:pt idx="924">
                  <c:v>7.6</c:v>
                </c:pt>
                <c:pt idx="925">
                  <c:v>10.7</c:v>
                </c:pt>
                <c:pt idx="926">
                  <c:v>9.9</c:v>
                </c:pt>
                <c:pt idx="927">
                  <c:v>5.7</c:v>
                </c:pt>
                <c:pt idx="928">
                  <c:v>8.6</c:v>
                </c:pt>
                <c:pt idx="929">
                  <c:v>13.2</c:v>
                </c:pt>
                <c:pt idx="930">
                  <c:v>10.199999999999999</c:v>
                </c:pt>
                <c:pt idx="931">
                  <c:v>4.5</c:v>
                </c:pt>
                <c:pt idx="932">
                  <c:v>2.4</c:v>
                </c:pt>
                <c:pt idx="933">
                  <c:v>5.6</c:v>
                </c:pt>
                <c:pt idx="934">
                  <c:v>8.5</c:v>
                </c:pt>
                <c:pt idx="935">
                  <c:v>7.2</c:v>
                </c:pt>
                <c:pt idx="936">
                  <c:v>9.3000000000000007</c:v>
                </c:pt>
                <c:pt idx="937">
                  <c:v>11</c:v>
                </c:pt>
                <c:pt idx="938">
                  <c:v>13.9</c:v>
                </c:pt>
                <c:pt idx="939">
                  <c:v>14.1</c:v>
                </c:pt>
                <c:pt idx="940">
                  <c:v>8.6</c:v>
                </c:pt>
                <c:pt idx="941">
                  <c:v>6.9</c:v>
                </c:pt>
                <c:pt idx="942">
                  <c:v>5.6</c:v>
                </c:pt>
                <c:pt idx="943">
                  <c:v>6.2</c:v>
                </c:pt>
                <c:pt idx="944">
                  <c:v>8</c:v>
                </c:pt>
                <c:pt idx="945">
                  <c:v>10.6</c:v>
                </c:pt>
                <c:pt idx="946">
                  <c:v>12</c:v>
                </c:pt>
                <c:pt idx="947">
                  <c:v>9.4</c:v>
                </c:pt>
                <c:pt idx="948">
                  <c:v>7.4</c:v>
                </c:pt>
                <c:pt idx="949">
                  <c:v>7.6</c:v>
                </c:pt>
                <c:pt idx="950">
                  <c:v>6.6</c:v>
                </c:pt>
                <c:pt idx="951">
                  <c:v>4.5</c:v>
                </c:pt>
                <c:pt idx="952">
                  <c:v>7.3</c:v>
                </c:pt>
                <c:pt idx="953">
                  <c:v>11.2</c:v>
                </c:pt>
                <c:pt idx="954">
                  <c:v>10.1</c:v>
                </c:pt>
                <c:pt idx="955">
                  <c:v>10</c:v>
                </c:pt>
                <c:pt idx="956">
                  <c:v>5.6</c:v>
                </c:pt>
                <c:pt idx="957">
                  <c:v>4.5</c:v>
                </c:pt>
                <c:pt idx="958">
                  <c:v>7.5</c:v>
                </c:pt>
                <c:pt idx="959">
                  <c:v>7.6</c:v>
                </c:pt>
                <c:pt idx="960">
                  <c:v>6.8</c:v>
                </c:pt>
                <c:pt idx="961">
                  <c:v>5.4</c:v>
                </c:pt>
                <c:pt idx="962">
                  <c:v>5.4</c:v>
                </c:pt>
                <c:pt idx="963">
                  <c:v>3.7</c:v>
                </c:pt>
                <c:pt idx="964">
                  <c:v>4.5</c:v>
                </c:pt>
                <c:pt idx="965">
                  <c:v>5.2</c:v>
                </c:pt>
                <c:pt idx="966">
                  <c:v>4.5</c:v>
                </c:pt>
                <c:pt idx="967">
                  <c:v>3.3</c:v>
                </c:pt>
                <c:pt idx="968">
                  <c:v>3</c:v>
                </c:pt>
                <c:pt idx="969">
                  <c:v>6</c:v>
                </c:pt>
                <c:pt idx="970">
                  <c:v>6.8</c:v>
                </c:pt>
                <c:pt idx="971">
                  <c:v>7.9</c:v>
                </c:pt>
                <c:pt idx="972">
                  <c:v>4.9000000000000004</c:v>
                </c:pt>
                <c:pt idx="973">
                  <c:v>4.5</c:v>
                </c:pt>
                <c:pt idx="974">
                  <c:v>5.6</c:v>
                </c:pt>
                <c:pt idx="975">
                  <c:v>7.6</c:v>
                </c:pt>
                <c:pt idx="976">
                  <c:v>4.5</c:v>
                </c:pt>
                <c:pt idx="977">
                  <c:v>5.2</c:v>
                </c:pt>
                <c:pt idx="978">
                  <c:v>6.5</c:v>
                </c:pt>
                <c:pt idx="979">
                  <c:v>7</c:v>
                </c:pt>
                <c:pt idx="980">
                  <c:v>7.9</c:v>
                </c:pt>
                <c:pt idx="981">
                  <c:v>5</c:v>
                </c:pt>
                <c:pt idx="982">
                  <c:v>5.8</c:v>
                </c:pt>
                <c:pt idx="983">
                  <c:v>7.4</c:v>
                </c:pt>
                <c:pt idx="984">
                  <c:v>3.1</c:v>
                </c:pt>
                <c:pt idx="985">
                  <c:v>2.1</c:v>
                </c:pt>
                <c:pt idx="986">
                  <c:v>3.5</c:v>
                </c:pt>
                <c:pt idx="987">
                  <c:v>8</c:v>
                </c:pt>
                <c:pt idx="988">
                  <c:v>6.4</c:v>
                </c:pt>
                <c:pt idx="989">
                  <c:v>4.4000000000000004</c:v>
                </c:pt>
                <c:pt idx="990">
                  <c:v>4.0999999999999996</c:v>
                </c:pt>
                <c:pt idx="991">
                  <c:v>6.1</c:v>
                </c:pt>
                <c:pt idx="992">
                  <c:v>9.9</c:v>
                </c:pt>
                <c:pt idx="993">
                  <c:v>12.4</c:v>
                </c:pt>
                <c:pt idx="994">
                  <c:v>9.6</c:v>
                </c:pt>
                <c:pt idx="995">
                  <c:v>3.5</c:v>
                </c:pt>
                <c:pt idx="996">
                  <c:v>5.0999999999999996</c:v>
                </c:pt>
                <c:pt idx="997">
                  <c:v>9.1999999999999993</c:v>
                </c:pt>
                <c:pt idx="998">
                  <c:v>5.7</c:v>
                </c:pt>
                <c:pt idx="999">
                  <c:v>6</c:v>
                </c:pt>
                <c:pt idx="1000">
                  <c:v>5.8</c:v>
                </c:pt>
                <c:pt idx="1001">
                  <c:v>3.8</c:v>
                </c:pt>
                <c:pt idx="100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D-4B18-9C1A-698D6C0D494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Fair Hill/240150003/PM2.5-88101/3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Sheet1!$B$2:$B$1005</c:f>
              <c:numCache>
                <c:formatCode>m/d/yyyy</c:formatCode>
                <c:ptCount val="1004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42882</c:v>
                </c:pt>
                <c:pt idx="146">
                  <c:v>42883</c:v>
                </c:pt>
                <c:pt idx="147">
                  <c:v>42884</c:v>
                </c:pt>
                <c:pt idx="148">
                  <c:v>42885</c:v>
                </c:pt>
                <c:pt idx="149">
                  <c:v>42886</c:v>
                </c:pt>
                <c:pt idx="150">
                  <c:v>42887</c:v>
                </c:pt>
                <c:pt idx="151">
                  <c:v>42888</c:v>
                </c:pt>
                <c:pt idx="152">
                  <c:v>42889</c:v>
                </c:pt>
                <c:pt idx="153">
                  <c:v>42890</c:v>
                </c:pt>
                <c:pt idx="154">
                  <c:v>42891</c:v>
                </c:pt>
                <c:pt idx="155">
                  <c:v>42892</c:v>
                </c:pt>
                <c:pt idx="156">
                  <c:v>42893</c:v>
                </c:pt>
                <c:pt idx="157">
                  <c:v>42894</c:v>
                </c:pt>
                <c:pt idx="158">
                  <c:v>42895</c:v>
                </c:pt>
                <c:pt idx="159">
                  <c:v>42896</c:v>
                </c:pt>
                <c:pt idx="160">
                  <c:v>42897</c:v>
                </c:pt>
                <c:pt idx="161">
                  <c:v>42898</c:v>
                </c:pt>
                <c:pt idx="162">
                  <c:v>42899</c:v>
                </c:pt>
                <c:pt idx="163">
                  <c:v>42900</c:v>
                </c:pt>
                <c:pt idx="164">
                  <c:v>42901</c:v>
                </c:pt>
                <c:pt idx="165">
                  <c:v>42902</c:v>
                </c:pt>
                <c:pt idx="166">
                  <c:v>42903</c:v>
                </c:pt>
                <c:pt idx="167">
                  <c:v>42904</c:v>
                </c:pt>
                <c:pt idx="168">
                  <c:v>42905</c:v>
                </c:pt>
                <c:pt idx="169">
                  <c:v>42906</c:v>
                </c:pt>
                <c:pt idx="170">
                  <c:v>42907</c:v>
                </c:pt>
                <c:pt idx="171">
                  <c:v>42908</c:v>
                </c:pt>
                <c:pt idx="172">
                  <c:v>42909</c:v>
                </c:pt>
                <c:pt idx="173">
                  <c:v>42910</c:v>
                </c:pt>
                <c:pt idx="174">
                  <c:v>42911</c:v>
                </c:pt>
                <c:pt idx="175">
                  <c:v>42912</c:v>
                </c:pt>
                <c:pt idx="176">
                  <c:v>42913</c:v>
                </c:pt>
                <c:pt idx="177">
                  <c:v>42914</c:v>
                </c:pt>
                <c:pt idx="178">
                  <c:v>42915</c:v>
                </c:pt>
                <c:pt idx="179">
                  <c:v>42916</c:v>
                </c:pt>
                <c:pt idx="180">
                  <c:v>42917</c:v>
                </c:pt>
                <c:pt idx="181">
                  <c:v>42918</c:v>
                </c:pt>
                <c:pt idx="182">
                  <c:v>42919</c:v>
                </c:pt>
                <c:pt idx="183">
                  <c:v>42920</c:v>
                </c:pt>
                <c:pt idx="184">
                  <c:v>42921</c:v>
                </c:pt>
                <c:pt idx="185">
                  <c:v>42922</c:v>
                </c:pt>
                <c:pt idx="186">
                  <c:v>42923</c:v>
                </c:pt>
                <c:pt idx="187">
                  <c:v>42924</c:v>
                </c:pt>
                <c:pt idx="188">
                  <c:v>42925</c:v>
                </c:pt>
                <c:pt idx="189">
                  <c:v>42926</c:v>
                </c:pt>
                <c:pt idx="190">
                  <c:v>42927</c:v>
                </c:pt>
                <c:pt idx="191">
                  <c:v>42928</c:v>
                </c:pt>
                <c:pt idx="192">
                  <c:v>42929</c:v>
                </c:pt>
                <c:pt idx="193">
                  <c:v>42930</c:v>
                </c:pt>
                <c:pt idx="194">
                  <c:v>42931</c:v>
                </c:pt>
                <c:pt idx="195">
                  <c:v>42932</c:v>
                </c:pt>
                <c:pt idx="196">
                  <c:v>42933</c:v>
                </c:pt>
                <c:pt idx="197">
                  <c:v>42934</c:v>
                </c:pt>
                <c:pt idx="198">
                  <c:v>42935</c:v>
                </c:pt>
                <c:pt idx="199">
                  <c:v>42936</c:v>
                </c:pt>
                <c:pt idx="200">
                  <c:v>42937</c:v>
                </c:pt>
                <c:pt idx="201">
                  <c:v>42938</c:v>
                </c:pt>
                <c:pt idx="202">
                  <c:v>42939</c:v>
                </c:pt>
                <c:pt idx="203">
                  <c:v>42940</c:v>
                </c:pt>
                <c:pt idx="204">
                  <c:v>42941</c:v>
                </c:pt>
                <c:pt idx="205">
                  <c:v>42942</c:v>
                </c:pt>
                <c:pt idx="206">
                  <c:v>42943</c:v>
                </c:pt>
                <c:pt idx="207">
                  <c:v>42944</c:v>
                </c:pt>
                <c:pt idx="208">
                  <c:v>42945</c:v>
                </c:pt>
                <c:pt idx="209">
                  <c:v>42946</c:v>
                </c:pt>
                <c:pt idx="210">
                  <c:v>42947</c:v>
                </c:pt>
                <c:pt idx="211">
                  <c:v>42948</c:v>
                </c:pt>
                <c:pt idx="212">
                  <c:v>42949</c:v>
                </c:pt>
                <c:pt idx="213">
                  <c:v>42950</c:v>
                </c:pt>
                <c:pt idx="214">
                  <c:v>42951</c:v>
                </c:pt>
                <c:pt idx="215">
                  <c:v>42952</c:v>
                </c:pt>
                <c:pt idx="216">
                  <c:v>42953</c:v>
                </c:pt>
                <c:pt idx="217">
                  <c:v>42954</c:v>
                </c:pt>
                <c:pt idx="218">
                  <c:v>42955</c:v>
                </c:pt>
                <c:pt idx="219">
                  <c:v>42956</c:v>
                </c:pt>
                <c:pt idx="220">
                  <c:v>42957</c:v>
                </c:pt>
                <c:pt idx="221">
                  <c:v>42958</c:v>
                </c:pt>
                <c:pt idx="222">
                  <c:v>42959</c:v>
                </c:pt>
                <c:pt idx="223">
                  <c:v>42960</c:v>
                </c:pt>
                <c:pt idx="224">
                  <c:v>42961</c:v>
                </c:pt>
                <c:pt idx="225">
                  <c:v>42962</c:v>
                </c:pt>
                <c:pt idx="226">
                  <c:v>42963</c:v>
                </c:pt>
                <c:pt idx="227">
                  <c:v>42964</c:v>
                </c:pt>
                <c:pt idx="228">
                  <c:v>42965</c:v>
                </c:pt>
                <c:pt idx="229">
                  <c:v>42966</c:v>
                </c:pt>
                <c:pt idx="230">
                  <c:v>42967</c:v>
                </c:pt>
                <c:pt idx="231">
                  <c:v>42968</c:v>
                </c:pt>
                <c:pt idx="232">
                  <c:v>42969</c:v>
                </c:pt>
                <c:pt idx="233">
                  <c:v>42970</c:v>
                </c:pt>
                <c:pt idx="234">
                  <c:v>42971</c:v>
                </c:pt>
                <c:pt idx="235">
                  <c:v>42972</c:v>
                </c:pt>
                <c:pt idx="236">
                  <c:v>42973</c:v>
                </c:pt>
                <c:pt idx="237">
                  <c:v>42974</c:v>
                </c:pt>
                <c:pt idx="238">
                  <c:v>42975</c:v>
                </c:pt>
                <c:pt idx="239">
                  <c:v>42976</c:v>
                </c:pt>
                <c:pt idx="240">
                  <c:v>42977</c:v>
                </c:pt>
                <c:pt idx="241">
                  <c:v>42978</c:v>
                </c:pt>
                <c:pt idx="242">
                  <c:v>42979</c:v>
                </c:pt>
                <c:pt idx="243">
                  <c:v>42980</c:v>
                </c:pt>
                <c:pt idx="244">
                  <c:v>42981</c:v>
                </c:pt>
                <c:pt idx="245">
                  <c:v>42982</c:v>
                </c:pt>
                <c:pt idx="246">
                  <c:v>42983</c:v>
                </c:pt>
                <c:pt idx="247">
                  <c:v>42984</c:v>
                </c:pt>
                <c:pt idx="248">
                  <c:v>42985</c:v>
                </c:pt>
                <c:pt idx="249">
                  <c:v>42986</c:v>
                </c:pt>
                <c:pt idx="250">
                  <c:v>42987</c:v>
                </c:pt>
                <c:pt idx="251">
                  <c:v>42988</c:v>
                </c:pt>
                <c:pt idx="252">
                  <c:v>42989</c:v>
                </c:pt>
                <c:pt idx="253">
                  <c:v>42990</c:v>
                </c:pt>
                <c:pt idx="254">
                  <c:v>42991</c:v>
                </c:pt>
                <c:pt idx="255">
                  <c:v>42992</c:v>
                </c:pt>
                <c:pt idx="256">
                  <c:v>42993</c:v>
                </c:pt>
                <c:pt idx="257">
                  <c:v>42994</c:v>
                </c:pt>
                <c:pt idx="258">
                  <c:v>42995</c:v>
                </c:pt>
                <c:pt idx="259">
                  <c:v>42996</c:v>
                </c:pt>
                <c:pt idx="260">
                  <c:v>42997</c:v>
                </c:pt>
                <c:pt idx="261">
                  <c:v>42998</c:v>
                </c:pt>
                <c:pt idx="262">
                  <c:v>42999</c:v>
                </c:pt>
                <c:pt idx="263">
                  <c:v>43000</c:v>
                </c:pt>
                <c:pt idx="264">
                  <c:v>43001</c:v>
                </c:pt>
                <c:pt idx="265">
                  <c:v>43002</c:v>
                </c:pt>
                <c:pt idx="266">
                  <c:v>43003</c:v>
                </c:pt>
                <c:pt idx="267">
                  <c:v>43004</c:v>
                </c:pt>
                <c:pt idx="268">
                  <c:v>43005</c:v>
                </c:pt>
                <c:pt idx="269">
                  <c:v>43006</c:v>
                </c:pt>
                <c:pt idx="270">
                  <c:v>43007</c:v>
                </c:pt>
                <c:pt idx="271">
                  <c:v>43008</c:v>
                </c:pt>
                <c:pt idx="272">
                  <c:v>43009</c:v>
                </c:pt>
                <c:pt idx="273">
                  <c:v>43010</c:v>
                </c:pt>
                <c:pt idx="274">
                  <c:v>43011</c:v>
                </c:pt>
                <c:pt idx="275">
                  <c:v>43012</c:v>
                </c:pt>
                <c:pt idx="276">
                  <c:v>43013</c:v>
                </c:pt>
                <c:pt idx="277">
                  <c:v>43014</c:v>
                </c:pt>
                <c:pt idx="278">
                  <c:v>43015</c:v>
                </c:pt>
                <c:pt idx="279">
                  <c:v>43016</c:v>
                </c:pt>
                <c:pt idx="280">
                  <c:v>43017</c:v>
                </c:pt>
                <c:pt idx="281">
                  <c:v>43018</c:v>
                </c:pt>
                <c:pt idx="282">
                  <c:v>43019</c:v>
                </c:pt>
                <c:pt idx="283">
                  <c:v>43020</c:v>
                </c:pt>
                <c:pt idx="284">
                  <c:v>43021</c:v>
                </c:pt>
                <c:pt idx="285">
                  <c:v>43022</c:v>
                </c:pt>
                <c:pt idx="286">
                  <c:v>43023</c:v>
                </c:pt>
                <c:pt idx="287">
                  <c:v>43024</c:v>
                </c:pt>
                <c:pt idx="288">
                  <c:v>43025</c:v>
                </c:pt>
                <c:pt idx="289">
                  <c:v>43026</c:v>
                </c:pt>
                <c:pt idx="290">
                  <c:v>43027</c:v>
                </c:pt>
                <c:pt idx="291">
                  <c:v>43028</c:v>
                </c:pt>
                <c:pt idx="292">
                  <c:v>43029</c:v>
                </c:pt>
                <c:pt idx="293">
                  <c:v>43030</c:v>
                </c:pt>
                <c:pt idx="294">
                  <c:v>43031</c:v>
                </c:pt>
                <c:pt idx="295">
                  <c:v>43032</c:v>
                </c:pt>
                <c:pt idx="296">
                  <c:v>43033</c:v>
                </c:pt>
                <c:pt idx="297">
                  <c:v>43034</c:v>
                </c:pt>
                <c:pt idx="298">
                  <c:v>43035</c:v>
                </c:pt>
                <c:pt idx="299">
                  <c:v>43036</c:v>
                </c:pt>
                <c:pt idx="300">
                  <c:v>43037</c:v>
                </c:pt>
                <c:pt idx="301">
                  <c:v>43038</c:v>
                </c:pt>
                <c:pt idx="302">
                  <c:v>43039</c:v>
                </c:pt>
                <c:pt idx="303">
                  <c:v>43040</c:v>
                </c:pt>
                <c:pt idx="304">
                  <c:v>43041</c:v>
                </c:pt>
                <c:pt idx="305">
                  <c:v>43042</c:v>
                </c:pt>
                <c:pt idx="306">
                  <c:v>43043</c:v>
                </c:pt>
                <c:pt idx="307">
                  <c:v>43044</c:v>
                </c:pt>
                <c:pt idx="308">
                  <c:v>43045</c:v>
                </c:pt>
                <c:pt idx="309">
                  <c:v>43046</c:v>
                </c:pt>
                <c:pt idx="310">
                  <c:v>43047</c:v>
                </c:pt>
                <c:pt idx="311">
                  <c:v>43048</c:v>
                </c:pt>
                <c:pt idx="312">
                  <c:v>43049</c:v>
                </c:pt>
                <c:pt idx="313">
                  <c:v>43050</c:v>
                </c:pt>
                <c:pt idx="314">
                  <c:v>43051</c:v>
                </c:pt>
                <c:pt idx="315">
                  <c:v>43052</c:v>
                </c:pt>
                <c:pt idx="316">
                  <c:v>43053</c:v>
                </c:pt>
                <c:pt idx="317">
                  <c:v>43054</c:v>
                </c:pt>
                <c:pt idx="318">
                  <c:v>43055</c:v>
                </c:pt>
                <c:pt idx="319">
                  <c:v>43056</c:v>
                </c:pt>
                <c:pt idx="320">
                  <c:v>43057</c:v>
                </c:pt>
                <c:pt idx="321">
                  <c:v>43058</c:v>
                </c:pt>
                <c:pt idx="322">
                  <c:v>43059</c:v>
                </c:pt>
                <c:pt idx="323">
                  <c:v>43060</c:v>
                </c:pt>
                <c:pt idx="324">
                  <c:v>43061</c:v>
                </c:pt>
                <c:pt idx="325">
                  <c:v>43062</c:v>
                </c:pt>
                <c:pt idx="326">
                  <c:v>43063</c:v>
                </c:pt>
                <c:pt idx="327">
                  <c:v>43064</c:v>
                </c:pt>
                <c:pt idx="328">
                  <c:v>43065</c:v>
                </c:pt>
                <c:pt idx="329">
                  <c:v>43066</c:v>
                </c:pt>
                <c:pt idx="330">
                  <c:v>43067</c:v>
                </c:pt>
                <c:pt idx="331">
                  <c:v>43068</c:v>
                </c:pt>
                <c:pt idx="332">
                  <c:v>43069</c:v>
                </c:pt>
                <c:pt idx="333">
                  <c:v>43070</c:v>
                </c:pt>
                <c:pt idx="334">
                  <c:v>43071</c:v>
                </c:pt>
                <c:pt idx="335">
                  <c:v>43072</c:v>
                </c:pt>
                <c:pt idx="336">
                  <c:v>43073</c:v>
                </c:pt>
                <c:pt idx="337">
                  <c:v>43074</c:v>
                </c:pt>
                <c:pt idx="338">
                  <c:v>43075</c:v>
                </c:pt>
                <c:pt idx="339">
                  <c:v>43076</c:v>
                </c:pt>
                <c:pt idx="340">
                  <c:v>43077</c:v>
                </c:pt>
                <c:pt idx="341">
                  <c:v>43078</c:v>
                </c:pt>
                <c:pt idx="342">
                  <c:v>43079</c:v>
                </c:pt>
                <c:pt idx="343">
                  <c:v>43080</c:v>
                </c:pt>
                <c:pt idx="344">
                  <c:v>43081</c:v>
                </c:pt>
                <c:pt idx="345">
                  <c:v>43082</c:v>
                </c:pt>
                <c:pt idx="346">
                  <c:v>43083</c:v>
                </c:pt>
                <c:pt idx="347">
                  <c:v>43084</c:v>
                </c:pt>
                <c:pt idx="348">
                  <c:v>43085</c:v>
                </c:pt>
                <c:pt idx="349">
                  <c:v>43086</c:v>
                </c:pt>
                <c:pt idx="350">
                  <c:v>43087</c:v>
                </c:pt>
                <c:pt idx="351">
                  <c:v>43088</c:v>
                </c:pt>
                <c:pt idx="352">
                  <c:v>43089</c:v>
                </c:pt>
                <c:pt idx="353">
                  <c:v>43090</c:v>
                </c:pt>
                <c:pt idx="354">
                  <c:v>43091</c:v>
                </c:pt>
                <c:pt idx="355">
                  <c:v>43092</c:v>
                </c:pt>
                <c:pt idx="356">
                  <c:v>43093</c:v>
                </c:pt>
                <c:pt idx="357">
                  <c:v>43094</c:v>
                </c:pt>
                <c:pt idx="358">
                  <c:v>43095</c:v>
                </c:pt>
                <c:pt idx="359">
                  <c:v>43096</c:v>
                </c:pt>
                <c:pt idx="360">
                  <c:v>43097</c:v>
                </c:pt>
                <c:pt idx="361">
                  <c:v>43098</c:v>
                </c:pt>
                <c:pt idx="362">
                  <c:v>43099</c:v>
                </c:pt>
                <c:pt idx="363">
                  <c:v>43100</c:v>
                </c:pt>
                <c:pt idx="364">
                  <c:v>43101</c:v>
                </c:pt>
                <c:pt idx="365">
                  <c:v>43102</c:v>
                </c:pt>
                <c:pt idx="366">
                  <c:v>43103</c:v>
                </c:pt>
                <c:pt idx="367">
                  <c:v>43104</c:v>
                </c:pt>
                <c:pt idx="368">
                  <c:v>43105</c:v>
                </c:pt>
                <c:pt idx="369">
                  <c:v>43106</c:v>
                </c:pt>
                <c:pt idx="370">
                  <c:v>43107</c:v>
                </c:pt>
                <c:pt idx="371">
                  <c:v>43108</c:v>
                </c:pt>
                <c:pt idx="372">
                  <c:v>43109</c:v>
                </c:pt>
                <c:pt idx="373">
                  <c:v>43110</c:v>
                </c:pt>
                <c:pt idx="374">
                  <c:v>43111</c:v>
                </c:pt>
                <c:pt idx="375">
                  <c:v>43112</c:v>
                </c:pt>
                <c:pt idx="376">
                  <c:v>43113</c:v>
                </c:pt>
                <c:pt idx="377">
                  <c:v>43114</c:v>
                </c:pt>
                <c:pt idx="378">
                  <c:v>43115</c:v>
                </c:pt>
                <c:pt idx="379">
                  <c:v>43116</c:v>
                </c:pt>
                <c:pt idx="380">
                  <c:v>43117</c:v>
                </c:pt>
                <c:pt idx="381">
                  <c:v>43118</c:v>
                </c:pt>
                <c:pt idx="382">
                  <c:v>43119</c:v>
                </c:pt>
                <c:pt idx="383">
                  <c:v>43120</c:v>
                </c:pt>
                <c:pt idx="384">
                  <c:v>43121</c:v>
                </c:pt>
                <c:pt idx="385">
                  <c:v>43122</c:v>
                </c:pt>
                <c:pt idx="386">
                  <c:v>43123</c:v>
                </c:pt>
                <c:pt idx="387">
                  <c:v>43124</c:v>
                </c:pt>
                <c:pt idx="388">
                  <c:v>43125</c:v>
                </c:pt>
                <c:pt idx="389">
                  <c:v>43126</c:v>
                </c:pt>
                <c:pt idx="390">
                  <c:v>43127</c:v>
                </c:pt>
                <c:pt idx="391">
                  <c:v>43128</c:v>
                </c:pt>
                <c:pt idx="392">
                  <c:v>43129</c:v>
                </c:pt>
                <c:pt idx="393">
                  <c:v>43130</c:v>
                </c:pt>
                <c:pt idx="394">
                  <c:v>43131</c:v>
                </c:pt>
                <c:pt idx="395">
                  <c:v>43132</c:v>
                </c:pt>
                <c:pt idx="396">
                  <c:v>43133</c:v>
                </c:pt>
                <c:pt idx="397">
                  <c:v>43134</c:v>
                </c:pt>
                <c:pt idx="398">
                  <c:v>43135</c:v>
                </c:pt>
                <c:pt idx="399">
                  <c:v>43136</c:v>
                </c:pt>
                <c:pt idx="400">
                  <c:v>43137</c:v>
                </c:pt>
                <c:pt idx="401">
                  <c:v>43138</c:v>
                </c:pt>
                <c:pt idx="402">
                  <c:v>43139</c:v>
                </c:pt>
                <c:pt idx="403">
                  <c:v>43140</c:v>
                </c:pt>
                <c:pt idx="404">
                  <c:v>43141</c:v>
                </c:pt>
                <c:pt idx="405">
                  <c:v>43142</c:v>
                </c:pt>
                <c:pt idx="406">
                  <c:v>43143</c:v>
                </c:pt>
                <c:pt idx="407">
                  <c:v>43144</c:v>
                </c:pt>
                <c:pt idx="408">
                  <c:v>43145</c:v>
                </c:pt>
                <c:pt idx="409">
                  <c:v>43146</c:v>
                </c:pt>
                <c:pt idx="410">
                  <c:v>43147</c:v>
                </c:pt>
                <c:pt idx="411">
                  <c:v>43148</c:v>
                </c:pt>
                <c:pt idx="412">
                  <c:v>43149</c:v>
                </c:pt>
                <c:pt idx="413">
                  <c:v>43150</c:v>
                </c:pt>
                <c:pt idx="414">
                  <c:v>43151</c:v>
                </c:pt>
                <c:pt idx="415">
                  <c:v>43152</c:v>
                </c:pt>
                <c:pt idx="416">
                  <c:v>43153</c:v>
                </c:pt>
                <c:pt idx="417">
                  <c:v>43154</c:v>
                </c:pt>
                <c:pt idx="418">
                  <c:v>43155</c:v>
                </c:pt>
                <c:pt idx="419">
                  <c:v>43156</c:v>
                </c:pt>
                <c:pt idx="420">
                  <c:v>43157</c:v>
                </c:pt>
                <c:pt idx="421">
                  <c:v>43158</c:v>
                </c:pt>
                <c:pt idx="422">
                  <c:v>43159</c:v>
                </c:pt>
                <c:pt idx="423">
                  <c:v>43160</c:v>
                </c:pt>
                <c:pt idx="424">
                  <c:v>43161</c:v>
                </c:pt>
                <c:pt idx="425">
                  <c:v>43162</c:v>
                </c:pt>
                <c:pt idx="426">
                  <c:v>43163</c:v>
                </c:pt>
                <c:pt idx="427">
                  <c:v>43164</c:v>
                </c:pt>
                <c:pt idx="428">
                  <c:v>43165</c:v>
                </c:pt>
                <c:pt idx="429">
                  <c:v>43166</c:v>
                </c:pt>
                <c:pt idx="430">
                  <c:v>43167</c:v>
                </c:pt>
                <c:pt idx="431">
                  <c:v>43168</c:v>
                </c:pt>
                <c:pt idx="432">
                  <c:v>43169</c:v>
                </c:pt>
                <c:pt idx="433">
                  <c:v>43170</c:v>
                </c:pt>
                <c:pt idx="434">
                  <c:v>43171</c:v>
                </c:pt>
                <c:pt idx="435">
                  <c:v>43172</c:v>
                </c:pt>
                <c:pt idx="436">
                  <c:v>43173</c:v>
                </c:pt>
                <c:pt idx="437">
                  <c:v>43174</c:v>
                </c:pt>
                <c:pt idx="438">
                  <c:v>43175</c:v>
                </c:pt>
                <c:pt idx="439">
                  <c:v>43176</c:v>
                </c:pt>
                <c:pt idx="440">
                  <c:v>43177</c:v>
                </c:pt>
                <c:pt idx="441">
                  <c:v>43178</c:v>
                </c:pt>
                <c:pt idx="442">
                  <c:v>43179</c:v>
                </c:pt>
                <c:pt idx="443">
                  <c:v>43180</c:v>
                </c:pt>
                <c:pt idx="444">
                  <c:v>43181</c:v>
                </c:pt>
                <c:pt idx="445">
                  <c:v>43182</c:v>
                </c:pt>
                <c:pt idx="446">
                  <c:v>43183</c:v>
                </c:pt>
                <c:pt idx="447">
                  <c:v>43184</c:v>
                </c:pt>
                <c:pt idx="448">
                  <c:v>43185</c:v>
                </c:pt>
                <c:pt idx="449">
                  <c:v>43186</c:v>
                </c:pt>
                <c:pt idx="450">
                  <c:v>43187</c:v>
                </c:pt>
                <c:pt idx="451">
                  <c:v>43188</c:v>
                </c:pt>
                <c:pt idx="452">
                  <c:v>43189</c:v>
                </c:pt>
                <c:pt idx="453">
                  <c:v>43190</c:v>
                </c:pt>
                <c:pt idx="454">
                  <c:v>43191</c:v>
                </c:pt>
                <c:pt idx="455">
                  <c:v>43192</c:v>
                </c:pt>
                <c:pt idx="456">
                  <c:v>43193</c:v>
                </c:pt>
                <c:pt idx="457">
                  <c:v>43194</c:v>
                </c:pt>
                <c:pt idx="458">
                  <c:v>43195</c:v>
                </c:pt>
                <c:pt idx="459">
                  <c:v>43196</c:v>
                </c:pt>
                <c:pt idx="460">
                  <c:v>43197</c:v>
                </c:pt>
                <c:pt idx="461">
                  <c:v>43198</c:v>
                </c:pt>
                <c:pt idx="462">
                  <c:v>43199</c:v>
                </c:pt>
                <c:pt idx="463">
                  <c:v>43200</c:v>
                </c:pt>
                <c:pt idx="464">
                  <c:v>43201</c:v>
                </c:pt>
                <c:pt idx="465">
                  <c:v>43202</c:v>
                </c:pt>
                <c:pt idx="466">
                  <c:v>43203</c:v>
                </c:pt>
                <c:pt idx="467">
                  <c:v>43204</c:v>
                </c:pt>
                <c:pt idx="468">
                  <c:v>43205</c:v>
                </c:pt>
                <c:pt idx="469">
                  <c:v>43206</c:v>
                </c:pt>
                <c:pt idx="470">
                  <c:v>43207</c:v>
                </c:pt>
                <c:pt idx="471">
                  <c:v>43208</c:v>
                </c:pt>
                <c:pt idx="472">
                  <c:v>43209</c:v>
                </c:pt>
                <c:pt idx="473">
                  <c:v>43210</c:v>
                </c:pt>
                <c:pt idx="474">
                  <c:v>43211</c:v>
                </c:pt>
                <c:pt idx="475">
                  <c:v>43212</c:v>
                </c:pt>
                <c:pt idx="476">
                  <c:v>43213</c:v>
                </c:pt>
                <c:pt idx="477">
                  <c:v>43214</c:v>
                </c:pt>
                <c:pt idx="478">
                  <c:v>43215</c:v>
                </c:pt>
                <c:pt idx="479">
                  <c:v>43216</c:v>
                </c:pt>
                <c:pt idx="480">
                  <c:v>43217</c:v>
                </c:pt>
                <c:pt idx="481">
                  <c:v>43218</c:v>
                </c:pt>
                <c:pt idx="482">
                  <c:v>43219</c:v>
                </c:pt>
                <c:pt idx="483">
                  <c:v>43220</c:v>
                </c:pt>
                <c:pt idx="484">
                  <c:v>43221</c:v>
                </c:pt>
                <c:pt idx="485">
                  <c:v>43222</c:v>
                </c:pt>
                <c:pt idx="486">
                  <c:v>43223</c:v>
                </c:pt>
                <c:pt idx="487">
                  <c:v>43224</c:v>
                </c:pt>
                <c:pt idx="488">
                  <c:v>43225</c:v>
                </c:pt>
                <c:pt idx="489">
                  <c:v>43226</c:v>
                </c:pt>
                <c:pt idx="490">
                  <c:v>43227</c:v>
                </c:pt>
                <c:pt idx="491">
                  <c:v>43228</c:v>
                </c:pt>
                <c:pt idx="492">
                  <c:v>43229</c:v>
                </c:pt>
                <c:pt idx="493">
                  <c:v>43230</c:v>
                </c:pt>
                <c:pt idx="494">
                  <c:v>43231</c:v>
                </c:pt>
                <c:pt idx="495">
                  <c:v>43232</c:v>
                </c:pt>
                <c:pt idx="496">
                  <c:v>43233</c:v>
                </c:pt>
                <c:pt idx="497">
                  <c:v>43234</c:v>
                </c:pt>
                <c:pt idx="498">
                  <c:v>43235</c:v>
                </c:pt>
                <c:pt idx="499">
                  <c:v>43236</c:v>
                </c:pt>
                <c:pt idx="500">
                  <c:v>43237</c:v>
                </c:pt>
                <c:pt idx="501">
                  <c:v>43238</c:v>
                </c:pt>
                <c:pt idx="502">
                  <c:v>43239</c:v>
                </c:pt>
                <c:pt idx="503">
                  <c:v>43240</c:v>
                </c:pt>
                <c:pt idx="504">
                  <c:v>43241</c:v>
                </c:pt>
                <c:pt idx="505">
                  <c:v>43242</c:v>
                </c:pt>
                <c:pt idx="506">
                  <c:v>43243</c:v>
                </c:pt>
                <c:pt idx="507">
                  <c:v>43244</c:v>
                </c:pt>
                <c:pt idx="508">
                  <c:v>43245</c:v>
                </c:pt>
                <c:pt idx="509">
                  <c:v>43246</c:v>
                </c:pt>
                <c:pt idx="510">
                  <c:v>43247</c:v>
                </c:pt>
                <c:pt idx="511">
                  <c:v>43248</c:v>
                </c:pt>
                <c:pt idx="512">
                  <c:v>43249</c:v>
                </c:pt>
                <c:pt idx="513">
                  <c:v>43250</c:v>
                </c:pt>
                <c:pt idx="514">
                  <c:v>43251</c:v>
                </c:pt>
                <c:pt idx="515">
                  <c:v>43252</c:v>
                </c:pt>
                <c:pt idx="516">
                  <c:v>43253</c:v>
                </c:pt>
                <c:pt idx="517">
                  <c:v>43254</c:v>
                </c:pt>
                <c:pt idx="518">
                  <c:v>43255</c:v>
                </c:pt>
                <c:pt idx="519">
                  <c:v>43256</c:v>
                </c:pt>
                <c:pt idx="520">
                  <c:v>43257</c:v>
                </c:pt>
                <c:pt idx="521">
                  <c:v>43258</c:v>
                </c:pt>
                <c:pt idx="522">
                  <c:v>43259</c:v>
                </c:pt>
                <c:pt idx="523">
                  <c:v>43260</c:v>
                </c:pt>
                <c:pt idx="524">
                  <c:v>43261</c:v>
                </c:pt>
                <c:pt idx="525">
                  <c:v>43262</c:v>
                </c:pt>
                <c:pt idx="526">
                  <c:v>43263</c:v>
                </c:pt>
                <c:pt idx="527">
                  <c:v>43264</c:v>
                </c:pt>
                <c:pt idx="528">
                  <c:v>43265</c:v>
                </c:pt>
                <c:pt idx="529">
                  <c:v>43266</c:v>
                </c:pt>
                <c:pt idx="530">
                  <c:v>43267</c:v>
                </c:pt>
                <c:pt idx="531">
                  <c:v>43268</c:v>
                </c:pt>
                <c:pt idx="532">
                  <c:v>43269</c:v>
                </c:pt>
                <c:pt idx="533">
                  <c:v>43270</c:v>
                </c:pt>
                <c:pt idx="534">
                  <c:v>43271</c:v>
                </c:pt>
                <c:pt idx="535">
                  <c:v>43272</c:v>
                </c:pt>
                <c:pt idx="536">
                  <c:v>43273</c:v>
                </c:pt>
                <c:pt idx="537">
                  <c:v>43274</c:v>
                </c:pt>
                <c:pt idx="538">
                  <c:v>43275</c:v>
                </c:pt>
                <c:pt idx="539">
                  <c:v>43276</c:v>
                </c:pt>
                <c:pt idx="540">
                  <c:v>43277</c:v>
                </c:pt>
                <c:pt idx="541">
                  <c:v>43278</c:v>
                </c:pt>
                <c:pt idx="542">
                  <c:v>43279</c:v>
                </c:pt>
                <c:pt idx="543">
                  <c:v>43280</c:v>
                </c:pt>
                <c:pt idx="544">
                  <c:v>43281</c:v>
                </c:pt>
                <c:pt idx="545">
                  <c:v>43282</c:v>
                </c:pt>
                <c:pt idx="546">
                  <c:v>43283</c:v>
                </c:pt>
                <c:pt idx="547">
                  <c:v>43284</c:v>
                </c:pt>
                <c:pt idx="548">
                  <c:v>43285</c:v>
                </c:pt>
                <c:pt idx="549">
                  <c:v>43286</c:v>
                </c:pt>
                <c:pt idx="550">
                  <c:v>43287</c:v>
                </c:pt>
                <c:pt idx="551">
                  <c:v>43288</c:v>
                </c:pt>
                <c:pt idx="552">
                  <c:v>43289</c:v>
                </c:pt>
                <c:pt idx="553">
                  <c:v>43290</c:v>
                </c:pt>
                <c:pt idx="554">
                  <c:v>43291</c:v>
                </c:pt>
                <c:pt idx="555">
                  <c:v>43292</c:v>
                </c:pt>
                <c:pt idx="556">
                  <c:v>43293</c:v>
                </c:pt>
                <c:pt idx="557">
                  <c:v>43294</c:v>
                </c:pt>
                <c:pt idx="558">
                  <c:v>43295</c:v>
                </c:pt>
                <c:pt idx="559">
                  <c:v>43296</c:v>
                </c:pt>
                <c:pt idx="560">
                  <c:v>43297</c:v>
                </c:pt>
                <c:pt idx="561">
                  <c:v>43298</c:v>
                </c:pt>
                <c:pt idx="562">
                  <c:v>43299</c:v>
                </c:pt>
                <c:pt idx="563">
                  <c:v>43300</c:v>
                </c:pt>
                <c:pt idx="564">
                  <c:v>43301</c:v>
                </c:pt>
                <c:pt idx="565">
                  <c:v>43302</c:v>
                </c:pt>
                <c:pt idx="566">
                  <c:v>43303</c:v>
                </c:pt>
                <c:pt idx="567">
                  <c:v>43304</c:v>
                </c:pt>
                <c:pt idx="568">
                  <c:v>43305</c:v>
                </c:pt>
                <c:pt idx="569">
                  <c:v>43306</c:v>
                </c:pt>
                <c:pt idx="570">
                  <c:v>43307</c:v>
                </c:pt>
                <c:pt idx="571">
                  <c:v>43308</c:v>
                </c:pt>
                <c:pt idx="572">
                  <c:v>43309</c:v>
                </c:pt>
                <c:pt idx="573">
                  <c:v>43310</c:v>
                </c:pt>
                <c:pt idx="574">
                  <c:v>43311</c:v>
                </c:pt>
                <c:pt idx="575">
                  <c:v>43312</c:v>
                </c:pt>
                <c:pt idx="576">
                  <c:v>43313</c:v>
                </c:pt>
                <c:pt idx="577">
                  <c:v>43314</c:v>
                </c:pt>
                <c:pt idx="578">
                  <c:v>43315</c:v>
                </c:pt>
                <c:pt idx="579">
                  <c:v>43316</c:v>
                </c:pt>
                <c:pt idx="580">
                  <c:v>43317</c:v>
                </c:pt>
                <c:pt idx="581">
                  <c:v>43318</c:v>
                </c:pt>
                <c:pt idx="582">
                  <c:v>43319</c:v>
                </c:pt>
                <c:pt idx="583">
                  <c:v>43320</c:v>
                </c:pt>
                <c:pt idx="584">
                  <c:v>43321</c:v>
                </c:pt>
                <c:pt idx="585">
                  <c:v>43322</c:v>
                </c:pt>
                <c:pt idx="586">
                  <c:v>43323</c:v>
                </c:pt>
                <c:pt idx="587">
                  <c:v>43324</c:v>
                </c:pt>
                <c:pt idx="588">
                  <c:v>43325</c:v>
                </c:pt>
                <c:pt idx="589">
                  <c:v>43326</c:v>
                </c:pt>
                <c:pt idx="590">
                  <c:v>43327</c:v>
                </c:pt>
                <c:pt idx="591">
                  <c:v>43328</c:v>
                </c:pt>
                <c:pt idx="592">
                  <c:v>43329</c:v>
                </c:pt>
                <c:pt idx="593">
                  <c:v>43330</c:v>
                </c:pt>
                <c:pt idx="594">
                  <c:v>43331</c:v>
                </c:pt>
                <c:pt idx="595">
                  <c:v>43332</c:v>
                </c:pt>
                <c:pt idx="596">
                  <c:v>43333</c:v>
                </c:pt>
                <c:pt idx="597">
                  <c:v>43334</c:v>
                </c:pt>
                <c:pt idx="598">
                  <c:v>43335</c:v>
                </c:pt>
                <c:pt idx="599">
                  <c:v>43336</c:v>
                </c:pt>
                <c:pt idx="600">
                  <c:v>43337</c:v>
                </c:pt>
                <c:pt idx="601">
                  <c:v>43338</c:v>
                </c:pt>
                <c:pt idx="602">
                  <c:v>43339</c:v>
                </c:pt>
                <c:pt idx="603">
                  <c:v>43340</c:v>
                </c:pt>
                <c:pt idx="604">
                  <c:v>43341</c:v>
                </c:pt>
                <c:pt idx="605">
                  <c:v>43342</c:v>
                </c:pt>
                <c:pt idx="606">
                  <c:v>43343</c:v>
                </c:pt>
                <c:pt idx="607">
                  <c:v>43344</c:v>
                </c:pt>
                <c:pt idx="608">
                  <c:v>43345</c:v>
                </c:pt>
                <c:pt idx="609">
                  <c:v>43346</c:v>
                </c:pt>
                <c:pt idx="610">
                  <c:v>43347</c:v>
                </c:pt>
                <c:pt idx="611">
                  <c:v>43348</c:v>
                </c:pt>
                <c:pt idx="612">
                  <c:v>43349</c:v>
                </c:pt>
                <c:pt idx="613">
                  <c:v>43350</c:v>
                </c:pt>
                <c:pt idx="614">
                  <c:v>43351</c:v>
                </c:pt>
                <c:pt idx="615">
                  <c:v>43352</c:v>
                </c:pt>
                <c:pt idx="616">
                  <c:v>43353</c:v>
                </c:pt>
                <c:pt idx="617">
                  <c:v>43354</c:v>
                </c:pt>
                <c:pt idx="618">
                  <c:v>43355</c:v>
                </c:pt>
                <c:pt idx="619">
                  <c:v>43356</c:v>
                </c:pt>
                <c:pt idx="620">
                  <c:v>43357</c:v>
                </c:pt>
                <c:pt idx="621">
                  <c:v>43358</c:v>
                </c:pt>
                <c:pt idx="622">
                  <c:v>43359</c:v>
                </c:pt>
                <c:pt idx="623">
                  <c:v>43360</c:v>
                </c:pt>
                <c:pt idx="624">
                  <c:v>43361</c:v>
                </c:pt>
                <c:pt idx="625">
                  <c:v>43362</c:v>
                </c:pt>
                <c:pt idx="626">
                  <c:v>43363</c:v>
                </c:pt>
                <c:pt idx="627">
                  <c:v>43364</c:v>
                </c:pt>
                <c:pt idx="628">
                  <c:v>43365</c:v>
                </c:pt>
                <c:pt idx="629">
                  <c:v>43366</c:v>
                </c:pt>
                <c:pt idx="630">
                  <c:v>43367</c:v>
                </c:pt>
                <c:pt idx="631">
                  <c:v>43368</c:v>
                </c:pt>
                <c:pt idx="632">
                  <c:v>43369</c:v>
                </c:pt>
                <c:pt idx="633">
                  <c:v>43370</c:v>
                </c:pt>
                <c:pt idx="634">
                  <c:v>43371</c:v>
                </c:pt>
                <c:pt idx="635">
                  <c:v>43372</c:v>
                </c:pt>
                <c:pt idx="636">
                  <c:v>43373</c:v>
                </c:pt>
                <c:pt idx="637">
                  <c:v>43374</c:v>
                </c:pt>
                <c:pt idx="638">
                  <c:v>43375</c:v>
                </c:pt>
                <c:pt idx="639">
                  <c:v>43376</c:v>
                </c:pt>
                <c:pt idx="640">
                  <c:v>43377</c:v>
                </c:pt>
                <c:pt idx="641">
                  <c:v>43378</c:v>
                </c:pt>
                <c:pt idx="642">
                  <c:v>43379</c:v>
                </c:pt>
                <c:pt idx="643">
                  <c:v>43380</c:v>
                </c:pt>
                <c:pt idx="644">
                  <c:v>43381</c:v>
                </c:pt>
                <c:pt idx="645">
                  <c:v>43382</c:v>
                </c:pt>
                <c:pt idx="646">
                  <c:v>43383</c:v>
                </c:pt>
                <c:pt idx="647">
                  <c:v>43384</c:v>
                </c:pt>
                <c:pt idx="648">
                  <c:v>43385</c:v>
                </c:pt>
                <c:pt idx="649">
                  <c:v>43386</c:v>
                </c:pt>
                <c:pt idx="650">
                  <c:v>43387</c:v>
                </c:pt>
                <c:pt idx="651">
                  <c:v>43388</c:v>
                </c:pt>
                <c:pt idx="652">
                  <c:v>43389</c:v>
                </c:pt>
                <c:pt idx="653">
                  <c:v>43390</c:v>
                </c:pt>
                <c:pt idx="654">
                  <c:v>43391</c:v>
                </c:pt>
                <c:pt idx="655">
                  <c:v>43392</c:v>
                </c:pt>
                <c:pt idx="656">
                  <c:v>43393</c:v>
                </c:pt>
                <c:pt idx="657">
                  <c:v>43394</c:v>
                </c:pt>
                <c:pt idx="658">
                  <c:v>43395</c:v>
                </c:pt>
                <c:pt idx="659">
                  <c:v>43396</c:v>
                </c:pt>
                <c:pt idx="660">
                  <c:v>43397</c:v>
                </c:pt>
                <c:pt idx="661">
                  <c:v>43398</c:v>
                </c:pt>
                <c:pt idx="662">
                  <c:v>43399</c:v>
                </c:pt>
                <c:pt idx="663">
                  <c:v>43400</c:v>
                </c:pt>
                <c:pt idx="664">
                  <c:v>43401</c:v>
                </c:pt>
                <c:pt idx="665">
                  <c:v>43402</c:v>
                </c:pt>
                <c:pt idx="666">
                  <c:v>43403</c:v>
                </c:pt>
                <c:pt idx="667">
                  <c:v>43404</c:v>
                </c:pt>
                <c:pt idx="668">
                  <c:v>43405</c:v>
                </c:pt>
                <c:pt idx="669">
                  <c:v>43406</c:v>
                </c:pt>
                <c:pt idx="670">
                  <c:v>43407</c:v>
                </c:pt>
                <c:pt idx="671">
                  <c:v>43408</c:v>
                </c:pt>
                <c:pt idx="672">
                  <c:v>43409</c:v>
                </c:pt>
                <c:pt idx="673">
                  <c:v>43410</c:v>
                </c:pt>
                <c:pt idx="674">
                  <c:v>43411</c:v>
                </c:pt>
                <c:pt idx="675">
                  <c:v>43412</c:v>
                </c:pt>
                <c:pt idx="676">
                  <c:v>43413</c:v>
                </c:pt>
                <c:pt idx="677">
                  <c:v>43414</c:v>
                </c:pt>
                <c:pt idx="678">
                  <c:v>43415</c:v>
                </c:pt>
                <c:pt idx="679">
                  <c:v>43416</c:v>
                </c:pt>
                <c:pt idx="680">
                  <c:v>43417</c:v>
                </c:pt>
                <c:pt idx="681">
                  <c:v>43418</c:v>
                </c:pt>
                <c:pt idx="682">
                  <c:v>43419</c:v>
                </c:pt>
                <c:pt idx="683">
                  <c:v>43420</c:v>
                </c:pt>
                <c:pt idx="684">
                  <c:v>43421</c:v>
                </c:pt>
                <c:pt idx="685">
                  <c:v>43422</c:v>
                </c:pt>
                <c:pt idx="686">
                  <c:v>43423</c:v>
                </c:pt>
                <c:pt idx="687">
                  <c:v>43424</c:v>
                </c:pt>
                <c:pt idx="688">
                  <c:v>43425</c:v>
                </c:pt>
                <c:pt idx="689">
                  <c:v>43426</c:v>
                </c:pt>
                <c:pt idx="690">
                  <c:v>43427</c:v>
                </c:pt>
                <c:pt idx="691">
                  <c:v>43428</c:v>
                </c:pt>
                <c:pt idx="692">
                  <c:v>43429</c:v>
                </c:pt>
                <c:pt idx="693">
                  <c:v>43430</c:v>
                </c:pt>
                <c:pt idx="694">
                  <c:v>43431</c:v>
                </c:pt>
                <c:pt idx="695">
                  <c:v>43432</c:v>
                </c:pt>
                <c:pt idx="696">
                  <c:v>43433</c:v>
                </c:pt>
                <c:pt idx="697">
                  <c:v>43434</c:v>
                </c:pt>
                <c:pt idx="698">
                  <c:v>43435</c:v>
                </c:pt>
                <c:pt idx="699">
                  <c:v>43436</c:v>
                </c:pt>
                <c:pt idx="700">
                  <c:v>43437</c:v>
                </c:pt>
                <c:pt idx="701">
                  <c:v>43438</c:v>
                </c:pt>
                <c:pt idx="702">
                  <c:v>43439</c:v>
                </c:pt>
                <c:pt idx="703">
                  <c:v>43440</c:v>
                </c:pt>
                <c:pt idx="704">
                  <c:v>43441</c:v>
                </c:pt>
                <c:pt idx="705">
                  <c:v>43442</c:v>
                </c:pt>
                <c:pt idx="706">
                  <c:v>43443</c:v>
                </c:pt>
                <c:pt idx="707">
                  <c:v>43444</c:v>
                </c:pt>
                <c:pt idx="708">
                  <c:v>43445</c:v>
                </c:pt>
                <c:pt idx="709">
                  <c:v>43446</c:v>
                </c:pt>
                <c:pt idx="710">
                  <c:v>43447</c:v>
                </c:pt>
                <c:pt idx="711">
                  <c:v>43448</c:v>
                </c:pt>
                <c:pt idx="712">
                  <c:v>43449</c:v>
                </c:pt>
                <c:pt idx="713">
                  <c:v>43450</c:v>
                </c:pt>
                <c:pt idx="714">
                  <c:v>43451</c:v>
                </c:pt>
                <c:pt idx="715">
                  <c:v>43452</c:v>
                </c:pt>
                <c:pt idx="716">
                  <c:v>43453</c:v>
                </c:pt>
                <c:pt idx="717">
                  <c:v>43454</c:v>
                </c:pt>
                <c:pt idx="718">
                  <c:v>43455</c:v>
                </c:pt>
                <c:pt idx="719">
                  <c:v>43456</c:v>
                </c:pt>
                <c:pt idx="720">
                  <c:v>43457</c:v>
                </c:pt>
                <c:pt idx="721">
                  <c:v>43458</c:v>
                </c:pt>
                <c:pt idx="722">
                  <c:v>43459</c:v>
                </c:pt>
                <c:pt idx="723">
                  <c:v>43460</c:v>
                </c:pt>
                <c:pt idx="724">
                  <c:v>43461</c:v>
                </c:pt>
                <c:pt idx="725">
                  <c:v>43462</c:v>
                </c:pt>
                <c:pt idx="726">
                  <c:v>43463</c:v>
                </c:pt>
                <c:pt idx="727">
                  <c:v>43464</c:v>
                </c:pt>
                <c:pt idx="728">
                  <c:v>43465</c:v>
                </c:pt>
                <c:pt idx="729">
                  <c:v>43466</c:v>
                </c:pt>
                <c:pt idx="730">
                  <c:v>43467</c:v>
                </c:pt>
                <c:pt idx="731">
                  <c:v>43468</c:v>
                </c:pt>
                <c:pt idx="732">
                  <c:v>43469</c:v>
                </c:pt>
                <c:pt idx="733">
                  <c:v>43470</c:v>
                </c:pt>
                <c:pt idx="734">
                  <c:v>43471</c:v>
                </c:pt>
                <c:pt idx="735">
                  <c:v>43472</c:v>
                </c:pt>
                <c:pt idx="736">
                  <c:v>43473</c:v>
                </c:pt>
                <c:pt idx="737">
                  <c:v>43474</c:v>
                </c:pt>
                <c:pt idx="738">
                  <c:v>43475</c:v>
                </c:pt>
                <c:pt idx="739">
                  <c:v>43476</c:v>
                </c:pt>
                <c:pt idx="740">
                  <c:v>43477</c:v>
                </c:pt>
                <c:pt idx="741">
                  <c:v>43478</c:v>
                </c:pt>
                <c:pt idx="742">
                  <c:v>43479</c:v>
                </c:pt>
                <c:pt idx="743">
                  <c:v>43480</c:v>
                </c:pt>
                <c:pt idx="744">
                  <c:v>43481</c:v>
                </c:pt>
                <c:pt idx="745">
                  <c:v>43482</c:v>
                </c:pt>
                <c:pt idx="746">
                  <c:v>43483</c:v>
                </c:pt>
                <c:pt idx="747">
                  <c:v>43484</c:v>
                </c:pt>
                <c:pt idx="748">
                  <c:v>43485</c:v>
                </c:pt>
                <c:pt idx="749">
                  <c:v>43486</c:v>
                </c:pt>
                <c:pt idx="750">
                  <c:v>43487</c:v>
                </c:pt>
                <c:pt idx="751">
                  <c:v>43488</c:v>
                </c:pt>
                <c:pt idx="752">
                  <c:v>43489</c:v>
                </c:pt>
                <c:pt idx="753">
                  <c:v>43490</c:v>
                </c:pt>
                <c:pt idx="754">
                  <c:v>43491</c:v>
                </c:pt>
                <c:pt idx="755">
                  <c:v>43492</c:v>
                </c:pt>
                <c:pt idx="756">
                  <c:v>43493</c:v>
                </c:pt>
                <c:pt idx="757">
                  <c:v>43494</c:v>
                </c:pt>
                <c:pt idx="758">
                  <c:v>43495</c:v>
                </c:pt>
                <c:pt idx="759">
                  <c:v>43496</c:v>
                </c:pt>
                <c:pt idx="760">
                  <c:v>43497</c:v>
                </c:pt>
                <c:pt idx="761">
                  <c:v>43498</c:v>
                </c:pt>
                <c:pt idx="762">
                  <c:v>43499</c:v>
                </c:pt>
                <c:pt idx="763">
                  <c:v>43500</c:v>
                </c:pt>
                <c:pt idx="764">
                  <c:v>43501</c:v>
                </c:pt>
                <c:pt idx="765">
                  <c:v>43502</c:v>
                </c:pt>
                <c:pt idx="766">
                  <c:v>43503</c:v>
                </c:pt>
                <c:pt idx="767">
                  <c:v>43504</c:v>
                </c:pt>
                <c:pt idx="768">
                  <c:v>43505</c:v>
                </c:pt>
                <c:pt idx="769">
                  <c:v>43506</c:v>
                </c:pt>
                <c:pt idx="770">
                  <c:v>43507</c:v>
                </c:pt>
                <c:pt idx="771">
                  <c:v>43508</c:v>
                </c:pt>
                <c:pt idx="772">
                  <c:v>43509</c:v>
                </c:pt>
                <c:pt idx="773">
                  <c:v>43510</c:v>
                </c:pt>
                <c:pt idx="774">
                  <c:v>43511</c:v>
                </c:pt>
                <c:pt idx="775">
                  <c:v>43512</c:v>
                </c:pt>
                <c:pt idx="776">
                  <c:v>43513</c:v>
                </c:pt>
                <c:pt idx="777">
                  <c:v>43514</c:v>
                </c:pt>
                <c:pt idx="778">
                  <c:v>43515</c:v>
                </c:pt>
                <c:pt idx="779">
                  <c:v>43516</c:v>
                </c:pt>
                <c:pt idx="780">
                  <c:v>43517</c:v>
                </c:pt>
                <c:pt idx="781">
                  <c:v>43518</c:v>
                </c:pt>
                <c:pt idx="782">
                  <c:v>43519</c:v>
                </c:pt>
                <c:pt idx="783">
                  <c:v>43520</c:v>
                </c:pt>
                <c:pt idx="784">
                  <c:v>43521</c:v>
                </c:pt>
                <c:pt idx="785">
                  <c:v>43522</c:v>
                </c:pt>
                <c:pt idx="786">
                  <c:v>43523</c:v>
                </c:pt>
                <c:pt idx="787">
                  <c:v>43524</c:v>
                </c:pt>
                <c:pt idx="788">
                  <c:v>43525</c:v>
                </c:pt>
                <c:pt idx="789">
                  <c:v>43526</c:v>
                </c:pt>
                <c:pt idx="790">
                  <c:v>43527</c:v>
                </c:pt>
                <c:pt idx="791">
                  <c:v>43528</c:v>
                </c:pt>
                <c:pt idx="792">
                  <c:v>43529</c:v>
                </c:pt>
                <c:pt idx="793">
                  <c:v>43530</c:v>
                </c:pt>
                <c:pt idx="794">
                  <c:v>43531</c:v>
                </c:pt>
                <c:pt idx="795">
                  <c:v>43532</c:v>
                </c:pt>
                <c:pt idx="796">
                  <c:v>43533</c:v>
                </c:pt>
                <c:pt idx="797">
                  <c:v>43534</c:v>
                </c:pt>
                <c:pt idx="798">
                  <c:v>43535</c:v>
                </c:pt>
                <c:pt idx="799">
                  <c:v>43536</c:v>
                </c:pt>
                <c:pt idx="800">
                  <c:v>43537</c:v>
                </c:pt>
                <c:pt idx="801">
                  <c:v>43538</c:v>
                </c:pt>
                <c:pt idx="802">
                  <c:v>43539</c:v>
                </c:pt>
                <c:pt idx="803">
                  <c:v>43540</c:v>
                </c:pt>
                <c:pt idx="804">
                  <c:v>43541</c:v>
                </c:pt>
                <c:pt idx="805">
                  <c:v>43542</c:v>
                </c:pt>
                <c:pt idx="806">
                  <c:v>43543</c:v>
                </c:pt>
                <c:pt idx="807">
                  <c:v>43544</c:v>
                </c:pt>
                <c:pt idx="808">
                  <c:v>43545</c:v>
                </c:pt>
                <c:pt idx="809">
                  <c:v>43546</c:v>
                </c:pt>
                <c:pt idx="810">
                  <c:v>43547</c:v>
                </c:pt>
                <c:pt idx="811">
                  <c:v>43548</c:v>
                </c:pt>
                <c:pt idx="812">
                  <c:v>43549</c:v>
                </c:pt>
                <c:pt idx="813">
                  <c:v>43550</c:v>
                </c:pt>
                <c:pt idx="814">
                  <c:v>43551</c:v>
                </c:pt>
                <c:pt idx="815">
                  <c:v>43552</c:v>
                </c:pt>
                <c:pt idx="816">
                  <c:v>43553</c:v>
                </c:pt>
                <c:pt idx="817">
                  <c:v>43554</c:v>
                </c:pt>
                <c:pt idx="818">
                  <c:v>43555</c:v>
                </c:pt>
                <c:pt idx="819">
                  <c:v>43556</c:v>
                </c:pt>
                <c:pt idx="820">
                  <c:v>43557</c:v>
                </c:pt>
                <c:pt idx="821">
                  <c:v>43558</c:v>
                </c:pt>
                <c:pt idx="822">
                  <c:v>43559</c:v>
                </c:pt>
                <c:pt idx="823">
                  <c:v>43560</c:v>
                </c:pt>
                <c:pt idx="824">
                  <c:v>43561</c:v>
                </c:pt>
                <c:pt idx="825">
                  <c:v>43562</c:v>
                </c:pt>
                <c:pt idx="826">
                  <c:v>43563</c:v>
                </c:pt>
                <c:pt idx="827">
                  <c:v>43564</c:v>
                </c:pt>
                <c:pt idx="828">
                  <c:v>43565</c:v>
                </c:pt>
                <c:pt idx="829">
                  <c:v>43566</c:v>
                </c:pt>
                <c:pt idx="830">
                  <c:v>43567</c:v>
                </c:pt>
                <c:pt idx="831">
                  <c:v>43568</c:v>
                </c:pt>
                <c:pt idx="832">
                  <c:v>43569</c:v>
                </c:pt>
                <c:pt idx="833">
                  <c:v>43570</c:v>
                </c:pt>
                <c:pt idx="834">
                  <c:v>43571</c:v>
                </c:pt>
                <c:pt idx="835">
                  <c:v>43572</c:v>
                </c:pt>
                <c:pt idx="836">
                  <c:v>43573</c:v>
                </c:pt>
                <c:pt idx="837">
                  <c:v>43574</c:v>
                </c:pt>
                <c:pt idx="838">
                  <c:v>43575</c:v>
                </c:pt>
                <c:pt idx="839">
                  <c:v>43576</c:v>
                </c:pt>
                <c:pt idx="840">
                  <c:v>43577</c:v>
                </c:pt>
                <c:pt idx="841">
                  <c:v>43578</c:v>
                </c:pt>
                <c:pt idx="842">
                  <c:v>43579</c:v>
                </c:pt>
                <c:pt idx="843">
                  <c:v>43580</c:v>
                </c:pt>
                <c:pt idx="844">
                  <c:v>43581</c:v>
                </c:pt>
                <c:pt idx="845">
                  <c:v>43582</c:v>
                </c:pt>
                <c:pt idx="846">
                  <c:v>43583</c:v>
                </c:pt>
                <c:pt idx="847">
                  <c:v>43584</c:v>
                </c:pt>
                <c:pt idx="848">
                  <c:v>43585</c:v>
                </c:pt>
                <c:pt idx="849">
                  <c:v>43586</c:v>
                </c:pt>
                <c:pt idx="850">
                  <c:v>43587</c:v>
                </c:pt>
                <c:pt idx="851">
                  <c:v>43588</c:v>
                </c:pt>
                <c:pt idx="852">
                  <c:v>43589</c:v>
                </c:pt>
                <c:pt idx="853">
                  <c:v>43590</c:v>
                </c:pt>
                <c:pt idx="854">
                  <c:v>43591</c:v>
                </c:pt>
                <c:pt idx="855">
                  <c:v>43592</c:v>
                </c:pt>
                <c:pt idx="856">
                  <c:v>43593</c:v>
                </c:pt>
                <c:pt idx="857">
                  <c:v>43594</c:v>
                </c:pt>
                <c:pt idx="858">
                  <c:v>43595</c:v>
                </c:pt>
                <c:pt idx="859">
                  <c:v>43596</c:v>
                </c:pt>
                <c:pt idx="860">
                  <c:v>43597</c:v>
                </c:pt>
                <c:pt idx="861">
                  <c:v>43598</c:v>
                </c:pt>
                <c:pt idx="862">
                  <c:v>43599</c:v>
                </c:pt>
                <c:pt idx="863">
                  <c:v>43600</c:v>
                </c:pt>
                <c:pt idx="864">
                  <c:v>43601</c:v>
                </c:pt>
                <c:pt idx="865">
                  <c:v>43602</c:v>
                </c:pt>
                <c:pt idx="866">
                  <c:v>43603</c:v>
                </c:pt>
                <c:pt idx="867">
                  <c:v>43604</c:v>
                </c:pt>
                <c:pt idx="868">
                  <c:v>43605</c:v>
                </c:pt>
                <c:pt idx="869">
                  <c:v>43606</c:v>
                </c:pt>
                <c:pt idx="870">
                  <c:v>43607</c:v>
                </c:pt>
                <c:pt idx="871">
                  <c:v>43608</c:v>
                </c:pt>
                <c:pt idx="872">
                  <c:v>43609</c:v>
                </c:pt>
                <c:pt idx="873">
                  <c:v>43610</c:v>
                </c:pt>
                <c:pt idx="874">
                  <c:v>43611</c:v>
                </c:pt>
                <c:pt idx="875">
                  <c:v>43612</c:v>
                </c:pt>
                <c:pt idx="876">
                  <c:v>43613</c:v>
                </c:pt>
                <c:pt idx="877">
                  <c:v>43614</c:v>
                </c:pt>
                <c:pt idx="878">
                  <c:v>43615</c:v>
                </c:pt>
                <c:pt idx="879">
                  <c:v>43616</c:v>
                </c:pt>
                <c:pt idx="880">
                  <c:v>43617</c:v>
                </c:pt>
                <c:pt idx="881">
                  <c:v>43618</c:v>
                </c:pt>
                <c:pt idx="882">
                  <c:v>43619</c:v>
                </c:pt>
                <c:pt idx="883">
                  <c:v>43620</c:v>
                </c:pt>
                <c:pt idx="884">
                  <c:v>43621</c:v>
                </c:pt>
                <c:pt idx="885">
                  <c:v>43622</c:v>
                </c:pt>
                <c:pt idx="886">
                  <c:v>43623</c:v>
                </c:pt>
                <c:pt idx="887">
                  <c:v>43624</c:v>
                </c:pt>
                <c:pt idx="888">
                  <c:v>43625</c:v>
                </c:pt>
                <c:pt idx="889">
                  <c:v>43626</c:v>
                </c:pt>
                <c:pt idx="890">
                  <c:v>43627</c:v>
                </c:pt>
                <c:pt idx="891">
                  <c:v>43628</c:v>
                </c:pt>
                <c:pt idx="892">
                  <c:v>43629</c:v>
                </c:pt>
                <c:pt idx="893">
                  <c:v>43630</c:v>
                </c:pt>
                <c:pt idx="894">
                  <c:v>43631</c:v>
                </c:pt>
                <c:pt idx="895">
                  <c:v>43632</c:v>
                </c:pt>
                <c:pt idx="896">
                  <c:v>43633</c:v>
                </c:pt>
                <c:pt idx="897">
                  <c:v>43634</c:v>
                </c:pt>
                <c:pt idx="898">
                  <c:v>43635</c:v>
                </c:pt>
                <c:pt idx="899">
                  <c:v>43636</c:v>
                </c:pt>
                <c:pt idx="900">
                  <c:v>43637</c:v>
                </c:pt>
                <c:pt idx="901">
                  <c:v>43638</c:v>
                </c:pt>
                <c:pt idx="902">
                  <c:v>43639</c:v>
                </c:pt>
                <c:pt idx="903">
                  <c:v>43640</c:v>
                </c:pt>
                <c:pt idx="904">
                  <c:v>43641</c:v>
                </c:pt>
                <c:pt idx="905">
                  <c:v>43642</c:v>
                </c:pt>
                <c:pt idx="906">
                  <c:v>43643</c:v>
                </c:pt>
                <c:pt idx="907">
                  <c:v>43644</c:v>
                </c:pt>
                <c:pt idx="908">
                  <c:v>43645</c:v>
                </c:pt>
                <c:pt idx="909">
                  <c:v>43646</c:v>
                </c:pt>
                <c:pt idx="910">
                  <c:v>43647</c:v>
                </c:pt>
                <c:pt idx="911">
                  <c:v>43648</c:v>
                </c:pt>
                <c:pt idx="912">
                  <c:v>43649</c:v>
                </c:pt>
                <c:pt idx="913">
                  <c:v>43650</c:v>
                </c:pt>
                <c:pt idx="914">
                  <c:v>43651</c:v>
                </c:pt>
                <c:pt idx="915">
                  <c:v>43652</c:v>
                </c:pt>
                <c:pt idx="916">
                  <c:v>43653</c:v>
                </c:pt>
                <c:pt idx="917">
                  <c:v>43654</c:v>
                </c:pt>
                <c:pt idx="918">
                  <c:v>43655</c:v>
                </c:pt>
                <c:pt idx="919">
                  <c:v>43656</c:v>
                </c:pt>
                <c:pt idx="920">
                  <c:v>43657</c:v>
                </c:pt>
                <c:pt idx="921">
                  <c:v>43658</c:v>
                </c:pt>
                <c:pt idx="922">
                  <c:v>43659</c:v>
                </c:pt>
                <c:pt idx="923">
                  <c:v>43660</c:v>
                </c:pt>
                <c:pt idx="924">
                  <c:v>43661</c:v>
                </c:pt>
                <c:pt idx="925">
                  <c:v>43662</c:v>
                </c:pt>
                <c:pt idx="926">
                  <c:v>43663</c:v>
                </c:pt>
                <c:pt idx="927">
                  <c:v>43664</c:v>
                </c:pt>
                <c:pt idx="928">
                  <c:v>43665</c:v>
                </c:pt>
                <c:pt idx="929">
                  <c:v>43666</c:v>
                </c:pt>
                <c:pt idx="930">
                  <c:v>43667</c:v>
                </c:pt>
                <c:pt idx="931">
                  <c:v>43668</c:v>
                </c:pt>
                <c:pt idx="932">
                  <c:v>43669</c:v>
                </c:pt>
                <c:pt idx="933">
                  <c:v>43670</c:v>
                </c:pt>
                <c:pt idx="934">
                  <c:v>43671</c:v>
                </c:pt>
                <c:pt idx="935">
                  <c:v>43672</c:v>
                </c:pt>
                <c:pt idx="936">
                  <c:v>43673</c:v>
                </c:pt>
                <c:pt idx="937">
                  <c:v>43674</c:v>
                </c:pt>
                <c:pt idx="938">
                  <c:v>43675</c:v>
                </c:pt>
                <c:pt idx="939">
                  <c:v>43676</c:v>
                </c:pt>
                <c:pt idx="940">
                  <c:v>43677</c:v>
                </c:pt>
                <c:pt idx="941">
                  <c:v>43678</c:v>
                </c:pt>
                <c:pt idx="942">
                  <c:v>43679</c:v>
                </c:pt>
                <c:pt idx="943">
                  <c:v>43680</c:v>
                </c:pt>
                <c:pt idx="944">
                  <c:v>43681</c:v>
                </c:pt>
                <c:pt idx="945">
                  <c:v>43682</c:v>
                </c:pt>
                <c:pt idx="946">
                  <c:v>43683</c:v>
                </c:pt>
                <c:pt idx="947">
                  <c:v>43684</c:v>
                </c:pt>
                <c:pt idx="948">
                  <c:v>43685</c:v>
                </c:pt>
                <c:pt idx="949">
                  <c:v>43686</c:v>
                </c:pt>
                <c:pt idx="950">
                  <c:v>43687</c:v>
                </c:pt>
                <c:pt idx="951">
                  <c:v>43688</c:v>
                </c:pt>
                <c:pt idx="952">
                  <c:v>43689</c:v>
                </c:pt>
                <c:pt idx="953">
                  <c:v>43690</c:v>
                </c:pt>
                <c:pt idx="954">
                  <c:v>43691</c:v>
                </c:pt>
                <c:pt idx="955">
                  <c:v>43692</c:v>
                </c:pt>
                <c:pt idx="956">
                  <c:v>43693</c:v>
                </c:pt>
                <c:pt idx="957">
                  <c:v>43694</c:v>
                </c:pt>
                <c:pt idx="958">
                  <c:v>43695</c:v>
                </c:pt>
                <c:pt idx="959">
                  <c:v>43696</c:v>
                </c:pt>
                <c:pt idx="960">
                  <c:v>43697</c:v>
                </c:pt>
                <c:pt idx="961">
                  <c:v>43698</c:v>
                </c:pt>
                <c:pt idx="962">
                  <c:v>43699</c:v>
                </c:pt>
                <c:pt idx="963">
                  <c:v>43700</c:v>
                </c:pt>
                <c:pt idx="964">
                  <c:v>43701</c:v>
                </c:pt>
                <c:pt idx="965">
                  <c:v>43702</c:v>
                </c:pt>
                <c:pt idx="966">
                  <c:v>43703</c:v>
                </c:pt>
                <c:pt idx="967">
                  <c:v>43704</c:v>
                </c:pt>
                <c:pt idx="968">
                  <c:v>43705</c:v>
                </c:pt>
                <c:pt idx="969">
                  <c:v>43706</c:v>
                </c:pt>
                <c:pt idx="970">
                  <c:v>43707</c:v>
                </c:pt>
                <c:pt idx="971">
                  <c:v>43708</c:v>
                </c:pt>
                <c:pt idx="972">
                  <c:v>43709</c:v>
                </c:pt>
                <c:pt idx="973">
                  <c:v>43710</c:v>
                </c:pt>
                <c:pt idx="974">
                  <c:v>43711</c:v>
                </c:pt>
                <c:pt idx="975">
                  <c:v>43712</c:v>
                </c:pt>
                <c:pt idx="976">
                  <c:v>43713</c:v>
                </c:pt>
                <c:pt idx="977">
                  <c:v>43714</c:v>
                </c:pt>
                <c:pt idx="978">
                  <c:v>43715</c:v>
                </c:pt>
                <c:pt idx="979">
                  <c:v>43716</c:v>
                </c:pt>
                <c:pt idx="980">
                  <c:v>43717</c:v>
                </c:pt>
                <c:pt idx="981">
                  <c:v>43718</c:v>
                </c:pt>
                <c:pt idx="982">
                  <c:v>43719</c:v>
                </c:pt>
                <c:pt idx="983">
                  <c:v>43720</c:v>
                </c:pt>
                <c:pt idx="984">
                  <c:v>43721</c:v>
                </c:pt>
                <c:pt idx="985">
                  <c:v>43722</c:v>
                </c:pt>
                <c:pt idx="986">
                  <c:v>43723</c:v>
                </c:pt>
                <c:pt idx="987">
                  <c:v>43724</c:v>
                </c:pt>
                <c:pt idx="988">
                  <c:v>43725</c:v>
                </c:pt>
                <c:pt idx="989">
                  <c:v>43726</c:v>
                </c:pt>
                <c:pt idx="990">
                  <c:v>43727</c:v>
                </c:pt>
                <c:pt idx="991">
                  <c:v>43728</c:v>
                </c:pt>
                <c:pt idx="992">
                  <c:v>43729</c:v>
                </c:pt>
                <c:pt idx="993">
                  <c:v>43730</c:v>
                </c:pt>
                <c:pt idx="994">
                  <c:v>43731</c:v>
                </c:pt>
                <c:pt idx="995">
                  <c:v>43732</c:v>
                </c:pt>
                <c:pt idx="996">
                  <c:v>43733</c:v>
                </c:pt>
                <c:pt idx="997">
                  <c:v>43734</c:v>
                </c:pt>
                <c:pt idx="998">
                  <c:v>43735</c:v>
                </c:pt>
                <c:pt idx="999">
                  <c:v>43736</c:v>
                </c:pt>
                <c:pt idx="1000">
                  <c:v>43737</c:v>
                </c:pt>
                <c:pt idx="1001">
                  <c:v>43738</c:v>
                </c:pt>
                <c:pt idx="1002">
                  <c:v>43739</c:v>
                </c:pt>
              </c:numCache>
            </c:numRef>
          </c:cat>
          <c:val>
            <c:numRef>
              <c:f>Sheet1!$D$2:$D$1005</c:f>
              <c:numCache>
                <c:formatCode>General</c:formatCode>
                <c:ptCount val="1004"/>
                <c:pt idx="0">
                  <c:v>10.4</c:v>
                </c:pt>
                <c:pt idx="1">
                  <c:v>6.2</c:v>
                </c:pt>
                <c:pt idx="2">
                  <c:v>4.0999999999999996</c:v>
                </c:pt>
                <c:pt idx="3">
                  <c:v>4.8</c:v>
                </c:pt>
                <c:pt idx="4">
                  <c:v>6.1</c:v>
                </c:pt>
                <c:pt idx="5">
                  <c:v>13.1</c:v>
                </c:pt>
                <c:pt idx="6">
                  <c:v>12.9</c:v>
                </c:pt>
                <c:pt idx="7">
                  <c:v>12.2</c:v>
                </c:pt>
                <c:pt idx="8">
                  <c:v>8.9</c:v>
                </c:pt>
                <c:pt idx="9">
                  <c:v>9.9</c:v>
                </c:pt>
                <c:pt idx="10">
                  <c:v>7.9</c:v>
                </c:pt>
                <c:pt idx="11">
                  <c:v>5.8</c:v>
                </c:pt>
                <c:pt idx="12">
                  <c:v>5.5</c:v>
                </c:pt>
                <c:pt idx="13">
                  <c:v>7.2</c:v>
                </c:pt>
                <c:pt idx="14">
                  <c:v>17.3</c:v>
                </c:pt>
                <c:pt idx="15">
                  <c:v>16.2</c:v>
                </c:pt>
                <c:pt idx="16">
                  <c:v>15</c:v>
                </c:pt>
                <c:pt idx="17">
                  <c:v>6.7</c:v>
                </c:pt>
                <c:pt idx="18">
                  <c:v>8.4</c:v>
                </c:pt>
                <c:pt idx="19">
                  <c:v>13.1</c:v>
                </c:pt>
                <c:pt idx="20">
                  <c:v>5.5</c:v>
                </c:pt>
                <c:pt idx="21">
                  <c:v>4.3</c:v>
                </c:pt>
                <c:pt idx="22">
                  <c:v>3.7</c:v>
                </c:pt>
                <c:pt idx="23">
                  <c:v>2.7</c:v>
                </c:pt>
                <c:pt idx="24">
                  <c:v>5.4</c:v>
                </c:pt>
                <c:pt idx="25">
                  <c:v>5.5</c:v>
                </c:pt>
                <c:pt idx="26">
                  <c:v>2.2999999999999998</c:v>
                </c:pt>
                <c:pt idx="27">
                  <c:v>5.8</c:v>
                </c:pt>
                <c:pt idx="28">
                  <c:v>10.5</c:v>
                </c:pt>
                <c:pt idx="29">
                  <c:v>8.5</c:v>
                </c:pt>
                <c:pt idx="30">
                  <c:v>7.3</c:v>
                </c:pt>
                <c:pt idx="31">
                  <c:v>5.2</c:v>
                </c:pt>
                <c:pt idx="32">
                  <c:v>8.6</c:v>
                </c:pt>
                <c:pt idx="33">
                  <c:v>11.5</c:v>
                </c:pt>
                <c:pt idx="34">
                  <c:v>9.6</c:v>
                </c:pt>
                <c:pt idx="35">
                  <c:v>12.1</c:v>
                </c:pt>
                <c:pt idx="36">
                  <c:v>18.100000000000001</c:v>
                </c:pt>
                <c:pt idx="37">
                  <c:v>19.7</c:v>
                </c:pt>
                <c:pt idx="38">
                  <c:v>10</c:v>
                </c:pt>
                <c:pt idx="39">
                  <c:v>4.7</c:v>
                </c:pt>
                <c:pt idx="40">
                  <c:v>7.4</c:v>
                </c:pt>
                <c:pt idx="41">
                  <c:v>12.4</c:v>
                </c:pt>
                <c:pt idx="42">
                  <c:v>12.2</c:v>
                </c:pt>
                <c:pt idx="43">
                  <c:v>7.3</c:v>
                </c:pt>
                <c:pt idx="44">
                  <c:v>8.1</c:v>
                </c:pt>
                <c:pt idx="45">
                  <c:v>9.8000000000000007</c:v>
                </c:pt>
                <c:pt idx="46">
                  <c:v>5</c:v>
                </c:pt>
                <c:pt idx="47">
                  <c:v>9.1999999999999993</c:v>
                </c:pt>
                <c:pt idx="48">
                  <c:v>13.4</c:v>
                </c:pt>
                <c:pt idx="49">
                  <c:v>9.4</c:v>
                </c:pt>
                <c:pt idx="50">
                  <c:v>6.4</c:v>
                </c:pt>
                <c:pt idx="51">
                  <c:v>6.4</c:v>
                </c:pt>
                <c:pt idx="52">
                  <c:v>9.6999999999999993</c:v>
                </c:pt>
                <c:pt idx="53">
                  <c:v>7.3</c:v>
                </c:pt>
                <c:pt idx="54">
                  <c:v>3.5</c:v>
                </c:pt>
                <c:pt idx="55">
                  <c:v>4.9000000000000004</c:v>
                </c:pt>
                <c:pt idx="56">
                  <c:v>8</c:v>
                </c:pt>
                <c:pt idx="57">
                  <c:v>8.8000000000000007</c:v>
                </c:pt>
                <c:pt idx="58">
                  <c:v>8</c:v>
                </c:pt>
                <c:pt idx="59">
                  <c:v>7.1</c:v>
                </c:pt>
                <c:pt idx="60">
                  <c:v>5.5</c:v>
                </c:pt>
                <c:pt idx="61">
                  <c:v>6.9</c:v>
                </c:pt>
                <c:pt idx="62">
                  <c:v>6.2</c:v>
                </c:pt>
                <c:pt idx="63">
                  <c:v>5.6</c:v>
                </c:pt>
                <c:pt idx="64">
                  <c:v>11.2</c:v>
                </c:pt>
                <c:pt idx="65">
                  <c:v>8.5</c:v>
                </c:pt>
                <c:pt idx="66">
                  <c:v>4</c:v>
                </c:pt>
                <c:pt idx="67">
                  <c:v>5</c:v>
                </c:pt>
                <c:pt idx="68">
                  <c:v>3.8</c:v>
                </c:pt>
                <c:pt idx="69">
                  <c:v>3.9</c:v>
                </c:pt>
                <c:pt idx="70">
                  <c:v>6.7</c:v>
                </c:pt>
                <c:pt idx="71">
                  <c:v>6.8</c:v>
                </c:pt>
                <c:pt idx="72">
                  <c:v>5.5</c:v>
                </c:pt>
                <c:pt idx="73">
                  <c:v>5.8</c:v>
                </c:pt>
                <c:pt idx="74">
                  <c:v>7.2</c:v>
                </c:pt>
                <c:pt idx="75">
                  <c:v>10.7</c:v>
                </c:pt>
                <c:pt idx="76">
                  <c:v>12.2</c:v>
                </c:pt>
                <c:pt idx="77">
                  <c:v>9.1999999999999993</c:v>
                </c:pt>
                <c:pt idx="78">
                  <c:v>10.8</c:v>
                </c:pt>
                <c:pt idx="79">
                  <c:v>16.3</c:v>
                </c:pt>
                <c:pt idx="80">
                  <c:v>7.6</c:v>
                </c:pt>
                <c:pt idx="81">
                  <c:v>10</c:v>
                </c:pt>
                <c:pt idx="82">
                  <c:v>9.5</c:v>
                </c:pt>
                <c:pt idx="83">
                  <c:v>12.5</c:v>
                </c:pt>
                <c:pt idx="84">
                  <c:v>7.8</c:v>
                </c:pt>
                <c:pt idx="85">
                  <c:v>7.3</c:v>
                </c:pt>
                <c:pt idx="86">
                  <c:v>12.5</c:v>
                </c:pt>
                <c:pt idx="87">
                  <c:v>4.2</c:v>
                </c:pt>
                <c:pt idx="88">
                  <c:v>4.2</c:v>
                </c:pt>
                <c:pt idx="89">
                  <c:v>1.3</c:v>
                </c:pt>
                <c:pt idx="90">
                  <c:v>2.2000000000000002</c:v>
                </c:pt>
                <c:pt idx="91">
                  <c:v>4.7</c:v>
                </c:pt>
                <c:pt idx="92">
                  <c:v>5.0999999999999996</c:v>
                </c:pt>
                <c:pt idx="93">
                  <c:v>2.4</c:v>
                </c:pt>
                <c:pt idx="94">
                  <c:v>2</c:v>
                </c:pt>
                <c:pt idx="95">
                  <c:v>2.2000000000000002</c:v>
                </c:pt>
                <c:pt idx="96">
                  <c:v>3.1</c:v>
                </c:pt>
                <c:pt idx="97">
                  <c:v>3.5</c:v>
                </c:pt>
                <c:pt idx="98">
                  <c:v>5.9</c:v>
                </c:pt>
                <c:pt idx="99">
                  <c:v>6.2</c:v>
                </c:pt>
                <c:pt idx="100">
                  <c:v>8.6</c:v>
                </c:pt>
                <c:pt idx="101">
                  <c:v>7.9</c:v>
                </c:pt>
                <c:pt idx="102">
                  <c:v>5.5</c:v>
                </c:pt>
                <c:pt idx="103">
                  <c:v>5.7</c:v>
                </c:pt>
                <c:pt idx="104">
                  <c:v>7</c:v>
                </c:pt>
                <c:pt idx="105">
                  <c:v>6.9</c:v>
                </c:pt>
                <c:pt idx="106">
                  <c:v>2.5</c:v>
                </c:pt>
                <c:pt idx="107">
                  <c:v>4.5999999999999996</c:v>
                </c:pt>
                <c:pt idx="108">
                  <c:v>4.5999999999999996</c:v>
                </c:pt>
                <c:pt idx="109">
                  <c:v>4.8</c:v>
                </c:pt>
                <c:pt idx="110">
                  <c:v>8.5</c:v>
                </c:pt>
                <c:pt idx="111">
                  <c:v>15.2</c:v>
                </c:pt>
                <c:pt idx="112">
                  <c:v>3</c:v>
                </c:pt>
                <c:pt idx="113">
                  <c:v>3.8</c:v>
                </c:pt>
                <c:pt idx="114">
                  <c:v>-0.2</c:v>
                </c:pt>
                <c:pt idx="115">
                  <c:v>2.7</c:v>
                </c:pt>
                <c:pt idx="116">
                  <c:v>7.7</c:v>
                </c:pt>
                <c:pt idx="117">
                  <c:v>9.4</c:v>
                </c:pt>
                <c:pt idx="118">
                  <c:v>5.0999999999999996</c:v>
                </c:pt>
                <c:pt idx="119">
                  <c:v>3.2</c:v>
                </c:pt>
                <c:pt idx="120">
                  <c:v>3.7</c:v>
                </c:pt>
                <c:pt idx="121">
                  <c:v>2.4</c:v>
                </c:pt>
                <c:pt idx="122">
                  <c:v>3.8</c:v>
                </c:pt>
                <c:pt idx="123">
                  <c:v>3.7</c:v>
                </c:pt>
                <c:pt idx="124">
                  <c:v>1</c:v>
                </c:pt>
                <c:pt idx="125">
                  <c:v>1.5</c:v>
                </c:pt>
                <c:pt idx="126">
                  <c:v>3.4</c:v>
                </c:pt>
                <c:pt idx="127">
                  <c:v>4.5999999999999996</c:v>
                </c:pt>
                <c:pt idx="128">
                  <c:v>5.5</c:v>
                </c:pt>
                <c:pt idx="129">
                  <c:v>9.5</c:v>
                </c:pt>
                <c:pt idx="130">
                  <c:v>6.6</c:v>
                </c:pt>
                <c:pt idx="131">
                  <c:v>3.9</c:v>
                </c:pt>
                <c:pt idx="132">
                  <c:v>0.5</c:v>
                </c:pt>
                <c:pt idx="133">
                  <c:v>8.1</c:v>
                </c:pt>
                <c:pt idx="134">
                  <c:v>4.2</c:v>
                </c:pt>
                <c:pt idx="135">
                  <c:v>3.7</c:v>
                </c:pt>
                <c:pt idx="136">
                  <c:v>3.2</c:v>
                </c:pt>
                <c:pt idx="137">
                  <c:v>10.5</c:v>
                </c:pt>
                <c:pt idx="138">
                  <c:v>6.7</c:v>
                </c:pt>
                <c:pt idx="139">
                  <c:v>2.4</c:v>
                </c:pt>
                <c:pt idx="140">
                  <c:v>4.3</c:v>
                </c:pt>
                <c:pt idx="141">
                  <c:v>6.6</c:v>
                </c:pt>
                <c:pt idx="142">
                  <c:v>6.7</c:v>
                </c:pt>
                <c:pt idx="143">
                  <c:v>4.7</c:v>
                </c:pt>
                <c:pt idx="144">
                  <c:v>3.7</c:v>
                </c:pt>
                <c:pt idx="145">
                  <c:v>4.5999999999999996</c:v>
                </c:pt>
                <c:pt idx="146">
                  <c:v>7.2</c:v>
                </c:pt>
                <c:pt idx="147">
                  <c:v>7.3</c:v>
                </c:pt>
                <c:pt idx="148">
                  <c:v>6.5</c:v>
                </c:pt>
                <c:pt idx="149">
                  <c:v>10.1</c:v>
                </c:pt>
                <c:pt idx="150">
                  <c:v>13</c:v>
                </c:pt>
                <c:pt idx="151">
                  <c:v>8.1999999999999993</c:v>
                </c:pt>
                <c:pt idx="152">
                  <c:v>4.0999999999999996</c:v>
                </c:pt>
                <c:pt idx="153">
                  <c:v>6</c:v>
                </c:pt>
                <c:pt idx="154">
                  <c:v>5.6</c:v>
                </c:pt>
                <c:pt idx="155">
                  <c:v>8.1</c:v>
                </c:pt>
                <c:pt idx="156">
                  <c:v>10</c:v>
                </c:pt>
                <c:pt idx="157">
                  <c:v>13.1</c:v>
                </c:pt>
                <c:pt idx="158">
                  <c:v>14.8</c:v>
                </c:pt>
                <c:pt idx="159">
                  <c:v>12.3</c:v>
                </c:pt>
                <c:pt idx="160">
                  <c:v>6.8</c:v>
                </c:pt>
                <c:pt idx="161">
                  <c:v>8.4</c:v>
                </c:pt>
                <c:pt idx="162">
                  <c:v>6.1</c:v>
                </c:pt>
                <c:pt idx="163">
                  <c:v>5.6</c:v>
                </c:pt>
                <c:pt idx="164">
                  <c:v>3.1</c:v>
                </c:pt>
                <c:pt idx="165">
                  <c:v>3.8</c:v>
                </c:pt>
                <c:pt idx="166">
                  <c:v>6.8</c:v>
                </c:pt>
                <c:pt idx="167">
                  <c:v>10.4</c:v>
                </c:pt>
                <c:pt idx="168">
                  <c:v>7.6</c:v>
                </c:pt>
                <c:pt idx="169">
                  <c:v>6.2</c:v>
                </c:pt>
                <c:pt idx="170">
                  <c:v>5.5</c:v>
                </c:pt>
                <c:pt idx="171">
                  <c:v>4.3</c:v>
                </c:pt>
                <c:pt idx="172">
                  <c:v>4.0999999999999996</c:v>
                </c:pt>
                <c:pt idx="173">
                  <c:v>4.4000000000000004</c:v>
                </c:pt>
                <c:pt idx="174">
                  <c:v>7.7</c:v>
                </c:pt>
                <c:pt idx="175">
                  <c:v>11.6</c:v>
                </c:pt>
                <c:pt idx="176">
                  <c:v>5.2</c:v>
                </c:pt>
                <c:pt idx="177">
                  <c:v>8</c:v>
                </c:pt>
                <c:pt idx="178">
                  <c:v>9</c:v>
                </c:pt>
                <c:pt idx="179">
                  <c:v>13</c:v>
                </c:pt>
                <c:pt idx="180">
                  <c:v>9.9</c:v>
                </c:pt>
                <c:pt idx="181">
                  <c:v>3.4</c:v>
                </c:pt>
                <c:pt idx="182">
                  <c:v>0.5</c:v>
                </c:pt>
                <c:pt idx="183">
                  <c:v>3.2</c:v>
                </c:pt>
                <c:pt idx="184">
                  <c:v>6.6</c:v>
                </c:pt>
                <c:pt idx="185">
                  <c:v>9</c:v>
                </c:pt>
                <c:pt idx="186">
                  <c:v>9.6999999999999993</c:v>
                </c:pt>
                <c:pt idx="187">
                  <c:v>6.4</c:v>
                </c:pt>
                <c:pt idx="188">
                  <c:v>6.4</c:v>
                </c:pt>
                <c:pt idx="189">
                  <c:v>-0.9</c:v>
                </c:pt>
                <c:pt idx="190">
                  <c:v>1.6</c:v>
                </c:pt>
                <c:pt idx="191">
                  <c:v>1.7</c:v>
                </c:pt>
                <c:pt idx="192">
                  <c:v>2.7</c:v>
                </c:pt>
                <c:pt idx="193">
                  <c:v>0.8</c:v>
                </c:pt>
                <c:pt idx="194">
                  <c:v>3.5</c:v>
                </c:pt>
                <c:pt idx="195">
                  <c:v>10.5</c:v>
                </c:pt>
                <c:pt idx="196">
                  <c:v>9.1</c:v>
                </c:pt>
                <c:pt idx="197">
                  <c:v>5.8</c:v>
                </c:pt>
                <c:pt idx="198">
                  <c:v>0.4</c:v>
                </c:pt>
                <c:pt idx="199">
                  <c:v>-0.9</c:v>
                </c:pt>
                <c:pt idx="200">
                  <c:v>2</c:v>
                </c:pt>
                <c:pt idx="201">
                  <c:v>1.5</c:v>
                </c:pt>
                <c:pt idx="202">
                  <c:v>2</c:v>
                </c:pt>
                <c:pt idx="203">
                  <c:v>6.1</c:v>
                </c:pt>
                <c:pt idx="204">
                  <c:v>4</c:v>
                </c:pt>
                <c:pt idx="205">
                  <c:v>2.6</c:v>
                </c:pt>
                <c:pt idx="206">
                  <c:v>5.5</c:v>
                </c:pt>
                <c:pt idx="207">
                  <c:v>8.6</c:v>
                </c:pt>
                <c:pt idx="208">
                  <c:v>9.5</c:v>
                </c:pt>
                <c:pt idx="209">
                  <c:v>10.1</c:v>
                </c:pt>
                <c:pt idx="210">
                  <c:v>9.5</c:v>
                </c:pt>
                <c:pt idx="211">
                  <c:v>8.3000000000000007</c:v>
                </c:pt>
                <c:pt idx="212">
                  <c:v>10.8</c:v>
                </c:pt>
                <c:pt idx="213">
                  <c:v>9.4</c:v>
                </c:pt>
                <c:pt idx="214">
                  <c:v>11.4</c:v>
                </c:pt>
                <c:pt idx="215">
                  <c:v>11.3</c:v>
                </c:pt>
                <c:pt idx="216">
                  <c:v>10.4</c:v>
                </c:pt>
                <c:pt idx="217">
                  <c:v>5.3</c:v>
                </c:pt>
                <c:pt idx="218">
                  <c:v>5.6</c:v>
                </c:pt>
                <c:pt idx="219">
                  <c:v>12.3</c:v>
                </c:pt>
                <c:pt idx="220">
                  <c:v>12.9</c:v>
                </c:pt>
                <c:pt idx="221">
                  <c:v>11</c:v>
                </c:pt>
                <c:pt idx="222">
                  <c:v>14.7</c:v>
                </c:pt>
                <c:pt idx="223">
                  <c:v>16.5</c:v>
                </c:pt>
                <c:pt idx="224">
                  <c:v>9.6999999999999993</c:v>
                </c:pt>
                <c:pt idx="225">
                  <c:v>10.5</c:v>
                </c:pt>
                <c:pt idx="226">
                  <c:v>12.9</c:v>
                </c:pt>
                <c:pt idx="227">
                  <c:v>14.4</c:v>
                </c:pt>
                <c:pt idx="228">
                  <c:v>16</c:v>
                </c:pt>
                <c:pt idx="229">
                  <c:v>11.1</c:v>
                </c:pt>
                <c:pt idx="230">
                  <c:v>12.6</c:v>
                </c:pt>
                <c:pt idx="231">
                  <c:v>10.3</c:v>
                </c:pt>
                <c:pt idx="232">
                  <c:v>9.5</c:v>
                </c:pt>
                <c:pt idx="233">
                  <c:v>13.2</c:v>
                </c:pt>
                <c:pt idx="234">
                  <c:v>12.5</c:v>
                </c:pt>
                <c:pt idx="235">
                  <c:v>8.1</c:v>
                </c:pt>
                <c:pt idx="236">
                  <c:v>11.2</c:v>
                </c:pt>
                <c:pt idx="237">
                  <c:v>13.2</c:v>
                </c:pt>
                <c:pt idx="238">
                  <c:v>10.199999999999999</c:v>
                </c:pt>
                <c:pt idx="239">
                  <c:v>9.1999999999999993</c:v>
                </c:pt>
                <c:pt idx="240">
                  <c:v>8.8000000000000007</c:v>
                </c:pt>
                <c:pt idx="241">
                  <c:v>14.2</c:v>
                </c:pt>
                <c:pt idx="242">
                  <c:v>20.3</c:v>
                </c:pt>
                <c:pt idx="243">
                  <c:v>15.5</c:v>
                </c:pt>
                <c:pt idx="244">
                  <c:v>5.5</c:v>
                </c:pt>
                <c:pt idx="245">
                  <c:v>4.9000000000000004</c:v>
                </c:pt>
                <c:pt idx="246">
                  <c:v>6.2</c:v>
                </c:pt>
                <c:pt idx="247">
                  <c:v>6</c:v>
                </c:pt>
                <c:pt idx="248">
                  <c:v>8.8000000000000007</c:v>
                </c:pt>
                <c:pt idx="249">
                  <c:v>12.2</c:v>
                </c:pt>
                <c:pt idx="250">
                  <c:v>11.7</c:v>
                </c:pt>
                <c:pt idx="251">
                  <c:v>12.6</c:v>
                </c:pt>
                <c:pt idx="252">
                  <c:v>9.6999999999999993</c:v>
                </c:pt>
                <c:pt idx="253">
                  <c:v>12.9</c:v>
                </c:pt>
                <c:pt idx="254">
                  <c:v>14.7</c:v>
                </c:pt>
                <c:pt idx="255">
                  <c:v>13.1</c:v>
                </c:pt>
                <c:pt idx="256">
                  <c:v>10.7</c:v>
                </c:pt>
                <c:pt idx="257">
                  <c:v>6.9</c:v>
                </c:pt>
                <c:pt idx="258">
                  <c:v>9</c:v>
                </c:pt>
                <c:pt idx="259">
                  <c:v>11.7</c:v>
                </c:pt>
                <c:pt idx="260">
                  <c:v>9.6999999999999993</c:v>
                </c:pt>
                <c:pt idx="261">
                  <c:v>13.5</c:v>
                </c:pt>
                <c:pt idx="262">
                  <c:v>17.5</c:v>
                </c:pt>
                <c:pt idx="263">
                  <c:v>9.6999999999999993</c:v>
                </c:pt>
                <c:pt idx="264">
                  <c:v>6.9</c:v>
                </c:pt>
                <c:pt idx="265">
                  <c:v>10</c:v>
                </c:pt>
                <c:pt idx="266">
                  <c:v>9.1</c:v>
                </c:pt>
                <c:pt idx="267">
                  <c:v>7.3</c:v>
                </c:pt>
                <c:pt idx="268">
                  <c:v>7.7</c:v>
                </c:pt>
                <c:pt idx="269">
                  <c:v>9.4</c:v>
                </c:pt>
                <c:pt idx="270">
                  <c:v>11.4</c:v>
                </c:pt>
                <c:pt idx="271">
                  <c:v>6.5</c:v>
                </c:pt>
                <c:pt idx="272">
                  <c:v>7.9</c:v>
                </c:pt>
                <c:pt idx="273">
                  <c:v>7.7</c:v>
                </c:pt>
                <c:pt idx="274">
                  <c:v>2.4</c:v>
                </c:pt>
                <c:pt idx="275">
                  <c:v>-0.9</c:v>
                </c:pt>
                <c:pt idx="276">
                  <c:v>-0.3</c:v>
                </c:pt>
                <c:pt idx="277">
                  <c:v>0.4</c:v>
                </c:pt>
                <c:pt idx="278">
                  <c:v>4.2</c:v>
                </c:pt>
                <c:pt idx="279">
                  <c:v>4.9000000000000004</c:v>
                </c:pt>
                <c:pt idx="280">
                  <c:v>4.9000000000000004</c:v>
                </c:pt>
                <c:pt idx="281">
                  <c:v>1</c:v>
                </c:pt>
                <c:pt idx="282">
                  <c:v>6.7</c:v>
                </c:pt>
                <c:pt idx="283">
                  <c:v>2.2000000000000002</c:v>
                </c:pt>
                <c:pt idx="284">
                  <c:v>4.2</c:v>
                </c:pt>
                <c:pt idx="285">
                  <c:v>4.9000000000000004</c:v>
                </c:pt>
                <c:pt idx="286">
                  <c:v>6.7</c:v>
                </c:pt>
                <c:pt idx="287">
                  <c:v>7.6</c:v>
                </c:pt>
                <c:pt idx="288">
                  <c:v>8.9</c:v>
                </c:pt>
                <c:pt idx="289">
                  <c:v>9.8000000000000007</c:v>
                </c:pt>
                <c:pt idx="290">
                  <c:v>2.7</c:v>
                </c:pt>
                <c:pt idx="291">
                  <c:v>1.7</c:v>
                </c:pt>
                <c:pt idx="292">
                  <c:v>4.9000000000000004</c:v>
                </c:pt>
                <c:pt idx="293">
                  <c:v>6</c:v>
                </c:pt>
                <c:pt idx="294">
                  <c:v>6.8</c:v>
                </c:pt>
                <c:pt idx="295">
                  <c:v>5.7</c:v>
                </c:pt>
                <c:pt idx="296">
                  <c:v>0.1</c:v>
                </c:pt>
                <c:pt idx="297">
                  <c:v>4.3</c:v>
                </c:pt>
                <c:pt idx="298">
                  <c:v>5.5</c:v>
                </c:pt>
                <c:pt idx="299">
                  <c:v>5.9</c:v>
                </c:pt>
                <c:pt idx="300">
                  <c:v>4.4000000000000004</c:v>
                </c:pt>
                <c:pt idx="301">
                  <c:v>4.0999999999999996</c:v>
                </c:pt>
                <c:pt idx="302">
                  <c:v>4.0999999999999996</c:v>
                </c:pt>
                <c:pt idx="303">
                  <c:v>5.7</c:v>
                </c:pt>
                <c:pt idx="304">
                  <c:v>8</c:v>
                </c:pt>
                <c:pt idx="305">
                  <c:v>3.9</c:v>
                </c:pt>
                <c:pt idx="306">
                  <c:v>5</c:v>
                </c:pt>
                <c:pt idx="307">
                  <c:v>7.5</c:v>
                </c:pt>
                <c:pt idx="308">
                  <c:v>4.5999999999999996</c:v>
                </c:pt>
                <c:pt idx="309">
                  <c:v>7</c:v>
                </c:pt>
                <c:pt idx="310">
                  <c:v>19.7</c:v>
                </c:pt>
                <c:pt idx="311">
                  <c:v>13.8</c:v>
                </c:pt>
                <c:pt idx="312">
                  <c:v>2.2999999999999998</c:v>
                </c:pt>
                <c:pt idx="313">
                  <c:v>2.5</c:v>
                </c:pt>
                <c:pt idx="314">
                  <c:v>7.2</c:v>
                </c:pt>
                <c:pt idx="315">
                  <c:v>7.7</c:v>
                </c:pt>
                <c:pt idx="316">
                  <c:v>3</c:v>
                </c:pt>
                <c:pt idx="317">
                  <c:v>5.3</c:v>
                </c:pt>
                <c:pt idx="318">
                  <c:v>5.6</c:v>
                </c:pt>
                <c:pt idx="319">
                  <c:v>5.2</c:v>
                </c:pt>
                <c:pt idx="320">
                  <c:v>6.1</c:v>
                </c:pt>
                <c:pt idx="321">
                  <c:v>12.2</c:v>
                </c:pt>
                <c:pt idx="322">
                  <c:v>12.5</c:v>
                </c:pt>
                <c:pt idx="323">
                  <c:v>4.7</c:v>
                </c:pt>
                <c:pt idx="324">
                  <c:v>10.8</c:v>
                </c:pt>
                <c:pt idx="325">
                  <c:v>10.7</c:v>
                </c:pt>
                <c:pt idx="326">
                  <c:v>8.1</c:v>
                </c:pt>
                <c:pt idx="327">
                  <c:v>4.5999999999999996</c:v>
                </c:pt>
                <c:pt idx="328">
                  <c:v>9.9</c:v>
                </c:pt>
                <c:pt idx="329">
                  <c:v>12.9</c:v>
                </c:pt>
                <c:pt idx="330">
                  <c:v>30.5</c:v>
                </c:pt>
                <c:pt idx="331">
                  <c:v>33.700000000000003</c:v>
                </c:pt>
                <c:pt idx="332">
                  <c:v>8.1999999999999993</c:v>
                </c:pt>
                <c:pt idx="333">
                  <c:v>5</c:v>
                </c:pt>
                <c:pt idx="334">
                  <c:v>4.9000000000000004</c:v>
                </c:pt>
                <c:pt idx="335">
                  <c:v>10.1</c:v>
                </c:pt>
                <c:pt idx="336">
                  <c:v>18.2</c:v>
                </c:pt>
                <c:pt idx="337">
                  <c:v>13.4</c:v>
                </c:pt>
                <c:pt idx="338">
                  <c:v>12.3</c:v>
                </c:pt>
                <c:pt idx="339">
                  <c:v>8.4</c:v>
                </c:pt>
                <c:pt idx="340">
                  <c:v>4.4000000000000004</c:v>
                </c:pt>
                <c:pt idx="341">
                  <c:v>9</c:v>
                </c:pt>
                <c:pt idx="342">
                  <c:v>10.6</c:v>
                </c:pt>
                <c:pt idx="343">
                  <c:v>14.6</c:v>
                </c:pt>
                <c:pt idx="344">
                  <c:v>21.5</c:v>
                </c:pt>
                <c:pt idx="345">
                  <c:v>22.1</c:v>
                </c:pt>
                <c:pt idx="346">
                  <c:v>11.7</c:v>
                </c:pt>
                <c:pt idx="347">
                  <c:v>8.6</c:v>
                </c:pt>
                <c:pt idx="348">
                  <c:v>11</c:v>
                </c:pt>
                <c:pt idx="349">
                  <c:v>11.8</c:v>
                </c:pt>
                <c:pt idx="350">
                  <c:v>10.199999999999999</c:v>
                </c:pt>
                <c:pt idx="351">
                  <c:v>6.5</c:v>
                </c:pt>
                <c:pt idx="352">
                  <c:v>6.9</c:v>
                </c:pt>
                <c:pt idx="353">
                  <c:v>4.0999999999999996</c:v>
                </c:pt>
                <c:pt idx="354">
                  <c:v>8.1</c:v>
                </c:pt>
                <c:pt idx="355">
                  <c:v>7</c:v>
                </c:pt>
                <c:pt idx="356">
                  <c:v>13.2</c:v>
                </c:pt>
                <c:pt idx="357">
                  <c:v>19.399999999999999</c:v>
                </c:pt>
                <c:pt idx="358">
                  <c:v>8.3000000000000007</c:v>
                </c:pt>
                <c:pt idx="359">
                  <c:v>8.1</c:v>
                </c:pt>
                <c:pt idx="360">
                  <c:v>10.5</c:v>
                </c:pt>
                <c:pt idx="361">
                  <c:v>11.5</c:v>
                </c:pt>
                <c:pt idx="362">
                  <c:v>11.4</c:v>
                </c:pt>
                <c:pt idx="363">
                  <c:v>5.9</c:v>
                </c:pt>
                <c:pt idx="364">
                  <c:v>7.2</c:v>
                </c:pt>
                <c:pt idx="365">
                  <c:v>15.3</c:v>
                </c:pt>
                <c:pt idx="366">
                  <c:v>17</c:v>
                </c:pt>
                <c:pt idx="367">
                  <c:v>15.4</c:v>
                </c:pt>
                <c:pt idx="368">
                  <c:v>11.8</c:v>
                </c:pt>
                <c:pt idx="369">
                  <c:v>-0.1</c:v>
                </c:pt>
                <c:pt idx="370">
                  <c:v>5.3</c:v>
                </c:pt>
                <c:pt idx="371">
                  <c:v>5.8</c:v>
                </c:pt>
                <c:pt idx="372">
                  <c:v>9.4</c:v>
                </c:pt>
                <c:pt idx="373">
                  <c:v>10.5</c:v>
                </c:pt>
                <c:pt idx="374">
                  <c:v>21.6</c:v>
                </c:pt>
                <c:pt idx="375">
                  <c:v>15.9</c:v>
                </c:pt>
                <c:pt idx="376">
                  <c:v>10.4</c:v>
                </c:pt>
                <c:pt idx="377">
                  <c:v>8.1</c:v>
                </c:pt>
                <c:pt idx="378">
                  <c:v>14.8</c:v>
                </c:pt>
                <c:pt idx="379">
                  <c:v>11.8</c:v>
                </c:pt>
                <c:pt idx="380">
                  <c:v>6.3</c:v>
                </c:pt>
                <c:pt idx="381">
                  <c:v>4.7</c:v>
                </c:pt>
                <c:pt idx="382">
                  <c:v>6.4</c:v>
                </c:pt>
                <c:pt idx="383">
                  <c:v>14.4</c:v>
                </c:pt>
                <c:pt idx="384">
                  <c:v>8.5</c:v>
                </c:pt>
                <c:pt idx="385">
                  <c:v>8.6999999999999993</c:v>
                </c:pt>
                <c:pt idx="386">
                  <c:v>9.3000000000000007</c:v>
                </c:pt>
                <c:pt idx="387">
                  <c:v>9.5</c:v>
                </c:pt>
                <c:pt idx="388">
                  <c:v>5.6</c:v>
                </c:pt>
                <c:pt idx="389">
                  <c:v>8.5</c:v>
                </c:pt>
                <c:pt idx="390">
                  <c:v>6.7</c:v>
                </c:pt>
                <c:pt idx="391">
                  <c:v>9.1</c:v>
                </c:pt>
                <c:pt idx="392">
                  <c:v>7.5</c:v>
                </c:pt>
                <c:pt idx="393">
                  <c:v>9.6</c:v>
                </c:pt>
                <c:pt idx="394">
                  <c:v>12.7</c:v>
                </c:pt>
                <c:pt idx="395">
                  <c:v>14.8</c:v>
                </c:pt>
                <c:pt idx="396">
                  <c:v>13.6</c:v>
                </c:pt>
                <c:pt idx="397">
                  <c:v>17.7</c:v>
                </c:pt>
                <c:pt idx="398">
                  <c:v>12.7</c:v>
                </c:pt>
                <c:pt idx="399">
                  <c:v>3</c:v>
                </c:pt>
                <c:pt idx="400">
                  <c:v>8.3000000000000007</c:v>
                </c:pt>
                <c:pt idx="401">
                  <c:v>9.1</c:v>
                </c:pt>
                <c:pt idx="402">
                  <c:v>9.5</c:v>
                </c:pt>
                <c:pt idx="403">
                  <c:v>10</c:v>
                </c:pt>
                <c:pt idx="404">
                  <c:v>6.1</c:v>
                </c:pt>
                <c:pt idx="405">
                  <c:v>6.2</c:v>
                </c:pt>
                <c:pt idx="406">
                  <c:v>12</c:v>
                </c:pt>
                <c:pt idx="407">
                  <c:v>11.2</c:v>
                </c:pt>
                <c:pt idx="408">
                  <c:v>6.2</c:v>
                </c:pt>
                <c:pt idx="409">
                  <c:v>7.6</c:v>
                </c:pt>
                <c:pt idx="410">
                  <c:v>4.8</c:v>
                </c:pt>
                <c:pt idx="411">
                  <c:v>4.0999999999999996</c:v>
                </c:pt>
                <c:pt idx="412">
                  <c:v>8.4</c:v>
                </c:pt>
                <c:pt idx="413">
                  <c:v>6.6</c:v>
                </c:pt>
                <c:pt idx="414">
                  <c:v>7.8</c:v>
                </c:pt>
                <c:pt idx="415">
                  <c:v>6.9</c:v>
                </c:pt>
                <c:pt idx="416">
                  <c:v>6.6</c:v>
                </c:pt>
                <c:pt idx="417">
                  <c:v>11.1</c:v>
                </c:pt>
                <c:pt idx="418">
                  <c:v>6.7</c:v>
                </c:pt>
                <c:pt idx="419">
                  <c:v>5.3</c:v>
                </c:pt>
                <c:pt idx="420">
                  <c:v>3.3</c:v>
                </c:pt>
                <c:pt idx="421">
                  <c:v>3.2</c:v>
                </c:pt>
                <c:pt idx="422">
                  <c:v>6.2</c:v>
                </c:pt>
                <c:pt idx="423">
                  <c:v>3.8</c:v>
                </c:pt>
                <c:pt idx="424">
                  <c:v>7.6</c:v>
                </c:pt>
                <c:pt idx="425">
                  <c:v>7.2</c:v>
                </c:pt>
                <c:pt idx="426">
                  <c:v>9.4</c:v>
                </c:pt>
                <c:pt idx="427">
                  <c:v>8.1999999999999993</c:v>
                </c:pt>
                <c:pt idx="428">
                  <c:v>8.1999999999999993</c:v>
                </c:pt>
                <c:pt idx="429">
                  <c:v>9</c:v>
                </c:pt>
                <c:pt idx="430">
                  <c:v>7.1</c:v>
                </c:pt>
                <c:pt idx="431">
                  <c:v>11</c:v>
                </c:pt>
                <c:pt idx="432">
                  <c:v>5.8</c:v>
                </c:pt>
                <c:pt idx="433">
                  <c:v>7.3</c:v>
                </c:pt>
                <c:pt idx="434">
                  <c:v>8</c:v>
                </c:pt>
                <c:pt idx="435">
                  <c:v>10.8</c:v>
                </c:pt>
                <c:pt idx="436">
                  <c:v>8.1</c:v>
                </c:pt>
                <c:pt idx="437">
                  <c:v>5.7</c:v>
                </c:pt>
                <c:pt idx="438">
                  <c:v>5.7</c:v>
                </c:pt>
                <c:pt idx="439">
                  <c:v>7.2</c:v>
                </c:pt>
                <c:pt idx="440">
                  <c:v>7.1</c:v>
                </c:pt>
                <c:pt idx="441">
                  <c:v>5.7</c:v>
                </c:pt>
                <c:pt idx="442">
                  <c:v>6.7</c:v>
                </c:pt>
                <c:pt idx="443">
                  <c:v>8</c:v>
                </c:pt>
                <c:pt idx="444">
                  <c:v>12.4</c:v>
                </c:pt>
                <c:pt idx="445">
                  <c:v>14.9</c:v>
                </c:pt>
                <c:pt idx="446">
                  <c:v>7.3</c:v>
                </c:pt>
                <c:pt idx="447">
                  <c:v>6.1</c:v>
                </c:pt>
                <c:pt idx="448">
                  <c:v>5.2</c:v>
                </c:pt>
                <c:pt idx="449">
                  <c:v>6.7</c:v>
                </c:pt>
                <c:pt idx="450">
                  <c:v>4</c:v>
                </c:pt>
                <c:pt idx="451">
                  <c:v>5.9</c:v>
                </c:pt>
                <c:pt idx="452">
                  <c:v>7.2</c:v>
                </c:pt>
                <c:pt idx="453">
                  <c:v>9.6</c:v>
                </c:pt>
                <c:pt idx="454">
                  <c:v>6.2</c:v>
                </c:pt>
                <c:pt idx="455">
                  <c:v>6.9</c:v>
                </c:pt>
                <c:pt idx="456">
                  <c:v>8.4</c:v>
                </c:pt>
                <c:pt idx="457">
                  <c:v>15</c:v>
                </c:pt>
                <c:pt idx="458">
                  <c:v>12.2</c:v>
                </c:pt>
                <c:pt idx="459">
                  <c:v>9.6999999999999993</c:v>
                </c:pt>
                <c:pt idx="460">
                  <c:v>10.3</c:v>
                </c:pt>
                <c:pt idx="461">
                  <c:v>10</c:v>
                </c:pt>
                <c:pt idx="462">
                  <c:v>5.3</c:v>
                </c:pt>
                <c:pt idx="463">
                  <c:v>1.5</c:v>
                </c:pt>
                <c:pt idx="464">
                  <c:v>3.7</c:v>
                </c:pt>
                <c:pt idx="465">
                  <c:v>6</c:v>
                </c:pt>
                <c:pt idx="466">
                  <c:v>8.9</c:v>
                </c:pt>
                <c:pt idx="467">
                  <c:v>4.3</c:v>
                </c:pt>
                <c:pt idx="468">
                  <c:v>7</c:v>
                </c:pt>
                <c:pt idx="469">
                  <c:v>6.9</c:v>
                </c:pt>
                <c:pt idx="470">
                  <c:v>7.4</c:v>
                </c:pt>
                <c:pt idx="471">
                  <c:v>3.2</c:v>
                </c:pt>
                <c:pt idx="472">
                  <c:v>0.3</c:v>
                </c:pt>
                <c:pt idx="473">
                  <c:v>2.8</c:v>
                </c:pt>
                <c:pt idx="474">
                  <c:v>12</c:v>
                </c:pt>
                <c:pt idx="475">
                  <c:v>9.9</c:v>
                </c:pt>
                <c:pt idx="476">
                  <c:v>5</c:v>
                </c:pt>
                <c:pt idx="477">
                  <c:v>4.9000000000000004</c:v>
                </c:pt>
                <c:pt idx="478">
                  <c:v>6.4</c:v>
                </c:pt>
                <c:pt idx="479">
                  <c:v>6.8</c:v>
                </c:pt>
                <c:pt idx="480">
                  <c:v>10.199999999999999</c:v>
                </c:pt>
                <c:pt idx="481">
                  <c:v>11.1</c:v>
                </c:pt>
                <c:pt idx="482">
                  <c:v>4.8</c:v>
                </c:pt>
                <c:pt idx="483">
                  <c:v>8.8000000000000007</c:v>
                </c:pt>
                <c:pt idx="484">
                  <c:v>5.2</c:v>
                </c:pt>
                <c:pt idx="485">
                  <c:v>5</c:v>
                </c:pt>
                <c:pt idx="486">
                  <c:v>6.4</c:v>
                </c:pt>
                <c:pt idx="487">
                  <c:v>4.8</c:v>
                </c:pt>
                <c:pt idx="488">
                  <c:v>7.2</c:v>
                </c:pt>
                <c:pt idx="489">
                  <c:v>11.7</c:v>
                </c:pt>
                <c:pt idx="490">
                  <c:v>10.199999999999999</c:v>
                </c:pt>
                <c:pt idx="491">
                  <c:v>7.6</c:v>
                </c:pt>
                <c:pt idx="492">
                  <c:v>5</c:v>
                </c:pt>
                <c:pt idx="493">
                  <c:v>5</c:v>
                </c:pt>
                <c:pt idx="494">
                  <c:v>5.7</c:v>
                </c:pt>
                <c:pt idx="495">
                  <c:v>11</c:v>
                </c:pt>
                <c:pt idx="496">
                  <c:v>6.5</c:v>
                </c:pt>
                <c:pt idx="497">
                  <c:v>7.5</c:v>
                </c:pt>
                <c:pt idx="498">
                  <c:v>2.9</c:v>
                </c:pt>
                <c:pt idx="499">
                  <c:v>5.6</c:v>
                </c:pt>
                <c:pt idx="500">
                  <c:v>10.9</c:v>
                </c:pt>
                <c:pt idx="501">
                  <c:v>9.6999999999999993</c:v>
                </c:pt>
                <c:pt idx="502">
                  <c:v>4.3</c:v>
                </c:pt>
                <c:pt idx="503">
                  <c:v>7</c:v>
                </c:pt>
                <c:pt idx="504">
                  <c:v>5.3</c:v>
                </c:pt>
                <c:pt idx="505">
                  <c:v>1.6</c:v>
                </c:pt>
                <c:pt idx="506">
                  <c:v>2.2000000000000002</c:v>
                </c:pt>
                <c:pt idx="507">
                  <c:v>6.1</c:v>
                </c:pt>
                <c:pt idx="508">
                  <c:v>2.4</c:v>
                </c:pt>
                <c:pt idx="509">
                  <c:v>5.7</c:v>
                </c:pt>
                <c:pt idx="510">
                  <c:v>4.9000000000000004</c:v>
                </c:pt>
                <c:pt idx="511">
                  <c:v>6.5</c:v>
                </c:pt>
                <c:pt idx="512">
                  <c:v>7.8</c:v>
                </c:pt>
                <c:pt idx="513">
                  <c:v>5.0999999999999996</c:v>
                </c:pt>
                <c:pt idx="514">
                  <c:v>8.3000000000000007</c:v>
                </c:pt>
                <c:pt idx="515">
                  <c:v>10</c:v>
                </c:pt>
                <c:pt idx="516">
                  <c:v>8.9</c:v>
                </c:pt>
                <c:pt idx="517">
                  <c:v>6.3</c:v>
                </c:pt>
                <c:pt idx="518">
                  <c:v>5.8</c:v>
                </c:pt>
                <c:pt idx="519">
                  <c:v>4.5</c:v>
                </c:pt>
                <c:pt idx="520">
                  <c:v>7</c:v>
                </c:pt>
                <c:pt idx="521">
                  <c:v>7.5</c:v>
                </c:pt>
                <c:pt idx="522">
                  <c:v>10</c:v>
                </c:pt>
                <c:pt idx="523">
                  <c:v>11.1</c:v>
                </c:pt>
                <c:pt idx="524">
                  <c:v>13.3</c:v>
                </c:pt>
                <c:pt idx="525">
                  <c:v>6.6</c:v>
                </c:pt>
                <c:pt idx="526">
                  <c:v>8.3000000000000007</c:v>
                </c:pt>
                <c:pt idx="527">
                  <c:v>9</c:v>
                </c:pt>
                <c:pt idx="528">
                  <c:v>7.8</c:v>
                </c:pt>
                <c:pt idx="529">
                  <c:v>8.3000000000000007</c:v>
                </c:pt>
                <c:pt idx="530">
                  <c:v>5.7</c:v>
                </c:pt>
                <c:pt idx="531">
                  <c:v>7.3</c:v>
                </c:pt>
                <c:pt idx="532">
                  <c:v>6.8</c:v>
                </c:pt>
                <c:pt idx="533">
                  <c:v>4.2</c:v>
                </c:pt>
                <c:pt idx="534">
                  <c:v>2.2999999999999998</c:v>
                </c:pt>
                <c:pt idx="535">
                  <c:v>7.1</c:v>
                </c:pt>
                <c:pt idx="536">
                  <c:v>13.9</c:v>
                </c:pt>
                <c:pt idx="537">
                  <c:v>11.7</c:v>
                </c:pt>
                <c:pt idx="538">
                  <c:v>13.3</c:v>
                </c:pt>
                <c:pt idx="539">
                  <c:v>15</c:v>
                </c:pt>
                <c:pt idx="540">
                  <c:v>7.3</c:v>
                </c:pt>
                <c:pt idx="541">
                  <c:v>1.1000000000000001</c:v>
                </c:pt>
                <c:pt idx="542">
                  <c:v>3.1</c:v>
                </c:pt>
                <c:pt idx="543">
                  <c:v>6.3</c:v>
                </c:pt>
                <c:pt idx="544">
                  <c:v>7.5</c:v>
                </c:pt>
                <c:pt idx="545">
                  <c:v>7.2</c:v>
                </c:pt>
                <c:pt idx="546">
                  <c:v>8.1</c:v>
                </c:pt>
                <c:pt idx="547">
                  <c:v>8.5</c:v>
                </c:pt>
                <c:pt idx="548">
                  <c:v>10.8</c:v>
                </c:pt>
                <c:pt idx="549">
                  <c:v>8.6</c:v>
                </c:pt>
                <c:pt idx="550">
                  <c:v>6.5</c:v>
                </c:pt>
                <c:pt idx="551">
                  <c:v>6.1</c:v>
                </c:pt>
                <c:pt idx="552">
                  <c:v>8.6</c:v>
                </c:pt>
                <c:pt idx="553">
                  <c:v>5.5</c:v>
                </c:pt>
                <c:pt idx="554">
                  <c:v>6.9</c:v>
                </c:pt>
                <c:pt idx="555">
                  <c:v>7.4</c:v>
                </c:pt>
                <c:pt idx="556">
                  <c:v>11</c:v>
                </c:pt>
                <c:pt idx="557">
                  <c:v>2</c:v>
                </c:pt>
                <c:pt idx="558">
                  <c:v>-1.8</c:v>
                </c:pt>
                <c:pt idx="559">
                  <c:v>2.2000000000000002</c:v>
                </c:pt>
                <c:pt idx="560">
                  <c:v>1.4</c:v>
                </c:pt>
                <c:pt idx="561">
                  <c:v>-0.8</c:v>
                </c:pt>
                <c:pt idx="562">
                  <c:v>3.5</c:v>
                </c:pt>
                <c:pt idx="563">
                  <c:v>6</c:v>
                </c:pt>
                <c:pt idx="564">
                  <c:v>11.8</c:v>
                </c:pt>
                <c:pt idx="565">
                  <c:v>10.4</c:v>
                </c:pt>
                <c:pt idx="566">
                  <c:v>6.2</c:v>
                </c:pt>
                <c:pt idx="567">
                  <c:v>2</c:v>
                </c:pt>
                <c:pt idx="568">
                  <c:v>-1.7</c:v>
                </c:pt>
                <c:pt idx="569">
                  <c:v>-1.1000000000000001</c:v>
                </c:pt>
                <c:pt idx="570">
                  <c:v>-1.3</c:v>
                </c:pt>
                <c:pt idx="571">
                  <c:v>1.6</c:v>
                </c:pt>
                <c:pt idx="572">
                  <c:v>8.3000000000000007</c:v>
                </c:pt>
                <c:pt idx="573">
                  <c:v>8.4</c:v>
                </c:pt>
                <c:pt idx="574">
                  <c:v>5.7</c:v>
                </c:pt>
                <c:pt idx="575">
                  <c:v>2.2999999999999998</c:v>
                </c:pt>
                <c:pt idx="576">
                  <c:v>5.3</c:v>
                </c:pt>
                <c:pt idx="577">
                  <c:v>9.4</c:v>
                </c:pt>
                <c:pt idx="578">
                  <c:v>3.8</c:v>
                </c:pt>
                <c:pt idx="579">
                  <c:v>3</c:v>
                </c:pt>
                <c:pt idx="580">
                  <c:v>-0.7</c:v>
                </c:pt>
                <c:pt idx="581">
                  <c:v>2.2000000000000002</c:v>
                </c:pt>
                <c:pt idx="582">
                  <c:v>11.5</c:v>
                </c:pt>
                <c:pt idx="583">
                  <c:v>12.5</c:v>
                </c:pt>
                <c:pt idx="584">
                  <c:v>12.7</c:v>
                </c:pt>
                <c:pt idx="585">
                  <c:v>1.3</c:v>
                </c:pt>
                <c:pt idx="586">
                  <c:v>-0.2</c:v>
                </c:pt>
                <c:pt idx="587">
                  <c:v>3.7</c:v>
                </c:pt>
                <c:pt idx="588">
                  <c:v>-1.2</c:v>
                </c:pt>
                <c:pt idx="589">
                  <c:v>4.4000000000000004</c:v>
                </c:pt>
                <c:pt idx="590">
                  <c:v>8.1</c:v>
                </c:pt>
                <c:pt idx="591">
                  <c:v>10.9</c:v>
                </c:pt>
                <c:pt idx="592">
                  <c:v>10.3</c:v>
                </c:pt>
                <c:pt idx="593">
                  <c:v>4.5999999999999996</c:v>
                </c:pt>
                <c:pt idx="594">
                  <c:v>14.6</c:v>
                </c:pt>
                <c:pt idx="595">
                  <c:v>17.3</c:v>
                </c:pt>
                <c:pt idx="596">
                  <c:v>19</c:v>
                </c:pt>
                <c:pt idx="597">
                  <c:v>11.9</c:v>
                </c:pt>
                <c:pt idx="598">
                  <c:v>8.4</c:v>
                </c:pt>
                <c:pt idx="599">
                  <c:v>9.3000000000000007</c:v>
                </c:pt>
                <c:pt idx="600">
                  <c:v>9.1999999999999993</c:v>
                </c:pt>
                <c:pt idx="601">
                  <c:v>9.6</c:v>
                </c:pt>
                <c:pt idx="602">
                  <c:v>13.3</c:v>
                </c:pt>
                <c:pt idx="603">
                  <c:v>12.3</c:v>
                </c:pt>
                <c:pt idx="604">
                  <c:v>14.1</c:v>
                </c:pt>
                <c:pt idx="605">
                  <c:v>11.8</c:v>
                </c:pt>
                <c:pt idx="606">
                  <c:v>8.1999999999999993</c:v>
                </c:pt>
                <c:pt idx="607">
                  <c:v>7</c:v>
                </c:pt>
                <c:pt idx="608">
                  <c:v>5.2</c:v>
                </c:pt>
                <c:pt idx="609">
                  <c:v>7.5</c:v>
                </c:pt>
                <c:pt idx="610">
                  <c:v>8.8000000000000007</c:v>
                </c:pt>
                <c:pt idx="611">
                  <c:v>4.5999999999999996</c:v>
                </c:pt>
                <c:pt idx="612">
                  <c:v>6.6</c:v>
                </c:pt>
                <c:pt idx="613">
                  <c:v>8</c:v>
                </c:pt>
                <c:pt idx="614">
                  <c:v>10.3</c:v>
                </c:pt>
                <c:pt idx="615">
                  <c:v>6.4</c:v>
                </c:pt>
                <c:pt idx="616">
                  <c:v>6.9</c:v>
                </c:pt>
                <c:pt idx="617">
                  <c:v>12.1</c:v>
                </c:pt>
                <c:pt idx="618">
                  <c:v>8.6</c:v>
                </c:pt>
                <c:pt idx="619">
                  <c:v>6.9</c:v>
                </c:pt>
                <c:pt idx="620">
                  <c:v>9.6</c:v>
                </c:pt>
                <c:pt idx="621">
                  <c:v>8</c:v>
                </c:pt>
                <c:pt idx="622">
                  <c:v>8</c:v>
                </c:pt>
                <c:pt idx="623">
                  <c:v>7.6</c:v>
                </c:pt>
                <c:pt idx="624">
                  <c:v>7.3</c:v>
                </c:pt>
                <c:pt idx="625">
                  <c:v>7.2</c:v>
                </c:pt>
                <c:pt idx="626">
                  <c:v>6.7</c:v>
                </c:pt>
                <c:pt idx="627">
                  <c:v>10.9</c:v>
                </c:pt>
                <c:pt idx="628">
                  <c:v>10.6</c:v>
                </c:pt>
                <c:pt idx="629">
                  <c:v>12.6</c:v>
                </c:pt>
                <c:pt idx="630">
                  <c:v>11.5</c:v>
                </c:pt>
                <c:pt idx="631">
                  <c:v>11</c:v>
                </c:pt>
                <c:pt idx="632">
                  <c:v>14.3</c:v>
                </c:pt>
                <c:pt idx="633">
                  <c:v>8.5</c:v>
                </c:pt>
                <c:pt idx="634">
                  <c:v>8.1</c:v>
                </c:pt>
                <c:pt idx="635">
                  <c:v>13.1</c:v>
                </c:pt>
                <c:pt idx="636">
                  <c:v>12</c:v>
                </c:pt>
                <c:pt idx="637">
                  <c:v>7.8</c:v>
                </c:pt>
                <c:pt idx="638">
                  <c:v>7.1</c:v>
                </c:pt>
                <c:pt idx="639">
                  <c:v>5.5</c:v>
                </c:pt>
                <c:pt idx="640">
                  <c:v>9.6999999999999993</c:v>
                </c:pt>
                <c:pt idx="641">
                  <c:v>9</c:v>
                </c:pt>
                <c:pt idx="642">
                  <c:v>10.7</c:v>
                </c:pt>
                <c:pt idx="643">
                  <c:v>10.6</c:v>
                </c:pt>
                <c:pt idx="644">
                  <c:v>9.1</c:v>
                </c:pt>
                <c:pt idx="645">
                  <c:v>9.4</c:v>
                </c:pt>
                <c:pt idx="646">
                  <c:v>9.1999999999999993</c:v>
                </c:pt>
                <c:pt idx="647">
                  <c:v>10.5</c:v>
                </c:pt>
                <c:pt idx="648">
                  <c:v>10.6</c:v>
                </c:pt>
                <c:pt idx="649">
                  <c:v>8.1</c:v>
                </c:pt>
                <c:pt idx="650">
                  <c:v>9.5</c:v>
                </c:pt>
                <c:pt idx="651">
                  <c:v>10.1</c:v>
                </c:pt>
                <c:pt idx="652">
                  <c:v>9.8000000000000007</c:v>
                </c:pt>
                <c:pt idx="653">
                  <c:v>12.9</c:v>
                </c:pt>
                <c:pt idx="654">
                  <c:v>11.3</c:v>
                </c:pt>
                <c:pt idx="655">
                  <c:v>8.1999999999999993</c:v>
                </c:pt>
                <c:pt idx="656">
                  <c:v>9.6999999999999993</c:v>
                </c:pt>
                <c:pt idx="657">
                  <c:v>9</c:v>
                </c:pt>
                <c:pt idx="658">
                  <c:v>12</c:v>
                </c:pt>
                <c:pt idx="659">
                  <c:v>12.9</c:v>
                </c:pt>
                <c:pt idx="660">
                  <c:v>14.3</c:v>
                </c:pt>
                <c:pt idx="661">
                  <c:v>8.5</c:v>
                </c:pt>
                <c:pt idx="662">
                  <c:v>8.8000000000000007</c:v>
                </c:pt>
                <c:pt idx="663">
                  <c:v>10.8</c:v>
                </c:pt>
                <c:pt idx="664">
                  <c:v>7.6</c:v>
                </c:pt>
                <c:pt idx="665">
                  <c:v>6.6</c:v>
                </c:pt>
                <c:pt idx="666">
                  <c:v>9.4</c:v>
                </c:pt>
                <c:pt idx="667">
                  <c:v>10.9</c:v>
                </c:pt>
                <c:pt idx="668">
                  <c:v>9.3000000000000007</c:v>
                </c:pt>
                <c:pt idx="669">
                  <c:v>10.1</c:v>
                </c:pt>
                <c:pt idx="670">
                  <c:v>13</c:v>
                </c:pt>
                <c:pt idx="671">
                  <c:v>15.5</c:v>
                </c:pt>
                <c:pt idx="672">
                  <c:v>10.9</c:v>
                </c:pt>
                <c:pt idx="673">
                  <c:v>10.4</c:v>
                </c:pt>
                <c:pt idx="674">
                  <c:v>8.1999999999999993</c:v>
                </c:pt>
                <c:pt idx="675">
                  <c:v>7.5</c:v>
                </c:pt>
                <c:pt idx="676">
                  <c:v>18.2</c:v>
                </c:pt>
                <c:pt idx="677">
                  <c:v>14.1</c:v>
                </c:pt>
                <c:pt idx="678">
                  <c:v>8</c:v>
                </c:pt>
                <c:pt idx="679">
                  <c:v>2.2000000000000002</c:v>
                </c:pt>
                <c:pt idx="680">
                  <c:v>4.3</c:v>
                </c:pt>
                <c:pt idx="681">
                  <c:v>6.5</c:v>
                </c:pt>
                <c:pt idx="682">
                  <c:v>7.3</c:v>
                </c:pt>
                <c:pt idx="683">
                  <c:v>6.7</c:v>
                </c:pt>
                <c:pt idx="684">
                  <c:v>1.1000000000000001</c:v>
                </c:pt>
                <c:pt idx="685">
                  <c:v>3.6</c:v>
                </c:pt>
                <c:pt idx="686">
                  <c:v>6.5</c:v>
                </c:pt>
                <c:pt idx="687">
                  <c:v>11.3</c:v>
                </c:pt>
                <c:pt idx="688">
                  <c:v>15</c:v>
                </c:pt>
                <c:pt idx="689">
                  <c:v>0.6</c:v>
                </c:pt>
                <c:pt idx="690">
                  <c:v>2</c:v>
                </c:pt>
                <c:pt idx="691">
                  <c:v>2.9</c:v>
                </c:pt>
                <c:pt idx="692">
                  <c:v>6.3</c:v>
                </c:pt>
                <c:pt idx="693">
                  <c:v>7.9</c:v>
                </c:pt>
                <c:pt idx="694">
                  <c:v>5.3</c:v>
                </c:pt>
                <c:pt idx="695">
                  <c:v>12.2</c:v>
                </c:pt>
                <c:pt idx="696">
                  <c:v>10.8</c:v>
                </c:pt>
                <c:pt idx="697">
                  <c:v>14.6</c:v>
                </c:pt>
                <c:pt idx="698">
                  <c:v>17.7</c:v>
                </c:pt>
                <c:pt idx="699">
                  <c:v>16.899999999999999</c:v>
                </c:pt>
                <c:pt idx="700">
                  <c:v>14.4</c:v>
                </c:pt>
                <c:pt idx="701">
                  <c:v>8.1</c:v>
                </c:pt>
                <c:pt idx="702">
                  <c:v>4.4000000000000004</c:v>
                </c:pt>
                <c:pt idx="703">
                  <c:v>0.8</c:v>
                </c:pt>
                <c:pt idx="704">
                  <c:v>4.8</c:v>
                </c:pt>
                <c:pt idx="705">
                  <c:v>4.3</c:v>
                </c:pt>
                <c:pt idx="706">
                  <c:v>10</c:v>
                </c:pt>
                <c:pt idx="707">
                  <c:v>8.6</c:v>
                </c:pt>
                <c:pt idx="708">
                  <c:v>-0.3</c:v>
                </c:pt>
                <c:pt idx="709">
                  <c:v>2.9</c:v>
                </c:pt>
                <c:pt idx="710">
                  <c:v>8.4</c:v>
                </c:pt>
                <c:pt idx="711">
                  <c:v>9.3000000000000007</c:v>
                </c:pt>
                <c:pt idx="712">
                  <c:v>6.2</c:v>
                </c:pt>
                <c:pt idx="713">
                  <c:v>12.8</c:v>
                </c:pt>
                <c:pt idx="714">
                  <c:v>14.3</c:v>
                </c:pt>
                <c:pt idx="715">
                  <c:v>1.6</c:v>
                </c:pt>
                <c:pt idx="716">
                  <c:v>4.3</c:v>
                </c:pt>
                <c:pt idx="717">
                  <c:v>8.5</c:v>
                </c:pt>
                <c:pt idx="718">
                  <c:v>9.1</c:v>
                </c:pt>
                <c:pt idx="719">
                  <c:v>2.2000000000000002</c:v>
                </c:pt>
                <c:pt idx="720">
                  <c:v>4.7</c:v>
                </c:pt>
                <c:pt idx="721">
                  <c:v>5.0999999999999996</c:v>
                </c:pt>
                <c:pt idx="722">
                  <c:v>11</c:v>
                </c:pt>
                <c:pt idx="723">
                  <c:v>4.2</c:v>
                </c:pt>
                <c:pt idx="724">
                  <c:v>5.4</c:v>
                </c:pt>
                <c:pt idx="725">
                  <c:v>1.9</c:v>
                </c:pt>
                <c:pt idx="726">
                  <c:v>2.9</c:v>
                </c:pt>
                <c:pt idx="727">
                  <c:v>2.8</c:v>
                </c:pt>
                <c:pt idx="728">
                  <c:v>1.9</c:v>
                </c:pt>
                <c:pt idx="729">
                  <c:v>2.8</c:v>
                </c:pt>
                <c:pt idx="730">
                  <c:v>6.7</c:v>
                </c:pt>
                <c:pt idx="731">
                  <c:v>7.6</c:v>
                </c:pt>
                <c:pt idx="732">
                  <c:v>6.7</c:v>
                </c:pt>
                <c:pt idx="733">
                  <c:v>15.5</c:v>
                </c:pt>
                <c:pt idx="734">
                  <c:v>12.2</c:v>
                </c:pt>
                <c:pt idx="735">
                  <c:v>5.8</c:v>
                </c:pt>
                <c:pt idx="736">
                  <c:v>16.7</c:v>
                </c:pt>
                <c:pt idx="737">
                  <c:v>12.4</c:v>
                </c:pt>
                <c:pt idx="738">
                  <c:v>4</c:v>
                </c:pt>
                <c:pt idx="739">
                  <c:v>3.5</c:v>
                </c:pt>
                <c:pt idx="740">
                  <c:v>4.4000000000000004</c:v>
                </c:pt>
                <c:pt idx="741">
                  <c:v>4.3</c:v>
                </c:pt>
                <c:pt idx="742">
                  <c:v>0.4</c:v>
                </c:pt>
                <c:pt idx="743">
                  <c:v>4.7</c:v>
                </c:pt>
                <c:pt idx="744">
                  <c:v>6.4</c:v>
                </c:pt>
                <c:pt idx="745">
                  <c:v>7</c:v>
                </c:pt>
                <c:pt idx="746">
                  <c:v>9</c:v>
                </c:pt>
                <c:pt idx="747">
                  <c:v>9.4</c:v>
                </c:pt>
                <c:pt idx="748">
                  <c:v>7.8</c:v>
                </c:pt>
                <c:pt idx="749">
                  <c:v>3.3</c:v>
                </c:pt>
                <c:pt idx="750">
                  <c:v>15.9</c:v>
                </c:pt>
                <c:pt idx="751">
                  <c:v>26.3</c:v>
                </c:pt>
                <c:pt idx="752">
                  <c:v>20.2</c:v>
                </c:pt>
                <c:pt idx="753">
                  <c:v>19.5</c:v>
                </c:pt>
                <c:pt idx="754">
                  <c:v>13.7</c:v>
                </c:pt>
                <c:pt idx="755">
                  <c:v>6</c:v>
                </c:pt>
                <c:pt idx="756">
                  <c:v>4.2</c:v>
                </c:pt>
                <c:pt idx="757">
                  <c:v>3</c:v>
                </c:pt>
                <c:pt idx="758">
                  <c:v>4.3</c:v>
                </c:pt>
                <c:pt idx="759">
                  <c:v>7.5</c:v>
                </c:pt>
                <c:pt idx="760">
                  <c:v>14.3</c:v>
                </c:pt>
                <c:pt idx="761">
                  <c:v>2.6</c:v>
                </c:pt>
                <c:pt idx="762">
                  <c:v>4</c:v>
                </c:pt>
                <c:pt idx="763">
                  <c:v>3</c:v>
                </c:pt>
                <c:pt idx="764">
                  <c:v>3.9</c:v>
                </c:pt>
                <c:pt idx="765">
                  <c:v>5.5</c:v>
                </c:pt>
                <c:pt idx="766">
                  <c:v>3</c:v>
                </c:pt>
                <c:pt idx="767">
                  <c:v>4.2</c:v>
                </c:pt>
                <c:pt idx="768">
                  <c:v>6</c:v>
                </c:pt>
                <c:pt idx="769">
                  <c:v>5.3</c:v>
                </c:pt>
                <c:pt idx="770">
                  <c:v>8</c:v>
                </c:pt>
                <c:pt idx="771">
                  <c:v>13.5</c:v>
                </c:pt>
                <c:pt idx="772">
                  <c:v>9.1999999999999993</c:v>
                </c:pt>
                <c:pt idx="773">
                  <c:v>2.1</c:v>
                </c:pt>
                <c:pt idx="774">
                  <c:v>3.3</c:v>
                </c:pt>
                <c:pt idx="775">
                  <c:v>6.1</c:v>
                </c:pt>
                <c:pt idx="776">
                  <c:v>3.4</c:v>
                </c:pt>
                <c:pt idx="777">
                  <c:v>6.6</c:v>
                </c:pt>
                <c:pt idx="778">
                  <c:v>7.4</c:v>
                </c:pt>
                <c:pt idx="779">
                  <c:v>13.3</c:v>
                </c:pt>
                <c:pt idx="780">
                  <c:v>14.4</c:v>
                </c:pt>
                <c:pt idx="781">
                  <c:v>7.9</c:v>
                </c:pt>
                <c:pt idx="782">
                  <c:v>7.3</c:v>
                </c:pt>
                <c:pt idx="783">
                  <c:v>10.199999999999999</c:v>
                </c:pt>
                <c:pt idx="784">
                  <c:v>11.3</c:v>
                </c:pt>
                <c:pt idx="785">
                  <c:v>14.6</c:v>
                </c:pt>
                <c:pt idx="786">
                  <c:v>17.8</c:v>
                </c:pt>
                <c:pt idx="787">
                  <c:v>7</c:v>
                </c:pt>
                <c:pt idx="788">
                  <c:v>6.7</c:v>
                </c:pt>
                <c:pt idx="789">
                  <c:v>6.5</c:v>
                </c:pt>
                <c:pt idx="790">
                  <c:v>6.4</c:v>
                </c:pt>
                <c:pt idx="791">
                  <c:v>6.3</c:v>
                </c:pt>
                <c:pt idx="792">
                  <c:v>5.7</c:v>
                </c:pt>
                <c:pt idx="793">
                  <c:v>2.8</c:v>
                </c:pt>
                <c:pt idx="794">
                  <c:v>2.8</c:v>
                </c:pt>
                <c:pt idx="795">
                  <c:v>7.9</c:v>
                </c:pt>
                <c:pt idx="796">
                  <c:v>6</c:v>
                </c:pt>
                <c:pt idx="797">
                  <c:v>9.1999999999999993</c:v>
                </c:pt>
                <c:pt idx="798">
                  <c:v>2.6</c:v>
                </c:pt>
                <c:pt idx="799">
                  <c:v>3</c:v>
                </c:pt>
                <c:pt idx="800">
                  <c:v>2</c:v>
                </c:pt>
                <c:pt idx="801">
                  <c:v>3.5</c:v>
                </c:pt>
                <c:pt idx="802">
                  <c:v>6.3</c:v>
                </c:pt>
                <c:pt idx="803">
                  <c:v>2.2999999999999998</c:v>
                </c:pt>
                <c:pt idx="804">
                  <c:v>3</c:v>
                </c:pt>
                <c:pt idx="805">
                  <c:v>3.6</c:v>
                </c:pt>
                <c:pt idx="806">
                  <c:v>4.7</c:v>
                </c:pt>
                <c:pt idx="807">
                  <c:v>9.5</c:v>
                </c:pt>
                <c:pt idx="808">
                  <c:v>2.9</c:v>
                </c:pt>
                <c:pt idx="809">
                  <c:v>3</c:v>
                </c:pt>
                <c:pt idx="810">
                  <c:v>4.7</c:v>
                </c:pt>
                <c:pt idx="811">
                  <c:v>4.5999999999999996</c:v>
                </c:pt>
                <c:pt idx="812">
                  <c:v>5.2</c:v>
                </c:pt>
                <c:pt idx="813">
                  <c:v>4.9000000000000004</c:v>
                </c:pt>
                <c:pt idx="814">
                  <c:v>11.5</c:v>
                </c:pt>
                <c:pt idx="815">
                  <c:v>14.3</c:v>
                </c:pt>
                <c:pt idx="816">
                  <c:v>4.4000000000000004</c:v>
                </c:pt>
                <c:pt idx="817">
                  <c:v>3.4</c:v>
                </c:pt>
                <c:pt idx="818">
                  <c:v>2</c:v>
                </c:pt>
                <c:pt idx="819">
                  <c:v>1.6</c:v>
                </c:pt>
                <c:pt idx="820">
                  <c:v>2.2000000000000002</c:v>
                </c:pt>
                <c:pt idx="821">
                  <c:v>2</c:v>
                </c:pt>
                <c:pt idx="822">
                  <c:v>0.5</c:v>
                </c:pt>
                <c:pt idx="823">
                  <c:v>1.2</c:v>
                </c:pt>
                <c:pt idx="824">
                  <c:v>2.9</c:v>
                </c:pt>
                <c:pt idx="825">
                  <c:v>2.4</c:v>
                </c:pt>
                <c:pt idx="826">
                  <c:v>5.5</c:v>
                </c:pt>
                <c:pt idx="827">
                  <c:v>2.5</c:v>
                </c:pt>
                <c:pt idx="828">
                  <c:v>0.9</c:v>
                </c:pt>
                <c:pt idx="829">
                  <c:v>1.5</c:v>
                </c:pt>
                <c:pt idx="830">
                  <c:v>3.9</c:v>
                </c:pt>
                <c:pt idx="831">
                  <c:v>4.2</c:v>
                </c:pt>
                <c:pt idx="832">
                  <c:v>4.4000000000000004</c:v>
                </c:pt>
                <c:pt idx="833">
                  <c:v>3</c:v>
                </c:pt>
                <c:pt idx="834">
                  <c:v>3.8</c:v>
                </c:pt>
                <c:pt idx="835">
                  <c:v>2.4</c:v>
                </c:pt>
                <c:pt idx="836">
                  <c:v>2.8</c:v>
                </c:pt>
                <c:pt idx="837">
                  <c:v>2.8</c:v>
                </c:pt>
                <c:pt idx="838">
                  <c:v>5.6</c:v>
                </c:pt>
                <c:pt idx="839">
                  <c:v>4.5999999999999996</c:v>
                </c:pt>
                <c:pt idx="840">
                  <c:v>8.1999999999999993</c:v>
                </c:pt>
                <c:pt idx="841">
                  <c:v>8.8000000000000007</c:v>
                </c:pt>
                <c:pt idx="842">
                  <c:v>10.7</c:v>
                </c:pt>
                <c:pt idx="843">
                  <c:v>-0.4</c:v>
                </c:pt>
                <c:pt idx="844">
                  <c:v>0.8</c:v>
                </c:pt>
                <c:pt idx="845">
                  <c:v>3.8</c:v>
                </c:pt>
                <c:pt idx="846">
                  <c:v>4.4000000000000004</c:v>
                </c:pt>
                <c:pt idx="847">
                  <c:v>3.2</c:v>
                </c:pt>
                <c:pt idx="848">
                  <c:v>1</c:v>
                </c:pt>
                <c:pt idx="849">
                  <c:v>3.3</c:v>
                </c:pt>
                <c:pt idx="850">
                  <c:v>0.2</c:v>
                </c:pt>
                <c:pt idx="851">
                  <c:v>0.7</c:v>
                </c:pt>
                <c:pt idx="852">
                  <c:v>2.2999999999999998</c:v>
                </c:pt>
                <c:pt idx="853">
                  <c:v>3.2</c:v>
                </c:pt>
                <c:pt idx="854">
                  <c:v>5.2</c:v>
                </c:pt>
                <c:pt idx="855">
                  <c:v>9.1</c:v>
                </c:pt>
                <c:pt idx="856">
                  <c:v>8.3000000000000007</c:v>
                </c:pt>
                <c:pt idx="857">
                  <c:v>8.1999999999999993</c:v>
                </c:pt>
                <c:pt idx="858">
                  <c:v>7.1</c:v>
                </c:pt>
                <c:pt idx="859">
                  <c:v>1.3</c:v>
                </c:pt>
                <c:pt idx="860">
                  <c:v>2.7</c:v>
                </c:pt>
                <c:pt idx="861">
                  <c:v>3.4</c:v>
                </c:pt>
                <c:pt idx="862">
                  <c:v>3.9</c:v>
                </c:pt>
                <c:pt idx="863">
                  <c:v>4</c:v>
                </c:pt>
                <c:pt idx="864">
                  <c:v>7.7</c:v>
                </c:pt>
                <c:pt idx="865">
                  <c:v>7</c:v>
                </c:pt>
                <c:pt idx="866">
                  <c:v>5.2</c:v>
                </c:pt>
                <c:pt idx="867">
                  <c:v>6.3</c:v>
                </c:pt>
                <c:pt idx="868">
                  <c:v>12.5</c:v>
                </c:pt>
                <c:pt idx="869">
                  <c:v>12.5</c:v>
                </c:pt>
                <c:pt idx="870">
                  <c:v>3.4</c:v>
                </c:pt>
                <c:pt idx="871">
                  <c:v>4</c:v>
                </c:pt>
                <c:pt idx="872">
                  <c:v>11.3</c:v>
                </c:pt>
                <c:pt idx="873">
                  <c:v>8.6999999999999993</c:v>
                </c:pt>
                <c:pt idx="874">
                  <c:v>7.4</c:v>
                </c:pt>
                <c:pt idx="875">
                  <c:v>9</c:v>
                </c:pt>
                <c:pt idx="876">
                  <c:v>6.6</c:v>
                </c:pt>
                <c:pt idx="877">
                  <c:v>1.7</c:v>
                </c:pt>
                <c:pt idx="878">
                  <c:v>2.2000000000000002</c:v>
                </c:pt>
                <c:pt idx="879">
                  <c:v>3.5</c:v>
                </c:pt>
                <c:pt idx="880">
                  <c:v>1.2</c:v>
                </c:pt>
                <c:pt idx="881">
                  <c:v>3</c:v>
                </c:pt>
                <c:pt idx="882">
                  <c:v>7.7</c:v>
                </c:pt>
                <c:pt idx="883">
                  <c:v>9.5</c:v>
                </c:pt>
                <c:pt idx="884">
                  <c:v>6.6</c:v>
                </c:pt>
                <c:pt idx="885">
                  <c:v>5.7</c:v>
                </c:pt>
                <c:pt idx="886">
                  <c:v>2.9</c:v>
                </c:pt>
                <c:pt idx="887">
                  <c:v>3.7</c:v>
                </c:pt>
                <c:pt idx="888">
                  <c:v>3.4</c:v>
                </c:pt>
                <c:pt idx="889">
                  <c:v>3.5</c:v>
                </c:pt>
                <c:pt idx="890">
                  <c:v>3</c:v>
                </c:pt>
                <c:pt idx="891">
                  <c:v>8.6999999999999993</c:v>
                </c:pt>
                <c:pt idx="892">
                  <c:v>6.2</c:v>
                </c:pt>
                <c:pt idx="893">
                  <c:v>7.1</c:v>
                </c:pt>
                <c:pt idx="894">
                  <c:v>7.6</c:v>
                </c:pt>
                <c:pt idx="895">
                  <c:v>10.6</c:v>
                </c:pt>
                <c:pt idx="896">
                  <c:v>7</c:v>
                </c:pt>
                <c:pt idx="897">
                  <c:v>3.8</c:v>
                </c:pt>
                <c:pt idx="898">
                  <c:v>3</c:v>
                </c:pt>
                <c:pt idx="899">
                  <c:v>6.7</c:v>
                </c:pt>
                <c:pt idx="900">
                  <c:v>5.0999999999999996</c:v>
                </c:pt>
                <c:pt idx="901">
                  <c:v>9.1999999999999993</c:v>
                </c:pt>
                <c:pt idx="902">
                  <c:v>9.6</c:v>
                </c:pt>
                <c:pt idx="903">
                  <c:v>6.4</c:v>
                </c:pt>
                <c:pt idx="904">
                  <c:v>5.5</c:v>
                </c:pt>
                <c:pt idx="905">
                  <c:v>8.6999999999999993</c:v>
                </c:pt>
                <c:pt idx="906">
                  <c:v>8</c:v>
                </c:pt>
                <c:pt idx="907">
                  <c:v>8.6999999999999993</c:v>
                </c:pt>
                <c:pt idx="908">
                  <c:v>3.8</c:v>
                </c:pt>
                <c:pt idx="909">
                  <c:v>4.8</c:v>
                </c:pt>
                <c:pt idx="910">
                  <c:v>5.9</c:v>
                </c:pt>
                <c:pt idx="911">
                  <c:v>6.8</c:v>
                </c:pt>
                <c:pt idx="912">
                  <c:v>6.4</c:v>
                </c:pt>
                <c:pt idx="913">
                  <c:v>12.4</c:v>
                </c:pt>
                <c:pt idx="914">
                  <c:v>10.4</c:v>
                </c:pt>
                <c:pt idx="915">
                  <c:v>5</c:v>
                </c:pt>
                <c:pt idx="916">
                  <c:v>7.8</c:v>
                </c:pt>
                <c:pt idx="917">
                  <c:v>12.1</c:v>
                </c:pt>
                <c:pt idx="918">
                  <c:v>10.4</c:v>
                </c:pt>
                <c:pt idx="919">
                  <c:v>4.8</c:v>
                </c:pt>
                <c:pt idx="920">
                  <c:v>1</c:v>
                </c:pt>
                <c:pt idx="921">
                  <c:v>7.2</c:v>
                </c:pt>
                <c:pt idx="922">
                  <c:v>10.4</c:v>
                </c:pt>
                <c:pt idx="923">
                  <c:v>10.5</c:v>
                </c:pt>
                <c:pt idx="924">
                  <c:v>10.5</c:v>
                </c:pt>
                <c:pt idx="925">
                  <c:v>9.5</c:v>
                </c:pt>
                <c:pt idx="926">
                  <c:v>12.7</c:v>
                </c:pt>
                <c:pt idx="927">
                  <c:v>11.3</c:v>
                </c:pt>
                <c:pt idx="928">
                  <c:v>7.5</c:v>
                </c:pt>
                <c:pt idx="929">
                  <c:v>8.8000000000000007</c:v>
                </c:pt>
                <c:pt idx="930">
                  <c:v>7.7</c:v>
                </c:pt>
                <c:pt idx="931">
                  <c:v>4.5</c:v>
                </c:pt>
                <c:pt idx="932">
                  <c:v>6.9</c:v>
                </c:pt>
                <c:pt idx="933">
                  <c:v>8.1999999999999993</c:v>
                </c:pt>
                <c:pt idx="934">
                  <c:v>11</c:v>
                </c:pt>
                <c:pt idx="935">
                  <c:v>8.5</c:v>
                </c:pt>
                <c:pt idx="936">
                  <c:v>5.5</c:v>
                </c:pt>
                <c:pt idx="937">
                  <c:v>7.4</c:v>
                </c:pt>
                <c:pt idx="938">
                  <c:v>4.5999999999999996</c:v>
                </c:pt>
                <c:pt idx="939">
                  <c:v>4.5999999999999996</c:v>
                </c:pt>
                <c:pt idx="940">
                  <c:v>8.1</c:v>
                </c:pt>
                <c:pt idx="941">
                  <c:v>9.9</c:v>
                </c:pt>
                <c:pt idx="942">
                  <c:v>10.9</c:v>
                </c:pt>
                <c:pt idx="943">
                  <c:v>10</c:v>
                </c:pt>
                <c:pt idx="944">
                  <c:v>6</c:v>
                </c:pt>
                <c:pt idx="945">
                  <c:v>4.7</c:v>
                </c:pt>
                <c:pt idx="946">
                  <c:v>5.5</c:v>
                </c:pt>
                <c:pt idx="947">
                  <c:v>7.6</c:v>
                </c:pt>
                <c:pt idx="948">
                  <c:v>7.1</c:v>
                </c:pt>
                <c:pt idx="949">
                  <c:v>5.6</c:v>
                </c:pt>
                <c:pt idx="950">
                  <c:v>4.5999999999999996</c:v>
                </c:pt>
                <c:pt idx="951">
                  <c:v>4.0999999999999996</c:v>
                </c:pt>
                <c:pt idx="952">
                  <c:v>3.1</c:v>
                </c:pt>
                <c:pt idx="953">
                  <c:v>4.5999999999999996</c:v>
                </c:pt>
                <c:pt idx="954">
                  <c:v>4.4000000000000004</c:v>
                </c:pt>
                <c:pt idx="955">
                  <c:v>3.5</c:v>
                </c:pt>
                <c:pt idx="956">
                  <c:v>3</c:v>
                </c:pt>
                <c:pt idx="957">
                  <c:v>3.9</c:v>
                </c:pt>
                <c:pt idx="958">
                  <c:v>5.6</c:v>
                </c:pt>
                <c:pt idx="959">
                  <c:v>6.6</c:v>
                </c:pt>
                <c:pt idx="960">
                  <c:v>4</c:v>
                </c:pt>
                <c:pt idx="961">
                  <c:v>3.5</c:v>
                </c:pt>
                <c:pt idx="962">
                  <c:v>5</c:v>
                </c:pt>
                <c:pt idx="963">
                  <c:v>8.6999999999999993</c:v>
                </c:pt>
                <c:pt idx="964">
                  <c:v>3.5</c:v>
                </c:pt>
                <c:pt idx="965">
                  <c:v>4.3</c:v>
                </c:pt>
                <c:pt idx="966">
                  <c:v>6</c:v>
                </c:pt>
                <c:pt idx="967">
                  <c:v>5.0999999999999996</c:v>
                </c:pt>
                <c:pt idx="968">
                  <c:v>7.4</c:v>
                </c:pt>
                <c:pt idx="969">
                  <c:v>4.0999999999999996</c:v>
                </c:pt>
                <c:pt idx="970">
                  <c:v>6.9</c:v>
                </c:pt>
                <c:pt idx="971">
                  <c:v>8</c:v>
                </c:pt>
                <c:pt idx="972">
                  <c:v>2.8</c:v>
                </c:pt>
                <c:pt idx="973">
                  <c:v>3.5</c:v>
                </c:pt>
                <c:pt idx="974">
                  <c:v>3.5</c:v>
                </c:pt>
                <c:pt idx="975">
                  <c:v>5.6</c:v>
                </c:pt>
                <c:pt idx="976">
                  <c:v>5</c:v>
                </c:pt>
                <c:pt idx="977">
                  <c:v>5.5</c:v>
                </c:pt>
                <c:pt idx="978">
                  <c:v>6.2</c:v>
                </c:pt>
                <c:pt idx="979">
                  <c:v>7.3</c:v>
                </c:pt>
                <c:pt idx="980">
                  <c:v>7.9</c:v>
                </c:pt>
                <c:pt idx="981">
                  <c:v>12.2</c:v>
                </c:pt>
                <c:pt idx="982">
                  <c:v>9.6</c:v>
                </c:pt>
                <c:pt idx="983">
                  <c:v>2.8</c:v>
                </c:pt>
                <c:pt idx="984">
                  <c:v>4.5999999999999996</c:v>
                </c:pt>
                <c:pt idx="985">
                  <c:v>7.5</c:v>
                </c:pt>
                <c:pt idx="986">
                  <c:v>6.7</c:v>
                </c:pt>
                <c:pt idx="987">
                  <c:v>6.5</c:v>
                </c:pt>
                <c:pt idx="988">
                  <c:v>4.7</c:v>
                </c:pt>
                <c:pt idx="989">
                  <c:v>3.3</c:v>
                </c:pt>
                <c:pt idx="99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1D-4B18-9C1A-698D6C0D4949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Hagerstown/240430009/PM2.5-88101/3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Sheet1!$B$2:$B$1005</c:f>
              <c:numCache>
                <c:formatCode>m/d/yyyy</c:formatCode>
                <c:ptCount val="1004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42882</c:v>
                </c:pt>
                <c:pt idx="146">
                  <c:v>42883</c:v>
                </c:pt>
                <c:pt idx="147">
                  <c:v>42884</c:v>
                </c:pt>
                <c:pt idx="148">
                  <c:v>42885</c:v>
                </c:pt>
                <c:pt idx="149">
                  <c:v>42886</c:v>
                </c:pt>
                <c:pt idx="150">
                  <c:v>42887</c:v>
                </c:pt>
                <c:pt idx="151">
                  <c:v>42888</c:v>
                </c:pt>
                <c:pt idx="152">
                  <c:v>42889</c:v>
                </c:pt>
                <c:pt idx="153">
                  <c:v>42890</c:v>
                </c:pt>
                <c:pt idx="154">
                  <c:v>42891</c:v>
                </c:pt>
                <c:pt idx="155">
                  <c:v>42892</c:v>
                </c:pt>
                <c:pt idx="156">
                  <c:v>42893</c:v>
                </c:pt>
                <c:pt idx="157">
                  <c:v>42894</c:v>
                </c:pt>
                <c:pt idx="158">
                  <c:v>42895</c:v>
                </c:pt>
                <c:pt idx="159">
                  <c:v>42896</c:v>
                </c:pt>
                <c:pt idx="160">
                  <c:v>42897</c:v>
                </c:pt>
                <c:pt idx="161">
                  <c:v>42898</c:v>
                </c:pt>
                <c:pt idx="162">
                  <c:v>42899</c:v>
                </c:pt>
                <c:pt idx="163">
                  <c:v>42900</c:v>
                </c:pt>
                <c:pt idx="164">
                  <c:v>42901</c:v>
                </c:pt>
                <c:pt idx="165">
                  <c:v>42902</c:v>
                </c:pt>
                <c:pt idx="166">
                  <c:v>42903</c:v>
                </c:pt>
                <c:pt idx="167">
                  <c:v>42904</c:v>
                </c:pt>
                <c:pt idx="168">
                  <c:v>42905</c:v>
                </c:pt>
                <c:pt idx="169">
                  <c:v>42906</c:v>
                </c:pt>
                <c:pt idx="170">
                  <c:v>42907</c:v>
                </c:pt>
                <c:pt idx="171">
                  <c:v>42908</c:v>
                </c:pt>
                <c:pt idx="172">
                  <c:v>42909</c:v>
                </c:pt>
                <c:pt idx="173">
                  <c:v>42910</c:v>
                </c:pt>
                <c:pt idx="174">
                  <c:v>42911</c:v>
                </c:pt>
                <c:pt idx="175">
                  <c:v>42912</c:v>
                </c:pt>
                <c:pt idx="176">
                  <c:v>42913</c:v>
                </c:pt>
                <c:pt idx="177">
                  <c:v>42914</c:v>
                </c:pt>
                <c:pt idx="178">
                  <c:v>42915</c:v>
                </c:pt>
                <c:pt idx="179">
                  <c:v>42916</c:v>
                </c:pt>
                <c:pt idx="180">
                  <c:v>42917</c:v>
                </c:pt>
                <c:pt idx="181">
                  <c:v>42918</c:v>
                </c:pt>
                <c:pt idx="182">
                  <c:v>42919</c:v>
                </c:pt>
                <c:pt idx="183">
                  <c:v>42920</c:v>
                </c:pt>
                <c:pt idx="184">
                  <c:v>42921</c:v>
                </c:pt>
                <c:pt idx="185">
                  <c:v>42922</c:v>
                </c:pt>
                <c:pt idx="186">
                  <c:v>42923</c:v>
                </c:pt>
                <c:pt idx="187">
                  <c:v>42924</c:v>
                </c:pt>
                <c:pt idx="188">
                  <c:v>42925</c:v>
                </c:pt>
                <c:pt idx="189">
                  <c:v>42926</c:v>
                </c:pt>
                <c:pt idx="190">
                  <c:v>42927</c:v>
                </c:pt>
                <c:pt idx="191">
                  <c:v>42928</c:v>
                </c:pt>
                <c:pt idx="192">
                  <c:v>42929</c:v>
                </c:pt>
                <c:pt idx="193">
                  <c:v>42930</c:v>
                </c:pt>
                <c:pt idx="194">
                  <c:v>42931</c:v>
                </c:pt>
                <c:pt idx="195">
                  <c:v>42932</c:v>
                </c:pt>
                <c:pt idx="196">
                  <c:v>42933</c:v>
                </c:pt>
                <c:pt idx="197">
                  <c:v>42934</c:v>
                </c:pt>
                <c:pt idx="198">
                  <c:v>42935</c:v>
                </c:pt>
                <c:pt idx="199">
                  <c:v>42936</c:v>
                </c:pt>
                <c:pt idx="200">
                  <c:v>42937</c:v>
                </c:pt>
                <c:pt idx="201">
                  <c:v>42938</c:v>
                </c:pt>
                <c:pt idx="202">
                  <c:v>42939</c:v>
                </c:pt>
                <c:pt idx="203">
                  <c:v>42940</c:v>
                </c:pt>
                <c:pt idx="204">
                  <c:v>42941</c:v>
                </c:pt>
                <c:pt idx="205">
                  <c:v>42942</c:v>
                </c:pt>
                <c:pt idx="206">
                  <c:v>42943</c:v>
                </c:pt>
                <c:pt idx="207">
                  <c:v>42944</c:v>
                </c:pt>
                <c:pt idx="208">
                  <c:v>42945</c:v>
                </c:pt>
                <c:pt idx="209">
                  <c:v>42946</c:v>
                </c:pt>
                <c:pt idx="210">
                  <c:v>42947</c:v>
                </c:pt>
                <c:pt idx="211">
                  <c:v>42948</c:v>
                </c:pt>
                <c:pt idx="212">
                  <c:v>42949</c:v>
                </c:pt>
                <c:pt idx="213">
                  <c:v>42950</c:v>
                </c:pt>
                <c:pt idx="214">
                  <c:v>42951</c:v>
                </c:pt>
                <c:pt idx="215">
                  <c:v>42952</c:v>
                </c:pt>
                <c:pt idx="216">
                  <c:v>42953</c:v>
                </c:pt>
                <c:pt idx="217">
                  <c:v>42954</c:v>
                </c:pt>
                <c:pt idx="218">
                  <c:v>42955</c:v>
                </c:pt>
                <c:pt idx="219">
                  <c:v>42956</c:v>
                </c:pt>
                <c:pt idx="220">
                  <c:v>42957</c:v>
                </c:pt>
                <c:pt idx="221">
                  <c:v>42958</c:v>
                </c:pt>
                <c:pt idx="222">
                  <c:v>42959</c:v>
                </c:pt>
                <c:pt idx="223">
                  <c:v>42960</c:v>
                </c:pt>
                <c:pt idx="224">
                  <c:v>42961</c:v>
                </c:pt>
                <c:pt idx="225">
                  <c:v>42962</c:v>
                </c:pt>
                <c:pt idx="226">
                  <c:v>42963</c:v>
                </c:pt>
                <c:pt idx="227">
                  <c:v>42964</c:v>
                </c:pt>
                <c:pt idx="228">
                  <c:v>42965</c:v>
                </c:pt>
                <c:pt idx="229">
                  <c:v>42966</c:v>
                </c:pt>
                <c:pt idx="230">
                  <c:v>42967</c:v>
                </c:pt>
                <c:pt idx="231">
                  <c:v>42968</c:v>
                </c:pt>
                <c:pt idx="232">
                  <c:v>42969</c:v>
                </c:pt>
                <c:pt idx="233">
                  <c:v>42970</c:v>
                </c:pt>
                <c:pt idx="234">
                  <c:v>42971</c:v>
                </c:pt>
                <c:pt idx="235">
                  <c:v>42972</c:v>
                </c:pt>
                <c:pt idx="236">
                  <c:v>42973</c:v>
                </c:pt>
                <c:pt idx="237">
                  <c:v>42974</c:v>
                </c:pt>
                <c:pt idx="238">
                  <c:v>42975</c:v>
                </c:pt>
                <c:pt idx="239">
                  <c:v>42976</c:v>
                </c:pt>
                <c:pt idx="240">
                  <c:v>42977</c:v>
                </c:pt>
                <c:pt idx="241">
                  <c:v>42978</c:v>
                </c:pt>
                <c:pt idx="242">
                  <c:v>42979</c:v>
                </c:pt>
                <c:pt idx="243">
                  <c:v>42980</c:v>
                </c:pt>
                <c:pt idx="244">
                  <c:v>42981</c:v>
                </c:pt>
                <c:pt idx="245">
                  <c:v>42982</c:v>
                </c:pt>
                <c:pt idx="246">
                  <c:v>42983</c:v>
                </c:pt>
                <c:pt idx="247">
                  <c:v>42984</c:v>
                </c:pt>
                <c:pt idx="248">
                  <c:v>42985</c:v>
                </c:pt>
                <c:pt idx="249">
                  <c:v>42986</c:v>
                </c:pt>
                <c:pt idx="250">
                  <c:v>42987</c:v>
                </c:pt>
                <c:pt idx="251">
                  <c:v>42988</c:v>
                </c:pt>
                <c:pt idx="252">
                  <c:v>42989</c:v>
                </c:pt>
                <c:pt idx="253">
                  <c:v>42990</c:v>
                </c:pt>
                <c:pt idx="254">
                  <c:v>42991</c:v>
                </c:pt>
                <c:pt idx="255">
                  <c:v>42992</c:v>
                </c:pt>
                <c:pt idx="256">
                  <c:v>42993</c:v>
                </c:pt>
                <c:pt idx="257">
                  <c:v>42994</c:v>
                </c:pt>
                <c:pt idx="258">
                  <c:v>42995</c:v>
                </c:pt>
                <c:pt idx="259">
                  <c:v>42996</c:v>
                </c:pt>
                <c:pt idx="260">
                  <c:v>42997</c:v>
                </c:pt>
                <c:pt idx="261">
                  <c:v>42998</c:v>
                </c:pt>
                <c:pt idx="262">
                  <c:v>42999</c:v>
                </c:pt>
                <c:pt idx="263">
                  <c:v>43000</c:v>
                </c:pt>
                <c:pt idx="264">
                  <c:v>43001</c:v>
                </c:pt>
                <c:pt idx="265">
                  <c:v>43002</c:v>
                </c:pt>
                <c:pt idx="266">
                  <c:v>43003</c:v>
                </c:pt>
                <c:pt idx="267">
                  <c:v>43004</c:v>
                </c:pt>
                <c:pt idx="268">
                  <c:v>43005</c:v>
                </c:pt>
                <c:pt idx="269">
                  <c:v>43006</c:v>
                </c:pt>
                <c:pt idx="270">
                  <c:v>43007</c:v>
                </c:pt>
                <c:pt idx="271">
                  <c:v>43008</c:v>
                </c:pt>
                <c:pt idx="272">
                  <c:v>43009</c:v>
                </c:pt>
                <c:pt idx="273">
                  <c:v>43010</c:v>
                </c:pt>
                <c:pt idx="274">
                  <c:v>43011</c:v>
                </c:pt>
                <c:pt idx="275">
                  <c:v>43012</c:v>
                </c:pt>
                <c:pt idx="276">
                  <c:v>43013</c:v>
                </c:pt>
                <c:pt idx="277">
                  <c:v>43014</c:v>
                </c:pt>
                <c:pt idx="278">
                  <c:v>43015</c:v>
                </c:pt>
                <c:pt idx="279">
                  <c:v>43016</c:v>
                </c:pt>
                <c:pt idx="280">
                  <c:v>43017</c:v>
                </c:pt>
                <c:pt idx="281">
                  <c:v>43018</c:v>
                </c:pt>
                <c:pt idx="282">
                  <c:v>43019</c:v>
                </c:pt>
                <c:pt idx="283">
                  <c:v>43020</c:v>
                </c:pt>
                <c:pt idx="284">
                  <c:v>43021</c:v>
                </c:pt>
                <c:pt idx="285">
                  <c:v>43022</c:v>
                </c:pt>
                <c:pt idx="286">
                  <c:v>43023</c:v>
                </c:pt>
                <c:pt idx="287">
                  <c:v>43024</c:v>
                </c:pt>
                <c:pt idx="288">
                  <c:v>43025</c:v>
                </c:pt>
                <c:pt idx="289">
                  <c:v>43026</c:v>
                </c:pt>
                <c:pt idx="290">
                  <c:v>43027</c:v>
                </c:pt>
                <c:pt idx="291">
                  <c:v>43028</c:v>
                </c:pt>
                <c:pt idx="292">
                  <c:v>43029</c:v>
                </c:pt>
                <c:pt idx="293">
                  <c:v>43030</c:v>
                </c:pt>
                <c:pt idx="294">
                  <c:v>43031</c:v>
                </c:pt>
                <c:pt idx="295">
                  <c:v>43032</c:v>
                </c:pt>
                <c:pt idx="296">
                  <c:v>43033</c:v>
                </c:pt>
                <c:pt idx="297">
                  <c:v>43034</c:v>
                </c:pt>
                <c:pt idx="298">
                  <c:v>43035</c:v>
                </c:pt>
                <c:pt idx="299">
                  <c:v>43036</c:v>
                </c:pt>
                <c:pt idx="300">
                  <c:v>43037</c:v>
                </c:pt>
                <c:pt idx="301">
                  <c:v>43038</c:v>
                </c:pt>
                <c:pt idx="302">
                  <c:v>43039</c:v>
                </c:pt>
                <c:pt idx="303">
                  <c:v>43040</c:v>
                </c:pt>
                <c:pt idx="304">
                  <c:v>43041</c:v>
                </c:pt>
                <c:pt idx="305">
                  <c:v>43042</c:v>
                </c:pt>
                <c:pt idx="306">
                  <c:v>43043</c:v>
                </c:pt>
                <c:pt idx="307">
                  <c:v>43044</c:v>
                </c:pt>
                <c:pt idx="308">
                  <c:v>43045</c:v>
                </c:pt>
                <c:pt idx="309">
                  <c:v>43046</c:v>
                </c:pt>
                <c:pt idx="310">
                  <c:v>43047</c:v>
                </c:pt>
                <c:pt idx="311">
                  <c:v>43048</c:v>
                </c:pt>
                <c:pt idx="312">
                  <c:v>43049</c:v>
                </c:pt>
                <c:pt idx="313">
                  <c:v>43050</c:v>
                </c:pt>
                <c:pt idx="314">
                  <c:v>43051</c:v>
                </c:pt>
                <c:pt idx="315">
                  <c:v>43052</c:v>
                </c:pt>
                <c:pt idx="316">
                  <c:v>43053</c:v>
                </c:pt>
                <c:pt idx="317">
                  <c:v>43054</c:v>
                </c:pt>
                <c:pt idx="318">
                  <c:v>43055</c:v>
                </c:pt>
                <c:pt idx="319">
                  <c:v>43056</c:v>
                </c:pt>
                <c:pt idx="320">
                  <c:v>43057</c:v>
                </c:pt>
                <c:pt idx="321">
                  <c:v>43058</c:v>
                </c:pt>
                <c:pt idx="322">
                  <c:v>43059</c:v>
                </c:pt>
                <c:pt idx="323">
                  <c:v>43060</c:v>
                </c:pt>
                <c:pt idx="324">
                  <c:v>43061</c:v>
                </c:pt>
                <c:pt idx="325">
                  <c:v>43062</c:v>
                </c:pt>
                <c:pt idx="326">
                  <c:v>43063</c:v>
                </c:pt>
                <c:pt idx="327">
                  <c:v>43064</c:v>
                </c:pt>
                <c:pt idx="328">
                  <c:v>43065</c:v>
                </c:pt>
                <c:pt idx="329">
                  <c:v>43066</c:v>
                </c:pt>
                <c:pt idx="330">
                  <c:v>43067</c:v>
                </c:pt>
                <c:pt idx="331">
                  <c:v>43068</c:v>
                </c:pt>
                <c:pt idx="332">
                  <c:v>43069</c:v>
                </c:pt>
                <c:pt idx="333">
                  <c:v>43070</c:v>
                </c:pt>
                <c:pt idx="334">
                  <c:v>43071</c:v>
                </c:pt>
                <c:pt idx="335">
                  <c:v>43072</c:v>
                </c:pt>
                <c:pt idx="336">
                  <c:v>43073</c:v>
                </c:pt>
                <c:pt idx="337">
                  <c:v>43074</c:v>
                </c:pt>
                <c:pt idx="338">
                  <c:v>43075</c:v>
                </c:pt>
                <c:pt idx="339">
                  <c:v>43076</c:v>
                </c:pt>
                <c:pt idx="340">
                  <c:v>43077</c:v>
                </c:pt>
                <c:pt idx="341">
                  <c:v>43078</c:v>
                </c:pt>
                <c:pt idx="342">
                  <c:v>43079</c:v>
                </c:pt>
                <c:pt idx="343">
                  <c:v>43080</c:v>
                </c:pt>
                <c:pt idx="344">
                  <c:v>43081</c:v>
                </c:pt>
                <c:pt idx="345">
                  <c:v>43082</c:v>
                </c:pt>
                <c:pt idx="346">
                  <c:v>43083</c:v>
                </c:pt>
                <c:pt idx="347">
                  <c:v>43084</c:v>
                </c:pt>
                <c:pt idx="348">
                  <c:v>43085</c:v>
                </c:pt>
                <c:pt idx="349">
                  <c:v>43086</c:v>
                </c:pt>
                <c:pt idx="350">
                  <c:v>43087</c:v>
                </c:pt>
                <c:pt idx="351">
                  <c:v>43088</c:v>
                </c:pt>
                <c:pt idx="352">
                  <c:v>43089</c:v>
                </c:pt>
                <c:pt idx="353">
                  <c:v>43090</c:v>
                </c:pt>
                <c:pt idx="354">
                  <c:v>43091</c:v>
                </c:pt>
                <c:pt idx="355">
                  <c:v>43092</c:v>
                </c:pt>
                <c:pt idx="356">
                  <c:v>43093</c:v>
                </c:pt>
                <c:pt idx="357">
                  <c:v>43094</c:v>
                </c:pt>
                <c:pt idx="358">
                  <c:v>43095</c:v>
                </c:pt>
                <c:pt idx="359">
                  <c:v>43096</c:v>
                </c:pt>
                <c:pt idx="360">
                  <c:v>43097</c:v>
                </c:pt>
                <c:pt idx="361">
                  <c:v>43098</c:v>
                </c:pt>
                <c:pt idx="362">
                  <c:v>43099</c:v>
                </c:pt>
                <c:pt idx="363">
                  <c:v>43100</c:v>
                </c:pt>
                <c:pt idx="364">
                  <c:v>43101</c:v>
                </c:pt>
                <c:pt idx="365">
                  <c:v>43102</c:v>
                </c:pt>
                <c:pt idx="366">
                  <c:v>43103</c:v>
                </c:pt>
                <c:pt idx="367">
                  <c:v>43104</c:v>
                </c:pt>
                <c:pt idx="368">
                  <c:v>43105</c:v>
                </c:pt>
                <c:pt idx="369">
                  <c:v>43106</c:v>
                </c:pt>
                <c:pt idx="370">
                  <c:v>43107</c:v>
                </c:pt>
                <c:pt idx="371">
                  <c:v>43108</c:v>
                </c:pt>
                <c:pt idx="372">
                  <c:v>43109</c:v>
                </c:pt>
                <c:pt idx="373">
                  <c:v>43110</c:v>
                </c:pt>
                <c:pt idx="374">
                  <c:v>43111</c:v>
                </c:pt>
                <c:pt idx="375">
                  <c:v>43112</c:v>
                </c:pt>
                <c:pt idx="376">
                  <c:v>43113</c:v>
                </c:pt>
                <c:pt idx="377">
                  <c:v>43114</c:v>
                </c:pt>
                <c:pt idx="378">
                  <c:v>43115</c:v>
                </c:pt>
                <c:pt idx="379">
                  <c:v>43116</c:v>
                </c:pt>
                <c:pt idx="380">
                  <c:v>43117</c:v>
                </c:pt>
                <c:pt idx="381">
                  <c:v>43118</c:v>
                </c:pt>
                <c:pt idx="382">
                  <c:v>43119</c:v>
                </c:pt>
                <c:pt idx="383">
                  <c:v>43120</c:v>
                </c:pt>
                <c:pt idx="384">
                  <c:v>43121</c:v>
                </c:pt>
                <c:pt idx="385">
                  <c:v>43122</c:v>
                </c:pt>
                <c:pt idx="386">
                  <c:v>43123</c:v>
                </c:pt>
                <c:pt idx="387">
                  <c:v>43124</c:v>
                </c:pt>
                <c:pt idx="388">
                  <c:v>43125</c:v>
                </c:pt>
                <c:pt idx="389">
                  <c:v>43126</c:v>
                </c:pt>
                <c:pt idx="390">
                  <c:v>43127</c:v>
                </c:pt>
                <c:pt idx="391">
                  <c:v>43128</c:v>
                </c:pt>
                <c:pt idx="392">
                  <c:v>43129</c:v>
                </c:pt>
                <c:pt idx="393">
                  <c:v>43130</c:v>
                </c:pt>
                <c:pt idx="394">
                  <c:v>43131</c:v>
                </c:pt>
                <c:pt idx="395">
                  <c:v>43132</c:v>
                </c:pt>
                <c:pt idx="396">
                  <c:v>43133</c:v>
                </c:pt>
                <c:pt idx="397">
                  <c:v>43134</c:v>
                </c:pt>
                <c:pt idx="398">
                  <c:v>43135</c:v>
                </c:pt>
                <c:pt idx="399">
                  <c:v>43136</c:v>
                </c:pt>
                <c:pt idx="400">
                  <c:v>43137</c:v>
                </c:pt>
                <c:pt idx="401">
                  <c:v>43138</c:v>
                </c:pt>
                <c:pt idx="402">
                  <c:v>43139</c:v>
                </c:pt>
                <c:pt idx="403">
                  <c:v>43140</c:v>
                </c:pt>
                <c:pt idx="404">
                  <c:v>43141</c:v>
                </c:pt>
                <c:pt idx="405">
                  <c:v>43142</c:v>
                </c:pt>
                <c:pt idx="406">
                  <c:v>43143</c:v>
                </c:pt>
                <c:pt idx="407">
                  <c:v>43144</c:v>
                </c:pt>
                <c:pt idx="408">
                  <c:v>43145</c:v>
                </c:pt>
                <c:pt idx="409">
                  <c:v>43146</c:v>
                </c:pt>
                <c:pt idx="410">
                  <c:v>43147</c:v>
                </c:pt>
                <c:pt idx="411">
                  <c:v>43148</c:v>
                </c:pt>
                <c:pt idx="412">
                  <c:v>43149</c:v>
                </c:pt>
                <c:pt idx="413">
                  <c:v>43150</c:v>
                </c:pt>
                <c:pt idx="414">
                  <c:v>43151</c:v>
                </c:pt>
                <c:pt idx="415">
                  <c:v>43152</c:v>
                </c:pt>
                <c:pt idx="416">
                  <c:v>43153</c:v>
                </c:pt>
                <c:pt idx="417">
                  <c:v>43154</c:v>
                </c:pt>
                <c:pt idx="418">
                  <c:v>43155</c:v>
                </c:pt>
                <c:pt idx="419">
                  <c:v>43156</c:v>
                </c:pt>
                <c:pt idx="420">
                  <c:v>43157</c:v>
                </c:pt>
                <c:pt idx="421">
                  <c:v>43158</c:v>
                </c:pt>
                <c:pt idx="422">
                  <c:v>43159</c:v>
                </c:pt>
                <c:pt idx="423">
                  <c:v>43160</c:v>
                </c:pt>
                <c:pt idx="424">
                  <c:v>43161</c:v>
                </c:pt>
                <c:pt idx="425">
                  <c:v>43162</c:v>
                </c:pt>
                <c:pt idx="426">
                  <c:v>43163</c:v>
                </c:pt>
                <c:pt idx="427">
                  <c:v>43164</c:v>
                </c:pt>
                <c:pt idx="428">
                  <c:v>43165</c:v>
                </c:pt>
                <c:pt idx="429">
                  <c:v>43166</c:v>
                </c:pt>
                <c:pt idx="430">
                  <c:v>43167</c:v>
                </c:pt>
                <c:pt idx="431">
                  <c:v>43168</c:v>
                </c:pt>
                <c:pt idx="432">
                  <c:v>43169</c:v>
                </c:pt>
                <c:pt idx="433">
                  <c:v>43170</c:v>
                </c:pt>
                <c:pt idx="434">
                  <c:v>43171</c:v>
                </c:pt>
                <c:pt idx="435">
                  <c:v>43172</c:v>
                </c:pt>
                <c:pt idx="436">
                  <c:v>43173</c:v>
                </c:pt>
                <c:pt idx="437">
                  <c:v>43174</c:v>
                </c:pt>
                <c:pt idx="438">
                  <c:v>43175</c:v>
                </c:pt>
                <c:pt idx="439">
                  <c:v>43176</c:v>
                </c:pt>
                <c:pt idx="440">
                  <c:v>43177</c:v>
                </c:pt>
                <c:pt idx="441">
                  <c:v>43178</c:v>
                </c:pt>
                <c:pt idx="442">
                  <c:v>43179</c:v>
                </c:pt>
                <c:pt idx="443">
                  <c:v>43180</c:v>
                </c:pt>
                <c:pt idx="444">
                  <c:v>43181</c:v>
                </c:pt>
                <c:pt idx="445">
                  <c:v>43182</c:v>
                </c:pt>
                <c:pt idx="446">
                  <c:v>43183</c:v>
                </c:pt>
                <c:pt idx="447">
                  <c:v>43184</c:v>
                </c:pt>
                <c:pt idx="448">
                  <c:v>43185</c:v>
                </c:pt>
                <c:pt idx="449">
                  <c:v>43186</c:v>
                </c:pt>
                <c:pt idx="450">
                  <c:v>43187</c:v>
                </c:pt>
                <c:pt idx="451">
                  <c:v>43188</c:v>
                </c:pt>
                <c:pt idx="452">
                  <c:v>43189</c:v>
                </c:pt>
                <c:pt idx="453">
                  <c:v>43190</c:v>
                </c:pt>
                <c:pt idx="454">
                  <c:v>43191</c:v>
                </c:pt>
                <c:pt idx="455">
                  <c:v>43192</c:v>
                </c:pt>
                <c:pt idx="456">
                  <c:v>43193</c:v>
                </c:pt>
                <c:pt idx="457">
                  <c:v>43194</c:v>
                </c:pt>
                <c:pt idx="458">
                  <c:v>43195</c:v>
                </c:pt>
                <c:pt idx="459">
                  <c:v>43196</c:v>
                </c:pt>
                <c:pt idx="460">
                  <c:v>43197</c:v>
                </c:pt>
                <c:pt idx="461">
                  <c:v>43198</c:v>
                </c:pt>
                <c:pt idx="462">
                  <c:v>43199</c:v>
                </c:pt>
                <c:pt idx="463">
                  <c:v>43200</c:v>
                </c:pt>
                <c:pt idx="464">
                  <c:v>43201</c:v>
                </c:pt>
                <c:pt idx="465">
                  <c:v>43202</c:v>
                </c:pt>
                <c:pt idx="466">
                  <c:v>43203</c:v>
                </c:pt>
                <c:pt idx="467">
                  <c:v>43204</c:v>
                </c:pt>
                <c:pt idx="468">
                  <c:v>43205</c:v>
                </c:pt>
                <c:pt idx="469">
                  <c:v>43206</c:v>
                </c:pt>
                <c:pt idx="470">
                  <c:v>43207</c:v>
                </c:pt>
                <c:pt idx="471">
                  <c:v>43208</c:v>
                </c:pt>
                <c:pt idx="472">
                  <c:v>43209</c:v>
                </c:pt>
                <c:pt idx="473">
                  <c:v>43210</c:v>
                </c:pt>
                <c:pt idx="474">
                  <c:v>43211</c:v>
                </c:pt>
                <c:pt idx="475">
                  <c:v>43212</c:v>
                </c:pt>
                <c:pt idx="476">
                  <c:v>43213</c:v>
                </c:pt>
                <c:pt idx="477">
                  <c:v>43214</c:v>
                </c:pt>
                <c:pt idx="478">
                  <c:v>43215</c:v>
                </c:pt>
                <c:pt idx="479">
                  <c:v>43216</c:v>
                </c:pt>
                <c:pt idx="480">
                  <c:v>43217</c:v>
                </c:pt>
                <c:pt idx="481">
                  <c:v>43218</c:v>
                </c:pt>
                <c:pt idx="482">
                  <c:v>43219</c:v>
                </c:pt>
                <c:pt idx="483">
                  <c:v>43220</c:v>
                </c:pt>
                <c:pt idx="484">
                  <c:v>43221</c:v>
                </c:pt>
                <c:pt idx="485">
                  <c:v>43222</c:v>
                </c:pt>
                <c:pt idx="486">
                  <c:v>43223</c:v>
                </c:pt>
                <c:pt idx="487">
                  <c:v>43224</c:v>
                </c:pt>
                <c:pt idx="488">
                  <c:v>43225</c:v>
                </c:pt>
                <c:pt idx="489">
                  <c:v>43226</c:v>
                </c:pt>
                <c:pt idx="490">
                  <c:v>43227</c:v>
                </c:pt>
                <c:pt idx="491">
                  <c:v>43228</c:v>
                </c:pt>
                <c:pt idx="492">
                  <c:v>43229</c:v>
                </c:pt>
                <c:pt idx="493">
                  <c:v>43230</c:v>
                </c:pt>
                <c:pt idx="494">
                  <c:v>43231</c:v>
                </c:pt>
                <c:pt idx="495">
                  <c:v>43232</c:v>
                </c:pt>
                <c:pt idx="496">
                  <c:v>43233</c:v>
                </c:pt>
                <c:pt idx="497">
                  <c:v>43234</c:v>
                </c:pt>
                <c:pt idx="498">
                  <c:v>43235</c:v>
                </c:pt>
                <c:pt idx="499">
                  <c:v>43236</c:v>
                </c:pt>
                <c:pt idx="500">
                  <c:v>43237</c:v>
                </c:pt>
                <c:pt idx="501">
                  <c:v>43238</c:v>
                </c:pt>
                <c:pt idx="502">
                  <c:v>43239</c:v>
                </c:pt>
                <c:pt idx="503">
                  <c:v>43240</c:v>
                </c:pt>
                <c:pt idx="504">
                  <c:v>43241</c:v>
                </c:pt>
                <c:pt idx="505">
                  <c:v>43242</c:v>
                </c:pt>
                <c:pt idx="506">
                  <c:v>43243</c:v>
                </c:pt>
                <c:pt idx="507">
                  <c:v>43244</c:v>
                </c:pt>
                <c:pt idx="508">
                  <c:v>43245</c:v>
                </c:pt>
                <c:pt idx="509">
                  <c:v>43246</c:v>
                </c:pt>
                <c:pt idx="510">
                  <c:v>43247</c:v>
                </c:pt>
                <c:pt idx="511">
                  <c:v>43248</c:v>
                </c:pt>
                <c:pt idx="512">
                  <c:v>43249</c:v>
                </c:pt>
                <c:pt idx="513">
                  <c:v>43250</c:v>
                </c:pt>
                <c:pt idx="514">
                  <c:v>43251</c:v>
                </c:pt>
                <c:pt idx="515">
                  <c:v>43252</c:v>
                </c:pt>
                <c:pt idx="516">
                  <c:v>43253</c:v>
                </c:pt>
                <c:pt idx="517">
                  <c:v>43254</c:v>
                </c:pt>
                <c:pt idx="518">
                  <c:v>43255</c:v>
                </c:pt>
                <c:pt idx="519">
                  <c:v>43256</c:v>
                </c:pt>
                <c:pt idx="520">
                  <c:v>43257</c:v>
                </c:pt>
                <c:pt idx="521">
                  <c:v>43258</c:v>
                </c:pt>
                <c:pt idx="522">
                  <c:v>43259</c:v>
                </c:pt>
                <c:pt idx="523">
                  <c:v>43260</c:v>
                </c:pt>
                <c:pt idx="524">
                  <c:v>43261</c:v>
                </c:pt>
                <c:pt idx="525">
                  <c:v>43262</c:v>
                </c:pt>
                <c:pt idx="526">
                  <c:v>43263</c:v>
                </c:pt>
                <c:pt idx="527">
                  <c:v>43264</c:v>
                </c:pt>
                <c:pt idx="528">
                  <c:v>43265</c:v>
                </c:pt>
                <c:pt idx="529">
                  <c:v>43266</c:v>
                </c:pt>
                <c:pt idx="530">
                  <c:v>43267</c:v>
                </c:pt>
                <c:pt idx="531">
                  <c:v>43268</c:v>
                </c:pt>
                <c:pt idx="532">
                  <c:v>43269</c:v>
                </c:pt>
                <c:pt idx="533">
                  <c:v>43270</c:v>
                </c:pt>
                <c:pt idx="534">
                  <c:v>43271</c:v>
                </c:pt>
                <c:pt idx="535">
                  <c:v>43272</c:v>
                </c:pt>
                <c:pt idx="536">
                  <c:v>43273</c:v>
                </c:pt>
                <c:pt idx="537">
                  <c:v>43274</c:v>
                </c:pt>
                <c:pt idx="538">
                  <c:v>43275</c:v>
                </c:pt>
                <c:pt idx="539">
                  <c:v>43276</c:v>
                </c:pt>
                <c:pt idx="540">
                  <c:v>43277</c:v>
                </c:pt>
                <c:pt idx="541">
                  <c:v>43278</c:v>
                </c:pt>
                <c:pt idx="542">
                  <c:v>43279</c:v>
                </c:pt>
                <c:pt idx="543">
                  <c:v>43280</c:v>
                </c:pt>
                <c:pt idx="544">
                  <c:v>43281</c:v>
                </c:pt>
                <c:pt idx="545">
                  <c:v>43282</c:v>
                </c:pt>
                <c:pt idx="546">
                  <c:v>43283</c:v>
                </c:pt>
                <c:pt idx="547">
                  <c:v>43284</c:v>
                </c:pt>
                <c:pt idx="548">
                  <c:v>43285</c:v>
                </c:pt>
                <c:pt idx="549">
                  <c:v>43286</c:v>
                </c:pt>
                <c:pt idx="550">
                  <c:v>43287</c:v>
                </c:pt>
                <c:pt idx="551">
                  <c:v>43288</c:v>
                </c:pt>
                <c:pt idx="552">
                  <c:v>43289</c:v>
                </c:pt>
                <c:pt idx="553">
                  <c:v>43290</c:v>
                </c:pt>
                <c:pt idx="554">
                  <c:v>43291</c:v>
                </c:pt>
                <c:pt idx="555">
                  <c:v>43292</c:v>
                </c:pt>
                <c:pt idx="556">
                  <c:v>43293</c:v>
                </c:pt>
                <c:pt idx="557">
                  <c:v>43294</c:v>
                </c:pt>
                <c:pt idx="558">
                  <c:v>43295</c:v>
                </c:pt>
                <c:pt idx="559">
                  <c:v>43296</c:v>
                </c:pt>
                <c:pt idx="560">
                  <c:v>43297</c:v>
                </c:pt>
                <c:pt idx="561">
                  <c:v>43298</c:v>
                </c:pt>
                <c:pt idx="562">
                  <c:v>43299</c:v>
                </c:pt>
                <c:pt idx="563">
                  <c:v>43300</c:v>
                </c:pt>
                <c:pt idx="564">
                  <c:v>43301</c:v>
                </c:pt>
                <c:pt idx="565">
                  <c:v>43302</c:v>
                </c:pt>
                <c:pt idx="566">
                  <c:v>43303</c:v>
                </c:pt>
                <c:pt idx="567">
                  <c:v>43304</c:v>
                </c:pt>
                <c:pt idx="568">
                  <c:v>43305</c:v>
                </c:pt>
                <c:pt idx="569">
                  <c:v>43306</c:v>
                </c:pt>
                <c:pt idx="570">
                  <c:v>43307</c:v>
                </c:pt>
                <c:pt idx="571">
                  <c:v>43308</c:v>
                </c:pt>
                <c:pt idx="572">
                  <c:v>43309</c:v>
                </c:pt>
                <c:pt idx="573">
                  <c:v>43310</c:v>
                </c:pt>
                <c:pt idx="574">
                  <c:v>43311</c:v>
                </c:pt>
                <c:pt idx="575">
                  <c:v>43312</c:v>
                </c:pt>
                <c:pt idx="576">
                  <c:v>43313</c:v>
                </c:pt>
                <c:pt idx="577">
                  <c:v>43314</c:v>
                </c:pt>
                <c:pt idx="578">
                  <c:v>43315</c:v>
                </c:pt>
                <c:pt idx="579">
                  <c:v>43316</c:v>
                </c:pt>
                <c:pt idx="580">
                  <c:v>43317</c:v>
                </c:pt>
                <c:pt idx="581">
                  <c:v>43318</c:v>
                </c:pt>
                <c:pt idx="582">
                  <c:v>43319</c:v>
                </c:pt>
                <c:pt idx="583">
                  <c:v>43320</c:v>
                </c:pt>
                <c:pt idx="584">
                  <c:v>43321</c:v>
                </c:pt>
                <c:pt idx="585">
                  <c:v>43322</c:v>
                </c:pt>
                <c:pt idx="586">
                  <c:v>43323</c:v>
                </c:pt>
                <c:pt idx="587">
                  <c:v>43324</c:v>
                </c:pt>
                <c:pt idx="588">
                  <c:v>43325</c:v>
                </c:pt>
                <c:pt idx="589">
                  <c:v>43326</c:v>
                </c:pt>
                <c:pt idx="590">
                  <c:v>43327</c:v>
                </c:pt>
                <c:pt idx="591">
                  <c:v>43328</c:v>
                </c:pt>
                <c:pt idx="592">
                  <c:v>43329</c:v>
                </c:pt>
                <c:pt idx="593">
                  <c:v>43330</c:v>
                </c:pt>
                <c:pt idx="594">
                  <c:v>43331</c:v>
                </c:pt>
                <c:pt idx="595">
                  <c:v>43332</c:v>
                </c:pt>
                <c:pt idx="596">
                  <c:v>43333</c:v>
                </c:pt>
                <c:pt idx="597">
                  <c:v>43334</c:v>
                </c:pt>
                <c:pt idx="598">
                  <c:v>43335</c:v>
                </c:pt>
                <c:pt idx="599">
                  <c:v>43336</c:v>
                </c:pt>
                <c:pt idx="600">
                  <c:v>43337</c:v>
                </c:pt>
                <c:pt idx="601">
                  <c:v>43338</c:v>
                </c:pt>
                <c:pt idx="602">
                  <c:v>43339</c:v>
                </c:pt>
                <c:pt idx="603">
                  <c:v>43340</c:v>
                </c:pt>
                <c:pt idx="604">
                  <c:v>43341</c:v>
                </c:pt>
                <c:pt idx="605">
                  <c:v>43342</c:v>
                </c:pt>
                <c:pt idx="606">
                  <c:v>43343</c:v>
                </c:pt>
                <c:pt idx="607">
                  <c:v>43344</c:v>
                </c:pt>
                <c:pt idx="608">
                  <c:v>43345</c:v>
                </c:pt>
                <c:pt idx="609">
                  <c:v>43346</c:v>
                </c:pt>
                <c:pt idx="610">
                  <c:v>43347</c:v>
                </c:pt>
                <c:pt idx="611">
                  <c:v>43348</c:v>
                </c:pt>
                <c:pt idx="612">
                  <c:v>43349</c:v>
                </c:pt>
                <c:pt idx="613">
                  <c:v>43350</c:v>
                </c:pt>
                <c:pt idx="614">
                  <c:v>43351</c:v>
                </c:pt>
                <c:pt idx="615">
                  <c:v>43352</c:v>
                </c:pt>
                <c:pt idx="616">
                  <c:v>43353</c:v>
                </c:pt>
                <c:pt idx="617">
                  <c:v>43354</c:v>
                </c:pt>
                <c:pt idx="618">
                  <c:v>43355</c:v>
                </c:pt>
                <c:pt idx="619">
                  <c:v>43356</c:v>
                </c:pt>
                <c:pt idx="620">
                  <c:v>43357</c:v>
                </c:pt>
                <c:pt idx="621">
                  <c:v>43358</c:v>
                </c:pt>
                <c:pt idx="622">
                  <c:v>43359</c:v>
                </c:pt>
                <c:pt idx="623">
                  <c:v>43360</c:v>
                </c:pt>
                <c:pt idx="624">
                  <c:v>43361</c:v>
                </c:pt>
                <c:pt idx="625">
                  <c:v>43362</c:v>
                </c:pt>
                <c:pt idx="626">
                  <c:v>43363</c:v>
                </c:pt>
                <c:pt idx="627">
                  <c:v>43364</c:v>
                </c:pt>
                <c:pt idx="628">
                  <c:v>43365</c:v>
                </c:pt>
                <c:pt idx="629">
                  <c:v>43366</c:v>
                </c:pt>
                <c:pt idx="630">
                  <c:v>43367</c:v>
                </c:pt>
                <c:pt idx="631">
                  <c:v>43368</c:v>
                </c:pt>
                <c:pt idx="632">
                  <c:v>43369</c:v>
                </c:pt>
                <c:pt idx="633">
                  <c:v>43370</c:v>
                </c:pt>
                <c:pt idx="634">
                  <c:v>43371</c:v>
                </c:pt>
                <c:pt idx="635">
                  <c:v>43372</c:v>
                </c:pt>
                <c:pt idx="636">
                  <c:v>43373</c:v>
                </c:pt>
                <c:pt idx="637">
                  <c:v>43374</c:v>
                </c:pt>
                <c:pt idx="638">
                  <c:v>43375</c:v>
                </c:pt>
                <c:pt idx="639">
                  <c:v>43376</c:v>
                </c:pt>
                <c:pt idx="640">
                  <c:v>43377</c:v>
                </c:pt>
                <c:pt idx="641">
                  <c:v>43378</c:v>
                </c:pt>
                <c:pt idx="642">
                  <c:v>43379</c:v>
                </c:pt>
                <c:pt idx="643">
                  <c:v>43380</c:v>
                </c:pt>
                <c:pt idx="644">
                  <c:v>43381</c:v>
                </c:pt>
                <c:pt idx="645">
                  <c:v>43382</c:v>
                </c:pt>
                <c:pt idx="646">
                  <c:v>43383</c:v>
                </c:pt>
                <c:pt idx="647">
                  <c:v>43384</c:v>
                </c:pt>
                <c:pt idx="648">
                  <c:v>43385</c:v>
                </c:pt>
                <c:pt idx="649">
                  <c:v>43386</c:v>
                </c:pt>
                <c:pt idx="650">
                  <c:v>43387</c:v>
                </c:pt>
                <c:pt idx="651">
                  <c:v>43388</c:v>
                </c:pt>
                <c:pt idx="652">
                  <c:v>43389</c:v>
                </c:pt>
                <c:pt idx="653">
                  <c:v>43390</c:v>
                </c:pt>
                <c:pt idx="654">
                  <c:v>43391</c:v>
                </c:pt>
                <c:pt idx="655">
                  <c:v>43392</c:v>
                </c:pt>
                <c:pt idx="656">
                  <c:v>43393</c:v>
                </c:pt>
                <c:pt idx="657">
                  <c:v>43394</c:v>
                </c:pt>
                <c:pt idx="658">
                  <c:v>43395</c:v>
                </c:pt>
                <c:pt idx="659">
                  <c:v>43396</c:v>
                </c:pt>
                <c:pt idx="660">
                  <c:v>43397</c:v>
                </c:pt>
                <c:pt idx="661">
                  <c:v>43398</c:v>
                </c:pt>
                <c:pt idx="662">
                  <c:v>43399</c:v>
                </c:pt>
                <c:pt idx="663">
                  <c:v>43400</c:v>
                </c:pt>
                <c:pt idx="664">
                  <c:v>43401</c:v>
                </c:pt>
                <c:pt idx="665">
                  <c:v>43402</c:v>
                </c:pt>
                <c:pt idx="666">
                  <c:v>43403</c:v>
                </c:pt>
                <c:pt idx="667">
                  <c:v>43404</c:v>
                </c:pt>
                <c:pt idx="668">
                  <c:v>43405</c:v>
                </c:pt>
                <c:pt idx="669">
                  <c:v>43406</c:v>
                </c:pt>
                <c:pt idx="670">
                  <c:v>43407</c:v>
                </c:pt>
                <c:pt idx="671">
                  <c:v>43408</c:v>
                </c:pt>
                <c:pt idx="672">
                  <c:v>43409</c:v>
                </c:pt>
                <c:pt idx="673">
                  <c:v>43410</c:v>
                </c:pt>
                <c:pt idx="674">
                  <c:v>43411</c:v>
                </c:pt>
                <c:pt idx="675">
                  <c:v>43412</c:v>
                </c:pt>
                <c:pt idx="676">
                  <c:v>43413</c:v>
                </c:pt>
                <c:pt idx="677">
                  <c:v>43414</c:v>
                </c:pt>
                <c:pt idx="678">
                  <c:v>43415</c:v>
                </c:pt>
                <c:pt idx="679">
                  <c:v>43416</c:v>
                </c:pt>
                <c:pt idx="680">
                  <c:v>43417</c:v>
                </c:pt>
                <c:pt idx="681">
                  <c:v>43418</c:v>
                </c:pt>
                <c:pt idx="682">
                  <c:v>43419</c:v>
                </c:pt>
                <c:pt idx="683">
                  <c:v>43420</c:v>
                </c:pt>
                <c:pt idx="684">
                  <c:v>43421</c:v>
                </c:pt>
                <c:pt idx="685">
                  <c:v>43422</c:v>
                </c:pt>
                <c:pt idx="686">
                  <c:v>43423</c:v>
                </c:pt>
                <c:pt idx="687">
                  <c:v>43424</c:v>
                </c:pt>
                <c:pt idx="688">
                  <c:v>43425</c:v>
                </c:pt>
                <c:pt idx="689">
                  <c:v>43426</c:v>
                </c:pt>
                <c:pt idx="690">
                  <c:v>43427</c:v>
                </c:pt>
                <c:pt idx="691">
                  <c:v>43428</c:v>
                </c:pt>
                <c:pt idx="692">
                  <c:v>43429</c:v>
                </c:pt>
                <c:pt idx="693">
                  <c:v>43430</c:v>
                </c:pt>
                <c:pt idx="694">
                  <c:v>43431</c:v>
                </c:pt>
                <c:pt idx="695">
                  <c:v>43432</c:v>
                </c:pt>
                <c:pt idx="696">
                  <c:v>43433</c:v>
                </c:pt>
                <c:pt idx="697">
                  <c:v>43434</c:v>
                </c:pt>
                <c:pt idx="698">
                  <c:v>43435</c:v>
                </c:pt>
                <c:pt idx="699">
                  <c:v>43436</c:v>
                </c:pt>
                <c:pt idx="700">
                  <c:v>43437</c:v>
                </c:pt>
                <c:pt idx="701">
                  <c:v>43438</c:v>
                </c:pt>
                <c:pt idx="702">
                  <c:v>43439</c:v>
                </c:pt>
                <c:pt idx="703">
                  <c:v>43440</c:v>
                </c:pt>
                <c:pt idx="704">
                  <c:v>43441</c:v>
                </c:pt>
                <c:pt idx="705">
                  <c:v>43442</c:v>
                </c:pt>
                <c:pt idx="706">
                  <c:v>43443</c:v>
                </c:pt>
                <c:pt idx="707">
                  <c:v>43444</c:v>
                </c:pt>
                <c:pt idx="708">
                  <c:v>43445</c:v>
                </c:pt>
                <c:pt idx="709">
                  <c:v>43446</c:v>
                </c:pt>
                <c:pt idx="710">
                  <c:v>43447</c:v>
                </c:pt>
                <c:pt idx="711">
                  <c:v>43448</c:v>
                </c:pt>
                <c:pt idx="712">
                  <c:v>43449</c:v>
                </c:pt>
                <c:pt idx="713">
                  <c:v>43450</c:v>
                </c:pt>
                <c:pt idx="714">
                  <c:v>43451</c:v>
                </c:pt>
                <c:pt idx="715">
                  <c:v>43452</c:v>
                </c:pt>
                <c:pt idx="716">
                  <c:v>43453</c:v>
                </c:pt>
                <c:pt idx="717">
                  <c:v>43454</c:v>
                </c:pt>
                <c:pt idx="718">
                  <c:v>43455</c:v>
                </c:pt>
                <c:pt idx="719">
                  <c:v>43456</c:v>
                </c:pt>
                <c:pt idx="720">
                  <c:v>43457</c:v>
                </c:pt>
                <c:pt idx="721">
                  <c:v>43458</c:v>
                </c:pt>
                <c:pt idx="722">
                  <c:v>43459</c:v>
                </c:pt>
                <c:pt idx="723">
                  <c:v>43460</c:v>
                </c:pt>
                <c:pt idx="724">
                  <c:v>43461</c:v>
                </c:pt>
                <c:pt idx="725">
                  <c:v>43462</c:v>
                </c:pt>
                <c:pt idx="726">
                  <c:v>43463</c:v>
                </c:pt>
                <c:pt idx="727">
                  <c:v>43464</c:v>
                </c:pt>
                <c:pt idx="728">
                  <c:v>43465</c:v>
                </c:pt>
                <c:pt idx="729">
                  <c:v>43466</c:v>
                </c:pt>
                <c:pt idx="730">
                  <c:v>43467</c:v>
                </c:pt>
                <c:pt idx="731">
                  <c:v>43468</c:v>
                </c:pt>
                <c:pt idx="732">
                  <c:v>43469</c:v>
                </c:pt>
                <c:pt idx="733">
                  <c:v>43470</c:v>
                </c:pt>
                <c:pt idx="734">
                  <c:v>43471</c:v>
                </c:pt>
                <c:pt idx="735">
                  <c:v>43472</c:v>
                </c:pt>
                <c:pt idx="736">
                  <c:v>43473</c:v>
                </c:pt>
                <c:pt idx="737">
                  <c:v>43474</c:v>
                </c:pt>
                <c:pt idx="738">
                  <c:v>43475</c:v>
                </c:pt>
                <c:pt idx="739">
                  <c:v>43476</c:v>
                </c:pt>
                <c:pt idx="740">
                  <c:v>43477</c:v>
                </c:pt>
                <c:pt idx="741">
                  <c:v>43478</c:v>
                </c:pt>
                <c:pt idx="742">
                  <c:v>43479</c:v>
                </c:pt>
                <c:pt idx="743">
                  <c:v>43480</c:v>
                </c:pt>
                <c:pt idx="744">
                  <c:v>43481</c:v>
                </c:pt>
                <c:pt idx="745">
                  <c:v>43482</c:v>
                </c:pt>
                <c:pt idx="746">
                  <c:v>43483</c:v>
                </c:pt>
                <c:pt idx="747">
                  <c:v>43484</c:v>
                </c:pt>
                <c:pt idx="748">
                  <c:v>43485</c:v>
                </c:pt>
                <c:pt idx="749">
                  <c:v>43486</c:v>
                </c:pt>
                <c:pt idx="750">
                  <c:v>43487</c:v>
                </c:pt>
                <c:pt idx="751">
                  <c:v>43488</c:v>
                </c:pt>
                <c:pt idx="752">
                  <c:v>43489</c:v>
                </c:pt>
                <c:pt idx="753">
                  <c:v>43490</c:v>
                </c:pt>
                <c:pt idx="754">
                  <c:v>43491</c:v>
                </c:pt>
                <c:pt idx="755">
                  <c:v>43492</c:v>
                </c:pt>
                <c:pt idx="756">
                  <c:v>43493</c:v>
                </c:pt>
                <c:pt idx="757">
                  <c:v>43494</c:v>
                </c:pt>
                <c:pt idx="758">
                  <c:v>43495</c:v>
                </c:pt>
                <c:pt idx="759">
                  <c:v>43496</c:v>
                </c:pt>
                <c:pt idx="760">
                  <c:v>43497</c:v>
                </c:pt>
                <c:pt idx="761">
                  <c:v>43498</c:v>
                </c:pt>
                <c:pt idx="762">
                  <c:v>43499</c:v>
                </c:pt>
                <c:pt idx="763">
                  <c:v>43500</c:v>
                </c:pt>
                <c:pt idx="764">
                  <c:v>43501</c:v>
                </c:pt>
                <c:pt idx="765">
                  <c:v>43502</c:v>
                </c:pt>
                <c:pt idx="766">
                  <c:v>43503</c:v>
                </c:pt>
                <c:pt idx="767">
                  <c:v>43504</c:v>
                </c:pt>
                <c:pt idx="768">
                  <c:v>43505</c:v>
                </c:pt>
                <c:pt idx="769">
                  <c:v>43506</c:v>
                </c:pt>
                <c:pt idx="770">
                  <c:v>43507</c:v>
                </c:pt>
                <c:pt idx="771">
                  <c:v>43508</c:v>
                </c:pt>
                <c:pt idx="772">
                  <c:v>43509</c:v>
                </c:pt>
                <c:pt idx="773">
                  <c:v>43510</c:v>
                </c:pt>
                <c:pt idx="774">
                  <c:v>43511</c:v>
                </c:pt>
                <c:pt idx="775">
                  <c:v>43512</c:v>
                </c:pt>
                <c:pt idx="776">
                  <c:v>43513</c:v>
                </c:pt>
                <c:pt idx="777">
                  <c:v>43514</c:v>
                </c:pt>
                <c:pt idx="778">
                  <c:v>43515</c:v>
                </c:pt>
                <c:pt idx="779">
                  <c:v>43516</c:v>
                </c:pt>
                <c:pt idx="780">
                  <c:v>43517</c:v>
                </c:pt>
                <c:pt idx="781">
                  <c:v>43518</c:v>
                </c:pt>
                <c:pt idx="782">
                  <c:v>43519</c:v>
                </c:pt>
                <c:pt idx="783">
                  <c:v>43520</c:v>
                </c:pt>
                <c:pt idx="784">
                  <c:v>43521</c:v>
                </c:pt>
                <c:pt idx="785">
                  <c:v>43522</c:v>
                </c:pt>
                <c:pt idx="786">
                  <c:v>43523</c:v>
                </c:pt>
                <c:pt idx="787">
                  <c:v>43524</c:v>
                </c:pt>
                <c:pt idx="788">
                  <c:v>43525</c:v>
                </c:pt>
                <c:pt idx="789">
                  <c:v>43526</c:v>
                </c:pt>
                <c:pt idx="790">
                  <c:v>43527</c:v>
                </c:pt>
                <c:pt idx="791">
                  <c:v>43528</c:v>
                </c:pt>
                <c:pt idx="792">
                  <c:v>43529</c:v>
                </c:pt>
                <c:pt idx="793">
                  <c:v>43530</c:v>
                </c:pt>
                <c:pt idx="794">
                  <c:v>43531</c:v>
                </c:pt>
                <c:pt idx="795">
                  <c:v>43532</c:v>
                </c:pt>
                <c:pt idx="796">
                  <c:v>43533</c:v>
                </c:pt>
                <c:pt idx="797">
                  <c:v>43534</c:v>
                </c:pt>
                <c:pt idx="798">
                  <c:v>43535</c:v>
                </c:pt>
                <c:pt idx="799">
                  <c:v>43536</c:v>
                </c:pt>
                <c:pt idx="800">
                  <c:v>43537</c:v>
                </c:pt>
                <c:pt idx="801">
                  <c:v>43538</c:v>
                </c:pt>
                <c:pt idx="802">
                  <c:v>43539</c:v>
                </c:pt>
                <c:pt idx="803">
                  <c:v>43540</c:v>
                </c:pt>
                <c:pt idx="804">
                  <c:v>43541</c:v>
                </c:pt>
                <c:pt idx="805">
                  <c:v>43542</c:v>
                </c:pt>
                <c:pt idx="806">
                  <c:v>43543</c:v>
                </c:pt>
                <c:pt idx="807">
                  <c:v>43544</c:v>
                </c:pt>
                <c:pt idx="808">
                  <c:v>43545</c:v>
                </c:pt>
                <c:pt idx="809">
                  <c:v>43546</c:v>
                </c:pt>
                <c:pt idx="810">
                  <c:v>43547</c:v>
                </c:pt>
                <c:pt idx="811">
                  <c:v>43548</c:v>
                </c:pt>
                <c:pt idx="812">
                  <c:v>43549</c:v>
                </c:pt>
                <c:pt idx="813">
                  <c:v>43550</c:v>
                </c:pt>
                <c:pt idx="814">
                  <c:v>43551</c:v>
                </c:pt>
                <c:pt idx="815">
                  <c:v>43552</c:v>
                </c:pt>
                <c:pt idx="816">
                  <c:v>43553</c:v>
                </c:pt>
                <c:pt idx="817">
                  <c:v>43554</c:v>
                </c:pt>
                <c:pt idx="818">
                  <c:v>43555</c:v>
                </c:pt>
                <c:pt idx="819">
                  <c:v>43556</c:v>
                </c:pt>
                <c:pt idx="820">
                  <c:v>43557</c:v>
                </c:pt>
                <c:pt idx="821">
                  <c:v>43558</c:v>
                </c:pt>
                <c:pt idx="822">
                  <c:v>43559</c:v>
                </c:pt>
                <c:pt idx="823">
                  <c:v>43560</c:v>
                </c:pt>
                <c:pt idx="824">
                  <c:v>43561</c:v>
                </c:pt>
                <c:pt idx="825">
                  <c:v>43562</c:v>
                </c:pt>
                <c:pt idx="826">
                  <c:v>43563</c:v>
                </c:pt>
                <c:pt idx="827">
                  <c:v>43564</c:v>
                </c:pt>
                <c:pt idx="828">
                  <c:v>43565</c:v>
                </c:pt>
                <c:pt idx="829">
                  <c:v>43566</c:v>
                </c:pt>
                <c:pt idx="830">
                  <c:v>43567</c:v>
                </c:pt>
                <c:pt idx="831">
                  <c:v>43568</c:v>
                </c:pt>
                <c:pt idx="832">
                  <c:v>43569</c:v>
                </c:pt>
                <c:pt idx="833">
                  <c:v>43570</c:v>
                </c:pt>
                <c:pt idx="834">
                  <c:v>43571</c:v>
                </c:pt>
                <c:pt idx="835">
                  <c:v>43572</c:v>
                </c:pt>
                <c:pt idx="836">
                  <c:v>43573</c:v>
                </c:pt>
                <c:pt idx="837">
                  <c:v>43574</c:v>
                </c:pt>
                <c:pt idx="838">
                  <c:v>43575</c:v>
                </c:pt>
                <c:pt idx="839">
                  <c:v>43576</c:v>
                </c:pt>
                <c:pt idx="840">
                  <c:v>43577</c:v>
                </c:pt>
                <c:pt idx="841">
                  <c:v>43578</c:v>
                </c:pt>
                <c:pt idx="842">
                  <c:v>43579</c:v>
                </c:pt>
                <c:pt idx="843">
                  <c:v>43580</c:v>
                </c:pt>
                <c:pt idx="844">
                  <c:v>43581</c:v>
                </c:pt>
                <c:pt idx="845">
                  <c:v>43582</c:v>
                </c:pt>
                <c:pt idx="846">
                  <c:v>43583</c:v>
                </c:pt>
                <c:pt idx="847">
                  <c:v>43584</c:v>
                </c:pt>
                <c:pt idx="848">
                  <c:v>43585</c:v>
                </c:pt>
                <c:pt idx="849">
                  <c:v>43586</c:v>
                </c:pt>
                <c:pt idx="850">
                  <c:v>43587</c:v>
                </c:pt>
                <c:pt idx="851">
                  <c:v>43588</c:v>
                </c:pt>
                <c:pt idx="852">
                  <c:v>43589</c:v>
                </c:pt>
                <c:pt idx="853">
                  <c:v>43590</c:v>
                </c:pt>
                <c:pt idx="854">
                  <c:v>43591</c:v>
                </c:pt>
                <c:pt idx="855">
                  <c:v>43592</c:v>
                </c:pt>
                <c:pt idx="856">
                  <c:v>43593</c:v>
                </c:pt>
                <c:pt idx="857">
                  <c:v>43594</c:v>
                </c:pt>
                <c:pt idx="858">
                  <c:v>43595</c:v>
                </c:pt>
                <c:pt idx="859">
                  <c:v>43596</c:v>
                </c:pt>
                <c:pt idx="860">
                  <c:v>43597</c:v>
                </c:pt>
                <c:pt idx="861">
                  <c:v>43598</c:v>
                </c:pt>
                <c:pt idx="862">
                  <c:v>43599</c:v>
                </c:pt>
                <c:pt idx="863">
                  <c:v>43600</c:v>
                </c:pt>
                <c:pt idx="864">
                  <c:v>43601</c:v>
                </c:pt>
                <c:pt idx="865">
                  <c:v>43602</c:v>
                </c:pt>
                <c:pt idx="866">
                  <c:v>43603</c:v>
                </c:pt>
                <c:pt idx="867">
                  <c:v>43604</c:v>
                </c:pt>
                <c:pt idx="868">
                  <c:v>43605</c:v>
                </c:pt>
                <c:pt idx="869">
                  <c:v>43606</c:v>
                </c:pt>
                <c:pt idx="870">
                  <c:v>43607</c:v>
                </c:pt>
                <c:pt idx="871">
                  <c:v>43608</c:v>
                </c:pt>
                <c:pt idx="872">
                  <c:v>43609</c:v>
                </c:pt>
                <c:pt idx="873">
                  <c:v>43610</c:v>
                </c:pt>
                <c:pt idx="874">
                  <c:v>43611</c:v>
                </c:pt>
                <c:pt idx="875">
                  <c:v>43612</c:v>
                </c:pt>
                <c:pt idx="876">
                  <c:v>43613</c:v>
                </c:pt>
                <c:pt idx="877">
                  <c:v>43614</c:v>
                </c:pt>
                <c:pt idx="878">
                  <c:v>43615</c:v>
                </c:pt>
                <c:pt idx="879">
                  <c:v>43616</c:v>
                </c:pt>
                <c:pt idx="880">
                  <c:v>43617</c:v>
                </c:pt>
                <c:pt idx="881">
                  <c:v>43618</c:v>
                </c:pt>
                <c:pt idx="882">
                  <c:v>43619</c:v>
                </c:pt>
                <c:pt idx="883">
                  <c:v>43620</c:v>
                </c:pt>
                <c:pt idx="884">
                  <c:v>43621</c:v>
                </c:pt>
                <c:pt idx="885">
                  <c:v>43622</c:v>
                </c:pt>
                <c:pt idx="886">
                  <c:v>43623</c:v>
                </c:pt>
                <c:pt idx="887">
                  <c:v>43624</c:v>
                </c:pt>
                <c:pt idx="888">
                  <c:v>43625</c:v>
                </c:pt>
                <c:pt idx="889">
                  <c:v>43626</c:v>
                </c:pt>
                <c:pt idx="890">
                  <c:v>43627</c:v>
                </c:pt>
                <c:pt idx="891">
                  <c:v>43628</c:v>
                </c:pt>
                <c:pt idx="892">
                  <c:v>43629</c:v>
                </c:pt>
                <c:pt idx="893">
                  <c:v>43630</c:v>
                </c:pt>
                <c:pt idx="894">
                  <c:v>43631</c:v>
                </c:pt>
                <c:pt idx="895">
                  <c:v>43632</c:v>
                </c:pt>
                <c:pt idx="896">
                  <c:v>43633</c:v>
                </c:pt>
                <c:pt idx="897">
                  <c:v>43634</c:v>
                </c:pt>
                <c:pt idx="898">
                  <c:v>43635</c:v>
                </c:pt>
                <c:pt idx="899">
                  <c:v>43636</c:v>
                </c:pt>
                <c:pt idx="900">
                  <c:v>43637</c:v>
                </c:pt>
                <c:pt idx="901">
                  <c:v>43638</c:v>
                </c:pt>
                <c:pt idx="902">
                  <c:v>43639</c:v>
                </c:pt>
                <c:pt idx="903">
                  <c:v>43640</c:v>
                </c:pt>
                <c:pt idx="904">
                  <c:v>43641</c:v>
                </c:pt>
                <c:pt idx="905">
                  <c:v>43642</c:v>
                </c:pt>
                <c:pt idx="906">
                  <c:v>43643</c:v>
                </c:pt>
                <c:pt idx="907">
                  <c:v>43644</c:v>
                </c:pt>
                <c:pt idx="908">
                  <c:v>43645</c:v>
                </c:pt>
                <c:pt idx="909">
                  <c:v>43646</c:v>
                </c:pt>
                <c:pt idx="910">
                  <c:v>43647</c:v>
                </c:pt>
                <c:pt idx="911">
                  <c:v>43648</c:v>
                </c:pt>
                <c:pt idx="912">
                  <c:v>43649</c:v>
                </c:pt>
                <c:pt idx="913">
                  <c:v>43650</c:v>
                </c:pt>
                <c:pt idx="914">
                  <c:v>43651</c:v>
                </c:pt>
                <c:pt idx="915">
                  <c:v>43652</c:v>
                </c:pt>
                <c:pt idx="916">
                  <c:v>43653</c:v>
                </c:pt>
                <c:pt idx="917">
                  <c:v>43654</c:v>
                </c:pt>
                <c:pt idx="918">
                  <c:v>43655</c:v>
                </c:pt>
                <c:pt idx="919">
                  <c:v>43656</c:v>
                </c:pt>
                <c:pt idx="920">
                  <c:v>43657</c:v>
                </c:pt>
                <c:pt idx="921">
                  <c:v>43658</c:v>
                </c:pt>
                <c:pt idx="922">
                  <c:v>43659</c:v>
                </c:pt>
                <c:pt idx="923">
                  <c:v>43660</c:v>
                </c:pt>
                <c:pt idx="924">
                  <c:v>43661</c:v>
                </c:pt>
                <c:pt idx="925">
                  <c:v>43662</c:v>
                </c:pt>
                <c:pt idx="926">
                  <c:v>43663</c:v>
                </c:pt>
                <c:pt idx="927">
                  <c:v>43664</c:v>
                </c:pt>
                <c:pt idx="928">
                  <c:v>43665</c:v>
                </c:pt>
                <c:pt idx="929">
                  <c:v>43666</c:v>
                </c:pt>
                <c:pt idx="930">
                  <c:v>43667</c:v>
                </c:pt>
                <c:pt idx="931">
                  <c:v>43668</c:v>
                </c:pt>
                <c:pt idx="932">
                  <c:v>43669</c:v>
                </c:pt>
                <c:pt idx="933">
                  <c:v>43670</c:v>
                </c:pt>
                <c:pt idx="934">
                  <c:v>43671</c:v>
                </c:pt>
                <c:pt idx="935">
                  <c:v>43672</c:v>
                </c:pt>
                <c:pt idx="936">
                  <c:v>43673</c:v>
                </c:pt>
                <c:pt idx="937">
                  <c:v>43674</c:v>
                </c:pt>
                <c:pt idx="938">
                  <c:v>43675</c:v>
                </c:pt>
                <c:pt idx="939">
                  <c:v>43676</c:v>
                </c:pt>
                <c:pt idx="940">
                  <c:v>43677</c:v>
                </c:pt>
                <c:pt idx="941">
                  <c:v>43678</c:v>
                </c:pt>
                <c:pt idx="942">
                  <c:v>43679</c:v>
                </c:pt>
                <c:pt idx="943">
                  <c:v>43680</c:v>
                </c:pt>
                <c:pt idx="944">
                  <c:v>43681</c:v>
                </c:pt>
                <c:pt idx="945">
                  <c:v>43682</c:v>
                </c:pt>
                <c:pt idx="946">
                  <c:v>43683</c:v>
                </c:pt>
                <c:pt idx="947">
                  <c:v>43684</c:v>
                </c:pt>
                <c:pt idx="948">
                  <c:v>43685</c:v>
                </c:pt>
                <c:pt idx="949">
                  <c:v>43686</c:v>
                </c:pt>
                <c:pt idx="950">
                  <c:v>43687</c:v>
                </c:pt>
                <c:pt idx="951">
                  <c:v>43688</c:v>
                </c:pt>
                <c:pt idx="952">
                  <c:v>43689</c:v>
                </c:pt>
                <c:pt idx="953">
                  <c:v>43690</c:v>
                </c:pt>
                <c:pt idx="954">
                  <c:v>43691</c:v>
                </c:pt>
                <c:pt idx="955">
                  <c:v>43692</c:v>
                </c:pt>
                <c:pt idx="956">
                  <c:v>43693</c:v>
                </c:pt>
                <c:pt idx="957">
                  <c:v>43694</c:v>
                </c:pt>
                <c:pt idx="958">
                  <c:v>43695</c:v>
                </c:pt>
                <c:pt idx="959">
                  <c:v>43696</c:v>
                </c:pt>
                <c:pt idx="960">
                  <c:v>43697</c:v>
                </c:pt>
                <c:pt idx="961">
                  <c:v>43698</c:v>
                </c:pt>
                <c:pt idx="962">
                  <c:v>43699</c:v>
                </c:pt>
                <c:pt idx="963">
                  <c:v>43700</c:v>
                </c:pt>
                <c:pt idx="964">
                  <c:v>43701</c:v>
                </c:pt>
                <c:pt idx="965">
                  <c:v>43702</c:v>
                </c:pt>
                <c:pt idx="966">
                  <c:v>43703</c:v>
                </c:pt>
                <c:pt idx="967">
                  <c:v>43704</c:v>
                </c:pt>
                <c:pt idx="968">
                  <c:v>43705</c:v>
                </c:pt>
                <c:pt idx="969">
                  <c:v>43706</c:v>
                </c:pt>
                <c:pt idx="970">
                  <c:v>43707</c:v>
                </c:pt>
                <c:pt idx="971">
                  <c:v>43708</c:v>
                </c:pt>
                <c:pt idx="972">
                  <c:v>43709</c:v>
                </c:pt>
                <c:pt idx="973">
                  <c:v>43710</c:v>
                </c:pt>
                <c:pt idx="974">
                  <c:v>43711</c:v>
                </c:pt>
                <c:pt idx="975">
                  <c:v>43712</c:v>
                </c:pt>
                <c:pt idx="976">
                  <c:v>43713</c:v>
                </c:pt>
                <c:pt idx="977">
                  <c:v>43714</c:v>
                </c:pt>
                <c:pt idx="978">
                  <c:v>43715</c:v>
                </c:pt>
                <c:pt idx="979">
                  <c:v>43716</c:v>
                </c:pt>
                <c:pt idx="980">
                  <c:v>43717</c:v>
                </c:pt>
                <c:pt idx="981">
                  <c:v>43718</c:v>
                </c:pt>
                <c:pt idx="982">
                  <c:v>43719</c:v>
                </c:pt>
                <c:pt idx="983">
                  <c:v>43720</c:v>
                </c:pt>
                <c:pt idx="984">
                  <c:v>43721</c:v>
                </c:pt>
                <c:pt idx="985">
                  <c:v>43722</c:v>
                </c:pt>
                <c:pt idx="986">
                  <c:v>43723</c:v>
                </c:pt>
                <c:pt idx="987">
                  <c:v>43724</c:v>
                </c:pt>
                <c:pt idx="988">
                  <c:v>43725</c:v>
                </c:pt>
                <c:pt idx="989">
                  <c:v>43726</c:v>
                </c:pt>
                <c:pt idx="990">
                  <c:v>43727</c:v>
                </c:pt>
                <c:pt idx="991">
                  <c:v>43728</c:v>
                </c:pt>
                <c:pt idx="992">
                  <c:v>43729</c:v>
                </c:pt>
                <c:pt idx="993">
                  <c:v>43730</c:v>
                </c:pt>
                <c:pt idx="994">
                  <c:v>43731</c:v>
                </c:pt>
                <c:pt idx="995">
                  <c:v>43732</c:v>
                </c:pt>
                <c:pt idx="996">
                  <c:v>43733</c:v>
                </c:pt>
                <c:pt idx="997">
                  <c:v>43734</c:v>
                </c:pt>
                <c:pt idx="998">
                  <c:v>43735</c:v>
                </c:pt>
                <c:pt idx="999">
                  <c:v>43736</c:v>
                </c:pt>
                <c:pt idx="1000">
                  <c:v>43737</c:v>
                </c:pt>
                <c:pt idx="1001">
                  <c:v>43738</c:v>
                </c:pt>
                <c:pt idx="1002">
                  <c:v>43739</c:v>
                </c:pt>
              </c:numCache>
            </c:numRef>
          </c:cat>
          <c:val>
            <c:numRef>
              <c:f>Sheet1!$E$2:$E$1005</c:f>
              <c:numCache>
                <c:formatCode>General</c:formatCode>
                <c:ptCount val="1004"/>
                <c:pt idx="0">
                  <c:v>6</c:v>
                </c:pt>
                <c:pt idx="1">
                  <c:v>14.4</c:v>
                </c:pt>
                <c:pt idx="2">
                  <c:v>6.2</c:v>
                </c:pt>
                <c:pt idx="3">
                  <c:v>1.4</c:v>
                </c:pt>
                <c:pt idx="4">
                  <c:v>4.0999999999999996</c:v>
                </c:pt>
                <c:pt idx="5">
                  <c:v>7</c:v>
                </c:pt>
                <c:pt idx="6">
                  <c:v>16</c:v>
                </c:pt>
                <c:pt idx="7">
                  <c:v>7.6</c:v>
                </c:pt>
                <c:pt idx="8">
                  <c:v>6.4</c:v>
                </c:pt>
                <c:pt idx="9">
                  <c:v>10</c:v>
                </c:pt>
                <c:pt idx="10">
                  <c:v>8.5</c:v>
                </c:pt>
                <c:pt idx="11">
                  <c:v>10.5</c:v>
                </c:pt>
                <c:pt idx="12">
                  <c:v>6.6</c:v>
                </c:pt>
                <c:pt idx="13">
                  <c:v>8.4</c:v>
                </c:pt>
                <c:pt idx="14">
                  <c:v>17.100000000000001</c:v>
                </c:pt>
                <c:pt idx="15">
                  <c:v>18.399999999999999</c:v>
                </c:pt>
                <c:pt idx="16">
                  <c:v>25.9</c:v>
                </c:pt>
                <c:pt idx="17">
                  <c:v>5.2</c:v>
                </c:pt>
                <c:pt idx="18">
                  <c:v>7</c:v>
                </c:pt>
                <c:pt idx="19">
                  <c:v>15.8</c:v>
                </c:pt>
                <c:pt idx="20">
                  <c:v>11.9</c:v>
                </c:pt>
                <c:pt idx="21">
                  <c:v>8</c:v>
                </c:pt>
                <c:pt idx="22">
                  <c:v>2.2999999999999998</c:v>
                </c:pt>
                <c:pt idx="23">
                  <c:v>3.2</c:v>
                </c:pt>
                <c:pt idx="24">
                  <c:v>3.9</c:v>
                </c:pt>
                <c:pt idx="25">
                  <c:v>2.4</c:v>
                </c:pt>
                <c:pt idx="26">
                  <c:v>1.4</c:v>
                </c:pt>
                <c:pt idx="27">
                  <c:v>4.7</c:v>
                </c:pt>
                <c:pt idx="28">
                  <c:v>7.4</c:v>
                </c:pt>
                <c:pt idx="29">
                  <c:v>7.5</c:v>
                </c:pt>
                <c:pt idx="30">
                  <c:v>6.3</c:v>
                </c:pt>
                <c:pt idx="31">
                  <c:v>3</c:v>
                </c:pt>
                <c:pt idx="32">
                  <c:v>3.5</c:v>
                </c:pt>
                <c:pt idx="33">
                  <c:v>11</c:v>
                </c:pt>
                <c:pt idx="34">
                  <c:v>7.5</c:v>
                </c:pt>
                <c:pt idx="35">
                  <c:v>10</c:v>
                </c:pt>
                <c:pt idx="36">
                  <c:v>10.9</c:v>
                </c:pt>
                <c:pt idx="37">
                  <c:v>8.1</c:v>
                </c:pt>
                <c:pt idx="38">
                  <c:v>6.8</c:v>
                </c:pt>
                <c:pt idx="39">
                  <c:v>4.2</c:v>
                </c:pt>
                <c:pt idx="40">
                  <c:v>6.8</c:v>
                </c:pt>
                <c:pt idx="41">
                  <c:v>8.4</c:v>
                </c:pt>
                <c:pt idx="42">
                  <c:v>15.4</c:v>
                </c:pt>
                <c:pt idx="43">
                  <c:v>3.2</c:v>
                </c:pt>
                <c:pt idx="44">
                  <c:v>9.6</c:v>
                </c:pt>
                <c:pt idx="45">
                  <c:v>4.5999999999999996</c:v>
                </c:pt>
                <c:pt idx="46">
                  <c:v>5.2</c:v>
                </c:pt>
                <c:pt idx="47">
                  <c:v>11.8</c:v>
                </c:pt>
                <c:pt idx="48">
                  <c:v>11.4</c:v>
                </c:pt>
                <c:pt idx="49">
                  <c:v>11.7</c:v>
                </c:pt>
                <c:pt idx="50">
                  <c:v>8.5</c:v>
                </c:pt>
                <c:pt idx="51">
                  <c:v>8.1999999999999993</c:v>
                </c:pt>
                <c:pt idx="52">
                  <c:v>10.7</c:v>
                </c:pt>
                <c:pt idx="53">
                  <c:v>8.5</c:v>
                </c:pt>
                <c:pt idx="54">
                  <c:v>7</c:v>
                </c:pt>
                <c:pt idx="55">
                  <c:v>6</c:v>
                </c:pt>
                <c:pt idx="56">
                  <c:v>5.4</c:v>
                </c:pt>
                <c:pt idx="57">
                  <c:v>8.6999999999999993</c:v>
                </c:pt>
                <c:pt idx="58">
                  <c:v>14</c:v>
                </c:pt>
                <c:pt idx="59">
                  <c:v>9.3000000000000007</c:v>
                </c:pt>
                <c:pt idx="60">
                  <c:v>2.6</c:v>
                </c:pt>
                <c:pt idx="61">
                  <c:v>6.2</c:v>
                </c:pt>
                <c:pt idx="62">
                  <c:v>6.8</c:v>
                </c:pt>
                <c:pt idx="63">
                  <c:v>6.7</c:v>
                </c:pt>
                <c:pt idx="64">
                  <c:v>16.899999999999999</c:v>
                </c:pt>
                <c:pt idx="65">
                  <c:v>17.2</c:v>
                </c:pt>
                <c:pt idx="66">
                  <c:v>2.9</c:v>
                </c:pt>
                <c:pt idx="67">
                  <c:v>5.4</c:v>
                </c:pt>
                <c:pt idx="68">
                  <c:v>4.3</c:v>
                </c:pt>
                <c:pt idx="69">
                  <c:v>4.5999999999999996</c:v>
                </c:pt>
                <c:pt idx="70">
                  <c:v>7.4</c:v>
                </c:pt>
                <c:pt idx="71">
                  <c:v>9.5</c:v>
                </c:pt>
                <c:pt idx="72">
                  <c:v>7.6</c:v>
                </c:pt>
                <c:pt idx="73">
                  <c:v>3.7</c:v>
                </c:pt>
                <c:pt idx="74">
                  <c:v>7.6</c:v>
                </c:pt>
                <c:pt idx="75">
                  <c:v>12.8</c:v>
                </c:pt>
                <c:pt idx="76">
                  <c:v>15.4</c:v>
                </c:pt>
                <c:pt idx="77">
                  <c:v>12</c:v>
                </c:pt>
                <c:pt idx="78">
                  <c:v>14.3</c:v>
                </c:pt>
                <c:pt idx="79">
                  <c:v>17</c:v>
                </c:pt>
                <c:pt idx="80">
                  <c:v>2</c:v>
                </c:pt>
                <c:pt idx="81">
                  <c:v>5.5</c:v>
                </c:pt>
                <c:pt idx="82">
                  <c:v>9.3000000000000007</c:v>
                </c:pt>
                <c:pt idx="83">
                  <c:v>10.8</c:v>
                </c:pt>
                <c:pt idx="84">
                  <c:v>16</c:v>
                </c:pt>
                <c:pt idx="85">
                  <c:v>6.3</c:v>
                </c:pt>
                <c:pt idx="86">
                  <c:v>14.1</c:v>
                </c:pt>
                <c:pt idx="87">
                  <c:v>3.4</c:v>
                </c:pt>
                <c:pt idx="88">
                  <c:v>5.9</c:v>
                </c:pt>
                <c:pt idx="89">
                  <c:v>4.9000000000000004</c:v>
                </c:pt>
                <c:pt idx="90">
                  <c:v>5.6</c:v>
                </c:pt>
                <c:pt idx="91">
                  <c:v>5.3</c:v>
                </c:pt>
                <c:pt idx="92">
                  <c:v>5.2</c:v>
                </c:pt>
                <c:pt idx="93">
                  <c:v>2.5</c:v>
                </c:pt>
                <c:pt idx="94">
                  <c:v>2.6</c:v>
                </c:pt>
                <c:pt idx="95">
                  <c:v>1</c:v>
                </c:pt>
                <c:pt idx="96">
                  <c:v>1.7</c:v>
                </c:pt>
                <c:pt idx="97">
                  <c:v>2.6</c:v>
                </c:pt>
                <c:pt idx="98">
                  <c:v>6.2</c:v>
                </c:pt>
                <c:pt idx="99">
                  <c:v>5.6</c:v>
                </c:pt>
                <c:pt idx="100">
                  <c:v>8.6999999999999993</c:v>
                </c:pt>
                <c:pt idx="101">
                  <c:v>5.6</c:v>
                </c:pt>
                <c:pt idx="102">
                  <c:v>6.5</c:v>
                </c:pt>
                <c:pt idx="103">
                  <c:v>8.9</c:v>
                </c:pt>
                <c:pt idx="104">
                  <c:v>9.5</c:v>
                </c:pt>
                <c:pt idx="105">
                  <c:v>6.7</c:v>
                </c:pt>
                <c:pt idx="106">
                  <c:v>1.9</c:v>
                </c:pt>
                <c:pt idx="107">
                  <c:v>2.5</c:v>
                </c:pt>
                <c:pt idx="108">
                  <c:v>5.6</c:v>
                </c:pt>
                <c:pt idx="109">
                  <c:v>2.8</c:v>
                </c:pt>
                <c:pt idx="110">
                  <c:v>2.9</c:v>
                </c:pt>
                <c:pt idx="111">
                  <c:v>3.3</c:v>
                </c:pt>
                <c:pt idx="112">
                  <c:v>2.7</c:v>
                </c:pt>
                <c:pt idx="113">
                  <c:v>4.7</c:v>
                </c:pt>
                <c:pt idx="114">
                  <c:v>2.9</c:v>
                </c:pt>
                <c:pt idx="115">
                  <c:v>1.5</c:v>
                </c:pt>
                <c:pt idx="116">
                  <c:v>9.9</c:v>
                </c:pt>
                <c:pt idx="117">
                  <c:v>12.1</c:v>
                </c:pt>
                <c:pt idx="118">
                  <c:v>5.6</c:v>
                </c:pt>
                <c:pt idx="119">
                  <c:v>8.3000000000000007</c:v>
                </c:pt>
                <c:pt idx="120">
                  <c:v>4.9000000000000004</c:v>
                </c:pt>
                <c:pt idx="121">
                  <c:v>3</c:v>
                </c:pt>
                <c:pt idx="122">
                  <c:v>1.4</c:v>
                </c:pt>
                <c:pt idx="123">
                  <c:v>5</c:v>
                </c:pt>
                <c:pt idx="124">
                  <c:v>1.2</c:v>
                </c:pt>
                <c:pt idx="125">
                  <c:v>1.4</c:v>
                </c:pt>
                <c:pt idx="126">
                  <c:v>1.3</c:v>
                </c:pt>
                <c:pt idx="127">
                  <c:v>2.2999999999999998</c:v>
                </c:pt>
                <c:pt idx="128">
                  <c:v>5.2</c:v>
                </c:pt>
                <c:pt idx="129">
                  <c:v>8</c:v>
                </c:pt>
                <c:pt idx="130">
                  <c:v>7</c:v>
                </c:pt>
                <c:pt idx="131">
                  <c:v>5.5</c:v>
                </c:pt>
                <c:pt idx="132">
                  <c:v>1.8</c:v>
                </c:pt>
                <c:pt idx="133">
                  <c:v>5</c:v>
                </c:pt>
                <c:pt idx="134">
                  <c:v>1.7</c:v>
                </c:pt>
                <c:pt idx="135">
                  <c:v>4.0999999999999996</c:v>
                </c:pt>
                <c:pt idx="136">
                  <c:v>7.7</c:v>
                </c:pt>
                <c:pt idx="137">
                  <c:v>7.6</c:v>
                </c:pt>
                <c:pt idx="138">
                  <c:v>6.5</c:v>
                </c:pt>
                <c:pt idx="139">
                  <c:v>7</c:v>
                </c:pt>
                <c:pt idx="140">
                  <c:v>6.2</c:v>
                </c:pt>
                <c:pt idx="141">
                  <c:v>3.8</c:v>
                </c:pt>
                <c:pt idx="142">
                  <c:v>6.8</c:v>
                </c:pt>
                <c:pt idx="143">
                  <c:v>2.6</c:v>
                </c:pt>
                <c:pt idx="144">
                  <c:v>0.8</c:v>
                </c:pt>
                <c:pt idx="145">
                  <c:v>1.6</c:v>
                </c:pt>
                <c:pt idx="146">
                  <c:v>8</c:v>
                </c:pt>
                <c:pt idx="147">
                  <c:v>7.7</c:v>
                </c:pt>
                <c:pt idx="148">
                  <c:v>5.3</c:v>
                </c:pt>
                <c:pt idx="149">
                  <c:v>5.5</c:v>
                </c:pt>
                <c:pt idx="150">
                  <c:v>6.4</c:v>
                </c:pt>
                <c:pt idx="151">
                  <c:v>7.8</c:v>
                </c:pt>
                <c:pt idx="152">
                  <c:v>11.1</c:v>
                </c:pt>
                <c:pt idx="153">
                  <c:v>12.6</c:v>
                </c:pt>
                <c:pt idx="154">
                  <c:v>5.5</c:v>
                </c:pt>
                <c:pt idx="155">
                  <c:v>5.7</c:v>
                </c:pt>
                <c:pt idx="156">
                  <c:v>4.2</c:v>
                </c:pt>
                <c:pt idx="157">
                  <c:v>4.5999999999999996</c:v>
                </c:pt>
                <c:pt idx="158">
                  <c:v>6.4</c:v>
                </c:pt>
                <c:pt idx="159">
                  <c:v>8.5</c:v>
                </c:pt>
                <c:pt idx="160">
                  <c:v>11.5</c:v>
                </c:pt>
                <c:pt idx="161">
                  <c:v>11.8</c:v>
                </c:pt>
                <c:pt idx="162">
                  <c:v>12.7</c:v>
                </c:pt>
                <c:pt idx="163">
                  <c:v>10.6</c:v>
                </c:pt>
                <c:pt idx="164">
                  <c:v>8.6999999999999993</c:v>
                </c:pt>
                <c:pt idx="165">
                  <c:v>5.9</c:v>
                </c:pt>
                <c:pt idx="166">
                  <c:v>6.2</c:v>
                </c:pt>
                <c:pt idx="167">
                  <c:v>5.0999999999999996</c:v>
                </c:pt>
                <c:pt idx="168">
                  <c:v>3.8</c:v>
                </c:pt>
                <c:pt idx="169">
                  <c:v>5.5</c:v>
                </c:pt>
                <c:pt idx="170">
                  <c:v>9</c:v>
                </c:pt>
                <c:pt idx="171">
                  <c:v>4.7</c:v>
                </c:pt>
                <c:pt idx="172">
                  <c:v>4.7</c:v>
                </c:pt>
                <c:pt idx="173">
                  <c:v>5.3</c:v>
                </c:pt>
                <c:pt idx="174">
                  <c:v>4.8</c:v>
                </c:pt>
                <c:pt idx="175">
                  <c:v>5.0999999999999996</c:v>
                </c:pt>
                <c:pt idx="176">
                  <c:v>5.0999999999999996</c:v>
                </c:pt>
                <c:pt idx="177">
                  <c:v>9.6</c:v>
                </c:pt>
                <c:pt idx="178">
                  <c:v>8.4</c:v>
                </c:pt>
                <c:pt idx="179">
                  <c:v>4.8</c:v>
                </c:pt>
                <c:pt idx="180">
                  <c:v>7.2</c:v>
                </c:pt>
                <c:pt idx="181">
                  <c:v>9.1</c:v>
                </c:pt>
                <c:pt idx="182">
                  <c:v>10.5</c:v>
                </c:pt>
                <c:pt idx="183">
                  <c:v>13.2</c:v>
                </c:pt>
                <c:pt idx="184">
                  <c:v>3.4</c:v>
                </c:pt>
                <c:pt idx="185">
                  <c:v>3.4</c:v>
                </c:pt>
                <c:pt idx="186">
                  <c:v>3</c:v>
                </c:pt>
                <c:pt idx="187">
                  <c:v>6.7</c:v>
                </c:pt>
                <c:pt idx="188">
                  <c:v>6</c:v>
                </c:pt>
                <c:pt idx="189">
                  <c:v>5.5</c:v>
                </c:pt>
                <c:pt idx="190">
                  <c:v>10.4</c:v>
                </c:pt>
                <c:pt idx="191">
                  <c:v>9.5</c:v>
                </c:pt>
                <c:pt idx="192">
                  <c:v>7</c:v>
                </c:pt>
                <c:pt idx="193">
                  <c:v>4.8</c:v>
                </c:pt>
                <c:pt idx="194">
                  <c:v>7.6</c:v>
                </c:pt>
                <c:pt idx="195">
                  <c:v>10.3</c:v>
                </c:pt>
                <c:pt idx="196">
                  <c:v>10.5</c:v>
                </c:pt>
                <c:pt idx="197">
                  <c:v>10.7</c:v>
                </c:pt>
                <c:pt idx="198">
                  <c:v>16.899999999999999</c:v>
                </c:pt>
                <c:pt idx="199">
                  <c:v>13</c:v>
                </c:pt>
                <c:pt idx="200">
                  <c:v>5</c:v>
                </c:pt>
                <c:pt idx="201">
                  <c:v>4.0999999999999996</c:v>
                </c:pt>
                <c:pt idx="202">
                  <c:v>4.0999999999999996</c:v>
                </c:pt>
                <c:pt idx="203">
                  <c:v>4</c:v>
                </c:pt>
                <c:pt idx="204">
                  <c:v>6.7</c:v>
                </c:pt>
                <c:pt idx="205">
                  <c:v>10.199999999999999</c:v>
                </c:pt>
                <c:pt idx="206">
                  <c:v>10.6</c:v>
                </c:pt>
                <c:pt idx="207">
                  <c:v>5.2</c:v>
                </c:pt>
                <c:pt idx="208">
                  <c:v>4.7</c:v>
                </c:pt>
                <c:pt idx="209">
                  <c:v>7.9</c:v>
                </c:pt>
                <c:pt idx="210">
                  <c:v>12.2</c:v>
                </c:pt>
                <c:pt idx="211">
                  <c:v>10.199999999999999</c:v>
                </c:pt>
                <c:pt idx="212">
                  <c:v>11.3</c:v>
                </c:pt>
                <c:pt idx="213">
                  <c:v>11.2</c:v>
                </c:pt>
                <c:pt idx="214">
                  <c:v>6.7</c:v>
                </c:pt>
                <c:pt idx="215">
                  <c:v>11.2</c:v>
                </c:pt>
                <c:pt idx="216">
                  <c:v>14.6</c:v>
                </c:pt>
                <c:pt idx="217">
                  <c:v>9.8000000000000007</c:v>
                </c:pt>
                <c:pt idx="218">
                  <c:v>8.6999999999999993</c:v>
                </c:pt>
                <c:pt idx="219">
                  <c:v>8.9</c:v>
                </c:pt>
                <c:pt idx="220">
                  <c:v>9.1</c:v>
                </c:pt>
                <c:pt idx="221">
                  <c:v>5.2</c:v>
                </c:pt>
                <c:pt idx="222">
                  <c:v>8</c:v>
                </c:pt>
                <c:pt idx="223">
                  <c:v>12.1</c:v>
                </c:pt>
                <c:pt idx="224">
                  <c:v>15</c:v>
                </c:pt>
                <c:pt idx="225">
                  <c:v>11.5</c:v>
                </c:pt>
                <c:pt idx="226">
                  <c:v>14.6</c:v>
                </c:pt>
                <c:pt idx="227">
                  <c:v>7.4</c:v>
                </c:pt>
                <c:pt idx="228">
                  <c:v>6.5</c:v>
                </c:pt>
                <c:pt idx="229">
                  <c:v>11.8</c:v>
                </c:pt>
                <c:pt idx="230">
                  <c:v>15.3</c:v>
                </c:pt>
                <c:pt idx="231">
                  <c:v>12.4</c:v>
                </c:pt>
                <c:pt idx="232">
                  <c:v>8.6999999999999993</c:v>
                </c:pt>
                <c:pt idx="233">
                  <c:v>9</c:v>
                </c:pt>
                <c:pt idx="234">
                  <c:v>8.9</c:v>
                </c:pt>
                <c:pt idx="235">
                  <c:v>9.8000000000000007</c:v>
                </c:pt>
                <c:pt idx="236">
                  <c:v>11</c:v>
                </c:pt>
                <c:pt idx="237">
                  <c:v>9.8000000000000007</c:v>
                </c:pt>
                <c:pt idx="238">
                  <c:v>8.6999999999999993</c:v>
                </c:pt>
                <c:pt idx="239">
                  <c:v>7.9</c:v>
                </c:pt>
                <c:pt idx="240">
                  <c:v>11.2</c:v>
                </c:pt>
                <c:pt idx="241">
                  <c:v>6.7</c:v>
                </c:pt>
                <c:pt idx="242">
                  <c:v>8</c:v>
                </c:pt>
                <c:pt idx="243">
                  <c:v>9</c:v>
                </c:pt>
                <c:pt idx="244">
                  <c:v>12.5</c:v>
                </c:pt>
                <c:pt idx="245">
                  <c:v>15.8</c:v>
                </c:pt>
                <c:pt idx="246">
                  <c:v>13</c:v>
                </c:pt>
                <c:pt idx="247">
                  <c:v>7.8</c:v>
                </c:pt>
                <c:pt idx="248">
                  <c:v>6.2</c:v>
                </c:pt>
                <c:pt idx="249">
                  <c:v>7.4</c:v>
                </c:pt>
                <c:pt idx="250">
                  <c:v>6.8</c:v>
                </c:pt>
                <c:pt idx="251">
                  <c:v>7.3</c:v>
                </c:pt>
                <c:pt idx="252">
                  <c:v>10.199999999999999</c:v>
                </c:pt>
                <c:pt idx="253">
                  <c:v>10.4</c:v>
                </c:pt>
                <c:pt idx="254">
                  <c:v>5</c:v>
                </c:pt>
                <c:pt idx="255">
                  <c:v>6.2</c:v>
                </c:pt>
                <c:pt idx="256">
                  <c:v>13</c:v>
                </c:pt>
                <c:pt idx="257">
                  <c:v>10.8</c:v>
                </c:pt>
                <c:pt idx="258">
                  <c:v>12.5</c:v>
                </c:pt>
                <c:pt idx="259">
                  <c:v>16.399999999999999</c:v>
                </c:pt>
                <c:pt idx="260">
                  <c:v>8.6</c:v>
                </c:pt>
                <c:pt idx="261">
                  <c:v>11</c:v>
                </c:pt>
                <c:pt idx="262">
                  <c:v>12.1</c:v>
                </c:pt>
                <c:pt idx="263">
                  <c:v>11.1</c:v>
                </c:pt>
                <c:pt idx="264">
                  <c:v>10.5</c:v>
                </c:pt>
                <c:pt idx="265">
                  <c:v>12.4</c:v>
                </c:pt>
                <c:pt idx="266">
                  <c:v>12</c:v>
                </c:pt>
                <c:pt idx="267">
                  <c:v>12.7</c:v>
                </c:pt>
                <c:pt idx="268">
                  <c:v>3</c:v>
                </c:pt>
                <c:pt idx="269">
                  <c:v>3.3</c:v>
                </c:pt>
                <c:pt idx="270">
                  <c:v>5</c:v>
                </c:pt>
                <c:pt idx="271">
                  <c:v>6.4</c:v>
                </c:pt>
                <c:pt idx="272">
                  <c:v>5.5</c:v>
                </c:pt>
                <c:pt idx="273">
                  <c:v>9.6999999999999993</c:v>
                </c:pt>
                <c:pt idx="274">
                  <c:v>6.2</c:v>
                </c:pt>
                <c:pt idx="275">
                  <c:v>9.3000000000000007</c:v>
                </c:pt>
                <c:pt idx="276">
                  <c:v>12.2</c:v>
                </c:pt>
                <c:pt idx="277">
                  <c:v>7.3</c:v>
                </c:pt>
                <c:pt idx="278">
                  <c:v>0.4</c:v>
                </c:pt>
                <c:pt idx="279">
                  <c:v>-0.3</c:v>
                </c:pt>
                <c:pt idx="280">
                  <c:v>1.1000000000000001</c:v>
                </c:pt>
                <c:pt idx="281">
                  <c:v>6.1</c:v>
                </c:pt>
                <c:pt idx="282">
                  <c:v>5.8</c:v>
                </c:pt>
                <c:pt idx="283">
                  <c:v>7</c:v>
                </c:pt>
                <c:pt idx="284">
                  <c:v>10.199999999999999</c:v>
                </c:pt>
                <c:pt idx="285">
                  <c:v>6.1</c:v>
                </c:pt>
                <c:pt idx="286">
                  <c:v>3.2</c:v>
                </c:pt>
                <c:pt idx="287">
                  <c:v>3.5</c:v>
                </c:pt>
                <c:pt idx="288">
                  <c:v>7.5</c:v>
                </c:pt>
                <c:pt idx="289">
                  <c:v>7.5</c:v>
                </c:pt>
                <c:pt idx="290">
                  <c:v>7.4</c:v>
                </c:pt>
                <c:pt idx="291">
                  <c:v>9.8000000000000007</c:v>
                </c:pt>
                <c:pt idx="292">
                  <c:v>10.9</c:v>
                </c:pt>
                <c:pt idx="293">
                  <c:v>6.7</c:v>
                </c:pt>
                <c:pt idx="294">
                  <c:v>2.5</c:v>
                </c:pt>
                <c:pt idx="295">
                  <c:v>4.8</c:v>
                </c:pt>
                <c:pt idx="296">
                  <c:v>5.9</c:v>
                </c:pt>
                <c:pt idx="297">
                  <c:v>7.2</c:v>
                </c:pt>
                <c:pt idx="298">
                  <c:v>7.7</c:v>
                </c:pt>
                <c:pt idx="299">
                  <c:v>1.2</c:v>
                </c:pt>
                <c:pt idx="300">
                  <c:v>2</c:v>
                </c:pt>
                <c:pt idx="301">
                  <c:v>5</c:v>
                </c:pt>
                <c:pt idx="302">
                  <c:v>11</c:v>
                </c:pt>
                <c:pt idx="303">
                  <c:v>12.5</c:v>
                </c:pt>
                <c:pt idx="304">
                  <c:v>6.5</c:v>
                </c:pt>
                <c:pt idx="305">
                  <c:v>6.9</c:v>
                </c:pt>
                <c:pt idx="306">
                  <c:v>6.1</c:v>
                </c:pt>
                <c:pt idx="307">
                  <c:v>4.9000000000000004</c:v>
                </c:pt>
                <c:pt idx="308">
                  <c:v>6.9</c:v>
                </c:pt>
                <c:pt idx="309">
                  <c:v>8</c:v>
                </c:pt>
                <c:pt idx="310">
                  <c:v>12</c:v>
                </c:pt>
                <c:pt idx="311">
                  <c:v>5.8</c:v>
                </c:pt>
                <c:pt idx="312">
                  <c:v>6</c:v>
                </c:pt>
                <c:pt idx="313">
                  <c:v>11.7</c:v>
                </c:pt>
                <c:pt idx="314">
                  <c:v>21</c:v>
                </c:pt>
                <c:pt idx="315">
                  <c:v>13.5</c:v>
                </c:pt>
                <c:pt idx="316">
                  <c:v>10.7</c:v>
                </c:pt>
                <c:pt idx="317">
                  <c:v>7.2</c:v>
                </c:pt>
                <c:pt idx="318">
                  <c:v>6.5</c:v>
                </c:pt>
                <c:pt idx="319">
                  <c:v>11</c:v>
                </c:pt>
                <c:pt idx="320">
                  <c:v>2.7</c:v>
                </c:pt>
                <c:pt idx="321">
                  <c:v>7.2</c:v>
                </c:pt>
                <c:pt idx="322">
                  <c:v>7.3</c:v>
                </c:pt>
                <c:pt idx="323">
                  <c:v>4.5</c:v>
                </c:pt>
                <c:pt idx="324">
                  <c:v>7.8</c:v>
                </c:pt>
                <c:pt idx="325">
                  <c:v>13.5</c:v>
                </c:pt>
                <c:pt idx="326">
                  <c:v>9.1999999999999993</c:v>
                </c:pt>
                <c:pt idx="327">
                  <c:v>3.2</c:v>
                </c:pt>
                <c:pt idx="328">
                  <c:v>9</c:v>
                </c:pt>
                <c:pt idx="329">
                  <c:v>20</c:v>
                </c:pt>
                <c:pt idx="330">
                  <c:v>15.7</c:v>
                </c:pt>
                <c:pt idx="331">
                  <c:v>3.2</c:v>
                </c:pt>
                <c:pt idx="332">
                  <c:v>4.9000000000000004</c:v>
                </c:pt>
                <c:pt idx="333">
                  <c:v>8.6</c:v>
                </c:pt>
                <c:pt idx="334">
                  <c:v>13.3</c:v>
                </c:pt>
                <c:pt idx="335">
                  <c:v>9</c:v>
                </c:pt>
                <c:pt idx="336">
                  <c:v>9.1999999999999993</c:v>
                </c:pt>
                <c:pt idx="337">
                  <c:v>5.2</c:v>
                </c:pt>
                <c:pt idx="338">
                  <c:v>2.4</c:v>
                </c:pt>
                <c:pt idx="339">
                  <c:v>4.5999999999999996</c:v>
                </c:pt>
                <c:pt idx="340">
                  <c:v>7.7</c:v>
                </c:pt>
                <c:pt idx="341">
                  <c:v>9.9</c:v>
                </c:pt>
                <c:pt idx="342">
                  <c:v>19.2</c:v>
                </c:pt>
                <c:pt idx="343">
                  <c:v>23.1</c:v>
                </c:pt>
                <c:pt idx="344">
                  <c:v>3.5</c:v>
                </c:pt>
                <c:pt idx="345">
                  <c:v>8.1999999999999993</c:v>
                </c:pt>
                <c:pt idx="346">
                  <c:v>11.2</c:v>
                </c:pt>
                <c:pt idx="347">
                  <c:v>12.5</c:v>
                </c:pt>
                <c:pt idx="348">
                  <c:v>14.7</c:v>
                </c:pt>
                <c:pt idx="349">
                  <c:v>8.6</c:v>
                </c:pt>
                <c:pt idx="350">
                  <c:v>7.1</c:v>
                </c:pt>
                <c:pt idx="351">
                  <c:v>3.5</c:v>
                </c:pt>
                <c:pt idx="352">
                  <c:v>7.6</c:v>
                </c:pt>
                <c:pt idx="353">
                  <c:v>8.6999999999999993</c:v>
                </c:pt>
                <c:pt idx="354">
                  <c:v>13.4</c:v>
                </c:pt>
                <c:pt idx="355">
                  <c:v>11.3</c:v>
                </c:pt>
                <c:pt idx="356">
                  <c:v>8</c:v>
                </c:pt>
                <c:pt idx="357">
                  <c:v>8.5</c:v>
                </c:pt>
                <c:pt idx="358">
                  <c:v>7.2</c:v>
                </c:pt>
                <c:pt idx="359">
                  <c:v>14</c:v>
                </c:pt>
                <c:pt idx="360">
                  <c:v>10.7</c:v>
                </c:pt>
                <c:pt idx="361">
                  <c:v>2.5</c:v>
                </c:pt>
                <c:pt idx="362">
                  <c:v>4.5</c:v>
                </c:pt>
                <c:pt idx="363">
                  <c:v>8.1999999999999993</c:v>
                </c:pt>
                <c:pt idx="364">
                  <c:v>12</c:v>
                </c:pt>
                <c:pt idx="365">
                  <c:v>9.1999999999999993</c:v>
                </c:pt>
                <c:pt idx="366">
                  <c:v>20.9</c:v>
                </c:pt>
                <c:pt idx="367">
                  <c:v>14.3</c:v>
                </c:pt>
                <c:pt idx="368">
                  <c:v>1.9</c:v>
                </c:pt>
                <c:pt idx="369">
                  <c:v>1</c:v>
                </c:pt>
                <c:pt idx="370">
                  <c:v>3.9</c:v>
                </c:pt>
                <c:pt idx="371">
                  <c:v>13.2</c:v>
                </c:pt>
                <c:pt idx="372">
                  <c:v>22.5</c:v>
                </c:pt>
                <c:pt idx="373">
                  <c:v>15.5</c:v>
                </c:pt>
                <c:pt idx="374">
                  <c:v>6.2</c:v>
                </c:pt>
                <c:pt idx="375">
                  <c:v>5.5</c:v>
                </c:pt>
                <c:pt idx="376">
                  <c:v>4.9000000000000004</c:v>
                </c:pt>
                <c:pt idx="377">
                  <c:v>8</c:v>
                </c:pt>
                <c:pt idx="378">
                  <c:v>9.8000000000000007</c:v>
                </c:pt>
                <c:pt idx="379">
                  <c:v>5.4</c:v>
                </c:pt>
                <c:pt idx="380">
                  <c:v>4</c:v>
                </c:pt>
                <c:pt idx="381">
                  <c:v>7.1</c:v>
                </c:pt>
                <c:pt idx="382">
                  <c:v>13.3</c:v>
                </c:pt>
                <c:pt idx="383">
                  <c:v>9.1999999999999993</c:v>
                </c:pt>
                <c:pt idx="384">
                  <c:v>7.9</c:v>
                </c:pt>
                <c:pt idx="385">
                  <c:v>12.9</c:v>
                </c:pt>
                <c:pt idx="386">
                  <c:v>5.4</c:v>
                </c:pt>
                <c:pt idx="387">
                  <c:v>6.2</c:v>
                </c:pt>
                <c:pt idx="388">
                  <c:v>7.6</c:v>
                </c:pt>
                <c:pt idx="389">
                  <c:v>5</c:v>
                </c:pt>
                <c:pt idx="390">
                  <c:v>6.8</c:v>
                </c:pt>
                <c:pt idx="391">
                  <c:v>8.5</c:v>
                </c:pt>
                <c:pt idx="392">
                  <c:v>5</c:v>
                </c:pt>
                <c:pt idx="393">
                  <c:v>13</c:v>
                </c:pt>
                <c:pt idx="394">
                  <c:v>12.6</c:v>
                </c:pt>
                <c:pt idx="395">
                  <c:v>11.2</c:v>
                </c:pt>
                <c:pt idx="396">
                  <c:v>17.399999999999999</c:v>
                </c:pt>
                <c:pt idx="397">
                  <c:v>22.4</c:v>
                </c:pt>
                <c:pt idx="398">
                  <c:v>19.7</c:v>
                </c:pt>
                <c:pt idx="399">
                  <c:v>8.1999999999999993</c:v>
                </c:pt>
                <c:pt idx="400">
                  <c:v>11</c:v>
                </c:pt>
                <c:pt idx="401">
                  <c:v>11</c:v>
                </c:pt>
                <c:pt idx="402">
                  <c:v>9.1</c:v>
                </c:pt>
                <c:pt idx="403">
                  <c:v>1.8</c:v>
                </c:pt>
                <c:pt idx="404">
                  <c:v>7.1</c:v>
                </c:pt>
                <c:pt idx="405">
                  <c:v>7.1</c:v>
                </c:pt>
                <c:pt idx="406">
                  <c:v>7.8</c:v>
                </c:pt>
                <c:pt idx="407">
                  <c:v>6.8</c:v>
                </c:pt>
                <c:pt idx="408">
                  <c:v>5.4</c:v>
                </c:pt>
                <c:pt idx="409">
                  <c:v>4.4000000000000004</c:v>
                </c:pt>
                <c:pt idx="410">
                  <c:v>6.6</c:v>
                </c:pt>
                <c:pt idx="411">
                  <c:v>9.8000000000000007</c:v>
                </c:pt>
                <c:pt idx="412">
                  <c:v>6.9</c:v>
                </c:pt>
                <c:pt idx="413">
                  <c:v>5</c:v>
                </c:pt>
                <c:pt idx="414">
                  <c:v>7.5</c:v>
                </c:pt>
                <c:pt idx="415">
                  <c:v>6.3</c:v>
                </c:pt>
                <c:pt idx="416">
                  <c:v>9.5</c:v>
                </c:pt>
                <c:pt idx="417">
                  <c:v>14.8</c:v>
                </c:pt>
                <c:pt idx="418">
                  <c:v>3.3</c:v>
                </c:pt>
                <c:pt idx="419">
                  <c:v>2.2999999999999998</c:v>
                </c:pt>
                <c:pt idx="420">
                  <c:v>4.2</c:v>
                </c:pt>
                <c:pt idx="421">
                  <c:v>7.6</c:v>
                </c:pt>
                <c:pt idx="422">
                  <c:v>4.9000000000000004</c:v>
                </c:pt>
                <c:pt idx="423">
                  <c:v>4.3</c:v>
                </c:pt>
                <c:pt idx="424">
                  <c:v>4.7</c:v>
                </c:pt>
                <c:pt idx="425">
                  <c:v>7.9</c:v>
                </c:pt>
                <c:pt idx="426">
                  <c:v>7</c:v>
                </c:pt>
                <c:pt idx="427">
                  <c:v>9.5</c:v>
                </c:pt>
                <c:pt idx="428">
                  <c:v>6.5</c:v>
                </c:pt>
                <c:pt idx="429">
                  <c:v>4.5999999999999996</c:v>
                </c:pt>
                <c:pt idx="430">
                  <c:v>8.9</c:v>
                </c:pt>
                <c:pt idx="431">
                  <c:v>5.2</c:v>
                </c:pt>
                <c:pt idx="432">
                  <c:v>8.1999999999999993</c:v>
                </c:pt>
                <c:pt idx="433">
                  <c:v>8.6</c:v>
                </c:pt>
                <c:pt idx="434">
                  <c:v>10.3</c:v>
                </c:pt>
                <c:pt idx="435">
                  <c:v>7.6</c:v>
                </c:pt>
                <c:pt idx="436">
                  <c:v>3.2</c:v>
                </c:pt>
                <c:pt idx="437">
                  <c:v>3.4</c:v>
                </c:pt>
                <c:pt idx="438">
                  <c:v>5.5</c:v>
                </c:pt>
                <c:pt idx="439">
                  <c:v>8</c:v>
                </c:pt>
                <c:pt idx="440">
                  <c:v>6.4</c:v>
                </c:pt>
                <c:pt idx="441">
                  <c:v>9.6</c:v>
                </c:pt>
                <c:pt idx="442">
                  <c:v>7.1</c:v>
                </c:pt>
                <c:pt idx="443">
                  <c:v>12.5</c:v>
                </c:pt>
                <c:pt idx="444">
                  <c:v>17.600000000000001</c:v>
                </c:pt>
                <c:pt idx="445">
                  <c:v>3.1</c:v>
                </c:pt>
                <c:pt idx="446">
                  <c:v>5.8</c:v>
                </c:pt>
                <c:pt idx="447">
                  <c:v>5.4</c:v>
                </c:pt>
                <c:pt idx="448">
                  <c:v>8.4</c:v>
                </c:pt>
                <c:pt idx="449">
                  <c:v>7.7</c:v>
                </c:pt>
                <c:pt idx="450">
                  <c:v>7.4</c:v>
                </c:pt>
                <c:pt idx="451">
                  <c:v>7.4</c:v>
                </c:pt>
                <c:pt idx="452">
                  <c:v>4.7</c:v>
                </c:pt>
                <c:pt idx="453">
                  <c:v>5.9</c:v>
                </c:pt>
                <c:pt idx="454">
                  <c:v>10.3</c:v>
                </c:pt>
                <c:pt idx="455">
                  <c:v>13.9</c:v>
                </c:pt>
                <c:pt idx="456">
                  <c:v>12.3</c:v>
                </c:pt>
                <c:pt idx="457">
                  <c:v>9.6</c:v>
                </c:pt>
                <c:pt idx="458">
                  <c:v>11.1</c:v>
                </c:pt>
                <c:pt idx="459">
                  <c:v>3</c:v>
                </c:pt>
                <c:pt idx="460">
                  <c:v>2.1</c:v>
                </c:pt>
                <c:pt idx="461">
                  <c:v>5.7</c:v>
                </c:pt>
                <c:pt idx="462">
                  <c:v>6.4</c:v>
                </c:pt>
                <c:pt idx="463">
                  <c:v>4.9000000000000004</c:v>
                </c:pt>
                <c:pt idx="464">
                  <c:v>6.6</c:v>
                </c:pt>
                <c:pt idx="465">
                  <c:v>9</c:v>
                </c:pt>
                <c:pt idx="466">
                  <c:v>5.4</c:v>
                </c:pt>
                <c:pt idx="467">
                  <c:v>3.7</c:v>
                </c:pt>
                <c:pt idx="468">
                  <c:v>3.1</c:v>
                </c:pt>
                <c:pt idx="469">
                  <c:v>6.5</c:v>
                </c:pt>
                <c:pt idx="470">
                  <c:v>6.3</c:v>
                </c:pt>
                <c:pt idx="471">
                  <c:v>7.9</c:v>
                </c:pt>
                <c:pt idx="472">
                  <c:v>5</c:v>
                </c:pt>
                <c:pt idx="473">
                  <c:v>5.2</c:v>
                </c:pt>
                <c:pt idx="474">
                  <c:v>5.7</c:v>
                </c:pt>
                <c:pt idx="475">
                  <c:v>11.8</c:v>
                </c:pt>
                <c:pt idx="476">
                  <c:v>11.7</c:v>
                </c:pt>
                <c:pt idx="477">
                  <c:v>11.9</c:v>
                </c:pt>
                <c:pt idx="478">
                  <c:v>5.7</c:v>
                </c:pt>
                <c:pt idx="479">
                  <c:v>7.7</c:v>
                </c:pt>
                <c:pt idx="480">
                  <c:v>7.2</c:v>
                </c:pt>
                <c:pt idx="481">
                  <c:v>9.8000000000000007</c:v>
                </c:pt>
                <c:pt idx="482">
                  <c:v>7.1</c:v>
                </c:pt>
                <c:pt idx="483">
                  <c:v>8.9</c:v>
                </c:pt>
                <c:pt idx="484">
                  <c:v>8</c:v>
                </c:pt>
                <c:pt idx="485">
                  <c:v>8.1999999999999993</c:v>
                </c:pt>
                <c:pt idx="486">
                  <c:v>6.3</c:v>
                </c:pt>
                <c:pt idx="487">
                  <c:v>7.5</c:v>
                </c:pt>
                <c:pt idx="488">
                  <c:v>7.5</c:v>
                </c:pt>
                <c:pt idx="489">
                  <c:v>6.2</c:v>
                </c:pt>
                <c:pt idx="490">
                  <c:v>5.2</c:v>
                </c:pt>
                <c:pt idx="491">
                  <c:v>6.5</c:v>
                </c:pt>
                <c:pt idx="492">
                  <c:v>3.7</c:v>
                </c:pt>
                <c:pt idx="493">
                  <c:v>7.8</c:v>
                </c:pt>
                <c:pt idx="494">
                  <c:v>5.7</c:v>
                </c:pt>
                <c:pt idx="495">
                  <c:v>5.5</c:v>
                </c:pt>
                <c:pt idx="496">
                  <c:v>3.7</c:v>
                </c:pt>
                <c:pt idx="497">
                  <c:v>7.6</c:v>
                </c:pt>
                <c:pt idx="498">
                  <c:v>8.5</c:v>
                </c:pt>
                <c:pt idx="499">
                  <c:v>8.6999999999999993</c:v>
                </c:pt>
                <c:pt idx="500">
                  <c:v>9</c:v>
                </c:pt>
                <c:pt idx="501">
                  <c:v>5.3</c:v>
                </c:pt>
                <c:pt idx="502">
                  <c:v>7.7</c:v>
                </c:pt>
                <c:pt idx="503">
                  <c:v>5</c:v>
                </c:pt>
                <c:pt idx="504">
                  <c:v>1.3</c:v>
                </c:pt>
                <c:pt idx="505">
                  <c:v>6.6</c:v>
                </c:pt>
                <c:pt idx="506">
                  <c:v>10.5</c:v>
                </c:pt>
                <c:pt idx="507">
                  <c:v>6.1</c:v>
                </c:pt>
                <c:pt idx="508">
                  <c:v>6.5</c:v>
                </c:pt>
                <c:pt idx="509">
                  <c:v>6</c:v>
                </c:pt>
                <c:pt idx="510">
                  <c:v>6.8</c:v>
                </c:pt>
                <c:pt idx="511">
                  <c:v>8.6999999999999993</c:v>
                </c:pt>
                <c:pt idx="512">
                  <c:v>14</c:v>
                </c:pt>
                <c:pt idx="513">
                  <c:v>18.3</c:v>
                </c:pt>
                <c:pt idx="514">
                  <c:v>14.2</c:v>
                </c:pt>
                <c:pt idx="515">
                  <c:v>4.7</c:v>
                </c:pt>
                <c:pt idx="516">
                  <c:v>7.5</c:v>
                </c:pt>
                <c:pt idx="517">
                  <c:v>7.1</c:v>
                </c:pt>
                <c:pt idx="518">
                  <c:v>6.2</c:v>
                </c:pt>
                <c:pt idx="519">
                  <c:v>7.5</c:v>
                </c:pt>
                <c:pt idx="520">
                  <c:v>9.3000000000000007</c:v>
                </c:pt>
                <c:pt idx="521">
                  <c:v>16.399999999999999</c:v>
                </c:pt>
                <c:pt idx="522">
                  <c:v>18.399999999999999</c:v>
                </c:pt>
                <c:pt idx="523">
                  <c:v>9.8000000000000007</c:v>
                </c:pt>
                <c:pt idx="524">
                  <c:v>6.7</c:v>
                </c:pt>
                <c:pt idx="525">
                  <c:v>7.1</c:v>
                </c:pt>
                <c:pt idx="526">
                  <c:v>8.4</c:v>
                </c:pt>
                <c:pt idx="527">
                  <c:v>3.7</c:v>
                </c:pt>
                <c:pt idx="528">
                  <c:v>6.7</c:v>
                </c:pt>
                <c:pt idx="529">
                  <c:v>8.6999999999999993</c:v>
                </c:pt>
                <c:pt idx="530">
                  <c:v>7.8</c:v>
                </c:pt>
                <c:pt idx="531">
                  <c:v>6.5</c:v>
                </c:pt>
                <c:pt idx="532">
                  <c:v>6</c:v>
                </c:pt>
                <c:pt idx="533">
                  <c:v>7.7</c:v>
                </c:pt>
                <c:pt idx="534">
                  <c:v>11.3</c:v>
                </c:pt>
                <c:pt idx="535">
                  <c:v>11.7</c:v>
                </c:pt>
                <c:pt idx="536">
                  <c:v>10.3</c:v>
                </c:pt>
                <c:pt idx="537">
                  <c:v>7.2</c:v>
                </c:pt>
                <c:pt idx="538">
                  <c:v>15</c:v>
                </c:pt>
                <c:pt idx="539">
                  <c:v>14</c:v>
                </c:pt>
                <c:pt idx="540">
                  <c:v>6.9</c:v>
                </c:pt>
                <c:pt idx="541">
                  <c:v>5.2</c:v>
                </c:pt>
                <c:pt idx="542">
                  <c:v>7</c:v>
                </c:pt>
                <c:pt idx="543">
                  <c:v>7.4</c:v>
                </c:pt>
                <c:pt idx="544">
                  <c:v>10.3</c:v>
                </c:pt>
                <c:pt idx="545">
                  <c:v>10.7</c:v>
                </c:pt>
                <c:pt idx="546">
                  <c:v>7</c:v>
                </c:pt>
                <c:pt idx="547">
                  <c:v>12.7</c:v>
                </c:pt>
                <c:pt idx="548">
                  <c:v>12.9</c:v>
                </c:pt>
                <c:pt idx="549">
                  <c:v>13.5</c:v>
                </c:pt>
                <c:pt idx="550">
                  <c:v>12.6</c:v>
                </c:pt>
                <c:pt idx="551">
                  <c:v>11</c:v>
                </c:pt>
                <c:pt idx="552">
                  <c:v>9.5</c:v>
                </c:pt>
                <c:pt idx="553">
                  <c:v>8.6</c:v>
                </c:pt>
                <c:pt idx="554">
                  <c:v>10.199999999999999</c:v>
                </c:pt>
                <c:pt idx="555">
                  <c:v>6</c:v>
                </c:pt>
                <c:pt idx="556">
                  <c:v>6.4</c:v>
                </c:pt>
                <c:pt idx="557">
                  <c:v>8.5</c:v>
                </c:pt>
                <c:pt idx="558">
                  <c:v>7.4</c:v>
                </c:pt>
                <c:pt idx="559">
                  <c:v>6.4</c:v>
                </c:pt>
                <c:pt idx="560">
                  <c:v>7.7</c:v>
                </c:pt>
                <c:pt idx="561">
                  <c:v>8.5</c:v>
                </c:pt>
                <c:pt idx="562">
                  <c:v>7</c:v>
                </c:pt>
                <c:pt idx="563">
                  <c:v>9.6999999999999993</c:v>
                </c:pt>
                <c:pt idx="564">
                  <c:v>13.5</c:v>
                </c:pt>
                <c:pt idx="565">
                  <c:v>9.1</c:v>
                </c:pt>
                <c:pt idx="566">
                  <c:v>3</c:v>
                </c:pt>
                <c:pt idx="567">
                  <c:v>4.0999999999999996</c:v>
                </c:pt>
                <c:pt idx="568">
                  <c:v>8.4</c:v>
                </c:pt>
                <c:pt idx="569">
                  <c:v>11.7</c:v>
                </c:pt>
                <c:pt idx="570">
                  <c:v>16</c:v>
                </c:pt>
                <c:pt idx="571">
                  <c:v>18</c:v>
                </c:pt>
                <c:pt idx="572">
                  <c:v>13.4</c:v>
                </c:pt>
                <c:pt idx="573">
                  <c:v>10.9</c:v>
                </c:pt>
                <c:pt idx="574">
                  <c:v>8.4</c:v>
                </c:pt>
                <c:pt idx="575">
                  <c:v>10.199999999999999</c:v>
                </c:pt>
                <c:pt idx="576">
                  <c:v>6.2</c:v>
                </c:pt>
                <c:pt idx="577">
                  <c:v>9.6</c:v>
                </c:pt>
                <c:pt idx="578">
                  <c:v>6.4</c:v>
                </c:pt>
                <c:pt idx="579">
                  <c:v>5.9</c:v>
                </c:pt>
                <c:pt idx="580">
                  <c:v>10.9</c:v>
                </c:pt>
                <c:pt idx="581">
                  <c:v>12.8</c:v>
                </c:pt>
                <c:pt idx="582">
                  <c:v>10.9</c:v>
                </c:pt>
                <c:pt idx="583">
                  <c:v>4.8</c:v>
                </c:pt>
                <c:pt idx="584">
                  <c:v>3.1</c:v>
                </c:pt>
                <c:pt idx="585">
                  <c:v>5.2</c:v>
                </c:pt>
                <c:pt idx="586">
                  <c:v>2.2000000000000002</c:v>
                </c:pt>
                <c:pt idx="587">
                  <c:v>9.1</c:v>
                </c:pt>
                <c:pt idx="588">
                  <c:v>8.6999999999999993</c:v>
                </c:pt>
                <c:pt idx="589">
                  <c:v>8.6999999999999993</c:v>
                </c:pt>
                <c:pt idx="590">
                  <c:v>8.1</c:v>
                </c:pt>
                <c:pt idx="591">
                  <c:v>10.7</c:v>
                </c:pt>
                <c:pt idx="592">
                  <c:v>15.5</c:v>
                </c:pt>
                <c:pt idx="593">
                  <c:v>11.3</c:v>
                </c:pt>
                <c:pt idx="594">
                  <c:v>10.199999999999999</c:v>
                </c:pt>
                <c:pt idx="595">
                  <c:v>6.6</c:v>
                </c:pt>
                <c:pt idx="596">
                  <c:v>6.1</c:v>
                </c:pt>
                <c:pt idx="597">
                  <c:v>4.3</c:v>
                </c:pt>
                <c:pt idx="598">
                  <c:v>4.3</c:v>
                </c:pt>
                <c:pt idx="599">
                  <c:v>5.4</c:v>
                </c:pt>
                <c:pt idx="600">
                  <c:v>7.8</c:v>
                </c:pt>
                <c:pt idx="601">
                  <c:v>8.4</c:v>
                </c:pt>
                <c:pt idx="602">
                  <c:v>9</c:v>
                </c:pt>
                <c:pt idx="603">
                  <c:v>7.5</c:v>
                </c:pt>
                <c:pt idx="604">
                  <c:v>5.4</c:v>
                </c:pt>
                <c:pt idx="605">
                  <c:v>1.6</c:v>
                </c:pt>
                <c:pt idx="606">
                  <c:v>1.8</c:v>
                </c:pt>
                <c:pt idx="607">
                  <c:v>4.7</c:v>
                </c:pt>
                <c:pt idx="608">
                  <c:v>7.8</c:v>
                </c:pt>
                <c:pt idx="609">
                  <c:v>3.6</c:v>
                </c:pt>
                <c:pt idx="610">
                  <c:v>0.3</c:v>
                </c:pt>
                <c:pt idx="611">
                  <c:v>1</c:v>
                </c:pt>
                <c:pt idx="612">
                  <c:v>1.6</c:v>
                </c:pt>
                <c:pt idx="613">
                  <c:v>0.1</c:v>
                </c:pt>
                <c:pt idx="614">
                  <c:v>0</c:v>
                </c:pt>
                <c:pt idx="615">
                  <c:v>5.3</c:v>
                </c:pt>
                <c:pt idx="616">
                  <c:v>6.3</c:v>
                </c:pt>
                <c:pt idx="617">
                  <c:v>5.7</c:v>
                </c:pt>
                <c:pt idx="618">
                  <c:v>5.3</c:v>
                </c:pt>
                <c:pt idx="619">
                  <c:v>4.5</c:v>
                </c:pt>
                <c:pt idx="620">
                  <c:v>1.8</c:v>
                </c:pt>
                <c:pt idx="621">
                  <c:v>1.2</c:v>
                </c:pt>
                <c:pt idx="622">
                  <c:v>0.6</c:v>
                </c:pt>
                <c:pt idx="623">
                  <c:v>3.9</c:v>
                </c:pt>
                <c:pt idx="624">
                  <c:v>2</c:v>
                </c:pt>
                <c:pt idx="625">
                  <c:v>5.3</c:v>
                </c:pt>
                <c:pt idx="626">
                  <c:v>7.1</c:v>
                </c:pt>
                <c:pt idx="627">
                  <c:v>5.6</c:v>
                </c:pt>
                <c:pt idx="628">
                  <c:v>6.4</c:v>
                </c:pt>
                <c:pt idx="629">
                  <c:v>5.0999999999999996</c:v>
                </c:pt>
                <c:pt idx="630">
                  <c:v>8.1</c:v>
                </c:pt>
                <c:pt idx="631">
                  <c:v>4.8</c:v>
                </c:pt>
                <c:pt idx="632">
                  <c:v>7.7</c:v>
                </c:pt>
                <c:pt idx="633">
                  <c:v>6.6</c:v>
                </c:pt>
                <c:pt idx="634">
                  <c:v>8.3000000000000007</c:v>
                </c:pt>
                <c:pt idx="635">
                  <c:v>3.2</c:v>
                </c:pt>
                <c:pt idx="636">
                  <c:v>1.4</c:v>
                </c:pt>
                <c:pt idx="637">
                  <c:v>-0.6</c:v>
                </c:pt>
                <c:pt idx="638">
                  <c:v>5</c:v>
                </c:pt>
                <c:pt idx="639">
                  <c:v>6.2</c:v>
                </c:pt>
                <c:pt idx="640">
                  <c:v>5.7</c:v>
                </c:pt>
                <c:pt idx="641">
                  <c:v>4.5</c:v>
                </c:pt>
                <c:pt idx="642">
                  <c:v>6</c:v>
                </c:pt>
                <c:pt idx="643">
                  <c:v>5.2</c:v>
                </c:pt>
                <c:pt idx="644">
                  <c:v>3.4</c:v>
                </c:pt>
                <c:pt idx="645">
                  <c:v>4.9000000000000004</c:v>
                </c:pt>
                <c:pt idx="646">
                  <c:v>4.3</c:v>
                </c:pt>
                <c:pt idx="647">
                  <c:v>4.0999999999999996</c:v>
                </c:pt>
                <c:pt idx="648">
                  <c:v>4.5</c:v>
                </c:pt>
                <c:pt idx="649">
                  <c:v>5.5</c:v>
                </c:pt>
                <c:pt idx="650">
                  <c:v>4.5999999999999996</c:v>
                </c:pt>
                <c:pt idx="651">
                  <c:v>5.7</c:v>
                </c:pt>
                <c:pt idx="652">
                  <c:v>9</c:v>
                </c:pt>
                <c:pt idx="653">
                  <c:v>3.2</c:v>
                </c:pt>
                <c:pt idx="654">
                  <c:v>4</c:v>
                </c:pt>
                <c:pt idx="655">
                  <c:v>2</c:v>
                </c:pt>
                <c:pt idx="656">
                  <c:v>5.9</c:v>
                </c:pt>
                <c:pt idx="657">
                  <c:v>7.8</c:v>
                </c:pt>
                <c:pt idx="658">
                  <c:v>7.4</c:v>
                </c:pt>
                <c:pt idx="659">
                  <c:v>3.6</c:v>
                </c:pt>
                <c:pt idx="660">
                  <c:v>4.0999999999999996</c:v>
                </c:pt>
                <c:pt idx="661">
                  <c:v>7.2</c:v>
                </c:pt>
                <c:pt idx="662">
                  <c:v>4.7</c:v>
                </c:pt>
                <c:pt idx="663">
                  <c:v>1.4</c:v>
                </c:pt>
                <c:pt idx="664">
                  <c:v>3</c:v>
                </c:pt>
                <c:pt idx="665">
                  <c:v>9</c:v>
                </c:pt>
                <c:pt idx="666">
                  <c:v>5.3</c:v>
                </c:pt>
                <c:pt idx="667">
                  <c:v>6.4</c:v>
                </c:pt>
                <c:pt idx="668">
                  <c:v>7.9</c:v>
                </c:pt>
                <c:pt idx="669">
                  <c:v>6.4</c:v>
                </c:pt>
                <c:pt idx="670">
                  <c:v>5</c:v>
                </c:pt>
                <c:pt idx="671">
                  <c:v>5.6</c:v>
                </c:pt>
                <c:pt idx="672">
                  <c:v>10.5</c:v>
                </c:pt>
                <c:pt idx="673">
                  <c:v>15</c:v>
                </c:pt>
                <c:pt idx="674">
                  <c:v>20.9</c:v>
                </c:pt>
                <c:pt idx="675">
                  <c:v>12.2</c:v>
                </c:pt>
                <c:pt idx="676">
                  <c:v>9.4</c:v>
                </c:pt>
                <c:pt idx="677">
                  <c:v>4.8</c:v>
                </c:pt>
                <c:pt idx="678">
                  <c:v>5.3</c:v>
                </c:pt>
                <c:pt idx="679">
                  <c:v>8.5</c:v>
                </c:pt>
                <c:pt idx="680">
                  <c:v>9.1</c:v>
                </c:pt>
                <c:pt idx="681">
                  <c:v>7.5</c:v>
                </c:pt>
                <c:pt idx="682">
                  <c:v>1.5</c:v>
                </c:pt>
                <c:pt idx="683">
                  <c:v>17.399999999999999</c:v>
                </c:pt>
                <c:pt idx="684">
                  <c:v>15.9</c:v>
                </c:pt>
                <c:pt idx="685">
                  <c:v>6.5</c:v>
                </c:pt>
                <c:pt idx="686">
                  <c:v>3.4</c:v>
                </c:pt>
                <c:pt idx="687">
                  <c:v>3.2</c:v>
                </c:pt>
                <c:pt idx="688">
                  <c:v>8.4</c:v>
                </c:pt>
                <c:pt idx="689">
                  <c:v>5.7</c:v>
                </c:pt>
                <c:pt idx="690">
                  <c:v>5.8</c:v>
                </c:pt>
                <c:pt idx="691">
                  <c:v>12</c:v>
                </c:pt>
                <c:pt idx="692">
                  <c:v>17.8</c:v>
                </c:pt>
                <c:pt idx="693">
                  <c:v>18.600000000000001</c:v>
                </c:pt>
                <c:pt idx="694">
                  <c:v>15.4</c:v>
                </c:pt>
                <c:pt idx="695">
                  <c:v>16.8</c:v>
                </c:pt>
                <c:pt idx="696">
                  <c:v>21</c:v>
                </c:pt>
                <c:pt idx="697">
                  <c:v>25.4</c:v>
                </c:pt>
                <c:pt idx="698">
                  <c:v>7.2</c:v>
                </c:pt>
                <c:pt idx="699">
                  <c:v>2</c:v>
                </c:pt>
                <c:pt idx="700">
                  <c:v>5.3</c:v>
                </c:pt>
                <c:pt idx="701">
                  <c:v>3.4</c:v>
                </c:pt>
                <c:pt idx="702">
                  <c:v>12</c:v>
                </c:pt>
                <c:pt idx="703">
                  <c:v>20.399999999999999</c:v>
                </c:pt>
                <c:pt idx="704">
                  <c:v>2</c:v>
                </c:pt>
                <c:pt idx="705">
                  <c:v>2.4</c:v>
                </c:pt>
                <c:pt idx="706">
                  <c:v>6</c:v>
                </c:pt>
                <c:pt idx="707">
                  <c:v>6</c:v>
                </c:pt>
                <c:pt idx="708">
                  <c:v>8.5</c:v>
                </c:pt>
                <c:pt idx="709">
                  <c:v>13.2</c:v>
                </c:pt>
                <c:pt idx="710">
                  <c:v>12</c:v>
                </c:pt>
                <c:pt idx="711">
                  <c:v>3.4</c:v>
                </c:pt>
                <c:pt idx="712">
                  <c:v>4.9000000000000004</c:v>
                </c:pt>
                <c:pt idx="713">
                  <c:v>7.6</c:v>
                </c:pt>
                <c:pt idx="714">
                  <c:v>6.4</c:v>
                </c:pt>
                <c:pt idx="715">
                  <c:v>2.7</c:v>
                </c:pt>
                <c:pt idx="716">
                  <c:v>6.6</c:v>
                </c:pt>
                <c:pt idx="717">
                  <c:v>6.9</c:v>
                </c:pt>
                <c:pt idx="718">
                  <c:v>10.6</c:v>
                </c:pt>
                <c:pt idx="719">
                  <c:v>6.5</c:v>
                </c:pt>
                <c:pt idx="720">
                  <c:v>5.7</c:v>
                </c:pt>
                <c:pt idx="721">
                  <c:v>3.3</c:v>
                </c:pt>
                <c:pt idx="722">
                  <c:v>6</c:v>
                </c:pt>
                <c:pt idx="723">
                  <c:v>2.8</c:v>
                </c:pt>
                <c:pt idx="724">
                  <c:v>3</c:v>
                </c:pt>
                <c:pt idx="725">
                  <c:v>5.0999999999999996</c:v>
                </c:pt>
                <c:pt idx="726">
                  <c:v>13</c:v>
                </c:pt>
                <c:pt idx="727">
                  <c:v>11.8</c:v>
                </c:pt>
                <c:pt idx="728">
                  <c:v>12.7</c:v>
                </c:pt>
                <c:pt idx="729">
                  <c:v>17.3</c:v>
                </c:pt>
                <c:pt idx="730">
                  <c:v>7.1</c:v>
                </c:pt>
                <c:pt idx="731">
                  <c:v>7.8</c:v>
                </c:pt>
                <c:pt idx="732">
                  <c:v>16.7</c:v>
                </c:pt>
                <c:pt idx="733">
                  <c:v>13.4</c:v>
                </c:pt>
                <c:pt idx="734">
                  <c:v>4</c:v>
                </c:pt>
                <c:pt idx="735">
                  <c:v>3.4</c:v>
                </c:pt>
                <c:pt idx="736">
                  <c:v>6</c:v>
                </c:pt>
                <c:pt idx="737">
                  <c:v>4.2</c:v>
                </c:pt>
                <c:pt idx="738">
                  <c:v>2.2999999999999998</c:v>
                </c:pt>
                <c:pt idx="739">
                  <c:v>5.3</c:v>
                </c:pt>
                <c:pt idx="740">
                  <c:v>6.9</c:v>
                </c:pt>
                <c:pt idx="741">
                  <c:v>7</c:v>
                </c:pt>
                <c:pt idx="742">
                  <c:v>8.6</c:v>
                </c:pt>
                <c:pt idx="743">
                  <c:v>8.6999999999999993</c:v>
                </c:pt>
                <c:pt idx="744">
                  <c:v>5.5</c:v>
                </c:pt>
                <c:pt idx="745">
                  <c:v>3</c:v>
                </c:pt>
                <c:pt idx="746">
                  <c:v>12.3</c:v>
                </c:pt>
                <c:pt idx="747">
                  <c:v>25.7</c:v>
                </c:pt>
                <c:pt idx="748">
                  <c:v>23.8</c:v>
                </c:pt>
                <c:pt idx="749">
                  <c:v>23.2</c:v>
                </c:pt>
                <c:pt idx="750">
                  <c:v>8.9</c:v>
                </c:pt>
                <c:pt idx="751">
                  <c:v>11.9</c:v>
                </c:pt>
                <c:pt idx="752">
                  <c:v>12</c:v>
                </c:pt>
                <c:pt idx="753">
                  <c:v>4</c:v>
                </c:pt>
                <c:pt idx="754">
                  <c:v>4.7</c:v>
                </c:pt>
                <c:pt idx="755">
                  <c:v>11</c:v>
                </c:pt>
                <c:pt idx="756">
                  <c:v>14.3</c:v>
                </c:pt>
                <c:pt idx="757">
                  <c:v>5.5</c:v>
                </c:pt>
                <c:pt idx="758">
                  <c:v>4.7</c:v>
                </c:pt>
                <c:pt idx="759">
                  <c:v>3.5</c:v>
                </c:pt>
                <c:pt idx="760">
                  <c:v>3</c:v>
                </c:pt>
                <c:pt idx="761">
                  <c:v>5.8</c:v>
                </c:pt>
                <c:pt idx="762">
                  <c:v>6</c:v>
                </c:pt>
                <c:pt idx="763">
                  <c:v>4.5</c:v>
                </c:pt>
                <c:pt idx="764">
                  <c:v>6.1</c:v>
                </c:pt>
                <c:pt idx="765">
                  <c:v>5.5</c:v>
                </c:pt>
                <c:pt idx="766">
                  <c:v>5.0999999999999996</c:v>
                </c:pt>
                <c:pt idx="767">
                  <c:v>12.4</c:v>
                </c:pt>
                <c:pt idx="768">
                  <c:v>19.5</c:v>
                </c:pt>
                <c:pt idx="769">
                  <c:v>4</c:v>
                </c:pt>
                <c:pt idx="770">
                  <c:v>2.2999999999999998</c:v>
                </c:pt>
                <c:pt idx="771">
                  <c:v>4.0999999999999996</c:v>
                </c:pt>
                <c:pt idx="772">
                  <c:v>7</c:v>
                </c:pt>
                <c:pt idx="773">
                  <c:v>9.5</c:v>
                </c:pt>
                <c:pt idx="774">
                  <c:v>11.5</c:v>
                </c:pt>
                <c:pt idx="775">
                  <c:v>19.2</c:v>
                </c:pt>
                <c:pt idx="776">
                  <c:v>15.2</c:v>
                </c:pt>
                <c:pt idx="777">
                  <c:v>8.1</c:v>
                </c:pt>
                <c:pt idx="778">
                  <c:v>5.7</c:v>
                </c:pt>
                <c:pt idx="779">
                  <c:v>8.1999999999999993</c:v>
                </c:pt>
                <c:pt idx="780">
                  <c:v>10.199999999999999</c:v>
                </c:pt>
                <c:pt idx="781">
                  <c:v>16.600000000000001</c:v>
                </c:pt>
                <c:pt idx="782">
                  <c:v>26.5</c:v>
                </c:pt>
                <c:pt idx="783">
                  <c:v>3.9</c:v>
                </c:pt>
                <c:pt idx="784">
                  <c:v>2.9</c:v>
                </c:pt>
                <c:pt idx="785">
                  <c:v>7</c:v>
                </c:pt>
                <c:pt idx="786">
                  <c:v>10.6</c:v>
                </c:pt>
                <c:pt idx="787">
                  <c:v>7</c:v>
                </c:pt>
                <c:pt idx="788">
                  <c:v>6.5</c:v>
                </c:pt>
                <c:pt idx="789">
                  <c:v>2.5</c:v>
                </c:pt>
                <c:pt idx="790">
                  <c:v>3.8</c:v>
                </c:pt>
                <c:pt idx="791">
                  <c:v>7.5</c:v>
                </c:pt>
                <c:pt idx="792">
                  <c:v>10.8</c:v>
                </c:pt>
                <c:pt idx="793">
                  <c:v>9</c:v>
                </c:pt>
                <c:pt idx="794">
                  <c:v>4.7</c:v>
                </c:pt>
                <c:pt idx="795">
                  <c:v>3.9</c:v>
                </c:pt>
                <c:pt idx="796">
                  <c:v>0.8</c:v>
                </c:pt>
                <c:pt idx="797">
                  <c:v>2.8</c:v>
                </c:pt>
                <c:pt idx="798">
                  <c:v>8.5</c:v>
                </c:pt>
                <c:pt idx="799">
                  <c:v>3</c:v>
                </c:pt>
                <c:pt idx="800">
                  <c:v>5.0999999999999996</c:v>
                </c:pt>
                <c:pt idx="801">
                  <c:v>3.1</c:v>
                </c:pt>
                <c:pt idx="802">
                  <c:v>8.5</c:v>
                </c:pt>
                <c:pt idx="803">
                  <c:v>13</c:v>
                </c:pt>
                <c:pt idx="804">
                  <c:v>5.2</c:v>
                </c:pt>
                <c:pt idx="805">
                  <c:v>4.5</c:v>
                </c:pt>
                <c:pt idx="806">
                  <c:v>6.5</c:v>
                </c:pt>
                <c:pt idx="807">
                  <c:v>7.2</c:v>
                </c:pt>
                <c:pt idx="808">
                  <c:v>6.3</c:v>
                </c:pt>
                <c:pt idx="809">
                  <c:v>8</c:v>
                </c:pt>
                <c:pt idx="810">
                  <c:v>14.5</c:v>
                </c:pt>
                <c:pt idx="811">
                  <c:v>10.8</c:v>
                </c:pt>
                <c:pt idx="812">
                  <c:v>5.5</c:v>
                </c:pt>
                <c:pt idx="813">
                  <c:v>2.8</c:v>
                </c:pt>
                <c:pt idx="814">
                  <c:v>3.2</c:v>
                </c:pt>
                <c:pt idx="815">
                  <c:v>2.9</c:v>
                </c:pt>
                <c:pt idx="816">
                  <c:v>4.8</c:v>
                </c:pt>
                <c:pt idx="817">
                  <c:v>2.7</c:v>
                </c:pt>
                <c:pt idx="818">
                  <c:v>3.8</c:v>
                </c:pt>
                <c:pt idx="819">
                  <c:v>0.4</c:v>
                </c:pt>
                <c:pt idx="820">
                  <c:v>2.2999999999999998</c:v>
                </c:pt>
                <c:pt idx="821">
                  <c:v>5.4</c:v>
                </c:pt>
                <c:pt idx="822">
                  <c:v>5.3</c:v>
                </c:pt>
                <c:pt idx="823">
                  <c:v>4.8</c:v>
                </c:pt>
                <c:pt idx="824">
                  <c:v>2.8</c:v>
                </c:pt>
                <c:pt idx="825">
                  <c:v>2</c:v>
                </c:pt>
                <c:pt idx="826">
                  <c:v>2</c:v>
                </c:pt>
                <c:pt idx="827">
                  <c:v>4.2</c:v>
                </c:pt>
                <c:pt idx="828">
                  <c:v>3.7</c:v>
                </c:pt>
                <c:pt idx="829">
                  <c:v>8.6</c:v>
                </c:pt>
                <c:pt idx="830">
                  <c:v>5.7</c:v>
                </c:pt>
                <c:pt idx="831">
                  <c:v>1.2</c:v>
                </c:pt>
                <c:pt idx="832">
                  <c:v>2.4</c:v>
                </c:pt>
                <c:pt idx="833">
                  <c:v>1.5</c:v>
                </c:pt>
                <c:pt idx="834">
                  <c:v>6.4</c:v>
                </c:pt>
                <c:pt idx="835">
                  <c:v>8.9</c:v>
                </c:pt>
                <c:pt idx="836">
                  <c:v>9.1</c:v>
                </c:pt>
                <c:pt idx="837">
                  <c:v>7.3</c:v>
                </c:pt>
                <c:pt idx="838">
                  <c:v>5.2</c:v>
                </c:pt>
                <c:pt idx="839">
                  <c:v>1.1000000000000001</c:v>
                </c:pt>
                <c:pt idx="840">
                  <c:v>1.1000000000000001</c:v>
                </c:pt>
                <c:pt idx="841">
                  <c:v>3.5</c:v>
                </c:pt>
                <c:pt idx="842">
                  <c:v>7</c:v>
                </c:pt>
                <c:pt idx="843">
                  <c:v>6.2</c:v>
                </c:pt>
                <c:pt idx="844">
                  <c:v>2.2000000000000002</c:v>
                </c:pt>
                <c:pt idx="845">
                  <c:v>2.2999999999999998</c:v>
                </c:pt>
                <c:pt idx="846">
                  <c:v>-2.1</c:v>
                </c:pt>
                <c:pt idx="847">
                  <c:v>-2</c:v>
                </c:pt>
                <c:pt idx="848">
                  <c:v>-2.2999999999999998</c:v>
                </c:pt>
                <c:pt idx="849">
                  <c:v>-0.6</c:v>
                </c:pt>
                <c:pt idx="850">
                  <c:v>2.5</c:v>
                </c:pt>
                <c:pt idx="851">
                  <c:v>2.9</c:v>
                </c:pt>
                <c:pt idx="852">
                  <c:v>4.7</c:v>
                </c:pt>
                <c:pt idx="853">
                  <c:v>6.2</c:v>
                </c:pt>
                <c:pt idx="854">
                  <c:v>5.7</c:v>
                </c:pt>
                <c:pt idx="855">
                  <c:v>16</c:v>
                </c:pt>
                <c:pt idx="856">
                  <c:v>3</c:v>
                </c:pt>
                <c:pt idx="857">
                  <c:v>7.4</c:v>
                </c:pt>
                <c:pt idx="858">
                  <c:v>7</c:v>
                </c:pt>
                <c:pt idx="859">
                  <c:v>4.5</c:v>
                </c:pt>
                <c:pt idx="860">
                  <c:v>8.6999999999999993</c:v>
                </c:pt>
                <c:pt idx="861">
                  <c:v>6.4</c:v>
                </c:pt>
                <c:pt idx="862">
                  <c:v>4.8</c:v>
                </c:pt>
                <c:pt idx="863">
                  <c:v>6</c:v>
                </c:pt>
                <c:pt idx="864">
                  <c:v>14.8</c:v>
                </c:pt>
                <c:pt idx="865">
                  <c:v>13</c:v>
                </c:pt>
                <c:pt idx="866">
                  <c:v>4.8</c:v>
                </c:pt>
                <c:pt idx="867">
                  <c:v>4.5999999999999996</c:v>
                </c:pt>
                <c:pt idx="868">
                  <c:v>11.9</c:v>
                </c:pt>
                <c:pt idx="869">
                  <c:v>9</c:v>
                </c:pt>
                <c:pt idx="870">
                  <c:v>7.7</c:v>
                </c:pt>
                <c:pt idx="871">
                  <c:v>7.9</c:v>
                </c:pt>
                <c:pt idx="872">
                  <c:v>5.6</c:v>
                </c:pt>
                <c:pt idx="873">
                  <c:v>6</c:v>
                </c:pt>
                <c:pt idx="874">
                  <c:v>3.7</c:v>
                </c:pt>
                <c:pt idx="875">
                  <c:v>5.2</c:v>
                </c:pt>
                <c:pt idx="876">
                  <c:v>5</c:v>
                </c:pt>
                <c:pt idx="877">
                  <c:v>3</c:v>
                </c:pt>
                <c:pt idx="878">
                  <c:v>6.7</c:v>
                </c:pt>
                <c:pt idx="879">
                  <c:v>6.9</c:v>
                </c:pt>
                <c:pt idx="880">
                  <c:v>1.8</c:v>
                </c:pt>
                <c:pt idx="881">
                  <c:v>2.7</c:v>
                </c:pt>
                <c:pt idx="882">
                  <c:v>1.3</c:v>
                </c:pt>
                <c:pt idx="883">
                  <c:v>1.4</c:v>
                </c:pt>
                <c:pt idx="884">
                  <c:v>3</c:v>
                </c:pt>
                <c:pt idx="885">
                  <c:v>3.5</c:v>
                </c:pt>
                <c:pt idx="886">
                  <c:v>6.4</c:v>
                </c:pt>
                <c:pt idx="887">
                  <c:v>6.1</c:v>
                </c:pt>
                <c:pt idx="888">
                  <c:v>2.5</c:v>
                </c:pt>
                <c:pt idx="889">
                  <c:v>5.4</c:v>
                </c:pt>
                <c:pt idx="890">
                  <c:v>7.9</c:v>
                </c:pt>
                <c:pt idx="891">
                  <c:v>8.3000000000000007</c:v>
                </c:pt>
                <c:pt idx="892">
                  <c:v>6.5</c:v>
                </c:pt>
                <c:pt idx="893">
                  <c:v>5.3</c:v>
                </c:pt>
                <c:pt idx="894">
                  <c:v>2.8</c:v>
                </c:pt>
                <c:pt idx="895">
                  <c:v>4.9000000000000004</c:v>
                </c:pt>
                <c:pt idx="896">
                  <c:v>4.5</c:v>
                </c:pt>
                <c:pt idx="897">
                  <c:v>6.7</c:v>
                </c:pt>
                <c:pt idx="898">
                  <c:v>8.9</c:v>
                </c:pt>
                <c:pt idx="899">
                  <c:v>4.0999999999999996</c:v>
                </c:pt>
                <c:pt idx="900">
                  <c:v>5.6</c:v>
                </c:pt>
                <c:pt idx="901">
                  <c:v>6.2</c:v>
                </c:pt>
                <c:pt idx="902">
                  <c:v>9.1</c:v>
                </c:pt>
                <c:pt idx="903">
                  <c:v>9.6999999999999993</c:v>
                </c:pt>
                <c:pt idx="904">
                  <c:v>7.7</c:v>
                </c:pt>
                <c:pt idx="905">
                  <c:v>4.9000000000000004</c:v>
                </c:pt>
                <c:pt idx="906">
                  <c:v>8.6</c:v>
                </c:pt>
                <c:pt idx="907">
                  <c:v>9.1</c:v>
                </c:pt>
                <c:pt idx="908">
                  <c:v>7</c:v>
                </c:pt>
                <c:pt idx="909">
                  <c:v>11.8</c:v>
                </c:pt>
                <c:pt idx="910">
                  <c:v>8.6</c:v>
                </c:pt>
                <c:pt idx="911">
                  <c:v>4.8</c:v>
                </c:pt>
                <c:pt idx="912">
                  <c:v>8.3000000000000007</c:v>
                </c:pt>
                <c:pt idx="913">
                  <c:v>12.7</c:v>
                </c:pt>
                <c:pt idx="914">
                  <c:v>9.5</c:v>
                </c:pt>
                <c:pt idx="915">
                  <c:v>3.5</c:v>
                </c:pt>
                <c:pt idx="916">
                  <c:v>5</c:v>
                </c:pt>
                <c:pt idx="917">
                  <c:v>5</c:v>
                </c:pt>
                <c:pt idx="918">
                  <c:v>5.3</c:v>
                </c:pt>
                <c:pt idx="919">
                  <c:v>6.5</c:v>
                </c:pt>
                <c:pt idx="920">
                  <c:v>9.3000000000000007</c:v>
                </c:pt>
                <c:pt idx="921">
                  <c:v>9.5</c:v>
                </c:pt>
                <c:pt idx="922">
                  <c:v>10.7</c:v>
                </c:pt>
                <c:pt idx="923">
                  <c:v>9.3000000000000007</c:v>
                </c:pt>
                <c:pt idx="924">
                  <c:v>5.5</c:v>
                </c:pt>
                <c:pt idx="925">
                  <c:v>6.5</c:v>
                </c:pt>
                <c:pt idx="926">
                  <c:v>7</c:v>
                </c:pt>
                <c:pt idx="927">
                  <c:v>6.6</c:v>
                </c:pt>
                <c:pt idx="928">
                  <c:v>5.8</c:v>
                </c:pt>
                <c:pt idx="929">
                  <c:v>8.5</c:v>
                </c:pt>
                <c:pt idx="930">
                  <c:v>10.6</c:v>
                </c:pt>
                <c:pt idx="931">
                  <c:v>6.3</c:v>
                </c:pt>
                <c:pt idx="932">
                  <c:v>5.7</c:v>
                </c:pt>
                <c:pt idx="933">
                  <c:v>6</c:v>
                </c:pt>
                <c:pt idx="934">
                  <c:v>6.7</c:v>
                </c:pt>
                <c:pt idx="935">
                  <c:v>4.5</c:v>
                </c:pt>
                <c:pt idx="936">
                  <c:v>7.3</c:v>
                </c:pt>
                <c:pt idx="937">
                  <c:v>10.9</c:v>
                </c:pt>
                <c:pt idx="938">
                  <c:v>10.4</c:v>
                </c:pt>
                <c:pt idx="939">
                  <c:v>12.9</c:v>
                </c:pt>
                <c:pt idx="940">
                  <c:v>10</c:v>
                </c:pt>
                <c:pt idx="941">
                  <c:v>7.8</c:v>
                </c:pt>
                <c:pt idx="942">
                  <c:v>6.4</c:v>
                </c:pt>
                <c:pt idx="943">
                  <c:v>5.3</c:v>
                </c:pt>
                <c:pt idx="944">
                  <c:v>6.5</c:v>
                </c:pt>
                <c:pt idx="945">
                  <c:v>5.5</c:v>
                </c:pt>
                <c:pt idx="946">
                  <c:v>6.8</c:v>
                </c:pt>
                <c:pt idx="947">
                  <c:v>5.2</c:v>
                </c:pt>
                <c:pt idx="948">
                  <c:v>3.9</c:v>
                </c:pt>
                <c:pt idx="949">
                  <c:v>3</c:v>
                </c:pt>
                <c:pt idx="950">
                  <c:v>3.8</c:v>
                </c:pt>
                <c:pt idx="951">
                  <c:v>5.7</c:v>
                </c:pt>
                <c:pt idx="952">
                  <c:v>4.3</c:v>
                </c:pt>
                <c:pt idx="953">
                  <c:v>3</c:v>
                </c:pt>
                <c:pt idx="954">
                  <c:v>4.5</c:v>
                </c:pt>
                <c:pt idx="955">
                  <c:v>6.3</c:v>
                </c:pt>
                <c:pt idx="956">
                  <c:v>5.2</c:v>
                </c:pt>
                <c:pt idx="957">
                  <c:v>5.2</c:v>
                </c:pt>
                <c:pt idx="958">
                  <c:v>2.8</c:v>
                </c:pt>
                <c:pt idx="959">
                  <c:v>6.2</c:v>
                </c:pt>
                <c:pt idx="960">
                  <c:v>2.6</c:v>
                </c:pt>
                <c:pt idx="961">
                  <c:v>4.7</c:v>
                </c:pt>
                <c:pt idx="962">
                  <c:v>6.6</c:v>
                </c:pt>
                <c:pt idx="963">
                  <c:v>6.9</c:v>
                </c:pt>
                <c:pt idx="964">
                  <c:v>6.1</c:v>
                </c:pt>
                <c:pt idx="965">
                  <c:v>9.1999999999999993</c:v>
                </c:pt>
                <c:pt idx="966">
                  <c:v>8.1999999999999993</c:v>
                </c:pt>
                <c:pt idx="967">
                  <c:v>7.9</c:v>
                </c:pt>
                <c:pt idx="968">
                  <c:v>3.1</c:v>
                </c:pt>
                <c:pt idx="969">
                  <c:v>3.9</c:v>
                </c:pt>
                <c:pt idx="970">
                  <c:v>3</c:v>
                </c:pt>
                <c:pt idx="971">
                  <c:v>3.7</c:v>
                </c:pt>
                <c:pt idx="972">
                  <c:v>5</c:v>
                </c:pt>
                <c:pt idx="973">
                  <c:v>5</c:v>
                </c:pt>
                <c:pt idx="974">
                  <c:v>4.9000000000000004</c:v>
                </c:pt>
                <c:pt idx="975">
                  <c:v>6.2</c:v>
                </c:pt>
                <c:pt idx="976">
                  <c:v>10.3</c:v>
                </c:pt>
                <c:pt idx="977">
                  <c:v>11.6</c:v>
                </c:pt>
                <c:pt idx="978">
                  <c:v>8.6999999999999993</c:v>
                </c:pt>
                <c:pt idx="979">
                  <c:v>4.3</c:v>
                </c:pt>
                <c:pt idx="980">
                  <c:v>4.2</c:v>
                </c:pt>
                <c:pt idx="981">
                  <c:v>6</c:v>
                </c:pt>
                <c:pt idx="982">
                  <c:v>5.9</c:v>
                </c:pt>
                <c:pt idx="983">
                  <c:v>8.6</c:v>
                </c:pt>
                <c:pt idx="984">
                  <c:v>4.9000000000000004</c:v>
                </c:pt>
                <c:pt idx="985">
                  <c:v>5.6</c:v>
                </c:pt>
                <c:pt idx="986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1D-4B18-9C1A-698D6C0D4949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Horn Point/240190004/PM2.5-88101/3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Sheet1!$B$2:$B$1005</c:f>
              <c:numCache>
                <c:formatCode>m/d/yyyy</c:formatCode>
                <c:ptCount val="1004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42882</c:v>
                </c:pt>
                <c:pt idx="146">
                  <c:v>42883</c:v>
                </c:pt>
                <c:pt idx="147">
                  <c:v>42884</c:v>
                </c:pt>
                <c:pt idx="148">
                  <c:v>42885</c:v>
                </c:pt>
                <c:pt idx="149">
                  <c:v>42886</c:v>
                </c:pt>
                <c:pt idx="150">
                  <c:v>42887</c:v>
                </c:pt>
                <c:pt idx="151">
                  <c:v>42888</c:v>
                </c:pt>
                <c:pt idx="152">
                  <c:v>42889</c:v>
                </c:pt>
                <c:pt idx="153">
                  <c:v>42890</c:v>
                </c:pt>
                <c:pt idx="154">
                  <c:v>42891</c:v>
                </c:pt>
                <c:pt idx="155">
                  <c:v>42892</c:v>
                </c:pt>
                <c:pt idx="156">
                  <c:v>42893</c:v>
                </c:pt>
                <c:pt idx="157">
                  <c:v>42894</c:v>
                </c:pt>
                <c:pt idx="158">
                  <c:v>42895</c:v>
                </c:pt>
                <c:pt idx="159">
                  <c:v>42896</c:v>
                </c:pt>
                <c:pt idx="160">
                  <c:v>42897</c:v>
                </c:pt>
                <c:pt idx="161">
                  <c:v>42898</c:v>
                </c:pt>
                <c:pt idx="162">
                  <c:v>42899</c:v>
                </c:pt>
                <c:pt idx="163">
                  <c:v>42900</c:v>
                </c:pt>
                <c:pt idx="164">
                  <c:v>42901</c:v>
                </c:pt>
                <c:pt idx="165">
                  <c:v>42902</c:v>
                </c:pt>
                <c:pt idx="166">
                  <c:v>42903</c:v>
                </c:pt>
                <c:pt idx="167">
                  <c:v>42904</c:v>
                </c:pt>
                <c:pt idx="168">
                  <c:v>42905</c:v>
                </c:pt>
                <c:pt idx="169">
                  <c:v>42906</c:v>
                </c:pt>
                <c:pt idx="170">
                  <c:v>42907</c:v>
                </c:pt>
                <c:pt idx="171">
                  <c:v>42908</c:v>
                </c:pt>
                <c:pt idx="172">
                  <c:v>42909</c:v>
                </c:pt>
                <c:pt idx="173">
                  <c:v>42910</c:v>
                </c:pt>
                <c:pt idx="174">
                  <c:v>42911</c:v>
                </c:pt>
                <c:pt idx="175">
                  <c:v>42912</c:v>
                </c:pt>
                <c:pt idx="176">
                  <c:v>42913</c:v>
                </c:pt>
                <c:pt idx="177">
                  <c:v>42914</c:v>
                </c:pt>
                <c:pt idx="178">
                  <c:v>42915</c:v>
                </c:pt>
                <c:pt idx="179">
                  <c:v>42916</c:v>
                </c:pt>
                <c:pt idx="180">
                  <c:v>42917</c:v>
                </c:pt>
                <c:pt idx="181">
                  <c:v>42918</c:v>
                </c:pt>
                <c:pt idx="182">
                  <c:v>42919</c:v>
                </c:pt>
                <c:pt idx="183">
                  <c:v>42920</c:v>
                </c:pt>
                <c:pt idx="184">
                  <c:v>42921</c:v>
                </c:pt>
                <c:pt idx="185">
                  <c:v>42922</c:v>
                </c:pt>
                <c:pt idx="186">
                  <c:v>42923</c:v>
                </c:pt>
                <c:pt idx="187">
                  <c:v>42924</c:v>
                </c:pt>
                <c:pt idx="188">
                  <c:v>42925</c:v>
                </c:pt>
                <c:pt idx="189">
                  <c:v>42926</c:v>
                </c:pt>
                <c:pt idx="190">
                  <c:v>42927</c:v>
                </c:pt>
                <c:pt idx="191">
                  <c:v>42928</c:v>
                </c:pt>
                <c:pt idx="192">
                  <c:v>42929</c:v>
                </c:pt>
                <c:pt idx="193">
                  <c:v>42930</c:v>
                </c:pt>
                <c:pt idx="194">
                  <c:v>42931</c:v>
                </c:pt>
                <c:pt idx="195">
                  <c:v>42932</c:v>
                </c:pt>
                <c:pt idx="196">
                  <c:v>42933</c:v>
                </c:pt>
                <c:pt idx="197">
                  <c:v>42934</c:v>
                </c:pt>
                <c:pt idx="198">
                  <c:v>42935</c:v>
                </c:pt>
                <c:pt idx="199">
                  <c:v>42936</c:v>
                </c:pt>
                <c:pt idx="200">
                  <c:v>42937</c:v>
                </c:pt>
                <c:pt idx="201">
                  <c:v>42938</c:v>
                </c:pt>
                <c:pt idx="202">
                  <c:v>42939</c:v>
                </c:pt>
                <c:pt idx="203">
                  <c:v>42940</c:v>
                </c:pt>
                <c:pt idx="204">
                  <c:v>42941</c:v>
                </c:pt>
                <c:pt idx="205">
                  <c:v>42942</c:v>
                </c:pt>
                <c:pt idx="206">
                  <c:v>42943</c:v>
                </c:pt>
                <c:pt idx="207">
                  <c:v>42944</c:v>
                </c:pt>
                <c:pt idx="208">
                  <c:v>42945</c:v>
                </c:pt>
                <c:pt idx="209">
                  <c:v>42946</c:v>
                </c:pt>
                <c:pt idx="210">
                  <c:v>42947</c:v>
                </c:pt>
                <c:pt idx="211">
                  <c:v>42948</c:v>
                </c:pt>
                <c:pt idx="212">
                  <c:v>42949</c:v>
                </c:pt>
                <c:pt idx="213">
                  <c:v>42950</c:v>
                </c:pt>
                <c:pt idx="214">
                  <c:v>42951</c:v>
                </c:pt>
                <c:pt idx="215">
                  <c:v>42952</c:v>
                </c:pt>
                <c:pt idx="216">
                  <c:v>42953</c:v>
                </c:pt>
                <c:pt idx="217">
                  <c:v>42954</c:v>
                </c:pt>
                <c:pt idx="218">
                  <c:v>42955</c:v>
                </c:pt>
                <c:pt idx="219">
                  <c:v>42956</c:v>
                </c:pt>
                <c:pt idx="220">
                  <c:v>42957</c:v>
                </c:pt>
                <c:pt idx="221">
                  <c:v>42958</c:v>
                </c:pt>
                <c:pt idx="222">
                  <c:v>42959</c:v>
                </c:pt>
                <c:pt idx="223">
                  <c:v>42960</c:v>
                </c:pt>
                <c:pt idx="224">
                  <c:v>42961</c:v>
                </c:pt>
                <c:pt idx="225">
                  <c:v>42962</c:v>
                </c:pt>
                <c:pt idx="226">
                  <c:v>42963</c:v>
                </c:pt>
                <c:pt idx="227">
                  <c:v>42964</c:v>
                </c:pt>
                <c:pt idx="228">
                  <c:v>42965</c:v>
                </c:pt>
                <c:pt idx="229">
                  <c:v>42966</c:v>
                </c:pt>
                <c:pt idx="230">
                  <c:v>42967</c:v>
                </c:pt>
                <c:pt idx="231">
                  <c:v>42968</c:v>
                </c:pt>
                <c:pt idx="232">
                  <c:v>42969</c:v>
                </c:pt>
                <c:pt idx="233">
                  <c:v>42970</c:v>
                </c:pt>
                <c:pt idx="234">
                  <c:v>42971</c:v>
                </c:pt>
                <c:pt idx="235">
                  <c:v>42972</c:v>
                </c:pt>
                <c:pt idx="236">
                  <c:v>42973</c:v>
                </c:pt>
                <c:pt idx="237">
                  <c:v>42974</c:v>
                </c:pt>
                <c:pt idx="238">
                  <c:v>42975</c:v>
                </c:pt>
                <c:pt idx="239">
                  <c:v>42976</c:v>
                </c:pt>
                <c:pt idx="240">
                  <c:v>42977</c:v>
                </c:pt>
                <c:pt idx="241">
                  <c:v>42978</c:v>
                </c:pt>
                <c:pt idx="242">
                  <c:v>42979</c:v>
                </c:pt>
                <c:pt idx="243">
                  <c:v>42980</c:v>
                </c:pt>
                <c:pt idx="244">
                  <c:v>42981</c:v>
                </c:pt>
                <c:pt idx="245">
                  <c:v>42982</c:v>
                </c:pt>
                <c:pt idx="246">
                  <c:v>42983</c:v>
                </c:pt>
                <c:pt idx="247">
                  <c:v>42984</c:v>
                </c:pt>
                <c:pt idx="248">
                  <c:v>42985</c:v>
                </c:pt>
                <c:pt idx="249">
                  <c:v>42986</c:v>
                </c:pt>
                <c:pt idx="250">
                  <c:v>42987</c:v>
                </c:pt>
                <c:pt idx="251">
                  <c:v>42988</c:v>
                </c:pt>
                <c:pt idx="252">
                  <c:v>42989</c:v>
                </c:pt>
                <c:pt idx="253">
                  <c:v>42990</c:v>
                </c:pt>
                <c:pt idx="254">
                  <c:v>42991</c:v>
                </c:pt>
                <c:pt idx="255">
                  <c:v>42992</c:v>
                </c:pt>
                <c:pt idx="256">
                  <c:v>42993</c:v>
                </c:pt>
                <c:pt idx="257">
                  <c:v>42994</c:v>
                </c:pt>
                <c:pt idx="258">
                  <c:v>42995</c:v>
                </c:pt>
                <c:pt idx="259">
                  <c:v>42996</c:v>
                </c:pt>
                <c:pt idx="260">
                  <c:v>42997</c:v>
                </c:pt>
                <c:pt idx="261">
                  <c:v>42998</c:v>
                </c:pt>
                <c:pt idx="262">
                  <c:v>42999</c:v>
                </c:pt>
                <c:pt idx="263">
                  <c:v>43000</c:v>
                </c:pt>
                <c:pt idx="264">
                  <c:v>43001</c:v>
                </c:pt>
                <c:pt idx="265">
                  <c:v>43002</c:v>
                </c:pt>
                <c:pt idx="266">
                  <c:v>43003</c:v>
                </c:pt>
                <c:pt idx="267">
                  <c:v>43004</c:v>
                </c:pt>
                <c:pt idx="268">
                  <c:v>43005</c:v>
                </c:pt>
                <c:pt idx="269">
                  <c:v>43006</c:v>
                </c:pt>
                <c:pt idx="270">
                  <c:v>43007</c:v>
                </c:pt>
                <c:pt idx="271">
                  <c:v>43008</c:v>
                </c:pt>
                <c:pt idx="272">
                  <c:v>43009</c:v>
                </c:pt>
                <c:pt idx="273">
                  <c:v>43010</c:v>
                </c:pt>
                <c:pt idx="274">
                  <c:v>43011</c:v>
                </c:pt>
                <c:pt idx="275">
                  <c:v>43012</c:v>
                </c:pt>
                <c:pt idx="276">
                  <c:v>43013</c:v>
                </c:pt>
                <c:pt idx="277">
                  <c:v>43014</c:v>
                </c:pt>
                <c:pt idx="278">
                  <c:v>43015</c:v>
                </c:pt>
                <c:pt idx="279">
                  <c:v>43016</c:v>
                </c:pt>
                <c:pt idx="280">
                  <c:v>43017</c:v>
                </c:pt>
                <c:pt idx="281">
                  <c:v>43018</c:v>
                </c:pt>
                <c:pt idx="282">
                  <c:v>43019</c:v>
                </c:pt>
                <c:pt idx="283">
                  <c:v>43020</c:v>
                </c:pt>
                <c:pt idx="284">
                  <c:v>43021</c:v>
                </c:pt>
                <c:pt idx="285">
                  <c:v>43022</c:v>
                </c:pt>
                <c:pt idx="286">
                  <c:v>43023</c:v>
                </c:pt>
                <c:pt idx="287">
                  <c:v>43024</c:v>
                </c:pt>
                <c:pt idx="288">
                  <c:v>43025</c:v>
                </c:pt>
                <c:pt idx="289">
                  <c:v>43026</c:v>
                </c:pt>
                <c:pt idx="290">
                  <c:v>43027</c:v>
                </c:pt>
                <c:pt idx="291">
                  <c:v>43028</c:v>
                </c:pt>
                <c:pt idx="292">
                  <c:v>43029</c:v>
                </c:pt>
                <c:pt idx="293">
                  <c:v>43030</c:v>
                </c:pt>
                <c:pt idx="294">
                  <c:v>43031</c:v>
                </c:pt>
                <c:pt idx="295">
                  <c:v>43032</c:v>
                </c:pt>
                <c:pt idx="296">
                  <c:v>43033</c:v>
                </c:pt>
                <c:pt idx="297">
                  <c:v>43034</c:v>
                </c:pt>
                <c:pt idx="298">
                  <c:v>43035</c:v>
                </c:pt>
                <c:pt idx="299">
                  <c:v>43036</c:v>
                </c:pt>
                <c:pt idx="300">
                  <c:v>43037</c:v>
                </c:pt>
                <c:pt idx="301">
                  <c:v>43038</c:v>
                </c:pt>
                <c:pt idx="302">
                  <c:v>43039</c:v>
                </c:pt>
                <c:pt idx="303">
                  <c:v>43040</c:v>
                </c:pt>
                <c:pt idx="304">
                  <c:v>43041</c:v>
                </c:pt>
                <c:pt idx="305">
                  <c:v>43042</c:v>
                </c:pt>
                <c:pt idx="306">
                  <c:v>43043</c:v>
                </c:pt>
                <c:pt idx="307">
                  <c:v>43044</c:v>
                </c:pt>
                <c:pt idx="308">
                  <c:v>43045</c:v>
                </c:pt>
                <c:pt idx="309">
                  <c:v>43046</c:v>
                </c:pt>
                <c:pt idx="310">
                  <c:v>43047</c:v>
                </c:pt>
                <c:pt idx="311">
                  <c:v>43048</c:v>
                </c:pt>
                <c:pt idx="312">
                  <c:v>43049</c:v>
                </c:pt>
                <c:pt idx="313">
                  <c:v>43050</c:v>
                </c:pt>
                <c:pt idx="314">
                  <c:v>43051</c:v>
                </c:pt>
                <c:pt idx="315">
                  <c:v>43052</c:v>
                </c:pt>
                <c:pt idx="316">
                  <c:v>43053</c:v>
                </c:pt>
                <c:pt idx="317">
                  <c:v>43054</c:v>
                </c:pt>
                <c:pt idx="318">
                  <c:v>43055</c:v>
                </c:pt>
                <c:pt idx="319">
                  <c:v>43056</c:v>
                </c:pt>
                <c:pt idx="320">
                  <c:v>43057</c:v>
                </c:pt>
                <c:pt idx="321">
                  <c:v>43058</c:v>
                </c:pt>
                <c:pt idx="322">
                  <c:v>43059</c:v>
                </c:pt>
                <c:pt idx="323">
                  <c:v>43060</c:v>
                </c:pt>
                <c:pt idx="324">
                  <c:v>43061</c:v>
                </c:pt>
                <c:pt idx="325">
                  <c:v>43062</c:v>
                </c:pt>
                <c:pt idx="326">
                  <c:v>43063</c:v>
                </c:pt>
                <c:pt idx="327">
                  <c:v>43064</c:v>
                </c:pt>
                <c:pt idx="328">
                  <c:v>43065</c:v>
                </c:pt>
                <c:pt idx="329">
                  <c:v>43066</c:v>
                </c:pt>
                <c:pt idx="330">
                  <c:v>43067</c:v>
                </c:pt>
                <c:pt idx="331">
                  <c:v>43068</c:v>
                </c:pt>
                <c:pt idx="332">
                  <c:v>43069</c:v>
                </c:pt>
                <c:pt idx="333">
                  <c:v>43070</c:v>
                </c:pt>
                <c:pt idx="334">
                  <c:v>43071</c:v>
                </c:pt>
                <c:pt idx="335">
                  <c:v>43072</c:v>
                </c:pt>
                <c:pt idx="336">
                  <c:v>43073</c:v>
                </c:pt>
                <c:pt idx="337">
                  <c:v>43074</c:v>
                </c:pt>
                <c:pt idx="338">
                  <c:v>43075</c:v>
                </c:pt>
                <c:pt idx="339">
                  <c:v>43076</c:v>
                </c:pt>
                <c:pt idx="340">
                  <c:v>43077</c:v>
                </c:pt>
                <c:pt idx="341">
                  <c:v>43078</c:v>
                </c:pt>
                <c:pt idx="342">
                  <c:v>43079</c:v>
                </c:pt>
                <c:pt idx="343">
                  <c:v>43080</c:v>
                </c:pt>
                <c:pt idx="344">
                  <c:v>43081</c:v>
                </c:pt>
                <c:pt idx="345">
                  <c:v>43082</c:v>
                </c:pt>
                <c:pt idx="346">
                  <c:v>43083</c:v>
                </c:pt>
                <c:pt idx="347">
                  <c:v>43084</c:v>
                </c:pt>
                <c:pt idx="348">
                  <c:v>43085</c:v>
                </c:pt>
                <c:pt idx="349">
                  <c:v>43086</c:v>
                </c:pt>
                <c:pt idx="350">
                  <c:v>43087</c:v>
                </c:pt>
                <c:pt idx="351">
                  <c:v>43088</c:v>
                </c:pt>
                <c:pt idx="352">
                  <c:v>43089</c:v>
                </c:pt>
                <c:pt idx="353">
                  <c:v>43090</c:v>
                </c:pt>
                <c:pt idx="354">
                  <c:v>43091</c:v>
                </c:pt>
                <c:pt idx="355">
                  <c:v>43092</c:v>
                </c:pt>
                <c:pt idx="356">
                  <c:v>43093</c:v>
                </c:pt>
                <c:pt idx="357">
                  <c:v>43094</c:v>
                </c:pt>
                <c:pt idx="358">
                  <c:v>43095</c:v>
                </c:pt>
                <c:pt idx="359">
                  <c:v>43096</c:v>
                </c:pt>
                <c:pt idx="360">
                  <c:v>43097</c:v>
                </c:pt>
                <c:pt idx="361">
                  <c:v>43098</c:v>
                </c:pt>
                <c:pt idx="362">
                  <c:v>43099</c:v>
                </c:pt>
                <c:pt idx="363">
                  <c:v>43100</c:v>
                </c:pt>
                <c:pt idx="364">
                  <c:v>43101</c:v>
                </c:pt>
                <c:pt idx="365">
                  <c:v>43102</c:v>
                </c:pt>
                <c:pt idx="366">
                  <c:v>43103</c:v>
                </c:pt>
                <c:pt idx="367">
                  <c:v>43104</c:v>
                </c:pt>
                <c:pt idx="368">
                  <c:v>43105</c:v>
                </c:pt>
                <c:pt idx="369">
                  <c:v>43106</c:v>
                </c:pt>
                <c:pt idx="370">
                  <c:v>43107</c:v>
                </c:pt>
                <c:pt idx="371">
                  <c:v>43108</c:v>
                </c:pt>
                <c:pt idx="372">
                  <c:v>43109</c:v>
                </c:pt>
                <c:pt idx="373">
                  <c:v>43110</c:v>
                </c:pt>
                <c:pt idx="374">
                  <c:v>43111</c:v>
                </c:pt>
                <c:pt idx="375">
                  <c:v>43112</c:v>
                </c:pt>
                <c:pt idx="376">
                  <c:v>43113</c:v>
                </c:pt>
                <c:pt idx="377">
                  <c:v>43114</c:v>
                </c:pt>
                <c:pt idx="378">
                  <c:v>43115</c:v>
                </c:pt>
                <c:pt idx="379">
                  <c:v>43116</c:v>
                </c:pt>
                <c:pt idx="380">
                  <c:v>43117</c:v>
                </c:pt>
                <c:pt idx="381">
                  <c:v>43118</c:v>
                </c:pt>
                <c:pt idx="382">
                  <c:v>43119</c:v>
                </c:pt>
                <c:pt idx="383">
                  <c:v>43120</c:v>
                </c:pt>
                <c:pt idx="384">
                  <c:v>43121</c:v>
                </c:pt>
                <c:pt idx="385">
                  <c:v>43122</c:v>
                </c:pt>
                <c:pt idx="386">
                  <c:v>43123</c:v>
                </c:pt>
                <c:pt idx="387">
                  <c:v>43124</c:v>
                </c:pt>
                <c:pt idx="388">
                  <c:v>43125</c:v>
                </c:pt>
                <c:pt idx="389">
                  <c:v>43126</c:v>
                </c:pt>
                <c:pt idx="390">
                  <c:v>43127</c:v>
                </c:pt>
                <c:pt idx="391">
                  <c:v>43128</c:v>
                </c:pt>
                <c:pt idx="392">
                  <c:v>43129</c:v>
                </c:pt>
                <c:pt idx="393">
                  <c:v>43130</c:v>
                </c:pt>
                <c:pt idx="394">
                  <c:v>43131</c:v>
                </c:pt>
                <c:pt idx="395">
                  <c:v>43132</c:v>
                </c:pt>
                <c:pt idx="396">
                  <c:v>43133</c:v>
                </c:pt>
                <c:pt idx="397">
                  <c:v>43134</c:v>
                </c:pt>
                <c:pt idx="398">
                  <c:v>43135</c:v>
                </c:pt>
                <c:pt idx="399">
                  <c:v>43136</c:v>
                </c:pt>
                <c:pt idx="400">
                  <c:v>43137</c:v>
                </c:pt>
                <c:pt idx="401">
                  <c:v>43138</c:v>
                </c:pt>
                <c:pt idx="402">
                  <c:v>43139</c:v>
                </c:pt>
                <c:pt idx="403">
                  <c:v>43140</c:v>
                </c:pt>
                <c:pt idx="404">
                  <c:v>43141</c:v>
                </c:pt>
                <c:pt idx="405">
                  <c:v>43142</c:v>
                </c:pt>
                <c:pt idx="406">
                  <c:v>43143</c:v>
                </c:pt>
                <c:pt idx="407">
                  <c:v>43144</c:v>
                </c:pt>
                <c:pt idx="408">
                  <c:v>43145</c:v>
                </c:pt>
                <c:pt idx="409">
                  <c:v>43146</c:v>
                </c:pt>
                <c:pt idx="410">
                  <c:v>43147</c:v>
                </c:pt>
                <c:pt idx="411">
                  <c:v>43148</c:v>
                </c:pt>
                <c:pt idx="412">
                  <c:v>43149</c:v>
                </c:pt>
                <c:pt idx="413">
                  <c:v>43150</c:v>
                </c:pt>
                <c:pt idx="414">
                  <c:v>43151</c:v>
                </c:pt>
                <c:pt idx="415">
                  <c:v>43152</c:v>
                </c:pt>
                <c:pt idx="416">
                  <c:v>43153</c:v>
                </c:pt>
                <c:pt idx="417">
                  <c:v>43154</c:v>
                </c:pt>
                <c:pt idx="418">
                  <c:v>43155</c:v>
                </c:pt>
                <c:pt idx="419">
                  <c:v>43156</c:v>
                </c:pt>
                <c:pt idx="420">
                  <c:v>43157</c:v>
                </c:pt>
                <c:pt idx="421">
                  <c:v>43158</c:v>
                </c:pt>
                <c:pt idx="422">
                  <c:v>43159</c:v>
                </c:pt>
                <c:pt idx="423">
                  <c:v>43160</c:v>
                </c:pt>
                <c:pt idx="424">
                  <c:v>43161</c:v>
                </c:pt>
                <c:pt idx="425">
                  <c:v>43162</c:v>
                </c:pt>
                <c:pt idx="426">
                  <c:v>43163</c:v>
                </c:pt>
                <c:pt idx="427">
                  <c:v>43164</c:v>
                </c:pt>
                <c:pt idx="428">
                  <c:v>43165</c:v>
                </c:pt>
                <c:pt idx="429">
                  <c:v>43166</c:v>
                </c:pt>
                <c:pt idx="430">
                  <c:v>43167</c:v>
                </c:pt>
                <c:pt idx="431">
                  <c:v>43168</c:v>
                </c:pt>
                <c:pt idx="432">
                  <c:v>43169</c:v>
                </c:pt>
                <c:pt idx="433">
                  <c:v>43170</c:v>
                </c:pt>
                <c:pt idx="434">
                  <c:v>43171</c:v>
                </c:pt>
                <c:pt idx="435">
                  <c:v>43172</c:v>
                </c:pt>
                <c:pt idx="436">
                  <c:v>43173</c:v>
                </c:pt>
                <c:pt idx="437">
                  <c:v>43174</c:v>
                </c:pt>
                <c:pt idx="438">
                  <c:v>43175</c:v>
                </c:pt>
                <c:pt idx="439">
                  <c:v>43176</c:v>
                </c:pt>
                <c:pt idx="440">
                  <c:v>43177</c:v>
                </c:pt>
                <c:pt idx="441">
                  <c:v>43178</c:v>
                </c:pt>
                <c:pt idx="442">
                  <c:v>43179</c:v>
                </c:pt>
                <c:pt idx="443">
                  <c:v>43180</c:v>
                </c:pt>
                <c:pt idx="444">
                  <c:v>43181</c:v>
                </c:pt>
                <c:pt idx="445">
                  <c:v>43182</c:v>
                </c:pt>
                <c:pt idx="446">
                  <c:v>43183</c:v>
                </c:pt>
                <c:pt idx="447">
                  <c:v>43184</c:v>
                </c:pt>
                <c:pt idx="448">
                  <c:v>43185</c:v>
                </c:pt>
                <c:pt idx="449">
                  <c:v>43186</c:v>
                </c:pt>
                <c:pt idx="450">
                  <c:v>43187</c:v>
                </c:pt>
                <c:pt idx="451">
                  <c:v>43188</c:v>
                </c:pt>
                <c:pt idx="452">
                  <c:v>43189</c:v>
                </c:pt>
                <c:pt idx="453">
                  <c:v>43190</c:v>
                </c:pt>
                <c:pt idx="454">
                  <c:v>43191</c:v>
                </c:pt>
                <c:pt idx="455">
                  <c:v>43192</c:v>
                </c:pt>
                <c:pt idx="456">
                  <c:v>43193</c:v>
                </c:pt>
                <c:pt idx="457">
                  <c:v>43194</c:v>
                </c:pt>
                <c:pt idx="458">
                  <c:v>43195</c:v>
                </c:pt>
                <c:pt idx="459">
                  <c:v>43196</c:v>
                </c:pt>
                <c:pt idx="460">
                  <c:v>43197</c:v>
                </c:pt>
                <c:pt idx="461">
                  <c:v>43198</c:v>
                </c:pt>
                <c:pt idx="462">
                  <c:v>43199</c:v>
                </c:pt>
                <c:pt idx="463">
                  <c:v>43200</c:v>
                </c:pt>
                <c:pt idx="464">
                  <c:v>43201</c:v>
                </c:pt>
                <c:pt idx="465">
                  <c:v>43202</c:v>
                </c:pt>
                <c:pt idx="466">
                  <c:v>43203</c:v>
                </c:pt>
                <c:pt idx="467">
                  <c:v>43204</c:v>
                </c:pt>
                <c:pt idx="468">
                  <c:v>43205</c:v>
                </c:pt>
                <c:pt idx="469">
                  <c:v>43206</c:v>
                </c:pt>
                <c:pt idx="470">
                  <c:v>43207</c:v>
                </c:pt>
                <c:pt idx="471">
                  <c:v>43208</c:v>
                </c:pt>
                <c:pt idx="472">
                  <c:v>43209</c:v>
                </c:pt>
                <c:pt idx="473">
                  <c:v>43210</c:v>
                </c:pt>
                <c:pt idx="474">
                  <c:v>43211</c:v>
                </c:pt>
                <c:pt idx="475">
                  <c:v>43212</c:v>
                </c:pt>
                <c:pt idx="476">
                  <c:v>43213</c:v>
                </c:pt>
                <c:pt idx="477">
                  <c:v>43214</c:v>
                </c:pt>
                <c:pt idx="478">
                  <c:v>43215</c:v>
                </c:pt>
                <c:pt idx="479">
                  <c:v>43216</c:v>
                </c:pt>
                <c:pt idx="480">
                  <c:v>43217</c:v>
                </c:pt>
                <c:pt idx="481">
                  <c:v>43218</c:v>
                </c:pt>
                <c:pt idx="482">
                  <c:v>43219</c:v>
                </c:pt>
                <c:pt idx="483">
                  <c:v>43220</c:v>
                </c:pt>
                <c:pt idx="484">
                  <c:v>43221</c:v>
                </c:pt>
                <c:pt idx="485">
                  <c:v>43222</c:v>
                </c:pt>
                <c:pt idx="486">
                  <c:v>43223</c:v>
                </c:pt>
                <c:pt idx="487">
                  <c:v>43224</c:v>
                </c:pt>
                <c:pt idx="488">
                  <c:v>43225</c:v>
                </c:pt>
                <c:pt idx="489">
                  <c:v>43226</c:v>
                </c:pt>
                <c:pt idx="490">
                  <c:v>43227</c:v>
                </c:pt>
                <c:pt idx="491">
                  <c:v>43228</c:v>
                </c:pt>
                <c:pt idx="492">
                  <c:v>43229</c:v>
                </c:pt>
                <c:pt idx="493">
                  <c:v>43230</c:v>
                </c:pt>
                <c:pt idx="494">
                  <c:v>43231</c:v>
                </c:pt>
                <c:pt idx="495">
                  <c:v>43232</c:v>
                </c:pt>
                <c:pt idx="496">
                  <c:v>43233</c:v>
                </c:pt>
                <c:pt idx="497">
                  <c:v>43234</c:v>
                </c:pt>
                <c:pt idx="498">
                  <c:v>43235</c:v>
                </c:pt>
                <c:pt idx="499">
                  <c:v>43236</c:v>
                </c:pt>
                <c:pt idx="500">
                  <c:v>43237</c:v>
                </c:pt>
                <c:pt idx="501">
                  <c:v>43238</c:v>
                </c:pt>
                <c:pt idx="502">
                  <c:v>43239</c:v>
                </c:pt>
                <c:pt idx="503">
                  <c:v>43240</c:v>
                </c:pt>
                <c:pt idx="504">
                  <c:v>43241</c:v>
                </c:pt>
                <c:pt idx="505">
                  <c:v>43242</c:v>
                </c:pt>
                <c:pt idx="506">
                  <c:v>43243</c:v>
                </c:pt>
                <c:pt idx="507">
                  <c:v>43244</c:v>
                </c:pt>
                <c:pt idx="508">
                  <c:v>43245</c:v>
                </c:pt>
                <c:pt idx="509">
                  <c:v>43246</c:v>
                </c:pt>
                <c:pt idx="510">
                  <c:v>43247</c:v>
                </c:pt>
                <c:pt idx="511">
                  <c:v>43248</c:v>
                </c:pt>
                <c:pt idx="512">
                  <c:v>43249</c:v>
                </c:pt>
                <c:pt idx="513">
                  <c:v>43250</c:v>
                </c:pt>
                <c:pt idx="514">
                  <c:v>43251</c:v>
                </c:pt>
                <c:pt idx="515">
                  <c:v>43252</c:v>
                </c:pt>
                <c:pt idx="516">
                  <c:v>43253</c:v>
                </c:pt>
                <c:pt idx="517">
                  <c:v>43254</c:v>
                </c:pt>
                <c:pt idx="518">
                  <c:v>43255</c:v>
                </c:pt>
                <c:pt idx="519">
                  <c:v>43256</c:v>
                </c:pt>
                <c:pt idx="520">
                  <c:v>43257</c:v>
                </c:pt>
                <c:pt idx="521">
                  <c:v>43258</c:v>
                </c:pt>
                <c:pt idx="522">
                  <c:v>43259</c:v>
                </c:pt>
                <c:pt idx="523">
                  <c:v>43260</c:v>
                </c:pt>
                <c:pt idx="524">
                  <c:v>43261</c:v>
                </c:pt>
                <c:pt idx="525">
                  <c:v>43262</c:v>
                </c:pt>
                <c:pt idx="526">
                  <c:v>43263</c:v>
                </c:pt>
                <c:pt idx="527">
                  <c:v>43264</c:v>
                </c:pt>
                <c:pt idx="528">
                  <c:v>43265</c:v>
                </c:pt>
                <c:pt idx="529">
                  <c:v>43266</c:v>
                </c:pt>
                <c:pt idx="530">
                  <c:v>43267</c:v>
                </c:pt>
                <c:pt idx="531">
                  <c:v>43268</c:v>
                </c:pt>
                <c:pt idx="532">
                  <c:v>43269</c:v>
                </c:pt>
                <c:pt idx="533">
                  <c:v>43270</c:v>
                </c:pt>
                <c:pt idx="534">
                  <c:v>43271</c:v>
                </c:pt>
                <c:pt idx="535">
                  <c:v>43272</c:v>
                </c:pt>
                <c:pt idx="536">
                  <c:v>43273</c:v>
                </c:pt>
                <c:pt idx="537">
                  <c:v>43274</c:v>
                </c:pt>
                <c:pt idx="538">
                  <c:v>43275</c:v>
                </c:pt>
                <c:pt idx="539">
                  <c:v>43276</c:v>
                </c:pt>
                <c:pt idx="540">
                  <c:v>43277</c:v>
                </c:pt>
                <c:pt idx="541">
                  <c:v>43278</c:v>
                </c:pt>
                <c:pt idx="542">
                  <c:v>43279</c:v>
                </c:pt>
                <c:pt idx="543">
                  <c:v>43280</c:v>
                </c:pt>
                <c:pt idx="544">
                  <c:v>43281</c:v>
                </c:pt>
                <c:pt idx="545">
                  <c:v>43282</c:v>
                </c:pt>
                <c:pt idx="546">
                  <c:v>43283</c:v>
                </c:pt>
                <c:pt idx="547">
                  <c:v>43284</c:v>
                </c:pt>
                <c:pt idx="548">
                  <c:v>43285</c:v>
                </c:pt>
                <c:pt idx="549">
                  <c:v>43286</c:v>
                </c:pt>
                <c:pt idx="550">
                  <c:v>43287</c:v>
                </c:pt>
                <c:pt idx="551">
                  <c:v>43288</c:v>
                </c:pt>
                <c:pt idx="552">
                  <c:v>43289</c:v>
                </c:pt>
                <c:pt idx="553">
                  <c:v>43290</c:v>
                </c:pt>
                <c:pt idx="554">
                  <c:v>43291</c:v>
                </c:pt>
                <c:pt idx="555">
                  <c:v>43292</c:v>
                </c:pt>
                <c:pt idx="556">
                  <c:v>43293</c:v>
                </c:pt>
                <c:pt idx="557">
                  <c:v>43294</c:v>
                </c:pt>
                <c:pt idx="558">
                  <c:v>43295</c:v>
                </c:pt>
                <c:pt idx="559">
                  <c:v>43296</c:v>
                </c:pt>
                <c:pt idx="560">
                  <c:v>43297</c:v>
                </c:pt>
                <c:pt idx="561">
                  <c:v>43298</c:v>
                </c:pt>
                <c:pt idx="562">
                  <c:v>43299</c:v>
                </c:pt>
                <c:pt idx="563">
                  <c:v>43300</c:v>
                </c:pt>
                <c:pt idx="564">
                  <c:v>43301</c:v>
                </c:pt>
                <c:pt idx="565">
                  <c:v>43302</c:v>
                </c:pt>
                <c:pt idx="566">
                  <c:v>43303</c:v>
                </c:pt>
                <c:pt idx="567">
                  <c:v>43304</c:v>
                </c:pt>
                <c:pt idx="568">
                  <c:v>43305</c:v>
                </c:pt>
                <c:pt idx="569">
                  <c:v>43306</c:v>
                </c:pt>
                <c:pt idx="570">
                  <c:v>43307</c:v>
                </c:pt>
                <c:pt idx="571">
                  <c:v>43308</c:v>
                </c:pt>
                <c:pt idx="572">
                  <c:v>43309</c:v>
                </c:pt>
                <c:pt idx="573">
                  <c:v>43310</c:v>
                </c:pt>
                <c:pt idx="574">
                  <c:v>43311</c:v>
                </c:pt>
                <c:pt idx="575">
                  <c:v>43312</c:v>
                </c:pt>
                <c:pt idx="576">
                  <c:v>43313</c:v>
                </c:pt>
                <c:pt idx="577">
                  <c:v>43314</c:v>
                </c:pt>
                <c:pt idx="578">
                  <c:v>43315</c:v>
                </c:pt>
                <c:pt idx="579">
                  <c:v>43316</c:v>
                </c:pt>
                <c:pt idx="580">
                  <c:v>43317</c:v>
                </c:pt>
                <c:pt idx="581">
                  <c:v>43318</c:v>
                </c:pt>
                <c:pt idx="582">
                  <c:v>43319</c:v>
                </c:pt>
                <c:pt idx="583">
                  <c:v>43320</c:v>
                </c:pt>
                <c:pt idx="584">
                  <c:v>43321</c:v>
                </c:pt>
                <c:pt idx="585">
                  <c:v>43322</c:v>
                </c:pt>
                <c:pt idx="586">
                  <c:v>43323</c:v>
                </c:pt>
                <c:pt idx="587">
                  <c:v>43324</c:v>
                </c:pt>
                <c:pt idx="588">
                  <c:v>43325</c:v>
                </c:pt>
                <c:pt idx="589">
                  <c:v>43326</c:v>
                </c:pt>
                <c:pt idx="590">
                  <c:v>43327</c:v>
                </c:pt>
                <c:pt idx="591">
                  <c:v>43328</c:v>
                </c:pt>
                <c:pt idx="592">
                  <c:v>43329</c:v>
                </c:pt>
                <c:pt idx="593">
                  <c:v>43330</c:v>
                </c:pt>
                <c:pt idx="594">
                  <c:v>43331</c:v>
                </c:pt>
                <c:pt idx="595">
                  <c:v>43332</c:v>
                </c:pt>
                <c:pt idx="596">
                  <c:v>43333</c:v>
                </c:pt>
                <c:pt idx="597">
                  <c:v>43334</c:v>
                </c:pt>
                <c:pt idx="598">
                  <c:v>43335</c:v>
                </c:pt>
                <c:pt idx="599">
                  <c:v>43336</c:v>
                </c:pt>
                <c:pt idx="600">
                  <c:v>43337</c:v>
                </c:pt>
                <c:pt idx="601">
                  <c:v>43338</c:v>
                </c:pt>
                <c:pt idx="602">
                  <c:v>43339</c:v>
                </c:pt>
                <c:pt idx="603">
                  <c:v>43340</c:v>
                </c:pt>
                <c:pt idx="604">
                  <c:v>43341</c:v>
                </c:pt>
                <c:pt idx="605">
                  <c:v>43342</c:v>
                </c:pt>
                <c:pt idx="606">
                  <c:v>43343</c:v>
                </c:pt>
                <c:pt idx="607">
                  <c:v>43344</c:v>
                </c:pt>
                <c:pt idx="608">
                  <c:v>43345</c:v>
                </c:pt>
                <c:pt idx="609">
                  <c:v>43346</c:v>
                </c:pt>
                <c:pt idx="610">
                  <c:v>43347</c:v>
                </c:pt>
                <c:pt idx="611">
                  <c:v>43348</c:v>
                </c:pt>
                <c:pt idx="612">
                  <c:v>43349</c:v>
                </c:pt>
                <c:pt idx="613">
                  <c:v>43350</c:v>
                </c:pt>
                <c:pt idx="614">
                  <c:v>43351</c:v>
                </c:pt>
                <c:pt idx="615">
                  <c:v>43352</c:v>
                </c:pt>
                <c:pt idx="616">
                  <c:v>43353</c:v>
                </c:pt>
                <c:pt idx="617">
                  <c:v>43354</c:v>
                </c:pt>
                <c:pt idx="618">
                  <c:v>43355</c:v>
                </c:pt>
                <c:pt idx="619">
                  <c:v>43356</c:v>
                </c:pt>
                <c:pt idx="620">
                  <c:v>43357</c:v>
                </c:pt>
                <c:pt idx="621">
                  <c:v>43358</c:v>
                </c:pt>
                <c:pt idx="622">
                  <c:v>43359</c:v>
                </c:pt>
                <c:pt idx="623">
                  <c:v>43360</c:v>
                </c:pt>
                <c:pt idx="624">
                  <c:v>43361</c:v>
                </c:pt>
                <c:pt idx="625">
                  <c:v>43362</c:v>
                </c:pt>
                <c:pt idx="626">
                  <c:v>43363</c:v>
                </c:pt>
                <c:pt idx="627">
                  <c:v>43364</c:v>
                </c:pt>
                <c:pt idx="628">
                  <c:v>43365</c:v>
                </c:pt>
                <c:pt idx="629">
                  <c:v>43366</c:v>
                </c:pt>
                <c:pt idx="630">
                  <c:v>43367</c:v>
                </c:pt>
                <c:pt idx="631">
                  <c:v>43368</c:v>
                </c:pt>
                <c:pt idx="632">
                  <c:v>43369</c:v>
                </c:pt>
                <c:pt idx="633">
                  <c:v>43370</c:v>
                </c:pt>
                <c:pt idx="634">
                  <c:v>43371</c:v>
                </c:pt>
                <c:pt idx="635">
                  <c:v>43372</c:v>
                </c:pt>
                <c:pt idx="636">
                  <c:v>43373</c:v>
                </c:pt>
                <c:pt idx="637">
                  <c:v>43374</c:v>
                </c:pt>
                <c:pt idx="638">
                  <c:v>43375</c:v>
                </c:pt>
                <c:pt idx="639">
                  <c:v>43376</c:v>
                </c:pt>
                <c:pt idx="640">
                  <c:v>43377</c:v>
                </c:pt>
                <c:pt idx="641">
                  <c:v>43378</c:v>
                </c:pt>
                <c:pt idx="642">
                  <c:v>43379</c:v>
                </c:pt>
                <c:pt idx="643">
                  <c:v>43380</c:v>
                </c:pt>
                <c:pt idx="644">
                  <c:v>43381</c:v>
                </c:pt>
                <c:pt idx="645">
                  <c:v>43382</c:v>
                </c:pt>
                <c:pt idx="646">
                  <c:v>43383</c:v>
                </c:pt>
                <c:pt idx="647">
                  <c:v>43384</c:v>
                </c:pt>
                <c:pt idx="648">
                  <c:v>43385</c:v>
                </c:pt>
                <c:pt idx="649">
                  <c:v>43386</c:v>
                </c:pt>
                <c:pt idx="650">
                  <c:v>43387</c:v>
                </c:pt>
                <c:pt idx="651">
                  <c:v>43388</c:v>
                </c:pt>
                <c:pt idx="652">
                  <c:v>43389</c:v>
                </c:pt>
                <c:pt idx="653">
                  <c:v>43390</c:v>
                </c:pt>
                <c:pt idx="654">
                  <c:v>43391</c:v>
                </c:pt>
                <c:pt idx="655">
                  <c:v>43392</c:v>
                </c:pt>
                <c:pt idx="656">
                  <c:v>43393</c:v>
                </c:pt>
                <c:pt idx="657">
                  <c:v>43394</c:v>
                </c:pt>
                <c:pt idx="658">
                  <c:v>43395</c:v>
                </c:pt>
                <c:pt idx="659">
                  <c:v>43396</c:v>
                </c:pt>
                <c:pt idx="660">
                  <c:v>43397</c:v>
                </c:pt>
                <c:pt idx="661">
                  <c:v>43398</c:v>
                </c:pt>
                <c:pt idx="662">
                  <c:v>43399</c:v>
                </c:pt>
                <c:pt idx="663">
                  <c:v>43400</c:v>
                </c:pt>
                <c:pt idx="664">
                  <c:v>43401</c:v>
                </c:pt>
                <c:pt idx="665">
                  <c:v>43402</c:v>
                </c:pt>
                <c:pt idx="666">
                  <c:v>43403</c:v>
                </c:pt>
                <c:pt idx="667">
                  <c:v>43404</c:v>
                </c:pt>
                <c:pt idx="668">
                  <c:v>43405</c:v>
                </c:pt>
                <c:pt idx="669">
                  <c:v>43406</c:v>
                </c:pt>
                <c:pt idx="670">
                  <c:v>43407</c:v>
                </c:pt>
                <c:pt idx="671">
                  <c:v>43408</c:v>
                </c:pt>
                <c:pt idx="672">
                  <c:v>43409</c:v>
                </c:pt>
                <c:pt idx="673">
                  <c:v>43410</c:v>
                </c:pt>
                <c:pt idx="674">
                  <c:v>43411</c:v>
                </c:pt>
                <c:pt idx="675">
                  <c:v>43412</c:v>
                </c:pt>
                <c:pt idx="676">
                  <c:v>43413</c:v>
                </c:pt>
                <c:pt idx="677">
                  <c:v>43414</c:v>
                </c:pt>
                <c:pt idx="678">
                  <c:v>43415</c:v>
                </c:pt>
                <c:pt idx="679">
                  <c:v>43416</c:v>
                </c:pt>
                <c:pt idx="680">
                  <c:v>43417</c:v>
                </c:pt>
                <c:pt idx="681">
                  <c:v>43418</c:v>
                </c:pt>
                <c:pt idx="682">
                  <c:v>43419</c:v>
                </c:pt>
                <c:pt idx="683">
                  <c:v>43420</c:v>
                </c:pt>
                <c:pt idx="684">
                  <c:v>43421</c:v>
                </c:pt>
                <c:pt idx="685">
                  <c:v>43422</c:v>
                </c:pt>
                <c:pt idx="686">
                  <c:v>43423</c:v>
                </c:pt>
                <c:pt idx="687">
                  <c:v>43424</c:v>
                </c:pt>
                <c:pt idx="688">
                  <c:v>43425</c:v>
                </c:pt>
                <c:pt idx="689">
                  <c:v>43426</c:v>
                </c:pt>
                <c:pt idx="690">
                  <c:v>43427</c:v>
                </c:pt>
                <c:pt idx="691">
                  <c:v>43428</c:v>
                </c:pt>
                <c:pt idx="692">
                  <c:v>43429</c:v>
                </c:pt>
                <c:pt idx="693">
                  <c:v>43430</c:v>
                </c:pt>
                <c:pt idx="694">
                  <c:v>43431</c:v>
                </c:pt>
                <c:pt idx="695">
                  <c:v>43432</c:v>
                </c:pt>
                <c:pt idx="696">
                  <c:v>43433</c:v>
                </c:pt>
                <c:pt idx="697">
                  <c:v>43434</c:v>
                </c:pt>
                <c:pt idx="698">
                  <c:v>43435</c:v>
                </c:pt>
                <c:pt idx="699">
                  <c:v>43436</c:v>
                </c:pt>
                <c:pt idx="700">
                  <c:v>43437</c:v>
                </c:pt>
                <c:pt idx="701">
                  <c:v>43438</c:v>
                </c:pt>
                <c:pt idx="702">
                  <c:v>43439</c:v>
                </c:pt>
                <c:pt idx="703">
                  <c:v>43440</c:v>
                </c:pt>
                <c:pt idx="704">
                  <c:v>43441</c:v>
                </c:pt>
                <c:pt idx="705">
                  <c:v>43442</c:v>
                </c:pt>
                <c:pt idx="706">
                  <c:v>43443</c:v>
                </c:pt>
                <c:pt idx="707">
                  <c:v>43444</c:v>
                </c:pt>
                <c:pt idx="708">
                  <c:v>43445</c:v>
                </c:pt>
                <c:pt idx="709">
                  <c:v>43446</c:v>
                </c:pt>
                <c:pt idx="710">
                  <c:v>43447</c:v>
                </c:pt>
                <c:pt idx="711">
                  <c:v>43448</c:v>
                </c:pt>
                <c:pt idx="712">
                  <c:v>43449</c:v>
                </c:pt>
                <c:pt idx="713">
                  <c:v>43450</c:v>
                </c:pt>
                <c:pt idx="714">
                  <c:v>43451</c:v>
                </c:pt>
                <c:pt idx="715">
                  <c:v>43452</c:v>
                </c:pt>
                <c:pt idx="716">
                  <c:v>43453</c:v>
                </c:pt>
                <c:pt idx="717">
                  <c:v>43454</c:v>
                </c:pt>
                <c:pt idx="718">
                  <c:v>43455</c:v>
                </c:pt>
                <c:pt idx="719">
                  <c:v>43456</c:v>
                </c:pt>
                <c:pt idx="720">
                  <c:v>43457</c:v>
                </c:pt>
                <c:pt idx="721">
                  <c:v>43458</c:v>
                </c:pt>
                <c:pt idx="722">
                  <c:v>43459</c:v>
                </c:pt>
                <c:pt idx="723">
                  <c:v>43460</c:v>
                </c:pt>
                <c:pt idx="724">
                  <c:v>43461</c:v>
                </c:pt>
                <c:pt idx="725">
                  <c:v>43462</c:v>
                </c:pt>
                <c:pt idx="726">
                  <c:v>43463</c:v>
                </c:pt>
                <c:pt idx="727">
                  <c:v>43464</c:v>
                </c:pt>
                <c:pt idx="728">
                  <c:v>43465</c:v>
                </c:pt>
                <c:pt idx="729">
                  <c:v>43466</c:v>
                </c:pt>
                <c:pt idx="730">
                  <c:v>43467</c:v>
                </c:pt>
                <c:pt idx="731">
                  <c:v>43468</c:v>
                </c:pt>
                <c:pt idx="732">
                  <c:v>43469</c:v>
                </c:pt>
                <c:pt idx="733">
                  <c:v>43470</c:v>
                </c:pt>
                <c:pt idx="734">
                  <c:v>43471</c:v>
                </c:pt>
                <c:pt idx="735">
                  <c:v>43472</c:v>
                </c:pt>
                <c:pt idx="736">
                  <c:v>43473</c:v>
                </c:pt>
                <c:pt idx="737">
                  <c:v>43474</c:v>
                </c:pt>
                <c:pt idx="738">
                  <c:v>43475</c:v>
                </c:pt>
                <c:pt idx="739">
                  <c:v>43476</c:v>
                </c:pt>
                <c:pt idx="740">
                  <c:v>43477</c:v>
                </c:pt>
                <c:pt idx="741">
                  <c:v>43478</c:v>
                </c:pt>
                <c:pt idx="742">
                  <c:v>43479</c:v>
                </c:pt>
                <c:pt idx="743">
                  <c:v>43480</c:v>
                </c:pt>
                <c:pt idx="744">
                  <c:v>43481</c:v>
                </c:pt>
                <c:pt idx="745">
                  <c:v>43482</c:v>
                </c:pt>
                <c:pt idx="746">
                  <c:v>43483</c:v>
                </c:pt>
                <c:pt idx="747">
                  <c:v>43484</c:v>
                </c:pt>
                <c:pt idx="748">
                  <c:v>43485</c:v>
                </c:pt>
                <c:pt idx="749">
                  <c:v>43486</c:v>
                </c:pt>
                <c:pt idx="750">
                  <c:v>43487</c:v>
                </c:pt>
                <c:pt idx="751">
                  <c:v>43488</c:v>
                </c:pt>
                <c:pt idx="752">
                  <c:v>43489</c:v>
                </c:pt>
                <c:pt idx="753">
                  <c:v>43490</c:v>
                </c:pt>
                <c:pt idx="754">
                  <c:v>43491</c:v>
                </c:pt>
                <c:pt idx="755">
                  <c:v>43492</c:v>
                </c:pt>
                <c:pt idx="756">
                  <c:v>43493</c:v>
                </c:pt>
                <c:pt idx="757">
                  <c:v>43494</c:v>
                </c:pt>
                <c:pt idx="758">
                  <c:v>43495</c:v>
                </c:pt>
                <c:pt idx="759">
                  <c:v>43496</c:v>
                </c:pt>
                <c:pt idx="760">
                  <c:v>43497</c:v>
                </c:pt>
                <c:pt idx="761">
                  <c:v>43498</c:v>
                </c:pt>
                <c:pt idx="762">
                  <c:v>43499</c:v>
                </c:pt>
                <c:pt idx="763">
                  <c:v>43500</c:v>
                </c:pt>
                <c:pt idx="764">
                  <c:v>43501</c:v>
                </c:pt>
                <c:pt idx="765">
                  <c:v>43502</c:v>
                </c:pt>
                <c:pt idx="766">
                  <c:v>43503</c:v>
                </c:pt>
                <c:pt idx="767">
                  <c:v>43504</c:v>
                </c:pt>
                <c:pt idx="768">
                  <c:v>43505</c:v>
                </c:pt>
                <c:pt idx="769">
                  <c:v>43506</c:v>
                </c:pt>
                <c:pt idx="770">
                  <c:v>43507</c:v>
                </c:pt>
                <c:pt idx="771">
                  <c:v>43508</c:v>
                </c:pt>
                <c:pt idx="772">
                  <c:v>43509</c:v>
                </c:pt>
                <c:pt idx="773">
                  <c:v>43510</c:v>
                </c:pt>
                <c:pt idx="774">
                  <c:v>43511</c:v>
                </c:pt>
                <c:pt idx="775">
                  <c:v>43512</c:v>
                </c:pt>
                <c:pt idx="776">
                  <c:v>43513</c:v>
                </c:pt>
                <c:pt idx="777">
                  <c:v>43514</c:v>
                </c:pt>
                <c:pt idx="778">
                  <c:v>43515</c:v>
                </c:pt>
                <c:pt idx="779">
                  <c:v>43516</c:v>
                </c:pt>
                <c:pt idx="780">
                  <c:v>43517</c:v>
                </c:pt>
                <c:pt idx="781">
                  <c:v>43518</c:v>
                </c:pt>
                <c:pt idx="782">
                  <c:v>43519</c:v>
                </c:pt>
                <c:pt idx="783">
                  <c:v>43520</c:v>
                </c:pt>
                <c:pt idx="784">
                  <c:v>43521</c:v>
                </c:pt>
                <c:pt idx="785">
                  <c:v>43522</c:v>
                </c:pt>
                <c:pt idx="786">
                  <c:v>43523</c:v>
                </c:pt>
                <c:pt idx="787">
                  <c:v>43524</c:v>
                </c:pt>
                <c:pt idx="788">
                  <c:v>43525</c:v>
                </c:pt>
                <c:pt idx="789">
                  <c:v>43526</c:v>
                </c:pt>
                <c:pt idx="790">
                  <c:v>43527</c:v>
                </c:pt>
                <c:pt idx="791">
                  <c:v>43528</c:v>
                </c:pt>
                <c:pt idx="792">
                  <c:v>43529</c:v>
                </c:pt>
                <c:pt idx="793">
                  <c:v>43530</c:v>
                </c:pt>
                <c:pt idx="794">
                  <c:v>43531</c:v>
                </c:pt>
                <c:pt idx="795">
                  <c:v>43532</c:v>
                </c:pt>
                <c:pt idx="796">
                  <c:v>43533</c:v>
                </c:pt>
                <c:pt idx="797">
                  <c:v>43534</c:v>
                </c:pt>
                <c:pt idx="798">
                  <c:v>43535</c:v>
                </c:pt>
                <c:pt idx="799">
                  <c:v>43536</c:v>
                </c:pt>
                <c:pt idx="800">
                  <c:v>43537</c:v>
                </c:pt>
                <c:pt idx="801">
                  <c:v>43538</c:v>
                </c:pt>
                <c:pt idx="802">
                  <c:v>43539</c:v>
                </c:pt>
                <c:pt idx="803">
                  <c:v>43540</c:v>
                </c:pt>
                <c:pt idx="804">
                  <c:v>43541</c:v>
                </c:pt>
                <c:pt idx="805">
                  <c:v>43542</c:v>
                </c:pt>
                <c:pt idx="806">
                  <c:v>43543</c:v>
                </c:pt>
                <c:pt idx="807">
                  <c:v>43544</c:v>
                </c:pt>
                <c:pt idx="808">
                  <c:v>43545</c:v>
                </c:pt>
                <c:pt idx="809">
                  <c:v>43546</c:v>
                </c:pt>
                <c:pt idx="810">
                  <c:v>43547</c:v>
                </c:pt>
                <c:pt idx="811">
                  <c:v>43548</c:v>
                </c:pt>
                <c:pt idx="812">
                  <c:v>43549</c:v>
                </c:pt>
                <c:pt idx="813">
                  <c:v>43550</c:v>
                </c:pt>
                <c:pt idx="814">
                  <c:v>43551</c:v>
                </c:pt>
                <c:pt idx="815">
                  <c:v>43552</c:v>
                </c:pt>
                <c:pt idx="816">
                  <c:v>43553</c:v>
                </c:pt>
                <c:pt idx="817">
                  <c:v>43554</c:v>
                </c:pt>
                <c:pt idx="818">
                  <c:v>43555</c:v>
                </c:pt>
                <c:pt idx="819">
                  <c:v>43556</c:v>
                </c:pt>
                <c:pt idx="820">
                  <c:v>43557</c:v>
                </c:pt>
                <c:pt idx="821">
                  <c:v>43558</c:v>
                </c:pt>
                <c:pt idx="822">
                  <c:v>43559</c:v>
                </c:pt>
                <c:pt idx="823">
                  <c:v>43560</c:v>
                </c:pt>
                <c:pt idx="824">
                  <c:v>43561</c:v>
                </c:pt>
                <c:pt idx="825">
                  <c:v>43562</c:v>
                </c:pt>
                <c:pt idx="826">
                  <c:v>43563</c:v>
                </c:pt>
                <c:pt idx="827">
                  <c:v>43564</c:v>
                </c:pt>
                <c:pt idx="828">
                  <c:v>43565</c:v>
                </c:pt>
                <c:pt idx="829">
                  <c:v>43566</c:v>
                </c:pt>
                <c:pt idx="830">
                  <c:v>43567</c:v>
                </c:pt>
                <c:pt idx="831">
                  <c:v>43568</c:v>
                </c:pt>
                <c:pt idx="832">
                  <c:v>43569</c:v>
                </c:pt>
                <c:pt idx="833">
                  <c:v>43570</c:v>
                </c:pt>
                <c:pt idx="834">
                  <c:v>43571</c:v>
                </c:pt>
                <c:pt idx="835">
                  <c:v>43572</c:v>
                </c:pt>
                <c:pt idx="836">
                  <c:v>43573</c:v>
                </c:pt>
                <c:pt idx="837">
                  <c:v>43574</c:v>
                </c:pt>
                <c:pt idx="838">
                  <c:v>43575</c:v>
                </c:pt>
                <c:pt idx="839">
                  <c:v>43576</c:v>
                </c:pt>
                <c:pt idx="840">
                  <c:v>43577</c:v>
                </c:pt>
                <c:pt idx="841">
                  <c:v>43578</c:v>
                </c:pt>
                <c:pt idx="842">
                  <c:v>43579</c:v>
                </c:pt>
                <c:pt idx="843">
                  <c:v>43580</c:v>
                </c:pt>
                <c:pt idx="844">
                  <c:v>43581</c:v>
                </c:pt>
                <c:pt idx="845">
                  <c:v>43582</c:v>
                </c:pt>
                <c:pt idx="846">
                  <c:v>43583</c:v>
                </c:pt>
                <c:pt idx="847">
                  <c:v>43584</c:v>
                </c:pt>
                <c:pt idx="848">
                  <c:v>43585</c:v>
                </c:pt>
                <c:pt idx="849">
                  <c:v>43586</c:v>
                </c:pt>
                <c:pt idx="850">
                  <c:v>43587</c:v>
                </c:pt>
                <c:pt idx="851">
                  <c:v>43588</c:v>
                </c:pt>
                <c:pt idx="852">
                  <c:v>43589</c:v>
                </c:pt>
                <c:pt idx="853">
                  <c:v>43590</c:v>
                </c:pt>
                <c:pt idx="854">
                  <c:v>43591</c:v>
                </c:pt>
                <c:pt idx="855">
                  <c:v>43592</c:v>
                </c:pt>
                <c:pt idx="856">
                  <c:v>43593</c:v>
                </c:pt>
                <c:pt idx="857">
                  <c:v>43594</c:v>
                </c:pt>
                <c:pt idx="858">
                  <c:v>43595</c:v>
                </c:pt>
                <c:pt idx="859">
                  <c:v>43596</c:v>
                </c:pt>
                <c:pt idx="860">
                  <c:v>43597</c:v>
                </c:pt>
                <c:pt idx="861">
                  <c:v>43598</c:v>
                </c:pt>
                <c:pt idx="862">
                  <c:v>43599</c:v>
                </c:pt>
                <c:pt idx="863">
                  <c:v>43600</c:v>
                </c:pt>
                <c:pt idx="864">
                  <c:v>43601</c:v>
                </c:pt>
                <c:pt idx="865">
                  <c:v>43602</c:v>
                </c:pt>
                <c:pt idx="866">
                  <c:v>43603</c:v>
                </c:pt>
                <c:pt idx="867">
                  <c:v>43604</c:v>
                </c:pt>
                <c:pt idx="868">
                  <c:v>43605</c:v>
                </c:pt>
                <c:pt idx="869">
                  <c:v>43606</c:v>
                </c:pt>
                <c:pt idx="870">
                  <c:v>43607</c:v>
                </c:pt>
                <c:pt idx="871">
                  <c:v>43608</c:v>
                </c:pt>
                <c:pt idx="872">
                  <c:v>43609</c:v>
                </c:pt>
                <c:pt idx="873">
                  <c:v>43610</c:v>
                </c:pt>
                <c:pt idx="874">
                  <c:v>43611</c:v>
                </c:pt>
                <c:pt idx="875">
                  <c:v>43612</c:v>
                </c:pt>
                <c:pt idx="876">
                  <c:v>43613</c:v>
                </c:pt>
                <c:pt idx="877">
                  <c:v>43614</c:v>
                </c:pt>
                <c:pt idx="878">
                  <c:v>43615</c:v>
                </c:pt>
                <c:pt idx="879">
                  <c:v>43616</c:v>
                </c:pt>
                <c:pt idx="880">
                  <c:v>43617</c:v>
                </c:pt>
                <c:pt idx="881">
                  <c:v>43618</c:v>
                </c:pt>
                <c:pt idx="882">
                  <c:v>43619</c:v>
                </c:pt>
                <c:pt idx="883">
                  <c:v>43620</c:v>
                </c:pt>
                <c:pt idx="884">
                  <c:v>43621</c:v>
                </c:pt>
                <c:pt idx="885">
                  <c:v>43622</c:v>
                </c:pt>
                <c:pt idx="886">
                  <c:v>43623</c:v>
                </c:pt>
                <c:pt idx="887">
                  <c:v>43624</c:v>
                </c:pt>
                <c:pt idx="888">
                  <c:v>43625</c:v>
                </c:pt>
                <c:pt idx="889">
                  <c:v>43626</c:v>
                </c:pt>
                <c:pt idx="890">
                  <c:v>43627</c:v>
                </c:pt>
                <c:pt idx="891">
                  <c:v>43628</c:v>
                </c:pt>
                <c:pt idx="892">
                  <c:v>43629</c:v>
                </c:pt>
                <c:pt idx="893">
                  <c:v>43630</c:v>
                </c:pt>
                <c:pt idx="894">
                  <c:v>43631</c:v>
                </c:pt>
                <c:pt idx="895">
                  <c:v>43632</c:v>
                </c:pt>
                <c:pt idx="896">
                  <c:v>43633</c:v>
                </c:pt>
                <c:pt idx="897">
                  <c:v>43634</c:v>
                </c:pt>
                <c:pt idx="898">
                  <c:v>43635</c:v>
                </c:pt>
                <c:pt idx="899">
                  <c:v>43636</c:v>
                </c:pt>
                <c:pt idx="900">
                  <c:v>43637</c:v>
                </c:pt>
                <c:pt idx="901">
                  <c:v>43638</c:v>
                </c:pt>
                <c:pt idx="902">
                  <c:v>43639</c:v>
                </c:pt>
                <c:pt idx="903">
                  <c:v>43640</c:v>
                </c:pt>
                <c:pt idx="904">
                  <c:v>43641</c:v>
                </c:pt>
                <c:pt idx="905">
                  <c:v>43642</c:v>
                </c:pt>
                <c:pt idx="906">
                  <c:v>43643</c:v>
                </c:pt>
                <c:pt idx="907">
                  <c:v>43644</c:v>
                </c:pt>
                <c:pt idx="908">
                  <c:v>43645</c:v>
                </c:pt>
                <c:pt idx="909">
                  <c:v>43646</c:v>
                </c:pt>
                <c:pt idx="910">
                  <c:v>43647</c:v>
                </c:pt>
                <c:pt idx="911">
                  <c:v>43648</c:v>
                </c:pt>
                <c:pt idx="912">
                  <c:v>43649</c:v>
                </c:pt>
                <c:pt idx="913">
                  <c:v>43650</c:v>
                </c:pt>
                <c:pt idx="914">
                  <c:v>43651</c:v>
                </c:pt>
                <c:pt idx="915">
                  <c:v>43652</c:v>
                </c:pt>
                <c:pt idx="916">
                  <c:v>43653</c:v>
                </c:pt>
                <c:pt idx="917">
                  <c:v>43654</c:v>
                </c:pt>
                <c:pt idx="918">
                  <c:v>43655</c:v>
                </c:pt>
                <c:pt idx="919">
                  <c:v>43656</c:v>
                </c:pt>
                <c:pt idx="920">
                  <c:v>43657</c:v>
                </c:pt>
                <c:pt idx="921">
                  <c:v>43658</c:v>
                </c:pt>
                <c:pt idx="922">
                  <c:v>43659</c:v>
                </c:pt>
                <c:pt idx="923">
                  <c:v>43660</c:v>
                </c:pt>
                <c:pt idx="924">
                  <c:v>43661</c:v>
                </c:pt>
                <c:pt idx="925">
                  <c:v>43662</c:v>
                </c:pt>
                <c:pt idx="926">
                  <c:v>43663</c:v>
                </c:pt>
                <c:pt idx="927">
                  <c:v>43664</c:v>
                </c:pt>
                <c:pt idx="928">
                  <c:v>43665</c:v>
                </c:pt>
                <c:pt idx="929">
                  <c:v>43666</c:v>
                </c:pt>
                <c:pt idx="930">
                  <c:v>43667</c:v>
                </c:pt>
                <c:pt idx="931">
                  <c:v>43668</c:v>
                </c:pt>
                <c:pt idx="932">
                  <c:v>43669</c:v>
                </c:pt>
                <c:pt idx="933">
                  <c:v>43670</c:v>
                </c:pt>
                <c:pt idx="934">
                  <c:v>43671</c:v>
                </c:pt>
                <c:pt idx="935">
                  <c:v>43672</c:v>
                </c:pt>
                <c:pt idx="936">
                  <c:v>43673</c:v>
                </c:pt>
                <c:pt idx="937">
                  <c:v>43674</c:v>
                </c:pt>
                <c:pt idx="938">
                  <c:v>43675</c:v>
                </c:pt>
                <c:pt idx="939">
                  <c:v>43676</c:v>
                </c:pt>
                <c:pt idx="940">
                  <c:v>43677</c:v>
                </c:pt>
                <c:pt idx="941">
                  <c:v>43678</c:v>
                </c:pt>
                <c:pt idx="942">
                  <c:v>43679</c:v>
                </c:pt>
                <c:pt idx="943">
                  <c:v>43680</c:v>
                </c:pt>
                <c:pt idx="944">
                  <c:v>43681</c:v>
                </c:pt>
                <c:pt idx="945">
                  <c:v>43682</c:v>
                </c:pt>
                <c:pt idx="946">
                  <c:v>43683</c:v>
                </c:pt>
                <c:pt idx="947">
                  <c:v>43684</c:v>
                </c:pt>
                <c:pt idx="948">
                  <c:v>43685</c:v>
                </c:pt>
                <c:pt idx="949">
                  <c:v>43686</c:v>
                </c:pt>
                <c:pt idx="950">
                  <c:v>43687</c:v>
                </c:pt>
                <c:pt idx="951">
                  <c:v>43688</c:v>
                </c:pt>
                <c:pt idx="952">
                  <c:v>43689</c:v>
                </c:pt>
                <c:pt idx="953">
                  <c:v>43690</c:v>
                </c:pt>
                <c:pt idx="954">
                  <c:v>43691</c:v>
                </c:pt>
                <c:pt idx="955">
                  <c:v>43692</c:v>
                </c:pt>
                <c:pt idx="956">
                  <c:v>43693</c:v>
                </c:pt>
                <c:pt idx="957">
                  <c:v>43694</c:v>
                </c:pt>
                <c:pt idx="958">
                  <c:v>43695</c:v>
                </c:pt>
                <c:pt idx="959">
                  <c:v>43696</c:v>
                </c:pt>
                <c:pt idx="960">
                  <c:v>43697</c:v>
                </c:pt>
                <c:pt idx="961">
                  <c:v>43698</c:v>
                </c:pt>
                <c:pt idx="962">
                  <c:v>43699</c:v>
                </c:pt>
                <c:pt idx="963">
                  <c:v>43700</c:v>
                </c:pt>
                <c:pt idx="964">
                  <c:v>43701</c:v>
                </c:pt>
                <c:pt idx="965">
                  <c:v>43702</c:v>
                </c:pt>
                <c:pt idx="966">
                  <c:v>43703</c:v>
                </c:pt>
                <c:pt idx="967">
                  <c:v>43704</c:v>
                </c:pt>
                <c:pt idx="968">
                  <c:v>43705</c:v>
                </c:pt>
                <c:pt idx="969">
                  <c:v>43706</c:v>
                </c:pt>
                <c:pt idx="970">
                  <c:v>43707</c:v>
                </c:pt>
                <c:pt idx="971">
                  <c:v>43708</c:v>
                </c:pt>
                <c:pt idx="972">
                  <c:v>43709</c:v>
                </c:pt>
                <c:pt idx="973">
                  <c:v>43710</c:v>
                </c:pt>
                <c:pt idx="974">
                  <c:v>43711</c:v>
                </c:pt>
                <c:pt idx="975">
                  <c:v>43712</c:v>
                </c:pt>
                <c:pt idx="976">
                  <c:v>43713</c:v>
                </c:pt>
                <c:pt idx="977">
                  <c:v>43714</c:v>
                </c:pt>
                <c:pt idx="978">
                  <c:v>43715</c:v>
                </c:pt>
                <c:pt idx="979">
                  <c:v>43716</c:v>
                </c:pt>
                <c:pt idx="980">
                  <c:v>43717</c:v>
                </c:pt>
                <c:pt idx="981">
                  <c:v>43718</c:v>
                </c:pt>
                <c:pt idx="982">
                  <c:v>43719</c:v>
                </c:pt>
                <c:pt idx="983">
                  <c:v>43720</c:v>
                </c:pt>
                <c:pt idx="984">
                  <c:v>43721</c:v>
                </c:pt>
                <c:pt idx="985">
                  <c:v>43722</c:v>
                </c:pt>
                <c:pt idx="986">
                  <c:v>43723</c:v>
                </c:pt>
                <c:pt idx="987">
                  <c:v>43724</c:v>
                </c:pt>
                <c:pt idx="988">
                  <c:v>43725</c:v>
                </c:pt>
                <c:pt idx="989">
                  <c:v>43726</c:v>
                </c:pt>
                <c:pt idx="990">
                  <c:v>43727</c:v>
                </c:pt>
                <c:pt idx="991">
                  <c:v>43728</c:v>
                </c:pt>
                <c:pt idx="992">
                  <c:v>43729</c:v>
                </c:pt>
                <c:pt idx="993">
                  <c:v>43730</c:v>
                </c:pt>
                <c:pt idx="994">
                  <c:v>43731</c:v>
                </c:pt>
                <c:pt idx="995">
                  <c:v>43732</c:v>
                </c:pt>
                <c:pt idx="996">
                  <c:v>43733</c:v>
                </c:pt>
                <c:pt idx="997">
                  <c:v>43734</c:v>
                </c:pt>
                <c:pt idx="998">
                  <c:v>43735</c:v>
                </c:pt>
                <c:pt idx="999">
                  <c:v>43736</c:v>
                </c:pt>
                <c:pt idx="1000">
                  <c:v>43737</c:v>
                </c:pt>
                <c:pt idx="1001">
                  <c:v>43738</c:v>
                </c:pt>
                <c:pt idx="1002">
                  <c:v>43739</c:v>
                </c:pt>
              </c:numCache>
            </c:numRef>
          </c:cat>
          <c:val>
            <c:numRef>
              <c:f>Sheet1!$F$2:$F$1005</c:f>
              <c:numCache>
                <c:formatCode>General</c:formatCode>
                <c:ptCount val="1004"/>
                <c:pt idx="0">
                  <c:v>8.4</c:v>
                </c:pt>
                <c:pt idx="1">
                  <c:v>5.6</c:v>
                </c:pt>
                <c:pt idx="2">
                  <c:v>1.5</c:v>
                </c:pt>
                <c:pt idx="3">
                  <c:v>3.8</c:v>
                </c:pt>
                <c:pt idx="4">
                  <c:v>5</c:v>
                </c:pt>
                <c:pt idx="5">
                  <c:v>10.5</c:v>
                </c:pt>
                <c:pt idx="6">
                  <c:v>12.8</c:v>
                </c:pt>
                <c:pt idx="7">
                  <c:v>10.6</c:v>
                </c:pt>
                <c:pt idx="8">
                  <c:v>6</c:v>
                </c:pt>
                <c:pt idx="9">
                  <c:v>7.6</c:v>
                </c:pt>
                <c:pt idx="10">
                  <c:v>7.4</c:v>
                </c:pt>
                <c:pt idx="11">
                  <c:v>4.5</c:v>
                </c:pt>
                <c:pt idx="12">
                  <c:v>5.0999999999999996</c:v>
                </c:pt>
                <c:pt idx="13">
                  <c:v>7.6</c:v>
                </c:pt>
                <c:pt idx="14">
                  <c:v>11</c:v>
                </c:pt>
                <c:pt idx="15">
                  <c:v>15</c:v>
                </c:pt>
                <c:pt idx="16">
                  <c:v>13.2</c:v>
                </c:pt>
                <c:pt idx="17">
                  <c:v>5.7</c:v>
                </c:pt>
                <c:pt idx="18">
                  <c:v>4.5999999999999996</c:v>
                </c:pt>
                <c:pt idx="19">
                  <c:v>10.1</c:v>
                </c:pt>
                <c:pt idx="20">
                  <c:v>4.5</c:v>
                </c:pt>
                <c:pt idx="21">
                  <c:v>6.8</c:v>
                </c:pt>
                <c:pt idx="22">
                  <c:v>3.5</c:v>
                </c:pt>
                <c:pt idx="23">
                  <c:v>3.6</c:v>
                </c:pt>
                <c:pt idx="24">
                  <c:v>5.2</c:v>
                </c:pt>
                <c:pt idx="25">
                  <c:v>6.4</c:v>
                </c:pt>
                <c:pt idx="26">
                  <c:v>4.2</c:v>
                </c:pt>
                <c:pt idx="27">
                  <c:v>5.9</c:v>
                </c:pt>
                <c:pt idx="28">
                  <c:v>9.4</c:v>
                </c:pt>
                <c:pt idx="29">
                  <c:v>10</c:v>
                </c:pt>
                <c:pt idx="30">
                  <c:v>7.6</c:v>
                </c:pt>
                <c:pt idx="31">
                  <c:v>9.3000000000000007</c:v>
                </c:pt>
                <c:pt idx="32">
                  <c:v>6.5</c:v>
                </c:pt>
                <c:pt idx="33">
                  <c:v>8</c:v>
                </c:pt>
                <c:pt idx="34">
                  <c:v>9.1</c:v>
                </c:pt>
                <c:pt idx="35">
                  <c:v>8.8000000000000007</c:v>
                </c:pt>
                <c:pt idx="36">
                  <c:v>10.9</c:v>
                </c:pt>
                <c:pt idx="37">
                  <c:v>12.3</c:v>
                </c:pt>
                <c:pt idx="38">
                  <c:v>9.3000000000000007</c:v>
                </c:pt>
                <c:pt idx="39">
                  <c:v>8</c:v>
                </c:pt>
                <c:pt idx="40">
                  <c:v>8</c:v>
                </c:pt>
                <c:pt idx="41">
                  <c:v>10.9</c:v>
                </c:pt>
                <c:pt idx="42">
                  <c:v>17.7</c:v>
                </c:pt>
                <c:pt idx="43">
                  <c:v>6.3</c:v>
                </c:pt>
                <c:pt idx="44">
                  <c:v>9.4</c:v>
                </c:pt>
                <c:pt idx="45">
                  <c:v>6.2</c:v>
                </c:pt>
                <c:pt idx="46">
                  <c:v>5.6</c:v>
                </c:pt>
                <c:pt idx="47">
                  <c:v>9</c:v>
                </c:pt>
                <c:pt idx="48">
                  <c:v>9.6</c:v>
                </c:pt>
                <c:pt idx="49">
                  <c:v>9.5</c:v>
                </c:pt>
                <c:pt idx="50">
                  <c:v>11.1</c:v>
                </c:pt>
                <c:pt idx="51">
                  <c:v>9.1999999999999993</c:v>
                </c:pt>
                <c:pt idx="52">
                  <c:v>9.6</c:v>
                </c:pt>
                <c:pt idx="53">
                  <c:v>8.6999999999999993</c:v>
                </c:pt>
                <c:pt idx="54">
                  <c:v>6.2</c:v>
                </c:pt>
                <c:pt idx="55">
                  <c:v>4.8</c:v>
                </c:pt>
                <c:pt idx="56">
                  <c:v>7.7</c:v>
                </c:pt>
                <c:pt idx="57">
                  <c:v>7.5</c:v>
                </c:pt>
                <c:pt idx="58">
                  <c:v>8.4</c:v>
                </c:pt>
                <c:pt idx="59">
                  <c:v>9.3000000000000007</c:v>
                </c:pt>
                <c:pt idx="60">
                  <c:v>4.5999999999999996</c:v>
                </c:pt>
                <c:pt idx="61">
                  <c:v>6.2</c:v>
                </c:pt>
                <c:pt idx="62">
                  <c:v>7.4</c:v>
                </c:pt>
                <c:pt idx="63">
                  <c:v>6.4</c:v>
                </c:pt>
                <c:pt idx="64">
                  <c:v>9.9</c:v>
                </c:pt>
                <c:pt idx="65">
                  <c:v>10.7</c:v>
                </c:pt>
                <c:pt idx="66">
                  <c:v>4.9000000000000004</c:v>
                </c:pt>
                <c:pt idx="67">
                  <c:v>8.6999999999999993</c:v>
                </c:pt>
                <c:pt idx="68">
                  <c:v>7.3</c:v>
                </c:pt>
                <c:pt idx="69">
                  <c:v>6.7</c:v>
                </c:pt>
                <c:pt idx="70">
                  <c:v>8</c:v>
                </c:pt>
                <c:pt idx="71">
                  <c:v>7.8</c:v>
                </c:pt>
                <c:pt idx="72">
                  <c:v>5.6</c:v>
                </c:pt>
                <c:pt idx="73">
                  <c:v>5.8</c:v>
                </c:pt>
                <c:pt idx="74">
                  <c:v>8.9</c:v>
                </c:pt>
                <c:pt idx="75">
                  <c:v>11</c:v>
                </c:pt>
                <c:pt idx="76">
                  <c:v>12.4</c:v>
                </c:pt>
                <c:pt idx="77">
                  <c:v>8</c:v>
                </c:pt>
                <c:pt idx="78">
                  <c:v>9.9</c:v>
                </c:pt>
                <c:pt idx="79">
                  <c:v>13.5</c:v>
                </c:pt>
                <c:pt idx="80">
                  <c:v>7.5</c:v>
                </c:pt>
                <c:pt idx="81">
                  <c:v>7.6</c:v>
                </c:pt>
                <c:pt idx="82">
                  <c:v>8.5</c:v>
                </c:pt>
                <c:pt idx="83">
                  <c:v>16.3</c:v>
                </c:pt>
                <c:pt idx="84">
                  <c:v>10.3</c:v>
                </c:pt>
                <c:pt idx="85">
                  <c:v>6.7</c:v>
                </c:pt>
                <c:pt idx="86">
                  <c:v>6.8</c:v>
                </c:pt>
                <c:pt idx="87">
                  <c:v>5.7</c:v>
                </c:pt>
                <c:pt idx="88">
                  <c:v>5.8</c:v>
                </c:pt>
                <c:pt idx="89">
                  <c:v>5.5</c:v>
                </c:pt>
                <c:pt idx="90">
                  <c:v>7.6</c:v>
                </c:pt>
                <c:pt idx="91">
                  <c:v>6.2</c:v>
                </c:pt>
                <c:pt idx="92">
                  <c:v>7.5</c:v>
                </c:pt>
                <c:pt idx="93">
                  <c:v>4.7</c:v>
                </c:pt>
                <c:pt idx="94">
                  <c:v>6.7</c:v>
                </c:pt>
                <c:pt idx="95">
                  <c:v>6.2</c:v>
                </c:pt>
                <c:pt idx="96">
                  <c:v>4.5</c:v>
                </c:pt>
                <c:pt idx="97">
                  <c:v>4.9000000000000004</c:v>
                </c:pt>
                <c:pt idx="98">
                  <c:v>7.5</c:v>
                </c:pt>
                <c:pt idx="99">
                  <c:v>9.6999999999999993</c:v>
                </c:pt>
                <c:pt idx="100">
                  <c:v>11.4</c:v>
                </c:pt>
                <c:pt idx="101">
                  <c:v>10.5</c:v>
                </c:pt>
                <c:pt idx="102">
                  <c:v>7.7</c:v>
                </c:pt>
                <c:pt idx="103">
                  <c:v>9.8000000000000007</c:v>
                </c:pt>
                <c:pt idx="104">
                  <c:v>9.6999999999999993</c:v>
                </c:pt>
                <c:pt idx="105">
                  <c:v>11.3</c:v>
                </c:pt>
                <c:pt idx="106">
                  <c:v>7.1</c:v>
                </c:pt>
                <c:pt idx="107">
                  <c:v>6.3</c:v>
                </c:pt>
                <c:pt idx="108">
                  <c:v>5.8</c:v>
                </c:pt>
                <c:pt idx="109">
                  <c:v>8</c:v>
                </c:pt>
                <c:pt idx="110">
                  <c:v>12.7</c:v>
                </c:pt>
                <c:pt idx="111">
                  <c:v>9.5</c:v>
                </c:pt>
                <c:pt idx="112">
                  <c:v>6.7</c:v>
                </c:pt>
                <c:pt idx="113">
                  <c:v>6.2</c:v>
                </c:pt>
                <c:pt idx="114">
                  <c:v>5.9</c:v>
                </c:pt>
                <c:pt idx="115">
                  <c:v>4.8</c:v>
                </c:pt>
                <c:pt idx="116">
                  <c:v>13.5</c:v>
                </c:pt>
                <c:pt idx="117">
                  <c:v>16.5</c:v>
                </c:pt>
                <c:pt idx="118">
                  <c:v>18.7</c:v>
                </c:pt>
                <c:pt idx="119">
                  <c:v>14</c:v>
                </c:pt>
                <c:pt idx="120">
                  <c:v>11.2</c:v>
                </c:pt>
                <c:pt idx="121">
                  <c:v>5</c:v>
                </c:pt>
                <c:pt idx="122">
                  <c:v>7.1</c:v>
                </c:pt>
                <c:pt idx="123">
                  <c:v>5.8</c:v>
                </c:pt>
                <c:pt idx="124">
                  <c:v>4.5</c:v>
                </c:pt>
                <c:pt idx="125">
                  <c:v>0.9</c:v>
                </c:pt>
                <c:pt idx="126">
                  <c:v>5.5</c:v>
                </c:pt>
                <c:pt idx="127">
                  <c:v>5.3</c:v>
                </c:pt>
                <c:pt idx="128">
                  <c:v>5.9</c:v>
                </c:pt>
                <c:pt idx="129">
                  <c:v>7</c:v>
                </c:pt>
                <c:pt idx="130">
                  <c:v>4.7</c:v>
                </c:pt>
                <c:pt idx="131">
                  <c:v>3.3</c:v>
                </c:pt>
                <c:pt idx="132">
                  <c:v>3.1</c:v>
                </c:pt>
                <c:pt idx="133">
                  <c:v>6.6</c:v>
                </c:pt>
                <c:pt idx="134">
                  <c:v>4.4000000000000004</c:v>
                </c:pt>
                <c:pt idx="135">
                  <c:v>7</c:v>
                </c:pt>
                <c:pt idx="136">
                  <c:v>3.3</c:v>
                </c:pt>
                <c:pt idx="137">
                  <c:v>3.8</c:v>
                </c:pt>
                <c:pt idx="138">
                  <c:v>6.9</c:v>
                </c:pt>
                <c:pt idx="139">
                  <c:v>2.2999999999999998</c:v>
                </c:pt>
                <c:pt idx="140">
                  <c:v>1.9</c:v>
                </c:pt>
                <c:pt idx="141">
                  <c:v>4.2</c:v>
                </c:pt>
                <c:pt idx="142">
                  <c:v>4.3</c:v>
                </c:pt>
                <c:pt idx="143">
                  <c:v>3.6</c:v>
                </c:pt>
                <c:pt idx="144">
                  <c:v>3.6</c:v>
                </c:pt>
                <c:pt idx="145">
                  <c:v>3.1</c:v>
                </c:pt>
                <c:pt idx="146">
                  <c:v>4.7</c:v>
                </c:pt>
                <c:pt idx="147">
                  <c:v>5.0999999999999996</c:v>
                </c:pt>
                <c:pt idx="148">
                  <c:v>5.2</c:v>
                </c:pt>
                <c:pt idx="149">
                  <c:v>8.8000000000000007</c:v>
                </c:pt>
                <c:pt idx="150">
                  <c:v>9.5</c:v>
                </c:pt>
                <c:pt idx="151">
                  <c:v>6.2</c:v>
                </c:pt>
                <c:pt idx="152">
                  <c:v>7.6</c:v>
                </c:pt>
                <c:pt idx="153">
                  <c:v>2</c:v>
                </c:pt>
                <c:pt idx="154">
                  <c:v>2.5</c:v>
                </c:pt>
                <c:pt idx="155">
                  <c:v>4.7</c:v>
                </c:pt>
                <c:pt idx="156">
                  <c:v>6.1</c:v>
                </c:pt>
                <c:pt idx="157">
                  <c:v>7.5</c:v>
                </c:pt>
                <c:pt idx="158">
                  <c:v>9.3000000000000007</c:v>
                </c:pt>
                <c:pt idx="159">
                  <c:v>10.3</c:v>
                </c:pt>
                <c:pt idx="160">
                  <c:v>8.6999999999999993</c:v>
                </c:pt>
                <c:pt idx="161">
                  <c:v>6.4</c:v>
                </c:pt>
                <c:pt idx="162">
                  <c:v>5.6</c:v>
                </c:pt>
                <c:pt idx="163">
                  <c:v>1.6</c:v>
                </c:pt>
                <c:pt idx="164">
                  <c:v>2.5</c:v>
                </c:pt>
                <c:pt idx="165">
                  <c:v>2.5</c:v>
                </c:pt>
                <c:pt idx="166">
                  <c:v>5.2</c:v>
                </c:pt>
                <c:pt idx="167">
                  <c:v>8.8000000000000007</c:v>
                </c:pt>
                <c:pt idx="168">
                  <c:v>10.9</c:v>
                </c:pt>
                <c:pt idx="169">
                  <c:v>9</c:v>
                </c:pt>
                <c:pt idx="170">
                  <c:v>8</c:v>
                </c:pt>
                <c:pt idx="171">
                  <c:v>5.2</c:v>
                </c:pt>
                <c:pt idx="172">
                  <c:v>6.7</c:v>
                </c:pt>
                <c:pt idx="173">
                  <c:v>8.1</c:v>
                </c:pt>
                <c:pt idx="174">
                  <c:v>6.5</c:v>
                </c:pt>
                <c:pt idx="175">
                  <c:v>9.6</c:v>
                </c:pt>
                <c:pt idx="176">
                  <c:v>8.3000000000000007</c:v>
                </c:pt>
                <c:pt idx="177">
                  <c:v>-0.8</c:v>
                </c:pt>
                <c:pt idx="178">
                  <c:v>4.4000000000000004</c:v>
                </c:pt>
                <c:pt idx="179">
                  <c:v>8</c:v>
                </c:pt>
                <c:pt idx="180">
                  <c:v>11.3</c:v>
                </c:pt>
                <c:pt idx="181">
                  <c:v>14.7</c:v>
                </c:pt>
                <c:pt idx="182">
                  <c:v>3.6</c:v>
                </c:pt>
                <c:pt idx="183">
                  <c:v>2.7</c:v>
                </c:pt>
                <c:pt idx="184">
                  <c:v>5.6</c:v>
                </c:pt>
                <c:pt idx="185">
                  <c:v>9.4</c:v>
                </c:pt>
                <c:pt idx="186">
                  <c:v>6.9</c:v>
                </c:pt>
                <c:pt idx="187">
                  <c:v>7.5</c:v>
                </c:pt>
                <c:pt idx="188">
                  <c:v>9.1999999999999993</c:v>
                </c:pt>
                <c:pt idx="189">
                  <c:v>9</c:v>
                </c:pt>
                <c:pt idx="190">
                  <c:v>2.1</c:v>
                </c:pt>
                <c:pt idx="191">
                  <c:v>4.5999999999999996</c:v>
                </c:pt>
                <c:pt idx="192">
                  <c:v>4.4000000000000004</c:v>
                </c:pt>
                <c:pt idx="193">
                  <c:v>3.6</c:v>
                </c:pt>
                <c:pt idx="194">
                  <c:v>1</c:v>
                </c:pt>
                <c:pt idx="195">
                  <c:v>3</c:v>
                </c:pt>
                <c:pt idx="196">
                  <c:v>8.8000000000000007</c:v>
                </c:pt>
                <c:pt idx="197">
                  <c:v>9.5</c:v>
                </c:pt>
                <c:pt idx="198">
                  <c:v>7.8</c:v>
                </c:pt>
                <c:pt idx="199">
                  <c:v>0.6</c:v>
                </c:pt>
                <c:pt idx="200">
                  <c:v>1.4</c:v>
                </c:pt>
                <c:pt idx="201">
                  <c:v>0.6</c:v>
                </c:pt>
                <c:pt idx="202">
                  <c:v>1.8</c:v>
                </c:pt>
                <c:pt idx="203">
                  <c:v>-1</c:v>
                </c:pt>
                <c:pt idx="204">
                  <c:v>1.1000000000000001</c:v>
                </c:pt>
                <c:pt idx="205">
                  <c:v>0.5</c:v>
                </c:pt>
                <c:pt idx="206">
                  <c:v>1.2</c:v>
                </c:pt>
                <c:pt idx="207">
                  <c:v>4.2</c:v>
                </c:pt>
                <c:pt idx="208">
                  <c:v>6</c:v>
                </c:pt>
                <c:pt idx="209">
                  <c:v>7.1</c:v>
                </c:pt>
                <c:pt idx="210">
                  <c:v>9</c:v>
                </c:pt>
                <c:pt idx="211">
                  <c:v>3.7</c:v>
                </c:pt>
                <c:pt idx="212">
                  <c:v>1.5</c:v>
                </c:pt>
                <c:pt idx="213">
                  <c:v>4.8</c:v>
                </c:pt>
                <c:pt idx="214">
                  <c:v>1</c:v>
                </c:pt>
                <c:pt idx="215">
                  <c:v>1.2</c:v>
                </c:pt>
                <c:pt idx="216">
                  <c:v>4</c:v>
                </c:pt>
                <c:pt idx="217">
                  <c:v>2.4</c:v>
                </c:pt>
                <c:pt idx="218">
                  <c:v>0.9</c:v>
                </c:pt>
                <c:pt idx="219">
                  <c:v>-2</c:v>
                </c:pt>
                <c:pt idx="220">
                  <c:v>0.7</c:v>
                </c:pt>
                <c:pt idx="221">
                  <c:v>3.3</c:v>
                </c:pt>
                <c:pt idx="222">
                  <c:v>1.8</c:v>
                </c:pt>
                <c:pt idx="223">
                  <c:v>0.7</c:v>
                </c:pt>
                <c:pt idx="224">
                  <c:v>6.5</c:v>
                </c:pt>
                <c:pt idx="225">
                  <c:v>9.4</c:v>
                </c:pt>
                <c:pt idx="226">
                  <c:v>6</c:v>
                </c:pt>
                <c:pt idx="227">
                  <c:v>10.199999999999999</c:v>
                </c:pt>
                <c:pt idx="228">
                  <c:v>11</c:v>
                </c:pt>
                <c:pt idx="229">
                  <c:v>10.199999999999999</c:v>
                </c:pt>
                <c:pt idx="230">
                  <c:v>10.199999999999999</c:v>
                </c:pt>
                <c:pt idx="231">
                  <c:v>9.6999999999999993</c:v>
                </c:pt>
                <c:pt idx="232">
                  <c:v>5.2</c:v>
                </c:pt>
                <c:pt idx="233">
                  <c:v>7.3</c:v>
                </c:pt>
                <c:pt idx="234">
                  <c:v>10</c:v>
                </c:pt>
                <c:pt idx="235">
                  <c:v>9.9</c:v>
                </c:pt>
                <c:pt idx="236">
                  <c:v>6.8</c:v>
                </c:pt>
                <c:pt idx="237">
                  <c:v>4.0999999999999996</c:v>
                </c:pt>
                <c:pt idx="238">
                  <c:v>10.8</c:v>
                </c:pt>
                <c:pt idx="239">
                  <c:v>14.7</c:v>
                </c:pt>
                <c:pt idx="240">
                  <c:v>14.2</c:v>
                </c:pt>
                <c:pt idx="241">
                  <c:v>9.3000000000000007</c:v>
                </c:pt>
                <c:pt idx="242">
                  <c:v>8</c:v>
                </c:pt>
                <c:pt idx="243">
                  <c:v>8</c:v>
                </c:pt>
                <c:pt idx="244">
                  <c:v>8.1999999999999993</c:v>
                </c:pt>
                <c:pt idx="245">
                  <c:v>8.4</c:v>
                </c:pt>
                <c:pt idx="246">
                  <c:v>7.8</c:v>
                </c:pt>
                <c:pt idx="247">
                  <c:v>5.4</c:v>
                </c:pt>
                <c:pt idx="248">
                  <c:v>9.6</c:v>
                </c:pt>
                <c:pt idx="249">
                  <c:v>7.3</c:v>
                </c:pt>
                <c:pt idx="250">
                  <c:v>6.9</c:v>
                </c:pt>
                <c:pt idx="251">
                  <c:v>4.7</c:v>
                </c:pt>
                <c:pt idx="252">
                  <c:v>6.1</c:v>
                </c:pt>
                <c:pt idx="253">
                  <c:v>12</c:v>
                </c:pt>
                <c:pt idx="254">
                  <c:v>10.199999999999999</c:v>
                </c:pt>
                <c:pt idx="255">
                  <c:v>9.1999999999999993</c:v>
                </c:pt>
                <c:pt idx="256">
                  <c:v>12.1</c:v>
                </c:pt>
                <c:pt idx="257">
                  <c:v>8.9</c:v>
                </c:pt>
                <c:pt idx="258">
                  <c:v>11.8</c:v>
                </c:pt>
                <c:pt idx="259">
                  <c:v>11.1</c:v>
                </c:pt>
                <c:pt idx="260">
                  <c:v>5.3</c:v>
                </c:pt>
                <c:pt idx="261">
                  <c:v>6.5</c:v>
                </c:pt>
                <c:pt idx="262">
                  <c:v>8.9</c:v>
                </c:pt>
                <c:pt idx="263">
                  <c:v>9.1999999999999993</c:v>
                </c:pt>
                <c:pt idx="264">
                  <c:v>8.6</c:v>
                </c:pt>
                <c:pt idx="265">
                  <c:v>9.4</c:v>
                </c:pt>
                <c:pt idx="266">
                  <c:v>10.7</c:v>
                </c:pt>
                <c:pt idx="267">
                  <c:v>10.199999999999999</c:v>
                </c:pt>
                <c:pt idx="268">
                  <c:v>8.3000000000000007</c:v>
                </c:pt>
                <c:pt idx="269">
                  <c:v>10</c:v>
                </c:pt>
                <c:pt idx="270">
                  <c:v>11.2</c:v>
                </c:pt>
                <c:pt idx="271">
                  <c:v>8.1999999999999993</c:v>
                </c:pt>
                <c:pt idx="272">
                  <c:v>7.9</c:v>
                </c:pt>
                <c:pt idx="273">
                  <c:v>10.5</c:v>
                </c:pt>
                <c:pt idx="274">
                  <c:v>11.7</c:v>
                </c:pt>
                <c:pt idx="275">
                  <c:v>11.8</c:v>
                </c:pt>
                <c:pt idx="276">
                  <c:v>9.8000000000000007</c:v>
                </c:pt>
                <c:pt idx="277">
                  <c:v>9.9</c:v>
                </c:pt>
                <c:pt idx="278">
                  <c:v>9.6</c:v>
                </c:pt>
                <c:pt idx="279">
                  <c:v>13.8</c:v>
                </c:pt>
                <c:pt idx="280">
                  <c:v>10.6</c:v>
                </c:pt>
                <c:pt idx="281">
                  <c:v>10.1</c:v>
                </c:pt>
                <c:pt idx="282">
                  <c:v>8.6999999999999993</c:v>
                </c:pt>
                <c:pt idx="283">
                  <c:v>10.3</c:v>
                </c:pt>
                <c:pt idx="284">
                  <c:v>15.5</c:v>
                </c:pt>
                <c:pt idx="285">
                  <c:v>13.7</c:v>
                </c:pt>
                <c:pt idx="286">
                  <c:v>10.8</c:v>
                </c:pt>
                <c:pt idx="287">
                  <c:v>10.1</c:v>
                </c:pt>
                <c:pt idx="288">
                  <c:v>11.7</c:v>
                </c:pt>
                <c:pt idx="289">
                  <c:v>11.3</c:v>
                </c:pt>
                <c:pt idx="290">
                  <c:v>11.9</c:v>
                </c:pt>
                <c:pt idx="291">
                  <c:v>11.2</c:v>
                </c:pt>
                <c:pt idx="292">
                  <c:v>11.3</c:v>
                </c:pt>
                <c:pt idx="293">
                  <c:v>9</c:v>
                </c:pt>
                <c:pt idx="294">
                  <c:v>10.199999999999999</c:v>
                </c:pt>
                <c:pt idx="295">
                  <c:v>11.5</c:v>
                </c:pt>
                <c:pt idx="296">
                  <c:v>11</c:v>
                </c:pt>
                <c:pt idx="297">
                  <c:v>8.6</c:v>
                </c:pt>
                <c:pt idx="298">
                  <c:v>9.8000000000000007</c:v>
                </c:pt>
                <c:pt idx="299">
                  <c:v>9.1999999999999993</c:v>
                </c:pt>
                <c:pt idx="300">
                  <c:v>8.9</c:v>
                </c:pt>
                <c:pt idx="301">
                  <c:v>14.7</c:v>
                </c:pt>
                <c:pt idx="302">
                  <c:v>9.6999999999999993</c:v>
                </c:pt>
                <c:pt idx="303">
                  <c:v>11.7</c:v>
                </c:pt>
                <c:pt idx="304">
                  <c:v>10.199999999999999</c:v>
                </c:pt>
                <c:pt idx="305">
                  <c:v>12.3</c:v>
                </c:pt>
                <c:pt idx="306">
                  <c:v>12</c:v>
                </c:pt>
                <c:pt idx="307">
                  <c:v>15.7</c:v>
                </c:pt>
                <c:pt idx="308">
                  <c:v>19.899999999999999</c:v>
                </c:pt>
                <c:pt idx="309">
                  <c:v>24</c:v>
                </c:pt>
                <c:pt idx="310">
                  <c:v>16.899999999999999</c:v>
                </c:pt>
                <c:pt idx="311">
                  <c:v>13.4</c:v>
                </c:pt>
                <c:pt idx="312">
                  <c:v>9.4</c:v>
                </c:pt>
                <c:pt idx="313">
                  <c:v>12.3</c:v>
                </c:pt>
                <c:pt idx="314">
                  <c:v>10.5</c:v>
                </c:pt>
                <c:pt idx="315">
                  <c:v>12.8</c:v>
                </c:pt>
                <c:pt idx="316">
                  <c:v>11.8</c:v>
                </c:pt>
                <c:pt idx="317">
                  <c:v>11.7</c:v>
                </c:pt>
                <c:pt idx="318">
                  <c:v>11.2</c:v>
                </c:pt>
                <c:pt idx="319">
                  <c:v>14.8</c:v>
                </c:pt>
                <c:pt idx="320">
                  <c:v>17.3</c:v>
                </c:pt>
                <c:pt idx="321">
                  <c:v>12.5</c:v>
                </c:pt>
                <c:pt idx="322">
                  <c:v>13.8</c:v>
                </c:pt>
                <c:pt idx="323">
                  <c:v>4.9000000000000004</c:v>
                </c:pt>
                <c:pt idx="324">
                  <c:v>7.3</c:v>
                </c:pt>
                <c:pt idx="325">
                  <c:v>7.3</c:v>
                </c:pt>
                <c:pt idx="326">
                  <c:v>10.4</c:v>
                </c:pt>
                <c:pt idx="327">
                  <c:v>15.6</c:v>
                </c:pt>
                <c:pt idx="328">
                  <c:v>4.0999999999999996</c:v>
                </c:pt>
                <c:pt idx="329">
                  <c:v>2.7</c:v>
                </c:pt>
                <c:pt idx="330">
                  <c:v>3.7</c:v>
                </c:pt>
                <c:pt idx="331">
                  <c:v>5.0999999999999996</c:v>
                </c:pt>
                <c:pt idx="332">
                  <c:v>8.4</c:v>
                </c:pt>
                <c:pt idx="333">
                  <c:v>7</c:v>
                </c:pt>
                <c:pt idx="334">
                  <c:v>5.3</c:v>
                </c:pt>
                <c:pt idx="335">
                  <c:v>6.9</c:v>
                </c:pt>
                <c:pt idx="336">
                  <c:v>2.5</c:v>
                </c:pt>
                <c:pt idx="337">
                  <c:v>5.6</c:v>
                </c:pt>
                <c:pt idx="338">
                  <c:v>6.7</c:v>
                </c:pt>
                <c:pt idx="339">
                  <c:v>8.1999999999999993</c:v>
                </c:pt>
                <c:pt idx="340">
                  <c:v>8.9</c:v>
                </c:pt>
                <c:pt idx="341">
                  <c:v>10.9</c:v>
                </c:pt>
                <c:pt idx="342">
                  <c:v>6.2</c:v>
                </c:pt>
                <c:pt idx="343">
                  <c:v>7.2</c:v>
                </c:pt>
                <c:pt idx="344">
                  <c:v>5.9</c:v>
                </c:pt>
                <c:pt idx="345">
                  <c:v>4.7</c:v>
                </c:pt>
                <c:pt idx="346">
                  <c:v>6.2</c:v>
                </c:pt>
                <c:pt idx="347">
                  <c:v>4.0999999999999996</c:v>
                </c:pt>
                <c:pt idx="348">
                  <c:v>4.2</c:v>
                </c:pt>
                <c:pt idx="349">
                  <c:v>3.2</c:v>
                </c:pt>
                <c:pt idx="350">
                  <c:v>6.3</c:v>
                </c:pt>
                <c:pt idx="351">
                  <c:v>5.8</c:v>
                </c:pt>
                <c:pt idx="352">
                  <c:v>7</c:v>
                </c:pt>
                <c:pt idx="353">
                  <c:v>13.5</c:v>
                </c:pt>
                <c:pt idx="354">
                  <c:v>4.9000000000000004</c:v>
                </c:pt>
                <c:pt idx="355">
                  <c:v>5.5</c:v>
                </c:pt>
                <c:pt idx="356">
                  <c:v>7.6</c:v>
                </c:pt>
                <c:pt idx="357">
                  <c:v>7.2</c:v>
                </c:pt>
                <c:pt idx="358">
                  <c:v>8.4</c:v>
                </c:pt>
                <c:pt idx="359">
                  <c:v>3.7</c:v>
                </c:pt>
                <c:pt idx="360">
                  <c:v>5</c:v>
                </c:pt>
                <c:pt idx="361">
                  <c:v>4.0999999999999996</c:v>
                </c:pt>
                <c:pt idx="362">
                  <c:v>6.6</c:v>
                </c:pt>
                <c:pt idx="363">
                  <c:v>8.1</c:v>
                </c:pt>
                <c:pt idx="364">
                  <c:v>16</c:v>
                </c:pt>
                <c:pt idx="365">
                  <c:v>7.2</c:v>
                </c:pt>
                <c:pt idx="366">
                  <c:v>-0.2</c:v>
                </c:pt>
                <c:pt idx="367">
                  <c:v>3</c:v>
                </c:pt>
                <c:pt idx="368">
                  <c:v>4.4000000000000004</c:v>
                </c:pt>
                <c:pt idx="369">
                  <c:v>9.8000000000000007</c:v>
                </c:pt>
                <c:pt idx="370">
                  <c:v>13.2</c:v>
                </c:pt>
                <c:pt idx="371">
                  <c:v>14</c:v>
                </c:pt>
                <c:pt idx="372">
                  <c:v>7.7</c:v>
                </c:pt>
                <c:pt idx="373">
                  <c:v>5.6</c:v>
                </c:pt>
                <c:pt idx="374">
                  <c:v>4.9000000000000004</c:v>
                </c:pt>
                <c:pt idx="375">
                  <c:v>6.4</c:v>
                </c:pt>
                <c:pt idx="376">
                  <c:v>6.4</c:v>
                </c:pt>
                <c:pt idx="377">
                  <c:v>1.3</c:v>
                </c:pt>
                <c:pt idx="378">
                  <c:v>1.2</c:v>
                </c:pt>
                <c:pt idx="379">
                  <c:v>5.0999999999999996</c:v>
                </c:pt>
                <c:pt idx="380">
                  <c:v>9.6</c:v>
                </c:pt>
                <c:pt idx="381">
                  <c:v>2.5</c:v>
                </c:pt>
                <c:pt idx="382">
                  <c:v>1.3</c:v>
                </c:pt>
                <c:pt idx="383">
                  <c:v>6.4</c:v>
                </c:pt>
                <c:pt idx="384">
                  <c:v>4.5999999999999996</c:v>
                </c:pt>
                <c:pt idx="385">
                  <c:v>3.1</c:v>
                </c:pt>
                <c:pt idx="386">
                  <c:v>6.7</c:v>
                </c:pt>
                <c:pt idx="387">
                  <c:v>4.4000000000000004</c:v>
                </c:pt>
                <c:pt idx="388">
                  <c:v>4.5</c:v>
                </c:pt>
                <c:pt idx="389">
                  <c:v>4</c:v>
                </c:pt>
                <c:pt idx="390">
                  <c:v>6.2</c:v>
                </c:pt>
                <c:pt idx="391">
                  <c:v>6.5</c:v>
                </c:pt>
                <c:pt idx="392">
                  <c:v>14.2</c:v>
                </c:pt>
                <c:pt idx="393">
                  <c:v>8.1</c:v>
                </c:pt>
                <c:pt idx="394">
                  <c:v>8.6999999999999993</c:v>
                </c:pt>
                <c:pt idx="395">
                  <c:v>3</c:v>
                </c:pt>
                <c:pt idx="396">
                  <c:v>0.8</c:v>
                </c:pt>
                <c:pt idx="397">
                  <c:v>4.9000000000000004</c:v>
                </c:pt>
                <c:pt idx="398">
                  <c:v>6.3</c:v>
                </c:pt>
                <c:pt idx="399">
                  <c:v>5.0999999999999996</c:v>
                </c:pt>
                <c:pt idx="400">
                  <c:v>5.9</c:v>
                </c:pt>
                <c:pt idx="401">
                  <c:v>3.5</c:v>
                </c:pt>
                <c:pt idx="402">
                  <c:v>5.5</c:v>
                </c:pt>
                <c:pt idx="403">
                  <c:v>4.4000000000000004</c:v>
                </c:pt>
                <c:pt idx="404">
                  <c:v>5.3</c:v>
                </c:pt>
                <c:pt idx="405">
                  <c:v>4.8</c:v>
                </c:pt>
                <c:pt idx="406">
                  <c:v>4.7</c:v>
                </c:pt>
                <c:pt idx="407">
                  <c:v>4.5999999999999996</c:v>
                </c:pt>
                <c:pt idx="408">
                  <c:v>0.9</c:v>
                </c:pt>
                <c:pt idx="409">
                  <c:v>5.4</c:v>
                </c:pt>
                <c:pt idx="410">
                  <c:v>4</c:v>
                </c:pt>
                <c:pt idx="411">
                  <c:v>2.2000000000000002</c:v>
                </c:pt>
                <c:pt idx="412">
                  <c:v>2</c:v>
                </c:pt>
                <c:pt idx="413">
                  <c:v>4.5999999999999996</c:v>
                </c:pt>
                <c:pt idx="414">
                  <c:v>5.9</c:v>
                </c:pt>
                <c:pt idx="415">
                  <c:v>1.6</c:v>
                </c:pt>
                <c:pt idx="416">
                  <c:v>2</c:v>
                </c:pt>
                <c:pt idx="417">
                  <c:v>0.9</c:v>
                </c:pt>
                <c:pt idx="418">
                  <c:v>1.1000000000000001</c:v>
                </c:pt>
                <c:pt idx="419">
                  <c:v>2.7</c:v>
                </c:pt>
                <c:pt idx="420">
                  <c:v>1.8</c:v>
                </c:pt>
                <c:pt idx="421">
                  <c:v>3</c:v>
                </c:pt>
                <c:pt idx="422">
                  <c:v>3.4</c:v>
                </c:pt>
                <c:pt idx="423">
                  <c:v>6.4</c:v>
                </c:pt>
                <c:pt idx="424">
                  <c:v>5</c:v>
                </c:pt>
                <c:pt idx="425">
                  <c:v>5.7</c:v>
                </c:pt>
                <c:pt idx="426">
                  <c:v>5.8</c:v>
                </c:pt>
                <c:pt idx="427">
                  <c:v>2.5</c:v>
                </c:pt>
                <c:pt idx="428">
                  <c:v>6.7</c:v>
                </c:pt>
                <c:pt idx="429">
                  <c:v>3.6</c:v>
                </c:pt>
                <c:pt idx="430">
                  <c:v>4.2</c:v>
                </c:pt>
                <c:pt idx="431">
                  <c:v>5.5</c:v>
                </c:pt>
                <c:pt idx="432">
                  <c:v>7</c:v>
                </c:pt>
                <c:pt idx="433">
                  <c:v>3.9</c:v>
                </c:pt>
                <c:pt idx="434">
                  <c:v>2.8</c:v>
                </c:pt>
                <c:pt idx="435">
                  <c:v>2.7</c:v>
                </c:pt>
                <c:pt idx="436">
                  <c:v>2.1</c:v>
                </c:pt>
                <c:pt idx="437">
                  <c:v>3.7</c:v>
                </c:pt>
                <c:pt idx="438">
                  <c:v>3.8</c:v>
                </c:pt>
                <c:pt idx="439">
                  <c:v>3.9</c:v>
                </c:pt>
                <c:pt idx="440">
                  <c:v>2.5</c:v>
                </c:pt>
                <c:pt idx="441">
                  <c:v>6.8</c:v>
                </c:pt>
                <c:pt idx="442">
                  <c:v>7.2</c:v>
                </c:pt>
                <c:pt idx="443">
                  <c:v>2.4</c:v>
                </c:pt>
                <c:pt idx="444">
                  <c:v>4</c:v>
                </c:pt>
                <c:pt idx="445">
                  <c:v>2.7</c:v>
                </c:pt>
                <c:pt idx="446">
                  <c:v>3</c:v>
                </c:pt>
                <c:pt idx="447">
                  <c:v>2.5</c:v>
                </c:pt>
                <c:pt idx="448">
                  <c:v>2.2999999999999998</c:v>
                </c:pt>
                <c:pt idx="449">
                  <c:v>4.5</c:v>
                </c:pt>
                <c:pt idx="450">
                  <c:v>6.1</c:v>
                </c:pt>
                <c:pt idx="451">
                  <c:v>3.4</c:v>
                </c:pt>
                <c:pt idx="452">
                  <c:v>4.7</c:v>
                </c:pt>
                <c:pt idx="453">
                  <c:v>6.1</c:v>
                </c:pt>
                <c:pt idx="454">
                  <c:v>8.6999999999999993</c:v>
                </c:pt>
                <c:pt idx="455">
                  <c:v>6.3</c:v>
                </c:pt>
                <c:pt idx="456">
                  <c:v>6.5</c:v>
                </c:pt>
                <c:pt idx="457">
                  <c:v>8.1</c:v>
                </c:pt>
                <c:pt idx="458">
                  <c:v>5.4</c:v>
                </c:pt>
                <c:pt idx="459">
                  <c:v>1.8</c:v>
                </c:pt>
                <c:pt idx="460">
                  <c:v>-0.1</c:v>
                </c:pt>
                <c:pt idx="461">
                  <c:v>0.2</c:v>
                </c:pt>
                <c:pt idx="462">
                  <c:v>1.9</c:v>
                </c:pt>
                <c:pt idx="463">
                  <c:v>4</c:v>
                </c:pt>
                <c:pt idx="464">
                  <c:v>2.4</c:v>
                </c:pt>
                <c:pt idx="465">
                  <c:v>1.2</c:v>
                </c:pt>
                <c:pt idx="466">
                  <c:v>2.5</c:v>
                </c:pt>
                <c:pt idx="467">
                  <c:v>3.8</c:v>
                </c:pt>
                <c:pt idx="468">
                  <c:v>0.9</c:v>
                </c:pt>
                <c:pt idx="469">
                  <c:v>-1.3</c:v>
                </c:pt>
                <c:pt idx="470">
                  <c:v>1.8</c:v>
                </c:pt>
                <c:pt idx="471">
                  <c:v>2.5</c:v>
                </c:pt>
                <c:pt idx="472">
                  <c:v>3.5</c:v>
                </c:pt>
                <c:pt idx="473">
                  <c:v>3.5</c:v>
                </c:pt>
                <c:pt idx="474">
                  <c:v>3</c:v>
                </c:pt>
                <c:pt idx="475">
                  <c:v>3.7</c:v>
                </c:pt>
                <c:pt idx="476">
                  <c:v>6.2</c:v>
                </c:pt>
                <c:pt idx="477">
                  <c:v>9</c:v>
                </c:pt>
                <c:pt idx="478">
                  <c:v>9.1999999999999993</c:v>
                </c:pt>
                <c:pt idx="479">
                  <c:v>2.7</c:v>
                </c:pt>
                <c:pt idx="480">
                  <c:v>6.2</c:v>
                </c:pt>
                <c:pt idx="481">
                  <c:v>8.1999999999999993</c:v>
                </c:pt>
                <c:pt idx="482">
                  <c:v>2.7</c:v>
                </c:pt>
                <c:pt idx="483">
                  <c:v>2</c:v>
                </c:pt>
                <c:pt idx="484">
                  <c:v>4.5999999999999996</c:v>
                </c:pt>
                <c:pt idx="485">
                  <c:v>8</c:v>
                </c:pt>
                <c:pt idx="486">
                  <c:v>10.3</c:v>
                </c:pt>
                <c:pt idx="487">
                  <c:v>4.3</c:v>
                </c:pt>
                <c:pt idx="488">
                  <c:v>3.5</c:v>
                </c:pt>
                <c:pt idx="489">
                  <c:v>4.9000000000000004</c:v>
                </c:pt>
                <c:pt idx="490">
                  <c:v>2</c:v>
                </c:pt>
                <c:pt idx="491">
                  <c:v>1.2</c:v>
                </c:pt>
                <c:pt idx="492">
                  <c:v>-0.8</c:v>
                </c:pt>
                <c:pt idx="493">
                  <c:v>-0.5</c:v>
                </c:pt>
                <c:pt idx="494">
                  <c:v>2.6</c:v>
                </c:pt>
                <c:pt idx="495">
                  <c:v>2.1</c:v>
                </c:pt>
                <c:pt idx="496">
                  <c:v>2.9</c:v>
                </c:pt>
                <c:pt idx="497">
                  <c:v>1.8</c:v>
                </c:pt>
                <c:pt idx="498">
                  <c:v>5</c:v>
                </c:pt>
                <c:pt idx="499">
                  <c:v>6.8</c:v>
                </c:pt>
                <c:pt idx="500">
                  <c:v>7.2</c:v>
                </c:pt>
                <c:pt idx="501">
                  <c:v>2.2999999999999998</c:v>
                </c:pt>
                <c:pt idx="502">
                  <c:v>7.4</c:v>
                </c:pt>
                <c:pt idx="503">
                  <c:v>7.3</c:v>
                </c:pt>
                <c:pt idx="504">
                  <c:v>8.6</c:v>
                </c:pt>
                <c:pt idx="505">
                  <c:v>7</c:v>
                </c:pt>
                <c:pt idx="506">
                  <c:v>5.9</c:v>
                </c:pt>
                <c:pt idx="507">
                  <c:v>6.9</c:v>
                </c:pt>
                <c:pt idx="508">
                  <c:v>5.9</c:v>
                </c:pt>
                <c:pt idx="509">
                  <c:v>3.9</c:v>
                </c:pt>
                <c:pt idx="510">
                  <c:v>6.8</c:v>
                </c:pt>
                <c:pt idx="511">
                  <c:v>9.6999999999999993</c:v>
                </c:pt>
                <c:pt idx="512">
                  <c:v>5.7</c:v>
                </c:pt>
                <c:pt idx="513">
                  <c:v>4.8</c:v>
                </c:pt>
                <c:pt idx="514">
                  <c:v>5.2</c:v>
                </c:pt>
                <c:pt idx="515">
                  <c:v>5.3</c:v>
                </c:pt>
                <c:pt idx="516">
                  <c:v>6.4</c:v>
                </c:pt>
                <c:pt idx="517">
                  <c:v>5.9</c:v>
                </c:pt>
                <c:pt idx="518">
                  <c:v>6.7</c:v>
                </c:pt>
                <c:pt idx="519">
                  <c:v>9</c:v>
                </c:pt>
                <c:pt idx="520">
                  <c:v>12.2</c:v>
                </c:pt>
                <c:pt idx="521">
                  <c:v>11.7</c:v>
                </c:pt>
                <c:pt idx="522">
                  <c:v>8.1999999999999993</c:v>
                </c:pt>
                <c:pt idx="523">
                  <c:v>8.6999999999999993</c:v>
                </c:pt>
                <c:pt idx="524">
                  <c:v>5.2</c:v>
                </c:pt>
                <c:pt idx="525">
                  <c:v>7</c:v>
                </c:pt>
                <c:pt idx="526">
                  <c:v>6.1</c:v>
                </c:pt>
                <c:pt idx="527">
                  <c:v>6.3</c:v>
                </c:pt>
                <c:pt idx="528">
                  <c:v>6.6</c:v>
                </c:pt>
                <c:pt idx="529">
                  <c:v>3.5</c:v>
                </c:pt>
                <c:pt idx="530">
                  <c:v>6.1</c:v>
                </c:pt>
                <c:pt idx="531">
                  <c:v>8.9</c:v>
                </c:pt>
                <c:pt idx="532">
                  <c:v>11.4</c:v>
                </c:pt>
                <c:pt idx="533">
                  <c:v>12.6</c:v>
                </c:pt>
                <c:pt idx="534">
                  <c:v>11.5</c:v>
                </c:pt>
                <c:pt idx="535">
                  <c:v>14.5</c:v>
                </c:pt>
                <c:pt idx="536">
                  <c:v>6.7</c:v>
                </c:pt>
                <c:pt idx="537">
                  <c:v>3.4</c:v>
                </c:pt>
                <c:pt idx="538">
                  <c:v>7</c:v>
                </c:pt>
                <c:pt idx="539">
                  <c:v>5.6</c:v>
                </c:pt>
                <c:pt idx="540">
                  <c:v>3.7</c:v>
                </c:pt>
                <c:pt idx="541">
                  <c:v>5.7</c:v>
                </c:pt>
                <c:pt idx="542">
                  <c:v>8.4</c:v>
                </c:pt>
                <c:pt idx="543">
                  <c:v>11.5</c:v>
                </c:pt>
                <c:pt idx="544">
                  <c:v>12.1</c:v>
                </c:pt>
                <c:pt idx="545">
                  <c:v>7.2</c:v>
                </c:pt>
                <c:pt idx="546">
                  <c:v>5.5</c:v>
                </c:pt>
                <c:pt idx="547">
                  <c:v>6.7</c:v>
                </c:pt>
                <c:pt idx="548">
                  <c:v>11.1</c:v>
                </c:pt>
                <c:pt idx="549">
                  <c:v>8.4</c:v>
                </c:pt>
                <c:pt idx="550">
                  <c:v>7</c:v>
                </c:pt>
                <c:pt idx="551">
                  <c:v>7.3</c:v>
                </c:pt>
                <c:pt idx="552">
                  <c:v>6.9</c:v>
                </c:pt>
                <c:pt idx="553">
                  <c:v>1.9</c:v>
                </c:pt>
                <c:pt idx="554">
                  <c:v>3.7</c:v>
                </c:pt>
                <c:pt idx="555">
                  <c:v>7</c:v>
                </c:pt>
                <c:pt idx="556">
                  <c:v>3.6</c:v>
                </c:pt>
                <c:pt idx="557">
                  <c:v>4</c:v>
                </c:pt>
                <c:pt idx="558">
                  <c:v>7.2</c:v>
                </c:pt>
                <c:pt idx="559">
                  <c:v>10.1</c:v>
                </c:pt>
                <c:pt idx="560">
                  <c:v>9.1999999999999993</c:v>
                </c:pt>
                <c:pt idx="561">
                  <c:v>9.3000000000000007</c:v>
                </c:pt>
                <c:pt idx="562">
                  <c:v>6.7</c:v>
                </c:pt>
                <c:pt idx="563">
                  <c:v>4.5</c:v>
                </c:pt>
                <c:pt idx="564">
                  <c:v>7.7</c:v>
                </c:pt>
                <c:pt idx="565">
                  <c:v>4.5999999999999996</c:v>
                </c:pt>
                <c:pt idx="566">
                  <c:v>4.8</c:v>
                </c:pt>
                <c:pt idx="567">
                  <c:v>5.2</c:v>
                </c:pt>
                <c:pt idx="568">
                  <c:v>8</c:v>
                </c:pt>
                <c:pt idx="569">
                  <c:v>10.5</c:v>
                </c:pt>
                <c:pt idx="570">
                  <c:v>11.1</c:v>
                </c:pt>
                <c:pt idx="571">
                  <c:v>9.3000000000000007</c:v>
                </c:pt>
                <c:pt idx="572">
                  <c:v>8.3000000000000007</c:v>
                </c:pt>
                <c:pt idx="573">
                  <c:v>12.4</c:v>
                </c:pt>
                <c:pt idx="574">
                  <c:v>11.8</c:v>
                </c:pt>
                <c:pt idx="575">
                  <c:v>7.5</c:v>
                </c:pt>
                <c:pt idx="576">
                  <c:v>6.9</c:v>
                </c:pt>
                <c:pt idx="577">
                  <c:v>5.5</c:v>
                </c:pt>
                <c:pt idx="578">
                  <c:v>12.3</c:v>
                </c:pt>
                <c:pt idx="579">
                  <c:v>13.5</c:v>
                </c:pt>
                <c:pt idx="580">
                  <c:v>17.899999999999999</c:v>
                </c:pt>
                <c:pt idx="581">
                  <c:v>10.1</c:v>
                </c:pt>
                <c:pt idx="582">
                  <c:v>6.8</c:v>
                </c:pt>
                <c:pt idx="583">
                  <c:v>4.5</c:v>
                </c:pt>
                <c:pt idx="584">
                  <c:v>2.9</c:v>
                </c:pt>
                <c:pt idx="585">
                  <c:v>9.6</c:v>
                </c:pt>
                <c:pt idx="586">
                  <c:v>8.5</c:v>
                </c:pt>
                <c:pt idx="587">
                  <c:v>7.5</c:v>
                </c:pt>
                <c:pt idx="588">
                  <c:v>6.6</c:v>
                </c:pt>
                <c:pt idx="589">
                  <c:v>7.9</c:v>
                </c:pt>
                <c:pt idx="590">
                  <c:v>17.2</c:v>
                </c:pt>
                <c:pt idx="591">
                  <c:v>18.5</c:v>
                </c:pt>
                <c:pt idx="592">
                  <c:v>16.7</c:v>
                </c:pt>
                <c:pt idx="593">
                  <c:v>10.4</c:v>
                </c:pt>
                <c:pt idx="594">
                  <c:v>7</c:v>
                </c:pt>
                <c:pt idx="595">
                  <c:v>4.7</c:v>
                </c:pt>
                <c:pt idx="596">
                  <c:v>6.2</c:v>
                </c:pt>
                <c:pt idx="597">
                  <c:v>6.9</c:v>
                </c:pt>
                <c:pt idx="598">
                  <c:v>8.1</c:v>
                </c:pt>
                <c:pt idx="599">
                  <c:v>9.9</c:v>
                </c:pt>
                <c:pt idx="600">
                  <c:v>10.5</c:v>
                </c:pt>
                <c:pt idx="601">
                  <c:v>9.6999999999999993</c:v>
                </c:pt>
                <c:pt idx="602">
                  <c:v>4.3</c:v>
                </c:pt>
                <c:pt idx="603">
                  <c:v>3.2</c:v>
                </c:pt>
                <c:pt idx="604">
                  <c:v>4.7</c:v>
                </c:pt>
                <c:pt idx="605">
                  <c:v>6.8</c:v>
                </c:pt>
                <c:pt idx="606">
                  <c:v>6.6</c:v>
                </c:pt>
                <c:pt idx="607">
                  <c:v>1.8</c:v>
                </c:pt>
                <c:pt idx="608">
                  <c:v>2.9</c:v>
                </c:pt>
                <c:pt idx="609">
                  <c:v>4.2</c:v>
                </c:pt>
                <c:pt idx="610">
                  <c:v>3.8</c:v>
                </c:pt>
                <c:pt idx="611">
                  <c:v>3.9</c:v>
                </c:pt>
                <c:pt idx="612">
                  <c:v>4.2</c:v>
                </c:pt>
                <c:pt idx="613">
                  <c:v>9.1</c:v>
                </c:pt>
                <c:pt idx="614">
                  <c:v>6.3</c:v>
                </c:pt>
                <c:pt idx="615">
                  <c:v>3.8</c:v>
                </c:pt>
                <c:pt idx="616">
                  <c:v>8.3000000000000007</c:v>
                </c:pt>
                <c:pt idx="617">
                  <c:v>2.6</c:v>
                </c:pt>
                <c:pt idx="618">
                  <c:v>2</c:v>
                </c:pt>
                <c:pt idx="619">
                  <c:v>4</c:v>
                </c:pt>
                <c:pt idx="620">
                  <c:v>4.5</c:v>
                </c:pt>
                <c:pt idx="621">
                  <c:v>3.7</c:v>
                </c:pt>
                <c:pt idx="622">
                  <c:v>4.3</c:v>
                </c:pt>
                <c:pt idx="623">
                  <c:v>6.1</c:v>
                </c:pt>
                <c:pt idx="624">
                  <c:v>7.5</c:v>
                </c:pt>
                <c:pt idx="625">
                  <c:v>8.6999999999999993</c:v>
                </c:pt>
                <c:pt idx="626">
                  <c:v>7.5</c:v>
                </c:pt>
                <c:pt idx="627">
                  <c:v>8.8000000000000007</c:v>
                </c:pt>
                <c:pt idx="628">
                  <c:v>8.3000000000000007</c:v>
                </c:pt>
                <c:pt idx="629">
                  <c:v>6.7</c:v>
                </c:pt>
                <c:pt idx="630">
                  <c:v>5.2</c:v>
                </c:pt>
                <c:pt idx="631">
                  <c:v>5.5</c:v>
                </c:pt>
                <c:pt idx="632">
                  <c:v>5.3</c:v>
                </c:pt>
                <c:pt idx="633">
                  <c:v>4.5</c:v>
                </c:pt>
                <c:pt idx="634">
                  <c:v>3.4</c:v>
                </c:pt>
                <c:pt idx="635">
                  <c:v>2.9</c:v>
                </c:pt>
                <c:pt idx="636">
                  <c:v>6.2</c:v>
                </c:pt>
                <c:pt idx="637">
                  <c:v>5.8</c:v>
                </c:pt>
                <c:pt idx="638">
                  <c:v>5.5</c:v>
                </c:pt>
                <c:pt idx="639">
                  <c:v>5.8</c:v>
                </c:pt>
                <c:pt idx="640">
                  <c:v>5</c:v>
                </c:pt>
                <c:pt idx="641">
                  <c:v>4.3</c:v>
                </c:pt>
                <c:pt idx="642">
                  <c:v>4.3</c:v>
                </c:pt>
                <c:pt idx="643">
                  <c:v>5.6</c:v>
                </c:pt>
                <c:pt idx="644">
                  <c:v>6.5</c:v>
                </c:pt>
                <c:pt idx="645">
                  <c:v>4.9000000000000004</c:v>
                </c:pt>
                <c:pt idx="646">
                  <c:v>5</c:v>
                </c:pt>
                <c:pt idx="647">
                  <c:v>7.6</c:v>
                </c:pt>
                <c:pt idx="648">
                  <c:v>4.8</c:v>
                </c:pt>
                <c:pt idx="649">
                  <c:v>6.6</c:v>
                </c:pt>
                <c:pt idx="650">
                  <c:v>6.7</c:v>
                </c:pt>
                <c:pt idx="651">
                  <c:v>3.6</c:v>
                </c:pt>
                <c:pt idx="652">
                  <c:v>3.6</c:v>
                </c:pt>
                <c:pt idx="653">
                  <c:v>5.7</c:v>
                </c:pt>
                <c:pt idx="654">
                  <c:v>6.7</c:v>
                </c:pt>
                <c:pt idx="655">
                  <c:v>8.1999999999999993</c:v>
                </c:pt>
                <c:pt idx="656">
                  <c:v>9.5</c:v>
                </c:pt>
                <c:pt idx="657">
                  <c:v>5.5</c:v>
                </c:pt>
                <c:pt idx="658">
                  <c:v>5.6</c:v>
                </c:pt>
                <c:pt idx="659">
                  <c:v>6.2</c:v>
                </c:pt>
                <c:pt idx="660">
                  <c:v>3.4</c:v>
                </c:pt>
                <c:pt idx="661">
                  <c:v>3.7</c:v>
                </c:pt>
                <c:pt idx="662">
                  <c:v>6.2</c:v>
                </c:pt>
                <c:pt idx="663">
                  <c:v>6.7</c:v>
                </c:pt>
                <c:pt idx="664">
                  <c:v>7.4</c:v>
                </c:pt>
                <c:pt idx="665">
                  <c:v>6.2</c:v>
                </c:pt>
                <c:pt idx="666">
                  <c:v>6.2</c:v>
                </c:pt>
                <c:pt idx="667">
                  <c:v>8.4</c:v>
                </c:pt>
                <c:pt idx="668">
                  <c:v>6.5</c:v>
                </c:pt>
                <c:pt idx="669">
                  <c:v>7.5</c:v>
                </c:pt>
                <c:pt idx="670">
                  <c:v>4.0999999999999996</c:v>
                </c:pt>
                <c:pt idx="671">
                  <c:v>3.9</c:v>
                </c:pt>
                <c:pt idx="672">
                  <c:v>13.5</c:v>
                </c:pt>
                <c:pt idx="673">
                  <c:v>9.1999999999999993</c:v>
                </c:pt>
                <c:pt idx="674">
                  <c:v>6.9</c:v>
                </c:pt>
                <c:pt idx="675">
                  <c:v>4.4000000000000004</c:v>
                </c:pt>
                <c:pt idx="676">
                  <c:v>3.6</c:v>
                </c:pt>
                <c:pt idx="677">
                  <c:v>3.7</c:v>
                </c:pt>
                <c:pt idx="678">
                  <c:v>6.5</c:v>
                </c:pt>
                <c:pt idx="679">
                  <c:v>6</c:v>
                </c:pt>
                <c:pt idx="680">
                  <c:v>1.6</c:v>
                </c:pt>
                <c:pt idx="681">
                  <c:v>3.9</c:v>
                </c:pt>
                <c:pt idx="682">
                  <c:v>6.4</c:v>
                </c:pt>
                <c:pt idx="683">
                  <c:v>9.6999999999999993</c:v>
                </c:pt>
                <c:pt idx="684">
                  <c:v>14.2</c:v>
                </c:pt>
                <c:pt idx="685">
                  <c:v>1.3</c:v>
                </c:pt>
                <c:pt idx="686">
                  <c:v>4.8</c:v>
                </c:pt>
                <c:pt idx="687">
                  <c:v>2.2000000000000002</c:v>
                </c:pt>
                <c:pt idx="688">
                  <c:v>4.8</c:v>
                </c:pt>
                <c:pt idx="689">
                  <c:v>4.5999999999999996</c:v>
                </c:pt>
                <c:pt idx="690">
                  <c:v>4.7</c:v>
                </c:pt>
                <c:pt idx="691">
                  <c:v>5.9</c:v>
                </c:pt>
                <c:pt idx="692">
                  <c:v>11.9</c:v>
                </c:pt>
                <c:pt idx="693">
                  <c:v>13.7</c:v>
                </c:pt>
                <c:pt idx="694">
                  <c:v>15</c:v>
                </c:pt>
                <c:pt idx="695">
                  <c:v>14.4</c:v>
                </c:pt>
                <c:pt idx="696">
                  <c:v>9.1999999999999993</c:v>
                </c:pt>
                <c:pt idx="697">
                  <c:v>8.5</c:v>
                </c:pt>
                <c:pt idx="698">
                  <c:v>1.2</c:v>
                </c:pt>
                <c:pt idx="699">
                  <c:v>0.8</c:v>
                </c:pt>
                <c:pt idx="700">
                  <c:v>3.9</c:v>
                </c:pt>
                <c:pt idx="701">
                  <c:v>3.1</c:v>
                </c:pt>
                <c:pt idx="702">
                  <c:v>5.2</c:v>
                </c:pt>
                <c:pt idx="703">
                  <c:v>4.2</c:v>
                </c:pt>
                <c:pt idx="704">
                  <c:v>2.1</c:v>
                </c:pt>
                <c:pt idx="705">
                  <c:v>1.7</c:v>
                </c:pt>
                <c:pt idx="706">
                  <c:v>5.2</c:v>
                </c:pt>
                <c:pt idx="707">
                  <c:v>5.8</c:v>
                </c:pt>
                <c:pt idx="708">
                  <c:v>4.5999999999999996</c:v>
                </c:pt>
                <c:pt idx="709">
                  <c:v>8</c:v>
                </c:pt>
                <c:pt idx="710">
                  <c:v>7.5</c:v>
                </c:pt>
                <c:pt idx="711">
                  <c:v>1.2</c:v>
                </c:pt>
                <c:pt idx="712">
                  <c:v>4.0999999999999996</c:v>
                </c:pt>
                <c:pt idx="713">
                  <c:v>7.3</c:v>
                </c:pt>
                <c:pt idx="714">
                  <c:v>5</c:v>
                </c:pt>
                <c:pt idx="715">
                  <c:v>3.7</c:v>
                </c:pt>
                <c:pt idx="716">
                  <c:v>4</c:v>
                </c:pt>
                <c:pt idx="717">
                  <c:v>4.9000000000000004</c:v>
                </c:pt>
                <c:pt idx="718">
                  <c:v>5</c:v>
                </c:pt>
                <c:pt idx="719">
                  <c:v>3.3</c:v>
                </c:pt>
                <c:pt idx="720">
                  <c:v>5.6</c:v>
                </c:pt>
                <c:pt idx="721">
                  <c:v>2.6</c:v>
                </c:pt>
                <c:pt idx="722">
                  <c:v>4.5999999999999996</c:v>
                </c:pt>
                <c:pt idx="723">
                  <c:v>3.6</c:v>
                </c:pt>
                <c:pt idx="724">
                  <c:v>4.0999999999999996</c:v>
                </c:pt>
                <c:pt idx="725">
                  <c:v>4.5</c:v>
                </c:pt>
                <c:pt idx="726">
                  <c:v>4</c:v>
                </c:pt>
                <c:pt idx="727">
                  <c:v>5.4</c:v>
                </c:pt>
                <c:pt idx="728">
                  <c:v>7</c:v>
                </c:pt>
                <c:pt idx="729">
                  <c:v>12.4</c:v>
                </c:pt>
                <c:pt idx="730">
                  <c:v>9.4</c:v>
                </c:pt>
                <c:pt idx="731">
                  <c:v>6</c:v>
                </c:pt>
                <c:pt idx="732">
                  <c:v>8.6999999999999993</c:v>
                </c:pt>
                <c:pt idx="733">
                  <c:v>13.5</c:v>
                </c:pt>
                <c:pt idx="734">
                  <c:v>4.2</c:v>
                </c:pt>
                <c:pt idx="735">
                  <c:v>3.5</c:v>
                </c:pt>
                <c:pt idx="736">
                  <c:v>4.5999999999999996</c:v>
                </c:pt>
                <c:pt idx="737">
                  <c:v>3.5</c:v>
                </c:pt>
                <c:pt idx="738">
                  <c:v>1.8</c:v>
                </c:pt>
                <c:pt idx="739">
                  <c:v>6.2</c:v>
                </c:pt>
                <c:pt idx="740">
                  <c:v>6</c:v>
                </c:pt>
                <c:pt idx="741">
                  <c:v>6.7</c:v>
                </c:pt>
                <c:pt idx="742">
                  <c:v>6.4</c:v>
                </c:pt>
                <c:pt idx="743">
                  <c:v>5.5</c:v>
                </c:pt>
                <c:pt idx="744">
                  <c:v>5.7</c:v>
                </c:pt>
                <c:pt idx="745">
                  <c:v>3.2</c:v>
                </c:pt>
                <c:pt idx="746">
                  <c:v>7.9</c:v>
                </c:pt>
                <c:pt idx="747">
                  <c:v>14.1</c:v>
                </c:pt>
                <c:pt idx="748">
                  <c:v>16.3</c:v>
                </c:pt>
                <c:pt idx="749">
                  <c:v>15.9</c:v>
                </c:pt>
                <c:pt idx="750">
                  <c:v>9</c:v>
                </c:pt>
                <c:pt idx="751">
                  <c:v>8.6999999999999993</c:v>
                </c:pt>
                <c:pt idx="752">
                  <c:v>7.1</c:v>
                </c:pt>
                <c:pt idx="753">
                  <c:v>3.7</c:v>
                </c:pt>
                <c:pt idx="754">
                  <c:v>3.9</c:v>
                </c:pt>
                <c:pt idx="755">
                  <c:v>4.0999999999999996</c:v>
                </c:pt>
                <c:pt idx="756">
                  <c:v>4.4000000000000004</c:v>
                </c:pt>
                <c:pt idx="757">
                  <c:v>0.4</c:v>
                </c:pt>
                <c:pt idx="758">
                  <c:v>1.6</c:v>
                </c:pt>
                <c:pt idx="759">
                  <c:v>1.7</c:v>
                </c:pt>
                <c:pt idx="760">
                  <c:v>5.5</c:v>
                </c:pt>
                <c:pt idx="761">
                  <c:v>5.2</c:v>
                </c:pt>
                <c:pt idx="762">
                  <c:v>4.0999999999999996</c:v>
                </c:pt>
                <c:pt idx="763">
                  <c:v>2.8</c:v>
                </c:pt>
                <c:pt idx="764">
                  <c:v>5.4</c:v>
                </c:pt>
                <c:pt idx="765">
                  <c:v>4.4000000000000004</c:v>
                </c:pt>
                <c:pt idx="766">
                  <c:v>3.1</c:v>
                </c:pt>
                <c:pt idx="767">
                  <c:v>6.1</c:v>
                </c:pt>
                <c:pt idx="768">
                  <c:v>10.7</c:v>
                </c:pt>
                <c:pt idx="769">
                  <c:v>0.9</c:v>
                </c:pt>
                <c:pt idx="770">
                  <c:v>2.6</c:v>
                </c:pt>
                <c:pt idx="771">
                  <c:v>3.4</c:v>
                </c:pt>
                <c:pt idx="772">
                  <c:v>5.2</c:v>
                </c:pt>
                <c:pt idx="773">
                  <c:v>7.5</c:v>
                </c:pt>
                <c:pt idx="774">
                  <c:v>4.5</c:v>
                </c:pt>
                <c:pt idx="775">
                  <c:v>5.4</c:v>
                </c:pt>
                <c:pt idx="776">
                  <c:v>12</c:v>
                </c:pt>
                <c:pt idx="777">
                  <c:v>7.1</c:v>
                </c:pt>
                <c:pt idx="778">
                  <c:v>5.6</c:v>
                </c:pt>
                <c:pt idx="779">
                  <c:v>7.2</c:v>
                </c:pt>
                <c:pt idx="780">
                  <c:v>4.7</c:v>
                </c:pt>
                <c:pt idx="781">
                  <c:v>8.1999999999999993</c:v>
                </c:pt>
                <c:pt idx="782">
                  <c:v>7.7</c:v>
                </c:pt>
                <c:pt idx="783">
                  <c:v>4.9000000000000004</c:v>
                </c:pt>
                <c:pt idx="784">
                  <c:v>3.3</c:v>
                </c:pt>
                <c:pt idx="785">
                  <c:v>4.4000000000000004</c:v>
                </c:pt>
                <c:pt idx="786">
                  <c:v>5.2</c:v>
                </c:pt>
                <c:pt idx="787">
                  <c:v>2.5</c:v>
                </c:pt>
                <c:pt idx="788">
                  <c:v>4.7</c:v>
                </c:pt>
                <c:pt idx="789">
                  <c:v>2.4</c:v>
                </c:pt>
                <c:pt idx="790">
                  <c:v>2.8</c:v>
                </c:pt>
                <c:pt idx="791">
                  <c:v>4.8</c:v>
                </c:pt>
                <c:pt idx="792">
                  <c:v>5.2</c:v>
                </c:pt>
                <c:pt idx="793">
                  <c:v>8.1</c:v>
                </c:pt>
                <c:pt idx="794">
                  <c:v>0.7</c:v>
                </c:pt>
                <c:pt idx="795">
                  <c:v>3</c:v>
                </c:pt>
                <c:pt idx="796">
                  <c:v>2</c:v>
                </c:pt>
                <c:pt idx="797">
                  <c:v>2.5</c:v>
                </c:pt>
                <c:pt idx="798">
                  <c:v>8</c:v>
                </c:pt>
                <c:pt idx="799">
                  <c:v>4.2</c:v>
                </c:pt>
                <c:pt idx="800">
                  <c:v>2.7</c:v>
                </c:pt>
                <c:pt idx="801">
                  <c:v>2.7</c:v>
                </c:pt>
                <c:pt idx="802">
                  <c:v>5.6</c:v>
                </c:pt>
                <c:pt idx="803">
                  <c:v>6.2</c:v>
                </c:pt>
                <c:pt idx="804">
                  <c:v>4.2</c:v>
                </c:pt>
                <c:pt idx="805">
                  <c:v>3.2</c:v>
                </c:pt>
                <c:pt idx="806">
                  <c:v>2.7</c:v>
                </c:pt>
                <c:pt idx="807">
                  <c:v>4.5999999999999996</c:v>
                </c:pt>
                <c:pt idx="808">
                  <c:v>3.9</c:v>
                </c:pt>
                <c:pt idx="809">
                  <c:v>4.5</c:v>
                </c:pt>
                <c:pt idx="810">
                  <c:v>6.9</c:v>
                </c:pt>
                <c:pt idx="811">
                  <c:v>4.4000000000000004</c:v>
                </c:pt>
                <c:pt idx="812">
                  <c:v>4.7</c:v>
                </c:pt>
                <c:pt idx="813">
                  <c:v>3.6</c:v>
                </c:pt>
                <c:pt idx="814">
                  <c:v>3.4</c:v>
                </c:pt>
                <c:pt idx="815">
                  <c:v>3.9</c:v>
                </c:pt>
                <c:pt idx="816">
                  <c:v>4.2</c:v>
                </c:pt>
                <c:pt idx="817">
                  <c:v>3</c:v>
                </c:pt>
                <c:pt idx="818">
                  <c:v>1.5</c:v>
                </c:pt>
                <c:pt idx="819">
                  <c:v>3.3</c:v>
                </c:pt>
                <c:pt idx="820">
                  <c:v>2.8</c:v>
                </c:pt>
                <c:pt idx="821">
                  <c:v>3.3</c:v>
                </c:pt>
                <c:pt idx="822">
                  <c:v>4.7</c:v>
                </c:pt>
                <c:pt idx="823">
                  <c:v>2</c:v>
                </c:pt>
                <c:pt idx="824">
                  <c:v>1.8</c:v>
                </c:pt>
                <c:pt idx="825">
                  <c:v>1.3</c:v>
                </c:pt>
                <c:pt idx="826">
                  <c:v>2.8</c:v>
                </c:pt>
                <c:pt idx="827">
                  <c:v>3.1</c:v>
                </c:pt>
                <c:pt idx="828">
                  <c:v>5.5</c:v>
                </c:pt>
                <c:pt idx="829">
                  <c:v>5.0999999999999996</c:v>
                </c:pt>
                <c:pt idx="830">
                  <c:v>4.3</c:v>
                </c:pt>
                <c:pt idx="831">
                  <c:v>2.6</c:v>
                </c:pt>
                <c:pt idx="832">
                  <c:v>3.2</c:v>
                </c:pt>
                <c:pt idx="833">
                  <c:v>1.3</c:v>
                </c:pt>
                <c:pt idx="834">
                  <c:v>8.5</c:v>
                </c:pt>
                <c:pt idx="835">
                  <c:v>5.6</c:v>
                </c:pt>
                <c:pt idx="836">
                  <c:v>5.5</c:v>
                </c:pt>
                <c:pt idx="837">
                  <c:v>6</c:v>
                </c:pt>
                <c:pt idx="838">
                  <c:v>7.3</c:v>
                </c:pt>
                <c:pt idx="839">
                  <c:v>1.2</c:v>
                </c:pt>
                <c:pt idx="840">
                  <c:v>0.3</c:v>
                </c:pt>
                <c:pt idx="841">
                  <c:v>3.4</c:v>
                </c:pt>
                <c:pt idx="842">
                  <c:v>3.6</c:v>
                </c:pt>
                <c:pt idx="843">
                  <c:v>1.7</c:v>
                </c:pt>
                <c:pt idx="844">
                  <c:v>1.2</c:v>
                </c:pt>
                <c:pt idx="845">
                  <c:v>3</c:v>
                </c:pt>
                <c:pt idx="846">
                  <c:v>1.4</c:v>
                </c:pt>
                <c:pt idx="847">
                  <c:v>-0.7</c:v>
                </c:pt>
                <c:pt idx="848">
                  <c:v>0.5</c:v>
                </c:pt>
                <c:pt idx="849">
                  <c:v>2.2999999999999998</c:v>
                </c:pt>
                <c:pt idx="850">
                  <c:v>6.5</c:v>
                </c:pt>
                <c:pt idx="851">
                  <c:v>7</c:v>
                </c:pt>
                <c:pt idx="852">
                  <c:v>7.4</c:v>
                </c:pt>
                <c:pt idx="853">
                  <c:v>7.4</c:v>
                </c:pt>
                <c:pt idx="854">
                  <c:v>7.5</c:v>
                </c:pt>
                <c:pt idx="855">
                  <c:v>1.7</c:v>
                </c:pt>
                <c:pt idx="856">
                  <c:v>1.5</c:v>
                </c:pt>
                <c:pt idx="857">
                  <c:v>2.5</c:v>
                </c:pt>
                <c:pt idx="858">
                  <c:v>4.5</c:v>
                </c:pt>
                <c:pt idx="859">
                  <c:v>2.7</c:v>
                </c:pt>
                <c:pt idx="860">
                  <c:v>4.9000000000000004</c:v>
                </c:pt>
                <c:pt idx="861">
                  <c:v>4.4000000000000004</c:v>
                </c:pt>
                <c:pt idx="862">
                  <c:v>4.4000000000000004</c:v>
                </c:pt>
                <c:pt idx="863">
                  <c:v>8.8000000000000007</c:v>
                </c:pt>
                <c:pt idx="864">
                  <c:v>10.5</c:v>
                </c:pt>
                <c:pt idx="865">
                  <c:v>12.5</c:v>
                </c:pt>
                <c:pt idx="866">
                  <c:v>6</c:v>
                </c:pt>
                <c:pt idx="867">
                  <c:v>4.5999999999999996</c:v>
                </c:pt>
                <c:pt idx="868">
                  <c:v>10.7</c:v>
                </c:pt>
                <c:pt idx="869">
                  <c:v>12.4</c:v>
                </c:pt>
                <c:pt idx="870">
                  <c:v>10.4</c:v>
                </c:pt>
                <c:pt idx="871">
                  <c:v>6.3</c:v>
                </c:pt>
                <c:pt idx="872">
                  <c:v>5.6</c:v>
                </c:pt>
                <c:pt idx="873">
                  <c:v>2.5</c:v>
                </c:pt>
                <c:pt idx="874">
                  <c:v>3.6</c:v>
                </c:pt>
                <c:pt idx="875">
                  <c:v>5.4</c:v>
                </c:pt>
                <c:pt idx="876">
                  <c:v>2.6</c:v>
                </c:pt>
                <c:pt idx="877">
                  <c:v>4.9000000000000004</c:v>
                </c:pt>
                <c:pt idx="878">
                  <c:v>7.4</c:v>
                </c:pt>
                <c:pt idx="879">
                  <c:v>9.3000000000000007</c:v>
                </c:pt>
                <c:pt idx="880">
                  <c:v>8.5</c:v>
                </c:pt>
                <c:pt idx="881">
                  <c:v>6.2</c:v>
                </c:pt>
                <c:pt idx="882">
                  <c:v>4.9000000000000004</c:v>
                </c:pt>
                <c:pt idx="883">
                  <c:v>5.5</c:v>
                </c:pt>
                <c:pt idx="884">
                  <c:v>3.7</c:v>
                </c:pt>
                <c:pt idx="885">
                  <c:v>4.4000000000000004</c:v>
                </c:pt>
                <c:pt idx="886">
                  <c:v>5</c:v>
                </c:pt>
                <c:pt idx="887">
                  <c:v>8.5</c:v>
                </c:pt>
                <c:pt idx="888">
                  <c:v>7.2</c:v>
                </c:pt>
                <c:pt idx="889">
                  <c:v>7.1</c:v>
                </c:pt>
                <c:pt idx="890">
                  <c:v>8.6999999999999993</c:v>
                </c:pt>
                <c:pt idx="891">
                  <c:v>10.3</c:v>
                </c:pt>
                <c:pt idx="892">
                  <c:v>7.6</c:v>
                </c:pt>
                <c:pt idx="893">
                  <c:v>7</c:v>
                </c:pt>
                <c:pt idx="894">
                  <c:v>4</c:v>
                </c:pt>
                <c:pt idx="895">
                  <c:v>7.8</c:v>
                </c:pt>
                <c:pt idx="896">
                  <c:v>7.1</c:v>
                </c:pt>
                <c:pt idx="897">
                  <c:v>10.6</c:v>
                </c:pt>
                <c:pt idx="898">
                  <c:v>9</c:v>
                </c:pt>
                <c:pt idx="899">
                  <c:v>9.6</c:v>
                </c:pt>
                <c:pt idx="900">
                  <c:v>6.3</c:v>
                </c:pt>
                <c:pt idx="901">
                  <c:v>6.8</c:v>
                </c:pt>
                <c:pt idx="902">
                  <c:v>7.5</c:v>
                </c:pt>
                <c:pt idx="903">
                  <c:v>9.4</c:v>
                </c:pt>
                <c:pt idx="904">
                  <c:v>4.5999999999999996</c:v>
                </c:pt>
                <c:pt idx="905">
                  <c:v>6.8</c:v>
                </c:pt>
                <c:pt idx="906">
                  <c:v>9.4</c:v>
                </c:pt>
                <c:pt idx="907">
                  <c:v>10.6</c:v>
                </c:pt>
                <c:pt idx="908">
                  <c:v>8.4</c:v>
                </c:pt>
                <c:pt idx="909">
                  <c:v>10.6</c:v>
                </c:pt>
                <c:pt idx="910">
                  <c:v>12.3</c:v>
                </c:pt>
                <c:pt idx="911">
                  <c:v>10.199999999999999</c:v>
                </c:pt>
                <c:pt idx="912">
                  <c:v>7.9</c:v>
                </c:pt>
                <c:pt idx="913">
                  <c:v>14.7</c:v>
                </c:pt>
                <c:pt idx="914">
                  <c:v>14.2</c:v>
                </c:pt>
                <c:pt idx="915">
                  <c:v>7.6</c:v>
                </c:pt>
                <c:pt idx="916">
                  <c:v>3.5</c:v>
                </c:pt>
                <c:pt idx="917">
                  <c:v>5.8</c:v>
                </c:pt>
                <c:pt idx="918">
                  <c:v>8.9</c:v>
                </c:pt>
                <c:pt idx="919">
                  <c:v>8.6999999999999993</c:v>
                </c:pt>
                <c:pt idx="920">
                  <c:v>10.1</c:v>
                </c:pt>
                <c:pt idx="921">
                  <c:v>10.4</c:v>
                </c:pt>
                <c:pt idx="922">
                  <c:v>11</c:v>
                </c:pt>
                <c:pt idx="923">
                  <c:v>11.4</c:v>
                </c:pt>
                <c:pt idx="924">
                  <c:v>10.7</c:v>
                </c:pt>
                <c:pt idx="925">
                  <c:v>5.4</c:v>
                </c:pt>
                <c:pt idx="926">
                  <c:v>6.6</c:v>
                </c:pt>
                <c:pt idx="927">
                  <c:v>7</c:v>
                </c:pt>
                <c:pt idx="928">
                  <c:v>8.1999999999999993</c:v>
                </c:pt>
                <c:pt idx="929">
                  <c:v>10</c:v>
                </c:pt>
                <c:pt idx="930">
                  <c:v>8.1999999999999993</c:v>
                </c:pt>
                <c:pt idx="931">
                  <c:v>9.5</c:v>
                </c:pt>
                <c:pt idx="932">
                  <c:v>7.8</c:v>
                </c:pt>
                <c:pt idx="933">
                  <c:v>8.6999999999999993</c:v>
                </c:pt>
                <c:pt idx="934">
                  <c:v>7.5</c:v>
                </c:pt>
                <c:pt idx="935">
                  <c:v>6.8</c:v>
                </c:pt>
                <c:pt idx="936">
                  <c:v>6.8</c:v>
                </c:pt>
                <c:pt idx="937">
                  <c:v>10.5</c:v>
                </c:pt>
                <c:pt idx="938">
                  <c:v>7.8</c:v>
                </c:pt>
                <c:pt idx="939">
                  <c:v>11.5</c:v>
                </c:pt>
                <c:pt idx="940">
                  <c:v>6.7</c:v>
                </c:pt>
                <c:pt idx="941">
                  <c:v>6.7</c:v>
                </c:pt>
                <c:pt idx="942">
                  <c:v>6.6</c:v>
                </c:pt>
                <c:pt idx="943">
                  <c:v>7.9</c:v>
                </c:pt>
                <c:pt idx="944">
                  <c:v>8</c:v>
                </c:pt>
                <c:pt idx="945">
                  <c:v>5.8</c:v>
                </c:pt>
                <c:pt idx="946">
                  <c:v>6.8</c:v>
                </c:pt>
                <c:pt idx="947">
                  <c:v>5.3</c:v>
                </c:pt>
                <c:pt idx="948">
                  <c:v>4.5999999999999996</c:v>
                </c:pt>
                <c:pt idx="949">
                  <c:v>4.5</c:v>
                </c:pt>
                <c:pt idx="950">
                  <c:v>4.9000000000000004</c:v>
                </c:pt>
                <c:pt idx="951">
                  <c:v>5.6</c:v>
                </c:pt>
                <c:pt idx="952">
                  <c:v>4.5999999999999996</c:v>
                </c:pt>
                <c:pt idx="953">
                  <c:v>6</c:v>
                </c:pt>
                <c:pt idx="954">
                  <c:v>6.6</c:v>
                </c:pt>
                <c:pt idx="955">
                  <c:v>9</c:v>
                </c:pt>
                <c:pt idx="956">
                  <c:v>5.2</c:v>
                </c:pt>
                <c:pt idx="957">
                  <c:v>4.9000000000000004</c:v>
                </c:pt>
                <c:pt idx="958">
                  <c:v>5.3</c:v>
                </c:pt>
                <c:pt idx="959">
                  <c:v>6.9</c:v>
                </c:pt>
                <c:pt idx="960">
                  <c:v>6.2</c:v>
                </c:pt>
                <c:pt idx="961">
                  <c:v>3.5</c:v>
                </c:pt>
                <c:pt idx="962">
                  <c:v>5.7</c:v>
                </c:pt>
                <c:pt idx="963">
                  <c:v>7.3</c:v>
                </c:pt>
                <c:pt idx="964">
                  <c:v>7.2</c:v>
                </c:pt>
                <c:pt idx="965">
                  <c:v>4.5999999999999996</c:v>
                </c:pt>
                <c:pt idx="966">
                  <c:v>5.5</c:v>
                </c:pt>
                <c:pt idx="967">
                  <c:v>10.7</c:v>
                </c:pt>
                <c:pt idx="968">
                  <c:v>5.4</c:v>
                </c:pt>
                <c:pt idx="969">
                  <c:v>5.2</c:v>
                </c:pt>
                <c:pt idx="970">
                  <c:v>6.6</c:v>
                </c:pt>
                <c:pt idx="971">
                  <c:v>6.2</c:v>
                </c:pt>
                <c:pt idx="972">
                  <c:v>6.1</c:v>
                </c:pt>
                <c:pt idx="973">
                  <c:v>4.5</c:v>
                </c:pt>
                <c:pt idx="974">
                  <c:v>4.5999999999999996</c:v>
                </c:pt>
                <c:pt idx="975">
                  <c:v>4.7</c:v>
                </c:pt>
                <c:pt idx="976">
                  <c:v>7.9</c:v>
                </c:pt>
                <c:pt idx="977">
                  <c:v>8.9</c:v>
                </c:pt>
                <c:pt idx="978">
                  <c:v>11.1</c:v>
                </c:pt>
                <c:pt idx="979">
                  <c:v>6</c:v>
                </c:pt>
                <c:pt idx="980">
                  <c:v>4.7</c:v>
                </c:pt>
                <c:pt idx="981">
                  <c:v>9.4</c:v>
                </c:pt>
                <c:pt idx="982">
                  <c:v>6.7</c:v>
                </c:pt>
                <c:pt idx="983">
                  <c:v>7.7</c:v>
                </c:pt>
                <c:pt idx="984">
                  <c:v>8.8000000000000007</c:v>
                </c:pt>
                <c:pt idx="985">
                  <c:v>5.4</c:v>
                </c:pt>
                <c:pt idx="986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1D-4B18-9C1A-698D6C0D4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4911840"/>
        <c:axId val="144689360"/>
      </c:areaChart>
      <c:dateAx>
        <c:axId val="1974911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89360"/>
        <c:crosses val="autoZero"/>
        <c:auto val="1"/>
        <c:lblOffset val="100"/>
        <c:baseTimeUnit val="days"/>
      </c:dateAx>
      <c:valAx>
        <c:axId val="1446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91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70641" y="7005156"/>
            <a:ext cx="25733932" cy="1490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4402" y="22481888"/>
            <a:ext cx="22706410" cy="1033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/>
            </a:lvl1pPr>
            <a:lvl2pPr lvl="1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/>
            </a:lvl2pPr>
            <a:lvl3pPr lvl="2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/>
            </a:lvl3pPr>
            <a:lvl4pPr lvl="3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4pPr>
            <a:lvl5pPr lvl="4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5pPr>
            <a:lvl6pPr lvl="5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6pPr>
            <a:lvl7pPr lvl="6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7pPr>
            <a:lvl8pPr lvl="7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8pPr>
            <a:lvl9pPr lvl="8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792641" y="17151963"/>
            <a:ext cx="36274212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6452764" y="10813091"/>
            <a:ext cx="36274212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65654" y="10671229"/>
            <a:ext cx="26112370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065654" y="28644847"/>
            <a:ext cx="26112370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 sz="662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None/>
              <a:defRPr sz="59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5326827" y="11394520"/>
            <a:ext cx="12866966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085364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085368" y="10492870"/>
            <a:ext cx="12807831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085368" y="15635264"/>
            <a:ext cx="12807831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5326828" y="10492870"/>
            <a:ext cx="12870910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5326828" y="15635264"/>
            <a:ext cx="12870910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01382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Char char="•"/>
              <a:defRPr sz="10595"/>
            </a:lvl1pPr>
            <a:lvl2pPr marL="914400" lvl="1" indent="-817308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Char char="•"/>
              <a:defRPr sz="9271"/>
            </a:lvl2pPr>
            <a:lvl3pPr marL="1371600" lvl="2" indent="-733171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Char char="•"/>
              <a:defRPr sz="7946"/>
            </a:lvl3pPr>
            <a:lvl4pPr marL="1828800" lvl="3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4pPr>
            <a:lvl5pPr marL="2286000" lvl="4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5pPr>
            <a:lvl6pPr marL="2743200" lvl="5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6pPr>
            <a:lvl7pPr marL="3200400" lvl="6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7pPr>
            <a:lvl8pPr marL="3657600" lvl="7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8pPr>
            <a:lvl9pPr marL="4114800" lvl="8" indent="-649096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2870909" y="6162959"/>
            <a:ext cx="15326828" cy="3041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Arial"/>
              <a:buNone/>
              <a:defRPr sz="105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None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None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None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085364" y="12841129"/>
            <a:ext cx="9764544" cy="23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58308" y="11917633"/>
            <a:ext cx="27158595" cy="2611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0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26112370" cy="271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ditc1@umbc.edu" TargetMode="External"/><Relationship Id="rId5" Type="http://schemas.openxmlformats.org/officeDocument/2006/relationships/image" Target="../media/image3.png"/><Relationship Id="rId10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32419" y="3369738"/>
            <a:ext cx="28410376" cy="356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0000"/>
            </a:pPr>
            <a:r>
              <a:rPr lang="en-GB" sz="10000" dirty="0"/>
              <a:t>Environment Sustainability: Study of Impact of Air Pollution</a:t>
            </a:r>
            <a:endParaRPr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0" y="0"/>
            <a:ext cx="30275213" cy="1892201"/>
            <a:chOff x="2" y="0"/>
            <a:chExt cx="9143999" cy="571500"/>
          </a:xfrm>
        </p:grpSpPr>
        <p:pic>
          <p:nvPicPr>
            <p:cNvPr id="86" name="Google Shape;86;p13" descr="MD-flag-background-pp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" y="0"/>
              <a:ext cx="9143999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 descr="UMBC-primary-logo-CMYK-on-black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4287" y="86180"/>
              <a:ext cx="1749252" cy="4029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13" descr="corner-elemen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10378" y="40910956"/>
            <a:ext cx="1864836" cy="18928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22496860"/>
              </p:ext>
            </p:extLst>
          </p:nvPr>
        </p:nvGraphicFramePr>
        <p:xfrm>
          <a:off x="974358" y="6859589"/>
          <a:ext cx="26131071" cy="1650725"/>
        </p:xfrm>
        <a:graphic>
          <a:graphicData uri="http://schemas.openxmlformats.org/drawingml/2006/table">
            <a:tbl>
              <a:tblPr firstRow="1" bandRow="1">
                <a:noFill/>
                <a:tableStyleId>{15442906-35E1-4C47-BAB6-46DEF36EBEE6}</a:tableStyleId>
              </a:tblPr>
              <a:tblGrid>
                <a:gridCol w="871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4500" dirty="0">
                          <a:solidFill>
                            <a:schemeClr val="dk1"/>
                          </a:solidFill>
                        </a:rPr>
                        <a:t>Don Engel</a:t>
                      </a:r>
                      <a:endParaRPr sz="4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4500" b="0" u="sng" dirty="0">
                          <a:solidFill>
                            <a:schemeClr val="dk1"/>
                          </a:solidFill>
                        </a:rPr>
                        <a:t>donengel@umbc.edu</a:t>
                      </a:r>
                      <a:endParaRPr sz="4500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 sz="4500" dirty="0">
                          <a:solidFill>
                            <a:schemeClr val="dk1"/>
                          </a:solidFill>
                        </a:rPr>
                        <a:t>Udit Choudhary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 sz="4500" b="0" u="none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uditc1@umbc.edu</a:t>
                      </a:r>
                      <a:endParaRPr lang="de-DE" sz="45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 sz="4500" dirty="0">
                          <a:solidFill>
                            <a:schemeClr val="dk1"/>
                          </a:solidFill>
                        </a:rPr>
                        <a:t>Zeenat Ali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 sz="4500" b="0" u="none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zali2@umbc.edu</a:t>
                      </a:r>
                      <a:endParaRPr lang="de-DE" sz="45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2016840" y="9166915"/>
            <a:ext cx="9144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987219" y="494048"/>
            <a:ext cx="173556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None/>
            </a:pPr>
            <a:r>
              <a:rPr lang="en-US" sz="59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CMSC 436/636: Data Visualization</a:t>
            </a:r>
            <a:endParaRPr sz="5960" b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D84B0-7E2D-48A2-B3B2-C9BD756EAA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755"/>
          <a:stretch/>
        </p:blipFill>
        <p:spPr>
          <a:xfrm>
            <a:off x="15890584" y="16800772"/>
            <a:ext cx="11177888" cy="9202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29BBD-467A-4A0E-B7B8-C9A12BDBC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6840" y="10420991"/>
            <a:ext cx="11380380" cy="7995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3116A-FF51-41D4-83FF-13849FDDB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39893" y="33135714"/>
            <a:ext cx="14879271" cy="7924937"/>
          </a:xfrm>
          <a:prstGeom prst="rect">
            <a:avLst/>
          </a:prstGeom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ADBF0EF-D010-4A31-A6FE-B6E03D6C6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303313"/>
              </p:ext>
            </p:extLst>
          </p:nvPr>
        </p:nvGraphicFramePr>
        <p:xfrm>
          <a:off x="1399032" y="25140066"/>
          <a:ext cx="12869315" cy="7995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Environment Sustainability: Study of Impact of Air Pollution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sustainability: study the impact of air pollution</dc:title>
  <cp:lastModifiedBy>zeenat ali</cp:lastModifiedBy>
  <cp:revision>9</cp:revision>
  <dcterms:modified xsi:type="dcterms:W3CDTF">2019-11-12T04:41:12Z</dcterms:modified>
</cp:coreProperties>
</file>