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49" autoAdjust="0"/>
  </p:normalViewPr>
  <p:slideViewPr>
    <p:cSldViewPr snapToGrid="0">
      <p:cViewPr>
        <p:scale>
          <a:sx n="68" d="100"/>
          <a:sy n="68" d="100"/>
        </p:scale>
        <p:origin x="112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68CD-44CC-442D-AD78-520AB583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0756A-CC53-43B1-B696-07B6BB1CD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B5EB-8DC2-4B73-85EF-F32911AB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0DCD-D301-4D79-A8F7-75B330FE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CBFA-6D21-4582-99FC-019AC9FD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2A4-F93F-49EC-8FBC-A74525D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7348D-C77D-4741-A877-AF83A6DB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FA03-D0A5-490B-9826-544A4DAC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0ACA-A5BC-43AB-A271-473DC82A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BFA9-141A-41C4-A5EB-21665173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901D6-C246-43AB-B813-44353613E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948F-C829-4EF1-9959-C6495C44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CA16-81CC-453D-8B1C-2D3F2F15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D6F7-2D21-4948-BD36-0ADBC3C4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3537-7885-412E-AA92-505F560F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929F-7F04-41DE-989E-A758F06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9B6A-310B-41B0-BC7B-3557ADE3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D4AD-C487-4923-A60A-ACBDC6A3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288B-6E61-46BF-8A58-EBA26CC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1B54-3B4F-464F-BA56-9D648EE9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CC90-D967-469A-AFE1-775C0481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2050-59BE-4140-BA47-123E7594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5500-8C86-4CFA-BE65-0DD4026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64DB-F5F0-423F-9D2A-3326E941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CBB8-4768-4B96-8017-F92E26D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77A1-A313-4A7B-A651-B8DCC453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52B1-6A9D-4546-903A-04A5AD9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BD9E2-0DF4-48E2-842B-DF697055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8C3C-11B9-4FA6-B210-0AD90945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F4152-694D-4E6E-B3C1-A0918947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47B6-F319-40AF-8999-2A511144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944D-B751-4B13-A0AC-44E9613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1BBC-F400-4B0B-AB34-9BB52F50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D0ED3-065F-4658-8D51-9F852F33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EB94-CD55-432B-A5E1-858A5FFD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8B844-3254-4A3B-A48D-B4F67A8F7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41C0F-8042-45A5-925D-B97A9E71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E756-503A-404D-8C1A-91329104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E922F-D147-42DB-ADE6-74D6E6D7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D402-1D2A-4F45-9A9D-272FECE3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F394-9DF0-43C7-B7DC-566C4D2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452E0-AA24-4D85-B099-D8496722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D0B6A-C84F-4E06-BF06-31497191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A2B1-D2A0-42DC-8617-4233189F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D71E7-B35F-4883-A4D2-D75907D6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5D8B-A515-4224-874A-FF2265B2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26F-A0E0-4CCE-B6D8-8575EE28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5732-5D68-430C-AF0B-25F9C33D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55FB-9050-4460-92A9-E2F1EB43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6261-FDEE-4D06-A68C-FD7702D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1A81-ECB9-4AEA-9804-91ACA30A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47E7B-C13A-4937-A5D1-92BCF062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70A-59FB-4556-A572-C2F591A7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F3B65-1DC5-44D1-B92F-478B55D3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39055-D8D7-44F4-B335-F05CE17B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BAB8-B94D-4637-AB03-DD15ADF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06F41-6F3C-49D6-9D31-295431C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BFF1D-CCDE-4C8C-878E-ABECC06E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A3E5C-CD2A-482E-BBB6-A5E8D71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6F78-494B-40B9-A8F6-A2AA5C91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7D2A-210B-4EE8-959D-2856CB45F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72C7-3849-4141-AAF9-A8570B1FE23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742E-96B3-418C-903A-5303D9D4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5BA6-1ED6-4442-AE27-D0E37F3D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5CF-4962-4354-B237-FB8EBE2C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9/09/contributing-data-to-deepfake-detection.html" TargetMode="External"/><Relationship Id="rId2" Type="http://schemas.openxmlformats.org/officeDocument/2006/relationships/hyperlink" Target="https://openai.com/blog/better-language-mode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4074-C7F0-4072-90DD-1495531C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37" y="4274819"/>
            <a:ext cx="6939722" cy="1737360"/>
          </a:xfrm>
        </p:spPr>
        <p:txBody>
          <a:bodyPr anchor="ctr">
            <a:normAutofit/>
          </a:bodyPr>
          <a:lstStyle/>
          <a:p>
            <a:r>
              <a:rPr lang="en-US" sz="4200" dirty="0" err="1"/>
              <a:t>DeepFake</a:t>
            </a:r>
            <a:r>
              <a:rPr lang="en-US" sz="4200" dirty="0"/>
              <a:t> Video Competition: Speech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C2435-80D5-4782-81CE-B468C2E9E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b="1" dirty="0"/>
              <a:t>Team Members: </a:t>
            </a:r>
          </a:p>
          <a:p>
            <a:pPr algn="l"/>
            <a:r>
              <a:rPr lang="en-US" dirty="0" err="1"/>
              <a:t>Zeenat</a:t>
            </a:r>
            <a:r>
              <a:rPr lang="en-US" dirty="0"/>
              <a:t> Tariq</a:t>
            </a:r>
          </a:p>
          <a:p>
            <a:pPr algn="l"/>
            <a:r>
              <a:rPr lang="en-US" dirty="0"/>
              <a:t>Sayed Khushal Shah</a:t>
            </a:r>
          </a:p>
          <a:p>
            <a:pPr algn="l"/>
            <a:r>
              <a:rPr lang="en-US" dirty="0"/>
              <a:t>Vijaya </a:t>
            </a:r>
            <a:r>
              <a:rPr lang="en-US" dirty="0" err="1"/>
              <a:t>Yeruva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8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D4A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eepfake video AI">
            <a:extLst>
              <a:ext uri="{FF2B5EF4-FFF2-40B4-BE49-F238E27FC236}">
                <a16:creationId xmlns:a16="http://schemas.microsoft.com/office/drawing/2014/main" id="{D4147337-B15D-44AE-983C-D8A642FA9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" b="1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epfake video text">
            <a:extLst>
              <a:ext uri="{FF2B5EF4-FFF2-40B4-BE49-F238E27FC236}">
                <a16:creationId xmlns:a16="http://schemas.microsoft.com/office/drawing/2014/main" id="{DDBA6536-6E5A-4851-8730-5F0F31710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426" b="18966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7EBBF-60BB-4BAC-9BF9-4796EB64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Deep Fake Detection</a:t>
            </a:r>
          </a:p>
        </p:txBody>
      </p:sp>
      <p:sp>
        <p:nvSpPr>
          <p:cNvPr id="2060" name="Content Placeholder 2053">
            <a:extLst>
              <a:ext uri="{FF2B5EF4-FFF2-40B4-BE49-F238E27FC236}">
                <a16:creationId xmlns:a16="http://schemas.microsoft.com/office/drawing/2014/main" id="{E6A1FEA5-9489-45F4-836E-552B7EAA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AI-based technology used to produce or alter video content</a:t>
            </a:r>
          </a:p>
          <a:p>
            <a:r>
              <a:rPr lang="en-US" dirty="0"/>
              <a:t>It presents something that didn't, in fact, occur</a:t>
            </a:r>
          </a:p>
          <a:p>
            <a:r>
              <a:rPr lang="en-US" dirty="0"/>
              <a:t>It changes the meaning of the picture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5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A1AC-59EE-43CE-B52B-DEF61309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1028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D9E4-E705-4C0E-BFEF-AB258A0F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Get Fake Videos (with annotation about fake)</a:t>
            </a:r>
          </a:p>
          <a:p>
            <a:r>
              <a:rPr lang="en-US" sz="1800"/>
              <a:t>Audio extraction from video</a:t>
            </a:r>
          </a:p>
          <a:p>
            <a:r>
              <a:rPr lang="en-US" sz="1800"/>
              <a:t>Google talk or something similar speech-to-text conversion</a:t>
            </a:r>
          </a:p>
          <a:p>
            <a:r>
              <a:rPr lang="en-US" sz="1800"/>
              <a:t>Find out content about the fake (topic, words, sentence, etc)</a:t>
            </a:r>
          </a:p>
        </p:txBody>
      </p:sp>
      <p:pic>
        <p:nvPicPr>
          <p:cNvPr id="1026" name="Picture 2" descr="Image result for deepfake video text">
            <a:extLst>
              <a:ext uri="{FF2B5EF4-FFF2-40B4-BE49-F238E27FC236}">
                <a16:creationId xmlns:a16="http://schemas.microsoft.com/office/drawing/2014/main" id="{5D03D0C9-98B3-4BAC-9DD2-3EC9F3A65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0" r="19359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1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eep learning deep fake">
            <a:extLst>
              <a:ext uri="{FF2B5EF4-FFF2-40B4-BE49-F238E27FC236}">
                <a16:creationId xmlns:a16="http://schemas.microsoft.com/office/drawing/2014/main" id="{513A9990-FDD7-47C4-91E7-F739C029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" r="2" b="13373"/>
          <a:stretch/>
        </p:blipFill>
        <p:spPr bwMode="auto"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deep fake ai based models">
            <a:extLst>
              <a:ext uri="{FF2B5EF4-FFF2-40B4-BE49-F238E27FC236}">
                <a16:creationId xmlns:a16="http://schemas.microsoft.com/office/drawing/2014/main" id="{421F2B3D-E3C2-46A6-AAE3-F0463C8D9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2" r="-2" b="21494"/>
          <a:stretch/>
        </p:blipFill>
        <p:spPr bwMode="auto"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A1A60-7F02-4249-9355-BDD8847D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3EA-71C1-4470-9863-B454AB18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/>
              <a:t>Identify any labelled fake audio/text data. </a:t>
            </a:r>
          </a:p>
          <a:p>
            <a:r>
              <a:rPr lang="en-US" sz="2000" dirty="0"/>
              <a:t>Convert audio/speech to text</a:t>
            </a:r>
          </a:p>
          <a:p>
            <a:r>
              <a:rPr lang="en-US" sz="2000" dirty="0"/>
              <a:t>Find any deep learning model to identify fake text data</a:t>
            </a:r>
          </a:p>
          <a:p>
            <a:r>
              <a:rPr lang="en-US" sz="2000" dirty="0"/>
              <a:t>Create our own model to identify fake text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775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74F0-C89E-4B53-8B17-F010711D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0A65-80A1-4D67-96EA-8AE02019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https://openai.com/blog/better-language-models/</a:t>
            </a:r>
            <a:endParaRPr lang="en-US" dirty="0"/>
          </a:p>
          <a:p>
            <a:r>
              <a:rPr lang="en-US" dirty="0">
                <a:hlinkClick r:id="rId3"/>
              </a:rPr>
              <a:t>https://ai.googleblog.com/2019/09/contributing-data-to-deepfake-detection.html</a:t>
            </a:r>
            <a:endParaRPr lang="en-US" dirty="0"/>
          </a:p>
          <a:p>
            <a:r>
              <a:rPr lang="en-US" dirty="0"/>
              <a:t>Radford, Alec, et al. "Language models are unsupervised multitask learners." </a:t>
            </a:r>
            <a:r>
              <a:rPr lang="en-US" i="1" dirty="0" err="1"/>
              <a:t>OpenAI</a:t>
            </a:r>
            <a:r>
              <a:rPr lang="en-US" i="1" dirty="0"/>
              <a:t> Blog</a:t>
            </a:r>
            <a:r>
              <a:rPr lang="en-US" dirty="0"/>
              <a:t> 1.8 (2019).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DeepFake Video Competition: Speech to Text</vt:lpstr>
      <vt:lpstr>Deep Fake Detection</vt:lpstr>
      <vt:lpstr>Objective</vt:lpstr>
      <vt:lpstr>Proposed 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Video Competition: Speech to Text</dc:title>
  <dc:creator>Maham</dc:creator>
  <cp:lastModifiedBy>Maham</cp:lastModifiedBy>
  <cp:revision>3</cp:revision>
  <dcterms:created xsi:type="dcterms:W3CDTF">2019-10-18T19:08:15Z</dcterms:created>
  <dcterms:modified xsi:type="dcterms:W3CDTF">2019-10-18T19:15:58Z</dcterms:modified>
</cp:coreProperties>
</file>