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EB3-C705-4953-A48F-1D8042CB6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925EA-E76C-4681-A0DF-5FEA5DB19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7C44-6F5C-4785-8C66-CED5D687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DEAC-92CE-4629-B70B-FE4FADCA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C09A-FA9D-4059-8D0D-8830DA8A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D1A4-4179-4472-BECC-0D825C04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A6FE-1D3D-4BFE-83AE-406873F3C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4181-0564-4048-9C76-1C43C648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7900-7564-4FBB-941E-CB145DFA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1F08-6E6D-40D6-9080-13F1D3EA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B7FA7-B2E9-4C65-BE6F-8F3120401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02444-AD00-4CBC-82F1-0EB42F964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613BD-B97F-451A-87B8-61770B91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0498-35B8-4634-8F39-917AF3C4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27B52-06A5-4D7F-84DB-643B43A5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A59C-EB9F-47BE-B966-AAB9D3F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9453-AE5E-43B4-9D8A-8018B883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D24B-A8D4-40F9-B6D1-17733E02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57B1-5478-4067-BF7A-AA37471E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DBB9-3937-405B-80DD-5F0266C9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01B0-EEDD-4D31-8CCB-1523AAEE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408A7-0C47-4DFF-9BFE-94AD87AE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8D31-38E5-4290-AD95-C21A1B47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4F4C-6A68-444F-9750-1E69C97E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067-DD29-4684-98F0-2D2D18D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8632-9311-4A96-9AAE-AD836536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1079-E732-4932-B3B4-A9CE3F44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44BCA-3C67-464D-883B-46B340231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15AB-D3D1-4870-8E88-484B9512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949E-D8DB-489C-9BC6-17598144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30571-9C33-44C1-8FCB-91A08C7B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A4DD-2FCD-4552-8E47-13B22D4D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6BA3B-C916-40AD-903D-8267FDC1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1991B-9852-43F8-8D36-65C3A4E41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2C3D4-6B4F-4ADA-BFA1-5DEACD00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52881-4D6D-459F-99FF-8C7C54714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EE332-9968-4F46-9538-CEE22899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D77CB-3E7F-46E1-BA7C-6BCD0DF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D9BAE-B8FD-4809-8399-06998CAF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DEC4-1349-431A-B8C5-7354D1C4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7F578-6A7C-4F94-B9D9-76EDB6C4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591CE-C176-4D8D-8BC7-F7090D54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95C6B-3198-4B7B-8920-48904D80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66558-2DC2-4E0B-827D-019DA4B8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D350-03BA-4645-A233-B14005E6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4CCE6-592F-4F09-9840-B5E7EB7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0863-56CA-46F2-8EE8-DC4E44B3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6C9F-587A-48B6-B8ED-87A72D4E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415E-74A8-4E0B-A432-10E4E9D7B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E27FD-EBC9-430D-B70A-83C3EF67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0E9E4-B086-42FF-AA90-1B83187B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FD9DE-6BCF-42E7-A2C4-7C09594B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B6AC-F118-4687-ACD8-BC6DF93B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FC189-30D1-4DE4-8DE7-100113C13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41C6-1A0A-49E1-956D-79FD4C282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8CE40-6CEB-496B-B692-A903AA32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92CA-CF51-4561-B165-19BC6DF9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7BCC0-BD78-4A68-9B24-4AB64FE3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1F76C-B9F7-405A-BDF3-EBBD7342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259D0-1211-4D08-A9B4-CC63E626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5F7A0-DA52-44EE-80F8-EF87F13B0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582D-2865-4947-BC97-9D7FD36D55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D5B2-8058-4B0A-AA79-B482E80F3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3099-6C37-4EE7-A696-9762C8054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DB8E-93FF-4C91-B38E-7A2EF718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B4A1-6DB2-4E44-9983-8EBCB274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56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An Intelligent Audio Recognition System for Online Product Advertisement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D1842-7E08-4A36-BFF7-41360EBD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Sayed Khushal Shah </a:t>
            </a:r>
          </a:p>
          <a:p>
            <a:r>
              <a:rPr lang="en-US" dirty="0"/>
              <a:t>&amp;</a:t>
            </a:r>
          </a:p>
          <a:p>
            <a:r>
              <a:rPr lang="en-US" dirty="0" err="1"/>
              <a:t>Zeenat</a:t>
            </a:r>
            <a:r>
              <a:rPr lang="en-US" dirty="0"/>
              <a:t> Tariq</a:t>
            </a:r>
          </a:p>
        </p:txBody>
      </p:sp>
    </p:spTree>
    <p:extLst>
      <p:ext uri="{BB962C8B-B14F-4D97-AF65-F5344CB8AC3E}">
        <p14:creationId xmlns:p14="http://schemas.microsoft.com/office/powerpoint/2010/main" val="88355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B742-4E85-4EF6-8587-536219FC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A191-3F03-45E6-9002-A0ABCEB0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Motivation:</a:t>
            </a:r>
          </a:p>
          <a:p>
            <a:pPr marL="0" indent="0">
              <a:buNone/>
            </a:pPr>
            <a:r>
              <a:rPr lang="en-US" sz="1800" dirty="0"/>
              <a:t>An intelligent audio recognition system for specially abled people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Significance:</a:t>
            </a:r>
          </a:p>
          <a:p>
            <a:pPr marL="0" indent="0">
              <a:buNone/>
            </a:pPr>
            <a:r>
              <a:rPr lang="en-US" sz="1800" dirty="0"/>
              <a:t>Design of an intelligent audio recognition model will help the specially abled people who are not able to </a:t>
            </a:r>
            <a:r>
              <a:rPr lang="en-US" sz="1800"/>
              <a:t>hear properly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model will also have the features for advertisement of Online products</a:t>
            </a:r>
          </a:p>
        </p:txBody>
      </p:sp>
    </p:spTree>
    <p:extLst>
      <p:ext uri="{BB962C8B-B14F-4D97-AF65-F5344CB8AC3E}">
        <p14:creationId xmlns:p14="http://schemas.microsoft.com/office/powerpoint/2010/main" val="44814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0396-A39E-4634-AECD-E1451AFD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5400-EFAC-4134-B8E9-6EF0359B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0235"/>
            <a:ext cx="10515600" cy="4351338"/>
          </a:xfrm>
        </p:spPr>
        <p:txBody>
          <a:bodyPr>
            <a:normAutofit/>
          </a:bodyPr>
          <a:lstStyle/>
          <a:p>
            <a:pPr lvl="0" algn="just"/>
            <a:r>
              <a:rPr lang="en-US" sz="1800" dirty="0"/>
              <a:t>Create a sound application for advertising companies using android platform</a:t>
            </a:r>
          </a:p>
          <a:p>
            <a:pPr lvl="0" algn="just"/>
            <a:r>
              <a:rPr lang="en-US" sz="1800" dirty="0"/>
              <a:t>The API should have the features of augmented reality. </a:t>
            </a:r>
          </a:p>
          <a:p>
            <a:pPr lvl="0" algn="just"/>
            <a:r>
              <a:rPr lang="en-US" sz="1800" dirty="0"/>
              <a:t>Real time audio recognition for the products of advertised Company</a:t>
            </a:r>
          </a:p>
          <a:p>
            <a:pPr lvl="0" algn="just"/>
            <a:r>
              <a:rPr lang="en-US" sz="1800" dirty="0"/>
              <a:t>Recognize audio for the advertised products through Deep learning algorithms</a:t>
            </a:r>
          </a:p>
          <a:p>
            <a:pPr lvl="0" algn="just"/>
            <a:r>
              <a:rPr lang="en-US" sz="1800" dirty="0"/>
              <a:t>Amplify the sound according to the hearing capability of the listener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2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B41F-5480-43A8-8F66-1BB8A54C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Workflow</a:t>
            </a:r>
          </a:p>
        </p:txBody>
      </p:sp>
      <p:pic>
        <p:nvPicPr>
          <p:cNvPr id="4" name="Content Placeholder 3" descr="C:\Users\Maham\Downloads\Zeenat Khushal (1).jpg">
            <a:extLst>
              <a:ext uri="{FF2B5EF4-FFF2-40B4-BE49-F238E27FC236}">
                <a16:creationId xmlns:a16="http://schemas.microsoft.com/office/drawing/2014/main" id="{78D1FF12-3F36-45E1-90A1-322848E104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4562" y="2020094"/>
            <a:ext cx="7762875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7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353E-62EB-45E4-9AC7-148929DE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9480-2423-411E-ACB4-DFAD9EB9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r>
              <a:rPr lang="en-US" dirty="0"/>
              <a:t>Apache Spark</a:t>
            </a:r>
          </a:p>
          <a:p>
            <a:r>
              <a:rPr lang="en-US" dirty="0"/>
              <a:t>Tensor Flow</a:t>
            </a:r>
          </a:p>
        </p:txBody>
      </p:sp>
    </p:spTree>
    <p:extLst>
      <p:ext uri="{BB962C8B-B14F-4D97-AF65-F5344CB8AC3E}">
        <p14:creationId xmlns:p14="http://schemas.microsoft.com/office/powerpoint/2010/main" val="115936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FD33-DA39-4E1D-BD05-09F14BF4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1165"/>
            <a:ext cx="10515600" cy="3645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083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126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 Intelligent Audio Recognition System for Online Product Advertisement </vt:lpstr>
      <vt:lpstr>Project Idea</vt:lpstr>
      <vt:lpstr>Objectives</vt:lpstr>
      <vt:lpstr>Proposed Workflow</vt:lpstr>
      <vt:lpstr>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Android</dc:title>
  <dc:creator>Khushal Shah</dc:creator>
  <cp:lastModifiedBy>Khushal Shah</cp:lastModifiedBy>
  <cp:revision>6</cp:revision>
  <dcterms:created xsi:type="dcterms:W3CDTF">2018-02-06T19:41:56Z</dcterms:created>
  <dcterms:modified xsi:type="dcterms:W3CDTF">2018-02-06T20:15:46Z</dcterms:modified>
</cp:coreProperties>
</file>