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3" r:id="rId3"/>
    <p:sldId id="257" r:id="rId4"/>
    <p:sldId id="259" r:id="rId5"/>
    <p:sldId id="269" r:id="rId6"/>
    <p:sldId id="262" r:id="rId7"/>
    <p:sldId id="267" r:id="rId8"/>
    <p:sldId id="268" r:id="rId9"/>
    <p:sldId id="264" r:id="rId10"/>
    <p:sldId id="266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4A320-E956-4ED8-A41C-E532BCE7ACCA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E3595C-CA2A-4685-A974-C45B8905A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18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595C-CA2A-4685-A974-C45B8905A9C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96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8FD74-17EB-46B5-9A98-6A8157CF1B94}" type="datetime1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872C7-C0B9-48E5-9D31-784613AB0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96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F29D-2C0A-4976-B5D5-34DA5F59D902}" type="datetime1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872C7-C0B9-48E5-9D31-784613AB0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518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954A-1556-4BAE-9BB5-F6305C5F2799}" type="datetime1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872C7-C0B9-48E5-9D31-784613AB0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543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DE36F-2AF5-4468-9AE2-698BA6BA4956}" type="datetime1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872C7-C0B9-48E5-9D31-784613AB0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936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481D5-DAC2-495E-AEBD-52707DF44246}" type="datetime1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872C7-C0B9-48E5-9D31-784613AB0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84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5A9BB-1B8B-4B45-8DCA-C0DE0C16E023}" type="datetime1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872C7-C0B9-48E5-9D31-784613AB0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00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DD967-2D3C-4AC6-9B6E-58F5B9E54FE5}" type="datetime1">
              <a:rPr lang="en-US" smtClean="0"/>
              <a:t>5/3/2018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872C7-C0B9-48E5-9D31-784613AB0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68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9B9B5-A787-42E7-8CCA-2B1B18C30A54}" type="datetime1">
              <a:rPr lang="en-US" smtClean="0"/>
              <a:t>5/3/2018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872C7-C0B9-48E5-9D31-784613AB0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99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4020C-BE40-4EE4-B20A-BC70DA75CB2C}" type="datetime1">
              <a:rPr lang="en-US" smtClean="0"/>
              <a:t>5/3/2018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872C7-C0B9-48E5-9D31-784613AB0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88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E76B-6067-4B04-B466-9B3EE580194A}" type="datetime1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872C7-C0B9-48E5-9D31-784613AB0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51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980D7-95BE-45EC-8311-61985F9AC908}" type="datetime1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872C7-C0B9-48E5-9D31-784613AB0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766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593CD-1D21-44A3-89FA-BC3A472AB81B}" type="datetime1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872C7-C0B9-48E5-9D31-784613AB0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65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Audio Classification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By</a:t>
            </a:r>
          </a:p>
          <a:p>
            <a:r>
              <a:rPr lang="en-US" dirty="0" err="1" smtClean="0"/>
              <a:t>Sayed</a:t>
            </a:r>
            <a:r>
              <a:rPr lang="en-US" dirty="0" smtClean="0"/>
              <a:t> </a:t>
            </a:r>
            <a:r>
              <a:rPr lang="en-US" dirty="0" err="1" smtClean="0"/>
              <a:t>Khushal</a:t>
            </a:r>
            <a:r>
              <a:rPr lang="en-US" dirty="0" smtClean="0"/>
              <a:t> </a:t>
            </a:r>
            <a:r>
              <a:rPr lang="en-US" dirty="0" smtClean="0"/>
              <a:t>Shah (22) </a:t>
            </a:r>
            <a:endParaRPr lang="en-US" dirty="0" smtClean="0"/>
          </a:p>
          <a:p>
            <a:r>
              <a:rPr lang="en-US" dirty="0" smtClean="0"/>
              <a:t>&amp;</a:t>
            </a:r>
          </a:p>
          <a:p>
            <a:r>
              <a:rPr lang="en-US" dirty="0" err="1" smtClean="0"/>
              <a:t>Zeenat</a:t>
            </a:r>
            <a:r>
              <a:rPr lang="en-US" dirty="0" smtClean="0"/>
              <a:t> </a:t>
            </a:r>
            <a:r>
              <a:rPr lang="en-US" dirty="0" smtClean="0"/>
              <a:t>Tariq (20)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872C7-C0B9-48E5-9D31-784613AB0D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0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30387"/>
            <a:ext cx="8229600" cy="4525963"/>
          </a:xfrm>
        </p:spPr>
        <p:txBody>
          <a:bodyPr/>
          <a:lstStyle/>
          <a:p>
            <a:r>
              <a:rPr lang="en-US" dirty="0" smtClean="0"/>
              <a:t>Improve Accuracy </a:t>
            </a:r>
          </a:p>
          <a:p>
            <a:r>
              <a:rPr lang="en-US" dirty="0" smtClean="0"/>
              <a:t>Best Feature Selection</a:t>
            </a:r>
          </a:p>
          <a:p>
            <a:r>
              <a:rPr lang="en-US" dirty="0" smtClean="0"/>
              <a:t>Applying Features on each Layer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872C7-C0B9-48E5-9D31-784613AB0D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67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872C7-C0B9-48E5-9D31-784613AB0DFB}" type="slidenum">
              <a:rPr lang="en-US" smtClean="0"/>
              <a:t>11</a:t>
            </a:fld>
            <a:endParaRPr lang="en-US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143000"/>
            <a:ext cx="5553075" cy="39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99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pic>
        <p:nvPicPr>
          <p:cNvPr id="4" name="Picture 5" descr="Image result for androi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976" y="2834308"/>
            <a:ext cx="1144431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pyth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556" y="2523303"/>
            <a:ext cx="2810674" cy="949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result for pychar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230" y="5114103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Image result for spar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976" y="4260720"/>
            <a:ext cx="1967187" cy="104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Image result for sklear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361" y="1066800"/>
            <a:ext cx="1506970" cy="150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2" descr="Image result for intellij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34" name="Picture 14" descr="Image result for intellij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942" y="5674015"/>
            <a:ext cx="1040288" cy="1040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Image result for jav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7633" y="3622839"/>
            <a:ext cx="1161069" cy="1161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8" name="Picture 18" descr="Image result for scala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820285"/>
            <a:ext cx="1359348" cy="1359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609600" y="2438400"/>
            <a:ext cx="3048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Android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Scala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Spark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 smtClean="0"/>
              <a:t>PyCharm</a:t>
            </a:r>
            <a:endParaRPr lang="en-US" sz="20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IntelliJ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 smtClean="0"/>
              <a:t>Scikit</a:t>
            </a:r>
            <a:r>
              <a:rPr lang="en-US" sz="2000" b="1" dirty="0" smtClean="0"/>
              <a:t>-Learn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 smtClean="0"/>
              <a:t>Numpy</a:t>
            </a:r>
            <a:endParaRPr lang="en-US" sz="2000" b="1" dirty="0" smtClean="0"/>
          </a:p>
          <a:p>
            <a:endParaRPr lang="en-US" sz="2000" b="1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872C7-C0B9-48E5-9D31-784613AB0D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5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564782" y="1908617"/>
            <a:ext cx="2369713" cy="46559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2400" y="3920663"/>
            <a:ext cx="3886200" cy="27058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76400"/>
            <a:ext cx="5257800" cy="2514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Smart Hear is context aware android application for </a:t>
            </a:r>
            <a:r>
              <a:rPr lang="en-US" sz="2400" dirty="0" smtClean="0"/>
              <a:t>classification</a:t>
            </a:r>
            <a:endParaRPr lang="en-US" sz="2400" dirty="0" smtClean="0"/>
          </a:p>
          <a:p>
            <a:r>
              <a:rPr lang="en-US" sz="2400" dirty="0" smtClean="0"/>
              <a:t>Server configured in Spark</a:t>
            </a:r>
          </a:p>
          <a:p>
            <a:r>
              <a:rPr lang="en-US" sz="2400" dirty="0" smtClean="0"/>
              <a:t>Shallow Learning techniques</a:t>
            </a:r>
          </a:p>
          <a:p>
            <a:r>
              <a:rPr lang="en-US" sz="2400" dirty="0" smtClean="0"/>
              <a:t>5 main categories</a:t>
            </a:r>
            <a:endParaRPr lang="en-US" sz="2400" dirty="0"/>
          </a:p>
        </p:txBody>
      </p:sp>
      <p:pic>
        <p:nvPicPr>
          <p:cNvPr id="8" name="Picture 5" descr="Image result for androi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69" y="3962400"/>
            <a:ext cx="1144431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299" y="4048627"/>
            <a:ext cx="952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6" descr="http://www.dexlock.com/img/content-Icons/mllib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34" t="17636" r="9972" b="16785"/>
          <a:stretch/>
        </p:blipFill>
        <p:spPr bwMode="auto">
          <a:xfrm>
            <a:off x="7230637" y="2157451"/>
            <a:ext cx="1134390" cy="886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27169" y="5149337"/>
            <a:ext cx="1400400" cy="402508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accent2"/>
            </a:solidFill>
            <a:prstDash val="sysDash"/>
          </a:ln>
        </p:spPr>
        <p:txBody>
          <a:bodyPr wrap="square" lIns="82304" tIns="41152" rIns="82304" bIns="41152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dirty="0" smtClean="0">
                <a:cs typeface="Lato Light"/>
              </a:rPr>
              <a:t>Audio Recording</a:t>
            </a:r>
            <a:endParaRPr lang="en-US" sz="1200" dirty="0">
              <a:cs typeface="Lato Light"/>
            </a:endParaRPr>
          </a:p>
        </p:txBody>
      </p:sp>
      <p:pic>
        <p:nvPicPr>
          <p:cNvPr id="4098" name="Picture 2" descr="Image result for predicti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866" y="5452852"/>
            <a:ext cx="886697" cy="88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049438" y="3091939"/>
            <a:ext cx="1400400" cy="402508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accent2"/>
            </a:solidFill>
            <a:prstDash val="sysDash"/>
          </a:ln>
        </p:spPr>
        <p:txBody>
          <a:bodyPr wrap="square" lIns="82304" tIns="41152" rIns="82304" bIns="41152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1200" dirty="0" smtClean="0">
                <a:cs typeface="Lato Light"/>
              </a:rPr>
              <a:t>Recognition</a:t>
            </a:r>
            <a:endParaRPr lang="en-US" sz="1200" dirty="0">
              <a:cs typeface="Lato Light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692" y="4236598"/>
            <a:ext cx="2393308" cy="764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0637" y="5280997"/>
            <a:ext cx="998716" cy="998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2362200" y="5022635"/>
            <a:ext cx="1629000" cy="402508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accent2"/>
            </a:solidFill>
            <a:prstDash val="sysDash"/>
          </a:ln>
        </p:spPr>
        <p:txBody>
          <a:bodyPr wrap="square" lIns="82304" tIns="41152" rIns="82304" bIns="41152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dirty="0" smtClean="0">
                <a:cs typeface="Lato Light"/>
              </a:rPr>
              <a:t>Feature Extraction</a:t>
            </a:r>
            <a:endParaRPr lang="en-US" sz="1200" dirty="0">
              <a:cs typeface="Lato Ligh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71600" y="6138295"/>
            <a:ext cx="1629000" cy="402508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accent2"/>
            </a:solidFill>
            <a:prstDash val="sysDash"/>
          </a:ln>
        </p:spPr>
        <p:txBody>
          <a:bodyPr wrap="square" lIns="82304" tIns="41152" rIns="82304" bIns="41152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dirty="0" smtClean="0">
                <a:cs typeface="Lato Light"/>
              </a:rPr>
              <a:t>Result Display</a:t>
            </a:r>
            <a:endParaRPr lang="en-US" sz="1200" dirty="0">
              <a:cs typeface="Lato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872C7-C0B9-48E5-9D31-784613AB0DFB}" type="slidenum">
              <a:rPr lang="en-US" smtClean="0"/>
              <a:t>3</a:t>
            </a:fld>
            <a:endParaRPr lang="en-US"/>
          </a:p>
        </p:txBody>
      </p:sp>
      <p:pic>
        <p:nvPicPr>
          <p:cNvPr id="2050" name="Picture 2" descr="Image result for tensorflow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882" y="3846470"/>
            <a:ext cx="2054225" cy="118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451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205" y="76200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Work Flow</a:t>
            </a:r>
            <a:endParaRPr lang="en-US" dirty="0"/>
          </a:p>
        </p:txBody>
      </p:sp>
      <p:grpSp>
        <p:nvGrpSpPr>
          <p:cNvPr id="4" name="组合 86"/>
          <p:cNvGrpSpPr/>
          <p:nvPr/>
        </p:nvGrpSpPr>
        <p:grpSpPr>
          <a:xfrm>
            <a:off x="406169" y="1563367"/>
            <a:ext cx="8737639" cy="4506678"/>
            <a:chOff x="378711" y="1329856"/>
            <a:chExt cx="8737639" cy="4506678"/>
          </a:xfrm>
        </p:grpSpPr>
        <p:grpSp>
          <p:nvGrpSpPr>
            <p:cNvPr id="5" name="组合 3"/>
            <p:cNvGrpSpPr/>
            <p:nvPr/>
          </p:nvGrpSpPr>
          <p:grpSpPr>
            <a:xfrm>
              <a:off x="378711" y="1329856"/>
              <a:ext cx="835518" cy="835735"/>
              <a:chOff x="1373831" y="4240441"/>
              <a:chExt cx="835518" cy="835735"/>
            </a:xfrm>
          </p:grpSpPr>
          <p:grpSp>
            <p:nvGrpSpPr>
              <p:cNvPr id="85" name="Group 45"/>
              <p:cNvGrpSpPr/>
              <p:nvPr/>
            </p:nvGrpSpPr>
            <p:grpSpPr>
              <a:xfrm rot="21316916">
                <a:off x="1373831" y="4240441"/>
                <a:ext cx="835518" cy="835735"/>
                <a:chOff x="5350502" y="971607"/>
                <a:chExt cx="3378533" cy="3379413"/>
              </a:xfrm>
            </p:grpSpPr>
            <p:sp>
              <p:nvSpPr>
                <p:cNvPr id="87" name="Oval 46"/>
                <p:cNvSpPr/>
                <p:nvPr/>
              </p:nvSpPr>
              <p:spPr>
                <a:xfrm>
                  <a:off x="5350502" y="971607"/>
                  <a:ext cx="3378533" cy="3379413"/>
                </a:xfrm>
                <a:prstGeom prst="ellipse">
                  <a:avLst/>
                </a:prstGeom>
                <a:solidFill>
                  <a:schemeClr val="bg1">
                    <a:lumMod val="75000"/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64607" tIns="82304" rIns="164607" bIns="82304" rtlCol="0" anchor="ctr"/>
                <a:lstStyle/>
                <a:p>
                  <a:pPr algn="ctr"/>
                  <a:endParaRPr lang="bg-BG" sz="1400" dirty="0"/>
                </a:p>
              </p:txBody>
            </p:sp>
            <p:sp>
              <p:nvSpPr>
                <p:cNvPr id="88" name="Oval 47"/>
                <p:cNvSpPr/>
                <p:nvPr/>
              </p:nvSpPr>
              <p:spPr>
                <a:xfrm>
                  <a:off x="5623492" y="1244673"/>
                  <a:ext cx="2832537" cy="2833275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64607" tIns="82304" rIns="164607" bIns="82304" rtlCol="0" anchor="ctr"/>
                <a:lstStyle/>
                <a:p>
                  <a:pPr algn="ctr"/>
                  <a:endParaRPr lang="bg-BG" sz="1400" dirty="0"/>
                </a:p>
              </p:txBody>
            </p:sp>
          </p:grpSp>
          <p:sp>
            <p:nvSpPr>
              <p:cNvPr id="86" name="Shape 2858"/>
              <p:cNvSpPr/>
              <p:nvPr/>
            </p:nvSpPr>
            <p:spPr>
              <a:xfrm>
                <a:off x="1631010" y="4472006"/>
                <a:ext cx="292245" cy="3571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4909"/>
                    </a:moveTo>
                    <a:cubicBezTo>
                      <a:pt x="5498" y="4909"/>
                      <a:pt x="1200" y="4030"/>
                      <a:pt x="1200" y="2945"/>
                    </a:cubicBezTo>
                    <a:cubicBezTo>
                      <a:pt x="1200" y="1861"/>
                      <a:pt x="5498" y="982"/>
                      <a:pt x="10800" y="982"/>
                    </a:cubicBezTo>
                    <a:cubicBezTo>
                      <a:pt x="16102" y="982"/>
                      <a:pt x="20400" y="1861"/>
                      <a:pt x="20400" y="2945"/>
                    </a:cubicBezTo>
                    <a:cubicBezTo>
                      <a:pt x="20400" y="4030"/>
                      <a:pt x="16102" y="4909"/>
                      <a:pt x="10800" y="4909"/>
                    </a:cubicBezTo>
                    <a:moveTo>
                      <a:pt x="20400" y="6873"/>
                    </a:moveTo>
                    <a:cubicBezTo>
                      <a:pt x="20400" y="7957"/>
                      <a:pt x="16102" y="8836"/>
                      <a:pt x="10800" y="8836"/>
                    </a:cubicBezTo>
                    <a:cubicBezTo>
                      <a:pt x="5498" y="8836"/>
                      <a:pt x="1200" y="7957"/>
                      <a:pt x="1200" y="6873"/>
                    </a:cubicBezTo>
                    <a:lnTo>
                      <a:pt x="1200" y="4291"/>
                    </a:lnTo>
                    <a:cubicBezTo>
                      <a:pt x="2993" y="5240"/>
                      <a:pt x="6615" y="5891"/>
                      <a:pt x="10800" y="5891"/>
                    </a:cubicBezTo>
                    <a:cubicBezTo>
                      <a:pt x="14986" y="5891"/>
                      <a:pt x="18607" y="5240"/>
                      <a:pt x="20400" y="4291"/>
                    </a:cubicBezTo>
                    <a:cubicBezTo>
                      <a:pt x="20400" y="4291"/>
                      <a:pt x="20400" y="6873"/>
                      <a:pt x="20400" y="6873"/>
                    </a:cubicBezTo>
                    <a:close/>
                    <a:moveTo>
                      <a:pt x="10800" y="10800"/>
                    </a:moveTo>
                    <a:cubicBezTo>
                      <a:pt x="5498" y="10800"/>
                      <a:pt x="1200" y="9921"/>
                      <a:pt x="1200" y="8836"/>
                    </a:cubicBezTo>
                    <a:cubicBezTo>
                      <a:pt x="1200" y="8672"/>
                      <a:pt x="1309" y="8514"/>
                      <a:pt x="1494" y="8362"/>
                    </a:cubicBezTo>
                    <a:cubicBezTo>
                      <a:pt x="3370" y="9232"/>
                      <a:pt x="6830" y="9818"/>
                      <a:pt x="10800" y="9818"/>
                    </a:cubicBezTo>
                    <a:cubicBezTo>
                      <a:pt x="14770" y="9818"/>
                      <a:pt x="18230" y="9232"/>
                      <a:pt x="20106" y="8362"/>
                    </a:cubicBezTo>
                    <a:cubicBezTo>
                      <a:pt x="20291" y="8514"/>
                      <a:pt x="20400" y="8672"/>
                      <a:pt x="20400" y="8836"/>
                    </a:cubicBezTo>
                    <a:cubicBezTo>
                      <a:pt x="20400" y="9921"/>
                      <a:pt x="16102" y="10800"/>
                      <a:pt x="10800" y="10800"/>
                    </a:cubicBezTo>
                    <a:moveTo>
                      <a:pt x="20400" y="12764"/>
                    </a:moveTo>
                    <a:cubicBezTo>
                      <a:pt x="20400" y="13848"/>
                      <a:pt x="16102" y="14727"/>
                      <a:pt x="10800" y="14727"/>
                    </a:cubicBezTo>
                    <a:cubicBezTo>
                      <a:pt x="5498" y="14727"/>
                      <a:pt x="1200" y="13848"/>
                      <a:pt x="1200" y="12764"/>
                    </a:cubicBezTo>
                    <a:lnTo>
                      <a:pt x="1200" y="10182"/>
                    </a:lnTo>
                    <a:cubicBezTo>
                      <a:pt x="2993" y="11131"/>
                      <a:pt x="6615" y="11782"/>
                      <a:pt x="10800" y="11782"/>
                    </a:cubicBezTo>
                    <a:cubicBezTo>
                      <a:pt x="14986" y="11782"/>
                      <a:pt x="18607" y="11131"/>
                      <a:pt x="20400" y="10182"/>
                    </a:cubicBezTo>
                    <a:cubicBezTo>
                      <a:pt x="20400" y="10182"/>
                      <a:pt x="20400" y="12764"/>
                      <a:pt x="20400" y="12764"/>
                    </a:cubicBezTo>
                    <a:close/>
                    <a:moveTo>
                      <a:pt x="10800" y="16691"/>
                    </a:moveTo>
                    <a:cubicBezTo>
                      <a:pt x="5498" y="16691"/>
                      <a:pt x="1200" y="15812"/>
                      <a:pt x="1200" y="14727"/>
                    </a:cubicBezTo>
                    <a:cubicBezTo>
                      <a:pt x="1200" y="14563"/>
                      <a:pt x="1309" y="14405"/>
                      <a:pt x="1494" y="14253"/>
                    </a:cubicBezTo>
                    <a:cubicBezTo>
                      <a:pt x="3370" y="15123"/>
                      <a:pt x="6830" y="15709"/>
                      <a:pt x="10800" y="15709"/>
                    </a:cubicBezTo>
                    <a:cubicBezTo>
                      <a:pt x="14770" y="15709"/>
                      <a:pt x="18230" y="15123"/>
                      <a:pt x="20106" y="14253"/>
                    </a:cubicBezTo>
                    <a:cubicBezTo>
                      <a:pt x="20291" y="14405"/>
                      <a:pt x="20400" y="14563"/>
                      <a:pt x="20400" y="14727"/>
                    </a:cubicBezTo>
                    <a:cubicBezTo>
                      <a:pt x="20400" y="15812"/>
                      <a:pt x="16102" y="16691"/>
                      <a:pt x="10800" y="16691"/>
                    </a:cubicBezTo>
                    <a:moveTo>
                      <a:pt x="20400" y="18655"/>
                    </a:moveTo>
                    <a:cubicBezTo>
                      <a:pt x="20400" y="19739"/>
                      <a:pt x="16102" y="20618"/>
                      <a:pt x="10800" y="20618"/>
                    </a:cubicBezTo>
                    <a:cubicBezTo>
                      <a:pt x="5498" y="20618"/>
                      <a:pt x="1200" y="19739"/>
                      <a:pt x="1200" y="18655"/>
                    </a:cubicBezTo>
                    <a:lnTo>
                      <a:pt x="1200" y="16073"/>
                    </a:lnTo>
                    <a:cubicBezTo>
                      <a:pt x="2993" y="17022"/>
                      <a:pt x="6615" y="17673"/>
                      <a:pt x="10800" y="17673"/>
                    </a:cubicBezTo>
                    <a:cubicBezTo>
                      <a:pt x="14986" y="17673"/>
                      <a:pt x="18607" y="17022"/>
                      <a:pt x="20400" y="16073"/>
                    </a:cubicBezTo>
                    <a:cubicBezTo>
                      <a:pt x="20400" y="16073"/>
                      <a:pt x="20400" y="18655"/>
                      <a:pt x="20400" y="18655"/>
                    </a:cubicBezTo>
                    <a:close/>
                    <a:moveTo>
                      <a:pt x="21600" y="2945"/>
                    </a:moveTo>
                    <a:cubicBezTo>
                      <a:pt x="21600" y="1319"/>
                      <a:pt x="16765" y="0"/>
                      <a:pt x="10800" y="0"/>
                    </a:cubicBezTo>
                    <a:cubicBezTo>
                      <a:pt x="4835" y="0"/>
                      <a:pt x="0" y="1319"/>
                      <a:pt x="0" y="2945"/>
                    </a:cubicBezTo>
                    <a:lnTo>
                      <a:pt x="0" y="6873"/>
                    </a:lnTo>
                    <a:cubicBezTo>
                      <a:pt x="0" y="7218"/>
                      <a:pt x="229" y="7547"/>
                      <a:pt x="628" y="7855"/>
                    </a:cubicBezTo>
                    <a:cubicBezTo>
                      <a:pt x="229" y="8162"/>
                      <a:pt x="0" y="8492"/>
                      <a:pt x="0" y="8836"/>
                    </a:cubicBezTo>
                    <a:lnTo>
                      <a:pt x="0" y="12764"/>
                    </a:lnTo>
                    <a:cubicBezTo>
                      <a:pt x="0" y="13109"/>
                      <a:pt x="229" y="13438"/>
                      <a:pt x="628" y="13745"/>
                    </a:cubicBezTo>
                    <a:cubicBezTo>
                      <a:pt x="229" y="14053"/>
                      <a:pt x="0" y="14383"/>
                      <a:pt x="0" y="14727"/>
                    </a:cubicBezTo>
                    <a:lnTo>
                      <a:pt x="0" y="18655"/>
                    </a:lnTo>
                    <a:cubicBezTo>
                      <a:pt x="0" y="20281"/>
                      <a:pt x="4835" y="21600"/>
                      <a:pt x="10800" y="21600"/>
                    </a:cubicBezTo>
                    <a:cubicBezTo>
                      <a:pt x="16765" y="21600"/>
                      <a:pt x="21600" y="20281"/>
                      <a:pt x="21600" y="18655"/>
                    </a:cubicBezTo>
                    <a:lnTo>
                      <a:pt x="21600" y="14727"/>
                    </a:lnTo>
                    <a:cubicBezTo>
                      <a:pt x="21600" y="14383"/>
                      <a:pt x="21371" y="14053"/>
                      <a:pt x="20972" y="13745"/>
                    </a:cubicBezTo>
                    <a:cubicBezTo>
                      <a:pt x="21371" y="13438"/>
                      <a:pt x="21600" y="13109"/>
                      <a:pt x="21600" y="12764"/>
                    </a:cubicBezTo>
                    <a:lnTo>
                      <a:pt x="21600" y="8836"/>
                    </a:lnTo>
                    <a:cubicBezTo>
                      <a:pt x="21600" y="8492"/>
                      <a:pt x="21371" y="8162"/>
                      <a:pt x="20972" y="7855"/>
                    </a:cubicBezTo>
                    <a:cubicBezTo>
                      <a:pt x="21371" y="7547"/>
                      <a:pt x="21600" y="7218"/>
                      <a:pt x="21600" y="6873"/>
                    </a:cubicBezTo>
                    <a:cubicBezTo>
                      <a:pt x="21600" y="6873"/>
                      <a:pt x="21600" y="2945"/>
                      <a:pt x="21600" y="2945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bg1"/>
                </a:solidFill>
                <a:miter lim="400000"/>
              </a:ln>
            </p:spPr>
            <p:txBody>
              <a:bodyPr lIns="14284" tIns="14284" rIns="14284" bIns="14284" anchor="ctr"/>
              <a:lstStyle/>
              <a:p>
                <a:pPr defTabSz="171399" eaLnBrk="1" hangingPunct="1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125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Calibri" charset="0"/>
                  <a:cs typeface="Calibri" charset="0"/>
                  <a:sym typeface="Gill Sans"/>
                </a:endParaRPr>
              </a:p>
            </p:txBody>
          </p:sp>
        </p:grpSp>
        <p:grpSp>
          <p:nvGrpSpPr>
            <p:cNvPr id="6" name="组合 8"/>
            <p:cNvGrpSpPr/>
            <p:nvPr/>
          </p:nvGrpSpPr>
          <p:grpSpPr>
            <a:xfrm>
              <a:off x="1170311" y="1987682"/>
              <a:ext cx="1400400" cy="402508"/>
              <a:chOff x="51403" y="3991584"/>
              <a:chExt cx="1400400" cy="402508"/>
            </a:xfrm>
          </p:grpSpPr>
          <p:sp>
            <p:nvSpPr>
              <p:cNvPr id="84" name="TextBox 83"/>
              <p:cNvSpPr txBox="1"/>
              <p:nvPr/>
            </p:nvSpPr>
            <p:spPr>
              <a:xfrm>
                <a:off x="51403" y="3991584"/>
                <a:ext cx="1400400" cy="402508"/>
              </a:xfrm>
              <a:prstGeom prst="roundRect">
                <a:avLst>
                  <a:gd name="adj" fmla="val 50000"/>
                </a:avLst>
              </a:prstGeom>
              <a:noFill/>
              <a:ln w="3175">
                <a:solidFill>
                  <a:schemeClr val="accent2"/>
                </a:solidFill>
                <a:prstDash val="sysDash"/>
              </a:ln>
            </p:spPr>
            <p:txBody>
              <a:bodyPr wrap="square" lIns="82304" tIns="41152" rIns="82304" bIns="41152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endParaRPr lang="en-US" sz="1200" dirty="0">
                  <a:cs typeface="Lato Light"/>
                </a:endParaRPr>
              </a:p>
            </p:txBody>
          </p:sp>
          <p:sp>
            <p:nvSpPr>
              <p:cNvPr id="83" name="Rectangle 89"/>
              <p:cNvSpPr/>
              <p:nvPr/>
            </p:nvSpPr>
            <p:spPr>
              <a:xfrm>
                <a:off x="108922" y="4008002"/>
                <a:ext cx="1322879" cy="329329"/>
              </a:xfrm>
              <a:prstGeom prst="rect">
                <a:avLst/>
              </a:prstGeom>
            </p:spPr>
            <p:txBody>
              <a:bodyPr wrap="none" lIns="82304" tIns="41152" rIns="82304" bIns="41152">
                <a:spAutoFit/>
              </a:bodyPr>
              <a:lstStyle/>
              <a:p>
                <a:r>
                  <a:rPr lang="en-US" sz="1600" b="1" dirty="0" smtClean="0">
                    <a:solidFill>
                      <a:schemeClr val="tx2"/>
                    </a:solidFill>
                    <a:ea typeface="Open Sans Light" panose="020B0306030504020204" pitchFamily="34" charset="0"/>
                    <a:cs typeface="Lato Regular"/>
                  </a:rPr>
                  <a:t>1. Audio Data</a:t>
                </a:r>
                <a:endParaRPr lang="en-US" sz="1600" b="1" dirty="0">
                  <a:solidFill>
                    <a:schemeClr val="tx2"/>
                  </a:solidFill>
                  <a:ea typeface="Open Sans Light" panose="020B0306030504020204" pitchFamily="34" charset="0"/>
                  <a:cs typeface="Lato Regular"/>
                </a:endParaRPr>
              </a:p>
            </p:txBody>
          </p:sp>
        </p:grpSp>
        <p:grpSp>
          <p:nvGrpSpPr>
            <p:cNvPr id="7" name="组合 11"/>
            <p:cNvGrpSpPr/>
            <p:nvPr/>
          </p:nvGrpSpPr>
          <p:grpSpPr>
            <a:xfrm>
              <a:off x="378714" y="3875090"/>
              <a:ext cx="835518" cy="835735"/>
              <a:chOff x="2344048" y="4293810"/>
              <a:chExt cx="835518" cy="835735"/>
            </a:xfrm>
          </p:grpSpPr>
          <p:grpSp>
            <p:nvGrpSpPr>
              <p:cNvPr id="79" name="Group 45"/>
              <p:cNvGrpSpPr/>
              <p:nvPr/>
            </p:nvGrpSpPr>
            <p:grpSpPr>
              <a:xfrm rot="21316916">
                <a:off x="2344048" y="4293810"/>
                <a:ext cx="835518" cy="835735"/>
                <a:chOff x="5013110" y="5059616"/>
                <a:chExt cx="3378533" cy="3379413"/>
              </a:xfrm>
            </p:grpSpPr>
            <p:sp>
              <p:nvSpPr>
                <p:cNvPr id="81" name="Oval 46"/>
                <p:cNvSpPr/>
                <p:nvPr/>
              </p:nvSpPr>
              <p:spPr>
                <a:xfrm>
                  <a:off x="5013110" y="5059616"/>
                  <a:ext cx="3378533" cy="3379413"/>
                </a:xfrm>
                <a:prstGeom prst="ellipse">
                  <a:avLst/>
                </a:prstGeom>
                <a:solidFill>
                  <a:schemeClr val="bg1">
                    <a:lumMod val="75000"/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64607" tIns="82304" rIns="164607" bIns="82304" rtlCol="0" anchor="ctr"/>
                <a:lstStyle/>
                <a:p>
                  <a:pPr algn="ctr"/>
                  <a:endParaRPr lang="bg-BG" sz="1400" dirty="0"/>
                </a:p>
              </p:txBody>
            </p:sp>
            <p:sp>
              <p:nvSpPr>
                <p:cNvPr id="82" name="Oval 47"/>
                <p:cNvSpPr/>
                <p:nvPr/>
              </p:nvSpPr>
              <p:spPr>
                <a:xfrm>
                  <a:off x="5286107" y="5332685"/>
                  <a:ext cx="2832537" cy="2833275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64607" tIns="82304" rIns="164607" bIns="82304" rtlCol="0" anchor="ctr"/>
                <a:lstStyle/>
                <a:p>
                  <a:pPr algn="ctr"/>
                  <a:endParaRPr lang="bg-BG" sz="1400" dirty="0"/>
                </a:p>
              </p:txBody>
            </p:sp>
          </p:grpSp>
          <p:sp>
            <p:nvSpPr>
              <p:cNvPr id="80" name="Shape 2618"/>
              <p:cNvSpPr/>
              <p:nvPr/>
            </p:nvSpPr>
            <p:spPr>
              <a:xfrm>
                <a:off x="2588280" y="4519622"/>
                <a:ext cx="357190" cy="3571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78" h="21600" extrusionOk="0">
                    <a:moveTo>
                      <a:pt x="2560" y="18308"/>
                    </a:moveTo>
                    <a:cubicBezTo>
                      <a:pt x="2472" y="18397"/>
                      <a:pt x="2418" y="18520"/>
                      <a:pt x="2418" y="18655"/>
                    </a:cubicBezTo>
                    <a:cubicBezTo>
                      <a:pt x="2418" y="18926"/>
                      <a:pt x="2635" y="19146"/>
                      <a:pt x="2902" y="19146"/>
                    </a:cubicBezTo>
                    <a:cubicBezTo>
                      <a:pt x="3169" y="19146"/>
                      <a:pt x="3385" y="18926"/>
                      <a:pt x="3385" y="18655"/>
                    </a:cubicBezTo>
                    <a:cubicBezTo>
                      <a:pt x="3385" y="18384"/>
                      <a:pt x="3169" y="18164"/>
                      <a:pt x="2902" y="18164"/>
                    </a:cubicBezTo>
                    <a:cubicBezTo>
                      <a:pt x="2768" y="18164"/>
                      <a:pt x="2647" y="18219"/>
                      <a:pt x="2560" y="18308"/>
                    </a:cubicBezTo>
                    <a:moveTo>
                      <a:pt x="20499" y="4279"/>
                    </a:moveTo>
                    <a:lnTo>
                      <a:pt x="20091" y="4692"/>
                    </a:lnTo>
                    <a:lnTo>
                      <a:pt x="20088" y="4688"/>
                    </a:lnTo>
                    <a:lnTo>
                      <a:pt x="17670" y="7143"/>
                    </a:lnTo>
                    <a:lnTo>
                      <a:pt x="17664" y="7137"/>
                    </a:lnTo>
                    <a:cubicBezTo>
                      <a:pt x="17227" y="7580"/>
                      <a:pt x="16624" y="7853"/>
                      <a:pt x="15958" y="7853"/>
                    </a:cubicBezTo>
                    <a:cubicBezTo>
                      <a:pt x="14624" y="7853"/>
                      <a:pt x="13543" y="6755"/>
                      <a:pt x="13543" y="5401"/>
                    </a:cubicBezTo>
                    <a:cubicBezTo>
                      <a:pt x="13543" y="4725"/>
                      <a:pt x="13813" y="4113"/>
                      <a:pt x="14248" y="3670"/>
                    </a:cubicBezTo>
                    <a:lnTo>
                      <a:pt x="13563" y="2975"/>
                    </a:lnTo>
                    <a:cubicBezTo>
                      <a:pt x="12951" y="3596"/>
                      <a:pt x="12571" y="4452"/>
                      <a:pt x="12571" y="5401"/>
                    </a:cubicBezTo>
                    <a:cubicBezTo>
                      <a:pt x="12571" y="7300"/>
                      <a:pt x="14087" y="8840"/>
                      <a:pt x="15958" y="8840"/>
                    </a:cubicBezTo>
                    <a:cubicBezTo>
                      <a:pt x="16893" y="8840"/>
                      <a:pt x="17737" y="8454"/>
                      <a:pt x="18348" y="7832"/>
                    </a:cubicBezTo>
                    <a:lnTo>
                      <a:pt x="18353" y="7837"/>
                    </a:lnTo>
                    <a:lnTo>
                      <a:pt x="20152" y="6011"/>
                    </a:lnTo>
                    <a:cubicBezTo>
                      <a:pt x="20516" y="7368"/>
                      <a:pt x="20343" y="8670"/>
                      <a:pt x="19540" y="9505"/>
                    </a:cubicBezTo>
                    <a:lnTo>
                      <a:pt x="16947" y="12198"/>
                    </a:lnTo>
                    <a:cubicBezTo>
                      <a:pt x="16605" y="12553"/>
                      <a:pt x="16104" y="12766"/>
                      <a:pt x="15610" y="12766"/>
                    </a:cubicBezTo>
                    <a:cubicBezTo>
                      <a:pt x="15590" y="12765"/>
                      <a:pt x="13953" y="12652"/>
                      <a:pt x="12318" y="11611"/>
                    </a:cubicBezTo>
                    <a:lnTo>
                      <a:pt x="12314" y="11620"/>
                    </a:lnTo>
                    <a:cubicBezTo>
                      <a:pt x="12239" y="11572"/>
                      <a:pt x="12155" y="11537"/>
                      <a:pt x="12060" y="11537"/>
                    </a:cubicBezTo>
                    <a:cubicBezTo>
                      <a:pt x="11897" y="11537"/>
                      <a:pt x="11759" y="11625"/>
                      <a:pt x="11671" y="11753"/>
                    </a:cubicBezTo>
                    <a:lnTo>
                      <a:pt x="11654" y="11742"/>
                    </a:lnTo>
                    <a:lnTo>
                      <a:pt x="4270" y="20043"/>
                    </a:lnTo>
                    <a:cubicBezTo>
                      <a:pt x="3919" y="20399"/>
                      <a:pt x="3436" y="20618"/>
                      <a:pt x="2902" y="20618"/>
                    </a:cubicBezTo>
                    <a:cubicBezTo>
                      <a:pt x="1833" y="20618"/>
                      <a:pt x="967" y="19740"/>
                      <a:pt x="967" y="18655"/>
                    </a:cubicBezTo>
                    <a:cubicBezTo>
                      <a:pt x="967" y="18113"/>
                      <a:pt x="1184" y="17622"/>
                      <a:pt x="1534" y="17267"/>
                    </a:cubicBezTo>
                    <a:lnTo>
                      <a:pt x="9684" y="9801"/>
                    </a:lnTo>
                    <a:lnTo>
                      <a:pt x="9671" y="9786"/>
                    </a:lnTo>
                    <a:cubicBezTo>
                      <a:pt x="9796" y="9698"/>
                      <a:pt x="9884" y="9557"/>
                      <a:pt x="9884" y="9389"/>
                    </a:cubicBezTo>
                    <a:cubicBezTo>
                      <a:pt x="9884" y="9283"/>
                      <a:pt x="9844" y="9190"/>
                      <a:pt x="9787" y="9110"/>
                    </a:cubicBezTo>
                    <a:lnTo>
                      <a:pt x="9790" y="9107"/>
                    </a:lnTo>
                    <a:cubicBezTo>
                      <a:pt x="8390" y="7219"/>
                      <a:pt x="8340" y="5816"/>
                      <a:pt x="9546" y="4488"/>
                    </a:cubicBezTo>
                    <a:lnTo>
                      <a:pt x="12130" y="1805"/>
                    </a:lnTo>
                    <a:cubicBezTo>
                      <a:pt x="12785" y="1125"/>
                      <a:pt x="13641" y="982"/>
                      <a:pt x="14244" y="982"/>
                    </a:cubicBezTo>
                    <a:lnTo>
                      <a:pt x="14246" y="982"/>
                    </a:lnTo>
                    <a:cubicBezTo>
                      <a:pt x="14611" y="982"/>
                      <a:pt x="14988" y="1037"/>
                      <a:pt x="15366" y="1136"/>
                    </a:cubicBezTo>
                    <a:lnTo>
                      <a:pt x="13559" y="2970"/>
                    </a:lnTo>
                    <a:lnTo>
                      <a:pt x="14243" y="3664"/>
                    </a:lnTo>
                    <a:lnTo>
                      <a:pt x="16661" y="1210"/>
                    </a:lnTo>
                    <a:lnTo>
                      <a:pt x="16657" y="1206"/>
                    </a:lnTo>
                    <a:lnTo>
                      <a:pt x="17082" y="775"/>
                    </a:lnTo>
                    <a:cubicBezTo>
                      <a:pt x="16139" y="269"/>
                      <a:pt x="15160" y="0"/>
                      <a:pt x="14246" y="0"/>
                    </a:cubicBezTo>
                    <a:lnTo>
                      <a:pt x="14244" y="0"/>
                    </a:lnTo>
                    <a:cubicBezTo>
                      <a:pt x="13167" y="0"/>
                      <a:pt x="12182" y="361"/>
                      <a:pt x="11460" y="1111"/>
                    </a:cubicBezTo>
                    <a:lnTo>
                      <a:pt x="8867" y="3804"/>
                    </a:lnTo>
                    <a:cubicBezTo>
                      <a:pt x="7163" y="5672"/>
                      <a:pt x="7613" y="7584"/>
                      <a:pt x="8769" y="9315"/>
                    </a:cubicBezTo>
                    <a:lnTo>
                      <a:pt x="850" y="16572"/>
                    </a:lnTo>
                    <a:cubicBezTo>
                      <a:pt x="325" y="17106"/>
                      <a:pt x="0" y="17842"/>
                      <a:pt x="0" y="18655"/>
                    </a:cubicBezTo>
                    <a:cubicBezTo>
                      <a:pt x="0" y="20282"/>
                      <a:pt x="1299" y="21600"/>
                      <a:pt x="2902" y="21600"/>
                    </a:cubicBezTo>
                    <a:cubicBezTo>
                      <a:pt x="3703" y="21600"/>
                      <a:pt x="4429" y="21271"/>
                      <a:pt x="4954" y="20738"/>
                    </a:cubicBezTo>
                    <a:lnTo>
                      <a:pt x="12160" y="12652"/>
                    </a:lnTo>
                    <a:cubicBezTo>
                      <a:pt x="13800" y="13590"/>
                      <a:pt x="15363" y="13747"/>
                      <a:pt x="15606" y="13747"/>
                    </a:cubicBezTo>
                    <a:cubicBezTo>
                      <a:pt x="16313" y="13747"/>
                      <a:pt x="17067" y="13463"/>
                      <a:pt x="17617" y="12892"/>
                    </a:cubicBezTo>
                    <a:lnTo>
                      <a:pt x="20209" y="10198"/>
                    </a:lnTo>
                    <a:cubicBezTo>
                      <a:pt x="21560" y="8795"/>
                      <a:pt x="21600" y="6433"/>
                      <a:pt x="20499" y="4279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/>
                </a:solidFill>
                <a:miter lim="400000"/>
              </a:ln>
            </p:spPr>
            <p:txBody>
              <a:bodyPr lIns="14284" tIns="14284" rIns="14284" bIns="14284" anchor="ctr"/>
              <a:lstStyle/>
              <a:p>
                <a:pPr defTabSz="171399" eaLnBrk="1" hangingPunct="1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125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Calibri" charset="0"/>
                  <a:cs typeface="Calibri" charset="0"/>
                  <a:sym typeface="Gill Sans"/>
                </a:endParaRPr>
              </a:p>
            </p:txBody>
          </p:sp>
        </p:grpSp>
        <p:grpSp>
          <p:nvGrpSpPr>
            <p:cNvPr id="8" name="组合 19"/>
            <p:cNvGrpSpPr/>
            <p:nvPr/>
          </p:nvGrpSpPr>
          <p:grpSpPr>
            <a:xfrm>
              <a:off x="637448" y="4849898"/>
              <a:ext cx="2422552" cy="423430"/>
              <a:chOff x="157166" y="4608598"/>
              <a:chExt cx="2422552" cy="423430"/>
            </a:xfrm>
          </p:grpSpPr>
          <p:sp>
            <p:nvSpPr>
              <p:cNvPr id="78" name="TextBox 77"/>
              <p:cNvSpPr txBox="1"/>
              <p:nvPr/>
            </p:nvSpPr>
            <p:spPr>
              <a:xfrm>
                <a:off x="157166" y="4629520"/>
                <a:ext cx="2422552" cy="402508"/>
              </a:xfrm>
              <a:prstGeom prst="roundRect">
                <a:avLst>
                  <a:gd name="adj" fmla="val 50000"/>
                </a:avLst>
              </a:prstGeom>
              <a:noFill/>
              <a:ln w="3175">
                <a:solidFill>
                  <a:schemeClr val="accent2"/>
                </a:solidFill>
                <a:prstDash val="sysDash"/>
              </a:ln>
            </p:spPr>
            <p:txBody>
              <a:bodyPr wrap="square" lIns="82304" tIns="41152" rIns="82304" bIns="41152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endParaRPr lang="en-US" sz="1200" dirty="0">
                  <a:cs typeface="Lato Light"/>
                </a:endParaRPr>
              </a:p>
            </p:txBody>
          </p:sp>
          <p:sp>
            <p:nvSpPr>
              <p:cNvPr id="77" name="Rectangle 89"/>
              <p:cNvSpPr/>
              <p:nvPr/>
            </p:nvSpPr>
            <p:spPr>
              <a:xfrm>
                <a:off x="314437" y="4608598"/>
                <a:ext cx="2063466" cy="329329"/>
              </a:xfrm>
              <a:prstGeom prst="rect">
                <a:avLst/>
              </a:prstGeom>
            </p:spPr>
            <p:txBody>
              <a:bodyPr wrap="none" lIns="82304" tIns="41152" rIns="82304" bIns="41152">
                <a:spAutoFit/>
              </a:bodyPr>
              <a:lstStyle/>
              <a:p>
                <a:r>
                  <a:rPr lang="en-US" sz="1600" b="1" dirty="0" smtClean="0">
                    <a:solidFill>
                      <a:schemeClr val="tx2"/>
                    </a:solidFill>
                    <a:ea typeface="Open Sans Light" panose="020B0306030504020204" pitchFamily="34" charset="0"/>
                    <a:cs typeface="Lato Regular"/>
                  </a:rPr>
                  <a:t>2. Data Pre-Processing</a:t>
                </a:r>
                <a:endParaRPr lang="en-US" sz="1600" b="1" dirty="0">
                  <a:solidFill>
                    <a:schemeClr val="tx2"/>
                  </a:solidFill>
                  <a:ea typeface="Open Sans Light" panose="020B0306030504020204" pitchFamily="34" charset="0"/>
                  <a:cs typeface="Lato Regular"/>
                </a:endParaRPr>
              </a:p>
            </p:txBody>
          </p:sp>
        </p:grpSp>
        <p:sp>
          <p:nvSpPr>
            <p:cNvPr id="9" name="Shape 2896"/>
            <p:cNvSpPr/>
            <p:nvPr/>
          </p:nvSpPr>
          <p:spPr>
            <a:xfrm rot="10800000">
              <a:off x="689316" y="3279762"/>
              <a:ext cx="214314" cy="547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312" y="5053"/>
                  </a:moveTo>
                  <a:lnTo>
                    <a:pt x="11494" y="144"/>
                  </a:lnTo>
                  <a:cubicBezTo>
                    <a:pt x="11316" y="55"/>
                    <a:pt x="11071" y="0"/>
                    <a:pt x="10800" y="0"/>
                  </a:cubicBezTo>
                  <a:cubicBezTo>
                    <a:pt x="10529" y="0"/>
                    <a:pt x="10284" y="55"/>
                    <a:pt x="10106" y="144"/>
                  </a:cubicBezTo>
                  <a:lnTo>
                    <a:pt x="288" y="5053"/>
                  </a:lnTo>
                  <a:cubicBezTo>
                    <a:pt x="110" y="5142"/>
                    <a:pt x="0" y="5264"/>
                    <a:pt x="0" y="5400"/>
                  </a:cubicBezTo>
                  <a:cubicBezTo>
                    <a:pt x="0" y="5671"/>
                    <a:pt x="440" y="5891"/>
                    <a:pt x="982" y="5891"/>
                  </a:cubicBezTo>
                  <a:cubicBezTo>
                    <a:pt x="1253" y="5891"/>
                    <a:pt x="1498" y="5836"/>
                    <a:pt x="1676" y="5747"/>
                  </a:cubicBezTo>
                  <a:lnTo>
                    <a:pt x="9818" y="1676"/>
                  </a:lnTo>
                  <a:lnTo>
                    <a:pt x="9818" y="21109"/>
                  </a:lnTo>
                  <a:cubicBezTo>
                    <a:pt x="9818" y="21380"/>
                    <a:pt x="10258" y="21600"/>
                    <a:pt x="10800" y="21600"/>
                  </a:cubicBezTo>
                  <a:cubicBezTo>
                    <a:pt x="11342" y="21600"/>
                    <a:pt x="11782" y="21380"/>
                    <a:pt x="11782" y="21109"/>
                  </a:cubicBezTo>
                  <a:lnTo>
                    <a:pt x="11782" y="1676"/>
                  </a:lnTo>
                  <a:lnTo>
                    <a:pt x="19924" y="5747"/>
                  </a:lnTo>
                  <a:cubicBezTo>
                    <a:pt x="20102" y="5836"/>
                    <a:pt x="20347" y="5891"/>
                    <a:pt x="20618" y="5891"/>
                  </a:cubicBezTo>
                  <a:cubicBezTo>
                    <a:pt x="21160" y="5891"/>
                    <a:pt x="21600" y="5671"/>
                    <a:pt x="21600" y="5400"/>
                  </a:cubicBezTo>
                  <a:cubicBezTo>
                    <a:pt x="21600" y="5264"/>
                    <a:pt x="21490" y="5142"/>
                    <a:pt x="21312" y="5053"/>
                  </a:cubicBezTo>
                </a:path>
              </a:pathLst>
            </a:custGeom>
            <a:solidFill>
              <a:schemeClr val="accent2"/>
            </a:solidFill>
            <a:ln w="12700">
              <a:solidFill>
                <a:srgbClr val="C00000"/>
              </a:solidFill>
              <a:miter lim="400000"/>
            </a:ln>
          </p:spPr>
          <p:txBody>
            <a:bodyPr lIns="14284" tIns="14284" rIns="14284" bIns="14284" anchor="ctr"/>
            <a:lstStyle/>
            <a:p>
              <a:pPr defTabSz="171399" eaLnBrk="1" hangingPunct="1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125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Calibri" charset="0"/>
                <a:cs typeface="Calibri" charset="0"/>
                <a:sym typeface="Gill Sans"/>
              </a:endParaRPr>
            </a:p>
          </p:txBody>
        </p:sp>
        <p:sp>
          <p:nvSpPr>
            <p:cNvPr id="10" name="Shape 2896"/>
            <p:cNvSpPr/>
            <p:nvPr/>
          </p:nvSpPr>
          <p:spPr>
            <a:xfrm rot="5400000">
              <a:off x="1443048" y="4071924"/>
              <a:ext cx="214314" cy="547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312" y="5053"/>
                  </a:moveTo>
                  <a:lnTo>
                    <a:pt x="11494" y="144"/>
                  </a:lnTo>
                  <a:cubicBezTo>
                    <a:pt x="11316" y="55"/>
                    <a:pt x="11071" y="0"/>
                    <a:pt x="10800" y="0"/>
                  </a:cubicBezTo>
                  <a:cubicBezTo>
                    <a:pt x="10529" y="0"/>
                    <a:pt x="10284" y="55"/>
                    <a:pt x="10106" y="144"/>
                  </a:cubicBezTo>
                  <a:lnTo>
                    <a:pt x="288" y="5053"/>
                  </a:lnTo>
                  <a:cubicBezTo>
                    <a:pt x="110" y="5142"/>
                    <a:pt x="0" y="5264"/>
                    <a:pt x="0" y="5400"/>
                  </a:cubicBezTo>
                  <a:cubicBezTo>
                    <a:pt x="0" y="5671"/>
                    <a:pt x="440" y="5891"/>
                    <a:pt x="982" y="5891"/>
                  </a:cubicBezTo>
                  <a:cubicBezTo>
                    <a:pt x="1253" y="5891"/>
                    <a:pt x="1498" y="5836"/>
                    <a:pt x="1676" y="5747"/>
                  </a:cubicBezTo>
                  <a:lnTo>
                    <a:pt x="9818" y="1676"/>
                  </a:lnTo>
                  <a:lnTo>
                    <a:pt x="9818" y="21109"/>
                  </a:lnTo>
                  <a:cubicBezTo>
                    <a:pt x="9818" y="21380"/>
                    <a:pt x="10258" y="21600"/>
                    <a:pt x="10800" y="21600"/>
                  </a:cubicBezTo>
                  <a:cubicBezTo>
                    <a:pt x="11342" y="21600"/>
                    <a:pt x="11782" y="21380"/>
                    <a:pt x="11782" y="21109"/>
                  </a:cubicBezTo>
                  <a:lnTo>
                    <a:pt x="11782" y="1676"/>
                  </a:lnTo>
                  <a:lnTo>
                    <a:pt x="19924" y="5747"/>
                  </a:lnTo>
                  <a:cubicBezTo>
                    <a:pt x="20102" y="5836"/>
                    <a:pt x="20347" y="5891"/>
                    <a:pt x="20618" y="5891"/>
                  </a:cubicBezTo>
                  <a:cubicBezTo>
                    <a:pt x="21160" y="5891"/>
                    <a:pt x="21600" y="5671"/>
                    <a:pt x="21600" y="5400"/>
                  </a:cubicBezTo>
                  <a:cubicBezTo>
                    <a:pt x="21600" y="5264"/>
                    <a:pt x="21490" y="5142"/>
                    <a:pt x="21312" y="5053"/>
                  </a:cubicBezTo>
                </a:path>
              </a:pathLst>
            </a:custGeom>
            <a:solidFill>
              <a:schemeClr val="accent2"/>
            </a:solidFill>
            <a:ln w="12700">
              <a:solidFill>
                <a:srgbClr val="C00000"/>
              </a:solidFill>
              <a:miter lim="400000"/>
            </a:ln>
          </p:spPr>
          <p:txBody>
            <a:bodyPr lIns="14284" tIns="14284" rIns="14284" bIns="14284" anchor="ctr"/>
            <a:lstStyle/>
            <a:p>
              <a:pPr defTabSz="171399" eaLnBrk="1" hangingPunct="1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125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Calibri" charset="0"/>
                <a:cs typeface="Calibri" charset="0"/>
                <a:sym typeface="Gill Sans"/>
              </a:endParaRPr>
            </a:p>
          </p:txBody>
        </p:sp>
        <p:grpSp>
          <p:nvGrpSpPr>
            <p:cNvPr id="11" name="Group 45"/>
            <p:cNvGrpSpPr/>
            <p:nvPr/>
          </p:nvGrpSpPr>
          <p:grpSpPr>
            <a:xfrm rot="21316916">
              <a:off x="2027222" y="3895728"/>
              <a:ext cx="835518" cy="835735"/>
              <a:chOff x="5013110" y="5059616"/>
              <a:chExt cx="3378533" cy="3379413"/>
            </a:xfrm>
          </p:grpSpPr>
          <p:sp>
            <p:nvSpPr>
              <p:cNvPr id="75" name="Oval 46"/>
              <p:cNvSpPr/>
              <p:nvPr/>
            </p:nvSpPr>
            <p:spPr>
              <a:xfrm>
                <a:off x="5013110" y="5059616"/>
                <a:ext cx="3378533" cy="3379413"/>
              </a:xfrm>
              <a:prstGeom prst="ellipse">
                <a:avLst/>
              </a:prstGeom>
              <a:solidFill>
                <a:schemeClr val="bg1">
                  <a:lumMod val="75000"/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64607" tIns="82304" rIns="164607" bIns="82304" rtlCol="0" anchor="ctr"/>
              <a:lstStyle/>
              <a:p>
                <a:pPr algn="ctr"/>
                <a:endParaRPr lang="bg-BG" sz="1400" dirty="0"/>
              </a:p>
            </p:txBody>
          </p:sp>
          <p:sp>
            <p:nvSpPr>
              <p:cNvPr id="76" name="Oval 47"/>
              <p:cNvSpPr/>
              <p:nvPr/>
            </p:nvSpPr>
            <p:spPr>
              <a:xfrm>
                <a:off x="5286107" y="5332685"/>
                <a:ext cx="2832537" cy="2833275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64607" tIns="82304" rIns="164607" bIns="82304" rtlCol="0" anchor="ctr"/>
              <a:lstStyle/>
              <a:p>
                <a:pPr algn="ctr"/>
                <a:endParaRPr lang="bg-BG" sz="1400" dirty="0"/>
              </a:p>
            </p:txBody>
          </p:sp>
        </p:grpSp>
        <p:grpSp>
          <p:nvGrpSpPr>
            <p:cNvPr id="12" name="组合 27"/>
            <p:cNvGrpSpPr/>
            <p:nvPr/>
          </p:nvGrpSpPr>
          <p:grpSpPr>
            <a:xfrm>
              <a:off x="1403534" y="3422568"/>
              <a:ext cx="2242705" cy="402508"/>
              <a:chOff x="1733734" y="3384468"/>
              <a:chExt cx="2242705" cy="402508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1733734" y="3384468"/>
                <a:ext cx="2208874" cy="402508"/>
              </a:xfrm>
              <a:prstGeom prst="roundRect">
                <a:avLst>
                  <a:gd name="adj" fmla="val 50000"/>
                </a:avLst>
              </a:prstGeom>
              <a:noFill/>
              <a:ln w="3175">
                <a:solidFill>
                  <a:schemeClr val="accent2"/>
                </a:solidFill>
                <a:prstDash val="sysDash"/>
              </a:ln>
            </p:spPr>
            <p:txBody>
              <a:bodyPr wrap="square" lIns="82304" tIns="41152" rIns="82304" bIns="41152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endParaRPr lang="en-US" sz="1200" dirty="0">
                  <a:cs typeface="Lato Light"/>
                </a:endParaRPr>
              </a:p>
            </p:txBody>
          </p:sp>
          <p:sp>
            <p:nvSpPr>
              <p:cNvPr id="73" name="Rectangle 89"/>
              <p:cNvSpPr/>
              <p:nvPr/>
            </p:nvSpPr>
            <p:spPr>
              <a:xfrm>
                <a:off x="1905087" y="3421058"/>
                <a:ext cx="2071352" cy="329329"/>
              </a:xfrm>
              <a:prstGeom prst="rect">
                <a:avLst/>
              </a:prstGeom>
            </p:spPr>
            <p:txBody>
              <a:bodyPr wrap="none" lIns="82304" tIns="41152" rIns="82304" bIns="41152">
                <a:spAutoFit/>
              </a:bodyPr>
              <a:lstStyle/>
              <a:p>
                <a:r>
                  <a:rPr lang="en-US" sz="1600" b="1" dirty="0" smtClean="0">
                    <a:solidFill>
                      <a:schemeClr val="tx2"/>
                    </a:solidFill>
                    <a:ea typeface="Open Sans Light" panose="020B0306030504020204" pitchFamily="34" charset="0"/>
                    <a:cs typeface="Lato Regular"/>
                  </a:rPr>
                  <a:t>3. Feature Engineering</a:t>
                </a:r>
                <a:endParaRPr lang="en-US" sz="1600" b="1" dirty="0">
                  <a:solidFill>
                    <a:schemeClr val="tx2"/>
                  </a:solidFill>
                  <a:ea typeface="Open Sans Light" panose="020B0306030504020204" pitchFamily="34" charset="0"/>
                  <a:cs typeface="Lato Regular"/>
                </a:endParaRPr>
              </a:p>
            </p:txBody>
          </p:sp>
        </p:grpSp>
        <p:grpSp>
          <p:nvGrpSpPr>
            <p:cNvPr id="13" name="Group 45"/>
            <p:cNvGrpSpPr/>
            <p:nvPr/>
          </p:nvGrpSpPr>
          <p:grpSpPr>
            <a:xfrm rot="21316916">
              <a:off x="4500563" y="3148014"/>
              <a:ext cx="835518" cy="835735"/>
              <a:chOff x="5013110" y="5059616"/>
              <a:chExt cx="3378533" cy="3379413"/>
            </a:xfrm>
          </p:grpSpPr>
          <p:sp>
            <p:nvSpPr>
              <p:cNvPr id="71" name="Oval 46"/>
              <p:cNvSpPr/>
              <p:nvPr/>
            </p:nvSpPr>
            <p:spPr>
              <a:xfrm>
                <a:off x="5013110" y="5059616"/>
                <a:ext cx="3378533" cy="3379413"/>
              </a:xfrm>
              <a:prstGeom prst="ellipse">
                <a:avLst/>
              </a:prstGeom>
              <a:solidFill>
                <a:schemeClr val="bg1">
                  <a:lumMod val="75000"/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64607" tIns="82304" rIns="164607" bIns="82304" rtlCol="0" anchor="ctr"/>
              <a:lstStyle/>
              <a:p>
                <a:pPr algn="ctr"/>
                <a:endParaRPr lang="bg-BG" sz="1400" dirty="0"/>
              </a:p>
            </p:txBody>
          </p:sp>
          <p:sp>
            <p:nvSpPr>
              <p:cNvPr id="72" name="Oval 47"/>
              <p:cNvSpPr/>
              <p:nvPr/>
            </p:nvSpPr>
            <p:spPr>
              <a:xfrm>
                <a:off x="5286107" y="5332685"/>
                <a:ext cx="2832537" cy="2833275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64607" tIns="82304" rIns="164607" bIns="82304" rtlCol="0" anchor="ctr"/>
              <a:lstStyle/>
              <a:p>
                <a:pPr algn="ctr"/>
                <a:endParaRPr lang="bg-BG" sz="1400" dirty="0"/>
              </a:p>
            </p:txBody>
          </p:sp>
        </p:grpSp>
        <p:grpSp>
          <p:nvGrpSpPr>
            <p:cNvPr id="14" name="Group 45"/>
            <p:cNvGrpSpPr/>
            <p:nvPr/>
          </p:nvGrpSpPr>
          <p:grpSpPr>
            <a:xfrm rot="21316916">
              <a:off x="4500563" y="4572008"/>
              <a:ext cx="835518" cy="835735"/>
              <a:chOff x="5013110" y="5059616"/>
              <a:chExt cx="3378533" cy="3379413"/>
            </a:xfrm>
          </p:grpSpPr>
          <p:sp>
            <p:nvSpPr>
              <p:cNvPr id="69" name="Oval 46"/>
              <p:cNvSpPr/>
              <p:nvPr/>
            </p:nvSpPr>
            <p:spPr>
              <a:xfrm>
                <a:off x="5013110" y="5059616"/>
                <a:ext cx="3378533" cy="3379413"/>
              </a:xfrm>
              <a:prstGeom prst="ellipse">
                <a:avLst/>
              </a:prstGeom>
              <a:solidFill>
                <a:schemeClr val="bg1">
                  <a:lumMod val="75000"/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64607" tIns="82304" rIns="164607" bIns="82304" rtlCol="0" anchor="ctr"/>
              <a:lstStyle/>
              <a:p>
                <a:pPr algn="ctr"/>
                <a:endParaRPr lang="bg-BG" sz="1400" dirty="0"/>
              </a:p>
            </p:txBody>
          </p:sp>
          <p:sp>
            <p:nvSpPr>
              <p:cNvPr id="70" name="Oval 47"/>
              <p:cNvSpPr/>
              <p:nvPr/>
            </p:nvSpPr>
            <p:spPr>
              <a:xfrm>
                <a:off x="5286107" y="5332685"/>
                <a:ext cx="2832537" cy="2833275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64607" tIns="82304" rIns="164607" bIns="82304" rtlCol="0" anchor="ctr"/>
              <a:lstStyle/>
              <a:p>
                <a:pPr algn="ctr"/>
                <a:endParaRPr lang="bg-BG" sz="1400" dirty="0"/>
              </a:p>
            </p:txBody>
          </p:sp>
        </p:grpSp>
        <p:grpSp>
          <p:nvGrpSpPr>
            <p:cNvPr id="15" name="Group 67"/>
            <p:cNvGrpSpPr/>
            <p:nvPr/>
          </p:nvGrpSpPr>
          <p:grpSpPr>
            <a:xfrm rot="21316916">
              <a:off x="6215074" y="3148014"/>
              <a:ext cx="835518" cy="835735"/>
              <a:chOff x="5013110" y="5059616"/>
              <a:chExt cx="3378533" cy="3379413"/>
            </a:xfrm>
          </p:grpSpPr>
          <p:sp>
            <p:nvSpPr>
              <p:cNvPr id="67" name="Oval 68"/>
              <p:cNvSpPr/>
              <p:nvPr/>
            </p:nvSpPr>
            <p:spPr>
              <a:xfrm>
                <a:off x="5013110" y="5059616"/>
                <a:ext cx="3378533" cy="3379413"/>
              </a:xfrm>
              <a:prstGeom prst="ellipse">
                <a:avLst/>
              </a:prstGeom>
              <a:solidFill>
                <a:schemeClr val="bg1">
                  <a:lumMod val="75000"/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64607" tIns="82304" rIns="164607" bIns="82304" rtlCol="0" anchor="ctr"/>
              <a:lstStyle/>
              <a:p>
                <a:pPr algn="ctr"/>
                <a:endParaRPr lang="bg-BG" sz="1400" dirty="0"/>
              </a:p>
            </p:txBody>
          </p:sp>
          <p:sp>
            <p:nvSpPr>
              <p:cNvPr id="68" name="Oval 69"/>
              <p:cNvSpPr/>
              <p:nvPr/>
            </p:nvSpPr>
            <p:spPr>
              <a:xfrm>
                <a:off x="5286107" y="5332685"/>
                <a:ext cx="2832537" cy="283327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64607" tIns="82304" rIns="164607" bIns="82304" rtlCol="0" anchor="ctr"/>
              <a:lstStyle/>
              <a:p>
                <a:pPr algn="ctr"/>
                <a:endParaRPr lang="bg-BG" sz="1400" dirty="0"/>
              </a:p>
            </p:txBody>
          </p:sp>
        </p:grpSp>
        <p:sp>
          <p:nvSpPr>
            <p:cNvPr id="16" name="Oval 68"/>
            <p:cNvSpPr/>
            <p:nvPr/>
          </p:nvSpPr>
          <p:spPr>
            <a:xfrm rot="21316916">
              <a:off x="7658118" y="3900482"/>
              <a:ext cx="835518" cy="835735"/>
            </a:xfrm>
            <a:prstGeom prst="ellipse">
              <a:avLst/>
            </a:prstGeom>
            <a:solidFill>
              <a:schemeClr val="bg1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64607" tIns="82304" rIns="164607" bIns="82304" rtlCol="0" anchor="ctr"/>
            <a:lstStyle/>
            <a:p>
              <a:pPr algn="ctr"/>
              <a:endParaRPr lang="bg-BG" sz="1400" dirty="0"/>
            </a:p>
          </p:txBody>
        </p:sp>
        <p:sp>
          <p:nvSpPr>
            <p:cNvPr id="17" name="Oval 69"/>
            <p:cNvSpPr/>
            <p:nvPr/>
          </p:nvSpPr>
          <p:spPr>
            <a:xfrm rot="21316916">
              <a:off x="7725631" y="3968012"/>
              <a:ext cx="700492" cy="70067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64607" tIns="82304" rIns="164607" bIns="82304" rtlCol="0" anchor="ctr"/>
            <a:lstStyle/>
            <a:p>
              <a:pPr algn="ctr"/>
              <a:endParaRPr lang="bg-BG" sz="1400" dirty="0"/>
            </a:p>
          </p:txBody>
        </p:sp>
        <p:grpSp>
          <p:nvGrpSpPr>
            <p:cNvPr id="18" name="Group 67"/>
            <p:cNvGrpSpPr/>
            <p:nvPr/>
          </p:nvGrpSpPr>
          <p:grpSpPr>
            <a:xfrm rot="21316916">
              <a:off x="6233504" y="4500571"/>
              <a:ext cx="827247" cy="835735"/>
              <a:chOff x="-1222390" y="4253756"/>
              <a:chExt cx="3345080" cy="3379416"/>
            </a:xfrm>
          </p:grpSpPr>
          <p:sp>
            <p:nvSpPr>
              <p:cNvPr id="65" name="Oval 68"/>
              <p:cNvSpPr/>
              <p:nvPr/>
            </p:nvSpPr>
            <p:spPr>
              <a:xfrm>
                <a:off x="-1222390" y="4253756"/>
                <a:ext cx="3345080" cy="3379416"/>
              </a:xfrm>
              <a:prstGeom prst="ellipse">
                <a:avLst/>
              </a:prstGeom>
              <a:solidFill>
                <a:schemeClr val="bg1">
                  <a:lumMod val="75000"/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64607" tIns="82304" rIns="164607" bIns="82304" rtlCol="0" anchor="ctr"/>
              <a:lstStyle/>
              <a:p>
                <a:pPr algn="ctr"/>
                <a:endParaRPr lang="bg-BG" sz="1400" dirty="0"/>
              </a:p>
            </p:txBody>
          </p:sp>
          <p:sp>
            <p:nvSpPr>
              <p:cNvPr id="66" name="Oval 69"/>
              <p:cNvSpPr/>
              <p:nvPr/>
            </p:nvSpPr>
            <p:spPr>
              <a:xfrm>
                <a:off x="-961356" y="4469244"/>
                <a:ext cx="2832534" cy="2833273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64607" tIns="82304" rIns="164607" bIns="82304" rtlCol="0" anchor="ctr"/>
              <a:lstStyle/>
              <a:p>
                <a:pPr algn="ctr"/>
                <a:endParaRPr lang="bg-BG" sz="1400" dirty="0"/>
              </a:p>
            </p:txBody>
          </p:sp>
        </p:grpSp>
        <p:sp>
          <p:nvSpPr>
            <p:cNvPr id="19" name="Shape 2584"/>
            <p:cNvSpPr/>
            <p:nvPr/>
          </p:nvSpPr>
          <p:spPr>
            <a:xfrm>
              <a:off x="6442230" y="4710168"/>
              <a:ext cx="424386" cy="428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309" y="17673"/>
                  </a:moveTo>
                  <a:cubicBezTo>
                    <a:pt x="10445" y="17673"/>
                    <a:pt x="10567" y="17618"/>
                    <a:pt x="10656" y="17529"/>
                  </a:cubicBezTo>
                  <a:lnTo>
                    <a:pt x="12620" y="15565"/>
                  </a:lnTo>
                  <a:cubicBezTo>
                    <a:pt x="12709" y="15477"/>
                    <a:pt x="12764" y="15354"/>
                    <a:pt x="12764" y="15218"/>
                  </a:cubicBezTo>
                  <a:cubicBezTo>
                    <a:pt x="12764" y="14947"/>
                    <a:pt x="12544" y="14728"/>
                    <a:pt x="12273" y="14728"/>
                  </a:cubicBezTo>
                  <a:cubicBezTo>
                    <a:pt x="12137" y="14728"/>
                    <a:pt x="12014" y="14782"/>
                    <a:pt x="11926" y="14871"/>
                  </a:cubicBezTo>
                  <a:lnTo>
                    <a:pt x="9962" y="16835"/>
                  </a:lnTo>
                  <a:cubicBezTo>
                    <a:pt x="9873" y="16924"/>
                    <a:pt x="9818" y="17046"/>
                    <a:pt x="9818" y="17183"/>
                  </a:cubicBezTo>
                  <a:cubicBezTo>
                    <a:pt x="9818" y="17453"/>
                    <a:pt x="10038" y="17673"/>
                    <a:pt x="10309" y="17673"/>
                  </a:cubicBezTo>
                  <a:moveTo>
                    <a:pt x="10309" y="20415"/>
                  </a:moveTo>
                  <a:lnTo>
                    <a:pt x="982" y="11088"/>
                  </a:lnTo>
                  <a:lnTo>
                    <a:pt x="982" y="4418"/>
                  </a:lnTo>
                  <a:cubicBezTo>
                    <a:pt x="982" y="4147"/>
                    <a:pt x="1201" y="3927"/>
                    <a:pt x="1473" y="3927"/>
                  </a:cubicBezTo>
                  <a:lnTo>
                    <a:pt x="8142" y="3927"/>
                  </a:lnTo>
                  <a:lnTo>
                    <a:pt x="17469" y="13255"/>
                  </a:lnTo>
                  <a:cubicBezTo>
                    <a:pt x="17469" y="13255"/>
                    <a:pt x="10309" y="20415"/>
                    <a:pt x="10309" y="20415"/>
                  </a:cubicBezTo>
                  <a:close/>
                  <a:moveTo>
                    <a:pt x="8693" y="3090"/>
                  </a:moveTo>
                  <a:cubicBezTo>
                    <a:pt x="8604" y="3001"/>
                    <a:pt x="8481" y="2945"/>
                    <a:pt x="8345" y="2945"/>
                  </a:cubicBezTo>
                  <a:lnTo>
                    <a:pt x="1473" y="2945"/>
                  </a:lnTo>
                  <a:cubicBezTo>
                    <a:pt x="660" y="2945"/>
                    <a:pt x="0" y="3605"/>
                    <a:pt x="0" y="4418"/>
                  </a:cubicBezTo>
                  <a:lnTo>
                    <a:pt x="0" y="11291"/>
                  </a:lnTo>
                  <a:cubicBezTo>
                    <a:pt x="0" y="11427"/>
                    <a:pt x="55" y="11549"/>
                    <a:pt x="144" y="11638"/>
                  </a:cubicBezTo>
                  <a:lnTo>
                    <a:pt x="9962" y="21456"/>
                  </a:lnTo>
                  <a:cubicBezTo>
                    <a:pt x="10051" y="21546"/>
                    <a:pt x="10174" y="21600"/>
                    <a:pt x="10309" y="21600"/>
                  </a:cubicBezTo>
                  <a:cubicBezTo>
                    <a:pt x="10445" y="21600"/>
                    <a:pt x="10567" y="21546"/>
                    <a:pt x="10656" y="21456"/>
                  </a:cubicBezTo>
                  <a:lnTo>
                    <a:pt x="18511" y="13602"/>
                  </a:lnTo>
                  <a:cubicBezTo>
                    <a:pt x="18600" y="13513"/>
                    <a:pt x="18655" y="13390"/>
                    <a:pt x="18655" y="13255"/>
                  </a:cubicBezTo>
                  <a:cubicBezTo>
                    <a:pt x="18655" y="13119"/>
                    <a:pt x="18599" y="12997"/>
                    <a:pt x="18511" y="12908"/>
                  </a:cubicBezTo>
                  <a:cubicBezTo>
                    <a:pt x="18511" y="12908"/>
                    <a:pt x="8693" y="3090"/>
                    <a:pt x="8693" y="3090"/>
                  </a:cubicBezTo>
                  <a:close/>
                  <a:moveTo>
                    <a:pt x="7855" y="15218"/>
                  </a:moveTo>
                  <a:cubicBezTo>
                    <a:pt x="7855" y="15490"/>
                    <a:pt x="8074" y="15709"/>
                    <a:pt x="8345" y="15709"/>
                  </a:cubicBezTo>
                  <a:cubicBezTo>
                    <a:pt x="8481" y="15709"/>
                    <a:pt x="8604" y="15655"/>
                    <a:pt x="8693" y="15565"/>
                  </a:cubicBezTo>
                  <a:lnTo>
                    <a:pt x="9183" y="15074"/>
                  </a:lnTo>
                  <a:cubicBezTo>
                    <a:pt x="9273" y="14986"/>
                    <a:pt x="9327" y="14863"/>
                    <a:pt x="9327" y="14728"/>
                  </a:cubicBezTo>
                  <a:cubicBezTo>
                    <a:pt x="9327" y="14456"/>
                    <a:pt x="9108" y="14236"/>
                    <a:pt x="8836" y="14236"/>
                  </a:cubicBezTo>
                  <a:cubicBezTo>
                    <a:pt x="8701" y="14236"/>
                    <a:pt x="8578" y="14291"/>
                    <a:pt x="8489" y="14381"/>
                  </a:cubicBezTo>
                  <a:lnTo>
                    <a:pt x="7998" y="14871"/>
                  </a:lnTo>
                  <a:cubicBezTo>
                    <a:pt x="7910" y="14961"/>
                    <a:pt x="7855" y="15083"/>
                    <a:pt x="7855" y="15218"/>
                  </a:cubicBezTo>
                  <a:moveTo>
                    <a:pt x="21456" y="9962"/>
                  </a:moveTo>
                  <a:lnTo>
                    <a:pt x="11638" y="144"/>
                  </a:lnTo>
                  <a:cubicBezTo>
                    <a:pt x="11549" y="55"/>
                    <a:pt x="11427" y="0"/>
                    <a:pt x="11291" y="0"/>
                  </a:cubicBezTo>
                  <a:lnTo>
                    <a:pt x="4418" y="0"/>
                  </a:lnTo>
                  <a:cubicBezTo>
                    <a:pt x="3605" y="0"/>
                    <a:pt x="2945" y="660"/>
                    <a:pt x="2945" y="1473"/>
                  </a:cubicBezTo>
                  <a:cubicBezTo>
                    <a:pt x="2945" y="1744"/>
                    <a:pt x="3165" y="1964"/>
                    <a:pt x="3436" y="1964"/>
                  </a:cubicBezTo>
                  <a:cubicBezTo>
                    <a:pt x="3708" y="1964"/>
                    <a:pt x="3927" y="1744"/>
                    <a:pt x="3927" y="1473"/>
                  </a:cubicBezTo>
                  <a:cubicBezTo>
                    <a:pt x="3927" y="1202"/>
                    <a:pt x="4147" y="982"/>
                    <a:pt x="4418" y="982"/>
                  </a:cubicBezTo>
                  <a:lnTo>
                    <a:pt x="11088" y="982"/>
                  </a:lnTo>
                  <a:lnTo>
                    <a:pt x="20415" y="10310"/>
                  </a:lnTo>
                  <a:lnTo>
                    <a:pt x="19289" y="11435"/>
                  </a:lnTo>
                  <a:cubicBezTo>
                    <a:pt x="19201" y="11524"/>
                    <a:pt x="19145" y="11646"/>
                    <a:pt x="19145" y="11782"/>
                  </a:cubicBezTo>
                  <a:cubicBezTo>
                    <a:pt x="19145" y="12053"/>
                    <a:pt x="19366" y="12273"/>
                    <a:pt x="19636" y="12273"/>
                  </a:cubicBezTo>
                  <a:cubicBezTo>
                    <a:pt x="19772" y="12273"/>
                    <a:pt x="19895" y="12218"/>
                    <a:pt x="19983" y="12129"/>
                  </a:cubicBezTo>
                  <a:lnTo>
                    <a:pt x="21456" y="10656"/>
                  </a:lnTo>
                  <a:cubicBezTo>
                    <a:pt x="21545" y="10567"/>
                    <a:pt x="21600" y="10445"/>
                    <a:pt x="21600" y="10310"/>
                  </a:cubicBezTo>
                  <a:cubicBezTo>
                    <a:pt x="21600" y="10174"/>
                    <a:pt x="21545" y="10051"/>
                    <a:pt x="21456" y="9962"/>
                  </a:cubicBezTo>
                  <a:moveTo>
                    <a:pt x="10309" y="13745"/>
                  </a:moveTo>
                  <a:cubicBezTo>
                    <a:pt x="10445" y="13745"/>
                    <a:pt x="10567" y="13691"/>
                    <a:pt x="10656" y="13602"/>
                  </a:cubicBezTo>
                  <a:lnTo>
                    <a:pt x="11638" y="12620"/>
                  </a:lnTo>
                  <a:cubicBezTo>
                    <a:pt x="11727" y="12531"/>
                    <a:pt x="11782" y="12408"/>
                    <a:pt x="11782" y="12273"/>
                  </a:cubicBezTo>
                  <a:cubicBezTo>
                    <a:pt x="11782" y="12002"/>
                    <a:pt x="11562" y="11782"/>
                    <a:pt x="11291" y="11782"/>
                  </a:cubicBezTo>
                  <a:cubicBezTo>
                    <a:pt x="11156" y="11782"/>
                    <a:pt x="11033" y="11837"/>
                    <a:pt x="10944" y="11926"/>
                  </a:cubicBezTo>
                  <a:lnTo>
                    <a:pt x="9962" y="12908"/>
                  </a:lnTo>
                  <a:cubicBezTo>
                    <a:pt x="9873" y="12997"/>
                    <a:pt x="9818" y="13119"/>
                    <a:pt x="9818" y="13255"/>
                  </a:cubicBezTo>
                  <a:cubicBezTo>
                    <a:pt x="9818" y="13526"/>
                    <a:pt x="10038" y="13745"/>
                    <a:pt x="10309" y="13745"/>
                  </a:cubicBezTo>
                  <a:moveTo>
                    <a:pt x="4418" y="7855"/>
                  </a:moveTo>
                  <a:cubicBezTo>
                    <a:pt x="4147" y="7855"/>
                    <a:pt x="3927" y="7635"/>
                    <a:pt x="3927" y="7364"/>
                  </a:cubicBezTo>
                  <a:cubicBezTo>
                    <a:pt x="3927" y="7093"/>
                    <a:pt x="4147" y="6873"/>
                    <a:pt x="4418" y="6873"/>
                  </a:cubicBezTo>
                  <a:cubicBezTo>
                    <a:pt x="4690" y="6873"/>
                    <a:pt x="4909" y="7093"/>
                    <a:pt x="4909" y="7364"/>
                  </a:cubicBezTo>
                  <a:cubicBezTo>
                    <a:pt x="4909" y="7635"/>
                    <a:pt x="4690" y="7855"/>
                    <a:pt x="4418" y="7855"/>
                  </a:cubicBezTo>
                  <a:moveTo>
                    <a:pt x="4418" y="5891"/>
                  </a:moveTo>
                  <a:cubicBezTo>
                    <a:pt x="3605" y="5891"/>
                    <a:pt x="2945" y="6551"/>
                    <a:pt x="2945" y="7364"/>
                  </a:cubicBezTo>
                  <a:cubicBezTo>
                    <a:pt x="2945" y="8177"/>
                    <a:pt x="3605" y="8837"/>
                    <a:pt x="4418" y="8837"/>
                  </a:cubicBezTo>
                  <a:cubicBezTo>
                    <a:pt x="5232" y="8837"/>
                    <a:pt x="5891" y="8177"/>
                    <a:pt x="5891" y="7364"/>
                  </a:cubicBezTo>
                  <a:cubicBezTo>
                    <a:pt x="5891" y="6551"/>
                    <a:pt x="5232" y="5891"/>
                    <a:pt x="4418" y="5891"/>
                  </a:cubicBezTo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miter lim="400000"/>
            </a:ln>
          </p:spPr>
          <p:txBody>
            <a:bodyPr lIns="14284" tIns="14284" rIns="14284" bIns="14284" anchor="ctr"/>
            <a:lstStyle/>
            <a:p>
              <a:pPr defTabSz="171399" eaLnBrk="1" hangingPunct="1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125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Calibri" charset="0"/>
                <a:cs typeface="Calibri" charset="0"/>
                <a:sym typeface="Gill Sans"/>
              </a:endParaRPr>
            </a:p>
          </p:txBody>
        </p:sp>
        <p:grpSp>
          <p:nvGrpSpPr>
            <p:cNvPr id="20" name="Group 67"/>
            <p:cNvGrpSpPr/>
            <p:nvPr/>
          </p:nvGrpSpPr>
          <p:grpSpPr>
            <a:xfrm rot="21316916">
              <a:off x="5275022" y="2143116"/>
              <a:ext cx="835518" cy="835735"/>
              <a:chOff x="5013110" y="5059616"/>
              <a:chExt cx="3378533" cy="3379413"/>
            </a:xfrm>
          </p:grpSpPr>
          <p:sp>
            <p:nvSpPr>
              <p:cNvPr id="63" name="Oval 68"/>
              <p:cNvSpPr/>
              <p:nvPr/>
            </p:nvSpPr>
            <p:spPr>
              <a:xfrm>
                <a:off x="5013110" y="5059616"/>
                <a:ext cx="3378533" cy="3379413"/>
              </a:xfrm>
              <a:prstGeom prst="ellipse">
                <a:avLst/>
              </a:prstGeom>
              <a:solidFill>
                <a:schemeClr val="bg1">
                  <a:lumMod val="75000"/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64607" tIns="82304" rIns="164607" bIns="82304" rtlCol="0" anchor="ctr"/>
              <a:lstStyle/>
              <a:p>
                <a:pPr algn="ctr"/>
                <a:endParaRPr lang="bg-BG" sz="1400" dirty="0"/>
              </a:p>
            </p:txBody>
          </p:sp>
          <p:sp>
            <p:nvSpPr>
              <p:cNvPr id="64" name="Oval 69"/>
              <p:cNvSpPr/>
              <p:nvPr/>
            </p:nvSpPr>
            <p:spPr>
              <a:xfrm>
                <a:off x="5286107" y="5332685"/>
                <a:ext cx="2832537" cy="283327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64607" tIns="82304" rIns="164607" bIns="82304" rtlCol="0" anchor="ctr"/>
              <a:lstStyle/>
              <a:p>
                <a:pPr algn="ctr"/>
                <a:endParaRPr lang="bg-BG" sz="1400" dirty="0"/>
              </a:p>
            </p:txBody>
          </p:sp>
        </p:grpSp>
        <p:grpSp>
          <p:nvGrpSpPr>
            <p:cNvPr id="21" name="组合 87"/>
            <p:cNvGrpSpPr/>
            <p:nvPr/>
          </p:nvGrpSpPr>
          <p:grpSpPr>
            <a:xfrm>
              <a:off x="3428992" y="2761932"/>
              <a:ext cx="1550185" cy="402508"/>
              <a:chOff x="3600870" y="2643182"/>
              <a:chExt cx="1550185" cy="402508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3600870" y="2643182"/>
                <a:ext cx="1506150" cy="402508"/>
              </a:xfrm>
              <a:prstGeom prst="roundRect">
                <a:avLst>
                  <a:gd name="adj" fmla="val 50000"/>
                </a:avLst>
              </a:prstGeom>
              <a:noFill/>
              <a:ln w="3175">
                <a:solidFill>
                  <a:schemeClr val="accent2"/>
                </a:solidFill>
                <a:prstDash val="sysDash"/>
              </a:ln>
            </p:spPr>
            <p:txBody>
              <a:bodyPr wrap="square" lIns="82304" tIns="41152" rIns="82304" bIns="41152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endParaRPr lang="en-US" sz="1200" dirty="0">
                  <a:cs typeface="Lato Light"/>
                </a:endParaRPr>
              </a:p>
            </p:txBody>
          </p:sp>
          <p:sp>
            <p:nvSpPr>
              <p:cNvPr id="61" name="Rectangle 89"/>
              <p:cNvSpPr/>
              <p:nvPr/>
            </p:nvSpPr>
            <p:spPr>
              <a:xfrm>
                <a:off x="3655629" y="2679772"/>
                <a:ext cx="1495426" cy="329329"/>
              </a:xfrm>
              <a:prstGeom prst="rect">
                <a:avLst/>
              </a:prstGeom>
            </p:spPr>
            <p:txBody>
              <a:bodyPr wrap="none" lIns="82304" tIns="41152" rIns="82304" bIns="41152">
                <a:spAutoFit/>
              </a:bodyPr>
              <a:lstStyle/>
              <a:p>
                <a:r>
                  <a:rPr lang="en-US" sz="1600" b="1" dirty="0" smtClean="0">
                    <a:solidFill>
                      <a:schemeClr val="tx2"/>
                    </a:solidFill>
                    <a:ea typeface="Open Sans Light" panose="020B0306030504020204" pitchFamily="34" charset="0"/>
                    <a:cs typeface="Lato Regular"/>
                  </a:rPr>
                  <a:t>4. Training Data</a:t>
                </a:r>
              </a:p>
            </p:txBody>
          </p:sp>
        </p:grpSp>
        <p:grpSp>
          <p:nvGrpSpPr>
            <p:cNvPr id="22" name="组合 64"/>
            <p:cNvGrpSpPr/>
            <p:nvPr/>
          </p:nvGrpSpPr>
          <p:grpSpPr>
            <a:xfrm>
              <a:off x="5715008" y="1711349"/>
              <a:ext cx="2209806" cy="402508"/>
              <a:chOff x="4231201" y="1211283"/>
              <a:chExt cx="2209806" cy="402508"/>
            </a:xfrm>
          </p:grpSpPr>
          <p:sp>
            <p:nvSpPr>
              <p:cNvPr id="60" name="TextBox 59"/>
              <p:cNvSpPr txBox="1"/>
              <p:nvPr/>
            </p:nvSpPr>
            <p:spPr>
              <a:xfrm>
                <a:off x="4231201" y="1211283"/>
                <a:ext cx="2209806" cy="402508"/>
              </a:xfrm>
              <a:prstGeom prst="roundRect">
                <a:avLst>
                  <a:gd name="adj" fmla="val 50000"/>
                </a:avLst>
              </a:prstGeom>
              <a:noFill/>
              <a:ln w="3175">
                <a:solidFill>
                  <a:schemeClr val="accent2"/>
                </a:solidFill>
                <a:prstDash val="sysDash"/>
              </a:ln>
            </p:spPr>
            <p:txBody>
              <a:bodyPr wrap="square" lIns="82304" tIns="41152" rIns="82304" bIns="41152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endParaRPr lang="en-US" sz="1200" dirty="0">
                  <a:cs typeface="Lato Light"/>
                </a:endParaRPr>
              </a:p>
            </p:txBody>
          </p:sp>
          <p:sp>
            <p:nvSpPr>
              <p:cNvPr id="59" name="Rectangle 89"/>
              <p:cNvSpPr/>
              <p:nvPr/>
            </p:nvSpPr>
            <p:spPr>
              <a:xfrm>
                <a:off x="4390780" y="1247873"/>
                <a:ext cx="2002872" cy="329329"/>
              </a:xfrm>
              <a:prstGeom prst="rect">
                <a:avLst/>
              </a:prstGeom>
            </p:spPr>
            <p:txBody>
              <a:bodyPr wrap="none" lIns="82304" tIns="41152" rIns="82304" bIns="41152">
                <a:spAutoFit/>
              </a:bodyPr>
              <a:lstStyle/>
              <a:p>
                <a:r>
                  <a:rPr lang="en-US" sz="1600" b="1" dirty="0" smtClean="0">
                    <a:solidFill>
                      <a:schemeClr val="tx2"/>
                    </a:solidFill>
                    <a:ea typeface="Open Sans Light" panose="020B0306030504020204" pitchFamily="34" charset="0"/>
                    <a:cs typeface="Lato Regular"/>
                  </a:rPr>
                  <a:t>5. Learning Algorithm</a:t>
                </a:r>
                <a:endParaRPr lang="en-US" sz="1600" b="1" dirty="0">
                  <a:solidFill>
                    <a:schemeClr val="tx2"/>
                  </a:solidFill>
                  <a:ea typeface="Open Sans Light" panose="020B0306030504020204" pitchFamily="34" charset="0"/>
                  <a:cs typeface="Lato Regular"/>
                </a:endParaRPr>
              </a:p>
            </p:txBody>
          </p:sp>
        </p:grpSp>
        <p:grpSp>
          <p:nvGrpSpPr>
            <p:cNvPr id="23" name="组合 88"/>
            <p:cNvGrpSpPr/>
            <p:nvPr/>
          </p:nvGrpSpPr>
          <p:grpSpPr>
            <a:xfrm>
              <a:off x="6619952" y="2761932"/>
              <a:ext cx="1523948" cy="402508"/>
              <a:chOff x="6283516" y="2643182"/>
              <a:chExt cx="1523948" cy="402508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6283516" y="2643182"/>
                <a:ext cx="1523948" cy="402508"/>
              </a:xfrm>
              <a:prstGeom prst="roundRect">
                <a:avLst>
                  <a:gd name="adj" fmla="val 50000"/>
                </a:avLst>
              </a:prstGeom>
              <a:noFill/>
              <a:ln w="3175">
                <a:solidFill>
                  <a:schemeClr val="accent2"/>
                </a:solidFill>
                <a:prstDash val="sysDash"/>
              </a:ln>
            </p:spPr>
            <p:txBody>
              <a:bodyPr wrap="square" lIns="82304" tIns="41152" rIns="82304" bIns="41152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endParaRPr lang="en-US" sz="1200" dirty="0">
                  <a:cs typeface="Lato Light"/>
                </a:endParaRPr>
              </a:p>
            </p:txBody>
          </p:sp>
          <p:sp>
            <p:nvSpPr>
              <p:cNvPr id="57" name="Rectangle 89"/>
              <p:cNvSpPr/>
              <p:nvPr/>
            </p:nvSpPr>
            <p:spPr>
              <a:xfrm>
                <a:off x="6370300" y="2679772"/>
                <a:ext cx="1391936" cy="329329"/>
              </a:xfrm>
              <a:prstGeom prst="rect">
                <a:avLst/>
              </a:prstGeom>
            </p:spPr>
            <p:txBody>
              <a:bodyPr wrap="none" lIns="82304" tIns="41152" rIns="82304" bIns="41152">
                <a:spAutoFit/>
              </a:bodyPr>
              <a:lstStyle/>
              <a:p>
                <a:r>
                  <a:rPr lang="en-US" sz="1600" b="1" dirty="0" smtClean="0">
                    <a:solidFill>
                      <a:schemeClr val="tx2"/>
                    </a:solidFill>
                    <a:ea typeface="Open Sans Light" panose="020B0306030504020204" pitchFamily="34" charset="0"/>
                    <a:cs typeface="Lato Regular"/>
                  </a:rPr>
                  <a:t>6. Train Model</a:t>
                </a:r>
                <a:endParaRPr lang="en-US" sz="1600" b="1" dirty="0">
                  <a:solidFill>
                    <a:schemeClr val="tx2"/>
                  </a:solidFill>
                  <a:ea typeface="Open Sans Light" panose="020B0306030504020204" pitchFamily="34" charset="0"/>
                  <a:cs typeface="Lato Regular"/>
                </a:endParaRPr>
              </a:p>
            </p:txBody>
          </p:sp>
        </p:grpSp>
        <p:grpSp>
          <p:nvGrpSpPr>
            <p:cNvPr id="24" name="组合 85"/>
            <p:cNvGrpSpPr/>
            <p:nvPr/>
          </p:nvGrpSpPr>
          <p:grpSpPr>
            <a:xfrm>
              <a:off x="6048384" y="5419738"/>
              <a:ext cx="1702988" cy="402508"/>
              <a:chOff x="6639608" y="5343538"/>
              <a:chExt cx="1702988" cy="402508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6639608" y="5343538"/>
                <a:ext cx="1536922" cy="402508"/>
              </a:xfrm>
              <a:prstGeom prst="roundRect">
                <a:avLst>
                  <a:gd name="adj" fmla="val 50000"/>
                </a:avLst>
              </a:prstGeom>
              <a:noFill/>
              <a:ln w="3175">
                <a:solidFill>
                  <a:schemeClr val="accent2"/>
                </a:solidFill>
                <a:prstDash val="sysDash"/>
              </a:ln>
            </p:spPr>
            <p:txBody>
              <a:bodyPr wrap="square" lIns="82304" tIns="41152" rIns="82304" bIns="41152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endParaRPr lang="en-US" sz="1200" dirty="0">
                  <a:cs typeface="Lato Light"/>
                </a:endParaRPr>
              </a:p>
            </p:txBody>
          </p:sp>
          <p:sp>
            <p:nvSpPr>
              <p:cNvPr id="55" name="Rectangle 89"/>
              <p:cNvSpPr/>
              <p:nvPr/>
            </p:nvSpPr>
            <p:spPr>
              <a:xfrm>
                <a:off x="6699929" y="5384037"/>
                <a:ext cx="1642667" cy="298551"/>
              </a:xfrm>
              <a:prstGeom prst="rect">
                <a:avLst/>
              </a:prstGeom>
            </p:spPr>
            <p:txBody>
              <a:bodyPr wrap="square" lIns="82304" tIns="41152" rIns="82304" bIns="41152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tx2"/>
                    </a:solidFill>
                    <a:ea typeface="Open Sans Light" panose="020B0306030504020204" pitchFamily="34" charset="0"/>
                    <a:cs typeface="Lato Regular"/>
                  </a:rPr>
                  <a:t>7. Labelled </a:t>
                </a:r>
                <a:endParaRPr lang="en-US" sz="1400" b="1" dirty="0">
                  <a:solidFill>
                    <a:schemeClr val="tx2"/>
                  </a:solidFill>
                  <a:ea typeface="Open Sans Light" panose="020B0306030504020204" pitchFamily="34" charset="0"/>
                  <a:cs typeface="Lato Regular"/>
                </a:endParaRPr>
              </a:p>
            </p:txBody>
          </p:sp>
        </p:grpSp>
        <p:grpSp>
          <p:nvGrpSpPr>
            <p:cNvPr id="25" name="组合 84"/>
            <p:cNvGrpSpPr/>
            <p:nvPr/>
          </p:nvGrpSpPr>
          <p:grpSpPr>
            <a:xfrm>
              <a:off x="3428992" y="5434026"/>
              <a:ext cx="1399758" cy="402508"/>
              <a:chOff x="3600870" y="5357826"/>
              <a:chExt cx="1399758" cy="402508"/>
            </a:xfrm>
          </p:grpSpPr>
          <p:sp>
            <p:nvSpPr>
              <p:cNvPr id="54" name="TextBox 53"/>
              <p:cNvSpPr txBox="1"/>
              <p:nvPr/>
            </p:nvSpPr>
            <p:spPr>
              <a:xfrm>
                <a:off x="3600870" y="5357826"/>
                <a:ext cx="1399758" cy="402508"/>
              </a:xfrm>
              <a:prstGeom prst="roundRect">
                <a:avLst>
                  <a:gd name="adj" fmla="val 50000"/>
                </a:avLst>
              </a:prstGeom>
              <a:noFill/>
              <a:ln w="3175">
                <a:solidFill>
                  <a:schemeClr val="accent2"/>
                </a:solidFill>
                <a:prstDash val="sysDash"/>
              </a:ln>
            </p:spPr>
            <p:txBody>
              <a:bodyPr wrap="square" lIns="82304" tIns="41152" rIns="82304" bIns="41152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endParaRPr lang="en-US" sz="1200" dirty="0">
                  <a:cs typeface="Lato Light"/>
                </a:endParaRPr>
              </a:p>
            </p:txBody>
          </p:sp>
          <p:sp>
            <p:nvSpPr>
              <p:cNvPr id="53" name="Rectangle 89"/>
              <p:cNvSpPr/>
              <p:nvPr/>
            </p:nvSpPr>
            <p:spPr>
              <a:xfrm>
                <a:off x="3800925" y="5394416"/>
                <a:ext cx="1152126" cy="329329"/>
              </a:xfrm>
              <a:prstGeom prst="rect">
                <a:avLst/>
              </a:prstGeom>
            </p:spPr>
            <p:txBody>
              <a:bodyPr wrap="none" lIns="82304" tIns="41152" rIns="82304" bIns="41152">
                <a:spAutoFit/>
              </a:bodyPr>
              <a:lstStyle/>
              <a:p>
                <a:r>
                  <a:rPr lang="en-US" sz="1600" b="1" dirty="0" smtClean="0">
                    <a:solidFill>
                      <a:schemeClr val="tx2"/>
                    </a:solidFill>
                    <a:ea typeface="Open Sans Light" panose="020B0306030504020204" pitchFamily="34" charset="0"/>
                    <a:cs typeface="Lato Regular"/>
                  </a:rPr>
                  <a:t>5. Test Data</a:t>
                </a:r>
                <a:endParaRPr lang="en-US" sz="1600" b="1" dirty="0">
                  <a:solidFill>
                    <a:schemeClr val="tx2"/>
                  </a:solidFill>
                  <a:ea typeface="Open Sans Light" panose="020B0306030504020204" pitchFamily="34" charset="0"/>
                  <a:cs typeface="Lato Regular"/>
                </a:endParaRPr>
              </a:p>
            </p:txBody>
          </p:sp>
        </p:grpSp>
        <p:grpSp>
          <p:nvGrpSpPr>
            <p:cNvPr id="26" name="组合 86"/>
            <p:cNvGrpSpPr/>
            <p:nvPr/>
          </p:nvGrpSpPr>
          <p:grpSpPr>
            <a:xfrm>
              <a:off x="7216869" y="4691433"/>
              <a:ext cx="1899481" cy="402508"/>
              <a:chOff x="8234185" y="4615233"/>
              <a:chExt cx="1899481" cy="402508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8234185" y="4615233"/>
                <a:ext cx="1689460" cy="402508"/>
              </a:xfrm>
              <a:prstGeom prst="roundRect">
                <a:avLst>
                  <a:gd name="adj" fmla="val 50000"/>
                </a:avLst>
              </a:prstGeom>
              <a:noFill/>
              <a:ln w="3175">
                <a:solidFill>
                  <a:schemeClr val="accent2"/>
                </a:solidFill>
                <a:prstDash val="sysDash"/>
              </a:ln>
            </p:spPr>
            <p:txBody>
              <a:bodyPr wrap="square" lIns="82304" tIns="41152" rIns="82304" bIns="41152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endParaRPr lang="en-US" sz="1200" dirty="0">
                  <a:cs typeface="Lato Light"/>
                </a:endParaRPr>
              </a:p>
            </p:txBody>
          </p:sp>
          <p:sp>
            <p:nvSpPr>
              <p:cNvPr id="51" name="Rectangle 89"/>
              <p:cNvSpPr/>
              <p:nvPr/>
            </p:nvSpPr>
            <p:spPr>
              <a:xfrm>
                <a:off x="8295510" y="4705846"/>
                <a:ext cx="1838156" cy="298551"/>
              </a:xfrm>
              <a:prstGeom prst="rect">
                <a:avLst/>
              </a:prstGeom>
            </p:spPr>
            <p:txBody>
              <a:bodyPr wrap="square" lIns="82304" tIns="41152" rIns="82304" bIns="41152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tx2"/>
                    </a:solidFill>
                    <a:ea typeface="Open Sans Light" panose="020B0306030504020204" pitchFamily="34" charset="0"/>
                    <a:cs typeface="Lato Regular"/>
                  </a:rPr>
                  <a:t>8. Evaluate Model</a:t>
                </a:r>
                <a:endParaRPr lang="en-US" sz="1400" b="1" dirty="0">
                  <a:solidFill>
                    <a:schemeClr val="tx2"/>
                  </a:solidFill>
                  <a:ea typeface="Open Sans Light" panose="020B0306030504020204" pitchFamily="34" charset="0"/>
                  <a:cs typeface="Lato Regular"/>
                </a:endParaRPr>
              </a:p>
            </p:txBody>
          </p:sp>
        </p:grpSp>
        <p:sp>
          <p:nvSpPr>
            <p:cNvPr id="27" name="Shape 2896"/>
            <p:cNvSpPr/>
            <p:nvPr/>
          </p:nvSpPr>
          <p:spPr>
            <a:xfrm rot="5400000">
              <a:off x="4097348" y="3321030"/>
              <a:ext cx="214314" cy="547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312" y="5053"/>
                  </a:moveTo>
                  <a:lnTo>
                    <a:pt x="11494" y="144"/>
                  </a:lnTo>
                  <a:cubicBezTo>
                    <a:pt x="11316" y="55"/>
                    <a:pt x="11071" y="0"/>
                    <a:pt x="10800" y="0"/>
                  </a:cubicBezTo>
                  <a:cubicBezTo>
                    <a:pt x="10529" y="0"/>
                    <a:pt x="10284" y="55"/>
                    <a:pt x="10106" y="144"/>
                  </a:cubicBezTo>
                  <a:lnTo>
                    <a:pt x="288" y="5053"/>
                  </a:lnTo>
                  <a:cubicBezTo>
                    <a:pt x="110" y="5142"/>
                    <a:pt x="0" y="5264"/>
                    <a:pt x="0" y="5400"/>
                  </a:cubicBezTo>
                  <a:cubicBezTo>
                    <a:pt x="0" y="5671"/>
                    <a:pt x="440" y="5891"/>
                    <a:pt x="982" y="5891"/>
                  </a:cubicBezTo>
                  <a:cubicBezTo>
                    <a:pt x="1253" y="5891"/>
                    <a:pt x="1498" y="5836"/>
                    <a:pt x="1676" y="5747"/>
                  </a:cubicBezTo>
                  <a:lnTo>
                    <a:pt x="9818" y="1676"/>
                  </a:lnTo>
                  <a:lnTo>
                    <a:pt x="9818" y="21109"/>
                  </a:lnTo>
                  <a:cubicBezTo>
                    <a:pt x="9818" y="21380"/>
                    <a:pt x="10258" y="21600"/>
                    <a:pt x="10800" y="21600"/>
                  </a:cubicBezTo>
                  <a:cubicBezTo>
                    <a:pt x="11342" y="21600"/>
                    <a:pt x="11782" y="21380"/>
                    <a:pt x="11782" y="21109"/>
                  </a:cubicBezTo>
                  <a:lnTo>
                    <a:pt x="11782" y="1676"/>
                  </a:lnTo>
                  <a:lnTo>
                    <a:pt x="19924" y="5747"/>
                  </a:lnTo>
                  <a:cubicBezTo>
                    <a:pt x="20102" y="5836"/>
                    <a:pt x="20347" y="5891"/>
                    <a:pt x="20618" y="5891"/>
                  </a:cubicBezTo>
                  <a:cubicBezTo>
                    <a:pt x="21160" y="5891"/>
                    <a:pt x="21600" y="5671"/>
                    <a:pt x="21600" y="5400"/>
                  </a:cubicBezTo>
                  <a:cubicBezTo>
                    <a:pt x="21600" y="5264"/>
                    <a:pt x="21490" y="5142"/>
                    <a:pt x="21312" y="5053"/>
                  </a:cubicBezTo>
                </a:path>
              </a:pathLst>
            </a:custGeom>
            <a:solidFill>
              <a:schemeClr val="accent2"/>
            </a:solidFill>
            <a:ln w="12700">
              <a:solidFill>
                <a:srgbClr val="C00000"/>
              </a:solidFill>
              <a:miter lim="400000"/>
            </a:ln>
          </p:spPr>
          <p:txBody>
            <a:bodyPr lIns="14284" tIns="14284" rIns="14284" bIns="14284" anchor="ctr"/>
            <a:lstStyle/>
            <a:p>
              <a:pPr defTabSz="171399" eaLnBrk="1" hangingPunct="1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125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Calibri" charset="0"/>
                <a:cs typeface="Calibri" charset="0"/>
                <a:sym typeface="Gill Sans"/>
              </a:endParaRPr>
            </a:p>
          </p:txBody>
        </p:sp>
        <p:sp>
          <p:nvSpPr>
            <p:cNvPr id="28" name="Shape 2896"/>
            <p:cNvSpPr/>
            <p:nvPr/>
          </p:nvSpPr>
          <p:spPr>
            <a:xfrm rot="5400000">
              <a:off x="4097348" y="4691060"/>
              <a:ext cx="214314" cy="547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312" y="5053"/>
                  </a:moveTo>
                  <a:lnTo>
                    <a:pt x="11494" y="144"/>
                  </a:lnTo>
                  <a:cubicBezTo>
                    <a:pt x="11316" y="55"/>
                    <a:pt x="11071" y="0"/>
                    <a:pt x="10800" y="0"/>
                  </a:cubicBezTo>
                  <a:cubicBezTo>
                    <a:pt x="10529" y="0"/>
                    <a:pt x="10284" y="55"/>
                    <a:pt x="10106" y="144"/>
                  </a:cubicBezTo>
                  <a:lnTo>
                    <a:pt x="288" y="5053"/>
                  </a:lnTo>
                  <a:cubicBezTo>
                    <a:pt x="110" y="5142"/>
                    <a:pt x="0" y="5264"/>
                    <a:pt x="0" y="5400"/>
                  </a:cubicBezTo>
                  <a:cubicBezTo>
                    <a:pt x="0" y="5671"/>
                    <a:pt x="440" y="5891"/>
                    <a:pt x="982" y="5891"/>
                  </a:cubicBezTo>
                  <a:cubicBezTo>
                    <a:pt x="1253" y="5891"/>
                    <a:pt x="1498" y="5836"/>
                    <a:pt x="1676" y="5747"/>
                  </a:cubicBezTo>
                  <a:lnTo>
                    <a:pt x="9818" y="1676"/>
                  </a:lnTo>
                  <a:lnTo>
                    <a:pt x="9818" y="21109"/>
                  </a:lnTo>
                  <a:cubicBezTo>
                    <a:pt x="9818" y="21380"/>
                    <a:pt x="10258" y="21600"/>
                    <a:pt x="10800" y="21600"/>
                  </a:cubicBezTo>
                  <a:cubicBezTo>
                    <a:pt x="11342" y="21600"/>
                    <a:pt x="11782" y="21380"/>
                    <a:pt x="11782" y="21109"/>
                  </a:cubicBezTo>
                  <a:lnTo>
                    <a:pt x="11782" y="1676"/>
                  </a:lnTo>
                  <a:lnTo>
                    <a:pt x="19924" y="5747"/>
                  </a:lnTo>
                  <a:cubicBezTo>
                    <a:pt x="20102" y="5836"/>
                    <a:pt x="20347" y="5891"/>
                    <a:pt x="20618" y="5891"/>
                  </a:cubicBezTo>
                  <a:cubicBezTo>
                    <a:pt x="21160" y="5891"/>
                    <a:pt x="21600" y="5671"/>
                    <a:pt x="21600" y="5400"/>
                  </a:cubicBezTo>
                  <a:cubicBezTo>
                    <a:pt x="21600" y="5264"/>
                    <a:pt x="21490" y="5142"/>
                    <a:pt x="21312" y="5053"/>
                  </a:cubicBezTo>
                </a:path>
              </a:pathLst>
            </a:custGeom>
            <a:solidFill>
              <a:schemeClr val="accent2"/>
            </a:solidFill>
            <a:ln w="12700">
              <a:solidFill>
                <a:srgbClr val="C00000"/>
              </a:solidFill>
              <a:miter lim="400000"/>
            </a:ln>
          </p:spPr>
          <p:txBody>
            <a:bodyPr lIns="14284" tIns="14284" rIns="14284" bIns="14284" anchor="ctr"/>
            <a:lstStyle/>
            <a:p>
              <a:pPr defTabSz="171399" eaLnBrk="1" hangingPunct="1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125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Calibri" charset="0"/>
                <a:cs typeface="Calibri" charset="0"/>
                <a:sym typeface="Gill Sans"/>
              </a:endParaRPr>
            </a:p>
          </p:txBody>
        </p:sp>
        <p:sp>
          <p:nvSpPr>
            <p:cNvPr id="29" name="Shape 2896"/>
            <p:cNvSpPr/>
            <p:nvPr/>
          </p:nvSpPr>
          <p:spPr>
            <a:xfrm rot="5400000">
              <a:off x="5667394" y="3321030"/>
              <a:ext cx="214314" cy="547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312" y="5053"/>
                  </a:moveTo>
                  <a:lnTo>
                    <a:pt x="11494" y="144"/>
                  </a:lnTo>
                  <a:cubicBezTo>
                    <a:pt x="11316" y="55"/>
                    <a:pt x="11071" y="0"/>
                    <a:pt x="10800" y="0"/>
                  </a:cubicBezTo>
                  <a:cubicBezTo>
                    <a:pt x="10529" y="0"/>
                    <a:pt x="10284" y="55"/>
                    <a:pt x="10106" y="144"/>
                  </a:cubicBezTo>
                  <a:lnTo>
                    <a:pt x="288" y="5053"/>
                  </a:lnTo>
                  <a:cubicBezTo>
                    <a:pt x="110" y="5142"/>
                    <a:pt x="0" y="5264"/>
                    <a:pt x="0" y="5400"/>
                  </a:cubicBezTo>
                  <a:cubicBezTo>
                    <a:pt x="0" y="5671"/>
                    <a:pt x="440" y="5891"/>
                    <a:pt x="982" y="5891"/>
                  </a:cubicBezTo>
                  <a:cubicBezTo>
                    <a:pt x="1253" y="5891"/>
                    <a:pt x="1498" y="5836"/>
                    <a:pt x="1676" y="5747"/>
                  </a:cubicBezTo>
                  <a:lnTo>
                    <a:pt x="9818" y="1676"/>
                  </a:lnTo>
                  <a:lnTo>
                    <a:pt x="9818" y="21109"/>
                  </a:lnTo>
                  <a:cubicBezTo>
                    <a:pt x="9818" y="21380"/>
                    <a:pt x="10258" y="21600"/>
                    <a:pt x="10800" y="21600"/>
                  </a:cubicBezTo>
                  <a:cubicBezTo>
                    <a:pt x="11342" y="21600"/>
                    <a:pt x="11782" y="21380"/>
                    <a:pt x="11782" y="21109"/>
                  </a:cubicBezTo>
                  <a:lnTo>
                    <a:pt x="11782" y="1676"/>
                  </a:lnTo>
                  <a:lnTo>
                    <a:pt x="19924" y="5747"/>
                  </a:lnTo>
                  <a:cubicBezTo>
                    <a:pt x="20102" y="5836"/>
                    <a:pt x="20347" y="5891"/>
                    <a:pt x="20618" y="5891"/>
                  </a:cubicBezTo>
                  <a:cubicBezTo>
                    <a:pt x="21160" y="5891"/>
                    <a:pt x="21600" y="5671"/>
                    <a:pt x="21600" y="5400"/>
                  </a:cubicBezTo>
                  <a:cubicBezTo>
                    <a:pt x="21600" y="5264"/>
                    <a:pt x="21490" y="5142"/>
                    <a:pt x="21312" y="5053"/>
                  </a:cubicBezTo>
                </a:path>
              </a:pathLst>
            </a:custGeom>
            <a:solidFill>
              <a:schemeClr val="accent2"/>
            </a:solidFill>
            <a:ln w="12700">
              <a:solidFill>
                <a:srgbClr val="C00000"/>
              </a:solidFill>
              <a:miter lim="400000"/>
            </a:ln>
          </p:spPr>
          <p:txBody>
            <a:bodyPr lIns="14284" tIns="14284" rIns="14284" bIns="14284" anchor="ctr"/>
            <a:lstStyle/>
            <a:p>
              <a:pPr defTabSz="171399" eaLnBrk="1" hangingPunct="1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125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Calibri" charset="0"/>
                <a:cs typeface="Calibri" charset="0"/>
                <a:sym typeface="Gill Sans"/>
              </a:endParaRPr>
            </a:p>
          </p:txBody>
        </p:sp>
        <p:sp>
          <p:nvSpPr>
            <p:cNvPr id="30" name="Shape 2896"/>
            <p:cNvSpPr/>
            <p:nvPr/>
          </p:nvSpPr>
          <p:spPr>
            <a:xfrm rot="3180000">
              <a:off x="5547274" y="3905583"/>
              <a:ext cx="163020" cy="723908"/>
            </a:xfrm>
            <a:custGeom>
              <a:avLst/>
              <a:gdLst>
                <a:gd name="connsiteX0" fmla="*/ 21312 w 21600"/>
                <a:gd name="connsiteY0" fmla="*/ 5053 h 21600"/>
                <a:gd name="connsiteX1" fmla="*/ 11494 w 21600"/>
                <a:gd name="connsiteY1" fmla="*/ 144 h 21600"/>
                <a:gd name="connsiteX2" fmla="*/ 10800 w 21600"/>
                <a:gd name="connsiteY2" fmla="*/ 0 h 21600"/>
                <a:gd name="connsiteX3" fmla="*/ 10106 w 21600"/>
                <a:gd name="connsiteY3" fmla="*/ 144 h 21600"/>
                <a:gd name="connsiteX4" fmla="*/ 288 w 21600"/>
                <a:gd name="connsiteY4" fmla="*/ 5053 h 21600"/>
                <a:gd name="connsiteX5" fmla="*/ 0 w 21600"/>
                <a:gd name="connsiteY5" fmla="*/ 5400 h 21600"/>
                <a:gd name="connsiteX6" fmla="*/ 982 w 21600"/>
                <a:gd name="connsiteY6" fmla="*/ 5891 h 21600"/>
                <a:gd name="connsiteX7" fmla="*/ 1676 w 21600"/>
                <a:gd name="connsiteY7" fmla="*/ 5747 h 21600"/>
                <a:gd name="connsiteX8" fmla="*/ 9818 w 21600"/>
                <a:gd name="connsiteY8" fmla="*/ 1676 h 21600"/>
                <a:gd name="connsiteX9" fmla="*/ 9818 w 21600"/>
                <a:gd name="connsiteY9" fmla="*/ 21109 h 21600"/>
                <a:gd name="connsiteX10" fmla="*/ 10800 w 21600"/>
                <a:gd name="connsiteY10" fmla="*/ 21600 h 21600"/>
                <a:gd name="connsiteX11" fmla="*/ 11782 w 21600"/>
                <a:gd name="connsiteY11" fmla="*/ 21109 h 21600"/>
                <a:gd name="connsiteX12" fmla="*/ 11782 w 21600"/>
                <a:gd name="connsiteY12" fmla="*/ 1676 h 21600"/>
                <a:gd name="connsiteX13" fmla="*/ 19924 w 21600"/>
                <a:gd name="connsiteY13" fmla="*/ 5747 h 21600"/>
                <a:gd name="connsiteX14" fmla="*/ 20618 w 21600"/>
                <a:gd name="connsiteY14" fmla="*/ 5891 h 21600"/>
                <a:gd name="connsiteX15" fmla="*/ 21600 w 21600"/>
                <a:gd name="connsiteY15" fmla="*/ 5400 h 21600"/>
                <a:gd name="connsiteX16" fmla="*/ 21312 w 21600"/>
                <a:gd name="connsiteY16" fmla="*/ 5053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0" h="21600" extrusionOk="0">
                  <a:moveTo>
                    <a:pt x="21312" y="5053"/>
                  </a:moveTo>
                  <a:lnTo>
                    <a:pt x="11494" y="144"/>
                  </a:lnTo>
                  <a:cubicBezTo>
                    <a:pt x="11316" y="55"/>
                    <a:pt x="11071" y="0"/>
                    <a:pt x="10800" y="0"/>
                  </a:cubicBezTo>
                  <a:cubicBezTo>
                    <a:pt x="10529" y="0"/>
                    <a:pt x="10284" y="55"/>
                    <a:pt x="10106" y="144"/>
                  </a:cubicBezTo>
                  <a:lnTo>
                    <a:pt x="288" y="5053"/>
                  </a:lnTo>
                  <a:cubicBezTo>
                    <a:pt x="110" y="5142"/>
                    <a:pt x="0" y="5264"/>
                    <a:pt x="0" y="5400"/>
                  </a:cubicBezTo>
                  <a:cubicBezTo>
                    <a:pt x="0" y="5671"/>
                    <a:pt x="440" y="5891"/>
                    <a:pt x="982" y="5891"/>
                  </a:cubicBezTo>
                  <a:cubicBezTo>
                    <a:pt x="1253" y="5891"/>
                    <a:pt x="1498" y="5836"/>
                    <a:pt x="1676" y="5747"/>
                  </a:cubicBezTo>
                  <a:lnTo>
                    <a:pt x="9818" y="1676"/>
                  </a:lnTo>
                  <a:lnTo>
                    <a:pt x="9818" y="21109"/>
                  </a:lnTo>
                  <a:cubicBezTo>
                    <a:pt x="9818" y="21380"/>
                    <a:pt x="10258" y="21600"/>
                    <a:pt x="10800" y="21600"/>
                  </a:cubicBezTo>
                  <a:cubicBezTo>
                    <a:pt x="11342" y="21600"/>
                    <a:pt x="11782" y="21380"/>
                    <a:pt x="11782" y="21109"/>
                  </a:cubicBezTo>
                  <a:lnTo>
                    <a:pt x="11782" y="1676"/>
                  </a:lnTo>
                  <a:lnTo>
                    <a:pt x="19924" y="5747"/>
                  </a:lnTo>
                  <a:cubicBezTo>
                    <a:pt x="20102" y="5836"/>
                    <a:pt x="20347" y="5891"/>
                    <a:pt x="20618" y="5891"/>
                  </a:cubicBezTo>
                  <a:cubicBezTo>
                    <a:pt x="21160" y="5891"/>
                    <a:pt x="21600" y="5671"/>
                    <a:pt x="21600" y="5400"/>
                  </a:cubicBezTo>
                  <a:cubicBezTo>
                    <a:pt x="21600" y="5264"/>
                    <a:pt x="21490" y="5142"/>
                    <a:pt x="21312" y="5053"/>
                  </a:cubicBezTo>
                </a:path>
              </a:pathLst>
            </a:custGeom>
            <a:solidFill>
              <a:schemeClr val="accent2"/>
            </a:solidFill>
            <a:ln w="12700">
              <a:solidFill>
                <a:srgbClr val="C00000"/>
              </a:solidFill>
              <a:miter lim="400000"/>
            </a:ln>
          </p:spPr>
          <p:txBody>
            <a:bodyPr lIns="14284" tIns="14284" rIns="14284" bIns="14284" anchor="ctr"/>
            <a:lstStyle/>
            <a:p>
              <a:pPr defTabSz="171399" eaLnBrk="1" hangingPunct="1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125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Calibri" charset="0"/>
                <a:cs typeface="Calibri" charset="0"/>
                <a:sym typeface="Gill Sans"/>
              </a:endParaRPr>
            </a:p>
          </p:txBody>
        </p:sp>
        <p:sp>
          <p:nvSpPr>
            <p:cNvPr id="31" name="Shape 2896"/>
            <p:cNvSpPr/>
            <p:nvPr/>
          </p:nvSpPr>
          <p:spPr>
            <a:xfrm rot="5400000">
              <a:off x="5627724" y="4659938"/>
              <a:ext cx="214314" cy="547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312" y="5053"/>
                  </a:moveTo>
                  <a:lnTo>
                    <a:pt x="11494" y="144"/>
                  </a:lnTo>
                  <a:cubicBezTo>
                    <a:pt x="11316" y="55"/>
                    <a:pt x="11071" y="0"/>
                    <a:pt x="10800" y="0"/>
                  </a:cubicBezTo>
                  <a:cubicBezTo>
                    <a:pt x="10529" y="0"/>
                    <a:pt x="10284" y="55"/>
                    <a:pt x="10106" y="144"/>
                  </a:cubicBezTo>
                  <a:lnTo>
                    <a:pt x="288" y="5053"/>
                  </a:lnTo>
                  <a:cubicBezTo>
                    <a:pt x="110" y="5142"/>
                    <a:pt x="0" y="5264"/>
                    <a:pt x="0" y="5400"/>
                  </a:cubicBezTo>
                  <a:cubicBezTo>
                    <a:pt x="0" y="5671"/>
                    <a:pt x="440" y="5891"/>
                    <a:pt x="982" y="5891"/>
                  </a:cubicBezTo>
                  <a:cubicBezTo>
                    <a:pt x="1253" y="5891"/>
                    <a:pt x="1498" y="5836"/>
                    <a:pt x="1676" y="5747"/>
                  </a:cubicBezTo>
                  <a:lnTo>
                    <a:pt x="9818" y="1676"/>
                  </a:lnTo>
                  <a:lnTo>
                    <a:pt x="9818" y="21109"/>
                  </a:lnTo>
                  <a:cubicBezTo>
                    <a:pt x="9818" y="21380"/>
                    <a:pt x="10258" y="21600"/>
                    <a:pt x="10800" y="21600"/>
                  </a:cubicBezTo>
                  <a:cubicBezTo>
                    <a:pt x="11342" y="21600"/>
                    <a:pt x="11782" y="21380"/>
                    <a:pt x="11782" y="21109"/>
                  </a:cubicBezTo>
                  <a:lnTo>
                    <a:pt x="11782" y="1676"/>
                  </a:lnTo>
                  <a:lnTo>
                    <a:pt x="19924" y="5747"/>
                  </a:lnTo>
                  <a:cubicBezTo>
                    <a:pt x="20102" y="5836"/>
                    <a:pt x="20347" y="5891"/>
                    <a:pt x="20618" y="5891"/>
                  </a:cubicBezTo>
                  <a:cubicBezTo>
                    <a:pt x="21160" y="5891"/>
                    <a:pt x="21600" y="5671"/>
                    <a:pt x="21600" y="5400"/>
                  </a:cubicBezTo>
                  <a:cubicBezTo>
                    <a:pt x="21600" y="5264"/>
                    <a:pt x="21490" y="5142"/>
                    <a:pt x="21312" y="5053"/>
                  </a:cubicBezTo>
                </a:path>
              </a:pathLst>
            </a:custGeom>
            <a:solidFill>
              <a:schemeClr val="accent2"/>
            </a:solidFill>
            <a:ln w="12700">
              <a:solidFill>
                <a:srgbClr val="C00000"/>
              </a:solidFill>
              <a:miter lim="400000"/>
            </a:ln>
          </p:spPr>
          <p:txBody>
            <a:bodyPr lIns="14284" tIns="14284" rIns="14284" bIns="14284" anchor="ctr"/>
            <a:lstStyle/>
            <a:p>
              <a:pPr defTabSz="171399" eaLnBrk="1" hangingPunct="1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125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Calibri" charset="0"/>
                <a:cs typeface="Calibri" charset="0"/>
                <a:sym typeface="Gill Sans"/>
              </a:endParaRPr>
            </a:p>
          </p:txBody>
        </p:sp>
        <p:sp>
          <p:nvSpPr>
            <p:cNvPr id="32" name="Shape 2896"/>
            <p:cNvSpPr/>
            <p:nvPr/>
          </p:nvSpPr>
          <p:spPr>
            <a:xfrm rot="10800000">
              <a:off x="5627724" y="2946386"/>
              <a:ext cx="214314" cy="547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312" y="5053"/>
                  </a:moveTo>
                  <a:lnTo>
                    <a:pt x="11494" y="144"/>
                  </a:lnTo>
                  <a:cubicBezTo>
                    <a:pt x="11316" y="55"/>
                    <a:pt x="11071" y="0"/>
                    <a:pt x="10800" y="0"/>
                  </a:cubicBezTo>
                  <a:cubicBezTo>
                    <a:pt x="10529" y="0"/>
                    <a:pt x="10284" y="55"/>
                    <a:pt x="10106" y="144"/>
                  </a:cubicBezTo>
                  <a:lnTo>
                    <a:pt x="288" y="5053"/>
                  </a:lnTo>
                  <a:cubicBezTo>
                    <a:pt x="110" y="5142"/>
                    <a:pt x="0" y="5264"/>
                    <a:pt x="0" y="5400"/>
                  </a:cubicBezTo>
                  <a:cubicBezTo>
                    <a:pt x="0" y="5671"/>
                    <a:pt x="440" y="5891"/>
                    <a:pt x="982" y="5891"/>
                  </a:cubicBezTo>
                  <a:cubicBezTo>
                    <a:pt x="1253" y="5891"/>
                    <a:pt x="1498" y="5836"/>
                    <a:pt x="1676" y="5747"/>
                  </a:cubicBezTo>
                  <a:lnTo>
                    <a:pt x="9818" y="1676"/>
                  </a:lnTo>
                  <a:lnTo>
                    <a:pt x="9818" y="21109"/>
                  </a:lnTo>
                  <a:cubicBezTo>
                    <a:pt x="9818" y="21380"/>
                    <a:pt x="10258" y="21600"/>
                    <a:pt x="10800" y="21600"/>
                  </a:cubicBezTo>
                  <a:cubicBezTo>
                    <a:pt x="11342" y="21600"/>
                    <a:pt x="11782" y="21380"/>
                    <a:pt x="11782" y="21109"/>
                  </a:cubicBezTo>
                  <a:lnTo>
                    <a:pt x="11782" y="1676"/>
                  </a:lnTo>
                  <a:lnTo>
                    <a:pt x="19924" y="5747"/>
                  </a:lnTo>
                  <a:cubicBezTo>
                    <a:pt x="20102" y="5836"/>
                    <a:pt x="20347" y="5891"/>
                    <a:pt x="20618" y="5891"/>
                  </a:cubicBezTo>
                  <a:cubicBezTo>
                    <a:pt x="21160" y="5891"/>
                    <a:pt x="21600" y="5671"/>
                    <a:pt x="21600" y="5400"/>
                  </a:cubicBezTo>
                  <a:cubicBezTo>
                    <a:pt x="21600" y="5264"/>
                    <a:pt x="21490" y="5142"/>
                    <a:pt x="21312" y="5053"/>
                  </a:cubicBezTo>
                </a:path>
              </a:pathLst>
            </a:custGeom>
            <a:solidFill>
              <a:schemeClr val="accent2"/>
            </a:solidFill>
            <a:ln w="12700">
              <a:solidFill>
                <a:srgbClr val="C00000"/>
              </a:solidFill>
              <a:miter lim="400000"/>
            </a:ln>
          </p:spPr>
          <p:txBody>
            <a:bodyPr lIns="14284" tIns="14284" rIns="14284" bIns="14284" anchor="ctr"/>
            <a:lstStyle/>
            <a:p>
              <a:pPr defTabSz="171399" eaLnBrk="1" hangingPunct="1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125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Calibri" charset="0"/>
                <a:cs typeface="Calibri" charset="0"/>
                <a:sym typeface="Gill Sans"/>
              </a:endParaRPr>
            </a:p>
          </p:txBody>
        </p:sp>
        <p:cxnSp>
          <p:nvCxnSpPr>
            <p:cNvPr id="33" name="直接连接符 91"/>
            <p:cNvCxnSpPr/>
            <p:nvPr/>
          </p:nvCxnSpPr>
          <p:spPr>
            <a:xfrm rot="5400000">
              <a:off x="3253000" y="4278096"/>
              <a:ext cx="1368000" cy="1588"/>
            </a:xfrm>
            <a:prstGeom prst="line">
              <a:avLst/>
            </a:prstGeom>
            <a:solidFill>
              <a:schemeClr val="accent2"/>
            </a:solidFill>
            <a:ln w="31750">
              <a:solidFill>
                <a:srgbClr val="C00000"/>
              </a:solidFill>
              <a:miter lim="400000"/>
            </a:ln>
          </p:spPr>
        </p:cxnSp>
        <p:sp>
          <p:nvSpPr>
            <p:cNvPr id="34" name="Shape 2896"/>
            <p:cNvSpPr/>
            <p:nvPr/>
          </p:nvSpPr>
          <p:spPr>
            <a:xfrm rot="7380000">
              <a:off x="7248732" y="3552096"/>
              <a:ext cx="231155" cy="519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312" y="5053"/>
                  </a:moveTo>
                  <a:lnTo>
                    <a:pt x="11494" y="144"/>
                  </a:lnTo>
                  <a:cubicBezTo>
                    <a:pt x="11316" y="55"/>
                    <a:pt x="11071" y="0"/>
                    <a:pt x="10800" y="0"/>
                  </a:cubicBezTo>
                  <a:cubicBezTo>
                    <a:pt x="10529" y="0"/>
                    <a:pt x="10284" y="55"/>
                    <a:pt x="10106" y="144"/>
                  </a:cubicBezTo>
                  <a:lnTo>
                    <a:pt x="288" y="5053"/>
                  </a:lnTo>
                  <a:cubicBezTo>
                    <a:pt x="110" y="5142"/>
                    <a:pt x="0" y="5264"/>
                    <a:pt x="0" y="5400"/>
                  </a:cubicBezTo>
                  <a:cubicBezTo>
                    <a:pt x="0" y="5671"/>
                    <a:pt x="440" y="5891"/>
                    <a:pt x="982" y="5891"/>
                  </a:cubicBezTo>
                  <a:cubicBezTo>
                    <a:pt x="1253" y="5891"/>
                    <a:pt x="1498" y="5836"/>
                    <a:pt x="1676" y="5747"/>
                  </a:cubicBezTo>
                  <a:lnTo>
                    <a:pt x="9818" y="1676"/>
                  </a:lnTo>
                  <a:lnTo>
                    <a:pt x="9818" y="21109"/>
                  </a:lnTo>
                  <a:cubicBezTo>
                    <a:pt x="9818" y="21380"/>
                    <a:pt x="10258" y="21600"/>
                    <a:pt x="10800" y="21600"/>
                  </a:cubicBezTo>
                  <a:cubicBezTo>
                    <a:pt x="11342" y="21600"/>
                    <a:pt x="11782" y="21380"/>
                    <a:pt x="11782" y="21109"/>
                  </a:cubicBezTo>
                  <a:lnTo>
                    <a:pt x="11782" y="1676"/>
                  </a:lnTo>
                  <a:lnTo>
                    <a:pt x="19924" y="5747"/>
                  </a:lnTo>
                  <a:cubicBezTo>
                    <a:pt x="20102" y="5836"/>
                    <a:pt x="20347" y="5891"/>
                    <a:pt x="20618" y="5891"/>
                  </a:cubicBezTo>
                  <a:cubicBezTo>
                    <a:pt x="21160" y="5891"/>
                    <a:pt x="21600" y="5671"/>
                    <a:pt x="21600" y="5400"/>
                  </a:cubicBezTo>
                  <a:cubicBezTo>
                    <a:pt x="21600" y="5264"/>
                    <a:pt x="21490" y="5142"/>
                    <a:pt x="21312" y="5053"/>
                  </a:cubicBezTo>
                </a:path>
              </a:pathLst>
            </a:custGeom>
            <a:solidFill>
              <a:schemeClr val="accent2"/>
            </a:solidFill>
            <a:ln w="12700">
              <a:solidFill>
                <a:srgbClr val="C00000"/>
              </a:solidFill>
              <a:miter lim="400000"/>
            </a:ln>
          </p:spPr>
          <p:txBody>
            <a:bodyPr lIns="14284" tIns="14284" rIns="14284" bIns="14284" anchor="ctr"/>
            <a:lstStyle/>
            <a:p>
              <a:pPr defTabSz="171399" eaLnBrk="1" hangingPunct="1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125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Calibri" charset="0"/>
                <a:cs typeface="Calibri" charset="0"/>
                <a:sym typeface="Gill Sans"/>
              </a:endParaRPr>
            </a:p>
          </p:txBody>
        </p:sp>
        <p:sp>
          <p:nvSpPr>
            <p:cNvPr id="35" name="椭圆 97"/>
            <p:cNvSpPr/>
            <p:nvPr/>
          </p:nvSpPr>
          <p:spPr>
            <a:xfrm>
              <a:off x="4690381" y="5331649"/>
              <a:ext cx="142876" cy="142876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F8F8F8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noAutofit/>
            </a:bodyPr>
            <a:lstStyle/>
            <a:p>
              <a:pPr algn="ctr"/>
              <a:endParaRPr lang="zh-CN" altLang="en-US" sz="14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椭圆 98"/>
            <p:cNvSpPr/>
            <p:nvPr/>
          </p:nvSpPr>
          <p:spPr>
            <a:xfrm>
              <a:off x="8383716" y="4050189"/>
              <a:ext cx="142876" cy="142876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rgbClr val="F8F8F8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noAutofit/>
            </a:bodyPr>
            <a:lstStyle/>
            <a:p>
              <a:pPr algn="ctr"/>
              <a:endParaRPr lang="zh-CN" altLang="en-US" sz="14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椭圆 99"/>
            <p:cNvSpPr/>
            <p:nvPr/>
          </p:nvSpPr>
          <p:spPr>
            <a:xfrm>
              <a:off x="6904443" y="5101304"/>
              <a:ext cx="142876" cy="142876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rgbClr val="F8F8F8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noAutofit/>
            </a:bodyPr>
            <a:lstStyle/>
            <a:p>
              <a:pPr algn="ctr"/>
              <a:endParaRPr lang="zh-CN" altLang="en-US" sz="14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椭圆 100"/>
            <p:cNvSpPr/>
            <p:nvPr/>
          </p:nvSpPr>
          <p:spPr>
            <a:xfrm>
              <a:off x="4690381" y="3096847"/>
              <a:ext cx="142876" cy="142876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F8F8F8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noAutofit/>
            </a:bodyPr>
            <a:lstStyle/>
            <a:p>
              <a:pPr algn="ctr"/>
              <a:endParaRPr lang="zh-CN" altLang="en-US" sz="14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椭圆 101"/>
            <p:cNvSpPr/>
            <p:nvPr/>
          </p:nvSpPr>
          <p:spPr>
            <a:xfrm>
              <a:off x="6572264" y="3096847"/>
              <a:ext cx="142876" cy="142876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rgbClr val="F8F8F8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noAutofit/>
            </a:bodyPr>
            <a:lstStyle/>
            <a:p>
              <a:pPr algn="ctr"/>
              <a:endParaRPr lang="zh-CN" altLang="en-US" sz="14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椭圆 102"/>
            <p:cNvSpPr/>
            <p:nvPr/>
          </p:nvSpPr>
          <p:spPr>
            <a:xfrm>
              <a:off x="2374693" y="3785616"/>
              <a:ext cx="142876" cy="142876"/>
            </a:xfrm>
            <a:prstGeom prst="ellipse">
              <a:avLst/>
            </a:prstGeom>
            <a:solidFill>
              <a:srgbClr val="0070C0"/>
            </a:solidFill>
            <a:ln w="19050">
              <a:solidFill>
                <a:srgbClr val="F8F8F8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noAutofit/>
            </a:bodyPr>
            <a:lstStyle/>
            <a:p>
              <a:pPr algn="ctr"/>
              <a:endParaRPr lang="zh-CN" altLang="en-US" sz="14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Shape 2696"/>
            <p:cNvSpPr/>
            <p:nvPr/>
          </p:nvSpPr>
          <p:spPr>
            <a:xfrm>
              <a:off x="2281221" y="4114805"/>
              <a:ext cx="357190" cy="357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764" y="19636"/>
                  </a:moveTo>
                  <a:cubicBezTo>
                    <a:pt x="12764" y="20178"/>
                    <a:pt x="12324" y="20618"/>
                    <a:pt x="11782" y="20618"/>
                  </a:cubicBezTo>
                  <a:lnTo>
                    <a:pt x="9818" y="20618"/>
                  </a:lnTo>
                  <a:cubicBezTo>
                    <a:pt x="9276" y="20618"/>
                    <a:pt x="8836" y="20178"/>
                    <a:pt x="8836" y="19636"/>
                  </a:cubicBezTo>
                  <a:lnTo>
                    <a:pt x="8836" y="17673"/>
                  </a:lnTo>
                  <a:cubicBezTo>
                    <a:pt x="8836" y="17131"/>
                    <a:pt x="9276" y="16691"/>
                    <a:pt x="9818" y="16691"/>
                  </a:cubicBezTo>
                  <a:lnTo>
                    <a:pt x="11782" y="16691"/>
                  </a:lnTo>
                  <a:cubicBezTo>
                    <a:pt x="12324" y="16691"/>
                    <a:pt x="12764" y="17131"/>
                    <a:pt x="12764" y="17673"/>
                  </a:cubicBezTo>
                  <a:cubicBezTo>
                    <a:pt x="12764" y="17673"/>
                    <a:pt x="12764" y="19636"/>
                    <a:pt x="12764" y="19636"/>
                  </a:cubicBezTo>
                  <a:close/>
                  <a:moveTo>
                    <a:pt x="11782" y="15709"/>
                  </a:moveTo>
                  <a:lnTo>
                    <a:pt x="9818" y="15709"/>
                  </a:lnTo>
                  <a:cubicBezTo>
                    <a:pt x="8734" y="15709"/>
                    <a:pt x="7855" y="16588"/>
                    <a:pt x="7855" y="17673"/>
                  </a:cubicBezTo>
                  <a:lnTo>
                    <a:pt x="7855" y="19636"/>
                  </a:lnTo>
                  <a:cubicBezTo>
                    <a:pt x="7855" y="20721"/>
                    <a:pt x="8734" y="21600"/>
                    <a:pt x="9818" y="21600"/>
                  </a:cubicBezTo>
                  <a:lnTo>
                    <a:pt x="11782" y="21600"/>
                  </a:lnTo>
                  <a:cubicBezTo>
                    <a:pt x="12866" y="21600"/>
                    <a:pt x="13745" y="20721"/>
                    <a:pt x="13745" y="19636"/>
                  </a:cubicBezTo>
                  <a:lnTo>
                    <a:pt x="13745" y="17673"/>
                  </a:lnTo>
                  <a:cubicBezTo>
                    <a:pt x="13745" y="16588"/>
                    <a:pt x="12866" y="15709"/>
                    <a:pt x="11782" y="15709"/>
                  </a:cubicBezTo>
                  <a:moveTo>
                    <a:pt x="20618" y="19636"/>
                  </a:moveTo>
                  <a:cubicBezTo>
                    <a:pt x="20618" y="20178"/>
                    <a:pt x="20178" y="20618"/>
                    <a:pt x="19636" y="20618"/>
                  </a:cubicBezTo>
                  <a:lnTo>
                    <a:pt x="17673" y="20618"/>
                  </a:lnTo>
                  <a:cubicBezTo>
                    <a:pt x="17131" y="20618"/>
                    <a:pt x="16691" y="20178"/>
                    <a:pt x="16691" y="19636"/>
                  </a:cubicBezTo>
                  <a:lnTo>
                    <a:pt x="16691" y="17673"/>
                  </a:lnTo>
                  <a:cubicBezTo>
                    <a:pt x="16691" y="17131"/>
                    <a:pt x="17131" y="16691"/>
                    <a:pt x="17673" y="16691"/>
                  </a:cubicBezTo>
                  <a:lnTo>
                    <a:pt x="19636" y="16691"/>
                  </a:lnTo>
                  <a:cubicBezTo>
                    <a:pt x="20178" y="16691"/>
                    <a:pt x="20618" y="17131"/>
                    <a:pt x="20618" y="17673"/>
                  </a:cubicBezTo>
                  <a:cubicBezTo>
                    <a:pt x="20618" y="17673"/>
                    <a:pt x="20618" y="19636"/>
                    <a:pt x="20618" y="19636"/>
                  </a:cubicBezTo>
                  <a:close/>
                  <a:moveTo>
                    <a:pt x="19636" y="15709"/>
                  </a:moveTo>
                  <a:lnTo>
                    <a:pt x="17673" y="15709"/>
                  </a:lnTo>
                  <a:cubicBezTo>
                    <a:pt x="16588" y="15709"/>
                    <a:pt x="15709" y="16588"/>
                    <a:pt x="15709" y="17673"/>
                  </a:cubicBezTo>
                  <a:lnTo>
                    <a:pt x="15709" y="19636"/>
                  </a:lnTo>
                  <a:cubicBezTo>
                    <a:pt x="15709" y="20721"/>
                    <a:pt x="16588" y="21600"/>
                    <a:pt x="17673" y="21600"/>
                  </a:cubicBezTo>
                  <a:lnTo>
                    <a:pt x="19636" y="21600"/>
                  </a:lnTo>
                  <a:cubicBezTo>
                    <a:pt x="20721" y="21600"/>
                    <a:pt x="21600" y="20721"/>
                    <a:pt x="21600" y="19636"/>
                  </a:cubicBezTo>
                  <a:lnTo>
                    <a:pt x="21600" y="17673"/>
                  </a:lnTo>
                  <a:cubicBezTo>
                    <a:pt x="21600" y="16588"/>
                    <a:pt x="20721" y="15709"/>
                    <a:pt x="19636" y="15709"/>
                  </a:cubicBezTo>
                  <a:moveTo>
                    <a:pt x="4909" y="19636"/>
                  </a:moveTo>
                  <a:cubicBezTo>
                    <a:pt x="4909" y="20178"/>
                    <a:pt x="4469" y="20618"/>
                    <a:pt x="3927" y="20618"/>
                  </a:cubicBez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7673"/>
                  </a:lnTo>
                  <a:cubicBezTo>
                    <a:pt x="982" y="17131"/>
                    <a:pt x="1422" y="16691"/>
                    <a:pt x="1964" y="16691"/>
                  </a:cubicBezTo>
                  <a:lnTo>
                    <a:pt x="3927" y="16691"/>
                  </a:lnTo>
                  <a:cubicBezTo>
                    <a:pt x="4469" y="16691"/>
                    <a:pt x="4909" y="17131"/>
                    <a:pt x="4909" y="17673"/>
                  </a:cubicBezTo>
                  <a:cubicBezTo>
                    <a:pt x="4909" y="17673"/>
                    <a:pt x="4909" y="19636"/>
                    <a:pt x="4909" y="19636"/>
                  </a:cubicBezTo>
                  <a:close/>
                  <a:moveTo>
                    <a:pt x="3927" y="15709"/>
                  </a:moveTo>
                  <a:lnTo>
                    <a:pt x="1964" y="15709"/>
                  </a:lnTo>
                  <a:cubicBezTo>
                    <a:pt x="879" y="15709"/>
                    <a:pt x="0" y="16588"/>
                    <a:pt x="0" y="17673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3927" y="21600"/>
                  </a:lnTo>
                  <a:cubicBezTo>
                    <a:pt x="5012" y="21600"/>
                    <a:pt x="5891" y="20721"/>
                    <a:pt x="5891" y="19636"/>
                  </a:cubicBezTo>
                  <a:lnTo>
                    <a:pt x="5891" y="17673"/>
                  </a:lnTo>
                  <a:cubicBezTo>
                    <a:pt x="5891" y="16588"/>
                    <a:pt x="5012" y="15709"/>
                    <a:pt x="3927" y="15709"/>
                  </a:cubicBezTo>
                  <a:moveTo>
                    <a:pt x="2945" y="14727"/>
                  </a:moveTo>
                  <a:cubicBezTo>
                    <a:pt x="3217" y="14727"/>
                    <a:pt x="3436" y="14507"/>
                    <a:pt x="3436" y="14236"/>
                  </a:cubicBezTo>
                  <a:lnTo>
                    <a:pt x="3436" y="10800"/>
                  </a:lnTo>
                  <a:lnTo>
                    <a:pt x="10309" y="10800"/>
                  </a:lnTo>
                  <a:lnTo>
                    <a:pt x="10309" y="14236"/>
                  </a:lnTo>
                  <a:cubicBezTo>
                    <a:pt x="10309" y="14507"/>
                    <a:pt x="10529" y="14727"/>
                    <a:pt x="10800" y="14727"/>
                  </a:cubicBezTo>
                  <a:cubicBezTo>
                    <a:pt x="11071" y="14727"/>
                    <a:pt x="11291" y="14507"/>
                    <a:pt x="11291" y="14236"/>
                  </a:cubicBezTo>
                  <a:lnTo>
                    <a:pt x="11291" y="10800"/>
                  </a:lnTo>
                  <a:lnTo>
                    <a:pt x="18164" y="10800"/>
                  </a:lnTo>
                  <a:lnTo>
                    <a:pt x="18164" y="14236"/>
                  </a:lnTo>
                  <a:cubicBezTo>
                    <a:pt x="18164" y="14507"/>
                    <a:pt x="18384" y="14727"/>
                    <a:pt x="18655" y="14727"/>
                  </a:cubicBezTo>
                  <a:cubicBezTo>
                    <a:pt x="18926" y="14727"/>
                    <a:pt x="19145" y="14507"/>
                    <a:pt x="19145" y="14236"/>
                  </a:cubicBezTo>
                  <a:lnTo>
                    <a:pt x="19145" y="10309"/>
                  </a:lnTo>
                  <a:cubicBezTo>
                    <a:pt x="19145" y="10038"/>
                    <a:pt x="18926" y="9818"/>
                    <a:pt x="18655" y="9818"/>
                  </a:cubicBezTo>
                  <a:lnTo>
                    <a:pt x="11291" y="9818"/>
                  </a:lnTo>
                  <a:lnTo>
                    <a:pt x="11291" y="7364"/>
                  </a:lnTo>
                  <a:cubicBezTo>
                    <a:pt x="11291" y="7093"/>
                    <a:pt x="11071" y="6873"/>
                    <a:pt x="10800" y="6873"/>
                  </a:cubicBezTo>
                  <a:cubicBezTo>
                    <a:pt x="10529" y="6873"/>
                    <a:pt x="10309" y="7093"/>
                    <a:pt x="10309" y="7364"/>
                  </a:cubicBezTo>
                  <a:lnTo>
                    <a:pt x="10309" y="9818"/>
                  </a:lnTo>
                  <a:lnTo>
                    <a:pt x="2945" y="9818"/>
                  </a:lnTo>
                  <a:cubicBezTo>
                    <a:pt x="2674" y="9818"/>
                    <a:pt x="2455" y="10038"/>
                    <a:pt x="2455" y="10309"/>
                  </a:cubicBezTo>
                  <a:lnTo>
                    <a:pt x="2455" y="14236"/>
                  </a:lnTo>
                  <a:cubicBezTo>
                    <a:pt x="2455" y="14507"/>
                    <a:pt x="2674" y="14727"/>
                    <a:pt x="2945" y="14727"/>
                  </a:cubicBezTo>
                  <a:moveTo>
                    <a:pt x="8836" y="1964"/>
                  </a:moveTo>
                  <a:cubicBezTo>
                    <a:pt x="8836" y="1422"/>
                    <a:pt x="9276" y="982"/>
                    <a:pt x="9818" y="982"/>
                  </a:cubicBezTo>
                  <a:lnTo>
                    <a:pt x="11782" y="982"/>
                  </a:lnTo>
                  <a:cubicBezTo>
                    <a:pt x="12324" y="982"/>
                    <a:pt x="12764" y="1422"/>
                    <a:pt x="12764" y="1964"/>
                  </a:cubicBezTo>
                  <a:lnTo>
                    <a:pt x="12764" y="3927"/>
                  </a:lnTo>
                  <a:cubicBezTo>
                    <a:pt x="12764" y="4469"/>
                    <a:pt x="12324" y="4909"/>
                    <a:pt x="11782" y="4909"/>
                  </a:cubicBezTo>
                  <a:lnTo>
                    <a:pt x="9818" y="4909"/>
                  </a:lnTo>
                  <a:cubicBezTo>
                    <a:pt x="9276" y="4909"/>
                    <a:pt x="8836" y="4469"/>
                    <a:pt x="8836" y="3927"/>
                  </a:cubicBezTo>
                  <a:cubicBezTo>
                    <a:pt x="8836" y="3927"/>
                    <a:pt x="8836" y="1964"/>
                    <a:pt x="8836" y="1964"/>
                  </a:cubicBezTo>
                  <a:close/>
                  <a:moveTo>
                    <a:pt x="9818" y="5891"/>
                  </a:moveTo>
                  <a:lnTo>
                    <a:pt x="11782" y="5891"/>
                  </a:lnTo>
                  <a:cubicBezTo>
                    <a:pt x="12866" y="5891"/>
                    <a:pt x="13745" y="5012"/>
                    <a:pt x="13745" y="3927"/>
                  </a:cubicBezTo>
                  <a:lnTo>
                    <a:pt x="13745" y="1964"/>
                  </a:lnTo>
                  <a:cubicBezTo>
                    <a:pt x="13745" y="879"/>
                    <a:pt x="12866" y="0"/>
                    <a:pt x="11782" y="0"/>
                  </a:cubicBezTo>
                  <a:lnTo>
                    <a:pt x="9818" y="0"/>
                  </a:lnTo>
                  <a:cubicBezTo>
                    <a:pt x="8734" y="0"/>
                    <a:pt x="7855" y="879"/>
                    <a:pt x="7855" y="1964"/>
                  </a:cubicBezTo>
                  <a:lnTo>
                    <a:pt x="7855" y="3927"/>
                  </a:lnTo>
                  <a:cubicBezTo>
                    <a:pt x="7855" y="5012"/>
                    <a:pt x="8734" y="5891"/>
                    <a:pt x="9818" y="5891"/>
                  </a:cubicBezTo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miter lim="400000"/>
            </a:ln>
          </p:spPr>
          <p:txBody>
            <a:bodyPr lIns="14284" tIns="14284" rIns="14284" bIns="14284" anchor="ctr"/>
            <a:lstStyle/>
            <a:p>
              <a:pPr defTabSz="171399" eaLnBrk="1" hangingPunct="1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125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Calibri" charset="0"/>
                <a:cs typeface="Calibri" charset="0"/>
                <a:sym typeface="Gill Sans"/>
              </a:endParaRPr>
            </a:p>
          </p:txBody>
        </p:sp>
        <p:sp>
          <p:nvSpPr>
            <p:cNvPr id="42" name="Shape 2786"/>
            <p:cNvSpPr/>
            <p:nvPr/>
          </p:nvSpPr>
          <p:spPr>
            <a:xfrm>
              <a:off x="4738688" y="3400425"/>
              <a:ext cx="392909" cy="357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9" h="20458" extrusionOk="0">
                  <a:moveTo>
                    <a:pt x="8629" y="9718"/>
                  </a:moveTo>
                  <a:cubicBezTo>
                    <a:pt x="8364" y="9718"/>
                    <a:pt x="8150" y="9946"/>
                    <a:pt x="8150" y="10229"/>
                  </a:cubicBezTo>
                  <a:cubicBezTo>
                    <a:pt x="8150" y="10512"/>
                    <a:pt x="8364" y="10740"/>
                    <a:pt x="8629" y="10740"/>
                  </a:cubicBezTo>
                  <a:cubicBezTo>
                    <a:pt x="8894" y="10740"/>
                    <a:pt x="9109" y="10512"/>
                    <a:pt x="9109" y="10229"/>
                  </a:cubicBezTo>
                  <a:cubicBezTo>
                    <a:pt x="9109" y="9946"/>
                    <a:pt x="8894" y="9718"/>
                    <a:pt x="8629" y="9718"/>
                  </a:cubicBezTo>
                  <a:moveTo>
                    <a:pt x="19841" y="17227"/>
                  </a:moveTo>
                  <a:cubicBezTo>
                    <a:pt x="18962" y="17974"/>
                    <a:pt x="18122" y="17900"/>
                    <a:pt x="18122" y="17900"/>
                  </a:cubicBezTo>
                  <a:cubicBezTo>
                    <a:pt x="17681" y="17900"/>
                    <a:pt x="16277" y="16919"/>
                    <a:pt x="9448" y="11852"/>
                  </a:cubicBezTo>
                  <a:lnTo>
                    <a:pt x="10866" y="10844"/>
                  </a:lnTo>
                  <a:cubicBezTo>
                    <a:pt x="10866" y="10844"/>
                    <a:pt x="19841" y="17227"/>
                    <a:pt x="19841" y="17227"/>
                  </a:cubicBezTo>
                  <a:close/>
                  <a:moveTo>
                    <a:pt x="6661" y="12605"/>
                  </a:moveTo>
                  <a:cubicBezTo>
                    <a:pt x="6010" y="12349"/>
                    <a:pt x="5264" y="12239"/>
                    <a:pt x="4521" y="12267"/>
                  </a:cubicBezTo>
                  <a:cubicBezTo>
                    <a:pt x="15686" y="3965"/>
                    <a:pt x="17591" y="2558"/>
                    <a:pt x="18122" y="2558"/>
                  </a:cubicBezTo>
                  <a:cubicBezTo>
                    <a:pt x="18122" y="2558"/>
                    <a:pt x="18962" y="2484"/>
                    <a:pt x="19841" y="3231"/>
                  </a:cubicBezTo>
                  <a:cubicBezTo>
                    <a:pt x="19841" y="3231"/>
                    <a:pt x="6661" y="12605"/>
                    <a:pt x="6661" y="12605"/>
                  </a:cubicBezTo>
                  <a:close/>
                  <a:moveTo>
                    <a:pt x="5586" y="19031"/>
                  </a:moveTo>
                  <a:cubicBezTo>
                    <a:pt x="4111" y="19863"/>
                    <a:pt x="2224" y="19369"/>
                    <a:pt x="1372" y="17927"/>
                  </a:cubicBezTo>
                  <a:cubicBezTo>
                    <a:pt x="520" y="16485"/>
                    <a:pt x="1026" y="14640"/>
                    <a:pt x="2501" y="13808"/>
                  </a:cubicBezTo>
                  <a:cubicBezTo>
                    <a:pt x="3977" y="12975"/>
                    <a:pt x="6532" y="13092"/>
                    <a:pt x="7383" y="14534"/>
                  </a:cubicBezTo>
                  <a:cubicBezTo>
                    <a:pt x="8235" y="15977"/>
                    <a:pt x="7062" y="18198"/>
                    <a:pt x="5586" y="19031"/>
                  </a:cubicBezTo>
                  <a:moveTo>
                    <a:pt x="4521" y="8191"/>
                  </a:moveTo>
                  <a:cubicBezTo>
                    <a:pt x="5264" y="8219"/>
                    <a:pt x="6010" y="8109"/>
                    <a:pt x="6661" y="7853"/>
                  </a:cubicBezTo>
                  <a:lnTo>
                    <a:pt x="7765" y="8638"/>
                  </a:lnTo>
                  <a:cubicBezTo>
                    <a:pt x="7345" y="8950"/>
                    <a:pt x="6901" y="9281"/>
                    <a:pt x="6443" y="9621"/>
                  </a:cubicBezTo>
                  <a:cubicBezTo>
                    <a:pt x="5833" y="9167"/>
                    <a:pt x="5200" y="8696"/>
                    <a:pt x="4521" y="8191"/>
                  </a:cubicBezTo>
                  <a:moveTo>
                    <a:pt x="2501" y="6650"/>
                  </a:moveTo>
                  <a:cubicBezTo>
                    <a:pt x="1026" y="5818"/>
                    <a:pt x="520" y="3973"/>
                    <a:pt x="1372" y="2531"/>
                  </a:cubicBezTo>
                  <a:cubicBezTo>
                    <a:pt x="2224" y="1089"/>
                    <a:pt x="4111" y="595"/>
                    <a:pt x="5586" y="1427"/>
                  </a:cubicBezTo>
                  <a:cubicBezTo>
                    <a:pt x="7062" y="2260"/>
                    <a:pt x="8235" y="4481"/>
                    <a:pt x="7383" y="5924"/>
                  </a:cubicBezTo>
                  <a:cubicBezTo>
                    <a:pt x="6532" y="7366"/>
                    <a:pt x="3977" y="7483"/>
                    <a:pt x="2501" y="6650"/>
                  </a:cubicBezTo>
                  <a:moveTo>
                    <a:pt x="21079" y="3580"/>
                  </a:moveTo>
                  <a:cubicBezTo>
                    <a:pt x="21079" y="2451"/>
                    <a:pt x="19262" y="1535"/>
                    <a:pt x="18203" y="1535"/>
                  </a:cubicBezTo>
                  <a:lnTo>
                    <a:pt x="18122" y="1535"/>
                  </a:lnTo>
                  <a:cubicBezTo>
                    <a:pt x="17404" y="1535"/>
                    <a:pt x="17139" y="1673"/>
                    <a:pt x="8610" y="8009"/>
                  </a:cubicBezTo>
                  <a:lnTo>
                    <a:pt x="7613" y="7300"/>
                  </a:lnTo>
                  <a:cubicBezTo>
                    <a:pt x="7876" y="7084"/>
                    <a:pt x="8104" y="6833"/>
                    <a:pt x="8275" y="6534"/>
                  </a:cubicBezTo>
                  <a:cubicBezTo>
                    <a:pt x="9372" y="4611"/>
                    <a:pt x="7861" y="1650"/>
                    <a:pt x="5960" y="539"/>
                  </a:cubicBezTo>
                  <a:cubicBezTo>
                    <a:pt x="4060" y="-571"/>
                    <a:pt x="1629" y="88"/>
                    <a:pt x="532" y="2011"/>
                  </a:cubicBezTo>
                  <a:cubicBezTo>
                    <a:pt x="-521" y="3857"/>
                    <a:pt x="41" y="6194"/>
                    <a:pt x="1769" y="7361"/>
                  </a:cubicBezTo>
                  <a:cubicBezTo>
                    <a:pt x="3185" y="8414"/>
                    <a:pt x="4458" y="9360"/>
                    <a:pt x="5626" y="10229"/>
                  </a:cubicBezTo>
                  <a:cubicBezTo>
                    <a:pt x="4461" y="11096"/>
                    <a:pt x="3178" y="12049"/>
                    <a:pt x="1769" y="13097"/>
                  </a:cubicBezTo>
                  <a:cubicBezTo>
                    <a:pt x="40" y="14264"/>
                    <a:pt x="-521" y="16601"/>
                    <a:pt x="532" y="18447"/>
                  </a:cubicBezTo>
                  <a:cubicBezTo>
                    <a:pt x="1629" y="20371"/>
                    <a:pt x="4060" y="21029"/>
                    <a:pt x="5960" y="19919"/>
                  </a:cubicBezTo>
                  <a:cubicBezTo>
                    <a:pt x="7861" y="18808"/>
                    <a:pt x="9372" y="15847"/>
                    <a:pt x="8275" y="13924"/>
                  </a:cubicBezTo>
                  <a:cubicBezTo>
                    <a:pt x="8104" y="13625"/>
                    <a:pt x="7876" y="13374"/>
                    <a:pt x="7613" y="13158"/>
                  </a:cubicBezTo>
                  <a:lnTo>
                    <a:pt x="8610" y="12449"/>
                  </a:lnTo>
                  <a:cubicBezTo>
                    <a:pt x="17134" y="18781"/>
                    <a:pt x="17404" y="18923"/>
                    <a:pt x="18122" y="18923"/>
                  </a:cubicBezTo>
                  <a:lnTo>
                    <a:pt x="18203" y="18923"/>
                  </a:lnTo>
                  <a:cubicBezTo>
                    <a:pt x="19262" y="18923"/>
                    <a:pt x="21079" y="18007"/>
                    <a:pt x="21079" y="16878"/>
                  </a:cubicBezTo>
                  <a:lnTo>
                    <a:pt x="11731" y="10229"/>
                  </a:lnTo>
                  <a:cubicBezTo>
                    <a:pt x="11731" y="10229"/>
                    <a:pt x="21079" y="3580"/>
                    <a:pt x="21079" y="3580"/>
                  </a:cubicBezTo>
                  <a:close/>
                  <a:moveTo>
                    <a:pt x="4639" y="16789"/>
                  </a:moveTo>
                  <a:cubicBezTo>
                    <a:pt x="4496" y="16859"/>
                    <a:pt x="4332" y="16897"/>
                    <a:pt x="4162" y="16897"/>
                  </a:cubicBezTo>
                  <a:cubicBezTo>
                    <a:pt x="3846" y="16897"/>
                    <a:pt x="3544" y="16764"/>
                    <a:pt x="3411" y="16567"/>
                  </a:cubicBezTo>
                  <a:cubicBezTo>
                    <a:pt x="3347" y="16471"/>
                    <a:pt x="3351" y="16406"/>
                    <a:pt x="3362" y="16361"/>
                  </a:cubicBezTo>
                  <a:cubicBezTo>
                    <a:pt x="3392" y="16240"/>
                    <a:pt x="3511" y="16117"/>
                    <a:pt x="3682" y="16034"/>
                  </a:cubicBezTo>
                  <a:cubicBezTo>
                    <a:pt x="3891" y="15930"/>
                    <a:pt x="4198" y="15869"/>
                    <a:pt x="4503" y="15869"/>
                  </a:cubicBezTo>
                  <a:cubicBezTo>
                    <a:pt x="4935" y="15869"/>
                    <a:pt x="5194" y="15988"/>
                    <a:pt x="5273" y="16050"/>
                  </a:cubicBezTo>
                  <a:cubicBezTo>
                    <a:pt x="5252" y="16207"/>
                    <a:pt x="5019" y="16601"/>
                    <a:pt x="4639" y="16789"/>
                  </a:cubicBezTo>
                  <a:moveTo>
                    <a:pt x="4503" y="14845"/>
                  </a:moveTo>
                  <a:cubicBezTo>
                    <a:pt x="4065" y="14845"/>
                    <a:pt x="3621" y="14936"/>
                    <a:pt x="3279" y="15105"/>
                  </a:cubicBezTo>
                  <a:cubicBezTo>
                    <a:pt x="2435" y="15522"/>
                    <a:pt x="2147" y="16443"/>
                    <a:pt x="2633" y="17165"/>
                  </a:cubicBezTo>
                  <a:cubicBezTo>
                    <a:pt x="2960" y="17649"/>
                    <a:pt x="3553" y="17919"/>
                    <a:pt x="4162" y="17919"/>
                  </a:cubicBezTo>
                  <a:cubicBezTo>
                    <a:pt x="4461" y="17919"/>
                    <a:pt x="4764" y="17854"/>
                    <a:pt x="5041" y="17717"/>
                  </a:cubicBezTo>
                  <a:cubicBezTo>
                    <a:pt x="5885" y="17300"/>
                    <a:pt x="6555" y="16190"/>
                    <a:pt x="6069" y="15469"/>
                  </a:cubicBezTo>
                  <a:cubicBezTo>
                    <a:pt x="5779" y="15040"/>
                    <a:pt x="5146" y="14845"/>
                    <a:pt x="4503" y="14845"/>
                  </a:cubicBezTo>
                  <a:moveTo>
                    <a:pt x="4503" y="4590"/>
                  </a:moveTo>
                  <a:cubicBezTo>
                    <a:pt x="4198" y="4590"/>
                    <a:pt x="3891" y="4528"/>
                    <a:pt x="3682" y="4425"/>
                  </a:cubicBezTo>
                  <a:cubicBezTo>
                    <a:pt x="3511" y="4341"/>
                    <a:pt x="3392" y="4219"/>
                    <a:pt x="3362" y="4098"/>
                  </a:cubicBezTo>
                  <a:cubicBezTo>
                    <a:pt x="3351" y="4052"/>
                    <a:pt x="3347" y="3987"/>
                    <a:pt x="3411" y="3891"/>
                  </a:cubicBezTo>
                  <a:cubicBezTo>
                    <a:pt x="3544" y="3694"/>
                    <a:pt x="3846" y="3561"/>
                    <a:pt x="4162" y="3561"/>
                  </a:cubicBezTo>
                  <a:cubicBezTo>
                    <a:pt x="4332" y="3561"/>
                    <a:pt x="4496" y="3599"/>
                    <a:pt x="4639" y="3669"/>
                  </a:cubicBezTo>
                  <a:cubicBezTo>
                    <a:pt x="5019" y="3857"/>
                    <a:pt x="5252" y="4252"/>
                    <a:pt x="5273" y="4408"/>
                  </a:cubicBezTo>
                  <a:cubicBezTo>
                    <a:pt x="5194" y="4470"/>
                    <a:pt x="4935" y="4590"/>
                    <a:pt x="4503" y="4590"/>
                  </a:cubicBezTo>
                  <a:moveTo>
                    <a:pt x="5041" y="2741"/>
                  </a:moveTo>
                  <a:cubicBezTo>
                    <a:pt x="4764" y="2604"/>
                    <a:pt x="4461" y="2539"/>
                    <a:pt x="4162" y="2539"/>
                  </a:cubicBezTo>
                  <a:cubicBezTo>
                    <a:pt x="3553" y="2539"/>
                    <a:pt x="2960" y="2809"/>
                    <a:pt x="2633" y="3294"/>
                  </a:cubicBezTo>
                  <a:cubicBezTo>
                    <a:pt x="2147" y="4015"/>
                    <a:pt x="2435" y="4937"/>
                    <a:pt x="3279" y="5353"/>
                  </a:cubicBezTo>
                  <a:cubicBezTo>
                    <a:pt x="3621" y="5522"/>
                    <a:pt x="4065" y="5613"/>
                    <a:pt x="4503" y="5613"/>
                  </a:cubicBezTo>
                  <a:cubicBezTo>
                    <a:pt x="5146" y="5613"/>
                    <a:pt x="5779" y="5418"/>
                    <a:pt x="6069" y="4990"/>
                  </a:cubicBezTo>
                  <a:cubicBezTo>
                    <a:pt x="6555" y="4268"/>
                    <a:pt x="5885" y="3158"/>
                    <a:pt x="5041" y="2741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4284" tIns="14284" rIns="14284" bIns="14284" anchor="ctr"/>
            <a:lstStyle/>
            <a:p>
              <a:pPr defTabSz="171399" eaLnBrk="1" hangingPunct="1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125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Calibri" charset="0"/>
                <a:cs typeface="Calibri" charset="0"/>
                <a:sym typeface="Gill Sans"/>
              </a:endParaRPr>
            </a:p>
          </p:txBody>
        </p:sp>
        <p:sp>
          <p:nvSpPr>
            <p:cNvPr id="43" name="Shape 2589"/>
            <p:cNvSpPr/>
            <p:nvPr/>
          </p:nvSpPr>
          <p:spPr>
            <a:xfrm>
              <a:off x="4705351" y="4800610"/>
              <a:ext cx="428628" cy="389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382" y="15119"/>
                  </a:moveTo>
                  <a:cubicBezTo>
                    <a:pt x="7195" y="15119"/>
                    <a:pt x="7855" y="14394"/>
                    <a:pt x="7855" y="13500"/>
                  </a:cubicBezTo>
                  <a:cubicBezTo>
                    <a:pt x="7855" y="12605"/>
                    <a:pt x="7195" y="11880"/>
                    <a:pt x="6382" y="11880"/>
                  </a:cubicBezTo>
                  <a:cubicBezTo>
                    <a:pt x="5568" y="11880"/>
                    <a:pt x="4909" y="12605"/>
                    <a:pt x="4909" y="13500"/>
                  </a:cubicBezTo>
                  <a:cubicBezTo>
                    <a:pt x="4909" y="14394"/>
                    <a:pt x="5568" y="15119"/>
                    <a:pt x="6382" y="15119"/>
                  </a:cubicBezTo>
                  <a:moveTo>
                    <a:pt x="2455" y="3240"/>
                  </a:moveTo>
                  <a:cubicBezTo>
                    <a:pt x="2725" y="3240"/>
                    <a:pt x="2945" y="2999"/>
                    <a:pt x="2945" y="2700"/>
                  </a:cubicBezTo>
                  <a:cubicBezTo>
                    <a:pt x="2945" y="2402"/>
                    <a:pt x="2725" y="2160"/>
                    <a:pt x="2455" y="2160"/>
                  </a:cubicBezTo>
                  <a:cubicBezTo>
                    <a:pt x="2184" y="2160"/>
                    <a:pt x="1964" y="2402"/>
                    <a:pt x="1964" y="2700"/>
                  </a:cubicBezTo>
                  <a:cubicBezTo>
                    <a:pt x="1964" y="2999"/>
                    <a:pt x="2184" y="3240"/>
                    <a:pt x="2455" y="3240"/>
                  </a:cubicBezTo>
                  <a:moveTo>
                    <a:pt x="3927" y="8100"/>
                  </a:moveTo>
                  <a:cubicBezTo>
                    <a:pt x="3927" y="6609"/>
                    <a:pt x="5026" y="5400"/>
                    <a:pt x="6382" y="5400"/>
                  </a:cubicBezTo>
                  <a:cubicBezTo>
                    <a:pt x="7738" y="5400"/>
                    <a:pt x="8836" y="6609"/>
                    <a:pt x="8836" y="8100"/>
                  </a:cubicBezTo>
                  <a:lnTo>
                    <a:pt x="8836" y="13500"/>
                  </a:lnTo>
                  <a:cubicBezTo>
                    <a:pt x="8836" y="14991"/>
                    <a:pt x="7738" y="16199"/>
                    <a:pt x="6382" y="16199"/>
                  </a:cubicBezTo>
                  <a:cubicBezTo>
                    <a:pt x="5026" y="16199"/>
                    <a:pt x="3927" y="14991"/>
                    <a:pt x="3927" y="13500"/>
                  </a:cubicBezTo>
                  <a:cubicBezTo>
                    <a:pt x="3927" y="13500"/>
                    <a:pt x="3927" y="8100"/>
                    <a:pt x="3927" y="8100"/>
                  </a:cubicBezTo>
                  <a:close/>
                  <a:moveTo>
                    <a:pt x="2945" y="13500"/>
                  </a:moveTo>
                  <a:cubicBezTo>
                    <a:pt x="2945" y="15587"/>
                    <a:pt x="4484" y="17279"/>
                    <a:pt x="6382" y="17279"/>
                  </a:cubicBezTo>
                  <a:cubicBezTo>
                    <a:pt x="8280" y="17279"/>
                    <a:pt x="9818" y="15587"/>
                    <a:pt x="9818" y="13500"/>
                  </a:cubicBezTo>
                  <a:lnTo>
                    <a:pt x="9818" y="8100"/>
                  </a:lnTo>
                  <a:cubicBezTo>
                    <a:pt x="9818" y="6012"/>
                    <a:pt x="8280" y="4320"/>
                    <a:pt x="6382" y="4320"/>
                  </a:cubicBezTo>
                  <a:cubicBezTo>
                    <a:pt x="4484" y="4320"/>
                    <a:pt x="2945" y="6012"/>
                    <a:pt x="2945" y="8100"/>
                  </a:cubicBezTo>
                  <a:cubicBezTo>
                    <a:pt x="2945" y="8100"/>
                    <a:pt x="2945" y="13500"/>
                    <a:pt x="2945" y="13500"/>
                  </a:cubicBezTo>
                  <a:close/>
                  <a:moveTo>
                    <a:pt x="2455" y="19439"/>
                  </a:moveTo>
                  <a:cubicBezTo>
                    <a:pt x="2725" y="19439"/>
                    <a:pt x="2945" y="19198"/>
                    <a:pt x="2945" y="18899"/>
                  </a:cubicBezTo>
                  <a:cubicBezTo>
                    <a:pt x="2945" y="18601"/>
                    <a:pt x="2725" y="18359"/>
                    <a:pt x="2455" y="18359"/>
                  </a:cubicBezTo>
                  <a:cubicBezTo>
                    <a:pt x="2184" y="18359"/>
                    <a:pt x="1964" y="18601"/>
                    <a:pt x="1964" y="18899"/>
                  </a:cubicBezTo>
                  <a:cubicBezTo>
                    <a:pt x="1964" y="19198"/>
                    <a:pt x="2184" y="19439"/>
                    <a:pt x="2455" y="19439"/>
                  </a:cubicBezTo>
                  <a:moveTo>
                    <a:pt x="20618" y="20519"/>
                  </a:moveTo>
                  <a:lnTo>
                    <a:pt x="982" y="20519"/>
                  </a:lnTo>
                  <a:lnTo>
                    <a:pt x="982" y="1080"/>
                  </a:lnTo>
                  <a:lnTo>
                    <a:pt x="20618" y="1080"/>
                  </a:lnTo>
                  <a:cubicBezTo>
                    <a:pt x="20618" y="1080"/>
                    <a:pt x="20618" y="20519"/>
                    <a:pt x="20618" y="20519"/>
                  </a:cubicBezTo>
                  <a:close/>
                  <a:moveTo>
                    <a:pt x="20618" y="0"/>
                  </a:moveTo>
                  <a:lnTo>
                    <a:pt x="982" y="0"/>
                  </a:lnTo>
                  <a:cubicBezTo>
                    <a:pt x="440" y="0"/>
                    <a:pt x="0" y="484"/>
                    <a:pt x="0" y="1080"/>
                  </a:cubicBezTo>
                  <a:lnTo>
                    <a:pt x="0" y="20519"/>
                  </a:lnTo>
                  <a:cubicBezTo>
                    <a:pt x="0" y="21115"/>
                    <a:pt x="440" y="21600"/>
                    <a:pt x="982" y="21600"/>
                  </a:cubicBezTo>
                  <a:lnTo>
                    <a:pt x="20618" y="21600"/>
                  </a:lnTo>
                  <a:cubicBezTo>
                    <a:pt x="21160" y="21600"/>
                    <a:pt x="21600" y="21115"/>
                    <a:pt x="21600" y="20519"/>
                  </a:cubicBezTo>
                  <a:lnTo>
                    <a:pt x="21600" y="1080"/>
                  </a:lnTo>
                  <a:cubicBezTo>
                    <a:pt x="21600" y="484"/>
                    <a:pt x="21160" y="0"/>
                    <a:pt x="20618" y="0"/>
                  </a:cubicBezTo>
                  <a:moveTo>
                    <a:pt x="19145" y="3240"/>
                  </a:moveTo>
                  <a:cubicBezTo>
                    <a:pt x="19416" y="3240"/>
                    <a:pt x="19636" y="2999"/>
                    <a:pt x="19636" y="2700"/>
                  </a:cubicBezTo>
                  <a:cubicBezTo>
                    <a:pt x="19636" y="2402"/>
                    <a:pt x="19416" y="2160"/>
                    <a:pt x="19145" y="2160"/>
                  </a:cubicBezTo>
                  <a:cubicBezTo>
                    <a:pt x="18875" y="2160"/>
                    <a:pt x="18655" y="2402"/>
                    <a:pt x="18655" y="2700"/>
                  </a:cubicBezTo>
                  <a:cubicBezTo>
                    <a:pt x="18655" y="2999"/>
                    <a:pt x="18875" y="3240"/>
                    <a:pt x="19145" y="3240"/>
                  </a:cubicBezTo>
                  <a:moveTo>
                    <a:pt x="12764" y="8100"/>
                  </a:moveTo>
                  <a:cubicBezTo>
                    <a:pt x="12764" y="6609"/>
                    <a:pt x="13863" y="5400"/>
                    <a:pt x="15218" y="5400"/>
                  </a:cubicBezTo>
                  <a:cubicBezTo>
                    <a:pt x="16574" y="5400"/>
                    <a:pt x="17673" y="6609"/>
                    <a:pt x="17673" y="8100"/>
                  </a:cubicBezTo>
                  <a:lnTo>
                    <a:pt x="17673" y="13500"/>
                  </a:lnTo>
                  <a:cubicBezTo>
                    <a:pt x="17673" y="14991"/>
                    <a:pt x="16574" y="16199"/>
                    <a:pt x="15218" y="16199"/>
                  </a:cubicBezTo>
                  <a:cubicBezTo>
                    <a:pt x="13863" y="16199"/>
                    <a:pt x="12764" y="14991"/>
                    <a:pt x="12764" y="13500"/>
                  </a:cubicBezTo>
                  <a:cubicBezTo>
                    <a:pt x="12764" y="13500"/>
                    <a:pt x="12764" y="8100"/>
                    <a:pt x="12764" y="8100"/>
                  </a:cubicBezTo>
                  <a:close/>
                  <a:moveTo>
                    <a:pt x="15218" y="17279"/>
                  </a:moveTo>
                  <a:cubicBezTo>
                    <a:pt x="17116" y="17279"/>
                    <a:pt x="18655" y="15587"/>
                    <a:pt x="18655" y="13500"/>
                  </a:cubicBezTo>
                  <a:lnTo>
                    <a:pt x="18655" y="8100"/>
                  </a:lnTo>
                  <a:cubicBezTo>
                    <a:pt x="18655" y="6012"/>
                    <a:pt x="17116" y="4320"/>
                    <a:pt x="15218" y="4320"/>
                  </a:cubicBezTo>
                  <a:cubicBezTo>
                    <a:pt x="13320" y="4320"/>
                    <a:pt x="11782" y="6012"/>
                    <a:pt x="11782" y="8100"/>
                  </a:cubicBezTo>
                  <a:lnTo>
                    <a:pt x="11782" y="13500"/>
                  </a:lnTo>
                  <a:cubicBezTo>
                    <a:pt x="11782" y="15587"/>
                    <a:pt x="13320" y="17279"/>
                    <a:pt x="15218" y="17279"/>
                  </a:cubicBezTo>
                  <a:moveTo>
                    <a:pt x="15218" y="9720"/>
                  </a:moveTo>
                  <a:cubicBezTo>
                    <a:pt x="16032" y="9720"/>
                    <a:pt x="16691" y="8995"/>
                    <a:pt x="16691" y="8100"/>
                  </a:cubicBezTo>
                  <a:cubicBezTo>
                    <a:pt x="16691" y="7206"/>
                    <a:pt x="16032" y="6480"/>
                    <a:pt x="15218" y="6480"/>
                  </a:cubicBezTo>
                  <a:cubicBezTo>
                    <a:pt x="14405" y="6480"/>
                    <a:pt x="13745" y="7206"/>
                    <a:pt x="13745" y="8100"/>
                  </a:cubicBezTo>
                  <a:cubicBezTo>
                    <a:pt x="13745" y="8995"/>
                    <a:pt x="14405" y="9720"/>
                    <a:pt x="15218" y="9720"/>
                  </a:cubicBezTo>
                  <a:moveTo>
                    <a:pt x="19145" y="18359"/>
                  </a:moveTo>
                  <a:cubicBezTo>
                    <a:pt x="18875" y="18359"/>
                    <a:pt x="18655" y="18601"/>
                    <a:pt x="18655" y="18899"/>
                  </a:cubicBezTo>
                  <a:cubicBezTo>
                    <a:pt x="18655" y="19198"/>
                    <a:pt x="18875" y="19439"/>
                    <a:pt x="19145" y="19439"/>
                  </a:cubicBezTo>
                  <a:cubicBezTo>
                    <a:pt x="19416" y="19439"/>
                    <a:pt x="19636" y="19198"/>
                    <a:pt x="19636" y="18899"/>
                  </a:cubicBezTo>
                  <a:cubicBezTo>
                    <a:pt x="19636" y="18601"/>
                    <a:pt x="19416" y="18359"/>
                    <a:pt x="19145" y="18359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4284" tIns="14284" rIns="14284" bIns="14284" anchor="ctr"/>
            <a:lstStyle/>
            <a:p>
              <a:pPr defTabSz="171399" eaLnBrk="1" hangingPunct="1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125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Calibri" charset="0"/>
                <a:cs typeface="Calibri" charset="0"/>
                <a:sym typeface="Gill Sans"/>
              </a:endParaRPr>
            </a:p>
          </p:txBody>
        </p:sp>
        <p:sp>
          <p:nvSpPr>
            <p:cNvPr id="44" name="Shape 2605"/>
            <p:cNvSpPr/>
            <p:nvPr/>
          </p:nvSpPr>
          <p:spPr>
            <a:xfrm>
              <a:off x="5491161" y="2333624"/>
              <a:ext cx="359895" cy="357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0" h="21410" extrusionOk="0">
                  <a:moveTo>
                    <a:pt x="20437" y="20437"/>
                  </a:moveTo>
                  <a:lnTo>
                    <a:pt x="17519" y="20437"/>
                  </a:lnTo>
                  <a:lnTo>
                    <a:pt x="17519" y="18978"/>
                  </a:lnTo>
                  <a:cubicBezTo>
                    <a:pt x="17519" y="18710"/>
                    <a:pt x="17301" y="18492"/>
                    <a:pt x="17033" y="18492"/>
                  </a:cubicBezTo>
                  <a:lnTo>
                    <a:pt x="15574" y="18492"/>
                  </a:lnTo>
                  <a:lnTo>
                    <a:pt x="15574" y="17033"/>
                  </a:lnTo>
                  <a:cubicBezTo>
                    <a:pt x="15574" y="16764"/>
                    <a:pt x="15356" y="16546"/>
                    <a:pt x="15087" y="16546"/>
                  </a:cubicBezTo>
                  <a:lnTo>
                    <a:pt x="13344" y="16546"/>
                  </a:lnTo>
                  <a:lnTo>
                    <a:pt x="10309" y="13497"/>
                  </a:lnTo>
                  <a:cubicBezTo>
                    <a:pt x="10221" y="13409"/>
                    <a:pt x="10100" y="13354"/>
                    <a:pt x="9965" y="13354"/>
                  </a:cubicBezTo>
                  <a:cubicBezTo>
                    <a:pt x="9819" y="13354"/>
                    <a:pt x="9693" y="13422"/>
                    <a:pt x="9604" y="13524"/>
                  </a:cubicBezTo>
                  <a:lnTo>
                    <a:pt x="8815" y="14312"/>
                  </a:lnTo>
                  <a:cubicBezTo>
                    <a:pt x="8435" y="14692"/>
                    <a:pt x="7820" y="14692"/>
                    <a:pt x="7441" y="14312"/>
                  </a:cubicBezTo>
                  <a:lnTo>
                    <a:pt x="1256" y="8128"/>
                  </a:lnTo>
                  <a:cubicBezTo>
                    <a:pt x="877" y="7748"/>
                    <a:pt x="877" y="7133"/>
                    <a:pt x="1256" y="6753"/>
                  </a:cubicBezTo>
                  <a:lnTo>
                    <a:pt x="6754" y="1255"/>
                  </a:lnTo>
                  <a:cubicBezTo>
                    <a:pt x="7133" y="876"/>
                    <a:pt x="7749" y="876"/>
                    <a:pt x="8128" y="1255"/>
                  </a:cubicBezTo>
                  <a:lnTo>
                    <a:pt x="14312" y="7440"/>
                  </a:lnTo>
                  <a:cubicBezTo>
                    <a:pt x="14691" y="7820"/>
                    <a:pt x="14691" y="8435"/>
                    <a:pt x="14312" y="8815"/>
                  </a:cubicBezTo>
                  <a:lnTo>
                    <a:pt x="13539" y="9588"/>
                  </a:lnTo>
                  <a:cubicBezTo>
                    <a:pt x="13437" y="9677"/>
                    <a:pt x="13370" y="9804"/>
                    <a:pt x="13370" y="9950"/>
                  </a:cubicBezTo>
                  <a:cubicBezTo>
                    <a:pt x="13370" y="10084"/>
                    <a:pt x="13424" y="10206"/>
                    <a:pt x="13513" y="10294"/>
                  </a:cubicBezTo>
                  <a:lnTo>
                    <a:pt x="20437" y="17234"/>
                  </a:lnTo>
                  <a:cubicBezTo>
                    <a:pt x="20437" y="17234"/>
                    <a:pt x="20437" y="20437"/>
                    <a:pt x="20437" y="20437"/>
                  </a:cubicBezTo>
                  <a:close/>
                  <a:moveTo>
                    <a:pt x="21268" y="16689"/>
                  </a:moveTo>
                  <a:lnTo>
                    <a:pt x="14547" y="9954"/>
                  </a:lnTo>
                  <a:lnTo>
                    <a:pt x="14999" y="9502"/>
                  </a:lnTo>
                  <a:cubicBezTo>
                    <a:pt x="15758" y="8743"/>
                    <a:pt x="15758" y="7512"/>
                    <a:pt x="14999" y="6753"/>
                  </a:cubicBezTo>
                  <a:lnTo>
                    <a:pt x="8815" y="569"/>
                  </a:lnTo>
                  <a:cubicBezTo>
                    <a:pt x="8056" y="-190"/>
                    <a:pt x="6825" y="-190"/>
                    <a:pt x="6066" y="569"/>
                  </a:cubicBezTo>
                  <a:lnTo>
                    <a:pt x="569" y="6066"/>
                  </a:lnTo>
                  <a:cubicBezTo>
                    <a:pt x="-190" y="6825"/>
                    <a:pt x="-190" y="8056"/>
                    <a:pt x="569" y="8815"/>
                  </a:cubicBezTo>
                  <a:lnTo>
                    <a:pt x="6754" y="14999"/>
                  </a:lnTo>
                  <a:cubicBezTo>
                    <a:pt x="7513" y="15758"/>
                    <a:pt x="8743" y="15758"/>
                    <a:pt x="9502" y="14999"/>
                  </a:cubicBezTo>
                  <a:lnTo>
                    <a:pt x="9968" y="14533"/>
                  </a:lnTo>
                  <a:lnTo>
                    <a:pt x="12798" y="17376"/>
                  </a:lnTo>
                  <a:cubicBezTo>
                    <a:pt x="12886" y="17465"/>
                    <a:pt x="13008" y="17519"/>
                    <a:pt x="13142" y="17519"/>
                  </a:cubicBezTo>
                  <a:lnTo>
                    <a:pt x="14601" y="17519"/>
                  </a:lnTo>
                  <a:lnTo>
                    <a:pt x="14601" y="18978"/>
                  </a:lnTo>
                  <a:cubicBezTo>
                    <a:pt x="14601" y="19247"/>
                    <a:pt x="14819" y="19464"/>
                    <a:pt x="15087" y="19464"/>
                  </a:cubicBezTo>
                  <a:lnTo>
                    <a:pt x="16546" y="19464"/>
                  </a:lnTo>
                  <a:lnTo>
                    <a:pt x="16546" y="20924"/>
                  </a:lnTo>
                  <a:cubicBezTo>
                    <a:pt x="16546" y="21193"/>
                    <a:pt x="16764" y="21410"/>
                    <a:pt x="17033" y="21410"/>
                  </a:cubicBezTo>
                  <a:lnTo>
                    <a:pt x="20924" y="21410"/>
                  </a:lnTo>
                  <a:cubicBezTo>
                    <a:pt x="21192" y="21410"/>
                    <a:pt x="21410" y="21193"/>
                    <a:pt x="21410" y="20924"/>
                  </a:cubicBezTo>
                  <a:lnTo>
                    <a:pt x="21410" y="17033"/>
                  </a:lnTo>
                  <a:cubicBezTo>
                    <a:pt x="21410" y="16899"/>
                    <a:pt x="21356" y="16777"/>
                    <a:pt x="21268" y="16689"/>
                  </a:cubicBezTo>
                  <a:moveTo>
                    <a:pt x="6819" y="7791"/>
                  </a:moveTo>
                  <a:cubicBezTo>
                    <a:pt x="6282" y="7791"/>
                    <a:pt x="5846" y="7356"/>
                    <a:pt x="5846" y="6819"/>
                  </a:cubicBezTo>
                  <a:cubicBezTo>
                    <a:pt x="5846" y="6282"/>
                    <a:pt x="6282" y="5846"/>
                    <a:pt x="6819" y="5846"/>
                  </a:cubicBezTo>
                  <a:cubicBezTo>
                    <a:pt x="7356" y="5846"/>
                    <a:pt x="7792" y="6282"/>
                    <a:pt x="7792" y="6819"/>
                  </a:cubicBezTo>
                  <a:cubicBezTo>
                    <a:pt x="7792" y="7356"/>
                    <a:pt x="7356" y="7791"/>
                    <a:pt x="6819" y="7791"/>
                  </a:cubicBezTo>
                  <a:moveTo>
                    <a:pt x="6819" y="4873"/>
                  </a:moveTo>
                  <a:cubicBezTo>
                    <a:pt x="5745" y="4873"/>
                    <a:pt x="4874" y="5744"/>
                    <a:pt x="4874" y="6819"/>
                  </a:cubicBezTo>
                  <a:cubicBezTo>
                    <a:pt x="4874" y="7893"/>
                    <a:pt x="5745" y="8765"/>
                    <a:pt x="6819" y="8765"/>
                  </a:cubicBezTo>
                  <a:cubicBezTo>
                    <a:pt x="7893" y="8765"/>
                    <a:pt x="8765" y="7893"/>
                    <a:pt x="8765" y="6819"/>
                  </a:cubicBezTo>
                  <a:cubicBezTo>
                    <a:pt x="8765" y="5744"/>
                    <a:pt x="7893" y="4873"/>
                    <a:pt x="6819" y="4873"/>
                  </a:cubicBezTo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miter lim="400000"/>
            </a:ln>
          </p:spPr>
          <p:txBody>
            <a:bodyPr lIns="14284" tIns="14284" rIns="14284" bIns="14284" anchor="ctr"/>
            <a:lstStyle/>
            <a:p>
              <a:pPr defTabSz="171399" eaLnBrk="1" hangingPunct="1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125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Calibri" charset="0"/>
                <a:cs typeface="Calibri" charset="0"/>
                <a:sym typeface="Gill Sans"/>
              </a:endParaRPr>
            </a:p>
          </p:txBody>
        </p:sp>
        <p:sp>
          <p:nvSpPr>
            <p:cNvPr id="45" name="Shape 2574"/>
            <p:cNvSpPr/>
            <p:nvPr/>
          </p:nvSpPr>
          <p:spPr>
            <a:xfrm>
              <a:off x="6462726" y="3381374"/>
              <a:ext cx="357190" cy="3929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4909"/>
                  </a:moveTo>
                  <a:cubicBezTo>
                    <a:pt x="5432" y="4909"/>
                    <a:pt x="1080" y="4030"/>
                    <a:pt x="1080" y="2945"/>
                  </a:cubicBezTo>
                  <a:cubicBezTo>
                    <a:pt x="1080" y="1861"/>
                    <a:pt x="5432" y="982"/>
                    <a:pt x="10800" y="982"/>
                  </a:cubicBezTo>
                  <a:cubicBezTo>
                    <a:pt x="16168" y="982"/>
                    <a:pt x="20520" y="1861"/>
                    <a:pt x="20520" y="2945"/>
                  </a:cubicBezTo>
                  <a:cubicBezTo>
                    <a:pt x="20520" y="4030"/>
                    <a:pt x="16168" y="4909"/>
                    <a:pt x="10800" y="4909"/>
                  </a:cubicBezTo>
                  <a:moveTo>
                    <a:pt x="16305" y="8659"/>
                  </a:moveTo>
                  <a:cubicBezTo>
                    <a:pt x="14130" y="10260"/>
                    <a:pt x="11880" y="11916"/>
                    <a:pt x="11880" y="14727"/>
                  </a:cubicBezTo>
                  <a:cubicBezTo>
                    <a:pt x="11880" y="17561"/>
                    <a:pt x="11880" y="19270"/>
                    <a:pt x="11642" y="20135"/>
                  </a:cubicBezTo>
                  <a:cubicBezTo>
                    <a:pt x="11522" y="20573"/>
                    <a:pt x="11509" y="20618"/>
                    <a:pt x="10800" y="20618"/>
                  </a:cubicBezTo>
                  <a:cubicBezTo>
                    <a:pt x="10091" y="20618"/>
                    <a:pt x="10078" y="20573"/>
                    <a:pt x="9957" y="20135"/>
                  </a:cubicBezTo>
                  <a:cubicBezTo>
                    <a:pt x="9818" y="19627"/>
                    <a:pt x="9761" y="18820"/>
                    <a:pt x="9738" y="17673"/>
                  </a:cubicBezTo>
                  <a:lnTo>
                    <a:pt x="10260" y="17673"/>
                  </a:lnTo>
                  <a:cubicBezTo>
                    <a:pt x="10558" y="17673"/>
                    <a:pt x="10800" y="17453"/>
                    <a:pt x="10800" y="17182"/>
                  </a:cubicBezTo>
                  <a:cubicBezTo>
                    <a:pt x="10800" y="16911"/>
                    <a:pt x="10558" y="16691"/>
                    <a:pt x="10260" y="16691"/>
                  </a:cubicBezTo>
                  <a:lnTo>
                    <a:pt x="9724" y="16691"/>
                  </a:lnTo>
                  <a:cubicBezTo>
                    <a:pt x="9722" y="16381"/>
                    <a:pt x="9721" y="16059"/>
                    <a:pt x="9721" y="15709"/>
                  </a:cubicBezTo>
                  <a:lnTo>
                    <a:pt x="10260" y="15709"/>
                  </a:lnTo>
                  <a:cubicBezTo>
                    <a:pt x="10558" y="15709"/>
                    <a:pt x="10800" y="15489"/>
                    <a:pt x="10800" y="15218"/>
                  </a:cubicBezTo>
                  <a:cubicBezTo>
                    <a:pt x="10800" y="14947"/>
                    <a:pt x="10558" y="14727"/>
                    <a:pt x="10260" y="14727"/>
                  </a:cubicBezTo>
                  <a:lnTo>
                    <a:pt x="9720" y="14727"/>
                  </a:lnTo>
                  <a:cubicBezTo>
                    <a:pt x="9720" y="11916"/>
                    <a:pt x="7470" y="10260"/>
                    <a:pt x="5295" y="8659"/>
                  </a:cubicBezTo>
                  <a:cubicBezTo>
                    <a:pt x="3543" y="7370"/>
                    <a:pt x="1872" y="6139"/>
                    <a:pt x="1294" y="4344"/>
                  </a:cubicBezTo>
                  <a:cubicBezTo>
                    <a:pt x="3119" y="5266"/>
                    <a:pt x="6691" y="5891"/>
                    <a:pt x="10800" y="5891"/>
                  </a:cubicBezTo>
                  <a:cubicBezTo>
                    <a:pt x="14905" y="5891"/>
                    <a:pt x="18475" y="5266"/>
                    <a:pt x="20302" y="4347"/>
                  </a:cubicBezTo>
                  <a:cubicBezTo>
                    <a:pt x="19721" y="6143"/>
                    <a:pt x="18053" y="7373"/>
                    <a:pt x="16305" y="8659"/>
                  </a:cubicBezTo>
                  <a:moveTo>
                    <a:pt x="10800" y="0"/>
                  </a:moveTo>
                  <a:cubicBezTo>
                    <a:pt x="4835" y="0"/>
                    <a:pt x="0" y="1319"/>
                    <a:pt x="0" y="2945"/>
                  </a:cubicBezTo>
                  <a:cubicBezTo>
                    <a:pt x="0" y="8836"/>
                    <a:pt x="8640" y="9818"/>
                    <a:pt x="8640" y="14727"/>
                  </a:cubicBezTo>
                  <a:lnTo>
                    <a:pt x="8640" y="15217"/>
                  </a:lnTo>
                  <a:lnTo>
                    <a:pt x="8640" y="15218"/>
                  </a:lnTo>
                  <a:lnTo>
                    <a:pt x="8640" y="15219"/>
                  </a:lnTo>
                  <a:cubicBezTo>
                    <a:pt x="8641" y="15938"/>
                    <a:pt x="8642" y="16572"/>
                    <a:pt x="8649" y="17142"/>
                  </a:cubicBezTo>
                  <a:cubicBezTo>
                    <a:pt x="8647" y="17155"/>
                    <a:pt x="8640" y="17168"/>
                    <a:pt x="8640" y="17182"/>
                  </a:cubicBezTo>
                  <a:cubicBezTo>
                    <a:pt x="8640" y="17199"/>
                    <a:pt x="8648" y="17212"/>
                    <a:pt x="8651" y="17230"/>
                  </a:cubicBezTo>
                  <a:cubicBezTo>
                    <a:pt x="8699" y="20896"/>
                    <a:pt x="8995" y="21600"/>
                    <a:pt x="10800" y="21600"/>
                  </a:cubicBezTo>
                  <a:cubicBezTo>
                    <a:pt x="12960" y="21600"/>
                    <a:pt x="12960" y="20618"/>
                    <a:pt x="12960" y="14727"/>
                  </a:cubicBezTo>
                  <a:cubicBezTo>
                    <a:pt x="12960" y="9818"/>
                    <a:pt x="21600" y="8836"/>
                    <a:pt x="21600" y="2945"/>
                  </a:cubicBezTo>
                  <a:cubicBezTo>
                    <a:pt x="21600" y="1319"/>
                    <a:pt x="16765" y="0"/>
                    <a:pt x="10800" y="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4284" tIns="14284" rIns="14284" bIns="14284" anchor="ctr"/>
            <a:lstStyle/>
            <a:p>
              <a:pPr defTabSz="171399" eaLnBrk="1" hangingPunct="1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125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Calibri" charset="0"/>
                <a:cs typeface="Calibri" charset="0"/>
                <a:sym typeface="Gill Sans"/>
              </a:endParaRPr>
            </a:p>
          </p:txBody>
        </p:sp>
        <p:sp>
          <p:nvSpPr>
            <p:cNvPr id="46" name="Shape 2563"/>
            <p:cNvSpPr/>
            <p:nvPr/>
          </p:nvSpPr>
          <p:spPr>
            <a:xfrm>
              <a:off x="7881957" y="4071934"/>
              <a:ext cx="428628" cy="4286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2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4354" y="17673"/>
                  </a:moveTo>
                  <a:lnTo>
                    <a:pt x="7369" y="13149"/>
                  </a:lnTo>
                  <a:lnTo>
                    <a:pt x="8875" y="15407"/>
                  </a:lnTo>
                  <a:cubicBezTo>
                    <a:pt x="8949" y="15584"/>
                    <a:pt x="9123" y="15709"/>
                    <a:pt x="9327" y="15709"/>
                  </a:cubicBezTo>
                  <a:cubicBezTo>
                    <a:pt x="9463" y="15709"/>
                    <a:pt x="9586" y="15655"/>
                    <a:pt x="9674" y="15565"/>
                  </a:cubicBezTo>
                  <a:lnTo>
                    <a:pt x="11198" y="14042"/>
                  </a:lnTo>
                  <a:lnTo>
                    <a:pt x="13376" y="17673"/>
                  </a:lnTo>
                  <a:cubicBezTo>
                    <a:pt x="13376" y="17673"/>
                    <a:pt x="4354" y="17673"/>
                    <a:pt x="4354" y="17673"/>
                  </a:cubicBezTo>
                  <a:close/>
                  <a:moveTo>
                    <a:pt x="14692" y="17982"/>
                  </a:moveTo>
                  <a:lnTo>
                    <a:pt x="14690" y="17977"/>
                  </a:lnTo>
                  <a:cubicBezTo>
                    <a:pt x="14685" y="17967"/>
                    <a:pt x="14677" y="17959"/>
                    <a:pt x="14673" y="17949"/>
                  </a:cubicBezTo>
                  <a:lnTo>
                    <a:pt x="11747" y="13073"/>
                  </a:lnTo>
                  <a:lnTo>
                    <a:pt x="11745" y="13073"/>
                  </a:lnTo>
                  <a:cubicBezTo>
                    <a:pt x="11673" y="12892"/>
                    <a:pt x="11498" y="12764"/>
                    <a:pt x="11291" y="12764"/>
                  </a:cubicBezTo>
                  <a:cubicBezTo>
                    <a:pt x="11155" y="12764"/>
                    <a:pt x="11033" y="12819"/>
                    <a:pt x="10944" y="12908"/>
                  </a:cubicBezTo>
                  <a:lnTo>
                    <a:pt x="9397" y="14454"/>
                  </a:lnTo>
                  <a:lnTo>
                    <a:pt x="7816" y="12084"/>
                  </a:lnTo>
                  <a:cubicBezTo>
                    <a:pt x="7742" y="11907"/>
                    <a:pt x="7568" y="11782"/>
                    <a:pt x="7364" y="11782"/>
                  </a:cubicBezTo>
                  <a:cubicBezTo>
                    <a:pt x="7193" y="11782"/>
                    <a:pt x="7051" y="11874"/>
                    <a:pt x="6963" y="12006"/>
                  </a:cubicBezTo>
                  <a:lnTo>
                    <a:pt x="6955" y="12000"/>
                  </a:lnTo>
                  <a:lnTo>
                    <a:pt x="3028" y="17891"/>
                  </a:lnTo>
                  <a:lnTo>
                    <a:pt x="3036" y="17897"/>
                  </a:lnTo>
                  <a:cubicBezTo>
                    <a:pt x="2983" y="17974"/>
                    <a:pt x="2945" y="18063"/>
                    <a:pt x="2945" y="18164"/>
                  </a:cubicBezTo>
                  <a:cubicBezTo>
                    <a:pt x="2945" y="18435"/>
                    <a:pt x="3165" y="18655"/>
                    <a:pt x="3436" y="18655"/>
                  </a:cubicBezTo>
                  <a:lnTo>
                    <a:pt x="14236" y="18655"/>
                  </a:lnTo>
                  <a:cubicBezTo>
                    <a:pt x="14508" y="18655"/>
                    <a:pt x="14727" y="18435"/>
                    <a:pt x="14727" y="18164"/>
                  </a:cubicBezTo>
                  <a:cubicBezTo>
                    <a:pt x="14727" y="18099"/>
                    <a:pt x="14713" y="18039"/>
                    <a:pt x="14691" y="17983"/>
                  </a:cubicBezTo>
                  <a:cubicBezTo>
                    <a:pt x="14691" y="17983"/>
                    <a:pt x="14692" y="17982"/>
                    <a:pt x="14692" y="17982"/>
                  </a:cubicBezTo>
                  <a:close/>
                  <a:moveTo>
                    <a:pt x="4909" y="7855"/>
                  </a:moveTo>
                  <a:cubicBezTo>
                    <a:pt x="5451" y="7855"/>
                    <a:pt x="5891" y="8295"/>
                    <a:pt x="5891" y="8836"/>
                  </a:cubicBezTo>
                  <a:cubicBezTo>
                    <a:pt x="5891" y="9379"/>
                    <a:pt x="5451" y="9818"/>
                    <a:pt x="4909" y="9818"/>
                  </a:cubicBezTo>
                  <a:cubicBezTo>
                    <a:pt x="4367" y="9818"/>
                    <a:pt x="3927" y="9379"/>
                    <a:pt x="3927" y="8836"/>
                  </a:cubicBezTo>
                  <a:cubicBezTo>
                    <a:pt x="3927" y="8295"/>
                    <a:pt x="4367" y="7855"/>
                    <a:pt x="4909" y="7855"/>
                  </a:cubicBezTo>
                  <a:moveTo>
                    <a:pt x="4909" y="10800"/>
                  </a:moveTo>
                  <a:cubicBezTo>
                    <a:pt x="5994" y="10800"/>
                    <a:pt x="6873" y="9921"/>
                    <a:pt x="6873" y="8836"/>
                  </a:cubicBezTo>
                  <a:cubicBezTo>
                    <a:pt x="6873" y="7752"/>
                    <a:pt x="5994" y="6873"/>
                    <a:pt x="4909" y="6873"/>
                  </a:cubicBezTo>
                  <a:cubicBezTo>
                    <a:pt x="3825" y="6873"/>
                    <a:pt x="2945" y="7752"/>
                    <a:pt x="2945" y="8836"/>
                  </a:cubicBezTo>
                  <a:cubicBezTo>
                    <a:pt x="2945" y="9921"/>
                    <a:pt x="3825" y="10800"/>
                    <a:pt x="4909" y="10800"/>
                  </a:cubicBezTo>
                  <a:moveTo>
                    <a:pt x="16691" y="19636"/>
                  </a:moveTo>
                  <a:cubicBezTo>
                    <a:pt x="16691" y="20179"/>
                    <a:pt x="16251" y="20619"/>
                    <a:pt x="15709" y="20619"/>
                  </a:cubicBezTo>
                  <a:lnTo>
                    <a:pt x="1964" y="20619"/>
                  </a:lnTo>
                  <a:cubicBezTo>
                    <a:pt x="1422" y="20619"/>
                    <a:pt x="982" y="20179"/>
                    <a:pt x="982" y="19636"/>
                  </a:cubicBez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9636"/>
                    <a:pt x="16691" y="19636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4284" tIns="14284" rIns="14284" bIns="14284" anchor="ctr"/>
            <a:lstStyle/>
            <a:p>
              <a:pPr defTabSz="171399" eaLnBrk="1" hangingPunct="1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125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Calibri" charset="0"/>
                <a:cs typeface="Calibri" charset="0"/>
                <a:sym typeface="Gill Sans"/>
              </a:endParaRPr>
            </a:p>
          </p:txBody>
        </p:sp>
        <p:cxnSp>
          <p:nvCxnSpPr>
            <p:cNvPr id="47" name="直接连接符 111"/>
            <p:cNvCxnSpPr/>
            <p:nvPr/>
          </p:nvCxnSpPr>
          <p:spPr>
            <a:xfrm>
              <a:off x="2914638" y="4344987"/>
              <a:ext cx="1008000" cy="1588"/>
            </a:xfrm>
            <a:prstGeom prst="line">
              <a:avLst/>
            </a:prstGeom>
            <a:solidFill>
              <a:schemeClr val="accent2"/>
            </a:solidFill>
            <a:ln w="31750">
              <a:solidFill>
                <a:srgbClr val="C00000"/>
              </a:solidFill>
              <a:miter lim="400000"/>
            </a:ln>
          </p:spPr>
        </p:cxnSp>
        <p:sp>
          <p:nvSpPr>
            <p:cNvPr id="48" name="椭圆 112"/>
            <p:cNvSpPr/>
            <p:nvPr/>
          </p:nvSpPr>
          <p:spPr>
            <a:xfrm>
              <a:off x="5738812" y="2053861"/>
              <a:ext cx="142876" cy="142876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rgbClr val="F8F8F8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noAutofit/>
            </a:bodyPr>
            <a:lstStyle/>
            <a:p>
              <a:pPr algn="ctr"/>
              <a:endParaRPr lang="zh-CN" altLang="en-US" sz="14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椭圆 113"/>
            <p:cNvSpPr/>
            <p:nvPr/>
          </p:nvSpPr>
          <p:spPr>
            <a:xfrm>
              <a:off x="908698" y="2004100"/>
              <a:ext cx="142876" cy="142876"/>
            </a:xfrm>
            <a:prstGeom prst="ellipse">
              <a:avLst/>
            </a:prstGeom>
            <a:solidFill>
              <a:schemeClr val="accent5"/>
            </a:solidFill>
            <a:ln w="19050">
              <a:solidFill>
                <a:srgbClr val="F8F8F8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noAutofit/>
            </a:bodyPr>
            <a:lstStyle/>
            <a:p>
              <a:pPr algn="ctr"/>
              <a:endParaRPr lang="zh-CN" altLang="en-US" sz="14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椭圆 114"/>
            <p:cNvSpPr/>
            <p:nvPr/>
          </p:nvSpPr>
          <p:spPr>
            <a:xfrm>
              <a:off x="722120" y="4695834"/>
              <a:ext cx="142876" cy="14287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rgbClr val="F8F8F8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noAutofit/>
            </a:bodyPr>
            <a:lstStyle/>
            <a:p>
              <a:pPr algn="ctr"/>
              <a:endParaRPr lang="zh-CN" altLang="en-US" sz="1400" kern="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9" name="Cloud Callout 98"/>
          <p:cNvSpPr/>
          <p:nvPr/>
        </p:nvSpPr>
        <p:spPr>
          <a:xfrm>
            <a:off x="2571471" y="151032"/>
            <a:ext cx="4829029" cy="1889149"/>
          </a:xfrm>
          <a:prstGeom prst="cloud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smtClean="0"/>
              <a:t>Environmental Sound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smtClean="0"/>
              <a:t>Musical Data Set</a:t>
            </a:r>
          </a:p>
          <a:p>
            <a:pPr algn="ctr"/>
            <a:endParaRPr lang="en-US" dirty="0"/>
          </a:p>
        </p:txBody>
      </p:sp>
      <p:sp>
        <p:nvSpPr>
          <p:cNvPr id="101" name="Cloud Callout 100"/>
          <p:cNvSpPr/>
          <p:nvPr/>
        </p:nvSpPr>
        <p:spPr>
          <a:xfrm>
            <a:off x="2577642" y="144146"/>
            <a:ext cx="4829029" cy="1889149"/>
          </a:xfrm>
          <a:prstGeom prst="cloud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smtClean="0"/>
              <a:t>One hot Encoding</a:t>
            </a:r>
            <a:endParaRPr lang="en-US" dirty="0"/>
          </a:p>
        </p:txBody>
      </p:sp>
      <p:sp>
        <p:nvSpPr>
          <p:cNvPr id="102" name="Cloud Callout 101"/>
          <p:cNvSpPr/>
          <p:nvPr/>
        </p:nvSpPr>
        <p:spPr>
          <a:xfrm>
            <a:off x="2561545" y="148385"/>
            <a:ext cx="4829029" cy="1889149"/>
          </a:xfrm>
          <a:prstGeom prst="cloud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Mel Frequency </a:t>
            </a:r>
            <a:r>
              <a:rPr lang="en-US" dirty="0" err="1"/>
              <a:t>Cepstral</a:t>
            </a:r>
            <a:r>
              <a:rPr lang="en-US" dirty="0"/>
              <a:t> Coefficients (MFCC), C</a:t>
            </a:r>
            <a:r>
              <a:rPr lang="en-US" dirty="0" smtClean="0"/>
              <a:t>hroma</a:t>
            </a:r>
            <a:r>
              <a:rPr lang="en-US" dirty="0"/>
              <a:t>, M</a:t>
            </a:r>
            <a:r>
              <a:rPr lang="en-US" dirty="0" smtClean="0"/>
              <a:t>el</a:t>
            </a:r>
            <a:r>
              <a:rPr lang="en-US" dirty="0"/>
              <a:t>, </a:t>
            </a:r>
            <a:r>
              <a:rPr lang="en-US" dirty="0" smtClean="0"/>
              <a:t>Contrast </a:t>
            </a:r>
            <a:r>
              <a:rPr lang="en-US" dirty="0"/>
              <a:t>and </a:t>
            </a:r>
            <a:r>
              <a:rPr lang="en-US" dirty="0" err="1"/>
              <a:t>T</a:t>
            </a:r>
            <a:r>
              <a:rPr lang="en-US" dirty="0" err="1" smtClean="0"/>
              <a:t>onnetz</a:t>
            </a:r>
            <a:endParaRPr lang="en-US" dirty="0"/>
          </a:p>
        </p:txBody>
      </p:sp>
      <p:sp>
        <p:nvSpPr>
          <p:cNvPr id="103" name="Cloud Callout 102"/>
          <p:cNvSpPr/>
          <p:nvPr/>
        </p:nvSpPr>
        <p:spPr>
          <a:xfrm>
            <a:off x="2568650" y="147664"/>
            <a:ext cx="4829029" cy="1889149"/>
          </a:xfrm>
          <a:prstGeom prst="cloud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 Data: 80%</a:t>
            </a:r>
          </a:p>
          <a:p>
            <a:pPr algn="ctr"/>
            <a:r>
              <a:rPr lang="en-US" dirty="0" smtClean="0"/>
              <a:t>Testing : 20%</a:t>
            </a:r>
            <a:endParaRPr lang="en-US" dirty="0"/>
          </a:p>
        </p:txBody>
      </p:sp>
      <p:sp>
        <p:nvSpPr>
          <p:cNvPr id="104" name="Cloud Callout 103"/>
          <p:cNvSpPr/>
          <p:nvPr/>
        </p:nvSpPr>
        <p:spPr>
          <a:xfrm>
            <a:off x="2521295" y="201853"/>
            <a:ext cx="4829029" cy="1889149"/>
          </a:xfrm>
          <a:prstGeom prst="cloud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Decision </a:t>
            </a:r>
            <a:r>
              <a:rPr lang="en-US" dirty="0"/>
              <a:t>Tree, Random Forest, Naïve Bayes, CNN , ANN, LSTM, </a:t>
            </a:r>
          </a:p>
          <a:p>
            <a:pPr algn="ctr"/>
            <a:r>
              <a:rPr lang="en-US" dirty="0"/>
              <a:t>(Auto Encoder)</a:t>
            </a:r>
          </a:p>
          <a:p>
            <a:pPr algn="ctr"/>
            <a:endParaRPr lang="en-US" dirty="0"/>
          </a:p>
        </p:txBody>
      </p:sp>
      <p:sp>
        <p:nvSpPr>
          <p:cNvPr id="105" name="Cloud Callout 104"/>
          <p:cNvSpPr/>
          <p:nvPr/>
        </p:nvSpPr>
        <p:spPr>
          <a:xfrm>
            <a:off x="2596245" y="3255"/>
            <a:ext cx="4829029" cy="2150341"/>
          </a:xfrm>
          <a:prstGeom prst="cloud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Training Model based on Algorithms</a:t>
            </a:r>
          </a:p>
          <a:p>
            <a:pPr algn="ctr"/>
            <a:endParaRPr lang="en-US" dirty="0" smtClean="0"/>
          </a:p>
        </p:txBody>
      </p:sp>
      <p:sp>
        <p:nvSpPr>
          <p:cNvPr id="106" name="Cloud Callout 105"/>
          <p:cNvSpPr/>
          <p:nvPr/>
        </p:nvSpPr>
        <p:spPr>
          <a:xfrm>
            <a:off x="2688943" y="260586"/>
            <a:ext cx="4829029" cy="1889149"/>
          </a:xfrm>
          <a:prstGeom prst="cloud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Labelled</a:t>
            </a:r>
            <a:endParaRPr lang="en-US" dirty="0"/>
          </a:p>
        </p:txBody>
      </p:sp>
      <p:sp>
        <p:nvSpPr>
          <p:cNvPr id="107" name="Cloud Callout 106"/>
          <p:cNvSpPr/>
          <p:nvPr/>
        </p:nvSpPr>
        <p:spPr>
          <a:xfrm>
            <a:off x="2680508" y="222238"/>
            <a:ext cx="4829029" cy="1889149"/>
          </a:xfrm>
          <a:prstGeom prst="cloud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Accuracy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872C7-C0B9-48E5-9D31-784613AB0DFB}" type="slidenum">
              <a:rPr lang="en-US" smtClean="0"/>
              <a:t>4</a:t>
            </a:fld>
            <a:endParaRPr lang="en-US"/>
          </a:p>
        </p:txBody>
      </p:sp>
      <p:sp>
        <p:nvSpPr>
          <p:cNvPr id="108" name="Shape 2896"/>
          <p:cNvSpPr/>
          <p:nvPr/>
        </p:nvSpPr>
        <p:spPr>
          <a:xfrm rot="4260000">
            <a:off x="7286768" y="4459125"/>
            <a:ext cx="189990" cy="619962"/>
          </a:xfrm>
          <a:custGeom>
            <a:avLst/>
            <a:gdLst>
              <a:gd name="connsiteX0" fmla="*/ 21312 w 21600"/>
              <a:gd name="connsiteY0" fmla="*/ 5053 h 21600"/>
              <a:gd name="connsiteX1" fmla="*/ 11494 w 21600"/>
              <a:gd name="connsiteY1" fmla="*/ 144 h 21600"/>
              <a:gd name="connsiteX2" fmla="*/ 10800 w 21600"/>
              <a:gd name="connsiteY2" fmla="*/ 0 h 21600"/>
              <a:gd name="connsiteX3" fmla="*/ 10106 w 21600"/>
              <a:gd name="connsiteY3" fmla="*/ 144 h 21600"/>
              <a:gd name="connsiteX4" fmla="*/ 288 w 21600"/>
              <a:gd name="connsiteY4" fmla="*/ 5053 h 21600"/>
              <a:gd name="connsiteX5" fmla="*/ 0 w 21600"/>
              <a:gd name="connsiteY5" fmla="*/ 5400 h 21600"/>
              <a:gd name="connsiteX6" fmla="*/ 982 w 21600"/>
              <a:gd name="connsiteY6" fmla="*/ 5891 h 21600"/>
              <a:gd name="connsiteX7" fmla="*/ 1676 w 21600"/>
              <a:gd name="connsiteY7" fmla="*/ 5747 h 21600"/>
              <a:gd name="connsiteX8" fmla="*/ 9818 w 21600"/>
              <a:gd name="connsiteY8" fmla="*/ 1676 h 21600"/>
              <a:gd name="connsiteX9" fmla="*/ 9818 w 21600"/>
              <a:gd name="connsiteY9" fmla="*/ 21109 h 21600"/>
              <a:gd name="connsiteX10" fmla="*/ 10800 w 21600"/>
              <a:gd name="connsiteY10" fmla="*/ 21600 h 21600"/>
              <a:gd name="connsiteX11" fmla="*/ 11782 w 21600"/>
              <a:gd name="connsiteY11" fmla="*/ 21109 h 21600"/>
              <a:gd name="connsiteX12" fmla="*/ 11782 w 21600"/>
              <a:gd name="connsiteY12" fmla="*/ 1676 h 21600"/>
              <a:gd name="connsiteX13" fmla="*/ 19924 w 21600"/>
              <a:gd name="connsiteY13" fmla="*/ 5747 h 21600"/>
              <a:gd name="connsiteX14" fmla="*/ 20618 w 21600"/>
              <a:gd name="connsiteY14" fmla="*/ 5891 h 21600"/>
              <a:gd name="connsiteX15" fmla="*/ 21600 w 21600"/>
              <a:gd name="connsiteY15" fmla="*/ 5400 h 21600"/>
              <a:gd name="connsiteX16" fmla="*/ 21312 w 21600"/>
              <a:gd name="connsiteY16" fmla="*/ 5053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0" h="21600" extrusionOk="0">
                <a:moveTo>
                  <a:pt x="21312" y="5053"/>
                </a:moveTo>
                <a:lnTo>
                  <a:pt x="11494" y="144"/>
                </a:lnTo>
                <a:cubicBezTo>
                  <a:pt x="11316" y="55"/>
                  <a:pt x="11071" y="0"/>
                  <a:pt x="10800" y="0"/>
                </a:cubicBezTo>
                <a:cubicBezTo>
                  <a:pt x="10529" y="0"/>
                  <a:pt x="10284" y="55"/>
                  <a:pt x="10106" y="144"/>
                </a:cubicBezTo>
                <a:lnTo>
                  <a:pt x="288" y="5053"/>
                </a:lnTo>
                <a:cubicBezTo>
                  <a:pt x="110" y="5142"/>
                  <a:pt x="0" y="5264"/>
                  <a:pt x="0" y="5400"/>
                </a:cubicBezTo>
                <a:cubicBezTo>
                  <a:pt x="0" y="5671"/>
                  <a:pt x="440" y="5891"/>
                  <a:pt x="982" y="5891"/>
                </a:cubicBezTo>
                <a:cubicBezTo>
                  <a:pt x="1253" y="5891"/>
                  <a:pt x="1498" y="5836"/>
                  <a:pt x="1676" y="5747"/>
                </a:cubicBezTo>
                <a:lnTo>
                  <a:pt x="9818" y="1676"/>
                </a:lnTo>
                <a:lnTo>
                  <a:pt x="9818" y="21109"/>
                </a:lnTo>
                <a:cubicBezTo>
                  <a:pt x="9818" y="21380"/>
                  <a:pt x="10258" y="21600"/>
                  <a:pt x="10800" y="21600"/>
                </a:cubicBezTo>
                <a:cubicBezTo>
                  <a:pt x="11342" y="21600"/>
                  <a:pt x="11782" y="21380"/>
                  <a:pt x="11782" y="21109"/>
                </a:cubicBezTo>
                <a:lnTo>
                  <a:pt x="11782" y="1676"/>
                </a:lnTo>
                <a:lnTo>
                  <a:pt x="19924" y="5747"/>
                </a:lnTo>
                <a:cubicBezTo>
                  <a:pt x="20102" y="5836"/>
                  <a:pt x="20347" y="5891"/>
                  <a:pt x="20618" y="5891"/>
                </a:cubicBezTo>
                <a:cubicBezTo>
                  <a:pt x="21160" y="5891"/>
                  <a:pt x="21600" y="5671"/>
                  <a:pt x="21600" y="5400"/>
                </a:cubicBezTo>
                <a:cubicBezTo>
                  <a:pt x="21600" y="5264"/>
                  <a:pt x="21490" y="5142"/>
                  <a:pt x="21312" y="5053"/>
                </a:cubicBezTo>
              </a:path>
            </a:pathLst>
          </a:custGeom>
          <a:solidFill>
            <a:schemeClr val="accent2"/>
          </a:solidFill>
          <a:ln w="12700">
            <a:solidFill>
              <a:srgbClr val="C00000"/>
            </a:solidFill>
            <a:miter lim="400000"/>
          </a:ln>
        </p:spPr>
        <p:txBody>
          <a:bodyPr lIns="14284" tIns="14284" rIns="14284" bIns="14284" anchor="ctr"/>
          <a:lstStyle/>
          <a:p>
            <a:pPr defTabSz="171399" eaLnBrk="1" hangingPunct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pic>
        <p:nvPicPr>
          <p:cNvPr id="111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80" y="2873559"/>
            <a:ext cx="734864" cy="662973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Shape 2896"/>
          <p:cNvSpPr/>
          <p:nvPr/>
        </p:nvSpPr>
        <p:spPr>
          <a:xfrm rot="10800000">
            <a:off x="716130" y="2324404"/>
            <a:ext cx="212366" cy="4180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312" y="5053"/>
                </a:moveTo>
                <a:lnTo>
                  <a:pt x="11494" y="144"/>
                </a:lnTo>
                <a:cubicBezTo>
                  <a:pt x="11316" y="55"/>
                  <a:pt x="11071" y="0"/>
                  <a:pt x="10800" y="0"/>
                </a:cubicBezTo>
                <a:cubicBezTo>
                  <a:pt x="10529" y="0"/>
                  <a:pt x="10284" y="55"/>
                  <a:pt x="10106" y="144"/>
                </a:cubicBezTo>
                <a:lnTo>
                  <a:pt x="288" y="5053"/>
                </a:lnTo>
                <a:cubicBezTo>
                  <a:pt x="110" y="5142"/>
                  <a:pt x="0" y="5264"/>
                  <a:pt x="0" y="5400"/>
                </a:cubicBezTo>
                <a:cubicBezTo>
                  <a:pt x="0" y="5671"/>
                  <a:pt x="440" y="5891"/>
                  <a:pt x="982" y="5891"/>
                </a:cubicBezTo>
                <a:cubicBezTo>
                  <a:pt x="1253" y="5891"/>
                  <a:pt x="1498" y="5836"/>
                  <a:pt x="1676" y="5747"/>
                </a:cubicBezTo>
                <a:lnTo>
                  <a:pt x="9818" y="1676"/>
                </a:lnTo>
                <a:lnTo>
                  <a:pt x="9818" y="21109"/>
                </a:lnTo>
                <a:cubicBezTo>
                  <a:pt x="9818" y="21380"/>
                  <a:pt x="10258" y="21600"/>
                  <a:pt x="10800" y="21600"/>
                </a:cubicBezTo>
                <a:cubicBezTo>
                  <a:pt x="11342" y="21600"/>
                  <a:pt x="11782" y="21380"/>
                  <a:pt x="11782" y="21109"/>
                </a:cubicBezTo>
                <a:lnTo>
                  <a:pt x="11782" y="1676"/>
                </a:lnTo>
                <a:lnTo>
                  <a:pt x="19924" y="5747"/>
                </a:lnTo>
                <a:cubicBezTo>
                  <a:pt x="20102" y="5836"/>
                  <a:pt x="20347" y="5891"/>
                  <a:pt x="20618" y="5891"/>
                </a:cubicBezTo>
                <a:cubicBezTo>
                  <a:pt x="21160" y="5891"/>
                  <a:pt x="21600" y="5671"/>
                  <a:pt x="21600" y="5400"/>
                </a:cubicBezTo>
                <a:cubicBezTo>
                  <a:pt x="21600" y="5264"/>
                  <a:pt x="21490" y="5142"/>
                  <a:pt x="21312" y="5053"/>
                </a:cubicBezTo>
              </a:path>
            </a:pathLst>
          </a:custGeom>
          <a:solidFill>
            <a:schemeClr val="accent2"/>
          </a:solidFill>
          <a:ln w="12700">
            <a:solidFill>
              <a:srgbClr val="C00000"/>
            </a:solidFill>
            <a:miter lim="400000"/>
          </a:ln>
        </p:spPr>
        <p:txBody>
          <a:bodyPr lIns="14284" tIns="14284" rIns="14284" bIns="14284" anchor="ctr"/>
          <a:lstStyle/>
          <a:p>
            <a:pPr defTabSz="171399" eaLnBrk="1" hangingPunct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21762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Real Data 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872C7-C0B9-48E5-9D31-784613AB0DFB}" type="slidenum">
              <a:rPr lang="en-US" smtClean="0"/>
              <a:t>5</a:t>
            </a:fld>
            <a:endParaRPr lang="en-US"/>
          </a:p>
        </p:txBody>
      </p:sp>
      <p:sp>
        <p:nvSpPr>
          <p:cNvPr id="5" name="Shape 2896"/>
          <p:cNvSpPr/>
          <p:nvPr/>
        </p:nvSpPr>
        <p:spPr>
          <a:xfrm rot="5400000">
            <a:off x="4910123" y="4380837"/>
            <a:ext cx="214314" cy="547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312" y="5053"/>
                </a:moveTo>
                <a:lnTo>
                  <a:pt x="11494" y="144"/>
                </a:lnTo>
                <a:cubicBezTo>
                  <a:pt x="11316" y="55"/>
                  <a:pt x="11071" y="0"/>
                  <a:pt x="10800" y="0"/>
                </a:cubicBezTo>
                <a:cubicBezTo>
                  <a:pt x="10529" y="0"/>
                  <a:pt x="10284" y="55"/>
                  <a:pt x="10106" y="144"/>
                </a:cubicBezTo>
                <a:lnTo>
                  <a:pt x="288" y="5053"/>
                </a:lnTo>
                <a:cubicBezTo>
                  <a:pt x="110" y="5142"/>
                  <a:pt x="0" y="5264"/>
                  <a:pt x="0" y="5400"/>
                </a:cubicBezTo>
                <a:cubicBezTo>
                  <a:pt x="0" y="5671"/>
                  <a:pt x="440" y="5891"/>
                  <a:pt x="982" y="5891"/>
                </a:cubicBezTo>
                <a:cubicBezTo>
                  <a:pt x="1253" y="5891"/>
                  <a:pt x="1498" y="5836"/>
                  <a:pt x="1676" y="5747"/>
                </a:cubicBezTo>
                <a:lnTo>
                  <a:pt x="9818" y="1676"/>
                </a:lnTo>
                <a:lnTo>
                  <a:pt x="9818" y="21109"/>
                </a:lnTo>
                <a:cubicBezTo>
                  <a:pt x="9818" y="21380"/>
                  <a:pt x="10258" y="21600"/>
                  <a:pt x="10800" y="21600"/>
                </a:cubicBezTo>
                <a:cubicBezTo>
                  <a:pt x="11342" y="21600"/>
                  <a:pt x="11782" y="21380"/>
                  <a:pt x="11782" y="21109"/>
                </a:cubicBezTo>
                <a:lnTo>
                  <a:pt x="11782" y="1676"/>
                </a:lnTo>
                <a:lnTo>
                  <a:pt x="19924" y="5747"/>
                </a:lnTo>
                <a:cubicBezTo>
                  <a:pt x="20102" y="5836"/>
                  <a:pt x="20347" y="5891"/>
                  <a:pt x="20618" y="5891"/>
                </a:cubicBezTo>
                <a:cubicBezTo>
                  <a:pt x="21160" y="5891"/>
                  <a:pt x="21600" y="5671"/>
                  <a:pt x="21600" y="5400"/>
                </a:cubicBezTo>
                <a:cubicBezTo>
                  <a:pt x="21600" y="5264"/>
                  <a:pt x="21490" y="5142"/>
                  <a:pt x="21312" y="5053"/>
                </a:cubicBezTo>
              </a:path>
            </a:pathLst>
          </a:custGeom>
          <a:solidFill>
            <a:schemeClr val="accent2"/>
          </a:solidFill>
          <a:ln w="12700">
            <a:solidFill>
              <a:srgbClr val="C00000"/>
            </a:solidFill>
            <a:miter lim="400000"/>
          </a:ln>
        </p:spPr>
        <p:txBody>
          <a:bodyPr lIns="14284" tIns="14284" rIns="14284" bIns="14284" anchor="ctr"/>
          <a:lstStyle/>
          <a:p>
            <a:pPr defTabSz="171399" eaLnBrk="1" hangingPunct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6" name="Shape 2896"/>
          <p:cNvSpPr/>
          <p:nvPr/>
        </p:nvSpPr>
        <p:spPr>
          <a:xfrm rot="5400000">
            <a:off x="1687140" y="4370818"/>
            <a:ext cx="214314" cy="547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312" y="5053"/>
                </a:moveTo>
                <a:lnTo>
                  <a:pt x="11494" y="144"/>
                </a:lnTo>
                <a:cubicBezTo>
                  <a:pt x="11316" y="55"/>
                  <a:pt x="11071" y="0"/>
                  <a:pt x="10800" y="0"/>
                </a:cubicBezTo>
                <a:cubicBezTo>
                  <a:pt x="10529" y="0"/>
                  <a:pt x="10284" y="55"/>
                  <a:pt x="10106" y="144"/>
                </a:cubicBezTo>
                <a:lnTo>
                  <a:pt x="288" y="5053"/>
                </a:lnTo>
                <a:cubicBezTo>
                  <a:pt x="110" y="5142"/>
                  <a:pt x="0" y="5264"/>
                  <a:pt x="0" y="5400"/>
                </a:cubicBezTo>
                <a:cubicBezTo>
                  <a:pt x="0" y="5671"/>
                  <a:pt x="440" y="5891"/>
                  <a:pt x="982" y="5891"/>
                </a:cubicBezTo>
                <a:cubicBezTo>
                  <a:pt x="1253" y="5891"/>
                  <a:pt x="1498" y="5836"/>
                  <a:pt x="1676" y="5747"/>
                </a:cubicBezTo>
                <a:lnTo>
                  <a:pt x="9818" y="1676"/>
                </a:lnTo>
                <a:lnTo>
                  <a:pt x="9818" y="21109"/>
                </a:lnTo>
                <a:cubicBezTo>
                  <a:pt x="9818" y="21380"/>
                  <a:pt x="10258" y="21600"/>
                  <a:pt x="10800" y="21600"/>
                </a:cubicBezTo>
                <a:cubicBezTo>
                  <a:pt x="11342" y="21600"/>
                  <a:pt x="11782" y="21380"/>
                  <a:pt x="11782" y="21109"/>
                </a:cubicBezTo>
                <a:lnTo>
                  <a:pt x="11782" y="1676"/>
                </a:lnTo>
                <a:lnTo>
                  <a:pt x="19924" y="5747"/>
                </a:lnTo>
                <a:cubicBezTo>
                  <a:pt x="20102" y="5836"/>
                  <a:pt x="20347" y="5891"/>
                  <a:pt x="20618" y="5891"/>
                </a:cubicBezTo>
                <a:cubicBezTo>
                  <a:pt x="21160" y="5891"/>
                  <a:pt x="21600" y="5671"/>
                  <a:pt x="21600" y="5400"/>
                </a:cubicBezTo>
                <a:cubicBezTo>
                  <a:pt x="21600" y="5264"/>
                  <a:pt x="21490" y="5142"/>
                  <a:pt x="21312" y="5053"/>
                </a:cubicBezTo>
              </a:path>
            </a:pathLst>
          </a:custGeom>
          <a:solidFill>
            <a:schemeClr val="accent2"/>
          </a:solidFill>
          <a:ln w="12700">
            <a:solidFill>
              <a:srgbClr val="C00000"/>
            </a:solidFill>
            <a:miter lim="400000"/>
          </a:ln>
        </p:spPr>
        <p:txBody>
          <a:bodyPr lIns="14284" tIns="14284" rIns="14284" bIns="14284" anchor="ctr"/>
          <a:lstStyle/>
          <a:p>
            <a:pPr defTabSz="171399" eaLnBrk="1" hangingPunct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7" name="Shape 2896"/>
          <p:cNvSpPr/>
          <p:nvPr/>
        </p:nvSpPr>
        <p:spPr>
          <a:xfrm rot="5400000">
            <a:off x="6355202" y="4391614"/>
            <a:ext cx="268749" cy="547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312" y="5053"/>
                </a:moveTo>
                <a:lnTo>
                  <a:pt x="11494" y="144"/>
                </a:lnTo>
                <a:cubicBezTo>
                  <a:pt x="11316" y="55"/>
                  <a:pt x="11071" y="0"/>
                  <a:pt x="10800" y="0"/>
                </a:cubicBezTo>
                <a:cubicBezTo>
                  <a:pt x="10529" y="0"/>
                  <a:pt x="10284" y="55"/>
                  <a:pt x="10106" y="144"/>
                </a:cubicBezTo>
                <a:lnTo>
                  <a:pt x="288" y="5053"/>
                </a:lnTo>
                <a:cubicBezTo>
                  <a:pt x="110" y="5142"/>
                  <a:pt x="0" y="5264"/>
                  <a:pt x="0" y="5400"/>
                </a:cubicBezTo>
                <a:cubicBezTo>
                  <a:pt x="0" y="5671"/>
                  <a:pt x="440" y="5891"/>
                  <a:pt x="982" y="5891"/>
                </a:cubicBezTo>
                <a:cubicBezTo>
                  <a:pt x="1253" y="5891"/>
                  <a:pt x="1498" y="5836"/>
                  <a:pt x="1676" y="5747"/>
                </a:cubicBezTo>
                <a:lnTo>
                  <a:pt x="9818" y="1676"/>
                </a:lnTo>
                <a:lnTo>
                  <a:pt x="9818" y="21109"/>
                </a:lnTo>
                <a:cubicBezTo>
                  <a:pt x="9818" y="21380"/>
                  <a:pt x="10258" y="21600"/>
                  <a:pt x="10800" y="21600"/>
                </a:cubicBezTo>
                <a:cubicBezTo>
                  <a:pt x="11342" y="21600"/>
                  <a:pt x="11782" y="21380"/>
                  <a:pt x="11782" y="21109"/>
                </a:cubicBezTo>
                <a:lnTo>
                  <a:pt x="11782" y="1676"/>
                </a:lnTo>
                <a:lnTo>
                  <a:pt x="19924" y="5747"/>
                </a:lnTo>
                <a:cubicBezTo>
                  <a:pt x="20102" y="5836"/>
                  <a:pt x="20347" y="5891"/>
                  <a:pt x="20618" y="5891"/>
                </a:cubicBezTo>
                <a:cubicBezTo>
                  <a:pt x="21160" y="5891"/>
                  <a:pt x="21600" y="5671"/>
                  <a:pt x="21600" y="5400"/>
                </a:cubicBezTo>
                <a:cubicBezTo>
                  <a:pt x="21600" y="5264"/>
                  <a:pt x="21490" y="5142"/>
                  <a:pt x="21312" y="5053"/>
                </a:cubicBezTo>
              </a:path>
            </a:pathLst>
          </a:custGeom>
          <a:solidFill>
            <a:schemeClr val="accent2"/>
          </a:solidFill>
          <a:ln w="12700">
            <a:solidFill>
              <a:srgbClr val="C00000"/>
            </a:solidFill>
            <a:miter lim="400000"/>
          </a:ln>
        </p:spPr>
        <p:txBody>
          <a:bodyPr lIns="14284" tIns="14284" rIns="14284" bIns="14284" anchor="ctr"/>
          <a:lstStyle/>
          <a:p>
            <a:pPr defTabSz="171399" eaLnBrk="1" hangingPunct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8" name="Shape 2896"/>
          <p:cNvSpPr/>
          <p:nvPr/>
        </p:nvSpPr>
        <p:spPr>
          <a:xfrm rot="10800000">
            <a:off x="746655" y="2308511"/>
            <a:ext cx="214314" cy="547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312" y="5053"/>
                </a:moveTo>
                <a:lnTo>
                  <a:pt x="11494" y="144"/>
                </a:lnTo>
                <a:cubicBezTo>
                  <a:pt x="11316" y="55"/>
                  <a:pt x="11071" y="0"/>
                  <a:pt x="10800" y="0"/>
                </a:cubicBezTo>
                <a:cubicBezTo>
                  <a:pt x="10529" y="0"/>
                  <a:pt x="10284" y="55"/>
                  <a:pt x="10106" y="144"/>
                </a:cubicBezTo>
                <a:lnTo>
                  <a:pt x="288" y="5053"/>
                </a:lnTo>
                <a:cubicBezTo>
                  <a:pt x="110" y="5142"/>
                  <a:pt x="0" y="5264"/>
                  <a:pt x="0" y="5400"/>
                </a:cubicBezTo>
                <a:cubicBezTo>
                  <a:pt x="0" y="5671"/>
                  <a:pt x="440" y="5891"/>
                  <a:pt x="982" y="5891"/>
                </a:cubicBezTo>
                <a:cubicBezTo>
                  <a:pt x="1253" y="5891"/>
                  <a:pt x="1498" y="5836"/>
                  <a:pt x="1676" y="5747"/>
                </a:cubicBezTo>
                <a:lnTo>
                  <a:pt x="9818" y="1676"/>
                </a:lnTo>
                <a:lnTo>
                  <a:pt x="9818" y="21109"/>
                </a:lnTo>
                <a:cubicBezTo>
                  <a:pt x="9818" y="21380"/>
                  <a:pt x="10258" y="21600"/>
                  <a:pt x="10800" y="21600"/>
                </a:cubicBezTo>
                <a:cubicBezTo>
                  <a:pt x="11342" y="21600"/>
                  <a:pt x="11782" y="21380"/>
                  <a:pt x="11782" y="21109"/>
                </a:cubicBezTo>
                <a:lnTo>
                  <a:pt x="11782" y="1676"/>
                </a:lnTo>
                <a:lnTo>
                  <a:pt x="19924" y="5747"/>
                </a:lnTo>
                <a:cubicBezTo>
                  <a:pt x="20102" y="5836"/>
                  <a:pt x="20347" y="5891"/>
                  <a:pt x="20618" y="5891"/>
                </a:cubicBezTo>
                <a:cubicBezTo>
                  <a:pt x="21160" y="5891"/>
                  <a:pt x="21600" y="5671"/>
                  <a:pt x="21600" y="5400"/>
                </a:cubicBezTo>
                <a:cubicBezTo>
                  <a:pt x="21600" y="5264"/>
                  <a:pt x="21490" y="5142"/>
                  <a:pt x="21312" y="5053"/>
                </a:cubicBezTo>
              </a:path>
            </a:pathLst>
          </a:custGeom>
          <a:solidFill>
            <a:schemeClr val="accent2"/>
          </a:solidFill>
          <a:ln w="12700">
            <a:solidFill>
              <a:srgbClr val="C00000"/>
            </a:solidFill>
            <a:miter lim="400000"/>
          </a:ln>
        </p:spPr>
        <p:txBody>
          <a:bodyPr lIns="14284" tIns="14284" rIns="14284" bIns="14284" anchor="ctr"/>
          <a:lstStyle/>
          <a:p>
            <a:pPr defTabSz="171399" eaLnBrk="1" hangingPunct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9" name="Shape 2896"/>
          <p:cNvSpPr/>
          <p:nvPr/>
        </p:nvSpPr>
        <p:spPr>
          <a:xfrm rot="5400000">
            <a:off x="3495660" y="4364396"/>
            <a:ext cx="214314" cy="547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312" y="5053"/>
                </a:moveTo>
                <a:lnTo>
                  <a:pt x="11494" y="144"/>
                </a:lnTo>
                <a:cubicBezTo>
                  <a:pt x="11316" y="55"/>
                  <a:pt x="11071" y="0"/>
                  <a:pt x="10800" y="0"/>
                </a:cubicBezTo>
                <a:cubicBezTo>
                  <a:pt x="10529" y="0"/>
                  <a:pt x="10284" y="55"/>
                  <a:pt x="10106" y="144"/>
                </a:cubicBezTo>
                <a:lnTo>
                  <a:pt x="288" y="5053"/>
                </a:lnTo>
                <a:cubicBezTo>
                  <a:pt x="110" y="5142"/>
                  <a:pt x="0" y="5264"/>
                  <a:pt x="0" y="5400"/>
                </a:cubicBezTo>
                <a:cubicBezTo>
                  <a:pt x="0" y="5671"/>
                  <a:pt x="440" y="5891"/>
                  <a:pt x="982" y="5891"/>
                </a:cubicBezTo>
                <a:cubicBezTo>
                  <a:pt x="1253" y="5891"/>
                  <a:pt x="1498" y="5836"/>
                  <a:pt x="1676" y="5747"/>
                </a:cubicBezTo>
                <a:lnTo>
                  <a:pt x="9818" y="1676"/>
                </a:lnTo>
                <a:lnTo>
                  <a:pt x="9818" y="21109"/>
                </a:lnTo>
                <a:cubicBezTo>
                  <a:pt x="9818" y="21380"/>
                  <a:pt x="10258" y="21600"/>
                  <a:pt x="10800" y="21600"/>
                </a:cubicBezTo>
                <a:cubicBezTo>
                  <a:pt x="11342" y="21600"/>
                  <a:pt x="11782" y="21380"/>
                  <a:pt x="11782" y="21109"/>
                </a:cubicBezTo>
                <a:lnTo>
                  <a:pt x="11782" y="1676"/>
                </a:lnTo>
                <a:lnTo>
                  <a:pt x="19924" y="5747"/>
                </a:lnTo>
                <a:cubicBezTo>
                  <a:pt x="20102" y="5836"/>
                  <a:pt x="20347" y="5891"/>
                  <a:pt x="20618" y="5891"/>
                </a:cubicBezTo>
                <a:cubicBezTo>
                  <a:pt x="21160" y="5891"/>
                  <a:pt x="21600" y="5671"/>
                  <a:pt x="21600" y="5400"/>
                </a:cubicBezTo>
                <a:cubicBezTo>
                  <a:pt x="21600" y="5264"/>
                  <a:pt x="21490" y="5142"/>
                  <a:pt x="21312" y="5053"/>
                </a:cubicBezTo>
              </a:path>
            </a:pathLst>
          </a:custGeom>
          <a:solidFill>
            <a:schemeClr val="accent2"/>
          </a:solidFill>
          <a:ln w="12700">
            <a:solidFill>
              <a:srgbClr val="C00000"/>
            </a:solidFill>
            <a:miter lim="400000"/>
          </a:ln>
        </p:spPr>
        <p:txBody>
          <a:bodyPr lIns="14284" tIns="14284" rIns="14284" bIns="14284" anchor="ctr"/>
          <a:lstStyle/>
          <a:p>
            <a:pPr defTabSz="171399" eaLnBrk="1" hangingPunct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12" name="对角圆角矩形 4"/>
          <p:cNvSpPr/>
          <p:nvPr/>
        </p:nvSpPr>
        <p:spPr>
          <a:xfrm>
            <a:off x="6773871" y="5355205"/>
            <a:ext cx="1074730" cy="390107"/>
          </a:xfrm>
          <a:prstGeom prst="round2DiagRect">
            <a:avLst>
              <a:gd name="adj1" fmla="val 16667"/>
              <a:gd name="adj2" fmla="val 30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normAutofit/>
          </a:bodyPr>
          <a:lstStyle/>
          <a:p>
            <a:pPr algn="ctr"/>
            <a:r>
              <a:rPr lang="en-US" altLang="zh-CN" sz="1400" kern="0" dirty="0" smtClean="0">
                <a:solidFill>
                  <a:sysClr val="windowText" lastClr="000000"/>
                </a:solidFill>
              </a:rPr>
              <a:t>Classification</a:t>
            </a:r>
          </a:p>
        </p:txBody>
      </p:sp>
      <p:sp>
        <p:nvSpPr>
          <p:cNvPr id="13" name="对角圆角矩形 4"/>
          <p:cNvSpPr/>
          <p:nvPr/>
        </p:nvSpPr>
        <p:spPr>
          <a:xfrm>
            <a:off x="3657667" y="5343507"/>
            <a:ext cx="1206784" cy="360666"/>
          </a:xfrm>
          <a:prstGeom prst="round2DiagRect">
            <a:avLst>
              <a:gd name="adj1" fmla="val 50000"/>
              <a:gd name="adj2" fmla="val 30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normAutofit fontScale="92500" lnSpcReduction="20000"/>
          </a:bodyPr>
          <a:lstStyle/>
          <a:p>
            <a:pPr algn="ctr"/>
            <a:r>
              <a:rPr lang="en-US" altLang="zh-CN" sz="1400" kern="0" dirty="0" smtClean="0">
                <a:solidFill>
                  <a:sysClr val="windowText" lastClr="000000"/>
                </a:solidFill>
              </a:rPr>
              <a:t>New Data</a:t>
            </a:r>
          </a:p>
        </p:txBody>
      </p:sp>
      <p:sp>
        <p:nvSpPr>
          <p:cNvPr id="14" name="对角圆角矩形 4"/>
          <p:cNvSpPr/>
          <p:nvPr/>
        </p:nvSpPr>
        <p:spPr>
          <a:xfrm>
            <a:off x="2068154" y="5327991"/>
            <a:ext cx="1206784" cy="404766"/>
          </a:xfrm>
          <a:prstGeom prst="round2DiagRect">
            <a:avLst>
              <a:gd name="adj1" fmla="val 50000"/>
              <a:gd name="adj2" fmla="val 30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normAutofit lnSpcReduction="10000"/>
          </a:bodyPr>
          <a:lstStyle/>
          <a:p>
            <a:pPr algn="ctr"/>
            <a:r>
              <a:rPr lang="en-US" altLang="zh-CN" sz="1400" kern="0" dirty="0" smtClean="0">
                <a:solidFill>
                  <a:sysClr val="windowText" lastClr="000000"/>
                </a:solidFill>
              </a:rPr>
              <a:t>Features</a:t>
            </a:r>
          </a:p>
        </p:txBody>
      </p:sp>
      <p:sp>
        <p:nvSpPr>
          <p:cNvPr id="15" name="对角圆角矩形 4"/>
          <p:cNvSpPr/>
          <p:nvPr/>
        </p:nvSpPr>
        <p:spPr>
          <a:xfrm>
            <a:off x="375444" y="5351143"/>
            <a:ext cx="1206784" cy="398232"/>
          </a:xfrm>
          <a:prstGeom prst="round2DiagRect">
            <a:avLst>
              <a:gd name="adj1" fmla="val 50000"/>
              <a:gd name="adj2" fmla="val 30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normAutofit fontScale="92500" lnSpcReduction="10000"/>
          </a:bodyPr>
          <a:lstStyle/>
          <a:p>
            <a:pPr algn="ctr"/>
            <a:r>
              <a:rPr lang="en-US" altLang="zh-CN" sz="1400" kern="0" dirty="0" smtClean="0">
                <a:solidFill>
                  <a:sysClr val="windowText" lastClr="000000"/>
                </a:solidFill>
              </a:rPr>
              <a:t>Preprocessing</a:t>
            </a:r>
          </a:p>
        </p:txBody>
      </p:sp>
      <p:pic>
        <p:nvPicPr>
          <p:cNvPr id="3078" name="Picture 6" descr="Image result for android phon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44" y="1627188"/>
            <a:ext cx="987425" cy="639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39" y="2999807"/>
            <a:ext cx="708173" cy="6572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2356" y="3034421"/>
            <a:ext cx="852489" cy="338393"/>
          </a:xfrm>
          <a:prstGeom prst="rect">
            <a:avLst/>
          </a:prstGeom>
        </p:spPr>
      </p:pic>
      <p:sp>
        <p:nvSpPr>
          <p:cNvPr id="21" name="Shape 2618"/>
          <p:cNvSpPr/>
          <p:nvPr/>
        </p:nvSpPr>
        <p:spPr>
          <a:xfrm>
            <a:off x="686446" y="4278702"/>
            <a:ext cx="357190" cy="3571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78" h="21600" extrusionOk="0">
                <a:moveTo>
                  <a:pt x="2560" y="18308"/>
                </a:moveTo>
                <a:cubicBezTo>
                  <a:pt x="2472" y="18397"/>
                  <a:pt x="2418" y="18520"/>
                  <a:pt x="2418" y="18655"/>
                </a:cubicBezTo>
                <a:cubicBezTo>
                  <a:pt x="2418" y="18926"/>
                  <a:pt x="2635" y="19146"/>
                  <a:pt x="2902" y="19146"/>
                </a:cubicBezTo>
                <a:cubicBezTo>
                  <a:pt x="3169" y="19146"/>
                  <a:pt x="3385" y="18926"/>
                  <a:pt x="3385" y="18655"/>
                </a:cubicBezTo>
                <a:cubicBezTo>
                  <a:pt x="3385" y="18384"/>
                  <a:pt x="3169" y="18164"/>
                  <a:pt x="2902" y="18164"/>
                </a:cubicBezTo>
                <a:cubicBezTo>
                  <a:pt x="2768" y="18164"/>
                  <a:pt x="2647" y="18219"/>
                  <a:pt x="2560" y="18308"/>
                </a:cubicBezTo>
                <a:moveTo>
                  <a:pt x="20499" y="4279"/>
                </a:moveTo>
                <a:lnTo>
                  <a:pt x="20091" y="4692"/>
                </a:lnTo>
                <a:lnTo>
                  <a:pt x="20088" y="4688"/>
                </a:lnTo>
                <a:lnTo>
                  <a:pt x="17670" y="7143"/>
                </a:lnTo>
                <a:lnTo>
                  <a:pt x="17664" y="7137"/>
                </a:lnTo>
                <a:cubicBezTo>
                  <a:pt x="17227" y="7580"/>
                  <a:pt x="16624" y="7853"/>
                  <a:pt x="15958" y="7853"/>
                </a:cubicBezTo>
                <a:cubicBezTo>
                  <a:pt x="14624" y="7853"/>
                  <a:pt x="13543" y="6755"/>
                  <a:pt x="13543" y="5401"/>
                </a:cubicBezTo>
                <a:cubicBezTo>
                  <a:pt x="13543" y="4725"/>
                  <a:pt x="13813" y="4113"/>
                  <a:pt x="14248" y="3670"/>
                </a:cubicBezTo>
                <a:lnTo>
                  <a:pt x="13563" y="2975"/>
                </a:lnTo>
                <a:cubicBezTo>
                  <a:pt x="12951" y="3596"/>
                  <a:pt x="12571" y="4452"/>
                  <a:pt x="12571" y="5401"/>
                </a:cubicBezTo>
                <a:cubicBezTo>
                  <a:pt x="12571" y="7300"/>
                  <a:pt x="14087" y="8840"/>
                  <a:pt x="15958" y="8840"/>
                </a:cubicBezTo>
                <a:cubicBezTo>
                  <a:pt x="16893" y="8840"/>
                  <a:pt x="17737" y="8454"/>
                  <a:pt x="18348" y="7832"/>
                </a:cubicBezTo>
                <a:lnTo>
                  <a:pt x="18353" y="7837"/>
                </a:lnTo>
                <a:lnTo>
                  <a:pt x="20152" y="6011"/>
                </a:lnTo>
                <a:cubicBezTo>
                  <a:pt x="20516" y="7368"/>
                  <a:pt x="20343" y="8670"/>
                  <a:pt x="19540" y="9505"/>
                </a:cubicBezTo>
                <a:lnTo>
                  <a:pt x="16947" y="12198"/>
                </a:lnTo>
                <a:cubicBezTo>
                  <a:pt x="16605" y="12553"/>
                  <a:pt x="16104" y="12766"/>
                  <a:pt x="15610" y="12766"/>
                </a:cubicBezTo>
                <a:cubicBezTo>
                  <a:pt x="15590" y="12765"/>
                  <a:pt x="13953" y="12652"/>
                  <a:pt x="12318" y="11611"/>
                </a:cubicBezTo>
                <a:lnTo>
                  <a:pt x="12314" y="11620"/>
                </a:lnTo>
                <a:cubicBezTo>
                  <a:pt x="12239" y="11572"/>
                  <a:pt x="12155" y="11537"/>
                  <a:pt x="12060" y="11537"/>
                </a:cubicBezTo>
                <a:cubicBezTo>
                  <a:pt x="11897" y="11537"/>
                  <a:pt x="11759" y="11625"/>
                  <a:pt x="11671" y="11753"/>
                </a:cubicBezTo>
                <a:lnTo>
                  <a:pt x="11654" y="11742"/>
                </a:lnTo>
                <a:lnTo>
                  <a:pt x="4270" y="20043"/>
                </a:lnTo>
                <a:cubicBezTo>
                  <a:pt x="3919" y="20399"/>
                  <a:pt x="3436" y="20618"/>
                  <a:pt x="2902" y="20618"/>
                </a:cubicBezTo>
                <a:cubicBezTo>
                  <a:pt x="1833" y="20618"/>
                  <a:pt x="967" y="19740"/>
                  <a:pt x="967" y="18655"/>
                </a:cubicBezTo>
                <a:cubicBezTo>
                  <a:pt x="967" y="18113"/>
                  <a:pt x="1184" y="17622"/>
                  <a:pt x="1534" y="17267"/>
                </a:cubicBezTo>
                <a:lnTo>
                  <a:pt x="9684" y="9801"/>
                </a:lnTo>
                <a:lnTo>
                  <a:pt x="9671" y="9786"/>
                </a:lnTo>
                <a:cubicBezTo>
                  <a:pt x="9796" y="9698"/>
                  <a:pt x="9884" y="9557"/>
                  <a:pt x="9884" y="9389"/>
                </a:cubicBezTo>
                <a:cubicBezTo>
                  <a:pt x="9884" y="9283"/>
                  <a:pt x="9844" y="9190"/>
                  <a:pt x="9787" y="9110"/>
                </a:cubicBezTo>
                <a:lnTo>
                  <a:pt x="9790" y="9107"/>
                </a:lnTo>
                <a:cubicBezTo>
                  <a:pt x="8390" y="7219"/>
                  <a:pt x="8340" y="5816"/>
                  <a:pt x="9546" y="4488"/>
                </a:cubicBezTo>
                <a:lnTo>
                  <a:pt x="12130" y="1805"/>
                </a:lnTo>
                <a:cubicBezTo>
                  <a:pt x="12785" y="1125"/>
                  <a:pt x="13641" y="982"/>
                  <a:pt x="14244" y="982"/>
                </a:cubicBezTo>
                <a:lnTo>
                  <a:pt x="14246" y="982"/>
                </a:lnTo>
                <a:cubicBezTo>
                  <a:pt x="14611" y="982"/>
                  <a:pt x="14988" y="1037"/>
                  <a:pt x="15366" y="1136"/>
                </a:cubicBezTo>
                <a:lnTo>
                  <a:pt x="13559" y="2970"/>
                </a:lnTo>
                <a:lnTo>
                  <a:pt x="14243" y="3664"/>
                </a:lnTo>
                <a:lnTo>
                  <a:pt x="16661" y="1210"/>
                </a:lnTo>
                <a:lnTo>
                  <a:pt x="16657" y="1206"/>
                </a:lnTo>
                <a:lnTo>
                  <a:pt x="17082" y="775"/>
                </a:lnTo>
                <a:cubicBezTo>
                  <a:pt x="16139" y="269"/>
                  <a:pt x="15160" y="0"/>
                  <a:pt x="14246" y="0"/>
                </a:cubicBezTo>
                <a:lnTo>
                  <a:pt x="14244" y="0"/>
                </a:lnTo>
                <a:cubicBezTo>
                  <a:pt x="13167" y="0"/>
                  <a:pt x="12182" y="361"/>
                  <a:pt x="11460" y="1111"/>
                </a:cubicBezTo>
                <a:lnTo>
                  <a:pt x="8867" y="3804"/>
                </a:lnTo>
                <a:cubicBezTo>
                  <a:pt x="7163" y="5672"/>
                  <a:pt x="7613" y="7584"/>
                  <a:pt x="8769" y="9315"/>
                </a:cubicBezTo>
                <a:lnTo>
                  <a:pt x="850" y="16572"/>
                </a:lnTo>
                <a:cubicBezTo>
                  <a:pt x="325" y="17106"/>
                  <a:pt x="0" y="17842"/>
                  <a:pt x="0" y="18655"/>
                </a:cubicBezTo>
                <a:cubicBezTo>
                  <a:pt x="0" y="20282"/>
                  <a:pt x="1299" y="21600"/>
                  <a:pt x="2902" y="21600"/>
                </a:cubicBezTo>
                <a:cubicBezTo>
                  <a:pt x="3703" y="21600"/>
                  <a:pt x="4429" y="21271"/>
                  <a:pt x="4954" y="20738"/>
                </a:cubicBezTo>
                <a:lnTo>
                  <a:pt x="12160" y="12652"/>
                </a:lnTo>
                <a:cubicBezTo>
                  <a:pt x="13800" y="13590"/>
                  <a:pt x="15363" y="13747"/>
                  <a:pt x="15606" y="13747"/>
                </a:cubicBezTo>
                <a:cubicBezTo>
                  <a:pt x="16313" y="13747"/>
                  <a:pt x="17067" y="13463"/>
                  <a:pt x="17617" y="12892"/>
                </a:cubicBezTo>
                <a:lnTo>
                  <a:pt x="20209" y="10198"/>
                </a:lnTo>
                <a:cubicBezTo>
                  <a:pt x="21560" y="8795"/>
                  <a:pt x="21600" y="6433"/>
                  <a:pt x="20499" y="4279"/>
                </a:cubicBezTo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miter lim="400000"/>
          </a:ln>
        </p:spPr>
        <p:txBody>
          <a:bodyPr lIns="14284" tIns="14284" rIns="14284" bIns="14284" anchor="ctr"/>
          <a:lstStyle/>
          <a:p>
            <a:pPr defTabSz="171399" eaLnBrk="1" hangingPunct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2" name="Oval 46"/>
          <p:cNvSpPr/>
          <p:nvPr/>
        </p:nvSpPr>
        <p:spPr>
          <a:xfrm rot="21316916">
            <a:off x="520289" y="4166550"/>
            <a:ext cx="835518" cy="83573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64607" tIns="82304" rIns="164607" bIns="82304" rtlCol="0" anchor="ctr"/>
          <a:lstStyle/>
          <a:p>
            <a:pPr algn="ctr"/>
            <a:endParaRPr lang="bg-BG" sz="1400" dirty="0"/>
          </a:p>
        </p:txBody>
      </p:sp>
      <p:sp>
        <p:nvSpPr>
          <p:cNvPr id="23" name="Shape 2618"/>
          <p:cNvSpPr/>
          <p:nvPr/>
        </p:nvSpPr>
        <p:spPr>
          <a:xfrm>
            <a:off x="744439" y="4420769"/>
            <a:ext cx="357190" cy="3571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78" h="21600" extrusionOk="0">
                <a:moveTo>
                  <a:pt x="2560" y="18308"/>
                </a:moveTo>
                <a:cubicBezTo>
                  <a:pt x="2472" y="18397"/>
                  <a:pt x="2418" y="18520"/>
                  <a:pt x="2418" y="18655"/>
                </a:cubicBezTo>
                <a:cubicBezTo>
                  <a:pt x="2418" y="18926"/>
                  <a:pt x="2635" y="19146"/>
                  <a:pt x="2902" y="19146"/>
                </a:cubicBezTo>
                <a:cubicBezTo>
                  <a:pt x="3169" y="19146"/>
                  <a:pt x="3385" y="18926"/>
                  <a:pt x="3385" y="18655"/>
                </a:cubicBezTo>
                <a:cubicBezTo>
                  <a:pt x="3385" y="18384"/>
                  <a:pt x="3169" y="18164"/>
                  <a:pt x="2902" y="18164"/>
                </a:cubicBezTo>
                <a:cubicBezTo>
                  <a:pt x="2768" y="18164"/>
                  <a:pt x="2647" y="18219"/>
                  <a:pt x="2560" y="18308"/>
                </a:cubicBezTo>
                <a:moveTo>
                  <a:pt x="20499" y="4279"/>
                </a:moveTo>
                <a:lnTo>
                  <a:pt x="20091" y="4692"/>
                </a:lnTo>
                <a:lnTo>
                  <a:pt x="20088" y="4688"/>
                </a:lnTo>
                <a:lnTo>
                  <a:pt x="17670" y="7143"/>
                </a:lnTo>
                <a:lnTo>
                  <a:pt x="17664" y="7137"/>
                </a:lnTo>
                <a:cubicBezTo>
                  <a:pt x="17227" y="7580"/>
                  <a:pt x="16624" y="7853"/>
                  <a:pt x="15958" y="7853"/>
                </a:cubicBezTo>
                <a:cubicBezTo>
                  <a:pt x="14624" y="7853"/>
                  <a:pt x="13543" y="6755"/>
                  <a:pt x="13543" y="5401"/>
                </a:cubicBezTo>
                <a:cubicBezTo>
                  <a:pt x="13543" y="4725"/>
                  <a:pt x="13813" y="4113"/>
                  <a:pt x="14248" y="3670"/>
                </a:cubicBezTo>
                <a:lnTo>
                  <a:pt x="13563" y="2975"/>
                </a:lnTo>
                <a:cubicBezTo>
                  <a:pt x="12951" y="3596"/>
                  <a:pt x="12571" y="4452"/>
                  <a:pt x="12571" y="5401"/>
                </a:cubicBezTo>
                <a:cubicBezTo>
                  <a:pt x="12571" y="7300"/>
                  <a:pt x="14087" y="8840"/>
                  <a:pt x="15958" y="8840"/>
                </a:cubicBezTo>
                <a:cubicBezTo>
                  <a:pt x="16893" y="8840"/>
                  <a:pt x="17737" y="8454"/>
                  <a:pt x="18348" y="7832"/>
                </a:cubicBezTo>
                <a:lnTo>
                  <a:pt x="18353" y="7837"/>
                </a:lnTo>
                <a:lnTo>
                  <a:pt x="20152" y="6011"/>
                </a:lnTo>
                <a:cubicBezTo>
                  <a:pt x="20516" y="7368"/>
                  <a:pt x="20343" y="8670"/>
                  <a:pt x="19540" y="9505"/>
                </a:cubicBezTo>
                <a:lnTo>
                  <a:pt x="16947" y="12198"/>
                </a:lnTo>
                <a:cubicBezTo>
                  <a:pt x="16605" y="12553"/>
                  <a:pt x="16104" y="12766"/>
                  <a:pt x="15610" y="12766"/>
                </a:cubicBezTo>
                <a:cubicBezTo>
                  <a:pt x="15590" y="12765"/>
                  <a:pt x="13953" y="12652"/>
                  <a:pt x="12318" y="11611"/>
                </a:cubicBezTo>
                <a:lnTo>
                  <a:pt x="12314" y="11620"/>
                </a:lnTo>
                <a:cubicBezTo>
                  <a:pt x="12239" y="11572"/>
                  <a:pt x="12155" y="11537"/>
                  <a:pt x="12060" y="11537"/>
                </a:cubicBezTo>
                <a:cubicBezTo>
                  <a:pt x="11897" y="11537"/>
                  <a:pt x="11759" y="11625"/>
                  <a:pt x="11671" y="11753"/>
                </a:cubicBezTo>
                <a:lnTo>
                  <a:pt x="11654" y="11742"/>
                </a:lnTo>
                <a:lnTo>
                  <a:pt x="4270" y="20043"/>
                </a:lnTo>
                <a:cubicBezTo>
                  <a:pt x="3919" y="20399"/>
                  <a:pt x="3436" y="20618"/>
                  <a:pt x="2902" y="20618"/>
                </a:cubicBezTo>
                <a:cubicBezTo>
                  <a:pt x="1833" y="20618"/>
                  <a:pt x="967" y="19740"/>
                  <a:pt x="967" y="18655"/>
                </a:cubicBezTo>
                <a:cubicBezTo>
                  <a:pt x="967" y="18113"/>
                  <a:pt x="1184" y="17622"/>
                  <a:pt x="1534" y="17267"/>
                </a:cubicBezTo>
                <a:lnTo>
                  <a:pt x="9684" y="9801"/>
                </a:lnTo>
                <a:lnTo>
                  <a:pt x="9671" y="9786"/>
                </a:lnTo>
                <a:cubicBezTo>
                  <a:pt x="9796" y="9698"/>
                  <a:pt x="9884" y="9557"/>
                  <a:pt x="9884" y="9389"/>
                </a:cubicBezTo>
                <a:cubicBezTo>
                  <a:pt x="9884" y="9283"/>
                  <a:pt x="9844" y="9190"/>
                  <a:pt x="9787" y="9110"/>
                </a:cubicBezTo>
                <a:lnTo>
                  <a:pt x="9790" y="9107"/>
                </a:lnTo>
                <a:cubicBezTo>
                  <a:pt x="8390" y="7219"/>
                  <a:pt x="8340" y="5816"/>
                  <a:pt x="9546" y="4488"/>
                </a:cubicBezTo>
                <a:lnTo>
                  <a:pt x="12130" y="1805"/>
                </a:lnTo>
                <a:cubicBezTo>
                  <a:pt x="12785" y="1125"/>
                  <a:pt x="13641" y="982"/>
                  <a:pt x="14244" y="982"/>
                </a:cubicBezTo>
                <a:lnTo>
                  <a:pt x="14246" y="982"/>
                </a:lnTo>
                <a:cubicBezTo>
                  <a:pt x="14611" y="982"/>
                  <a:pt x="14988" y="1037"/>
                  <a:pt x="15366" y="1136"/>
                </a:cubicBezTo>
                <a:lnTo>
                  <a:pt x="13559" y="2970"/>
                </a:lnTo>
                <a:lnTo>
                  <a:pt x="14243" y="3664"/>
                </a:lnTo>
                <a:lnTo>
                  <a:pt x="16661" y="1210"/>
                </a:lnTo>
                <a:lnTo>
                  <a:pt x="16657" y="1206"/>
                </a:lnTo>
                <a:lnTo>
                  <a:pt x="17082" y="775"/>
                </a:lnTo>
                <a:cubicBezTo>
                  <a:pt x="16139" y="269"/>
                  <a:pt x="15160" y="0"/>
                  <a:pt x="14246" y="0"/>
                </a:cubicBezTo>
                <a:lnTo>
                  <a:pt x="14244" y="0"/>
                </a:lnTo>
                <a:cubicBezTo>
                  <a:pt x="13167" y="0"/>
                  <a:pt x="12182" y="361"/>
                  <a:pt x="11460" y="1111"/>
                </a:cubicBezTo>
                <a:lnTo>
                  <a:pt x="8867" y="3804"/>
                </a:lnTo>
                <a:cubicBezTo>
                  <a:pt x="7163" y="5672"/>
                  <a:pt x="7613" y="7584"/>
                  <a:pt x="8769" y="9315"/>
                </a:cubicBezTo>
                <a:lnTo>
                  <a:pt x="850" y="16572"/>
                </a:lnTo>
                <a:cubicBezTo>
                  <a:pt x="325" y="17106"/>
                  <a:pt x="0" y="17842"/>
                  <a:pt x="0" y="18655"/>
                </a:cubicBezTo>
                <a:cubicBezTo>
                  <a:pt x="0" y="20282"/>
                  <a:pt x="1299" y="21600"/>
                  <a:pt x="2902" y="21600"/>
                </a:cubicBezTo>
                <a:cubicBezTo>
                  <a:pt x="3703" y="21600"/>
                  <a:pt x="4429" y="21271"/>
                  <a:pt x="4954" y="20738"/>
                </a:cubicBezTo>
                <a:lnTo>
                  <a:pt x="12160" y="12652"/>
                </a:lnTo>
                <a:cubicBezTo>
                  <a:pt x="13800" y="13590"/>
                  <a:pt x="15363" y="13747"/>
                  <a:pt x="15606" y="13747"/>
                </a:cubicBezTo>
                <a:cubicBezTo>
                  <a:pt x="16313" y="13747"/>
                  <a:pt x="17067" y="13463"/>
                  <a:pt x="17617" y="12892"/>
                </a:cubicBezTo>
                <a:lnTo>
                  <a:pt x="20209" y="10198"/>
                </a:lnTo>
                <a:cubicBezTo>
                  <a:pt x="21560" y="8795"/>
                  <a:pt x="21600" y="6433"/>
                  <a:pt x="20499" y="4279"/>
                </a:cubicBezTo>
              </a:path>
            </a:pathLst>
          </a:cu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4284" tIns="14284" rIns="14284" bIns="14284" anchor="ctr"/>
          <a:lstStyle/>
          <a:p>
            <a:pPr defTabSz="171399" eaLnBrk="1" hangingPunct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4" name="Oval 46"/>
          <p:cNvSpPr/>
          <p:nvPr/>
        </p:nvSpPr>
        <p:spPr>
          <a:xfrm rot="21316916">
            <a:off x="2280798" y="4218024"/>
            <a:ext cx="835518" cy="83573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64607" tIns="82304" rIns="164607" bIns="82304" rtlCol="0" anchor="ctr"/>
          <a:lstStyle/>
          <a:p>
            <a:pPr algn="ctr"/>
            <a:endParaRPr lang="bg-BG" sz="1400" dirty="0"/>
          </a:p>
        </p:txBody>
      </p:sp>
      <p:sp>
        <p:nvSpPr>
          <p:cNvPr id="25" name="Shape 2696"/>
          <p:cNvSpPr/>
          <p:nvPr/>
        </p:nvSpPr>
        <p:spPr>
          <a:xfrm>
            <a:off x="2534797" y="4437101"/>
            <a:ext cx="357190" cy="3571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764" y="19636"/>
                </a:moveTo>
                <a:cubicBezTo>
                  <a:pt x="12764" y="20178"/>
                  <a:pt x="12324" y="20618"/>
                  <a:pt x="11782" y="20618"/>
                </a:cubicBezTo>
                <a:lnTo>
                  <a:pt x="9818" y="20618"/>
                </a:lnTo>
                <a:cubicBezTo>
                  <a:pt x="9276" y="20618"/>
                  <a:pt x="8836" y="20178"/>
                  <a:pt x="8836" y="19636"/>
                </a:cubicBezTo>
                <a:lnTo>
                  <a:pt x="8836" y="17673"/>
                </a:lnTo>
                <a:cubicBezTo>
                  <a:pt x="8836" y="17131"/>
                  <a:pt x="9276" y="16691"/>
                  <a:pt x="9818" y="16691"/>
                </a:cubicBezTo>
                <a:lnTo>
                  <a:pt x="11782" y="16691"/>
                </a:lnTo>
                <a:cubicBezTo>
                  <a:pt x="12324" y="16691"/>
                  <a:pt x="12764" y="17131"/>
                  <a:pt x="12764" y="17673"/>
                </a:cubicBezTo>
                <a:cubicBezTo>
                  <a:pt x="12764" y="17673"/>
                  <a:pt x="12764" y="19636"/>
                  <a:pt x="12764" y="19636"/>
                </a:cubicBezTo>
                <a:close/>
                <a:moveTo>
                  <a:pt x="11782" y="15709"/>
                </a:moveTo>
                <a:lnTo>
                  <a:pt x="9818" y="15709"/>
                </a:lnTo>
                <a:cubicBezTo>
                  <a:pt x="8734" y="15709"/>
                  <a:pt x="7855" y="16588"/>
                  <a:pt x="7855" y="17673"/>
                </a:cubicBezTo>
                <a:lnTo>
                  <a:pt x="7855" y="19636"/>
                </a:lnTo>
                <a:cubicBezTo>
                  <a:pt x="7855" y="20721"/>
                  <a:pt x="8734" y="21600"/>
                  <a:pt x="9818" y="21600"/>
                </a:cubicBezTo>
                <a:lnTo>
                  <a:pt x="11782" y="21600"/>
                </a:lnTo>
                <a:cubicBezTo>
                  <a:pt x="12866" y="21600"/>
                  <a:pt x="13745" y="20721"/>
                  <a:pt x="13745" y="19636"/>
                </a:cubicBezTo>
                <a:lnTo>
                  <a:pt x="13745" y="17673"/>
                </a:lnTo>
                <a:cubicBezTo>
                  <a:pt x="13745" y="16588"/>
                  <a:pt x="12866" y="15709"/>
                  <a:pt x="11782" y="15709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7673" y="20618"/>
                </a:lnTo>
                <a:cubicBezTo>
                  <a:pt x="17131" y="20618"/>
                  <a:pt x="16691" y="20178"/>
                  <a:pt x="16691" y="19636"/>
                </a:cubicBezTo>
                <a:lnTo>
                  <a:pt x="16691" y="17673"/>
                </a:lnTo>
                <a:cubicBezTo>
                  <a:pt x="16691" y="17131"/>
                  <a:pt x="17131" y="16691"/>
                  <a:pt x="17673" y="16691"/>
                </a:cubicBezTo>
                <a:lnTo>
                  <a:pt x="19636" y="16691"/>
                </a:lnTo>
                <a:cubicBezTo>
                  <a:pt x="20178" y="16691"/>
                  <a:pt x="20618" y="17131"/>
                  <a:pt x="20618" y="17673"/>
                </a:cubicBezTo>
                <a:cubicBezTo>
                  <a:pt x="20618" y="17673"/>
                  <a:pt x="20618" y="19636"/>
                  <a:pt x="20618" y="19636"/>
                </a:cubicBezTo>
                <a:close/>
                <a:moveTo>
                  <a:pt x="19636" y="15709"/>
                </a:moveTo>
                <a:lnTo>
                  <a:pt x="17673" y="15709"/>
                </a:lnTo>
                <a:cubicBezTo>
                  <a:pt x="16588" y="15709"/>
                  <a:pt x="15709" y="16588"/>
                  <a:pt x="15709" y="17673"/>
                </a:cubicBezTo>
                <a:lnTo>
                  <a:pt x="15709" y="19636"/>
                </a:lnTo>
                <a:cubicBezTo>
                  <a:pt x="15709" y="20721"/>
                  <a:pt x="16588" y="21600"/>
                  <a:pt x="17673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7673"/>
                </a:lnTo>
                <a:cubicBezTo>
                  <a:pt x="21600" y="16588"/>
                  <a:pt x="20721" y="15709"/>
                  <a:pt x="19636" y="15709"/>
                </a:cubicBezTo>
                <a:moveTo>
                  <a:pt x="4909" y="19636"/>
                </a:moveTo>
                <a:cubicBezTo>
                  <a:pt x="4909" y="20178"/>
                  <a:pt x="4469" y="20618"/>
                  <a:pt x="3927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7673"/>
                </a:lnTo>
                <a:cubicBezTo>
                  <a:pt x="982" y="17131"/>
                  <a:pt x="1422" y="16691"/>
                  <a:pt x="1964" y="16691"/>
                </a:cubicBezTo>
                <a:lnTo>
                  <a:pt x="3927" y="16691"/>
                </a:lnTo>
                <a:cubicBezTo>
                  <a:pt x="4469" y="16691"/>
                  <a:pt x="4909" y="17131"/>
                  <a:pt x="4909" y="17673"/>
                </a:cubicBezTo>
                <a:cubicBezTo>
                  <a:pt x="4909" y="17673"/>
                  <a:pt x="4909" y="19636"/>
                  <a:pt x="4909" y="19636"/>
                </a:cubicBezTo>
                <a:close/>
                <a:moveTo>
                  <a:pt x="3927" y="15709"/>
                </a:moveTo>
                <a:lnTo>
                  <a:pt x="1964" y="15709"/>
                </a:lnTo>
                <a:cubicBezTo>
                  <a:pt x="879" y="15709"/>
                  <a:pt x="0" y="16588"/>
                  <a:pt x="0" y="17673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3927" y="21600"/>
                </a:lnTo>
                <a:cubicBezTo>
                  <a:pt x="5012" y="21600"/>
                  <a:pt x="5891" y="20721"/>
                  <a:pt x="5891" y="19636"/>
                </a:cubicBezTo>
                <a:lnTo>
                  <a:pt x="5891" y="17673"/>
                </a:lnTo>
                <a:cubicBezTo>
                  <a:pt x="5891" y="16588"/>
                  <a:pt x="5012" y="15709"/>
                  <a:pt x="3927" y="15709"/>
                </a:cubicBezTo>
                <a:moveTo>
                  <a:pt x="2945" y="14727"/>
                </a:moveTo>
                <a:cubicBezTo>
                  <a:pt x="3217" y="14727"/>
                  <a:pt x="3436" y="14507"/>
                  <a:pt x="3436" y="14236"/>
                </a:cubicBezTo>
                <a:lnTo>
                  <a:pt x="3436" y="10800"/>
                </a:lnTo>
                <a:lnTo>
                  <a:pt x="10309" y="10800"/>
                </a:lnTo>
                <a:lnTo>
                  <a:pt x="10309" y="14236"/>
                </a:lnTo>
                <a:cubicBezTo>
                  <a:pt x="10309" y="14507"/>
                  <a:pt x="10529" y="14727"/>
                  <a:pt x="10800" y="14727"/>
                </a:cubicBezTo>
                <a:cubicBezTo>
                  <a:pt x="11071" y="14727"/>
                  <a:pt x="11291" y="14507"/>
                  <a:pt x="11291" y="14236"/>
                </a:cubicBezTo>
                <a:lnTo>
                  <a:pt x="11291" y="10800"/>
                </a:lnTo>
                <a:lnTo>
                  <a:pt x="18164" y="10800"/>
                </a:lnTo>
                <a:lnTo>
                  <a:pt x="18164" y="14236"/>
                </a:lnTo>
                <a:cubicBezTo>
                  <a:pt x="18164" y="14507"/>
                  <a:pt x="18384" y="14727"/>
                  <a:pt x="18655" y="14727"/>
                </a:cubicBezTo>
                <a:cubicBezTo>
                  <a:pt x="18926" y="14727"/>
                  <a:pt x="19145" y="14507"/>
                  <a:pt x="19145" y="14236"/>
                </a:cubicBezTo>
                <a:lnTo>
                  <a:pt x="19145" y="10309"/>
                </a:lnTo>
                <a:cubicBezTo>
                  <a:pt x="19145" y="10038"/>
                  <a:pt x="18926" y="9818"/>
                  <a:pt x="18655" y="9818"/>
                </a:cubicBezTo>
                <a:lnTo>
                  <a:pt x="11291" y="9818"/>
                </a:lnTo>
                <a:lnTo>
                  <a:pt x="11291" y="7364"/>
                </a:lnTo>
                <a:cubicBezTo>
                  <a:pt x="11291" y="7093"/>
                  <a:pt x="11071" y="6873"/>
                  <a:pt x="10800" y="6873"/>
                </a:cubicBezTo>
                <a:cubicBezTo>
                  <a:pt x="10529" y="6873"/>
                  <a:pt x="10309" y="7093"/>
                  <a:pt x="10309" y="7364"/>
                </a:cubicBezTo>
                <a:lnTo>
                  <a:pt x="10309" y="9818"/>
                </a:lnTo>
                <a:lnTo>
                  <a:pt x="2945" y="9818"/>
                </a:lnTo>
                <a:cubicBezTo>
                  <a:pt x="2674" y="9818"/>
                  <a:pt x="2455" y="10038"/>
                  <a:pt x="2455" y="10309"/>
                </a:cubicBezTo>
                <a:lnTo>
                  <a:pt x="2455" y="14236"/>
                </a:lnTo>
                <a:cubicBezTo>
                  <a:pt x="2455" y="14507"/>
                  <a:pt x="2674" y="14727"/>
                  <a:pt x="2945" y="14727"/>
                </a:cubicBezTo>
                <a:moveTo>
                  <a:pt x="8836" y="1964"/>
                </a:moveTo>
                <a:cubicBezTo>
                  <a:pt x="8836" y="1422"/>
                  <a:pt x="9276" y="982"/>
                  <a:pt x="9818" y="982"/>
                </a:cubicBezTo>
                <a:lnTo>
                  <a:pt x="11782" y="982"/>
                </a:lnTo>
                <a:cubicBezTo>
                  <a:pt x="12324" y="982"/>
                  <a:pt x="12764" y="1422"/>
                  <a:pt x="12764" y="1964"/>
                </a:cubicBezTo>
                <a:lnTo>
                  <a:pt x="12764" y="3927"/>
                </a:lnTo>
                <a:cubicBezTo>
                  <a:pt x="12764" y="4469"/>
                  <a:pt x="12324" y="4909"/>
                  <a:pt x="11782" y="4909"/>
                </a:cubicBezTo>
                <a:lnTo>
                  <a:pt x="9818" y="4909"/>
                </a:lnTo>
                <a:cubicBezTo>
                  <a:pt x="9276" y="4909"/>
                  <a:pt x="8836" y="4469"/>
                  <a:pt x="8836" y="3927"/>
                </a:cubicBezTo>
                <a:cubicBezTo>
                  <a:pt x="8836" y="3927"/>
                  <a:pt x="8836" y="1964"/>
                  <a:pt x="8836" y="1964"/>
                </a:cubicBezTo>
                <a:close/>
                <a:moveTo>
                  <a:pt x="9818" y="5891"/>
                </a:moveTo>
                <a:lnTo>
                  <a:pt x="11782" y="5891"/>
                </a:lnTo>
                <a:cubicBezTo>
                  <a:pt x="12866" y="5891"/>
                  <a:pt x="13745" y="5012"/>
                  <a:pt x="13745" y="3927"/>
                </a:cubicBezTo>
                <a:lnTo>
                  <a:pt x="13745" y="1964"/>
                </a:lnTo>
                <a:cubicBezTo>
                  <a:pt x="13745" y="879"/>
                  <a:pt x="12866" y="0"/>
                  <a:pt x="11782" y="0"/>
                </a:cubicBezTo>
                <a:lnTo>
                  <a:pt x="9818" y="0"/>
                </a:lnTo>
                <a:cubicBezTo>
                  <a:pt x="8734" y="0"/>
                  <a:pt x="7855" y="879"/>
                  <a:pt x="7855" y="1964"/>
                </a:cubicBezTo>
                <a:lnTo>
                  <a:pt x="7855" y="3927"/>
                </a:lnTo>
                <a:cubicBezTo>
                  <a:pt x="7855" y="5012"/>
                  <a:pt x="8734" y="5891"/>
                  <a:pt x="9818" y="5891"/>
                </a:cubicBezTo>
              </a:path>
            </a:pathLst>
          </a:cu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lIns="14284" tIns="14284" rIns="14284" bIns="14284" anchor="ctr"/>
          <a:lstStyle/>
          <a:p>
            <a:pPr defTabSz="171399" eaLnBrk="1" hangingPunct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" name="对角圆角矩形 4"/>
          <p:cNvSpPr/>
          <p:nvPr/>
        </p:nvSpPr>
        <p:spPr>
          <a:xfrm>
            <a:off x="5184357" y="5351143"/>
            <a:ext cx="1031362" cy="360666"/>
          </a:xfrm>
          <a:prstGeom prst="round2DiagRect">
            <a:avLst>
              <a:gd name="adj1" fmla="val 50000"/>
              <a:gd name="adj2" fmla="val 30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normAutofit fontScale="92500" lnSpcReduction="20000"/>
          </a:bodyPr>
          <a:lstStyle/>
          <a:p>
            <a:pPr algn="ctr"/>
            <a:r>
              <a:rPr lang="en-US" altLang="zh-CN" sz="1400" kern="0" dirty="0" smtClean="0">
                <a:solidFill>
                  <a:sysClr val="windowText" lastClr="000000"/>
                </a:solidFill>
              </a:rPr>
              <a:t>Category</a:t>
            </a:r>
          </a:p>
        </p:txBody>
      </p:sp>
      <p:sp>
        <p:nvSpPr>
          <p:cNvPr id="27" name="Shape 2589"/>
          <p:cNvSpPr/>
          <p:nvPr/>
        </p:nvSpPr>
        <p:spPr>
          <a:xfrm>
            <a:off x="4008214" y="4345092"/>
            <a:ext cx="574346" cy="581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82" y="15119"/>
                </a:moveTo>
                <a:cubicBezTo>
                  <a:pt x="7195" y="15119"/>
                  <a:pt x="7855" y="14394"/>
                  <a:pt x="7855" y="13500"/>
                </a:cubicBezTo>
                <a:cubicBezTo>
                  <a:pt x="7855" y="12605"/>
                  <a:pt x="7195" y="11880"/>
                  <a:pt x="6382" y="11880"/>
                </a:cubicBezTo>
                <a:cubicBezTo>
                  <a:pt x="5568" y="11880"/>
                  <a:pt x="4909" y="12605"/>
                  <a:pt x="4909" y="13500"/>
                </a:cubicBezTo>
                <a:cubicBezTo>
                  <a:pt x="4909" y="14394"/>
                  <a:pt x="5568" y="15119"/>
                  <a:pt x="6382" y="15119"/>
                </a:cubicBezTo>
                <a:moveTo>
                  <a:pt x="2455" y="3240"/>
                </a:moveTo>
                <a:cubicBezTo>
                  <a:pt x="2725" y="3240"/>
                  <a:pt x="2945" y="2999"/>
                  <a:pt x="2945" y="2700"/>
                </a:cubicBezTo>
                <a:cubicBezTo>
                  <a:pt x="2945" y="2402"/>
                  <a:pt x="2725" y="2160"/>
                  <a:pt x="2455" y="2160"/>
                </a:cubicBezTo>
                <a:cubicBezTo>
                  <a:pt x="2184" y="2160"/>
                  <a:pt x="1964" y="2402"/>
                  <a:pt x="1964" y="2700"/>
                </a:cubicBezTo>
                <a:cubicBezTo>
                  <a:pt x="1964" y="2999"/>
                  <a:pt x="2184" y="3240"/>
                  <a:pt x="2455" y="3240"/>
                </a:cubicBezTo>
                <a:moveTo>
                  <a:pt x="3927" y="8100"/>
                </a:moveTo>
                <a:cubicBezTo>
                  <a:pt x="3927" y="6609"/>
                  <a:pt x="5026" y="5400"/>
                  <a:pt x="6382" y="5400"/>
                </a:cubicBezTo>
                <a:cubicBezTo>
                  <a:pt x="7738" y="5400"/>
                  <a:pt x="8836" y="6609"/>
                  <a:pt x="8836" y="8100"/>
                </a:cubicBezTo>
                <a:lnTo>
                  <a:pt x="8836" y="13500"/>
                </a:lnTo>
                <a:cubicBezTo>
                  <a:pt x="8836" y="14991"/>
                  <a:pt x="7738" y="16199"/>
                  <a:pt x="6382" y="16199"/>
                </a:cubicBezTo>
                <a:cubicBezTo>
                  <a:pt x="5026" y="16199"/>
                  <a:pt x="3927" y="14991"/>
                  <a:pt x="3927" y="13500"/>
                </a:cubicBezTo>
                <a:cubicBezTo>
                  <a:pt x="3927" y="13500"/>
                  <a:pt x="3927" y="8100"/>
                  <a:pt x="3927" y="8100"/>
                </a:cubicBezTo>
                <a:close/>
                <a:moveTo>
                  <a:pt x="2945" y="13500"/>
                </a:moveTo>
                <a:cubicBezTo>
                  <a:pt x="2945" y="15587"/>
                  <a:pt x="4484" y="17279"/>
                  <a:pt x="6382" y="17279"/>
                </a:cubicBezTo>
                <a:cubicBezTo>
                  <a:pt x="8280" y="17279"/>
                  <a:pt x="9818" y="15587"/>
                  <a:pt x="9818" y="13500"/>
                </a:cubicBezTo>
                <a:lnTo>
                  <a:pt x="9818" y="8100"/>
                </a:lnTo>
                <a:cubicBezTo>
                  <a:pt x="9818" y="6012"/>
                  <a:pt x="8280" y="4320"/>
                  <a:pt x="6382" y="4320"/>
                </a:cubicBezTo>
                <a:cubicBezTo>
                  <a:pt x="4484" y="4320"/>
                  <a:pt x="2945" y="6012"/>
                  <a:pt x="2945" y="8100"/>
                </a:cubicBezTo>
                <a:cubicBezTo>
                  <a:pt x="2945" y="8100"/>
                  <a:pt x="2945" y="13500"/>
                  <a:pt x="2945" y="13500"/>
                </a:cubicBezTo>
                <a:close/>
                <a:moveTo>
                  <a:pt x="2455" y="19439"/>
                </a:moveTo>
                <a:cubicBezTo>
                  <a:pt x="2725" y="19439"/>
                  <a:pt x="2945" y="19198"/>
                  <a:pt x="2945" y="18899"/>
                </a:cubicBezTo>
                <a:cubicBezTo>
                  <a:pt x="2945" y="18601"/>
                  <a:pt x="2725" y="18359"/>
                  <a:pt x="2455" y="18359"/>
                </a:cubicBezTo>
                <a:cubicBezTo>
                  <a:pt x="2184" y="18359"/>
                  <a:pt x="1964" y="18601"/>
                  <a:pt x="1964" y="18899"/>
                </a:cubicBezTo>
                <a:cubicBezTo>
                  <a:pt x="1964" y="19198"/>
                  <a:pt x="2184" y="19439"/>
                  <a:pt x="2455" y="19439"/>
                </a:cubicBezTo>
                <a:moveTo>
                  <a:pt x="20618" y="20519"/>
                </a:moveTo>
                <a:lnTo>
                  <a:pt x="982" y="20519"/>
                </a:lnTo>
                <a:lnTo>
                  <a:pt x="982" y="1080"/>
                </a:lnTo>
                <a:lnTo>
                  <a:pt x="20618" y="1080"/>
                </a:lnTo>
                <a:cubicBezTo>
                  <a:pt x="20618" y="1080"/>
                  <a:pt x="20618" y="20519"/>
                  <a:pt x="20618" y="20519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84"/>
                  <a:pt x="0" y="1080"/>
                </a:cubicBezTo>
                <a:lnTo>
                  <a:pt x="0" y="20519"/>
                </a:lnTo>
                <a:cubicBezTo>
                  <a:pt x="0" y="21115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115"/>
                  <a:pt x="21600" y="20519"/>
                </a:cubicBezTo>
                <a:lnTo>
                  <a:pt x="21600" y="1080"/>
                </a:lnTo>
                <a:cubicBezTo>
                  <a:pt x="21600" y="484"/>
                  <a:pt x="21160" y="0"/>
                  <a:pt x="20618" y="0"/>
                </a:cubicBezTo>
                <a:moveTo>
                  <a:pt x="19145" y="3240"/>
                </a:moveTo>
                <a:cubicBezTo>
                  <a:pt x="19416" y="3240"/>
                  <a:pt x="19636" y="2999"/>
                  <a:pt x="19636" y="2700"/>
                </a:cubicBezTo>
                <a:cubicBezTo>
                  <a:pt x="19636" y="2402"/>
                  <a:pt x="19416" y="2160"/>
                  <a:pt x="19145" y="2160"/>
                </a:cubicBezTo>
                <a:cubicBezTo>
                  <a:pt x="18875" y="2160"/>
                  <a:pt x="18655" y="2402"/>
                  <a:pt x="18655" y="2700"/>
                </a:cubicBezTo>
                <a:cubicBezTo>
                  <a:pt x="18655" y="2999"/>
                  <a:pt x="18875" y="3240"/>
                  <a:pt x="19145" y="3240"/>
                </a:cubicBezTo>
                <a:moveTo>
                  <a:pt x="12764" y="8100"/>
                </a:moveTo>
                <a:cubicBezTo>
                  <a:pt x="12764" y="6609"/>
                  <a:pt x="13863" y="5400"/>
                  <a:pt x="15218" y="5400"/>
                </a:cubicBezTo>
                <a:cubicBezTo>
                  <a:pt x="16574" y="5400"/>
                  <a:pt x="17673" y="6609"/>
                  <a:pt x="17673" y="8100"/>
                </a:cubicBezTo>
                <a:lnTo>
                  <a:pt x="17673" y="13500"/>
                </a:lnTo>
                <a:cubicBezTo>
                  <a:pt x="17673" y="14991"/>
                  <a:pt x="16574" y="16199"/>
                  <a:pt x="15218" y="16199"/>
                </a:cubicBezTo>
                <a:cubicBezTo>
                  <a:pt x="13863" y="16199"/>
                  <a:pt x="12764" y="14991"/>
                  <a:pt x="12764" y="13500"/>
                </a:cubicBezTo>
                <a:cubicBezTo>
                  <a:pt x="12764" y="13500"/>
                  <a:pt x="12764" y="8100"/>
                  <a:pt x="12764" y="8100"/>
                </a:cubicBezTo>
                <a:close/>
                <a:moveTo>
                  <a:pt x="15218" y="17279"/>
                </a:moveTo>
                <a:cubicBezTo>
                  <a:pt x="17116" y="17279"/>
                  <a:pt x="18655" y="15587"/>
                  <a:pt x="18655" y="13500"/>
                </a:cubicBezTo>
                <a:lnTo>
                  <a:pt x="18655" y="8100"/>
                </a:lnTo>
                <a:cubicBezTo>
                  <a:pt x="18655" y="6012"/>
                  <a:pt x="17116" y="4320"/>
                  <a:pt x="15218" y="4320"/>
                </a:cubicBezTo>
                <a:cubicBezTo>
                  <a:pt x="13320" y="4320"/>
                  <a:pt x="11782" y="6012"/>
                  <a:pt x="11782" y="8100"/>
                </a:cubicBezTo>
                <a:lnTo>
                  <a:pt x="11782" y="13500"/>
                </a:lnTo>
                <a:cubicBezTo>
                  <a:pt x="11782" y="15587"/>
                  <a:pt x="13320" y="17279"/>
                  <a:pt x="15218" y="17279"/>
                </a:cubicBezTo>
                <a:moveTo>
                  <a:pt x="15218" y="9720"/>
                </a:moveTo>
                <a:cubicBezTo>
                  <a:pt x="16032" y="9720"/>
                  <a:pt x="16691" y="8995"/>
                  <a:pt x="16691" y="8100"/>
                </a:cubicBezTo>
                <a:cubicBezTo>
                  <a:pt x="16691" y="7206"/>
                  <a:pt x="16032" y="6480"/>
                  <a:pt x="15218" y="6480"/>
                </a:cubicBezTo>
                <a:cubicBezTo>
                  <a:pt x="14405" y="6480"/>
                  <a:pt x="13745" y="7206"/>
                  <a:pt x="13745" y="8100"/>
                </a:cubicBezTo>
                <a:cubicBezTo>
                  <a:pt x="13745" y="8995"/>
                  <a:pt x="14405" y="9720"/>
                  <a:pt x="15218" y="9720"/>
                </a:cubicBezTo>
                <a:moveTo>
                  <a:pt x="19145" y="18359"/>
                </a:moveTo>
                <a:cubicBezTo>
                  <a:pt x="18875" y="18359"/>
                  <a:pt x="18655" y="18601"/>
                  <a:pt x="18655" y="18899"/>
                </a:cubicBezTo>
                <a:cubicBezTo>
                  <a:pt x="18655" y="19198"/>
                  <a:pt x="18875" y="19439"/>
                  <a:pt x="19145" y="19439"/>
                </a:cubicBezTo>
                <a:cubicBezTo>
                  <a:pt x="19416" y="19439"/>
                  <a:pt x="19636" y="19198"/>
                  <a:pt x="19636" y="18899"/>
                </a:cubicBezTo>
                <a:cubicBezTo>
                  <a:pt x="19636" y="18601"/>
                  <a:pt x="19416" y="18359"/>
                  <a:pt x="19145" y="18359"/>
                </a:cubicBezTo>
              </a:path>
            </a:pathLst>
          </a:cu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4284" tIns="14284" rIns="14284" bIns="14284" anchor="ctr"/>
          <a:lstStyle/>
          <a:p>
            <a:pPr defTabSz="171399" eaLnBrk="1" hangingPunct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pic>
        <p:nvPicPr>
          <p:cNvPr id="3080" name="Picture 8" descr="Image result for category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825" y="4362258"/>
            <a:ext cx="699175" cy="69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5431" y="4268016"/>
            <a:ext cx="874149" cy="913584"/>
          </a:xfrm>
          <a:prstGeom prst="rect">
            <a:avLst/>
          </a:prstGeom>
        </p:spPr>
      </p:pic>
      <p:sp>
        <p:nvSpPr>
          <p:cNvPr id="33" name="Shape 2896"/>
          <p:cNvSpPr/>
          <p:nvPr/>
        </p:nvSpPr>
        <p:spPr>
          <a:xfrm rot="10800000">
            <a:off x="776910" y="3657894"/>
            <a:ext cx="202574" cy="436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312" y="5053"/>
                </a:moveTo>
                <a:lnTo>
                  <a:pt x="11494" y="144"/>
                </a:lnTo>
                <a:cubicBezTo>
                  <a:pt x="11316" y="55"/>
                  <a:pt x="11071" y="0"/>
                  <a:pt x="10800" y="0"/>
                </a:cubicBezTo>
                <a:cubicBezTo>
                  <a:pt x="10529" y="0"/>
                  <a:pt x="10284" y="55"/>
                  <a:pt x="10106" y="144"/>
                </a:cubicBezTo>
                <a:lnTo>
                  <a:pt x="288" y="5053"/>
                </a:lnTo>
                <a:cubicBezTo>
                  <a:pt x="110" y="5142"/>
                  <a:pt x="0" y="5264"/>
                  <a:pt x="0" y="5400"/>
                </a:cubicBezTo>
                <a:cubicBezTo>
                  <a:pt x="0" y="5671"/>
                  <a:pt x="440" y="5891"/>
                  <a:pt x="982" y="5891"/>
                </a:cubicBezTo>
                <a:cubicBezTo>
                  <a:pt x="1253" y="5891"/>
                  <a:pt x="1498" y="5836"/>
                  <a:pt x="1676" y="5747"/>
                </a:cubicBezTo>
                <a:lnTo>
                  <a:pt x="9818" y="1676"/>
                </a:lnTo>
                <a:lnTo>
                  <a:pt x="9818" y="21109"/>
                </a:lnTo>
                <a:cubicBezTo>
                  <a:pt x="9818" y="21380"/>
                  <a:pt x="10258" y="21600"/>
                  <a:pt x="10800" y="21600"/>
                </a:cubicBezTo>
                <a:cubicBezTo>
                  <a:pt x="11342" y="21600"/>
                  <a:pt x="11782" y="21380"/>
                  <a:pt x="11782" y="21109"/>
                </a:cubicBezTo>
                <a:lnTo>
                  <a:pt x="11782" y="1676"/>
                </a:lnTo>
                <a:lnTo>
                  <a:pt x="19924" y="5747"/>
                </a:lnTo>
                <a:cubicBezTo>
                  <a:pt x="20102" y="5836"/>
                  <a:pt x="20347" y="5891"/>
                  <a:pt x="20618" y="5891"/>
                </a:cubicBezTo>
                <a:cubicBezTo>
                  <a:pt x="21160" y="5891"/>
                  <a:pt x="21600" y="5671"/>
                  <a:pt x="21600" y="5400"/>
                </a:cubicBezTo>
                <a:cubicBezTo>
                  <a:pt x="21600" y="5264"/>
                  <a:pt x="21490" y="5142"/>
                  <a:pt x="21312" y="5053"/>
                </a:cubicBezTo>
              </a:path>
            </a:pathLst>
          </a:custGeom>
          <a:solidFill>
            <a:schemeClr val="accent2"/>
          </a:solidFill>
          <a:ln w="12700">
            <a:solidFill>
              <a:srgbClr val="C00000"/>
            </a:solidFill>
            <a:miter lim="400000"/>
          </a:ln>
        </p:spPr>
        <p:txBody>
          <a:bodyPr lIns="14284" tIns="14284" rIns="14284" bIns="14284" anchor="ctr"/>
          <a:lstStyle/>
          <a:p>
            <a:pPr defTabSz="171399" eaLnBrk="1" hangingPunct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34" name="对角圆角矩形 4"/>
          <p:cNvSpPr/>
          <p:nvPr/>
        </p:nvSpPr>
        <p:spPr>
          <a:xfrm>
            <a:off x="1328013" y="2367693"/>
            <a:ext cx="1206784" cy="475416"/>
          </a:xfrm>
          <a:prstGeom prst="round2DiagRect">
            <a:avLst>
              <a:gd name="adj1" fmla="val 16667"/>
              <a:gd name="adj2" fmla="val 30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normAutofit fontScale="85000" lnSpcReduction="20000"/>
          </a:bodyPr>
          <a:lstStyle/>
          <a:p>
            <a:pPr algn="ctr"/>
            <a:r>
              <a:rPr lang="en-US" altLang="zh-CN" sz="1400" kern="0" dirty="0" smtClean="0">
                <a:solidFill>
                  <a:sysClr val="windowText" lastClr="000000"/>
                </a:solidFill>
              </a:rPr>
              <a:t>Real time Audio</a:t>
            </a:r>
          </a:p>
          <a:p>
            <a:pPr algn="ctr"/>
            <a:r>
              <a:rPr lang="en-US" altLang="zh-CN" sz="1400" kern="0" dirty="0" smtClean="0">
                <a:solidFill>
                  <a:sysClr val="windowText" lastClr="000000"/>
                </a:solidFill>
              </a:rPr>
              <a:t>data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4800" y="4047476"/>
            <a:ext cx="1062496" cy="94212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31376" y="3126828"/>
            <a:ext cx="510847" cy="491973"/>
          </a:xfrm>
          <a:prstGeom prst="rect">
            <a:avLst/>
          </a:prstGeom>
        </p:spPr>
      </p:pic>
      <p:cxnSp>
        <p:nvCxnSpPr>
          <p:cNvPr id="36" name="Straight Connector 35"/>
          <p:cNvCxnSpPr/>
          <p:nvPr/>
        </p:nvCxnSpPr>
        <p:spPr>
          <a:xfrm flipH="1">
            <a:off x="8469011" y="3126828"/>
            <a:ext cx="473212" cy="4919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33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27038" y="106347"/>
            <a:ext cx="8229600" cy="1143000"/>
          </a:xfrm>
        </p:spPr>
        <p:txBody>
          <a:bodyPr/>
          <a:lstStyle/>
          <a:p>
            <a:pPr algn="l"/>
            <a:r>
              <a:rPr lang="en-US" altLang="zh-CN" dirty="0" smtClean="0"/>
              <a:t>Algorithms</a:t>
            </a:r>
            <a:endParaRPr lang="zh-CN" altLang="en-US" dirty="0"/>
          </a:p>
        </p:txBody>
      </p:sp>
      <p:grpSp>
        <p:nvGrpSpPr>
          <p:cNvPr id="5" name="组合 100"/>
          <p:cNvGrpSpPr/>
          <p:nvPr/>
        </p:nvGrpSpPr>
        <p:grpSpPr>
          <a:xfrm>
            <a:off x="260776" y="1192463"/>
            <a:ext cx="8337571" cy="4820601"/>
            <a:chOff x="1054080" y="1024592"/>
            <a:chExt cx="7223734" cy="4820601"/>
          </a:xfrm>
        </p:grpSpPr>
        <p:grpSp>
          <p:nvGrpSpPr>
            <p:cNvPr id="6" name="组合 10"/>
            <p:cNvGrpSpPr/>
            <p:nvPr/>
          </p:nvGrpSpPr>
          <p:grpSpPr>
            <a:xfrm>
              <a:off x="5099965" y="1024592"/>
              <a:ext cx="2196873" cy="571504"/>
              <a:chOff x="5189108" y="1441097"/>
              <a:chExt cx="2196873" cy="571504"/>
            </a:xfrm>
          </p:grpSpPr>
          <p:sp>
            <p:nvSpPr>
              <p:cNvPr id="77" name="对角圆角矩形 4"/>
              <p:cNvSpPr/>
              <p:nvPr/>
            </p:nvSpPr>
            <p:spPr>
              <a:xfrm>
                <a:off x="5189108" y="1441097"/>
                <a:ext cx="2196873" cy="571504"/>
              </a:xfrm>
              <a:prstGeom prst="round2DiagRect">
                <a:avLst>
                  <a:gd name="adj1" fmla="val 16667"/>
                  <a:gd name="adj2" fmla="val 30000"/>
                </a:avLst>
              </a:prstGeom>
              <a:solidFill>
                <a:srgbClr val="C4B798"/>
              </a:solidFill>
              <a:ln w="19050">
                <a:solidFill>
                  <a:srgbClr val="F8F8F8"/>
                </a:solidFill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>
                <a:normAutofit/>
              </a:bodyPr>
              <a:lstStyle/>
              <a:p>
                <a:pPr algn="ctr"/>
                <a:endParaRPr lang="en-US" altLang="zh-CN" sz="1400" kern="0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9" name="矩形 9"/>
              <p:cNvSpPr/>
              <p:nvPr/>
            </p:nvSpPr>
            <p:spPr>
              <a:xfrm>
                <a:off x="5720010" y="1574498"/>
                <a:ext cx="118032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Tensor Flow</a:t>
                </a:r>
                <a:endParaRPr lang="en-US" sz="1600" dirty="0"/>
              </a:p>
            </p:txBody>
          </p:sp>
        </p:grpSp>
        <p:grpSp>
          <p:nvGrpSpPr>
            <p:cNvPr id="8" name="组合 23"/>
            <p:cNvGrpSpPr/>
            <p:nvPr/>
          </p:nvGrpSpPr>
          <p:grpSpPr>
            <a:xfrm>
              <a:off x="1490640" y="2070100"/>
              <a:ext cx="1785950" cy="434740"/>
              <a:chOff x="3732449" y="704617"/>
              <a:chExt cx="2196873" cy="571504"/>
            </a:xfrm>
          </p:grpSpPr>
          <p:sp>
            <p:nvSpPr>
              <p:cNvPr id="72" name="对角圆角矩形 24"/>
              <p:cNvSpPr/>
              <p:nvPr/>
            </p:nvSpPr>
            <p:spPr>
              <a:xfrm>
                <a:off x="3732449" y="704617"/>
                <a:ext cx="2196873" cy="571504"/>
              </a:xfrm>
              <a:prstGeom prst="round2DiagRect">
                <a:avLst>
                  <a:gd name="adj1" fmla="val 16667"/>
                  <a:gd name="adj2" fmla="val 30000"/>
                </a:avLst>
              </a:prstGeom>
              <a:solidFill>
                <a:srgbClr val="FFC000"/>
              </a:solidFill>
              <a:ln w="19050">
                <a:solidFill>
                  <a:srgbClr val="F8F8F8"/>
                </a:solidFill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>
                <a:normAutofit/>
              </a:bodyPr>
              <a:lstStyle/>
              <a:p>
                <a:pPr algn="ctr"/>
                <a:endParaRPr lang="en-US" altLang="zh-CN" sz="1400" kern="0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3" name="矩形 26"/>
              <p:cNvSpPr/>
              <p:nvPr/>
            </p:nvSpPr>
            <p:spPr>
              <a:xfrm>
                <a:off x="4126901" y="804789"/>
                <a:ext cx="1739945" cy="4450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Random forest</a:t>
                </a:r>
                <a:endParaRPr lang="en-US" sz="1600" dirty="0"/>
              </a:p>
            </p:txBody>
          </p:sp>
        </p:grpSp>
        <p:grpSp>
          <p:nvGrpSpPr>
            <p:cNvPr id="9" name="组合 27"/>
            <p:cNvGrpSpPr/>
            <p:nvPr/>
          </p:nvGrpSpPr>
          <p:grpSpPr>
            <a:xfrm>
              <a:off x="1490640" y="2679700"/>
              <a:ext cx="1876606" cy="434741"/>
              <a:chOff x="3732449" y="182721"/>
              <a:chExt cx="2308387" cy="571505"/>
            </a:xfrm>
          </p:grpSpPr>
          <p:sp>
            <p:nvSpPr>
              <p:cNvPr id="70" name="对角圆角矩形 28"/>
              <p:cNvSpPr/>
              <p:nvPr/>
            </p:nvSpPr>
            <p:spPr>
              <a:xfrm>
                <a:off x="3732449" y="182721"/>
                <a:ext cx="2196874" cy="571505"/>
              </a:xfrm>
              <a:prstGeom prst="round2DiagRect">
                <a:avLst>
                  <a:gd name="adj1" fmla="val 16667"/>
                  <a:gd name="adj2" fmla="val 30000"/>
                </a:avLst>
              </a:prstGeom>
              <a:solidFill>
                <a:srgbClr val="FFC000"/>
              </a:solidFill>
              <a:ln w="19050">
                <a:solidFill>
                  <a:srgbClr val="F8F8F8"/>
                </a:solidFill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>
                <a:normAutofit/>
              </a:bodyPr>
              <a:lstStyle/>
              <a:p>
                <a:pPr algn="ctr"/>
                <a:endParaRPr lang="en-US" altLang="zh-CN" sz="1400" kern="0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1" name="矩形 30"/>
              <p:cNvSpPr/>
              <p:nvPr/>
            </p:nvSpPr>
            <p:spPr>
              <a:xfrm>
                <a:off x="4226750" y="282893"/>
                <a:ext cx="1814086" cy="4450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Decision Tree</a:t>
                </a:r>
                <a:endParaRPr lang="en-US" sz="1600" dirty="0"/>
              </a:p>
            </p:txBody>
          </p:sp>
        </p:grpSp>
        <p:grpSp>
          <p:nvGrpSpPr>
            <p:cNvPr id="10" name="组合 31"/>
            <p:cNvGrpSpPr/>
            <p:nvPr/>
          </p:nvGrpSpPr>
          <p:grpSpPr>
            <a:xfrm>
              <a:off x="1490641" y="3387960"/>
              <a:ext cx="1785950" cy="434740"/>
              <a:chOff x="3732449" y="429280"/>
              <a:chExt cx="2196874" cy="571505"/>
            </a:xfrm>
          </p:grpSpPr>
          <p:sp>
            <p:nvSpPr>
              <p:cNvPr id="68" name="对角圆角矩形 32"/>
              <p:cNvSpPr/>
              <p:nvPr/>
            </p:nvSpPr>
            <p:spPr>
              <a:xfrm>
                <a:off x="3732449" y="429280"/>
                <a:ext cx="2196873" cy="571505"/>
              </a:xfrm>
              <a:prstGeom prst="round2DiagRect">
                <a:avLst>
                  <a:gd name="adj1" fmla="val 16667"/>
                  <a:gd name="adj2" fmla="val 30000"/>
                </a:avLst>
              </a:prstGeom>
              <a:solidFill>
                <a:srgbClr val="FFC000"/>
              </a:solidFill>
              <a:ln w="19050">
                <a:solidFill>
                  <a:srgbClr val="F8F8F8"/>
                </a:solidFill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>
                <a:normAutofit/>
              </a:bodyPr>
              <a:lstStyle/>
              <a:p>
                <a:pPr algn="ctr"/>
                <a:r>
                  <a:rPr lang="en-US" altLang="zh-CN" sz="1400" kern="0" dirty="0" smtClean="0">
                    <a:solidFill>
                      <a:sysClr val="windowText" lastClr="000000"/>
                    </a:solidFill>
                  </a:rPr>
                  <a:t>Naïve Bayes</a:t>
                </a:r>
              </a:p>
            </p:txBody>
          </p:sp>
          <p:sp>
            <p:nvSpPr>
              <p:cNvPr id="69" name="矩形 34"/>
              <p:cNvSpPr/>
              <p:nvPr/>
            </p:nvSpPr>
            <p:spPr>
              <a:xfrm>
                <a:off x="4117396" y="555727"/>
                <a:ext cx="1811927" cy="4450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US" sz="1600" dirty="0"/>
              </a:p>
            </p:txBody>
          </p:sp>
        </p:grpSp>
        <p:grpSp>
          <p:nvGrpSpPr>
            <p:cNvPr id="11" name="组合 35"/>
            <p:cNvGrpSpPr/>
            <p:nvPr/>
          </p:nvGrpSpPr>
          <p:grpSpPr>
            <a:xfrm>
              <a:off x="4839231" y="2070100"/>
              <a:ext cx="1617742" cy="434740"/>
              <a:chOff x="7851515" y="-2171321"/>
              <a:chExt cx="1989965" cy="571504"/>
            </a:xfrm>
          </p:grpSpPr>
          <p:sp>
            <p:nvSpPr>
              <p:cNvPr id="66" name="对角圆角矩形 36"/>
              <p:cNvSpPr/>
              <p:nvPr/>
            </p:nvSpPr>
            <p:spPr>
              <a:xfrm>
                <a:off x="7851515" y="-2171321"/>
                <a:ext cx="1925475" cy="571504"/>
              </a:xfrm>
              <a:prstGeom prst="round2DiagRect">
                <a:avLst>
                  <a:gd name="adj1" fmla="val 16667"/>
                  <a:gd name="adj2" fmla="val 30000"/>
                </a:avLst>
              </a:prstGeom>
              <a:solidFill>
                <a:srgbClr val="FFC000"/>
              </a:solidFill>
              <a:ln w="19050">
                <a:solidFill>
                  <a:srgbClr val="F8F8F8"/>
                </a:solidFill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>
                <a:normAutofit/>
              </a:bodyPr>
              <a:lstStyle/>
              <a:p>
                <a:pPr algn="ctr"/>
                <a:endParaRPr lang="en-US" altLang="zh-CN" sz="1400" kern="0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7" name="矩形 38"/>
              <p:cNvSpPr/>
              <p:nvPr/>
            </p:nvSpPr>
            <p:spPr>
              <a:xfrm>
                <a:off x="7984642" y="-2082782"/>
                <a:ext cx="1856838" cy="4450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Neural Network</a:t>
                </a:r>
                <a:endParaRPr lang="en-US" sz="1600" dirty="0"/>
              </a:p>
            </p:txBody>
          </p:sp>
        </p:grpSp>
        <p:sp>
          <p:nvSpPr>
            <p:cNvPr id="18" name="圆角矩形 68"/>
            <p:cNvSpPr/>
            <p:nvPr/>
          </p:nvSpPr>
          <p:spPr>
            <a:xfrm>
              <a:off x="1054080" y="1917700"/>
              <a:ext cx="2857520" cy="2841860"/>
            </a:xfrm>
            <a:prstGeom prst="roundRect">
              <a:avLst>
                <a:gd name="adj" fmla="val 17078"/>
              </a:avLst>
            </a:prstGeom>
            <a:noFill/>
            <a:ln w="3175"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6" name="圆角矩形 83"/>
            <p:cNvSpPr/>
            <p:nvPr/>
          </p:nvSpPr>
          <p:spPr>
            <a:xfrm>
              <a:off x="4368800" y="1931191"/>
              <a:ext cx="3909014" cy="2828369"/>
            </a:xfrm>
            <a:prstGeom prst="roundRect">
              <a:avLst>
                <a:gd name="adj" fmla="val 17078"/>
              </a:avLst>
            </a:prstGeom>
            <a:noFill/>
            <a:ln w="3175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6" name="Freeform 129"/>
            <p:cNvSpPr>
              <a:spLocks/>
            </p:cNvSpPr>
            <p:nvPr/>
          </p:nvSpPr>
          <p:spPr bwMode="auto">
            <a:xfrm>
              <a:off x="1643042" y="2825750"/>
              <a:ext cx="192088" cy="234950"/>
            </a:xfrm>
            <a:custGeom>
              <a:avLst/>
              <a:gdLst>
                <a:gd name="T0" fmla="*/ 2147483646 w 56"/>
                <a:gd name="T1" fmla="*/ 2147483646 h 68"/>
                <a:gd name="T2" fmla="*/ 2147483646 w 56"/>
                <a:gd name="T3" fmla="*/ 2147483646 h 68"/>
                <a:gd name="T4" fmla="*/ 2147483646 w 56"/>
                <a:gd name="T5" fmla="*/ 2147483646 h 68"/>
                <a:gd name="T6" fmla="*/ 2147483646 w 56"/>
                <a:gd name="T7" fmla="*/ 2147483646 h 68"/>
                <a:gd name="T8" fmla="*/ 2147483646 w 56"/>
                <a:gd name="T9" fmla="*/ 2147483646 h 68"/>
                <a:gd name="T10" fmla="*/ 2147483646 w 56"/>
                <a:gd name="T11" fmla="*/ 2147483646 h 68"/>
                <a:gd name="T12" fmla="*/ 2147483646 w 56"/>
                <a:gd name="T13" fmla="*/ 2147483646 h 68"/>
                <a:gd name="T14" fmla="*/ 2147483646 w 56"/>
                <a:gd name="T15" fmla="*/ 2147483646 h 68"/>
                <a:gd name="T16" fmla="*/ 0 w 56"/>
                <a:gd name="T17" fmla="*/ 2147483646 h 68"/>
                <a:gd name="T18" fmla="*/ 2147483646 w 56"/>
                <a:gd name="T19" fmla="*/ 2147483646 h 68"/>
                <a:gd name="T20" fmla="*/ 2147483646 w 56"/>
                <a:gd name="T21" fmla="*/ 2147483646 h 68"/>
                <a:gd name="T22" fmla="*/ 2147483646 w 56"/>
                <a:gd name="T23" fmla="*/ 2147483646 h 68"/>
                <a:gd name="T24" fmla="*/ 2147483646 w 56"/>
                <a:gd name="T25" fmla="*/ 2147483646 h 68"/>
                <a:gd name="T26" fmla="*/ 2147483646 w 56"/>
                <a:gd name="T27" fmla="*/ 2147483646 h 68"/>
                <a:gd name="T28" fmla="*/ 2147483646 w 56"/>
                <a:gd name="T29" fmla="*/ 2147483646 h 68"/>
                <a:gd name="T30" fmla="*/ 2147483646 w 56"/>
                <a:gd name="T31" fmla="*/ 2147483646 h 68"/>
                <a:gd name="T32" fmla="*/ 2147483646 w 56"/>
                <a:gd name="T33" fmla="*/ 2147483646 h 68"/>
                <a:gd name="T34" fmla="*/ 2147483646 w 56"/>
                <a:gd name="T35" fmla="*/ 2147483646 h 68"/>
                <a:gd name="T36" fmla="*/ 2147483646 w 56"/>
                <a:gd name="T37" fmla="*/ 0 h 68"/>
                <a:gd name="T38" fmla="*/ 2147483646 w 56"/>
                <a:gd name="T39" fmla="*/ 0 h 68"/>
                <a:gd name="T40" fmla="*/ 2147483646 w 56"/>
                <a:gd name="T41" fmla="*/ 0 h 68"/>
                <a:gd name="T42" fmla="*/ 2147483646 w 56"/>
                <a:gd name="T43" fmla="*/ 2147483646 h 68"/>
                <a:gd name="T44" fmla="*/ 2147483646 w 56"/>
                <a:gd name="T45" fmla="*/ 2147483646 h 68"/>
                <a:gd name="T46" fmla="*/ 2147483646 w 56"/>
                <a:gd name="T47" fmla="*/ 2147483646 h 68"/>
                <a:gd name="T48" fmla="*/ 2147483646 w 56"/>
                <a:gd name="T49" fmla="*/ 2147483646 h 68"/>
                <a:gd name="T50" fmla="*/ 2147483646 w 56"/>
                <a:gd name="T51" fmla="*/ 2147483646 h 68"/>
                <a:gd name="T52" fmla="*/ 2147483646 w 56"/>
                <a:gd name="T53" fmla="*/ 2147483646 h 68"/>
                <a:gd name="T54" fmla="*/ 2147483646 w 56"/>
                <a:gd name="T55" fmla="*/ 2147483646 h 68"/>
                <a:gd name="T56" fmla="*/ 2147483646 w 56"/>
                <a:gd name="T57" fmla="*/ 2147483646 h 68"/>
                <a:gd name="T58" fmla="*/ 2147483646 w 56"/>
                <a:gd name="T59" fmla="*/ 2147483646 h 68"/>
                <a:gd name="T60" fmla="*/ 2147483646 w 56"/>
                <a:gd name="T61" fmla="*/ 2147483646 h 68"/>
                <a:gd name="T62" fmla="*/ 2147483646 w 56"/>
                <a:gd name="T63" fmla="*/ 2147483646 h 6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56" h="68">
                  <a:moveTo>
                    <a:pt x="53" y="58"/>
                  </a:moveTo>
                  <a:cubicBezTo>
                    <a:pt x="36" y="58"/>
                    <a:pt x="36" y="58"/>
                    <a:pt x="36" y="58"/>
                  </a:cubicBezTo>
                  <a:cubicBezTo>
                    <a:pt x="36" y="60"/>
                    <a:pt x="36" y="63"/>
                    <a:pt x="36" y="65"/>
                  </a:cubicBezTo>
                  <a:cubicBezTo>
                    <a:pt x="36" y="67"/>
                    <a:pt x="35" y="68"/>
                    <a:pt x="34" y="68"/>
                  </a:cubicBezTo>
                  <a:cubicBezTo>
                    <a:pt x="22" y="68"/>
                    <a:pt x="22" y="68"/>
                    <a:pt x="22" y="68"/>
                  </a:cubicBezTo>
                  <a:cubicBezTo>
                    <a:pt x="21" y="68"/>
                    <a:pt x="20" y="67"/>
                    <a:pt x="20" y="65"/>
                  </a:cubicBezTo>
                  <a:cubicBezTo>
                    <a:pt x="20" y="63"/>
                    <a:pt x="20" y="60"/>
                    <a:pt x="20" y="58"/>
                  </a:cubicBezTo>
                  <a:cubicBezTo>
                    <a:pt x="2" y="58"/>
                    <a:pt x="2" y="58"/>
                    <a:pt x="2" y="58"/>
                  </a:cubicBezTo>
                  <a:cubicBezTo>
                    <a:pt x="1" y="58"/>
                    <a:pt x="0" y="57"/>
                    <a:pt x="0" y="56"/>
                  </a:cubicBezTo>
                  <a:cubicBezTo>
                    <a:pt x="0" y="55"/>
                    <a:pt x="0" y="54"/>
                    <a:pt x="1" y="54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6" y="39"/>
                    <a:pt x="5" y="37"/>
                    <a:pt x="5" y="36"/>
                  </a:cubicBezTo>
                  <a:cubicBezTo>
                    <a:pt x="5" y="35"/>
                    <a:pt x="5" y="35"/>
                    <a:pt x="6" y="34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2" y="19"/>
                    <a:pt x="11" y="18"/>
                    <a:pt x="11" y="17"/>
                  </a:cubicBezTo>
                  <a:cubicBezTo>
                    <a:pt x="11" y="16"/>
                    <a:pt x="11" y="15"/>
                    <a:pt x="12" y="15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7" y="0"/>
                    <a:pt x="27" y="0"/>
                    <a:pt x="28" y="0"/>
                  </a:cubicBezTo>
                  <a:cubicBezTo>
                    <a:pt x="29" y="0"/>
                    <a:pt x="29" y="0"/>
                    <a:pt x="30" y="0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5" y="15"/>
                    <a:pt x="45" y="16"/>
                    <a:pt x="45" y="17"/>
                  </a:cubicBezTo>
                  <a:cubicBezTo>
                    <a:pt x="45" y="18"/>
                    <a:pt x="44" y="19"/>
                    <a:pt x="42" y="19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1" y="35"/>
                    <a:pt x="51" y="35"/>
                    <a:pt x="51" y="36"/>
                  </a:cubicBezTo>
                  <a:cubicBezTo>
                    <a:pt x="51" y="37"/>
                    <a:pt x="50" y="39"/>
                    <a:pt x="49" y="39"/>
                  </a:cubicBezTo>
                  <a:cubicBezTo>
                    <a:pt x="40" y="39"/>
                    <a:pt x="40" y="39"/>
                    <a:pt x="40" y="39"/>
                  </a:cubicBezTo>
                  <a:cubicBezTo>
                    <a:pt x="55" y="54"/>
                    <a:pt x="55" y="54"/>
                    <a:pt x="55" y="54"/>
                  </a:cubicBezTo>
                  <a:cubicBezTo>
                    <a:pt x="56" y="54"/>
                    <a:pt x="56" y="55"/>
                    <a:pt x="56" y="56"/>
                  </a:cubicBezTo>
                  <a:cubicBezTo>
                    <a:pt x="56" y="57"/>
                    <a:pt x="55" y="58"/>
                    <a:pt x="53" y="58"/>
                  </a:cubicBezTo>
                  <a:close/>
                </a:path>
              </a:pathLst>
            </a:custGeom>
            <a:solidFill>
              <a:srgbClr val="0070C0"/>
            </a:solidFill>
            <a:ln w="6350">
              <a:solidFill>
                <a:srgbClr val="0070C0"/>
              </a:solidFill>
              <a:miter lim="400000"/>
            </a:ln>
          </p:spPr>
          <p:txBody>
            <a:bodyPr lIns="14284" tIns="14284" rIns="14284" bIns="14284" anchor="ctr"/>
            <a:lstStyle/>
            <a:p>
              <a:pPr defTabSz="171399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lang="zh-CN" altLang="en-US" sz="1125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Calibri" charset="0"/>
                <a:cs typeface="Calibri" charset="0"/>
                <a:sym typeface="Gill Sans"/>
              </a:endParaRPr>
            </a:p>
          </p:txBody>
        </p:sp>
        <p:sp>
          <p:nvSpPr>
            <p:cNvPr id="38" name="Shape 2696"/>
            <p:cNvSpPr/>
            <p:nvPr/>
          </p:nvSpPr>
          <p:spPr>
            <a:xfrm>
              <a:off x="1597005" y="3517900"/>
              <a:ext cx="209550" cy="209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764" y="19636"/>
                  </a:moveTo>
                  <a:cubicBezTo>
                    <a:pt x="12764" y="20178"/>
                    <a:pt x="12324" y="20618"/>
                    <a:pt x="11782" y="20618"/>
                  </a:cubicBezTo>
                  <a:lnTo>
                    <a:pt x="9818" y="20618"/>
                  </a:lnTo>
                  <a:cubicBezTo>
                    <a:pt x="9276" y="20618"/>
                    <a:pt x="8836" y="20178"/>
                    <a:pt x="8836" y="19636"/>
                  </a:cubicBezTo>
                  <a:lnTo>
                    <a:pt x="8836" y="17673"/>
                  </a:lnTo>
                  <a:cubicBezTo>
                    <a:pt x="8836" y="17131"/>
                    <a:pt x="9276" y="16691"/>
                    <a:pt x="9818" y="16691"/>
                  </a:cubicBezTo>
                  <a:lnTo>
                    <a:pt x="11782" y="16691"/>
                  </a:lnTo>
                  <a:cubicBezTo>
                    <a:pt x="12324" y="16691"/>
                    <a:pt x="12764" y="17131"/>
                    <a:pt x="12764" y="17673"/>
                  </a:cubicBezTo>
                  <a:cubicBezTo>
                    <a:pt x="12764" y="17673"/>
                    <a:pt x="12764" y="19636"/>
                    <a:pt x="12764" y="19636"/>
                  </a:cubicBezTo>
                  <a:close/>
                  <a:moveTo>
                    <a:pt x="11782" y="15709"/>
                  </a:moveTo>
                  <a:lnTo>
                    <a:pt x="9818" y="15709"/>
                  </a:lnTo>
                  <a:cubicBezTo>
                    <a:pt x="8734" y="15709"/>
                    <a:pt x="7855" y="16588"/>
                    <a:pt x="7855" y="17673"/>
                  </a:cubicBezTo>
                  <a:lnTo>
                    <a:pt x="7855" y="19636"/>
                  </a:lnTo>
                  <a:cubicBezTo>
                    <a:pt x="7855" y="20721"/>
                    <a:pt x="8734" y="21600"/>
                    <a:pt x="9818" y="21600"/>
                  </a:cubicBezTo>
                  <a:lnTo>
                    <a:pt x="11782" y="21600"/>
                  </a:lnTo>
                  <a:cubicBezTo>
                    <a:pt x="12866" y="21600"/>
                    <a:pt x="13745" y="20721"/>
                    <a:pt x="13745" y="19636"/>
                  </a:cubicBezTo>
                  <a:lnTo>
                    <a:pt x="13745" y="17673"/>
                  </a:lnTo>
                  <a:cubicBezTo>
                    <a:pt x="13745" y="16588"/>
                    <a:pt x="12866" y="15709"/>
                    <a:pt x="11782" y="15709"/>
                  </a:cubicBezTo>
                  <a:moveTo>
                    <a:pt x="20618" y="19636"/>
                  </a:moveTo>
                  <a:cubicBezTo>
                    <a:pt x="20618" y="20178"/>
                    <a:pt x="20178" y="20618"/>
                    <a:pt x="19636" y="20618"/>
                  </a:cubicBezTo>
                  <a:lnTo>
                    <a:pt x="17673" y="20618"/>
                  </a:lnTo>
                  <a:cubicBezTo>
                    <a:pt x="17131" y="20618"/>
                    <a:pt x="16691" y="20178"/>
                    <a:pt x="16691" y="19636"/>
                  </a:cubicBezTo>
                  <a:lnTo>
                    <a:pt x="16691" y="17673"/>
                  </a:lnTo>
                  <a:cubicBezTo>
                    <a:pt x="16691" y="17131"/>
                    <a:pt x="17131" y="16691"/>
                    <a:pt x="17673" y="16691"/>
                  </a:cubicBezTo>
                  <a:lnTo>
                    <a:pt x="19636" y="16691"/>
                  </a:lnTo>
                  <a:cubicBezTo>
                    <a:pt x="20178" y="16691"/>
                    <a:pt x="20618" y="17131"/>
                    <a:pt x="20618" y="17673"/>
                  </a:cubicBezTo>
                  <a:cubicBezTo>
                    <a:pt x="20618" y="17673"/>
                    <a:pt x="20618" y="19636"/>
                    <a:pt x="20618" y="19636"/>
                  </a:cubicBezTo>
                  <a:close/>
                  <a:moveTo>
                    <a:pt x="19636" y="15709"/>
                  </a:moveTo>
                  <a:lnTo>
                    <a:pt x="17673" y="15709"/>
                  </a:lnTo>
                  <a:cubicBezTo>
                    <a:pt x="16588" y="15709"/>
                    <a:pt x="15709" y="16588"/>
                    <a:pt x="15709" y="17673"/>
                  </a:cubicBezTo>
                  <a:lnTo>
                    <a:pt x="15709" y="19636"/>
                  </a:lnTo>
                  <a:cubicBezTo>
                    <a:pt x="15709" y="20721"/>
                    <a:pt x="16588" y="21600"/>
                    <a:pt x="17673" y="21600"/>
                  </a:cubicBezTo>
                  <a:lnTo>
                    <a:pt x="19636" y="21600"/>
                  </a:lnTo>
                  <a:cubicBezTo>
                    <a:pt x="20721" y="21600"/>
                    <a:pt x="21600" y="20721"/>
                    <a:pt x="21600" y="19636"/>
                  </a:cubicBezTo>
                  <a:lnTo>
                    <a:pt x="21600" y="17673"/>
                  </a:lnTo>
                  <a:cubicBezTo>
                    <a:pt x="21600" y="16588"/>
                    <a:pt x="20721" y="15709"/>
                    <a:pt x="19636" y="15709"/>
                  </a:cubicBezTo>
                  <a:moveTo>
                    <a:pt x="4909" y="19636"/>
                  </a:moveTo>
                  <a:cubicBezTo>
                    <a:pt x="4909" y="20178"/>
                    <a:pt x="4469" y="20618"/>
                    <a:pt x="3927" y="20618"/>
                  </a:cubicBez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7673"/>
                  </a:lnTo>
                  <a:cubicBezTo>
                    <a:pt x="982" y="17131"/>
                    <a:pt x="1422" y="16691"/>
                    <a:pt x="1964" y="16691"/>
                  </a:cubicBezTo>
                  <a:lnTo>
                    <a:pt x="3927" y="16691"/>
                  </a:lnTo>
                  <a:cubicBezTo>
                    <a:pt x="4469" y="16691"/>
                    <a:pt x="4909" y="17131"/>
                    <a:pt x="4909" y="17673"/>
                  </a:cubicBezTo>
                  <a:cubicBezTo>
                    <a:pt x="4909" y="17673"/>
                    <a:pt x="4909" y="19636"/>
                    <a:pt x="4909" y="19636"/>
                  </a:cubicBezTo>
                  <a:close/>
                  <a:moveTo>
                    <a:pt x="3927" y="15709"/>
                  </a:moveTo>
                  <a:lnTo>
                    <a:pt x="1964" y="15709"/>
                  </a:lnTo>
                  <a:cubicBezTo>
                    <a:pt x="879" y="15709"/>
                    <a:pt x="0" y="16588"/>
                    <a:pt x="0" y="17673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3927" y="21600"/>
                  </a:lnTo>
                  <a:cubicBezTo>
                    <a:pt x="5012" y="21600"/>
                    <a:pt x="5891" y="20721"/>
                    <a:pt x="5891" y="19636"/>
                  </a:cubicBezTo>
                  <a:lnTo>
                    <a:pt x="5891" y="17673"/>
                  </a:lnTo>
                  <a:cubicBezTo>
                    <a:pt x="5891" y="16588"/>
                    <a:pt x="5012" y="15709"/>
                    <a:pt x="3927" y="15709"/>
                  </a:cubicBezTo>
                  <a:moveTo>
                    <a:pt x="2945" y="14727"/>
                  </a:moveTo>
                  <a:cubicBezTo>
                    <a:pt x="3217" y="14727"/>
                    <a:pt x="3436" y="14507"/>
                    <a:pt x="3436" y="14236"/>
                  </a:cubicBezTo>
                  <a:lnTo>
                    <a:pt x="3436" y="10800"/>
                  </a:lnTo>
                  <a:lnTo>
                    <a:pt x="10309" y="10800"/>
                  </a:lnTo>
                  <a:lnTo>
                    <a:pt x="10309" y="14236"/>
                  </a:lnTo>
                  <a:cubicBezTo>
                    <a:pt x="10309" y="14507"/>
                    <a:pt x="10529" y="14727"/>
                    <a:pt x="10800" y="14727"/>
                  </a:cubicBezTo>
                  <a:cubicBezTo>
                    <a:pt x="11071" y="14727"/>
                    <a:pt x="11291" y="14507"/>
                    <a:pt x="11291" y="14236"/>
                  </a:cubicBezTo>
                  <a:lnTo>
                    <a:pt x="11291" y="10800"/>
                  </a:lnTo>
                  <a:lnTo>
                    <a:pt x="18164" y="10800"/>
                  </a:lnTo>
                  <a:lnTo>
                    <a:pt x="18164" y="14236"/>
                  </a:lnTo>
                  <a:cubicBezTo>
                    <a:pt x="18164" y="14507"/>
                    <a:pt x="18384" y="14727"/>
                    <a:pt x="18655" y="14727"/>
                  </a:cubicBezTo>
                  <a:cubicBezTo>
                    <a:pt x="18926" y="14727"/>
                    <a:pt x="19145" y="14507"/>
                    <a:pt x="19145" y="14236"/>
                  </a:cubicBezTo>
                  <a:lnTo>
                    <a:pt x="19145" y="10309"/>
                  </a:lnTo>
                  <a:cubicBezTo>
                    <a:pt x="19145" y="10038"/>
                    <a:pt x="18926" y="9818"/>
                    <a:pt x="18655" y="9818"/>
                  </a:cubicBezTo>
                  <a:lnTo>
                    <a:pt x="11291" y="9818"/>
                  </a:lnTo>
                  <a:lnTo>
                    <a:pt x="11291" y="7364"/>
                  </a:lnTo>
                  <a:cubicBezTo>
                    <a:pt x="11291" y="7093"/>
                    <a:pt x="11071" y="6873"/>
                    <a:pt x="10800" y="6873"/>
                  </a:cubicBezTo>
                  <a:cubicBezTo>
                    <a:pt x="10529" y="6873"/>
                    <a:pt x="10309" y="7093"/>
                    <a:pt x="10309" y="7364"/>
                  </a:cubicBezTo>
                  <a:lnTo>
                    <a:pt x="10309" y="9818"/>
                  </a:lnTo>
                  <a:lnTo>
                    <a:pt x="2945" y="9818"/>
                  </a:lnTo>
                  <a:cubicBezTo>
                    <a:pt x="2674" y="9818"/>
                    <a:pt x="2455" y="10038"/>
                    <a:pt x="2455" y="10309"/>
                  </a:cubicBezTo>
                  <a:lnTo>
                    <a:pt x="2455" y="14236"/>
                  </a:lnTo>
                  <a:cubicBezTo>
                    <a:pt x="2455" y="14507"/>
                    <a:pt x="2674" y="14727"/>
                    <a:pt x="2945" y="14727"/>
                  </a:cubicBezTo>
                  <a:moveTo>
                    <a:pt x="8836" y="1964"/>
                  </a:moveTo>
                  <a:cubicBezTo>
                    <a:pt x="8836" y="1422"/>
                    <a:pt x="9276" y="982"/>
                    <a:pt x="9818" y="982"/>
                  </a:cubicBezTo>
                  <a:lnTo>
                    <a:pt x="11782" y="982"/>
                  </a:lnTo>
                  <a:cubicBezTo>
                    <a:pt x="12324" y="982"/>
                    <a:pt x="12764" y="1422"/>
                    <a:pt x="12764" y="1964"/>
                  </a:cubicBezTo>
                  <a:lnTo>
                    <a:pt x="12764" y="3927"/>
                  </a:lnTo>
                  <a:cubicBezTo>
                    <a:pt x="12764" y="4469"/>
                    <a:pt x="12324" y="4909"/>
                    <a:pt x="11782" y="4909"/>
                  </a:cubicBezTo>
                  <a:lnTo>
                    <a:pt x="9818" y="4909"/>
                  </a:lnTo>
                  <a:cubicBezTo>
                    <a:pt x="9276" y="4909"/>
                    <a:pt x="8836" y="4469"/>
                    <a:pt x="8836" y="3927"/>
                  </a:cubicBezTo>
                  <a:cubicBezTo>
                    <a:pt x="8836" y="3927"/>
                    <a:pt x="8836" y="1964"/>
                    <a:pt x="8836" y="1964"/>
                  </a:cubicBezTo>
                  <a:close/>
                  <a:moveTo>
                    <a:pt x="9818" y="5891"/>
                  </a:moveTo>
                  <a:lnTo>
                    <a:pt x="11782" y="5891"/>
                  </a:lnTo>
                  <a:cubicBezTo>
                    <a:pt x="12866" y="5891"/>
                    <a:pt x="13745" y="5012"/>
                    <a:pt x="13745" y="3927"/>
                  </a:cubicBezTo>
                  <a:lnTo>
                    <a:pt x="13745" y="1964"/>
                  </a:lnTo>
                  <a:cubicBezTo>
                    <a:pt x="13745" y="879"/>
                    <a:pt x="12866" y="0"/>
                    <a:pt x="11782" y="0"/>
                  </a:cubicBezTo>
                  <a:lnTo>
                    <a:pt x="9818" y="0"/>
                  </a:lnTo>
                  <a:cubicBezTo>
                    <a:pt x="8734" y="0"/>
                    <a:pt x="7855" y="879"/>
                    <a:pt x="7855" y="1964"/>
                  </a:cubicBezTo>
                  <a:lnTo>
                    <a:pt x="7855" y="3927"/>
                  </a:lnTo>
                  <a:cubicBezTo>
                    <a:pt x="7855" y="5012"/>
                    <a:pt x="8734" y="5891"/>
                    <a:pt x="9818" y="5891"/>
                  </a:cubicBezTo>
                </a:path>
              </a:pathLst>
            </a:custGeom>
            <a:solidFill>
              <a:srgbClr val="0070C0"/>
            </a:solidFill>
            <a:ln w="6350">
              <a:solidFill>
                <a:srgbClr val="0070C0"/>
              </a:solidFill>
              <a:miter lim="400000"/>
            </a:ln>
          </p:spPr>
          <p:txBody>
            <a:bodyPr lIns="14284" tIns="14284" rIns="14284" bIns="14284" anchor="ctr"/>
            <a:lstStyle/>
            <a:p>
              <a:pPr defTabSz="171399" eaLnBrk="1" hangingPunct="1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125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Calibri" charset="0"/>
                <a:cs typeface="Calibri" charset="0"/>
                <a:sym typeface="Gill Sans"/>
              </a:endParaRPr>
            </a:p>
          </p:txBody>
        </p:sp>
        <p:sp>
          <p:nvSpPr>
            <p:cNvPr id="40" name="Freeform 170"/>
            <p:cNvSpPr>
              <a:spLocks/>
            </p:cNvSpPr>
            <p:nvPr/>
          </p:nvSpPr>
          <p:spPr bwMode="auto">
            <a:xfrm>
              <a:off x="1545174" y="2137451"/>
              <a:ext cx="296863" cy="300037"/>
            </a:xfrm>
            <a:custGeom>
              <a:avLst/>
              <a:gdLst>
                <a:gd name="T0" fmla="*/ 2147483646 w 116"/>
                <a:gd name="T1" fmla="*/ 2147483646 h 117"/>
                <a:gd name="T2" fmla="*/ 2147483646 w 116"/>
                <a:gd name="T3" fmla="*/ 2147483646 h 117"/>
                <a:gd name="T4" fmla="*/ 2147483646 w 116"/>
                <a:gd name="T5" fmla="*/ 2147483646 h 117"/>
                <a:gd name="T6" fmla="*/ 2147483646 w 116"/>
                <a:gd name="T7" fmla="*/ 0 h 117"/>
                <a:gd name="T8" fmla="*/ 2147483646 w 116"/>
                <a:gd name="T9" fmla="*/ 2147483646 h 117"/>
                <a:gd name="T10" fmla="*/ 2147483646 w 116"/>
                <a:gd name="T11" fmla="*/ 2147483646 h 117"/>
                <a:gd name="T12" fmla="*/ 2147483646 w 116"/>
                <a:gd name="T13" fmla="*/ 2147483646 h 117"/>
                <a:gd name="T14" fmla="*/ 2147483646 w 116"/>
                <a:gd name="T15" fmla="*/ 2147483646 h 117"/>
                <a:gd name="T16" fmla="*/ 0 w 116"/>
                <a:gd name="T17" fmla="*/ 2147483646 h 117"/>
                <a:gd name="T18" fmla="*/ 2147483646 w 116"/>
                <a:gd name="T19" fmla="*/ 2147483646 h 117"/>
                <a:gd name="T20" fmla="*/ 2147483646 w 116"/>
                <a:gd name="T21" fmla="*/ 2147483646 h 117"/>
                <a:gd name="T22" fmla="*/ 2147483646 w 116"/>
                <a:gd name="T23" fmla="*/ 2147483646 h 117"/>
                <a:gd name="T24" fmla="*/ 2147483646 w 116"/>
                <a:gd name="T25" fmla="*/ 2147483646 h 117"/>
                <a:gd name="T26" fmla="*/ 2147483646 w 116"/>
                <a:gd name="T27" fmla="*/ 2147483646 h 117"/>
                <a:gd name="T28" fmla="*/ 2147483646 w 116"/>
                <a:gd name="T29" fmla="*/ 2147483646 h 117"/>
                <a:gd name="T30" fmla="*/ 2147483646 w 116"/>
                <a:gd name="T31" fmla="*/ 2147483646 h 117"/>
                <a:gd name="T32" fmla="*/ 2147483646 w 116"/>
                <a:gd name="T33" fmla="*/ 2147483646 h 117"/>
                <a:gd name="T34" fmla="*/ 2147483646 w 116"/>
                <a:gd name="T35" fmla="*/ 2147483646 h 117"/>
                <a:gd name="T36" fmla="*/ 2147483646 w 116"/>
                <a:gd name="T37" fmla="*/ 2147483646 h 117"/>
                <a:gd name="T38" fmla="*/ 2147483646 w 116"/>
                <a:gd name="T39" fmla="*/ 2147483646 h 117"/>
                <a:gd name="T40" fmla="*/ 2147483646 w 116"/>
                <a:gd name="T41" fmla="*/ 2147483646 h 117"/>
                <a:gd name="T42" fmla="*/ 2147483646 w 116"/>
                <a:gd name="T43" fmla="*/ 2147483646 h 117"/>
                <a:gd name="T44" fmla="*/ 2147483646 w 116"/>
                <a:gd name="T45" fmla="*/ 2147483646 h 117"/>
                <a:gd name="T46" fmla="*/ 2147483646 w 116"/>
                <a:gd name="T47" fmla="*/ 2147483646 h 117"/>
                <a:gd name="T48" fmla="*/ 2147483646 w 116"/>
                <a:gd name="T49" fmla="*/ 2147483646 h 117"/>
                <a:gd name="T50" fmla="*/ 2147483646 w 116"/>
                <a:gd name="T51" fmla="*/ 2147483646 h 11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16" h="117">
                  <a:moveTo>
                    <a:pt x="102" y="31"/>
                  </a:moveTo>
                  <a:cubicBezTo>
                    <a:pt x="102" y="30"/>
                    <a:pt x="102" y="30"/>
                    <a:pt x="102" y="30"/>
                  </a:cubicBezTo>
                  <a:cubicBezTo>
                    <a:pt x="102" y="18"/>
                    <a:pt x="93" y="9"/>
                    <a:pt x="82" y="8"/>
                  </a:cubicBezTo>
                  <a:cubicBezTo>
                    <a:pt x="78" y="3"/>
                    <a:pt x="72" y="0"/>
                    <a:pt x="66" y="0"/>
                  </a:cubicBezTo>
                  <a:cubicBezTo>
                    <a:pt x="58" y="0"/>
                    <a:pt x="51" y="5"/>
                    <a:pt x="47" y="11"/>
                  </a:cubicBezTo>
                  <a:cubicBezTo>
                    <a:pt x="44" y="9"/>
                    <a:pt x="40" y="8"/>
                    <a:pt x="37" y="8"/>
                  </a:cubicBezTo>
                  <a:cubicBezTo>
                    <a:pt x="24" y="8"/>
                    <a:pt x="15" y="17"/>
                    <a:pt x="15" y="30"/>
                  </a:cubicBezTo>
                  <a:cubicBezTo>
                    <a:pt x="15" y="30"/>
                    <a:pt x="15" y="30"/>
                    <a:pt x="15" y="31"/>
                  </a:cubicBezTo>
                  <a:cubicBezTo>
                    <a:pt x="6" y="34"/>
                    <a:pt x="0" y="42"/>
                    <a:pt x="0" y="51"/>
                  </a:cubicBezTo>
                  <a:cubicBezTo>
                    <a:pt x="0" y="63"/>
                    <a:pt x="10" y="73"/>
                    <a:pt x="22" y="73"/>
                  </a:cubicBezTo>
                  <a:cubicBezTo>
                    <a:pt x="26" y="73"/>
                    <a:pt x="30" y="72"/>
                    <a:pt x="33" y="70"/>
                  </a:cubicBezTo>
                  <a:cubicBezTo>
                    <a:pt x="36" y="72"/>
                    <a:pt x="40" y="73"/>
                    <a:pt x="44" y="73"/>
                  </a:cubicBezTo>
                  <a:cubicBezTo>
                    <a:pt x="46" y="73"/>
                    <a:pt x="49" y="73"/>
                    <a:pt x="51" y="72"/>
                  </a:cubicBezTo>
                  <a:cubicBezTo>
                    <a:pt x="51" y="109"/>
                    <a:pt x="51" y="109"/>
                    <a:pt x="51" y="109"/>
                  </a:cubicBezTo>
                  <a:cubicBezTo>
                    <a:pt x="44" y="109"/>
                    <a:pt x="44" y="109"/>
                    <a:pt x="44" y="109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73" y="117"/>
                    <a:pt x="73" y="117"/>
                    <a:pt x="73" y="117"/>
                  </a:cubicBezTo>
                  <a:cubicBezTo>
                    <a:pt x="73" y="109"/>
                    <a:pt x="73" y="109"/>
                    <a:pt x="73" y="109"/>
                  </a:cubicBezTo>
                  <a:cubicBezTo>
                    <a:pt x="66" y="109"/>
                    <a:pt x="66" y="109"/>
                    <a:pt x="66" y="109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67" y="73"/>
                    <a:pt x="68" y="73"/>
                    <a:pt x="69" y="73"/>
                  </a:cubicBezTo>
                  <a:cubicBezTo>
                    <a:pt x="70" y="73"/>
                    <a:pt x="72" y="73"/>
                    <a:pt x="73" y="73"/>
                  </a:cubicBezTo>
                  <a:cubicBezTo>
                    <a:pt x="77" y="73"/>
                    <a:pt x="80" y="72"/>
                    <a:pt x="84" y="70"/>
                  </a:cubicBezTo>
                  <a:cubicBezTo>
                    <a:pt x="87" y="72"/>
                    <a:pt x="91" y="73"/>
                    <a:pt x="95" y="73"/>
                  </a:cubicBezTo>
                  <a:cubicBezTo>
                    <a:pt x="107" y="73"/>
                    <a:pt x="116" y="63"/>
                    <a:pt x="116" y="51"/>
                  </a:cubicBezTo>
                  <a:cubicBezTo>
                    <a:pt x="116" y="42"/>
                    <a:pt x="110" y="34"/>
                    <a:pt x="102" y="31"/>
                  </a:cubicBezTo>
                  <a:close/>
                </a:path>
              </a:pathLst>
            </a:custGeom>
            <a:solidFill>
              <a:srgbClr val="0070C0"/>
            </a:solidFill>
            <a:ln w="3175">
              <a:solidFill>
                <a:srgbClr val="0070C0"/>
              </a:solidFill>
              <a:miter lim="400000"/>
            </a:ln>
          </p:spPr>
          <p:txBody>
            <a:bodyPr lIns="14284" tIns="14284" rIns="14284" bIns="14284" anchor="ctr"/>
            <a:lstStyle/>
            <a:p>
              <a:pPr defTabSz="171399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lang="zh-CN" altLang="en-US" sz="1125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Calibri" charset="0"/>
                <a:cs typeface="Calibri" charset="0"/>
                <a:sym typeface="Gill Sans"/>
              </a:endParaRPr>
            </a:p>
          </p:txBody>
        </p:sp>
        <p:sp>
          <p:nvSpPr>
            <p:cNvPr id="53" name="Freeform 60"/>
            <p:cNvSpPr>
              <a:spLocks noChangeArrowheads="1"/>
            </p:cNvSpPr>
            <p:nvPr/>
          </p:nvSpPr>
          <p:spPr bwMode="auto">
            <a:xfrm>
              <a:off x="6032511" y="5702317"/>
              <a:ext cx="165890" cy="142876"/>
            </a:xfrm>
            <a:custGeom>
              <a:avLst/>
              <a:gdLst>
                <a:gd name="T0" fmla="*/ 73 w 634"/>
                <a:gd name="T1" fmla="*/ 191 h 545"/>
                <a:gd name="T2" fmla="*/ 73 w 634"/>
                <a:gd name="T3" fmla="*/ 353 h 545"/>
                <a:gd name="T4" fmla="*/ 73 w 634"/>
                <a:gd name="T5" fmla="*/ 191 h 545"/>
                <a:gd name="T6" fmla="*/ 73 w 634"/>
                <a:gd name="T7" fmla="*/ 309 h 545"/>
                <a:gd name="T8" fmla="*/ 73 w 634"/>
                <a:gd name="T9" fmla="*/ 235 h 545"/>
                <a:gd name="T10" fmla="*/ 73 w 634"/>
                <a:gd name="T11" fmla="*/ 309 h 545"/>
                <a:gd name="T12" fmla="*/ 544 w 634"/>
                <a:gd name="T13" fmla="*/ 147 h 545"/>
                <a:gd name="T14" fmla="*/ 544 w 634"/>
                <a:gd name="T15" fmla="*/ 0 h 545"/>
                <a:gd name="T16" fmla="*/ 544 w 634"/>
                <a:gd name="T17" fmla="*/ 147 h 545"/>
                <a:gd name="T18" fmla="*/ 544 w 634"/>
                <a:gd name="T19" fmla="*/ 29 h 545"/>
                <a:gd name="T20" fmla="*/ 544 w 634"/>
                <a:gd name="T21" fmla="*/ 118 h 545"/>
                <a:gd name="T22" fmla="*/ 544 w 634"/>
                <a:gd name="T23" fmla="*/ 29 h 545"/>
                <a:gd name="T24" fmla="*/ 73 w 634"/>
                <a:gd name="T25" fmla="*/ 382 h 545"/>
                <a:gd name="T26" fmla="*/ 73 w 634"/>
                <a:gd name="T27" fmla="*/ 544 h 545"/>
                <a:gd name="T28" fmla="*/ 73 w 634"/>
                <a:gd name="T29" fmla="*/ 382 h 545"/>
                <a:gd name="T30" fmla="*/ 73 w 634"/>
                <a:gd name="T31" fmla="*/ 500 h 545"/>
                <a:gd name="T32" fmla="*/ 73 w 634"/>
                <a:gd name="T33" fmla="*/ 427 h 545"/>
                <a:gd name="T34" fmla="*/ 73 w 634"/>
                <a:gd name="T35" fmla="*/ 500 h 545"/>
                <a:gd name="T36" fmla="*/ 544 w 634"/>
                <a:gd name="T37" fmla="*/ 382 h 545"/>
                <a:gd name="T38" fmla="*/ 544 w 634"/>
                <a:gd name="T39" fmla="*/ 544 h 545"/>
                <a:gd name="T40" fmla="*/ 544 w 634"/>
                <a:gd name="T41" fmla="*/ 382 h 545"/>
                <a:gd name="T42" fmla="*/ 544 w 634"/>
                <a:gd name="T43" fmla="*/ 500 h 545"/>
                <a:gd name="T44" fmla="*/ 544 w 634"/>
                <a:gd name="T45" fmla="*/ 427 h 545"/>
                <a:gd name="T46" fmla="*/ 544 w 634"/>
                <a:gd name="T47" fmla="*/ 500 h 545"/>
                <a:gd name="T48" fmla="*/ 73 w 634"/>
                <a:gd name="T49" fmla="*/ 0 h 545"/>
                <a:gd name="T50" fmla="*/ 73 w 634"/>
                <a:gd name="T51" fmla="*/ 147 h 545"/>
                <a:gd name="T52" fmla="*/ 73 w 634"/>
                <a:gd name="T53" fmla="*/ 0 h 545"/>
                <a:gd name="T54" fmla="*/ 73 w 634"/>
                <a:gd name="T55" fmla="*/ 118 h 545"/>
                <a:gd name="T56" fmla="*/ 73 w 634"/>
                <a:gd name="T57" fmla="*/ 29 h 545"/>
                <a:gd name="T58" fmla="*/ 73 w 634"/>
                <a:gd name="T59" fmla="*/ 118 h 545"/>
                <a:gd name="T60" fmla="*/ 544 w 634"/>
                <a:gd name="T61" fmla="*/ 191 h 545"/>
                <a:gd name="T62" fmla="*/ 544 w 634"/>
                <a:gd name="T63" fmla="*/ 353 h 545"/>
                <a:gd name="T64" fmla="*/ 544 w 634"/>
                <a:gd name="T65" fmla="*/ 191 h 545"/>
                <a:gd name="T66" fmla="*/ 544 w 634"/>
                <a:gd name="T67" fmla="*/ 309 h 545"/>
                <a:gd name="T68" fmla="*/ 544 w 634"/>
                <a:gd name="T69" fmla="*/ 235 h 545"/>
                <a:gd name="T70" fmla="*/ 544 w 634"/>
                <a:gd name="T71" fmla="*/ 309 h 545"/>
                <a:gd name="T72" fmla="*/ 309 w 634"/>
                <a:gd name="T73" fmla="*/ 0 h 545"/>
                <a:gd name="T74" fmla="*/ 309 w 634"/>
                <a:gd name="T75" fmla="*/ 147 h 545"/>
                <a:gd name="T76" fmla="*/ 309 w 634"/>
                <a:gd name="T77" fmla="*/ 0 h 545"/>
                <a:gd name="T78" fmla="*/ 309 w 634"/>
                <a:gd name="T79" fmla="*/ 118 h 545"/>
                <a:gd name="T80" fmla="*/ 309 w 634"/>
                <a:gd name="T81" fmla="*/ 29 h 545"/>
                <a:gd name="T82" fmla="*/ 309 w 634"/>
                <a:gd name="T83" fmla="*/ 118 h 545"/>
                <a:gd name="T84" fmla="*/ 309 w 634"/>
                <a:gd name="T85" fmla="*/ 382 h 545"/>
                <a:gd name="T86" fmla="*/ 309 w 634"/>
                <a:gd name="T87" fmla="*/ 544 h 545"/>
                <a:gd name="T88" fmla="*/ 309 w 634"/>
                <a:gd name="T89" fmla="*/ 382 h 545"/>
                <a:gd name="T90" fmla="*/ 309 w 634"/>
                <a:gd name="T91" fmla="*/ 500 h 545"/>
                <a:gd name="T92" fmla="*/ 309 w 634"/>
                <a:gd name="T93" fmla="*/ 427 h 545"/>
                <a:gd name="T94" fmla="*/ 309 w 634"/>
                <a:gd name="T95" fmla="*/ 500 h 545"/>
                <a:gd name="T96" fmla="*/ 309 w 634"/>
                <a:gd name="T97" fmla="*/ 191 h 545"/>
                <a:gd name="T98" fmla="*/ 309 w 634"/>
                <a:gd name="T99" fmla="*/ 353 h 545"/>
                <a:gd name="T100" fmla="*/ 309 w 634"/>
                <a:gd name="T101" fmla="*/ 191 h 545"/>
                <a:gd name="T102" fmla="*/ 309 w 634"/>
                <a:gd name="T103" fmla="*/ 309 h 545"/>
                <a:gd name="T104" fmla="*/ 309 w 634"/>
                <a:gd name="T105" fmla="*/ 235 h 545"/>
                <a:gd name="T106" fmla="*/ 309 w 634"/>
                <a:gd name="T107" fmla="*/ 309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34" h="545">
                  <a:moveTo>
                    <a:pt x="73" y="191"/>
                  </a:moveTo>
                  <a:lnTo>
                    <a:pt x="73" y="191"/>
                  </a:lnTo>
                  <a:cubicBezTo>
                    <a:pt x="29" y="191"/>
                    <a:pt x="0" y="221"/>
                    <a:pt x="0" y="265"/>
                  </a:cubicBezTo>
                  <a:cubicBezTo>
                    <a:pt x="0" y="309"/>
                    <a:pt x="29" y="353"/>
                    <a:pt x="73" y="353"/>
                  </a:cubicBezTo>
                  <a:cubicBezTo>
                    <a:pt x="117" y="353"/>
                    <a:pt x="162" y="309"/>
                    <a:pt x="162" y="265"/>
                  </a:cubicBezTo>
                  <a:cubicBezTo>
                    <a:pt x="162" y="221"/>
                    <a:pt x="117" y="191"/>
                    <a:pt x="73" y="191"/>
                  </a:cubicBezTo>
                  <a:close/>
                  <a:moveTo>
                    <a:pt x="73" y="309"/>
                  </a:moveTo>
                  <a:lnTo>
                    <a:pt x="73" y="309"/>
                  </a:lnTo>
                  <a:cubicBezTo>
                    <a:pt x="58" y="309"/>
                    <a:pt x="44" y="294"/>
                    <a:pt x="44" y="265"/>
                  </a:cubicBezTo>
                  <a:cubicBezTo>
                    <a:pt x="44" y="250"/>
                    <a:pt x="58" y="235"/>
                    <a:pt x="73" y="235"/>
                  </a:cubicBezTo>
                  <a:cubicBezTo>
                    <a:pt x="103" y="235"/>
                    <a:pt x="117" y="250"/>
                    <a:pt x="117" y="265"/>
                  </a:cubicBezTo>
                  <a:cubicBezTo>
                    <a:pt x="117" y="294"/>
                    <a:pt x="103" y="309"/>
                    <a:pt x="73" y="309"/>
                  </a:cubicBezTo>
                  <a:close/>
                  <a:moveTo>
                    <a:pt x="544" y="147"/>
                  </a:moveTo>
                  <a:lnTo>
                    <a:pt x="544" y="147"/>
                  </a:lnTo>
                  <a:cubicBezTo>
                    <a:pt x="588" y="147"/>
                    <a:pt x="633" y="118"/>
                    <a:pt x="633" y="73"/>
                  </a:cubicBezTo>
                  <a:cubicBezTo>
                    <a:pt x="633" y="29"/>
                    <a:pt x="588" y="0"/>
                    <a:pt x="544" y="0"/>
                  </a:cubicBezTo>
                  <a:cubicBezTo>
                    <a:pt x="500" y="0"/>
                    <a:pt x="471" y="29"/>
                    <a:pt x="471" y="73"/>
                  </a:cubicBezTo>
                  <a:cubicBezTo>
                    <a:pt x="471" y="118"/>
                    <a:pt x="500" y="147"/>
                    <a:pt x="544" y="147"/>
                  </a:cubicBezTo>
                  <a:close/>
                  <a:moveTo>
                    <a:pt x="544" y="29"/>
                  </a:moveTo>
                  <a:lnTo>
                    <a:pt x="544" y="29"/>
                  </a:lnTo>
                  <a:cubicBezTo>
                    <a:pt x="574" y="29"/>
                    <a:pt x="588" y="59"/>
                    <a:pt x="588" y="73"/>
                  </a:cubicBezTo>
                  <a:cubicBezTo>
                    <a:pt x="588" y="88"/>
                    <a:pt x="574" y="118"/>
                    <a:pt x="544" y="118"/>
                  </a:cubicBezTo>
                  <a:cubicBezTo>
                    <a:pt x="530" y="118"/>
                    <a:pt x="515" y="88"/>
                    <a:pt x="515" y="73"/>
                  </a:cubicBezTo>
                  <a:cubicBezTo>
                    <a:pt x="515" y="59"/>
                    <a:pt x="530" y="29"/>
                    <a:pt x="544" y="29"/>
                  </a:cubicBezTo>
                  <a:close/>
                  <a:moveTo>
                    <a:pt x="73" y="382"/>
                  </a:moveTo>
                  <a:lnTo>
                    <a:pt x="73" y="382"/>
                  </a:lnTo>
                  <a:cubicBezTo>
                    <a:pt x="29" y="382"/>
                    <a:pt x="0" y="427"/>
                    <a:pt x="0" y="471"/>
                  </a:cubicBezTo>
                  <a:cubicBezTo>
                    <a:pt x="0" y="515"/>
                    <a:pt x="29" y="544"/>
                    <a:pt x="73" y="544"/>
                  </a:cubicBezTo>
                  <a:cubicBezTo>
                    <a:pt x="117" y="544"/>
                    <a:pt x="162" y="515"/>
                    <a:pt x="162" y="471"/>
                  </a:cubicBezTo>
                  <a:cubicBezTo>
                    <a:pt x="162" y="427"/>
                    <a:pt x="117" y="382"/>
                    <a:pt x="73" y="382"/>
                  </a:cubicBezTo>
                  <a:close/>
                  <a:moveTo>
                    <a:pt x="73" y="500"/>
                  </a:moveTo>
                  <a:lnTo>
                    <a:pt x="73" y="500"/>
                  </a:lnTo>
                  <a:cubicBezTo>
                    <a:pt x="58" y="500"/>
                    <a:pt x="44" y="486"/>
                    <a:pt x="44" y="471"/>
                  </a:cubicBezTo>
                  <a:cubicBezTo>
                    <a:pt x="44" y="441"/>
                    <a:pt x="58" y="427"/>
                    <a:pt x="73" y="427"/>
                  </a:cubicBezTo>
                  <a:cubicBezTo>
                    <a:pt x="103" y="427"/>
                    <a:pt x="117" y="441"/>
                    <a:pt x="117" y="471"/>
                  </a:cubicBezTo>
                  <a:cubicBezTo>
                    <a:pt x="117" y="486"/>
                    <a:pt x="103" y="500"/>
                    <a:pt x="73" y="500"/>
                  </a:cubicBezTo>
                  <a:close/>
                  <a:moveTo>
                    <a:pt x="544" y="382"/>
                  </a:moveTo>
                  <a:lnTo>
                    <a:pt x="544" y="382"/>
                  </a:lnTo>
                  <a:cubicBezTo>
                    <a:pt x="500" y="382"/>
                    <a:pt x="471" y="427"/>
                    <a:pt x="471" y="471"/>
                  </a:cubicBezTo>
                  <a:cubicBezTo>
                    <a:pt x="471" y="515"/>
                    <a:pt x="500" y="544"/>
                    <a:pt x="544" y="544"/>
                  </a:cubicBezTo>
                  <a:cubicBezTo>
                    <a:pt x="588" y="544"/>
                    <a:pt x="633" y="515"/>
                    <a:pt x="633" y="471"/>
                  </a:cubicBezTo>
                  <a:cubicBezTo>
                    <a:pt x="633" y="427"/>
                    <a:pt x="588" y="382"/>
                    <a:pt x="544" y="382"/>
                  </a:cubicBezTo>
                  <a:close/>
                  <a:moveTo>
                    <a:pt x="544" y="500"/>
                  </a:moveTo>
                  <a:lnTo>
                    <a:pt x="544" y="500"/>
                  </a:lnTo>
                  <a:cubicBezTo>
                    <a:pt x="530" y="500"/>
                    <a:pt x="515" y="486"/>
                    <a:pt x="515" y="471"/>
                  </a:cubicBezTo>
                  <a:cubicBezTo>
                    <a:pt x="515" y="441"/>
                    <a:pt x="530" y="427"/>
                    <a:pt x="544" y="427"/>
                  </a:cubicBezTo>
                  <a:cubicBezTo>
                    <a:pt x="574" y="427"/>
                    <a:pt x="588" y="441"/>
                    <a:pt x="588" y="471"/>
                  </a:cubicBezTo>
                  <a:cubicBezTo>
                    <a:pt x="588" y="486"/>
                    <a:pt x="574" y="500"/>
                    <a:pt x="544" y="500"/>
                  </a:cubicBezTo>
                  <a:close/>
                  <a:moveTo>
                    <a:pt x="73" y="0"/>
                  </a:moveTo>
                  <a:lnTo>
                    <a:pt x="73" y="0"/>
                  </a:lnTo>
                  <a:cubicBezTo>
                    <a:pt x="29" y="0"/>
                    <a:pt x="0" y="29"/>
                    <a:pt x="0" y="73"/>
                  </a:cubicBezTo>
                  <a:cubicBezTo>
                    <a:pt x="0" y="118"/>
                    <a:pt x="29" y="147"/>
                    <a:pt x="73" y="147"/>
                  </a:cubicBezTo>
                  <a:cubicBezTo>
                    <a:pt x="117" y="147"/>
                    <a:pt x="162" y="118"/>
                    <a:pt x="162" y="73"/>
                  </a:cubicBezTo>
                  <a:cubicBezTo>
                    <a:pt x="162" y="29"/>
                    <a:pt x="117" y="0"/>
                    <a:pt x="73" y="0"/>
                  </a:cubicBezTo>
                  <a:close/>
                  <a:moveTo>
                    <a:pt x="73" y="118"/>
                  </a:moveTo>
                  <a:lnTo>
                    <a:pt x="73" y="118"/>
                  </a:lnTo>
                  <a:cubicBezTo>
                    <a:pt x="58" y="118"/>
                    <a:pt x="44" y="88"/>
                    <a:pt x="44" y="73"/>
                  </a:cubicBezTo>
                  <a:cubicBezTo>
                    <a:pt x="44" y="59"/>
                    <a:pt x="58" y="29"/>
                    <a:pt x="73" y="29"/>
                  </a:cubicBezTo>
                  <a:cubicBezTo>
                    <a:pt x="103" y="29"/>
                    <a:pt x="117" y="59"/>
                    <a:pt x="117" y="73"/>
                  </a:cubicBezTo>
                  <a:cubicBezTo>
                    <a:pt x="117" y="88"/>
                    <a:pt x="103" y="118"/>
                    <a:pt x="73" y="118"/>
                  </a:cubicBezTo>
                  <a:close/>
                  <a:moveTo>
                    <a:pt x="544" y="191"/>
                  </a:moveTo>
                  <a:lnTo>
                    <a:pt x="544" y="191"/>
                  </a:lnTo>
                  <a:cubicBezTo>
                    <a:pt x="500" y="191"/>
                    <a:pt x="471" y="221"/>
                    <a:pt x="471" y="265"/>
                  </a:cubicBezTo>
                  <a:cubicBezTo>
                    <a:pt x="471" y="309"/>
                    <a:pt x="500" y="353"/>
                    <a:pt x="544" y="353"/>
                  </a:cubicBezTo>
                  <a:cubicBezTo>
                    <a:pt x="588" y="353"/>
                    <a:pt x="633" y="309"/>
                    <a:pt x="633" y="265"/>
                  </a:cubicBezTo>
                  <a:cubicBezTo>
                    <a:pt x="633" y="221"/>
                    <a:pt x="588" y="191"/>
                    <a:pt x="544" y="191"/>
                  </a:cubicBezTo>
                  <a:close/>
                  <a:moveTo>
                    <a:pt x="544" y="309"/>
                  </a:moveTo>
                  <a:lnTo>
                    <a:pt x="544" y="309"/>
                  </a:lnTo>
                  <a:cubicBezTo>
                    <a:pt x="530" y="309"/>
                    <a:pt x="515" y="294"/>
                    <a:pt x="515" y="265"/>
                  </a:cubicBezTo>
                  <a:cubicBezTo>
                    <a:pt x="515" y="250"/>
                    <a:pt x="530" y="235"/>
                    <a:pt x="544" y="235"/>
                  </a:cubicBezTo>
                  <a:cubicBezTo>
                    <a:pt x="574" y="235"/>
                    <a:pt x="588" y="250"/>
                    <a:pt x="588" y="265"/>
                  </a:cubicBezTo>
                  <a:cubicBezTo>
                    <a:pt x="588" y="294"/>
                    <a:pt x="574" y="309"/>
                    <a:pt x="544" y="309"/>
                  </a:cubicBezTo>
                  <a:close/>
                  <a:moveTo>
                    <a:pt x="309" y="0"/>
                  </a:moveTo>
                  <a:lnTo>
                    <a:pt x="309" y="0"/>
                  </a:lnTo>
                  <a:cubicBezTo>
                    <a:pt x="265" y="0"/>
                    <a:pt x="235" y="29"/>
                    <a:pt x="235" y="73"/>
                  </a:cubicBezTo>
                  <a:cubicBezTo>
                    <a:pt x="235" y="118"/>
                    <a:pt x="265" y="147"/>
                    <a:pt x="309" y="147"/>
                  </a:cubicBezTo>
                  <a:cubicBezTo>
                    <a:pt x="353" y="147"/>
                    <a:pt x="397" y="118"/>
                    <a:pt x="397" y="73"/>
                  </a:cubicBezTo>
                  <a:cubicBezTo>
                    <a:pt x="397" y="29"/>
                    <a:pt x="353" y="0"/>
                    <a:pt x="309" y="0"/>
                  </a:cubicBezTo>
                  <a:close/>
                  <a:moveTo>
                    <a:pt x="309" y="118"/>
                  </a:moveTo>
                  <a:lnTo>
                    <a:pt x="309" y="118"/>
                  </a:lnTo>
                  <a:cubicBezTo>
                    <a:pt x="294" y="118"/>
                    <a:pt x="279" y="88"/>
                    <a:pt x="279" y="73"/>
                  </a:cubicBezTo>
                  <a:cubicBezTo>
                    <a:pt x="279" y="59"/>
                    <a:pt x="294" y="29"/>
                    <a:pt x="309" y="29"/>
                  </a:cubicBezTo>
                  <a:cubicBezTo>
                    <a:pt x="338" y="29"/>
                    <a:pt x="353" y="59"/>
                    <a:pt x="353" y="73"/>
                  </a:cubicBezTo>
                  <a:cubicBezTo>
                    <a:pt x="353" y="88"/>
                    <a:pt x="338" y="118"/>
                    <a:pt x="309" y="118"/>
                  </a:cubicBezTo>
                  <a:close/>
                  <a:moveTo>
                    <a:pt x="309" y="382"/>
                  </a:moveTo>
                  <a:lnTo>
                    <a:pt x="309" y="382"/>
                  </a:lnTo>
                  <a:cubicBezTo>
                    <a:pt x="265" y="382"/>
                    <a:pt x="235" y="427"/>
                    <a:pt x="235" y="471"/>
                  </a:cubicBezTo>
                  <a:cubicBezTo>
                    <a:pt x="235" y="515"/>
                    <a:pt x="265" y="544"/>
                    <a:pt x="309" y="544"/>
                  </a:cubicBezTo>
                  <a:cubicBezTo>
                    <a:pt x="353" y="544"/>
                    <a:pt x="397" y="515"/>
                    <a:pt x="397" y="471"/>
                  </a:cubicBezTo>
                  <a:cubicBezTo>
                    <a:pt x="397" y="427"/>
                    <a:pt x="353" y="382"/>
                    <a:pt x="309" y="382"/>
                  </a:cubicBezTo>
                  <a:close/>
                  <a:moveTo>
                    <a:pt x="309" y="500"/>
                  </a:moveTo>
                  <a:lnTo>
                    <a:pt x="309" y="500"/>
                  </a:lnTo>
                  <a:cubicBezTo>
                    <a:pt x="294" y="500"/>
                    <a:pt x="279" y="486"/>
                    <a:pt x="279" y="471"/>
                  </a:cubicBezTo>
                  <a:cubicBezTo>
                    <a:pt x="279" y="441"/>
                    <a:pt x="294" y="427"/>
                    <a:pt x="309" y="427"/>
                  </a:cubicBezTo>
                  <a:cubicBezTo>
                    <a:pt x="338" y="427"/>
                    <a:pt x="353" y="441"/>
                    <a:pt x="353" y="471"/>
                  </a:cubicBezTo>
                  <a:cubicBezTo>
                    <a:pt x="353" y="486"/>
                    <a:pt x="338" y="500"/>
                    <a:pt x="309" y="500"/>
                  </a:cubicBezTo>
                  <a:close/>
                  <a:moveTo>
                    <a:pt x="309" y="191"/>
                  </a:moveTo>
                  <a:lnTo>
                    <a:pt x="309" y="191"/>
                  </a:lnTo>
                  <a:cubicBezTo>
                    <a:pt x="265" y="191"/>
                    <a:pt x="235" y="221"/>
                    <a:pt x="235" y="265"/>
                  </a:cubicBezTo>
                  <a:cubicBezTo>
                    <a:pt x="235" y="309"/>
                    <a:pt x="265" y="353"/>
                    <a:pt x="309" y="353"/>
                  </a:cubicBezTo>
                  <a:cubicBezTo>
                    <a:pt x="353" y="353"/>
                    <a:pt x="397" y="309"/>
                    <a:pt x="397" y="265"/>
                  </a:cubicBezTo>
                  <a:cubicBezTo>
                    <a:pt x="397" y="221"/>
                    <a:pt x="353" y="191"/>
                    <a:pt x="309" y="191"/>
                  </a:cubicBezTo>
                  <a:close/>
                  <a:moveTo>
                    <a:pt x="309" y="309"/>
                  </a:moveTo>
                  <a:lnTo>
                    <a:pt x="309" y="309"/>
                  </a:lnTo>
                  <a:cubicBezTo>
                    <a:pt x="294" y="309"/>
                    <a:pt x="279" y="294"/>
                    <a:pt x="279" y="265"/>
                  </a:cubicBezTo>
                  <a:cubicBezTo>
                    <a:pt x="279" y="250"/>
                    <a:pt x="294" y="235"/>
                    <a:pt x="309" y="235"/>
                  </a:cubicBezTo>
                  <a:cubicBezTo>
                    <a:pt x="338" y="235"/>
                    <a:pt x="353" y="250"/>
                    <a:pt x="353" y="265"/>
                  </a:cubicBezTo>
                  <a:cubicBezTo>
                    <a:pt x="353" y="294"/>
                    <a:pt x="338" y="309"/>
                    <a:pt x="309" y="3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50" name="Freeform 97"/>
            <p:cNvSpPr>
              <a:spLocks noChangeArrowheads="1"/>
            </p:cNvSpPr>
            <p:nvPr/>
          </p:nvSpPr>
          <p:spPr bwMode="auto">
            <a:xfrm>
              <a:off x="6034688" y="3625852"/>
              <a:ext cx="137521" cy="146050"/>
            </a:xfrm>
            <a:custGeom>
              <a:avLst/>
              <a:gdLst>
                <a:gd name="T0" fmla="*/ 383 w 472"/>
                <a:gd name="T1" fmla="*/ 309 h 501"/>
                <a:gd name="T2" fmla="*/ 383 w 472"/>
                <a:gd name="T3" fmla="*/ 309 h 501"/>
                <a:gd name="T4" fmla="*/ 295 w 472"/>
                <a:gd name="T5" fmla="*/ 353 h 501"/>
                <a:gd name="T6" fmla="*/ 192 w 472"/>
                <a:gd name="T7" fmla="*/ 294 h 501"/>
                <a:gd name="T8" fmla="*/ 206 w 472"/>
                <a:gd name="T9" fmla="*/ 250 h 501"/>
                <a:gd name="T10" fmla="*/ 192 w 472"/>
                <a:gd name="T11" fmla="*/ 221 h 501"/>
                <a:gd name="T12" fmla="*/ 310 w 472"/>
                <a:gd name="T13" fmla="*/ 162 h 501"/>
                <a:gd name="T14" fmla="*/ 383 w 472"/>
                <a:gd name="T15" fmla="*/ 191 h 501"/>
                <a:gd name="T16" fmla="*/ 471 w 472"/>
                <a:gd name="T17" fmla="*/ 88 h 501"/>
                <a:gd name="T18" fmla="*/ 383 w 472"/>
                <a:gd name="T19" fmla="*/ 0 h 501"/>
                <a:gd name="T20" fmla="*/ 280 w 472"/>
                <a:gd name="T21" fmla="*/ 88 h 501"/>
                <a:gd name="T22" fmla="*/ 280 w 472"/>
                <a:gd name="T23" fmla="*/ 117 h 501"/>
                <a:gd name="T24" fmla="*/ 177 w 472"/>
                <a:gd name="T25" fmla="*/ 176 h 501"/>
                <a:gd name="T26" fmla="*/ 103 w 472"/>
                <a:gd name="T27" fmla="*/ 147 h 501"/>
                <a:gd name="T28" fmla="*/ 0 w 472"/>
                <a:gd name="T29" fmla="*/ 250 h 501"/>
                <a:gd name="T30" fmla="*/ 103 w 472"/>
                <a:gd name="T31" fmla="*/ 353 h 501"/>
                <a:gd name="T32" fmla="*/ 162 w 472"/>
                <a:gd name="T33" fmla="*/ 323 h 501"/>
                <a:gd name="T34" fmla="*/ 162 w 472"/>
                <a:gd name="T35" fmla="*/ 323 h 501"/>
                <a:gd name="T36" fmla="*/ 280 w 472"/>
                <a:gd name="T37" fmla="*/ 397 h 501"/>
                <a:gd name="T38" fmla="*/ 280 w 472"/>
                <a:gd name="T39" fmla="*/ 412 h 501"/>
                <a:gd name="T40" fmla="*/ 383 w 472"/>
                <a:gd name="T41" fmla="*/ 500 h 501"/>
                <a:gd name="T42" fmla="*/ 471 w 472"/>
                <a:gd name="T43" fmla="*/ 412 h 501"/>
                <a:gd name="T44" fmla="*/ 383 w 472"/>
                <a:gd name="T45" fmla="*/ 309 h 501"/>
                <a:gd name="T46" fmla="*/ 383 w 472"/>
                <a:gd name="T47" fmla="*/ 29 h 501"/>
                <a:gd name="T48" fmla="*/ 383 w 472"/>
                <a:gd name="T49" fmla="*/ 29 h 501"/>
                <a:gd name="T50" fmla="*/ 442 w 472"/>
                <a:gd name="T51" fmla="*/ 88 h 501"/>
                <a:gd name="T52" fmla="*/ 383 w 472"/>
                <a:gd name="T53" fmla="*/ 147 h 501"/>
                <a:gd name="T54" fmla="*/ 324 w 472"/>
                <a:gd name="T55" fmla="*/ 88 h 501"/>
                <a:gd name="T56" fmla="*/ 383 w 472"/>
                <a:gd name="T57" fmla="*/ 29 h 501"/>
                <a:gd name="T58" fmla="*/ 103 w 472"/>
                <a:gd name="T59" fmla="*/ 309 h 501"/>
                <a:gd name="T60" fmla="*/ 103 w 472"/>
                <a:gd name="T61" fmla="*/ 309 h 501"/>
                <a:gd name="T62" fmla="*/ 44 w 472"/>
                <a:gd name="T63" fmla="*/ 250 h 501"/>
                <a:gd name="T64" fmla="*/ 103 w 472"/>
                <a:gd name="T65" fmla="*/ 191 h 501"/>
                <a:gd name="T66" fmla="*/ 162 w 472"/>
                <a:gd name="T67" fmla="*/ 250 h 501"/>
                <a:gd name="T68" fmla="*/ 103 w 472"/>
                <a:gd name="T69" fmla="*/ 309 h 501"/>
                <a:gd name="T70" fmla="*/ 383 w 472"/>
                <a:gd name="T71" fmla="*/ 471 h 501"/>
                <a:gd name="T72" fmla="*/ 383 w 472"/>
                <a:gd name="T73" fmla="*/ 471 h 501"/>
                <a:gd name="T74" fmla="*/ 324 w 472"/>
                <a:gd name="T75" fmla="*/ 412 h 501"/>
                <a:gd name="T76" fmla="*/ 383 w 472"/>
                <a:gd name="T77" fmla="*/ 353 h 501"/>
                <a:gd name="T78" fmla="*/ 442 w 472"/>
                <a:gd name="T79" fmla="*/ 412 h 501"/>
                <a:gd name="T80" fmla="*/ 383 w 472"/>
                <a:gd name="T81" fmla="*/ 47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72" h="501">
                  <a:moveTo>
                    <a:pt x="383" y="309"/>
                  </a:moveTo>
                  <a:lnTo>
                    <a:pt x="383" y="309"/>
                  </a:lnTo>
                  <a:cubicBezTo>
                    <a:pt x="339" y="309"/>
                    <a:pt x="310" y="323"/>
                    <a:pt x="295" y="353"/>
                  </a:cubicBezTo>
                  <a:cubicBezTo>
                    <a:pt x="192" y="294"/>
                    <a:pt x="192" y="294"/>
                    <a:pt x="192" y="294"/>
                  </a:cubicBezTo>
                  <a:cubicBezTo>
                    <a:pt x="192" y="280"/>
                    <a:pt x="206" y="264"/>
                    <a:pt x="206" y="250"/>
                  </a:cubicBezTo>
                  <a:cubicBezTo>
                    <a:pt x="206" y="235"/>
                    <a:pt x="206" y="235"/>
                    <a:pt x="192" y="221"/>
                  </a:cubicBezTo>
                  <a:cubicBezTo>
                    <a:pt x="310" y="162"/>
                    <a:pt x="310" y="162"/>
                    <a:pt x="310" y="162"/>
                  </a:cubicBezTo>
                  <a:cubicBezTo>
                    <a:pt x="324" y="176"/>
                    <a:pt x="353" y="191"/>
                    <a:pt x="383" y="191"/>
                  </a:cubicBezTo>
                  <a:cubicBezTo>
                    <a:pt x="427" y="191"/>
                    <a:pt x="471" y="147"/>
                    <a:pt x="471" y="88"/>
                  </a:cubicBezTo>
                  <a:cubicBezTo>
                    <a:pt x="471" y="44"/>
                    <a:pt x="427" y="0"/>
                    <a:pt x="383" y="0"/>
                  </a:cubicBezTo>
                  <a:cubicBezTo>
                    <a:pt x="324" y="0"/>
                    <a:pt x="280" y="44"/>
                    <a:pt x="280" y="88"/>
                  </a:cubicBezTo>
                  <a:cubicBezTo>
                    <a:pt x="280" y="103"/>
                    <a:pt x="280" y="117"/>
                    <a:pt x="280" y="117"/>
                  </a:cubicBezTo>
                  <a:cubicBezTo>
                    <a:pt x="177" y="176"/>
                    <a:pt x="177" y="176"/>
                    <a:pt x="177" y="176"/>
                  </a:cubicBezTo>
                  <a:cubicBezTo>
                    <a:pt x="162" y="162"/>
                    <a:pt x="133" y="147"/>
                    <a:pt x="103" y="147"/>
                  </a:cubicBezTo>
                  <a:cubicBezTo>
                    <a:pt x="44" y="147"/>
                    <a:pt x="0" y="191"/>
                    <a:pt x="0" y="250"/>
                  </a:cubicBezTo>
                  <a:cubicBezTo>
                    <a:pt x="0" y="309"/>
                    <a:pt x="44" y="353"/>
                    <a:pt x="103" y="353"/>
                  </a:cubicBezTo>
                  <a:cubicBezTo>
                    <a:pt x="133" y="353"/>
                    <a:pt x="148" y="338"/>
                    <a:pt x="162" y="323"/>
                  </a:cubicBezTo>
                  <a:lnTo>
                    <a:pt x="162" y="323"/>
                  </a:lnTo>
                  <a:cubicBezTo>
                    <a:pt x="280" y="397"/>
                    <a:pt x="280" y="397"/>
                    <a:pt x="280" y="397"/>
                  </a:cubicBezTo>
                  <a:cubicBezTo>
                    <a:pt x="280" y="397"/>
                    <a:pt x="280" y="397"/>
                    <a:pt x="280" y="412"/>
                  </a:cubicBezTo>
                  <a:cubicBezTo>
                    <a:pt x="280" y="456"/>
                    <a:pt x="324" y="500"/>
                    <a:pt x="383" y="500"/>
                  </a:cubicBezTo>
                  <a:cubicBezTo>
                    <a:pt x="427" y="500"/>
                    <a:pt x="471" y="456"/>
                    <a:pt x="471" y="412"/>
                  </a:cubicBezTo>
                  <a:cubicBezTo>
                    <a:pt x="471" y="353"/>
                    <a:pt x="427" y="309"/>
                    <a:pt x="383" y="309"/>
                  </a:cubicBezTo>
                  <a:close/>
                  <a:moveTo>
                    <a:pt x="383" y="29"/>
                  </a:moveTo>
                  <a:lnTo>
                    <a:pt x="383" y="29"/>
                  </a:lnTo>
                  <a:cubicBezTo>
                    <a:pt x="412" y="29"/>
                    <a:pt x="442" y="59"/>
                    <a:pt x="442" y="88"/>
                  </a:cubicBezTo>
                  <a:cubicBezTo>
                    <a:pt x="442" y="132"/>
                    <a:pt x="412" y="147"/>
                    <a:pt x="383" y="147"/>
                  </a:cubicBezTo>
                  <a:cubicBezTo>
                    <a:pt x="339" y="147"/>
                    <a:pt x="324" y="132"/>
                    <a:pt x="324" y="88"/>
                  </a:cubicBezTo>
                  <a:cubicBezTo>
                    <a:pt x="324" y="59"/>
                    <a:pt x="339" y="29"/>
                    <a:pt x="383" y="29"/>
                  </a:cubicBezTo>
                  <a:close/>
                  <a:moveTo>
                    <a:pt x="103" y="309"/>
                  </a:moveTo>
                  <a:lnTo>
                    <a:pt x="103" y="309"/>
                  </a:lnTo>
                  <a:cubicBezTo>
                    <a:pt x="74" y="309"/>
                    <a:pt x="44" y="280"/>
                    <a:pt x="44" y="250"/>
                  </a:cubicBezTo>
                  <a:cubicBezTo>
                    <a:pt x="44" y="221"/>
                    <a:pt x="74" y="191"/>
                    <a:pt x="103" y="191"/>
                  </a:cubicBezTo>
                  <a:cubicBezTo>
                    <a:pt x="133" y="191"/>
                    <a:pt x="162" y="221"/>
                    <a:pt x="162" y="250"/>
                  </a:cubicBezTo>
                  <a:cubicBezTo>
                    <a:pt x="162" y="280"/>
                    <a:pt x="133" y="309"/>
                    <a:pt x="103" y="309"/>
                  </a:cubicBezTo>
                  <a:close/>
                  <a:moveTo>
                    <a:pt x="383" y="471"/>
                  </a:moveTo>
                  <a:lnTo>
                    <a:pt x="383" y="471"/>
                  </a:lnTo>
                  <a:cubicBezTo>
                    <a:pt x="339" y="471"/>
                    <a:pt x="324" y="441"/>
                    <a:pt x="324" y="412"/>
                  </a:cubicBezTo>
                  <a:cubicBezTo>
                    <a:pt x="324" y="368"/>
                    <a:pt x="339" y="353"/>
                    <a:pt x="383" y="353"/>
                  </a:cubicBezTo>
                  <a:cubicBezTo>
                    <a:pt x="412" y="353"/>
                    <a:pt x="442" y="368"/>
                    <a:pt x="442" y="412"/>
                  </a:cubicBezTo>
                  <a:cubicBezTo>
                    <a:pt x="442" y="441"/>
                    <a:pt x="412" y="471"/>
                    <a:pt x="383" y="4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</p:grpSp>
      <p:sp>
        <p:nvSpPr>
          <p:cNvPr id="80" name="对角圆角矩形 4"/>
          <p:cNvSpPr/>
          <p:nvPr/>
        </p:nvSpPr>
        <p:spPr>
          <a:xfrm>
            <a:off x="831695" y="1190215"/>
            <a:ext cx="2196873" cy="571504"/>
          </a:xfrm>
          <a:prstGeom prst="round2DiagRect">
            <a:avLst>
              <a:gd name="adj1" fmla="val 16667"/>
              <a:gd name="adj2" fmla="val 30000"/>
            </a:avLst>
          </a:prstGeom>
          <a:solidFill>
            <a:srgbClr val="C4B798"/>
          </a:solidFill>
          <a:ln w="19050">
            <a:solidFill>
              <a:srgbClr val="F8F8F8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normAutofit/>
          </a:bodyPr>
          <a:lstStyle/>
          <a:p>
            <a:pPr algn="ctr"/>
            <a:r>
              <a:rPr lang="en-US" altLang="zh-CN" sz="1400" kern="0" dirty="0" smtClean="0">
                <a:solidFill>
                  <a:sysClr val="windowText" lastClr="000000"/>
                </a:solidFill>
              </a:rPr>
              <a:t>Spark</a:t>
            </a:r>
          </a:p>
        </p:txBody>
      </p:sp>
      <p:sp>
        <p:nvSpPr>
          <p:cNvPr id="87" name="对角圆角矩形 36"/>
          <p:cNvSpPr/>
          <p:nvPr/>
        </p:nvSpPr>
        <p:spPr>
          <a:xfrm>
            <a:off x="4629563" y="2865555"/>
            <a:ext cx="1785948" cy="434740"/>
          </a:xfrm>
          <a:prstGeom prst="round2DiagRect">
            <a:avLst>
              <a:gd name="adj1" fmla="val 16667"/>
              <a:gd name="adj2" fmla="val 30000"/>
            </a:avLst>
          </a:prstGeom>
          <a:solidFill>
            <a:srgbClr val="FFC000"/>
          </a:solidFill>
          <a:ln w="19050">
            <a:solidFill>
              <a:srgbClr val="F8F8F8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normAutofit/>
          </a:bodyPr>
          <a:lstStyle/>
          <a:p>
            <a:pPr algn="ctr"/>
            <a:endParaRPr lang="en-US" altLang="zh-CN" sz="1400" kern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88" name="矩形 38"/>
          <p:cNvSpPr/>
          <p:nvPr/>
        </p:nvSpPr>
        <p:spPr>
          <a:xfrm>
            <a:off x="5263380" y="2961741"/>
            <a:ext cx="5597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CNN</a:t>
            </a:r>
            <a:endParaRPr lang="en-US" sz="1600" dirty="0"/>
          </a:p>
        </p:txBody>
      </p:sp>
      <p:sp>
        <p:nvSpPr>
          <p:cNvPr id="91" name="对角圆角矩形 36"/>
          <p:cNvSpPr/>
          <p:nvPr/>
        </p:nvSpPr>
        <p:spPr>
          <a:xfrm>
            <a:off x="4650290" y="3537444"/>
            <a:ext cx="1785948" cy="434740"/>
          </a:xfrm>
          <a:prstGeom prst="round2DiagRect">
            <a:avLst>
              <a:gd name="adj1" fmla="val 16667"/>
              <a:gd name="adj2" fmla="val 30000"/>
            </a:avLst>
          </a:prstGeom>
          <a:solidFill>
            <a:srgbClr val="FFC000"/>
          </a:solidFill>
          <a:ln w="19050">
            <a:solidFill>
              <a:srgbClr val="F8F8F8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normAutofit/>
          </a:bodyPr>
          <a:lstStyle/>
          <a:p>
            <a:pPr algn="ctr"/>
            <a:r>
              <a:rPr lang="en-US" altLang="zh-CN" sz="1400" kern="0" dirty="0" smtClean="0">
                <a:solidFill>
                  <a:sysClr val="windowText" lastClr="000000"/>
                </a:solidFill>
              </a:rPr>
              <a:t>RNN-LSTM</a:t>
            </a:r>
            <a:endParaRPr lang="en-US" altLang="zh-CN" sz="1400" kern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92" name="对角圆角矩形 36"/>
          <p:cNvSpPr/>
          <p:nvPr/>
        </p:nvSpPr>
        <p:spPr>
          <a:xfrm>
            <a:off x="6727026" y="2900791"/>
            <a:ext cx="1785948" cy="434740"/>
          </a:xfrm>
          <a:prstGeom prst="round2DiagRect">
            <a:avLst>
              <a:gd name="adj1" fmla="val 16667"/>
              <a:gd name="adj2" fmla="val 30000"/>
            </a:avLst>
          </a:prstGeom>
          <a:solidFill>
            <a:srgbClr val="FFC000"/>
          </a:solidFill>
          <a:ln w="19050">
            <a:solidFill>
              <a:srgbClr val="F8F8F8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normAutofit/>
          </a:bodyPr>
          <a:lstStyle/>
          <a:p>
            <a:pPr algn="ctr"/>
            <a:r>
              <a:rPr lang="en-US" altLang="zh-CN" sz="1400" kern="0" dirty="0" smtClean="0">
                <a:solidFill>
                  <a:sysClr val="windowText" lastClr="000000"/>
                </a:solidFill>
              </a:rPr>
              <a:t>Auto-Encoder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872C7-C0B9-48E5-9D31-784613AB0D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7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031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872C7-C0B9-48E5-9D31-784613AB0DFB}" type="slidenum">
              <a:rPr lang="en-US" smtClean="0"/>
              <a:t>7</a:t>
            </a:fld>
            <a:endParaRPr lang="en-US"/>
          </a:p>
        </p:txBody>
      </p:sp>
      <p:sp>
        <p:nvSpPr>
          <p:cNvPr id="5" name="对角圆角矩形 4"/>
          <p:cNvSpPr/>
          <p:nvPr/>
        </p:nvSpPr>
        <p:spPr>
          <a:xfrm>
            <a:off x="353997" y="1277734"/>
            <a:ext cx="1995276" cy="571504"/>
          </a:xfrm>
          <a:prstGeom prst="round2DiagRect">
            <a:avLst>
              <a:gd name="adj1" fmla="val 16667"/>
              <a:gd name="adj2" fmla="val 30000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>
            <a:normAutofit/>
          </a:bodyPr>
          <a:lstStyle/>
          <a:p>
            <a:pPr algn="ctr"/>
            <a:r>
              <a:rPr lang="en-US" altLang="zh-CN" sz="1400" kern="0" dirty="0" smtClean="0">
                <a:solidFill>
                  <a:sysClr val="windowText" lastClr="000000"/>
                </a:solidFill>
              </a:rPr>
              <a:t>Audio Data</a:t>
            </a:r>
          </a:p>
        </p:txBody>
      </p:sp>
      <p:sp>
        <p:nvSpPr>
          <p:cNvPr id="6" name="对角圆角矩形 4"/>
          <p:cNvSpPr/>
          <p:nvPr/>
        </p:nvSpPr>
        <p:spPr>
          <a:xfrm>
            <a:off x="601772" y="4771155"/>
            <a:ext cx="1614488" cy="700195"/>
          </a:xfrm>
          <a:prstGeom prst="flowChartInputOutpu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/>
            <a:r>
              <a:rPr lang="en-US" altLang="zh-CN" sz="1400" kern="0" dirty="0" smtClean="0">
                <a:solidFill>
                  <a:sysClr val="windowText" lastClr="000000"/>
                </a:solidFill>
              </a:rPr>
              <a:t>10 Categories</a:t>
            </a:r>
          </a:p>
        </p:txBody>
      </p:sp>
      <p:sp>
        <p:nvSpPr>
          <p:cNvPr id="7" name="对角圆角矩形 4"/>
          <p:cNvSpPr/>
          <p:nvPr/>
        </p:nvSpPr>
        <p:spPr>
          <a:xfrm>
            <a:off x="4640889" y="3490441"/>
            <a:ext cx="1444909" cy="750241"/>
          </a:xfrm>
          <a:prstGeom prst="flowChartInputOutpu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/>
            <a:r>
              <a:rPr lang="en-US" altLang="zh-CN" sz="1400" kern="0" dirty="0" smtClean="0">
                <a:solidFill>
                  <a:sysClr val="windowText" lastClr="000000"/>
                </a:solidFill>
              </a:rPr>
              <a:t>10 Categories </a:t>
            </a:r>
          </a:p>
        </p:txBody>
      </p:sp>
      <p:sp>
        <p:nvSpPr>
          <p:cNvPr id="8" name="对角圆角矩形 4"/>
          <p:cNvSpPr/>
          <p:nvPr/>
        </p:nvSpPr>
        <p:spPr>
          <a:xfrm>
            <a:off x="3133554" y="1507589"/>
            <a:ext cx="1936637" cy="126246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rmAutofit/>
          </a:bodyPr>
          <a:lstStyle/>
          <a:p>
            <a:pPr algn="ctr"/>
            <a:r>
              <a:rPr lang="en-US" altLang="zh-CN" sz="1400" kern="0" dirty="0" smtClean="0">
                <a:solidFill>
                  <a:sysClr val="windowText" lastClr="000000"/>
                </a:solidFill>
              </a:rPr>
              <a:t>Environmental </a:t>
            </a:r>
          </a:p>
        </p:txBody>
      </p:sp>
      <p:sp>
        <p:nvSpPr>
          <p:cNvPr id="9" name="对角圆角矩形 4"/>
          <p:cNvSpPr/>
          <p:nvPr/>
        </p:nvSpPr>
        <p:spPr>
          <a:xfrm>
            <a:off x="353997" y="2721785"/>
            <a:ext cx="2196873" cy="1376386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/>
            <a:r>
              <a:rPr lang="en-US" altLang="zh-CN" sz="1400" kern="0" dirty="0" smtClean="0">
                <a:solidFill>
                  <a:sysClr val="windowText" lastClr="000000"/>
                </a:solidFill>
              </a:rPr>
              <a:t>Musical</a:t>
            </a:r>
          </a:p>
        </p:txBody>
      </p:sp>
      <p:sp>
        <p:nvSpPr>
          <p:cNvPr id="21" name="对角圆角矩形 4"/>
          <p:cNvSpPr/>
          <p:nvPr/>
        </p:nvSpPr>
        <p:spPr>
          <a:xfrm>
            <a:off x="6577012" y="4342476"/>
            <a:ext cx="1206784" cy="571504"/>
          </a:xfrm>
          <a:prstGeom prst="round2DiagRect">
            <a:avLst>
              <a:gd name="adj1" fmla="val 16667"/>
              <a:gd name="adj2" fmla="val 30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normAutofit fontScale="92500" lnSpcReduction="10000"/>
          </a:bodyPr>
          <a:lstStyle/>
          <a:p>
            <a:pPr algn="ctr"/>
            <a:r>
              <a:rPr lang="en-US" altLang="zh-CN" sz="1400" kern="0" dirty="0" smtClean="0">
                <a:solidFill>
                  <a:sysClr val="windowText" lastClr="000000"/>
                </a:solidFill>
              </a:rPr>
              <a:t>Format</a:t>
            </a:r>
          </a:p>
          <a:p>
            <a:pPr algn="ctr"/>
            <a:r>
              <a:rPr lang="en-US" altLang="zh-CN" sz="1400" kern="0" dirty="0" smtClean="0">
                <a:solidFill>
                  <a:sysClr val="windowText" lastClr="000000"/>
                </a:solidFill>
              </a:rPr>
              <a:t>.</a:t>
            </a:r>
            <a:r>
              <a:rPr lang="en-US" altLang="zh-CN" sz="1400" kern="0" dirty="0" err="1" smtClean="0">
                <a:solidFill>
                  <a:sysClr val="windowText" lastClr="000000"/>
                </a:solidFill>
              </a:rPr>
              <a:t>ogg</a:t>
            </a:r>
            <a:endParaRPr lang="en-US" altLang="zh-CN" sz="1400" kern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2" name="对角圆角矩形 4"/>
          <p:cNvSpPr/>
          <p:nvPr/>
        </p:nvSpPr>
        <p:spPr>
          <a:xfrm>
            <a:off x="6577012" y="2574256"/>
            <a:ext cx="1206784" cy="571504"/>
          </a:xfrm>
          <a:prstGeom prst="round2DiagRect">
            <a:avLst>
              <a:gd name="adj1" fmla="val 16667"/>
              <a:gd name="adj2" fmla="val 30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normAutofit fontScale="92500" lnSpcReduction="10000"/>
          </a:bodyPr>
          <a:lstStyle/>
          <a:p>
            <a:pPr algn="ctr"/>
            <a:r>
              <a:rPr lang="en-US" altLang="zh-CN" sz="1400" kern="0" dirty="0">
                <a:solidFill>
                  <a:sysClr val="windowText" lastClr="000000"/>
                </a:solidFill>
              </a:rPr>
              <a:t>6</a:t>
            </a:r>
            <a:r>
              <a:rPr lang="en-US" altLang="zh-CN" sz="1400" kern="0" dirty="0" smtClean="0">
                <a:solidFill>
                  <a:sysClr val="windowText" lastClr="000000"/>
                </a:solidFill>
              </a:rPr>
              <a:t> Audio files</a:t>
            </a:r>
          </a:p>
          <a:p>
            <a:pPr algn="ctr"/>
            <a:r>
              <a:rPr lang="en-US" altLang="zh-CN" sz="1400" kern="0" dirty="0" smtClean="0">
                <a:solidFill>
                  <a:sysClr val="windowText" lastClr="000000"/>
                </a:solidFill>
              </a:rPr>
              <a:t>30 seconds each </a:t>
            </a:r>
          </a:p>
        </p:txBody>
      </p:sp>
      <p:sp>
        <p:nvSpPr>
          <p:cNvPr id="23" name="对角圆角矩形 4"/>
          <p:cNvSpPr/>
          <p:nvPr/>
        </p:nvSpPr>
        <p:spPr>
          <a:xfrm>
            <a:off x="1876602" y="5967408"/>
            <a:ext cx="1206784" cy="571504"/>
          </a:xfrm>
          <a:prstGeom prst="round2DiagRect">
            <a:avLst>
              <a:gd name="adj1" fmla="val 16667"/>
              <a:gd name="adj2" fmla="val 30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normAutofit fontScale="92500" lnSpcReduction="10000"/>
          </a:bodyPr>
          <a:lstStyle/>
          <a:p>
            <a:pPr algn="ctr"/>
            <a:r>
              <a:rPr lang="en-US" altLang="zh-CN" sz="1400" kern="0" dirty="0" smtClean="0">
                <a:solidFill>
                  <a:sysClr val="windowText" lastClr="000000"/>
                </a:solidFill>
              </a:rPr>
              <a:t>40 audio files</a:t>
            </a:r>
          </a:p>
          <a:p>
            <a:pPr algn="ctr"/>
            <a:r>
              <a:rPr lang="en-US" altLang="zh-CN" sz="1400" kern="0" dirty="0" smtClean="0">
                <a:solidFill>
                  <a:sysClr val="windowText" lastClr="000000"/>
                </a:solidFill>
              </a:rPr>
              <a:t>5 seconds each</a:t>
            </a:r>
          </a:p>
        </p:txBody>
      </p:sp>
      <p:sp>
        <p:nvSpPr>
          <p:cNvPr id="24" name="对角圆角矩形 4"/>
          <p:cNvSpPr/>
          <p:nvPr/>
        </p:nvSpPr>
        <p:spPr>
          <a:xfrm>
            <a:off x="142704" y="6005368"/>
            <a:ext cx="1206784" cy="571504"/>
          </a:xfrm>
          <a:prstGeom prst="flowChartAlternateProcess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normAutofit lnSpcReduction="10000"/>
          </a:bodyPr>
          <a:lstStyle/>
          <a:p>
            <a:pPr algn="ctr"/>
            <a:r>
              <a:rPr lang="en-US" altLang="zh-CN" sz="1400" kern="0" dirty="0" smtClean="0">
                <a:solidFill>
                  <a:sysClr val="windowText" lastClr="000000"/>
                </a:solidFill>
              </a:rPr>
              <a:t>Format</a:t>
            </a:r>
          </a:p>
          <a:p>
            <a:pPr algn="ctr"/>
            <a:r>
              <a:rPr lang="en-US" altLang="zh-CN" sz="1400" kern="0" dirty="0" smtClean="0">
                <a:solidFill>
                  <a:sysClr val="windowText" lastClr="000000"/>
                </a:solidFill>
              </a:rPr>
              <a:t>.au</a:t>
            </a:r>
          </a:p>
        </p:txBody>
      </p:sp>
      <p:sp>
        <p:nvSpPr>
          <p:cNvPr id="25" name="Shape 2896"/>
          <p:cNvSpPr/>
          <p:nvPr/>
        </p:nvSpPr>
        <p:spPr>
          <a:xfrm rot="10800000">
            <a:off x="804945" y="2066507"/>
            <a:ext cx="294597" cy="563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312" y="5053"/>
                </a:moveTo>
                <a:lnTo>
                  <a:pt x="11494" y="144"/>
                </a:lnTo>
                <a:cubicBezTo>
                  <a:pt x="11316" y="55"/>
                  <a:pt x="11071" y="0"/>
                  <a:pt x="10800" y="0"/>
                </a:cubicBezTo>
                <a:cubicBezTo>
                  <a:pt x="10529" y="0"/>
                  <a:pt x="10284" y="55"/>
                  <a:pt x="10106" y="144"/>
                </a:cubicBezTo>
                <a:lnTo>
                  <a:pt x="288" y="5053"/>
                </a:lnTo>
                <a:cubicBezTo>
                  <a:pt x="110" y="5142"/>
                  <a:pt x="0" y="5264"/>
                  <a:pt x="0" y="5400"/>
                </a:cubicBezTo>
                <a:cubicBezTo>
                  <a:pt x="0" y="5671"/>
                  <a:pt x="440" y="5891"/>
                  <a:pt x="982" y="5891"/>
                </a:cubicBezTo>
                <a:cubicBezTo>
                  <a:pt x="1253" y="5891"/>
                  <a:pt x="1498" y="5836"/>
                  <a:pt x="1676" y="5747"/>
                </a:cubicBezTo>
                <a:lnTo>
                  <a:pt x="9818" y="1676"/>
                </a:lnTo>
                <a:lnTo>
                  <a:pt x="9818" y="21109"/>
                </a:lnTo>
                <a:cubicBezTo>
                  <a:pt x="9818" y="21380"/>
                  <a:pt x="10258" y="21600"/>
                  <a:pt x="10800" y="21600"/>
                </a:cubicBezTo>
                <a:cubicBezTo>
                  <a:pt x="11342" y="21600"/>
                  <a:pt x="11782" y="21380"/>
                  <a:pt x="11782" y="21109"/>
                </a:cubicBezTo>
                <a:lnTo>
                  <a:pt x="11782" y="1676"/>
                </a:lnTo>
                <a:lnTo>
                  <a:pt x="19924" y="5747"/>
                </a:lnTo>
                <a:cubicBezTo>
                  <a:pt x="20102" y="5836"/>
                  <a:pt x="20347" y="5891"/>
                  <a:pt x="20618" y="5891"/>
                </a:cubicBezTo>
                <a:cubicBezTo>
                  <a:pt x="21160" y="5891"/>
                  <a:pt x="21600" y="5671"/>
                  <a:pt x="21600" y="5400"/>
                </a:cubicBezTo>
                <a:cubicBezTo>
                  <a:pt x="21600" y="5264"/>
                  <a:pt x="21490" y="5142"/>
                  <a:pt x="21312" y="5053"/>
                </a:cubicBezTo>
              </a:path>
            </a:pathLst>
          </a:custGeom>
          <a:solidFill>
            <a:srgbClr val="FFFF00"/>
          </a:solidFill>
          <a:ln w="12700">
            <a:solidFill>
              <a:srgbClr val="002060"/>
            </a:solidFill>
            <a:miter lim="400000"/>
          </a:ln>
        </p:spPr>
        <p:txBody>
          <a:bodyPr lIns="14284" tIns="14284" rIns="14284" bIns="14284" anchor="ctr"/>
          <a:lstStyle/>
          <a:p>
            <a:pPr defTabSz="171399" eaLnBrk="1" hangingPunct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rgbClr val="FFFF0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" name="Shape 2896"/>
          <p:cNvSpPr/>
          <p:nvPr/>
        </p:nvSpPr>
        <p:spPr>
          <a:xfrm rot="6960000">
            <a:off x="6185097" y="3907313"/>
            <a:ext cx="294597" cy="563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312" y="5053"/>
                </a:moveTo>
                <a:lnTo>
                  <a:pt x="11494" y="144"/>
                </a:lnTo>
                <a:cubicBezTo>
                  <a:pt x="11316" y="55"/>
                  <a:pt x="11071" y="0"/>
                  <a:pt x="10800" y="0"/>
                </a:cubicBezTo>
                <a:cubicBezTo>
                  <a:pt x="10529" y="0"/>
                  <a:pt x="10284" y="55"/>
                  <a:pt x="10106" y="144"/>
                </a:cubicBezTo>
                <a:lnTo>
                  <a:pt x="288" y="5053"/>
                </a:lnTo>
                <a:cubicBezTo>
                  <a:pt x="110" y="5142"/>
                  <a:pt x="0" y="5264"/>
                  <a:pt x="0" y="5400"/>
                </a:cubicBezTo>
                <a:cubicBezTo>
                  <a:pt x="0" y="5671"/>
                  <a:pt x="440" y="5891"/>
                  <a:pt x="982" y="5891"/>
                </a:cubicBezTo>
                <a:cubicBezTo>
                  <a:pt x="1253" y="5891"/>
                  <a:pt x="1498" y="5836"/>
                  <a:pt x="1676" y="5747"/>
                </a:cubicBezTo>
                <a:lnTo>
                  <a:pt x="9818" y="1676"/>
                </a:lnTo>
                <a:lnTo>
                  <a:pt x="9818" y="21109"/>
                </a:lnTo>
                <a:cubicBezTo>
                  <a:pt x="9818" y="21380"/>
                  <a:pt x="10258" y="21600"/>
                  <a:pt x="10800" y="21600"/>
                </a:cubicBezTo>
                <a:cubicBezTo>
                  <a:pt x="11342" y="21600"/>
                  <a:pt x="11782" y="21380"/>
                  <a:pt x="11782" y="21109"/>
                </a:cubicBezTo>
                <a:lnTo>
                  <a:pt x="11782" y="1676"/>
                </a:lnTo>
                <a:lnTo>
                  <a:pt x="19924" y="5747"/>
                </a:lnTo>
                <a:cubicBezTo>
                  <a:pt x="20102" y="5836"/>
                  <a:pt x="20347" y="5891"/>
                  <a:pt x="20618" y="5891"/>
                </a:cubicBezTo>
                <a:cubicBezTo>
                  <a:pt x="21160" y="5891"/>
                  <a:pt x="21600" y="5671"/>
                  <a:pt x="21600" y="5400"/>
                </a:cubicBezTo>
                <a:cubicBezTo>
                  <a:pt x="21600" y="5264"/>
                  <a:pt x="21490" y="5142"/>
                  <a:pt x="21312" y="5053"/>
                </a:cubicBezTo>
              </a:path>
            </a:pathLst>
          </a:custGeom>
          <a:solidFill>
            <a:srgbClr val="FFFF00"/>
          </a:solidFill>
          <a:ln w="12700">
            <a:solidFill>
              <a:srgbClr val="002060"/>
            </a:solidFill>
            <a:miter lim="400000"/>
          </a:ln>
        </p:spPr>
        <p:txBody>
          <a:bodyPr lIns="14284" tIns="14284" rIns="14284" bIns="14284" anchor="ctr"/>
          <a:lstStyle/>
          <a:p>
            <a:pPr defTabSz="171399" eaLnBrk="1" hangingPunct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rgbClr val="FFFF0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" name="Shape 2896"/>
          <p:cNvSpPr/>
          <p:nvPr/>
        </p:nvSpPr>
        <p:spPr>
          <a:xfrm rot="6720000">
            <a:off x="2594115" y="1562161"/>
            <a:ext cx="294597" cy="563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312" y="5053"/>
                </a:moveTo>
                <a:lnTo>
                  <a:pt x="11494" y="144"/>
                </a:lnTo>
                <a:cubicBezTo>
                  <a:pt x="11316" y="55"/>
                  <a:pt x="11071" y="0"/>
                  <a:pt x="10800" y="0"/>
                </a:cubicBezTo>
                <a:cubicBezTo>
                  <a:pt x="10529" y="0"/>
                  <a:pt x="10284" y="55"/>
                  <a:pt x="10106" y="144"/>
                </a:cubicBezTo>
                <a:lnTo>
                  <a:pt x="288" y="5053"/>
                </a:lnTo>
                <a:cubicBezTo>
                  <a:pt x="110" y="5142"/>
                  <a:pt x="0" y="5264"/>
                  <a:pt x="0" y="5400"/>
                </a:cubicBezTo>
                <a:cubicBezTo>
                  <a:pt x="0" y="5671"/>
                  <a:pt x="440" y="5891"/>
                  <a:pt x="982" y="5891"/>
                </a:cubicBezTo>
                <a:cubicBezTo>
                  <a:pt x="1253" y="5891"/>
                  <a:pt x="1498" y="5836"/>
                  <a:pt x="1676" y="5747"/>
                </a:cubicBezTo>
                <a:lnTo>
                  <a:pt x="9818" y="1676"/>
                </a:lnTo>
                <a:lnTo>
                  <a:pt x="9818" y="21109"/>
                </a:lnTo>
                <a:cubicBezTo>
                  <a:pt x="9818" y="21380"/>
                  <a:pt x="10258" y="21600"/>
                  <a:pt x="10800" y="21600"/>
                </a:cubicBezTo>
                <a:cubicBezTo>
                  <a:pt x="11342" y="21600"/>
                  <a:pt x="11782" y="21380"/>
                  <a:pt x="11782" y="21109"/>
                </a:cubicBezTo>
                <a:lnTo>
                  <a:pt x="11782" y="1676"/>
                </a:lnTo>
                <a:lnTo>
                  <a:pt x="19924" y="5747"/>
                </a:lnTo>
                <a:cubicBezTo>
                  <a:pt x="20102" y="5836"/>
                  <a:pt x="20347" y="5891"/>
                  <a:pt x="20618" y="5891"/>
                </a:cubicBezTo>
                <a:cubicBezTo>
                  <a:pt x="21160" y="5891"/>
                  <a:pt x="21600" y="5671"/>
                  <a:pt x="21600" y="5400"/>
                </a:cubicBezTo>
                <a:cubicBezTo>
                  <a:pt x="21600" y="5264"/>
                  <a:pt x="21490" y="5142"/>
                  <a:pt x="21312" y="5053"/>
                </a:cubicBezTo>
              </a:path>
            </a:pathLst>
          </a:custGeom>
          <a:solidFill>
            <a:srgbClr val="FFFF00"/>
          </a:solidFill>
          <a:ln w="12700">
            <a:solidFill>
              <a:srgbClr val="002060"/>
            </a:solidFill>
            <a:miter lim="400000"/>
          </a:ln>
        </p:spPr>
        <p:txBody>
          <a:bodyPr lIns="14284" tIns="14284" rIns="14284" bIns="14284" anchor="ctr"/>
          <a:lstStyle/>
          <a:p>
            <a:pPr defTabSz="171399" eaLnBrk="1" hangingPunct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rgbClr val="FFFF0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" name="Shape 2896"/>
          <p:cNvSpPr/>
          <p:nvPr/>
        </p:nvSpPr>
        <p:spPr>
          <a:xfrm rot="8700000">
            <a:off x="4665719" y="2806114"/>
            <a:ext cx="294597" cy="563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312" y="5053"/>
                </a:moveTo>
                <a:lnTo>
                  <a:pt x="11494" y="144"/>
                </a:lnTo>
                <a:cubicBezTo>
                  <a:pt x="11316" y="55"/>
                  <a:pt x="11071" y="0"/>
                  <a:pt x="10800" y="0"/>
                </a:cubicBezTo>
                <a:cubicBezTo>
                  <a:pt x="10529" y="0"/>
                  <a:pt x="10284" y="55"/>
                  <a:pt x="10106" y="144"/>
                </a:cubicBezTo>
                <a:lnTo>
                  <a:pt x="288" y="5053"/>
                </a:lnTo>
                <a:cubicBezTo>
                  <a:pt x="110" y="5142"/>
                  <a:pt x="0" y="5264"/>
                  <a:pt x="0" y="5400"/>
                </a:cubicBezTo>
                <a:cubicBezTo>
                  <a:pt x="0" y="5671"/>
                  <a:pt x="440" y="5891"/>
                  <a:pt x="982" y="5891"/>
                </a:cubicBezTo>
                <a:cubicBezTo>
                  <a:pt x="1253" y="5891"/>
                  <a:pt x="1498" y="5836"/>
                  <a:pt x="1676" y="5747"/>
                </a:cubicBezTo>
                <a:lnTo>
                  <a:pt x="9818" y="1676"/>
                </a:lnTo>
                <a:lnTo>
                  <a:pt x="9818" y="21109"/>
                </a:lnTo>
                <a:cubicBezTo>
                  <a:pt x="9818" y="21380"/>
                  <a:pt x="10258" y="21600"/>
                  <a:pt x="10800" y="21600"/>
                </a:cubicBezTo>
                <a:cubicBezTo>
                  <a:pt x="11342" y="21600"/>
                  <a:pt x="11782" y="21380"/>
                  <a:pt x="11782" y="21109"/>
                </a:cubicBezTo>
                <a:lnTo>
                  <a:pt x="11782" y="1676"/>
                </a:lnTo>
                <a:lnTo>
                  <a:pt x="19924" y="5747"/>
                </a:lnTo>
                <a:cubicBezTo>
                  <a:pt x="20102" y="5836"/>
                  <a:pt x="20347" y="5891"/>
                  <a:pt x="20618" y="5891"/>
                </a:cubicBezTo>
                <a:cubicBezTo>
                  <a:pt x="21160" y="5891"/>
                  <a:pt x="21600" y="5671"/>
                  <a:pt x="21600" y="5400"/>
                </a:cubicBezTo>
                <a:cubicBezTo>
                  <a:pt x="21600" y="5264"/>
                  <a:pt x="21490" y="5142"/>
                  <a:pt x="21312" y="5053"/>
                </a:cubicBezTo>
              </a:path>
            </a:pathLst>
          </a:custGeom>
          <a:solidFill>
            <a:srgbClr val="FFFF00"/>
          </a:solidFill>
          <a:ln w="12700">
            <a:solidFill>
              <a:srgbClr val="002060"/>
            </a:solidFill>
            <a:miter lim="400000"/>
          </a:ln>
        </p:spPr>
        <p:txBody>
          <a:bodyPr lIns="14284" tIns="14284" rIns="14284" bIns="14284" anchor="ctr"/>
          <a:lstStyle/>
          <a:p>
            <a:pPr defTabSz="171399" eaLnBrk="1" hangingPunct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rgbClr val="FFFF0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" name="Shape 2896"/>
          <p:cNvSpPr/>
          <p:nvPr/>
        </p:nvSpPr>
        <p:spPr>
          <a:xfrm rot="10800000">
            <a:off x="1254575" y="4190112"/>
            <a:ext cx="308883" cy="4500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312" y="5053"/>
                </a:moveTo>
                <a:lnTo>
                  <a:pt x="11494" y="144"/>
                </a:lnTo>
                <a:cubicBezTo>
                  <a:pt x="11316" y="55"/>
                  <a:pt x="11071" y="0"/>
                  <a:pt x="10800" y="0"/>
                </a:cubicBezTo>
                <a:cubicBezTo>
                  <a:pt x="10529" y="0"/>
                  <a:pt x="10284" y="55"/>
                  <a:pt x="10106" y="144"/>
                </a:cubicBezTo>
                <a:lnTo>
                  <a:pt x="288" y="5053"/>
                </a:lnTo>
                <a:cubicBezTo>
                  <a:pt x="110" y="5142"/>
                  <a:pt x="0" y="5264"/>
                  <a:pt x="0" y="5400"/>
                </a:cubicBezTo>
                <a:cubicBezTo>
                  <a:pt x="0" y="5671"/>
                  <a:pt x="440" y="5891"/>
                  <a:pt x="982" y="5891"/>
                </a:cubicBezTo>
                <a:cubicBezTo>
                  <a:pt x="1253" y="5891"/>
                  <a:pt x="1498" y="5836"/>
                  <a:pt x="1676" y="5747"/>
                </a:cubicBezTo>
                <a:lnTo>
                  <a:pt x="9818" y="1676"/>
                </a:lnTo>
                <a:lnTo>
                  <a:pt x="9818" y="21109"/>
                </a:lnTo>
                <a:cubicBezTo>
                  <a:pt x="9818" y="21380"/>
                  <a:pt x="10258" y="21600"/>
                  <a:pt x="10800" y="21600"/>
                </a:cubicBezTo>
                <a:cubicBezTo>
                  <a:pt x="11342" y="21600"/>
                  <a:pt x="11782" y="21380"/>
                  <a:pt x="11782" y="21109"/>
                </a:cubicBezTo>
                <a:lnTo>
                  <a:pt x="11782" y="1676"/>
                </a:lnTo>
                <a:lnTo>
                  <a:pt x="19924" y="5747"/>
                </a:lnTo>
                <a:cubicBezTo>
                  <a:pt x="20102" y="5836"/>
                  <a:pt x="20347" y="5891"/>
                  <a:pt x="20618" y="5891"/>
                </a:cubicBezTo>
                <a:cubicBezTo>
                  <a:pt x="21160" y="5891"/>
                  <a:pt x="21600" y="5671"/>
                  <a:pt x="21600" y="5400"/>
                </a:cubicBezTo>
                <a:cubicBezTo>
                  <a:pt x="21600" y="5264"/>
                  <a:pt x="21490" y="5142"/>
                  <a:pt x="21312" y="5053"/>
                </a:cubicBezTo>
              </a:path>
            </a:pathLst>
          </a:custGeom>
          <a:solidFill>
            <a:srgbClr val="FFFF00"/>
          </a:solidFill>
          <a:ln w="12700">
            <a:solidFill>
              <a:srgbClr val="002060"/>
            </a:solidFill>
            <a:miter lim="400000"/>
          </a:ln>
        </p:spPr>
        <p:txBody>
          <a:bodyPr lIns="14284" tIns="14284" rIns="14284" bIns="14284" anchor="ctr"/>
          <a:lstStyle/>
          <a:p>
            <a:pPr defTabSz="171399" eaLnBrk="1" hangingPunct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rgbClr val="FFFF0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30" name="Shape 2896"/>
          <p:cNvSpPr/>
          <p:nvPr/>
        </p:nvSpPr>
        <p:spPr>
          <a:xfrm rot="13200000">
            <a:off x="779499" y="5498794"/>
            <a:ext cx="319278" cy="4574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312" y="5053"/>
                </a:moveTo>
                <a:lnTo>
                  <a:pt x="11494" y="144"/>
                </a:lnTo>
                <a:cubicBezTo>
                  <a:pt x="11316" y="55"/>
                  <a:pt x="11071" y="0"/>
                  <a:pt x="10800" y="0"/>
                </a:cubicBezTo>
                <a:cubicBezTo>
                  <a:pt x="10529" y="0"/>
                  <a:pt x="10284" y="55"/>
                  <a:pt x="10106" y="144"/>
                </a:cubicBezTo>
                <a:lnTo>
                  <a:pt x="288" y="5053"/>
                </a:lnTo>
                <a:cubicBezTo>
                  <a:pt x="110" y="5142"/>
                  <a:pt x="0" y="5264"/>
                  <a:pt x="0" y="5400"/>
                </a:cubicBezTo>
                <a:cubicBezTo>
                  <a:pt x="0" y="5671"/>
                  <a:pt x="440" y="5891"/>
                  <a:pt x="982" y="5891"/>
                </a:cubicBezTo>
                <a:cubicBezTo>
                  <a:pt x="1253" y="5891"/>
                  <a:pt x="1498" y="5836"/>
                  <a:pt x="1676" y="5747"/>
                </a:cubicBezTo>
                <a:lnTo>
                  <a:pt x="9818" y="1676"/>
                </a:lnTo>
                <a:lnTo>
                  <a:pt x="9818" y="21109"/>
                </a:lnTo>
                <a:cubicBezTo>
                  <a:pt x="9818" y="21380"/>
                  <a:pt x="10258" y="21600"/>
                  <a:pt x="10800" y="21600"/>
                </a:cubicBezTo>
                <a:cubicBezTo>
                  <a:pt x="11342" y="21600"/>
                  <a:pt x="11782" y="21380"/>
                  <a:pt x="11782" y="21109"/>
                </a:cubicBezTo>
                <a:lnTo>
                  <a:pt x="11782" y="1676"/>
                </a:lnTo>
                <a:lnTo>
                  <a:pt x="19924" y="5747"/>
                </a:lnTo>
                <a:cubicBezTo>
                  <a:pt x="20102" y="5836"/>
                  <a:pt x="20347" y="5891"/>
                  <a:pt x="20618" y="5891"/>
                </a:cubicBezTo>
                <a:cubicBezTo>
                  <a:pt x="21160" y="5891"/>
                  <a:pt x="21600" y="5671"/>
                  <a:pt x="21600" y="5400"/>
                </a:cubicBezTo>
                <a:cubicBezTo>
                  <a:pt x="21600" y="5264"/>
                  <a:pt x="21490" y="5142"/>
                  <a:pt x="21312" y="5053"/>
                </a:cubicBezTo>
              </a:path>
            </a:pathLst>
          </a:custGeom>
          <a:solidFill>
            <a:srgbClr val="FFFF00"/>
          </a:solidFill>
          <a:ln w="12700">
            <a:solidFill>
              <a:srgbClr val="002060"/>
            </a:solidFill>
            <a:miter lim="400000"/>
          </a:ln>
        </p:spPr>
        <p:txBody>
          <a:bodyPr lIns="14284" tIns="14284" rIns="14284" bIns="14284" anchor="ctr"/>
          <a:lstStyle/>
          <a:p>
            <a:pPr defTabSz="171399" eaLnBrk="1" hangingPunct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rgbClr val="FFFF0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31" name="Shape 2896"/>
          <p:cNvSpPr/>
          <p:nvPr/>
        </p:nvSpPr>
        <p:spPr>
          <a:xfrm rot="9000000">
            <a:off x="2051233" y="5442476"/>
            <a:ext cx="280660" cy="447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312" y="5053"/>
                </a:moveTo>
                <a:lnTo>
                  <a:pt x="11494" y="144"/>
                </a:lnTo>
                <a:cubicBezTo>
                  <a:pt x="11316" y="55"/>
                  <a:pt x="11071" y="0"/>
                  <a:pt x="10800" y="0"/>
                </a:cubicBezTo>
                <a:cubicBezTo>
                  <a:pt x="10529" y="0"/>
                  <a:pt x="10284" y="55"/>
                  <a:pt x="10106" y="144"/>
                </a:cubicBezTo>
                <a:lnTo>
                  <a:pt x="288" y="5053"/>
                </a:lnTo>
                <a:cubicBezTo>
                  <a:pt x="110" y="5142"/>
                  <a:pt x="0" y="5264"/>
                  <a:pt x="0" y="5400"/>
                </a:cubicBezTo>
                <a:cubicBezTo>
                  <a:pt x="0" y="5671"/>
                  <a:pt x="440" y="5891"/>
                  <a:pt x="982" y="5891"/>
                </a:cubicBezTo>
                <a:cubicBezTo>
                  <a:pt x="1253" y="5891"/>
                  <a:pt x="1498" y="5836"/>
                  <a:pt x="1676" y="5747"/>
                </a:cubicBezTo>
                <a:lnTo>
                  <a:pt x="9818" y="1676"/>
                </a:lnTo>
                <a:lnTo>
                  <a:pt x="9818" y="21109"/>
                </a:lnTo>
                <a:cubicBezTo>
                  <a:pt x="9818" y="21380"/>
                  <a:pt x="10258" y="21600"/>
                  <a:pt x="10800" y="21600"/>
                </a:cubicBezTo>
                <a:cubicBezTo>
                  <a:pt x="11342" y="21600"/>
                  <a:pt x="11782" y="21380"/>
                  <a:pt x="11782" y="21109"/>
                </a:cubicBezTo>
                <a:lnTo>
                  <a:pt x="11782" y="1676"/>
                </a:lnTo>
                <a:lnTo>
                  <a:pt x="19924" y="5747"/>
                </a:lnTo>
                <a:cubicBezTo>
                  <a:pt x="20102" y="5836"/>
                  <a:pt x="20347" y="5891"/>
                  <a:pt x="20618" y="5891"/>
                </a:cubicBezTo>
                <a:cubicBezTo>
                  <a:pt x="21160" y="5891"/>
                  <a:pt x="21600" y="5671"/>
                  <a:pt x="21600" y="5400"/>
                </a:cubicBezTo>
                <a:cubicBezTo>
                  <a:pt x="21600" y="5264"/>
                  <a:pt x="21490" y="5142"/>
                  <a:pt x="21312" y="5053"/>
                </a:cubicBezTo>
              </a:path>
            </a:pathLst>
          </a:custGeom>
          <a:solidFill>
            <a:srgbClr val="FFFF00"/>
          </a:solidFill>
          <a:ln w="12700">
            <a:solidFill>
              <a:srgbClr val="002060"/>
            </a:solidFill>
            <a:miter lim="400000"/>
          </a:ln>
        </p:spPr>
        <p:txBody>
          <a:bodyPr lIns="14284" tIns="14284" rIns="14284" bIns="14284" anchor="ctr"/>
          <a:lstStyle/>
          <a:p>
            <a:pPr defTabSz="171399" eaLnBrk="1" hangingPunct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rgbClr val="FFFF0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32" name="Shape 2896"/>
          <p:cNvSpPr/>
          <p:nvPr/>
        </p:nvSpPr>
        <p:spPr>
          <a:xfrm rot="3420000">
            <a:off x="6254952" y="3165051"/>
            <a:ext cx="294597" cy="563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312" y="5053"/>
                </a:moveTo>
                <a:lnTo>
                  <a:pt x="11494" y="144"/>
                </a:lnTo>
                <a:cubicBezTo>
                  <a:pt x="11316" y="55"/>
                  <a:pt x="11071" y="0"/>
                  <a:pt x="10800" y="0"/>
                </a:cubicBezTo>
                <a:cubicBezTo>
                  <a:pt x="10529" y="0"/>
                  <a:pt x="10284" y="55"/>
                  <a:pt x="10106" y="144"/>
                </a:cubicBezTo>
                <a:lnTo>
                  <a:pt x="288" y="5053"/>
                </a:lnTo>
                <a:cubicBezTo>
                  <a:pt x="110" y="5142"/>
                  <a:pt x="0" y="5264"/>
                  <a:pt x="0" y="5400"/>
                </a:cubicBezTo>
                <a:cubicBezTo>
                  <a:pt x="0" y="5671"/>
                  <a:pt x="440" y="5891"/>
                  <a:pt x="982" y="5891"/>
                </a:cubicBezTo>
                <a:cubicBezTo>
                  <a:pt x="1253" y="5891"/>
                  <a:pt x="1498" y="5836"/>
                  <a:pt x="1676" y="5747"/>
                </a:cubicBezTo>
                <a:lnTo>
                  <a:pt x="9818" y="1676"/>
                </a:lnTo>
                <a:lnTo>
                  <a:pt x="9818" y="21109"/>
                </a:lnTo>
                <a:cubicBezTo>
                  <a:pt x="9818" y="21380"/>
                  <a:pt x="10258" y="21600"/>
                  <a:pt x="10800" y="21600"/>
                </a:cubicBezTo>
                <a:cubicBezTo>
                  <a:pt x="11342" y="21600"/>
                  <a:pt x="11782" y="21380"/>
                  <a:pt x="11782" y="21109"/>
                </a:cubicBezTo>
                <a:lnTo>
                  <a:pt x="11782" y="1676"/>
                </a:lnTo>
                <a:lnTo>
                  <a:pt x="19924" y="5747"/>
                </a:lnTo>
                <a:cubicBezTo>
                  <a:pt x="20102" y="5836"/>
                  <a:pt x="20347" y="5891"/>
                  <a:pt x="20618" y="5891"/>
                </a:cubicBezTo>
                <a:cubicBezTo>
                  <a:pt x="21160" y="5891"/>
                  <a:pt x="21600" y="5671"/>
                  <a:pt x="21600" y="5400"/>
                </a:cubicBezTo>
                <a:cubicBezTo>
                  <a:pt x="21600" y="5264"/>
                  <a:pt x="21490" y="5142"/>
                  <a:pt x="21312" y="5053"/>
                </a:cubicBezTo>
              </a:path>
            </a:pathLst>
          </a:custGeom>
          <a:solidFill>
            <a:srgbClr val="FFFF00"/>
          </a:solidFill>
          <a:ln w="12700">
            <a:solidFill>
              <a:srgbClr val="002060"/>
            </a:solidFill>
            <a:miter lim="400000"/>
          </a:ln>
        </p:spPr>
        <p:txBody>
          <a:bodyPr lIns="14284" tIns="14284" rIns="14284" bIns="14284" anchor="ctr"/>
          <a:lstStyle/>
          <a:p>
            <a:pPr defTabSz="171399" eaLnBrk="1" hangingPunct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rgbClr val="FFFF0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640889" y="304800"/>
            <a:ext cx="43507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Environmental Data  </a:t>
            </a:r>
          </a:p>
          <a:p>
            <a:r>
              <a:rPr lang="en-US" dirty="0" smtClean="0"/>
              <a:t>Fire Crackling, Rooster, Chainsaw, Person sneezing, Clock Tick, Baby Cry, Sea Waves, Rain, Dog Bark, Helicopter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707621" y="5287053"/>
            <a:ext cx="43507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Musical Data </a:t>
            </a:r>
          </a:p>
          <a:p>
            <a:r>
              <a:rPr lang="en-US" dirty="0" smtClean="0"/>
              <a:t>Blues, Classical, Country, Disco, Hip hop, Jazz, Metal, Pop, Reggae, Rock</a:t>
            </a:r>
          </a:p>
        </p:txBody>
      </p:sp>
    </p:spTree>
    <p:extLst>
      <p:ext uri="{BB962C8B-B14F-4D97-AF65-F5344CB8AC3E}">
        <p14:creationId xmlns:p14="http://schemas.microsoft.com/office/powerpoint/2010/main" val="417226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24400" cy="4525963"/>
          </a:xfrm>
        </p:spPr>
        <p:txBody>
          <a:bodyPr/>
          <a:lstStyle/>
          <a:p>
            <a:r>
              <a:rPr lang="en-US" dirty="0" smtClean="0"/>
              <a:t>Mel </a:t>
            </a:r>
            <a:r>
              <a:rPr lang="en-US" dirty="0"/>
              <a:t>Frequency </a:t>
            </a:r>
            <a:r>
              <a:rPr lang="en-US" dirty="0" err="1"/>
              <a:t>Cepstral</a:t>
            </a:r>
            <a:r>
              <a:rPr lang="en-US" dirty="0"/>
              <a:t> Coefficients (</a:t>
            </a:r>
            <a:r>
              <a:rPr lang="en-US" dirty="0" smtClean="0"/>
              <a:t>MFCC)</a:t>
            </a:r>
          </a:p>
          <a:p>
            <a:r>
              <a:rPr lang="en-US" dirty="0" smtClean="0"/>
              <a:t>Chroma</a:t>
            </a:r>
          </a:p>
          <a:p>
            <a:r>
              <a:rPr lang="en-US" dirty="0" smtClean="0"/>
              <a:t>Mel</a:t>
            </a:r>
          </a:p>
          <a:p>
            <a:r>
              <a:rPr lang="en-US" dirty="0" smtClean="0"/>
              <a:t>Contrast</a:t>
            </a:r>
          </a:p>
          <a:p>
            <a:r>
              <a:rPr lang="en-US" dirty="0" err="1"/>
              <a:t>T</a:t>
            </a:r>
            <a:r>
              <a:rPr lang="en-US" dirty="0" err="1" smtClean="0"/>
              <a:t>onnetz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872C7-C0B9-48E5-9D31-784613AB0DFB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462" y="604837"/>
            <a:ext cx="3057525" cy="1990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2872581"/>
            <a:ext cx="3124200" cy="6667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9275" y="4154488"/>
            <a:ext cx="3057525" cy="6000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7974" y="5006975"/>
            <a:ext cx="58483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94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127358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AutoShape 2" descr="data:image/png;base64,iVBORw0KGgoAAAANSUhEUgAAAIIAAACCCAYAAACKAxD9AAAcdklEQVR4Xu1deZhVxZWvc5d33/56hQYamkXcxQUMIKhBcYtG1CC4REGJ8uk4ikJIzGSyGTVmmWiMSxQVM+CKGB1HQGNciGIkipAZo4Z96QV6f8vdqurMV51up216qfuWXuh3v+99749XdeqcU79XVfdsBST/5DVACIG8FvIaEBrIAyGPgxYN5IGQB8LgBAIiRgkhwzp8hDKq2n8AoHkwYeSQWxEQcRQhZBohZDTn/EgEOAwIGUEIKVYAAohIOCJDjsiRAwD46m1CtlRbTmlQw5KQCkUBVdVVIM02M20X6wjAXr8KW4uC6meEkJ2EkPUAsPdQAsohAQREnMQ5nw8AXyeEFDiuG+dIhnDOdM5bJp5wzlu+Oz4BwyCfNnCy8OV9X/rJUIEUB1VSEtRISev3kLDuhnyw/+xxkSgSUm+6+F9lYXU5AHw40EExYIHgUHoVILlRVdUTOOeq7Tq641LCOPc0J10BoSci44t85LTRITJjbMQdFtbYtgb747Cm3n94qfFUT3374+8DBgiIWEQImcsRr1MATnApJbbjgkMpEct9uk+6QGg/nlg5TqsIka+ODuOUkQGyt5luiujqo4VB5TkAqE+Xt97s1++BgIgjGeJyhZAptusGxb9egCBbTzaA0J4XBQg5tSJETq8IkemjQ0mL4oZhYU1sW1/ee7IlQJbo9FsgiNM9ZexZRVFmJE3TEADIxZNtIHTk8ZzDwmTxtFK7NkX/OL7ImAMAqVzIkSnNfgcERNQoY6tVRf1a0jJV23EzlbHb/rkGQtvgs4+JkVumFPP/3W+/POndwGwyB1hOBfNIvF8BwXHoQ7quLkxZFpi241GU9Jr3FhDauLv2xEJy3aQi3LLfemjisOC/pMd19nv1CyAwxpaAovzUsm0jZdnZl7Ibir0NBMGKqhDyr5OLyUVHxqw6i91eEfPd26tCdzJYnwIBEc9FxBW268ZSlq1lcvpPV5F9AYQ2Xgv9Krllaok7fVSokQD/ZoFffy1dOTLt12dAYIzd5VC60LTtImH06aunL4HQJvOomE6un1hcf3Sp78FRhca/94Uu+gQILqXvupSenLJsvbeFFgIrikIAgCgKEEP3kf0mkoc31pG6FCO1KUpqU4wkHG+GqWzIsfiUUvfkcv+7hxX5Z2SDnhcavQoERAwyzvemLLvQcXP7NqCpKtE18dESAOCqYvYJCQKARQg5gIg1AFDZ6jsgJsXRBPlwRVGGagqUEkR/wsVkXZJiZcL1/a3aDG2qtsimKtE9d88Fh0fItyYW1U1fva985zVjcjtYOzF6DQgWpV83VPWlxngCvJqBZdXu0/VGw/DFdUUZQgj5OwD8jhBS086rWA0AUqdRRDRaPZRl4jvhkjLG+fVBDY7cWGUeWPNZPPKnHYkCh2V/WzuixCDLLy7Hp/8eP+/qY2PrZOXPpF2vAMG23Z+oqvJvjYmE+Fdm7VEAiE/XHb9Pr1UUpRgA/kAIeVl8ACCRtYHaEULECCHkQkLILCTkws9rrbqXP2sueXtnyleTyJ7RS7xZPHvpKP55rfPTs8dHfpgLWdrTzDkQKKWrKeMXJ0wza7KIZT9gGA26pjEAsooQsgoA3sjaAB4IIeJMm5HZlPNLP6w0YeXmxsKPqrIn610zh5KyiO/5CUP9czyw5blpToHAOP/Ysp3jTNvOykqgKgoJBwP1qqLsBoCrAeBvniXOYQdEPL7epL/f2+SW373+QNHW+uwYxa49qYhfeERkU3nMNylX7OcMCK7rvpeynanZcBCJLSASDO5TNTUJhNwEAK/nSiHZoIuI55gu/+2WGtv/k7dqyvcnM98yZo4NkatOKFp/zBD/adngsSONnACBc/7XeMo8yaU0I/qis1gBfLouDniLAOC5XCghVzQR8TKX4b3rtsb1n//5QJFJMztYzhwXwpsnl/51eFT/SrZ5zmiiOmOGUrrSdulc07bVTJgNGD47YPgRgCwGgAczodXXfR2GNwHBXz68sR6e/LjBlwk/C04qYjPGhp86ssS4OhM6OV0RXMaWMsbuTKRMLRMmY+FQXAH4maqqd2VCp7/13d3kfr/JYkuveXGPePNI+7nnrDIa8Ku3nzIi+Mu0iXTomLUVwbLcszVd+e/GeCJtECgAWBAJ2wBwHgC8lS0h+xOdhIVnKQp/6aJndvnrUyxt/a++bBR7d5d5zuXHF2TlbSltRtorFxEDhJBkXVNz2vR0TWuKBAMOABwOAI39afKyzQsiFrscP1u8rlLbsNuMpUNf2Bn+vGAcHvXAtsDWm8dLGcm6GyftiWtPlDLWEE+mCtK1GAYMoyboN/4HAGamo5SB2sd0+VtPbqo/atlHDcIS6vk5ssQgPztrWG15TC/13DnbW4NL6Z9N25mWru8gGgrW6Jq2EgAWZyrMQOyfctl9G/eacxevqxqaDv8XHBEhVx5f8Nb4DB1VGa0IwpVsu3RJyrLS8iIWRMK1qqLcAgADMgQ8nYnrrI/j4Lw9cffnc5/fldbKsHhaqXvKqMDdFTEjbVN02kAQRhPHdZ+Kp0wRZu75KYyEDyiKIqJ7X/Xc+RDsgIgX7Wi0H5nz7J60lvmfnjm0dvroyGVhPT1Te9pAYJzXNSUSaQWVRELBfT5NWzrYV4KOeKaIV2/Ynbrr1jWVIkXP01NRoJNlF5YfKAxqaa0qaQGBIS52HOeepGl5NhoF/f6dAcP3PAAs9STpIGnsMPz1k5vqL/ndX+tFDqen58czhtIJZf7bRsZ893vqmG5aPCJa9c1xw2uMoU/XdkWCwU8B4FyvjA6m9i7lb3zn9erx7+xKjvQid1FAJS9cVmFFDFW8znt6PK8IlNL7HUpv8hptrABJFESjwmI43BOHg7QxZXz/+St2hupMFvSigtumlpCjSwO/OWG4/xYv/TwBARGFO5mmYzgqjkVFoMjIQ91Y5EX53bVFxBKH4bZpy7aJeg7Sj6YQsn7BONTvAI38CKQDLz0BwXbd/6KUXuA1+aQgEq5WFUWke62XlijfUCT3zvi81nrmyhf2ejoALjipkEwqD64+eXjwG7JqlAaCCNFCQhrqm5o9HRADhi8Z9Pv/DQDuk2Uq3+7/NdBo4ZIVm+t+uHxTQ9iLXv68YBw3NAgDgFS4lDQQKKX/bTrO17zkIgriRbFoCgBCXoTIt/2yBihH6/THtxm2h3iGOcfEyCXHRF86rMh/kYw+pYAgUtM54ucNzXG/DNG2NuGAv9rw+X4MAA976Zdv+2UNIOJNaz6P3/6DN2s8HbT/OG+MFfOr41rD9rtVqxQQOOdrE6Z5jpfUdEVR3MJIeD8AlOcnNnMNuIxXX/jUrpIDSSq9NZ87PkwWTS19pSSoiZJCmQFBVCrhiLsbmuOelvdIMLDdp+u3D7Twsp4U1le/I+IVG/eZd9z4yr6xXnh469qxqZCuDOupSlyPKwIifst23QcTKVPasaSqCsZCoU8VRTnaC9P5tt1rwGb8s6tW7Rm/vcHpcd7aKN1xxlD3zNGR630+WN4d9R4JUko/SFr2yV6ikWPh0H5NVb/Z36ONBxrwEPG8LdXm8gUv7ZN+nZwxJkRumVq6oTyqn5IREBCRezEgieSTaCi4UVGUrEfaDrSJywW/TRbbtGRt5QkiD1PmEZFM735rHNcUpduzRbcrAqU4h3H32XhK6lW0ha9wMHDA0PUz+1vyiYzSBkIbRDzx7Z3JdUvWVUm7q3/zteFkdIF28fCoIVICO326BYLruustx51uS2Yui0QUEWyiKIo0kwNB+f2Nx5TL62Y/s7Nof1KuDNPso6Pk/MNjbx5X5j8jLSAwzq3GeELay+j3+dxQwL8MAG7sb8o7lPixKHv03vdqr1n1iZyVd0hIJStnjzILA1qXDqwuVwREPJkytqEpkZR+b231KYhDYlZCrA+lycumLCI67JP91vJ5L+4VKftSz1OzR7LxxcYkAPi4sw5dAoFSusx23QVeHEzFsajISfBkfZSSIt/oIA1wju7UZVs1JulfvH5iETl7fOTB0QW+Tiu5dQkEzvm+pkRyuGyIuk/X3Ugw8CIAzM3PW+41QDmu/t7rVRf+aYfcii2Kb9x33vA9JSGt08inToEgSt1zxL83NMelgyIioWCVT9OW5OMQcw8CMQIiXv32zuQ9S9ZVSW8Pr88bYxb41cM68z10BYTLbcd5KGFa0lk4RdGI2BZKclWppHfUO3BGQcQCm2Hl9GXbpMPSvj2tpHHOsQULOzP7dwWE76cs+w7TlsukajUifaQoysSBo8qBz2mzxTbfurZywmZJ45Io8nnFhMLbdRV+1lH6ToFAGXvasu3LLMk6yEHDsAN+40YAeHzgq3fgSOAwXLjsr/X3P76pXsoPdNmxMXLFhIIVw6O+q+SAwPmGVMqcIu5CkHmioVCtrqnXA8CLMu3zbbKjAUScvWFP6uGbX60slqE4c2yY3Di55N1RMX26FBAYY7viKXMUZXKWKxF3oCjKLAB4X4ahfJvsaAARp22vd1fLpsqdUOYnP5oxdGd5zDdGFgjxpkQy3NkdSJ2JUBSNNADAiQCwKzsi5qnIaAARxzZZfOPMJ7dLpR2WR3WybFZ5c0lIO+gloKvDoghZl7YoFseionxYVLaYpYyQ+TY9a0DUpWBIGqY8slUUB+3xMTQgf5o/lhmaclAxk4OAIG5OQULq6puapSqfCAKF0UhCUZSMysH0KEW+QacaoBwTZz6xLZR05Qp1rV8wjvo1KAKAeHuCnQHhCMb5ZuFsktG9qH0YC4d2KIriKYRKhna+Tc8aMCnfeeXzuyt2N8nVtv7DFRX2iIg+AQA+7wkIX6WMrWlKJKV8Bq02hA2KonQbAdOzSPkW6Wgg5fINt66pnPJhpVzMyGMXlZsThvpFjaq3ewLC5bbrLk+kTKkycD5dE8UwXwCA2ekIku+TmQaSNn/hrvU1l6zbKld6+u6zhlkzx4auBYCnewLCbaZt/zJl2T3GMwpCfp+PhAL+XwHAksxEyvdORwMijf6Bv9QuWrlFrv7YraeUulccF/suAPyHBBCcn6csudoHrUD4NQDclo4g+T6ZacBh7NcP/KVeGgiLppSwK48vEEVKegTC5Y5Ln4inUlKHRbE1hAOBVYqiXJqZSPne6Wgg5fJVd75d8w3prWFmmT1zXPgama3hq5SyNU1J+cNiLBx6FwAOMlumI1i+jzcNiMPiolcrp8heDfDYrHJrQpn/XJnDoufXx4JIeBsAHOZNhHzrbGjAZnz75c/tHpOL10fPBqWiWDQOAJ4KOmRDCXkahFDGE2cu3559g5JQLiLmTcwDAGUtJmaODVMe3SZ1nvNrQN6YP5YamnKQ27rTV0TOeXNjPBHx4HSqB4CJALBzAOjvkGFROJ2aHf7BmU9sl3JDe3Y6eXVDF0TC+9W8G7rXAYaI03c0uqvmPLtLqnyvZzc0pfT9lGVPlg9MCdbpmnZdPjCld7GAiJdu2JN6yEtgyr9MLn5vZMw3rSOnnW4NjLGnTQ+hagHDcIN+4wYAeKx3VTG4R3MQFz76Qd39T2xqkAtVOy5GrjjOQ6gaInoPXg2HPlIA8sGrvYjNZpttXvRq5YQtNXKZ0Z6DVxHxctO2H0lZtnQlr+JYVHAzpKOfuxf1MqiGQsRCm+He6cu2SeeeLDmltGnucTERW3rQJWldRSiVtxbPko6Zby20/R0AWDmoZqSPhEXEee/sSt25eK18Ae835o+xooY6BgCqpc4IohHnfG9TIjlCNuXN0DUzHAy+AgA5vbG0j/Te74ZFxNVLX6s6/80dSalwAXHby73nDd9dEtIqOhOmS1czY+xhy3EWekmCLYpGHUUBKeNGv9PsAGOIc06nPrpNlb2jfOGkliTY+ytivps9AQERJ1LG3m9KJKViFwXxgnCoUlXVeQDwxwGm1wHFLiKe+8kB67F5q/dK1118Zs4od1yh72QA2OwJCK3bQ6ohngjIluP3+3Q7FAg8ni+UkVtcORQf/Y/3Dsxb9UmT1GvjkJBGVl46KlnoV7s8/HdfOofSNyzHOUO27K4onVMYjdQCQL50Tg6xkHJZwyVP7yqoTcklIM0+JkYuPCL62tFD/Od0xVb3xbQQL+GUPtecTEnnOERDwQO6pp3V1RKUQ/0MCtKIeNJbO5Jrv/2afDGtBy4YQccX+i4uCmmvpAWE1u2B1zfHpeIXRfuWqOZwaJMCcNKgmJleFrLRYlsWr608TjYDWlcIeWfBOKarBye1tGe9xwmmlL+ftMzJHgtuHtBU9SoAWNfLejqkh0PE8z+uNp+47qV90lvvGS0FN0veHRH1dRtB1iMQEHFBa9EMqYOJmAmR9FIQCX8GAEce0jPTy8KZDt929erdY3c0yiWzCPZ+emaZfUZFeKHPB092x64MEIoQcVd9c1za3CwGjAQDu326LiyNz/Syvg7J4RDxmxv2pO68+dVKT7e/vTF/bDJqtBTl/lKKW0cl9QiE1nPCKwnTPN9TmX4ALIxGagBg2CE5M70sFOW4//wVO0rrJN8UBHtfGx8hi6aWvFQU1Hq8vEMKCIg4giNu9XpxRygQqPP79B8AwIO9rLdDajiGeMsrnzZ//46395d4EeyN+WPsqKFWAEBNT/2kgCCIUMpfNB3rIlmbQtvAosiWoihSeZQ9MTtYf6ccndMe26Y7svZkQogok3PJMbFVYwsNqXwTaSAgonB3NnupmyAmLmAYlt+n/1hV1YMKOA3WifUi9/6k+72ntzT98D83N0g5l9pob7hOVGSHAACI2hU9PtJAEJRclz7nUPdSL44o0S8WDjVoqvoNAHizR47yDb7QgIt49t9rrKev/cNeqYoobR1FldWvjAyuPKEs8E1ZdXoCgiCKiKyuqVlcBOrpKY5Fk4QQsV/Veeo4SBsj4tCUy7ee/vh2T29rhgrkT9eM5YbW/f0MHdXqGQguY7+gLl2ctCxPfRUAXhiNiLB3aWPIIMVAi9gu4w3n/ufOWJPFPOl5ybRSPH6occ9RQwK3e9Gfp0HaCHPOPXkl2/rpmtYUDQU3A8DpXpgcbG1TDn9vybqqYz/Yl/JUjqg4qJIX5lYkw0bXXsaudJkWEBjDG13q3JswLWlrYxsDAcM44PcbT6sAni6xHixgSDrswcc+apj7+48bPJ0LhH7uOGOoM2mE/19LQ75HvOorLSCIQRjnNU2J5BDOJevEt+MsHAzWGLomrI7dmj29CjPQ2zsOLli/N3HXd16rlr68q03mMQU6eWRWeVVhQJMOVmmvr7SBgIhnWI6zImlaaVkOW4t0igLRXd4zNNAn1gv/oorq1jr7t5ev2iOVtdSR9s/PHlY9Y0wo7YvY0wZCy6rA2L87lH4vaVppGYwKIuEaVVFE9Y7fe1HaodaWIl6zq965c+7zu9P6U333tFJz+qjIHWVh9e50dZMREMSglNLXTduZKXsBWEdGw6HgXkPTVgHArekKMZD7OYz9ZsMe8+LFa6vSujp51pFRcvUJBa9WFBjnZ6KHjIHQujLUNCdTQ2RD3zsyHDSMHQG/sR0AZmYizEDrSzm+9fiHDaMe+bDuoNrIMrIcXWqQu88aVjUiqqd1LsjKGaE9EUTUEdH2EsnUUVBN0/ZFQ0EDCDkKAGplFDFQ2whjEUPyya1rKp0Ne1LSN7C0l/cLw9Fq8JE5IBe82I3CsrIiCPou4nTg/M3GeEI6/L0jX6AoVmE45AKAqPR+SJqjEfEsi/JVX1+xy2i0Wdo5IC9dUUE/2med9vWjohuy8YfIGhBawOC6t3HEn8U9XCjemRCtd0vf07EEXDYE7ksaCRcX76y3ls5/ca/n18P2fP/qnGFu2K/dOnGY/4FsyZNVILQcHhlb7rjulSnLTntlEHQChq8+4PeHgBBxYdhvsyVwX9BBxJs5kl88tLEutXxTQ0EmPFw3qYjOGB3+/eElxoJM6By0GmeTWBstyvn7qZT5FYfSjIEWDgb2GLouLJiLB9oNciK8jCH51bp/xJ0739lf7iWeoLN5Oe+wCL9hcvH7wyP6QYUuMp3HjCeqKwZcSt9JWfapXqKfu6IlEmfCoeB2TVWFB+YWAFiTqeC57C+ijW2G922usuAHb1aP9RJe1hVf544Pk8uOK3zz2CFd3++ciUw5A0LLNsH5Rtt2TjRtWzpBpjthRHS0uI1eVZQqAJgPAJsyET7bfUXySaPNn9zZYA+96+39pV6ijbvj5bqJReyCIyIfjIj6clYBP6dAaAEDpSsYx7nxVCqjM0N7RYkkmoBhNOi6BkDIy4SQp/oqh0IkpDY7/AoVyKwP9qbYyi2NhbLJJzJA/MU5ZWxoyLfi6CHGfJn26bbJORAEY67rLgVQ7mpMJLKyMrQJK7YMXdeIX/c1apoaQcTXW2sMvwwAcuXKPWpOVCohhFzYbOOVEQPO+LjKjK/9R7zgnV1JIpuLKDOksBM8O2cU29HkLD11VPhLBbRl+ntt0ytAEEyZrnu6oapvNiWSkK4FsifhfJpGfD49Lg6XiCgslQ8RQkR1kKq2DwBI3XAhilkSQoTtX1jthjWavIwDuSGowZh3dibc17clIut3JYmHeNKe2P/id2ExfHRWOV/zj8SpFx0VfU+6YwYNew0IbTwyxmpSlj0kXd+ErKxi+9A0leiallAVRVw+oSqKIiZXXGZ5oBUYlYSQliKhJsXRQMgIAFKmKaSUENCaLWbWmoxVxR1jS7UV3lRlEdnCVbJ8dmwnfAfXnlRUPSKqp+WASnfcXgfCP88N/A2HuqemLO+BLekK2tZPCAyKQsS2oihADN1H9ptIHt5YRw4kGalNUVKXokT2sqxM+Wnf/zvTS52JwwNvjS0yukxfz+Z47Wn1CRAEA4yxOyjjNyQtqzid4JZsKSRgGOTTBk4WvrwvWyQ90xFBJdedXFx/VIn/vpEx/SeeCWShQ58BQfCOiDM54lOuSwuTlqXJVmbJgtxfkOhLIIgYw0VTSuhXRgTrFUW9rDDQd/6VPgXCF+cGxEWAeLflOP6UJXdDfbbA0BdAEG8EN00uJucfHjXrbbZ0dMzX5yb0fgGEtkl1HPpbTVNuNG0bvCbRpAuM3gaCSD6Zd2Ih/6TWue/EMn+/uQerXwGhdbtQKWPPi2rvKctSLEe+FkA6YOgtIIhcxFumlvAPK80Xp2wIzs1GDEE68nbVp98BoY3RlkspGHsOAM5OWrbPcXMDiFwDQaSm3zat1KlO0LVHFPsulc1FzOYky9Dqt0BoB4jhDHG5Qsh0x3UDokaD7PUBMgrINhBEzaJTK0Lk9NEhMn10OJV0+PphYU3UnuwxNV2G31y16fdAaAcIcWfUXMr5Qk1RTnQpBdt1wXUpkb1ppjMlZgMIoo7haaND5KujQzhxeAD3NLsfxfzq74r86rM9VSrJ1cR6pTtggNBRMErp5YjkJlVVTmKc+1tWCtcViTeedJAuEERtY/GvF//+0pBm7WxwPgqo5DdHlwWf9cRAP2k8YIHQXn+IONll7AZVUYRFrsh2XI0QVDhHwpGT9t8d9d4VEMRFWCVBjZQE1X9+h1RSGtQIAcJnHRGlFiN1tUl3XXFYfXBYyLexn8xn2mwcEkDoAArhJJrOOT+ZI44nACPhn/dIFCgALeWEOSJDROScAwD46m1CtlRbzpCQhsVBFYoDqirMz3GbmSmXN7qc1CAne1SFbB1T2DLp73RW6j7tWegHHQ85IPSkU0QUGcbCofOFZ7G1j/BQCidUi6dyoOztPckr+/ugA4KsYgZbuzwQBtuMdyFvHgh5ILRoIA+EPBBaNPB/ewswN9pl5KM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368" y="1450083"/>
            <a:ext cx="1238250" cy="1238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73586" y="1883492"/>
            <a:ext cx="58381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72%</a:t>
            </a:r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991" y="1424248"/>
            <a:ext cx="123825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852209" y="1806059"/>
            <a:ext cx="58381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87%</a:t>
            </a:r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614" y="1449033"/>
            <a:ext cx="123825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198023" y="1806059"/>
            <a:ext cx="58381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62%</a:t>
            </a:r>
            <a:endParaRPr lang="en-US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380" y="3272452"/>
            <a:ext cx="123825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432618" y="3615809"/>
            <a:ext cx="58381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78%</a:t>
            </a:r>
            <a:endParaRPr lang="en-US" dirty="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773" y="3278926"/>
            <a:ext cx="123825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715991" y="3615809"/>
            <a:ext cx="58381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80%</a:t>
            </a:r>
            <a:endParaRPr lang="en-US" dirty="0"/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3245" y="3291987"/>
            <a:ext cx="123825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8070464" y="3615809"/>
            <a:ext cx="58381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70%</a:t>
            </a:r>
            <a:endParaRPr lang="en-US" dirty="0"/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400550"/>
            <a:ext cx="123825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089218" y="4835009"/>
            <a:ext cx="58381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82%</a:t>
            </a:r>
            <a:endParaRPr lang="en-US" dirty="0"/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435" y="4419600"/>
            <a:ext cx="123825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6808" y="4835009"/>
            <a:ext cx="58381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73%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66799" y="2791721"/>
            <a:ext cx="1256146" cy="402508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accent2"/>
            </a:solidFill>
            <a:prstDash val="sysDash"/>
          </a:ln>
        </p:spPr>
        <p:txBody>
          <a:bodyPr wrap="square" lIns="82304" tIns="41152" rIns="82304" bIns="41152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1200" dirty="0" smtClean="0">
                <a:cs typeface="Lato Light"/>
              </a:rPr>
              <a:t>Decision Tree</a:t>
            </a:r>
            <a:endParaRPr lang="en-US" sz="1200" dirty="0">
              <a:cs typeface="Lato Ligh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439169" y="2777719"/>
            <a:ext cx="1314547" cy="402508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accent2"/>
            </a:solidFill>
            <a:prstDash val="sysDash"/>
          </a:ln>
        </p:spPr>
        <p:txBody>
          <a:bodyPr wrap="square" lIns="82304" tIns="41152" rIns="82304" bIns="41152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1200" dirty="0" smtClean="0">
                <a:cs typeface="Lato Light"/>
              </a:rPr>
              <a:t>Random Forest</a:t>
            </a:r>
            <a:endParaRPr lang="en-US" sz="1200" dirty="0">
              <a:cs typeface="Lato Ligh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69940" y="2785891"/>
            <a:ext cx="1271924" cy="402508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accent2"/>
            </a:solidFill>
            <a:prstDash val="sysDash"/>
          </a:ln>
        </p:spPr>
        <p:txBody>
          <a:bodyPr wrap="square" lIns="82304" tIns="41152" rIns="82304" bIns="41152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1200" dirty="0" smtClean="0">
                <a:cs typeface="Lato Light"/>
              </a:rPr>
              <a:t> Naïve Bayes</a:t>
            </a:r>
            <a:endParaRPr lang="en-US" sz="1200" dirty="0">
              <a:cs typeface="Lato Ligh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4093" y="4601804"/>
            <a:ext cx="1483255" cy="402508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accent2"/>
            </a:solidFill>
            <a:prstDash val="sysDash"/>
          </a:ln>
        </p:spPr>
        <p:txBody>
          <a:bodyPr wrap="square" lIns="82304" tIns="41152" rIns="82304" bIns="41152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1200" dirty="0" smtClean="0">
                <a:cs typeface="Lato Light"/>
              </a:rPr>
              <a:t>Neural Network</a:t>
            </a:r>
            <a:endParaRPr lang="en-US" sz="1200" dirty="0">
              <a:cs typeface="Lato Ligh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90525" y="5792690"/>
            <a:ext cx="1447800" cy="402508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accent2"/>
            </a:solidFill>
            <a:prstDash val="sysDash"/>
          </a:ln>
        </p:spPr>
        <p:txBody>
          <a:bodyPr wrap="square" lIns="82304" tIns="41152" rIns="82304" bIns="41152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dirty="0" smtClean="0">
                <a:cs typeface="Lato Light"/>
              </a:rPr>
              <a:t>Auto Encoder NN</a:t>
            </a:r>
            <a:endParaRPr lang="en-US" sz="1200" dirty="0">
              <a:cs typeface="Lato Ligh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05814" y="4592022"/>
            <a:ext cx="1073823" cy="402508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accent2"/>
            </a:solidFill>
            <a:prstDash val="sysDash"/>
          </a:ln>
        </p:spPr>
        <p:txBody>
          <a:bodyPr wrap="square" lIns="82304" tIns="41152" rIns="82304" bIns="41152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1200" dirty="0" smtClean="0">
                <a:cs typeface="Lato Light"/>
              </a:rPr>
              <a:t>CNN</a:t>
            </a:r>
            <a:endParaRPr lang="en-US" sz="1200" dirty="0">
              <a:cs typeface="Lato Ligh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825050" y="4592022"/>
            <a:ext cx="1074641" cy="402508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accent2"/>
            </a:solidFill>
            <a:prstDash val="sysDash"/>
          </a:ln>
        </p:spPr>
        <p:txBody>
          <a:bodyPr wrap="square" lIns="82304" tIns="41152" rIns="82304" bIns="41152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1200" dirty="0" smtClean="0">
                <a:cs typeface="Lato Light"/>
              </a:rPr>
              <a:t>LSTM</a:t>
            </a:r>
            <a:endParaRPr lang="en-US" sz="1200" dirty="0">
              <a:cs typeface="Lato Ligh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92985" y="5792690"/>
            <a:ext cx="1581150" cy="402508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accent2"/>
            </a:solidFill>
            <a:prstDash val="sysDash"/>
          </a:ln>
        </p:spPr>
        <p:txBody>
          <a:bodyPr wrap="square" lIns="82304" tIns="41152" rIns="82304" bIns="41152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dirty="0" smtClean="0">
                <a:cs typeface="Lato Light"/>
              </a:rPr>
              <a:t>Auto Encoder LSTM</a:t>
            </a:r>
            <a:endParaRPr lang="en-US" sz="1200" dirty="0">
              <a:cs typeface="Lato Ligh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872C7-C0B9-48E5-9D31-784613AB0DFB}" type="slidenum">
              <a:rPr lang="en-US" smtClean="0"/>
              <a:t>9</a:t>
            </a:fld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354755" y="868065"/>
            <a:ext cx="35449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LSTM has low accuracy due to the low data provided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Improved accuracy using Auto Encoder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High accuracy using Random Forest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9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854</TotalTime>
  <Words>341</Words>
  <Application>Microsoft Office PowerPoint</Application>
  <PresentationFormat>On-screen Show (4:3)</PresentationFormat>
  <Paragraphs>124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宋体</vt:lpstr>
      <vt:lpstr>Arial</vt:lpstr>
      <vt:lpstr>Calibri</vt:lpstr>
      <vt:lpstr>Gill Sans</vt:lpstr>
      <vt:lpstr>Lato Light</vt:lpstr>
      <vt:lpstr>Lato Regular</vt:lpstr>
      <vt:lpstr>Open Sans Light</vt:lpstr>
      <vt:lpstr>Office Theme</vt:lpstr>
      <vt:lpstr>Audio Classification</vt:lpstr>
      <vt:lpstr>Technologies</vt:lpstr>
      <vt:lpstr>Motivation</vt:lpstr>
      <vt:lpstr>Work Flow</vt:lpstr>
      <vt:lpstr>Real Data flow</vt:lpstr>
      <vt:lpstr>Algorithms</vt:lpstr>
      <vt:lpstr>Data</vt:lpstr>
      <vt:lpstr>Features</vt:lpstr>
      <vt:lpstr>Results</vt:lpstr>
      <vt:lpstr>Future Work 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SmartHear</dc:title>
  <dc:creator>ZeenatKhushal</dc:creator>
  <cp:lastModifiedBy>Maham</cp:lastModifiedBy>
  <cp:revision>66</cp:revision>
  <dcterms:created xsi:type="dcterms:W3CDTF">2018-05-03T01:16:11Z</dcterms:created>
  <dcterms:modified xsi:type="dcterms:W3CDTF">2018-05-03T23:44:02Z</dcterms:modified>
</cp:coreProperties>
</file>