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8" autoAdjust="0"/>
    <p:restoredTop sz="86438" autoAdjust="0"/>
  </p:normalViewPr>
  <p:slideViewPr>
    <p:cSldViewPr snapToGrid="0" snapToObjects="1">
      <p:cViewPr varScale="1">
        <p:scale>
          <a:sx n="61" d="100"/>
          <a:sy n="61" d="100"/>
        </p:scale>
        <p:origin x="139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54B0A-AB3D-4F03-B8D4-E7AD1B8CE2D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6E31A-3E73-4884-95F5-4870D570B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0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6E31A-3E73-4884-95F5-4870D570B1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E24A-CB89-43A5-90DE-DCE294ADF658}" type="datetime1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4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39EB-A252-4837-8B20-662BAEC1870D}" type="datetime1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5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BF93-ED9D-40B9-B5E9-87ED9481E837}" type="datetime1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7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5E83-DDCB-49D3-9BF4-941FB11B3E9C}" type="datetime1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6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7345-B45B-4626-A275-BBE6A95E643C}" type="datetime1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79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60B3-2624-42DE-A1B5-964D39AC419E}" type="datetime1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97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31F8-5546-4F6B-83CC-DAB5C067AF38}" type="datetime1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61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CFE8-76A5-49EF-81BD-447650A7F0FF}" type="datetime1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9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049B-B2A1-4E5B-B6E0-D6647D596A87}" type="datetime1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29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16EA-AB30-4576-9E42-0316DB982C0B}" type="datetime1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33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1508-946B-4C74-B90B-4B439D2AA142}" type="datetime1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8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5625-91E3-4DCD-BC30-FF1D68718BDD}" type="datetime1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33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3CD9-5D2C-43CD-9970-6699D1EC5183}" type="datetime1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71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B93D-CC93-4F0A-857C-60A911C86E35}" type="datetime1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60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36EB-9B01-4F1C-B82D-8CAF15569146}" type="datetime1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3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EEDF-2B3A-4B1E-AE87-3FA018563D82}" type="datetime1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54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A1D8-B1BB-4385-A865-28AB63FCA86B}" type="datetime1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3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EB0A-A5E9-4944-BB90-95A471B2F861}" type="datetime1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6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D684-7D2A-4B3F-8899-693F27440CD9}" type="datetime1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6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888F-F495-4B45-AC32-DD86510027AD}" type="datetime1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65FF-8FA3-4516-9C11-C81EF712F50D}" type="datetime1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20B9-6F04-4F39-A4AC-E5D6A7037744}" type="datetime1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9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378C-27B3-4E0E-8772-8B9EB95B4C18}" type="datetime1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8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6DA7-482A-40FB-A094-17C11E2FC5C6}" type="datetime1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9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81781-FC76-492F-A1CC-C25D9F8F9627}" type="datetime1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3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3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D3608-3948-46FB-818F-ABEDBF3E0F01}" type="datetime1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7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pi" TargetMode="External"/><Relationship Id="rId2" Type="http://schemas.openxmlformats.org/officeDocument/2006/relationships/hyperlink" Target="https://www.cdc.gov/nchs/nvss/vsrr/drug-overdose-data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cikit-learn.org/stable/" TargetMode="External"/><Relationship Id="rId4" Type="http://schemas.openxmlformats.org/officeDocument/2006/relationships/hyperlink" Target="http://www.shinnyapps.io/Rstud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Opioid Overdose</a:t>
            </a:r>
            <a:b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</a:br>
            <a:r>
              <a:rPr lang="en-US" dirty="0" err="1" smtClean="0">
                <a:solidFill>
                  <a:schemeClr val="bg1"/>
                </a:solidFill>
                <a:latin typeface="Helvetica"/>
                <a:cs typeface="Helvetica"/>
              </a:rPr>
              <a:t>DeepGeeks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Sayed Khushal Shah</a:t>
            </a:r>
          </a:p>
          <a:p>
            <a:pPr algn="r"/>
            <a:r>
              <a:rPr lang="en-US" dirty="0" err="1">
                <a:solidFill>
                  <a:schemeClr val="bg1"/>
                </a:solidFill>
                <a:latin typeface="Helvetica"/>
                <a:cs typeface="Helvetica"/>
              </a:rPr>
              <a:t>Zeenat</a:t>
            </a:r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 Tariq</a:t>
            </a:r>
          </a:p>
          <a:p>
            <a:pPr algn="r"/>
            <a:r>
              <a:rPr lang="en-US" dirty="0" err="1">
                <a:solidFill>
                  <a:schemeClr val="bg1"/>
                </a:solidFill>
              </a:rPr>
              <a:t>Sidrah</a:t>
            </a:r>
            <a:r>
              <a:rPr lang="en-US" dirty="0">
                <a:solidFill>
                  <a:schemeClr val="bg1"/>
                </a:solidFill>
              </a:rPr>
              <a:t> Junaid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 Syed Jawad Shah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D7EDF5A-1ECB-4E18-8897-D9045BFE1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82550"/>
            <a:ext cx="3138487" cy="22825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9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r>
              <a:rPr lang="en-US" dirty="0">
                <a:solidFill>
                  <a:srgbClr val="0072BC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0072BC"/>
              </a:buClr>
            </a:pPr>
            <a:r>
              <a:rPr lang="en-US" dirty="0"/>
              <a:t>Data Pre-processing </a:t>
            </a:r>
          </a:p>
          <a:p>
            <a:pPr lvl="0">
              <a:buClr>
                <a:srgbClr val="0072BC"/>
              </a:buClr>
            </a:pPr>
            <a:r>
              <a:rPr lang="en-US" dirty="0"/>
              <a:t>Statistical </a:t>
            </a:r>
            <a:r>
              <a:rPr lang="en-US" dirty="0" smtClean="0"/>
              <a:t>Model </a:t>
            </a:r>
            <a:r>
              <a:rPr lang="en-US" dirty="0"/>
              <a:t>implementation </a:t>
            </a:r>
          </a:p>
          <a:p>
            <a:pPr lvl="0">
              <a:buClr>
                <a:srgbClr val="0072BC"/>
              </a:buClr>
            </a:pPr>
            <a:r>
              <a:rPr lang="en-US" dirty="0"/>
              <a:t>Dynamic visualization of Data </a:t>
            </a:r>
          </a:p>
          <a:p>
            <a:pPr lvl="0">
              <a:buClr>
                <a:srgbClr val="0072BC"/>
              </a:buClr>
            </a:pPr>
            <a:r>
              <a:rPr lang="en-US" dirty="0"/>
              <a:t>Tweets collection and selection of the top 5 states in </a:t>
            </a:r>
            <a:r>
              <a:rPr lang="en-US" dirty="0" smtClean="0"/>
              <a:t>United </a:t>
            </a:r>
            <a:r>
              <a:rPr lang="en-US" dirty="0"/>
              <a:t>S</a:t>
            </a:r>
            <a:r>
              <a:rPr lang="en-US" dirty="0" smtClean="0"/>
              <a:t>tates </a:t>
            </a:r>
            <a:r>
              <a:rPr lang="en-US" dirty="0"/>
              <a:t>where opioid overdose is </a:t>
            </a:r>
            <a:r>
              <a:rPr lang="en-US" dirty="0" smtClean="0"/>
              <a:t>trending</a:t>
            </a:r>
            <a:endParaRPr lang="en-US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6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90B708-8DD4-4D68-A124-15474A52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52" y="159545"/>
            <a:ext cx="8229600" cy="7382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434" y="897781"/>
            <a:ext cx="5950635" cy="522838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DA8462-4E2A-4BD7-8C30-2044CA88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FBBE4F-9CBB-4C49-8559-CE889C966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mechanism for overdose </a:t>
            </a:r>
            <a:r>
              <a:rPr lang="en-US" dirty="0" smtClean="0"/>
              <a:t>prevention</a:t>
            </a:r>
            <a:endParaRPr lang="en-US" dirty="0"/>
          </a:p>
          <a:p>
            <a:r>
              <a:rPr lang="en-US" dirty="0" smtClean="0"/>
              <a:t>Identifying </a:t>
            </a:r>
            <a:r>
              <a:rPr lang="en-US" dirty="0"/>
              <a:t>the states that are at the risk </a:t>
            </a:r>
            <a:r>
              <a:rPr lang="en-US" dirty="0" smtClean="0"/>
              <a:t>of overdose epidemic</a:t>
            </a:r>
            <a:endParaRPr lang="en-US" dirty="0"/>
          </a:p>
          <a:p>
            <a:r>
              <a:rPr lang="en-US" dirty="0"/>
              <a:t>Applying this model to other drug </a:t>
            </a:r>
            <a:r>
              <a:rPr lang="en-US" dirty="0" smtClean="0"/>
              <a:t>misuse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4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www.cdc.gov/nchs/nvss/vsrr/drug-overdose-data.htm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https://twitter.com/api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www.shinnyapps.io/Rstudio</a:t>
            </a:r>
            <a:endParaRPr lang="en-US" dirty="0" smtClean="0"/>
          </a:p>
          <a:p>
            <a:r>
              <a:rPr lang="en-US">
                <a:hlinkClick r:id="rId5"/>
              </a:rPr>
              <a:t>http://</a:t>
            </a:r>
            <a:r>
              <a:rPr lang="en-US">
                <a:hlinkClick r:id="rId5"/>
              </a:rPr>
              <a:t>scikit-learn.org/stable</a:t>
            </a:r>
            <a:r>
              <a:rPr lang="en-US" smtClean="0">
                <a:hlinkClick r:id="rId5"/>
              </a:rPr>
              <a:t>/</a:t>
            </a:r>
            <a:endParaRPr lang="en-US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86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84</Words>
  <Application>Microsoft Office PowerPoint</Application>
  <PresentationFormat>On-screen Show (4:3)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</vt:lpstr>
      <vt:lpstr>Office Theme</vt:lpstr>
      <vt:lpstr>Custom Design</vt:lpstr>
      <vt:lpstr>Opioid Overdose DeepGeeks</vt:lpstr>
      <vt:lpstr>Approach </vt:lpstr>
      <vt:lpstr>Architecture </vt:lpstr>
      <vt:lpstr>Future work</vt:lpstr>
      <vt:lpstr>References</vt:lpstr>
    </vt:vector>
  </TitlesOfParts>
  <Company>University of Missouri - Kansas City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Maham</cp:lastModifiedBy>
  <cp:revision>14</cp:revision>
  <dcterms:created xsi:type="dcterms:W3CDTF">2014-01-29T16:33:56Z</dcterms:created>
  <dcterms:modified xsi:type="dcterms:W3CDTF">2018-04-19T05:45:10Z</dcterms:modified>
</cp:coreProperties>
</file>