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DC5EB-B7C3-4C61-B8D7-05D260F5FDAA}" type="doc">
      <dgm:prSet loTypeId="urn:microsoft.com/office/officeart/2005/8/layout/orgChart1" loCatId="hierarchy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B02DA4-E339-4139-A7D7-F4CB38D2BB09}">
      <dgm:prSet/>
      <dgm:spPr/>
      <dgm:t>
        <a:bodyPr/>
        <a:lstStyle/>
        <a:p>
          <a:r>
            <a:rPr lang="en-US"/>
            <a:t>Pycharm</a:t>
          </a:r>
        </a:p>
      </dgm:t>
    </dgm:pt>
    <dgm:pt modelId="{5AEE31AF-12BE-4B05-A013-7E0203245237}" type="parTrans" cxnId="{81CC7718-900D-420E-9B9B-178C12FD1E4E}">
      <dgm:prSet/>
      <dgm:spPr/>
      <dgm:t>
        <a:bodyPr/>
        <a:lstStyle/>
        <a:p>
          <a:endParaRPr lang="en-US"/>
        </a:p>
      </dgm:t>
    </dgm:pt>
    <dgm:pt modelId="{E030C59D-A0A5-4457-8FE2-E87CAB57FC38}" type="sibTrans" cxnId="{81CC7718-900D-420E-9B9B-178C12FD1E4E}">
      <dgm:prSet/>
      <dgm:spPr/>
      <dgm:t>
        <a:bodyPr/>
        <a:lstStyle/>
        <a:p>
          <a:endParaRPr lang="en-US"/>
        </a:p>
      </dgm:t>
    </dgm:pt>
    <dgm:pt modelId="{65977808-0CE2-42D1-BED7-903EB3E8677E}">
      <dgm:prSet/>
      <dgm:spPr/>
      <dgm:t>
        <a:bodyPr/>
        <a:lstStyle/>
        <a:p>
          <a:r>
            <a:rPr lang="en-US"/>
            <a:t>R Studio</a:t>
          </a:r>
        </a:p>
      </dgm:t>
    </dgm:pt>
    <dgm:pt modelId="{583E2DEC-D7A0-479F-92C8-EB36962E816E}" type="parTrans" cxnId="{3A957E86-8A41-4083-BB26-E6A7F4057A70}">
      <dgm:prSet/>
      <dgm:spPr/>
      <dgm:t>
        <a:bodyPr/>
        <a:lstStyle/>
        <a:p>
          <a:endParaRPr lang="en-US"/>
        </a:p>
      </dgm:t>
    </dgm:pt>
    <dgm:pt modelId="{45715954-835A-4370-8524-6FCE1F38E588}" type="sibTrans" cxnId="{3A957E86-8A41-4083-BB26-E6A7F4057A70}">
      <dgm:prSet/>
      <dgm:spPr/>
      <dgm:t>
        <a:bodyPr/>
        <a:lstStyle/>
        <a:p>
          <a:endParaRPr lang="en-US"/>
        </a:p>
      </dgm:t>
    </dgm:pt>
    <dgm:pt modelId="{2B44E64D-F56A-4544-9E4C-DFD015780E64}">
      <dgm:prSet/>
      <dgm:spPr/>
      <dgm:t>
        <a:bodyPr/>
        <a:lstStyle/>
        <a:p>
          <a:r>
            <a:rPr lang="en-US"/>
            <a:t>Python</a:t>
          </a:r>
        </a:p>
      </dgm:t>
    </dgm:pt>
    <dgm:pt modelId="{661C8F1C-F2AF-4A96-928B-402B3456D24E}" type="parTrans" cxnId="{5C50DFCF-152B-4025-A989-02D0859F24B6}">
      <dgm:prSet/>
      <dgm:spPr/>
      <dgm:t>
        <a:bodyPr/>
        <a:lstStyle/>
        <a:p>
          <a:endParaRPr lang="en-US"/>
        </a:p>
      </dgm:t>
    </dgm:pt>
    <dgm:pt modelId="{F6519DCD-297E-4D4D-8443-81D58FE3AAC5}" type="sibTrans" cxnId="{5C50DFCF-152B-4025-A989-02D0859F24B6}">
      <dgm:prSet/>
      <dgm:spPr/>
      <dgm:t>
        <a:bodyPr/>
        <a:lstStyle/>
        <a:p>
          <a:endParaRPr lang="en-US"/>
        </a:p>
      </dgm:t>
    </dgm:pt>
    <dgm:pt modelId="{844E5F70-145B-4143-9EDE-AC3E3BE5A89A}">
      <dgm:prSet/>
      <dgm:spPr/>
      <dgm:t>
        <a:bodyPr/>
        <a:lstStyle/>
        <a:p>
          <a:r>
            <a:rPr lang="en-US"/>
            <a:t>R</a:t>
          </a:r>
        </a:p>
      </dgm:t>
    </dgm:pt>
    <dgm:pt modelId="{08F51EE9-4A1A-4266-995E-B2FD017A4E5D}" type="parTrans" cxnId="{45E63362-04F4-44B7-81EE-43F0F8CE1FBF}">
      <dgm:prSet/>
      <dgm:spPr/>
      <dgm:t>
        <a:bodyPr/>
        <a:lstStyle/>
        <a:p>
          <a:endParaRPr lang="en-US"/>
        </a:p>
      </dgm:t>
    </dgm:pt>
    <dgm:pt modelId="{04F9F908-5DE5-4C06-826A-17BCD17B00D7}" type="sibTrans" cxnId="{45E63362-04F4-44B7-81EE-43F0F8CE1FBF}">
      <dgm:prSet/>
      <dgm:spPr/>
      <dgm:t>
        <a:bodyPr/>
        <a:lstStyle/>
        <a:p>
          <a:endParaRPr lang="en-US"/>
        </a:p>
      </dgm:t>
    </dgm:pt>
    <dgm:pt modelId="{76375AE6-C46D-43FE-8ED3-7D66903D6CE4}">
      <dgm:prSet/>
      <dgm:spPr/>
      <dgm:t>
        <a:bodyPr/>
        <a:lstStyle/>
        <a:p>
          <a:r>
            <a:rPr lang="en-US"/>
            <a:t>HTML5</a:t>
          </a:r>
        </a:p>
      </dgm:t>
    </dgm:pt>
    <dgm:pt modelId="{98AC965E-FB85-490F-B8D3-806EA2056DD1}" type="parTrans" cxnId="{A1E2D25C-B24D-4B15-825E-82DAA40D2E5E}">
      <dgm:prSet/>
      <dgm:spPr/>
      <dgm:t>
        <a:bodyPr/>
        <a:lstStyle/>
        <a:p>
          <a:endParaRPr lang="en-US"/>
        </a:p>
      </dgm:t>
    </dgm:pt>
    <dgm:pt modelId="{A5086F75-3A77-4C4A-ABA4-4AF8FCFF3F92}" type="sibTrans" cxnId="{A1E2D25C-B24D-4B15-825E-82DAA40D2E5E}">
      <dgm:prSet/>
      <dgm:spPr/>
      <dgm:t>
        <a:bodyPr/>
        <a:lstStyle/>
        <a:p>
          <a:endParaRPr lang="en-US"/>
        </a:p>
      </dgm:t>
    </dgm:pt>
    <dgm:pt modelId="{518E202C-A494-4B52-8297-1B8792DBCAD5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FBF7EC86-E983-4D43-AF69-876D82C45D10}" type="parTrans" cxnId="{BABC4E80-DFD4-4B9A-BA76-77CCC9902307}">
      <dgm:prSet/>
      <dgm:spPr/>
      <dgm:t>
        <a:bodyPr/>
        <a:lstStyle/>
        <a:p>
          <a:endParaRPr lang="en-US"/>
        </a:p>
      </dgm:t>
    </dgm:pt>
    <dgm:pt modelId="{52963CE2-9894-4B8B-A2A9-F98DDD6F31FB}" type="sibTrans" cxnId="{BABC4E80-DFD4-4B9A-BA76-77CCC9902307}">
      <dgm:prSet/>
      <dgm:spPr/>
      <dgm:t>
        <a:bodyPr/>
        <a:lstStyle/>
        <a:p>
          <a:endParaRPr lang="en-US"/>
        </a:p>
      </dgm:t>
    </dgm:pt>
    <dgm:pt modelId="{567861CE-9234-4C85-A05D-F1E7B63F82D5}">
      <dgm:prSet/>
      <dgm:spPr/>
      <dgm:t>
        <a:bodyPr/>
        <a:lstStyle/>
        <a:p>
          <a:r>
            <a:rPr lang="en-US" dirty="0"/>
            <a:t>Twitter API</a:t>
          </a:r>
        </a:p>
      </dgm:t>
    </dgm:pt>
    <dgm:pt modelId="{A344B72D-F009-49AA-B144-E72543494E13}" type="parTrans" cxnId="{7C6F841E-8BC0-430A-8702-880F6B72C32A}">
      <dgm:prSet/>
      <dgm:spPr/>
      <dgm:t>
        <a:bodyPr/>
        <a:lstStyle/>
        <a:p>
          <a:endParaRPr lang="en-US"/>
        </a:p>
      </dgm:t>
    </dgm:pt>
    <dgm:pt modelId="{A10B713A-0A07-485A-8A9E-FF8C8724EA75}" type="sibTrans" cxnId="{7C6F841E-8BC0-430A-8702-880F6B72C32A}">
      <dgm:prSet/>
      <dgm:spPr/>
      <dgm:t>
        <a:bodyPr/>
        <a:lstStyle/>
        <a:p>
          <a:endParaRPr lang="en-US"/>
        </a:p>
      </dgm:t>
    </dgm:pt>
    <dgm:pt modelId="{607A7DAA-C221-41FE-8220-4C288353C31F}" type="pres">
      <dgm:prSet presAssocID="{947DC5EB-B7C3-4C61-B8D7-05D260F5FD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99BCAC-C881-48FF-A9D0-D5A08A6B0F57}" type="pres">
      <dgm:prSet presAssocID="{78B02DA4-E339-4139-A7D7-F4CB38D2BB09}" presName="hierRoot1" presStyleCnt="0">
        <dgm:presLayoutVars>
          <dgm:hierBranch val="init"/>
        </dgm:presLayoutVars>
      </dgm:prSet>
      <dgm:spPr/>
    </dgm:pt>
    <dgm:pt modelId="{B74FBD99-06FC-4F0C-8788-7C748810D0F9}" type="pres">
      <dgm:prSet presAssocID="{78B02DA4-E339-4139-A7D7-F4CB38D2BB09}" presName="rootComposite1" presStyleCnt="0"/>
      <dgm:spPr/>
    </dgm:pt>
    <dgm:pt modelId="{3D228569-5097-437E-B252-87B29E4FB0C8}" type="pres">
      <dgm:prSet presAssocID="{78B02DA4-E339-4139-A7D7-F4CB38D2BB09}" presName="rootText1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721C-FBD9-45A1-9D06-938767F97E87}" type="pres">
      <dgm:prSet presAssocID="{78B02DA4-E339-4139-A7D7-F4CB38D2BB0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615CE32-393E-46A1-A960-DC2F3CA4633F}" type="pres">
      <dgm:prSet presAssocID="{78B02DA4-E339-4139-A7D7-F4CB38D2BB09}" presName="hierChild2" presStyleCnt="0"/>
      <dgm:spPr/>
    </dgm:pt>
    <dgm:pt modelId="{549F88E4-51B2-4255-8710-08D6586497A9}" type="pres">
      <dgm:prSet presAssocID="{78B02DA4-E339-4139-A7D7-F4CB38D2BB09}" presName="hierChild3" presStyleCnt="0"/>
      <dgm:spPr/>
    </dgm:pt>
    <dgm:pt modelId="{02FEB867-5A23-42AA-B5DF-B74004271C9C}" type="pres">
      <dgm:prSet presAssocID="{65977808-0CE2-42D1-BED7-903EB3E8677E}" presName="hierRoot1" presStyleCnt="0">
        <dgm:presLayoutVars>
          <dgm:hierBranch val="init"/>
        </dgm:presLayoutVars>
      </dgm:prSet>
      <dgm:spPr/>
    </dgm:pt>
    <dgm:pt modelId="{F1AC2A24-79AD-4D64-9F59-DA606D964C0D}" type="pres">
      <dgm:prSet presAssocID="{65977808-0CE2-42D1-BED7-903EB3E8677E}" presName="rootComposite1" presStyleCnt="0"/>
      <dgm:spPr/>
    </dgm:pt>
    <dgm:pt modelId="{9B4BAE7A-3749-4BAC-B35C-C458DB542C71}" type="pres">
      <dgm:prSet presAssocID="{65977808-0CE2-42D1-BED7-903EB3E8677E}" presName="rootText1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4B60A-CCB0-4DBA-A0EB-3E311C75FD4B}" type="pres">
      <dgm:prSet presAssocID="{65977808-0CE2-42D1-BED7-903EB3E8677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4DDDB8A-29B6-43B3-B38A-23B2C33982CA}" type="pres">
      <dgm:prSet presAssocID="{65977808-0CE2-42D1-BED7-903EB3E8677E}" presName="hierChild2" presStyleCnt="0"/>
      <dgm:spPr/>
    </dgm:pt>
    <dgm:pt modelId="{717E69B4-853F-48A4-BC2E-8A19537E7AB1}" type="pres">
      <dgm:prSet presAssocID="{65977808-0CE2-42D1-BED7-903EB3E8677E}" presName="hierChild3" presStyleCnt="0"/>
      <dgm:spPr/>
    </dgm:pt>
    <dgm:pt modelId="{3E5360EB-3C90-4DF3-8D67-034E892E1C49}" type="pres">
      <dgm:prSet presAssocID="{2B44E64D-F56A-4544-9E4C-DFD015780E64}" presName="hierRoot1" presStyleCnt="0">
        <dgm:presLayoutVars>
          <dgm:hierBranch val="init"/>
        </dgm:presLayoutVars>
      </dgm:prSet>
      <dgm:spPr/>
    </dgm:pt>
    <dgm:pt modelId="{9AB5DEE1-DFE0-4018-80AC-59D2691EACF8}" type="pres">
      <dgm:prSet presAssocID="{2B44E64D-F56A-4544-9E4C-DFD015780E64}" presName="rootComposite1" presStyleCnt="0"/>
      <dgm:spPr/>
    </dgm:pt>
    <dgm:pt modelId="{2CF9C4D2-44F8-4829-90A8-636268D99AA6}" type="pres">
      <dgm:prSet presAssocID="{2B44E64D-F56A-4544-9E4C-DFD015780E64}" presName="rootText1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1F012-6B63-49C2-93D1-E0BC66D57892}" type="pres">
      <dgm:prSet presAssocID="{2B44E64D-F56A-4544-9E4C-DFD015780E6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ED41D6-6996-40C8-B6EE-009EE82041B4}" type="pres">
      <dgm:prSet presAssocID="{2B44E64D-F56A-4544-9E4C-DFD015780E64}" presName="hierChild2" presStyleCnt="0"/>
      <dgm:spPr/>
    </dgm:pt>
    <dgm:pt modelId="{2A6B40B1-DD44-405E-A7CA-8C84FD03510A}" type="pres">
      <dgm:prSet presAssocID="{2B44E64D-F56A-4544-9E4C-DFD015780E64}" presName="hierChild3" presStyleCnt="0"/>
      <dgm:spPr/>
    </dgm:pt>
    <dgm:pt modelId="{277AF9AA-0CC8-4EE4-B2ED-FD81F13DD896}" type="pres">
      <dgm:prSet presAssocID="{844E5F70-145B-4143-9EDE-AC3E3BE5A89A}" presName="hierRoot1" presStyleCnt="0">
        <dgm:presLayoutVars>
          <dgm:hierBranch val="init"/>
        </dgm:presLayoutVars>
      </dgm:prSet>
      <dgm:spPr/>
    </dgm:pt>
    <dgm:pt modelId="{D48B5DBB-9712-4B64-B712-6E44D47D7C49}" type="pres">
      <dgm:prSet presAssocID="{844E5F70-145B-4143-9EDE-AC3E3BE5A89A}" presName="rootComposite1" presStyleCnt="0"/>
      <dgm:spPr/>
    </dgm:pt>
    <dgm:pt modelId="{B6729AAE-4344-4FB6-A917-8779E57244BD}" type="pres">
      <dgm:prSet presAssocID="{844E5F70-145B-4143-9EDE-AC3E3BE5A89A}" presName="rootText1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6174C6-4500-49DA-898C-138056141304}" type="pres">
      <dgm:prSet presAssocID="{844E5F70-145B-4143-9EDE-AC3E3BE5A8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98DEE49-2F69-4EEA-80AB-2E885C34E6AD}" type="pres">
      <dgm:prSet presAssocID="{844E5F70-145B-4143-9EDE-AC3E3BE5A89A}" presName="hierChild2" presStyleCnt="0"/>
      <dgm:spPr/>
    </dgm:pt>
    <dgm:pt modelId="{7FED153F-AD78-4AFE-89F1-B480A6F27B7C}" type="pres">
      <dgm:prSet presAssocID="{844E5F70-145B-4143-9EDE-AC3E3BE5A89A}" presName="hierChild3" presStyleCnt="0"/>
      <dgm:spPr/>
    </dgm:pt>
    <dgm:pt modelId="{128117A7-F796-4B8B-AEB0-380CD846B2DD}" type="pres">
      <dgm:prSet presAssocID="{76375AE6-C46D-43FE-8ED3-7D66903D6CE4}" presName="hierRoot1" presStyleCnt="0">
        <dgm:presLayoutVars>
          <dgm:hierBranch val="init"/>
        </dgm:presLayoutVars>
      </dgm:prSet>
      <dgm:spPr/>
    </dgm:pt>
    <dgm:pt modelId="{116280F6-7F8F-444B-8900-CD0B82854DAF}" type="pres">
      <dgm:prSet presAssocID="{76375AE6-C46D-43FE-8ED3-7D66903D6CE4}" presName="rootComposite1" presStyleCnt="0"/>
      <dgm:spPr/>
    </dgm:pt>
    <dgm:pt modelId="{FAA651CB-CB08-4AC4-8E59-A87AD42EADB0}" type="pres">
      <dgm:prSet presAssocID="{76375AE6-C46D-43FE-8ED3-7D66903D6CE4}" presName="rootText1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C50A7-1870-4984-BE3E-83B694B38B4D}" type="pres">
      <dgm:prSet presAssocID="{76375AE6-C46D-43FE-8ED3-7D66903D6CE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4F9E99-7DD3-44EE-8338-5CE9829F30EE}" type="pres">
      <dgm:prSet presAssocID="{76375AE6-C46D-43FE-8ED3-7D66903D6CE4}" presName="hierChild2" presStyleCnt="0"/>
      <dgm:spPr/>
    </dgm:pt>
    <dgm:pt modelId="{DCB18BA9-5B07-4295-9ACC-F19FA973BC93}" type="pres">
      <dgm:prSet presAssocID="{76375AE6-C46D-43FE-8ED3-7D66903D6CE4}" presName="hierChild3" presStyleCnt="0"/>
      <dgm:spPr/>
    </dgm:pt>
    <dgm:pt modelId="{FD809A3D-E35E-4CCE-B05A-A729C01E9E68}" type="pres">
      <dgm:prSet presAssocID="{518E202C-A494-4B52-8297-1B8792DBCAD5}" presName="hierRoot1" presStyleCnt="0">
        <dgm:presLayoutVars>
          <dgm:hierBranch val="init"/>
        </dgm:presLayoutVars>
      </dgm:prSet>
      <dgm:spPr/>
    </dgm:pt>
    <dgm:pt modelId="{40555FEE-6CE0-49B3-9FF4-5451989CD546}" type="pres">
      <dgm:prSet presAssocID="{518E202C-A494-4B52-8297-1B8792DBCAD5}" presName="rootComposite1" presStyleCnt="0"/>
      <dgm:spPr/>
    </dgm:pt>
    <dgm:pt modelId="{4876C791-EF00-4AAF-90E2-4128FC3F4EF2}" type="pres">
      <dgm:prSet presAssocID="{518E202C-A494-4B52-8297-1B8792DBCAD5}" presName="rootText1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8A5523-CDE2-4B11-ADB6-FEF7475F9510}" type="pres">
      <dgm:prSet presAssocID="{518E202C-A494-4B52-8297-1B8792DBCAD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1B3C875-60E6-43A6-87C3-157E3E8D2F39}" type="pres">
      <dgm:prSet presAssocID="{518E202C-A494-4B52-8297-1B8792DBCAD5}" presName="hierChild2" presStyleCnt="0"/>
      <dgm:spPr/>
    </dgm:pt>
    <dgm:pt modelId="{D4C33D6D-C15C-4069-A756-8A68FF6D46C5}" type="pres">
      <dgm:prSet presAssocID="{518E202C-A494-4B52-8297-1B8792DBCAD5}" presName="hierChild3" presStyleCnt="0"/>
      <dgm:spPr/>
    </dgm:pt>
    <dgm:pt modelId="{C60B5589-507E-4ECF-AFBD-A32ECB48F027}" type="pres">
      <dgm:prSet presAssocID="{567861CE-9234-4C85-A05D-F1E7B63F82D5}" presName="hierRoot1" presStyleCnt="0">
        <dgm:presLayoutVars>
          <dgm:hierBranch val="init"/>
        </dgm:presLayoutVars>
      </dgm:prSet>
      <dgm:spPr/>
    </dgm:pt>
    <dgm:pt modelId="{45E644F5-3F8E-461A-8F72-C60E34958D16}" type="pres">
      <dgm:prSet presAssocID="{567861CE-9234-4C85-A05D-F1E7B63F82D5}" presName="rootComposite1" presStyleCnt="0"/>
      <dgm:spPr/>
    </dgm:pt>
    <dgm:pt modelId="{59DFCD38-BE8C-4CC1-884B-65991E29801A}" type="pres">
      <dgm:prSet presAssocID="{567861CE-9234-4C85-A05D-F1E7B63F82D5}" presName="rootText1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EA8CEF-E51E-4FAD-9959-DC10CB427726}" type="pres">
      <dgm:prSet presAssocID="{567861CE-9234-4C85-A05D-F1E7B63F82D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D6B2BE-3618-486B-ACC4-B1E51D583D55}" type="pres">
      <dgm:prSet presAssocID="{567861CE-9234-4C85-A05D-F1E7B63F82D5}" presName="hierChild2" presStyleCnt="0"/>
      <dgm:spPr/>
    </dgm:pt>
    <dgm:pt modelId="{0743C935-776B-4558-A1D0-1469D0385DA0}" type="pres">
      <dgm:prSet presAssocID="{567861CE-9234-4C85-A05D-F1E7B63F82D5}" presName="hierChild3" presStyleCnt="0"/>
      <dgm:spPr/>
    </dgm:pt>
  </dgm:ptLst>
  <dgm:cxnLst>
    <dgm:cxn modelId="{94881E9F-07A4-4C39-8206-64956E5C9B80}" type="presOf" srcId="{518E202C-A494-4B52-8297-1B8792DBCAD5}" destId="{ED8A5523-CDE2-4B11-ADB6-FEF7475F9510}" srcOrd="1" destOrd="0" presId="urn:microsoft.com/office/officeart/2005/8/layout/orgChart1"/>
    <dgm:cxn modelId="{06DE20B2-1C84-4EB8-AFF4-CC8403522934}" type="presOf" srcId="{76375AE6-C46D-43FE-8ED3-7D66903D6CE4}" destId="{FAA651CB-CB08-4AC4-8E59-A87AD42EADB0}" srcOrd="0" destOrd="0" presId="urn:microsoft.com/office/officeart/2005/8/layout/orgChart1"/>
    <dgm:cxn modelId="{0AF05AA8-73C9-4FB6-88CD-79F7BAB2EF44}" type="presOf" srcId="{65977808-0CE2-42D1-BED7-903EB3E8677E}" destId="{6994B60A-CCB0-4DBA-A0EB-3E311C75FD4B}" srcOrd="1" destOrd="0" presId="urn:microsoft.com/office/officeart/2005/8/layout/orgChart1"/>
    <dgm:cxn modelId="{F915072E-C32C-427A-A891-32FF5F8B09B8}" type="presOf" srcId="{844E5F70-145B-4143-9EDE-AC3E3BE5A89A}" destId="{B6729AAE-4344-4FB6-A917-8779E57244BD}" srcOrd="0" destOrd="0" presId="urn:microsoft.com/office/officeart/2005/8/layout/orgChart1"/>
    <dgm:cxn modelId="{694B3511-4AF4-4F3F-92AA-594EAA499042}" type="presOf" srcId="{567861CE-9234-4C85-A05D-F1E7B63F82D5}" destId="{42EA8CEF-E51E-4FAD-9959-DC10CB427726}" srcOrd="1" destOrd="0" presId="urn:microsoft.com/office/officeart/2005/8/layout/orgChart1"/>
    <dgm:cxn modelId="{023A1C12-6929-484B-8C10-4605AA5DCF2D}" type="presOf" srcId="{78B02DA4-E339-4139-A7D7-F4CB38D2BB09}" destId="{3D228569-5097-437E-B252-87B29E4FB0C8}" srcOrd="0" destOrd="0" presId="urn:microsoft.com/office/officeart/2005/8/layout/orgChart1"/>
    <dgm:cxn modelId="{5A48CAF1-8D9C-4C3C-B21A-2D25EE624D8D}" type="presOf" srcId="{844E5F70-145B-4143-9EDE-AC3E3BE5A89A}" destId="{6C6174C6-4500-49DA-898C-138056141304}" srcOrd="1" destOrd="0" presId="urn:microsoft.com/office/officeart/2005/8/layout/orgChart1"/>
    <dgm:cxn modelId="{45E63362-04F4-44B7-81EE-43F0F8CE1FBF}" srcId="{947DC5EB-B7C3-4C61-B8D7-05D260F5FDAA}" destId="{844E5F70-145B-4143-9EDE-AC3E3BE5A89A}" srcOrd="3" destOrd="0" parTransId="{08F51EE9-4A1A-4266-995E-B2FD017A4E5D}" sibTransId="{04F9F908-5DE5-4C06-826A-17BCD17B00D7}"/>
    <dgm:cxn modelId="{7C6F841E-8BC0-430A-8702-880F6B72C32A}" srcId="{947DC5EB-B7C3-4C61-B8D7-05D260F5FDAA}" destId="{567861CE-9234-4C85-A05D-F1E7B63F82D5}" srcOrd="6" destOrd="0" parTransId="{A344B72D-F009-49AA-B144-E72543494E13}" sibTransId="{A10B713A-0A07-485A-8A9E-FF8C8724EA75}"/>
    <dgm:cxn modelId="{81CC7718-900D-420E-9B9B-178C12FD1E4E}" srcId="{947DC5EB-B7C3-4C61-B8D7-05D260F5FDAA}" destId="{78B02DA4-E339-4139-A7D7-F4CB38D2BB09}" srcOrd="0" destOrd="0" parTransId="{5AEE31AF-12BE-4B05-A013-7E0203245237}" sibTransId="{E030C59D-A0A5-4457-8FE2-E87CAB57FC38}"/>
    <dgm:cxn modelId="{D1B46B5B-1A09-477A-9683-1FF1E4E51308}" type="presOf" srcId="{947DC5EB-B7C3-4C61-B8D7-05D260F5FDAA}" destId="{607A7DAA-C221-41FE-8220-4C288353C31F}" srcOrd="0" destOrd="0" presId="urn:microsoft.com/office/officeart/2005/8/layout/orgChart1"/>
    <dgm:cxn modelId="{4A17C4EA-4327-4285-B797-223FF0FE1483}" type="presOf" srcId="{65977808-0CE2-42D1-BED7-903EB3E8677E}" destId="{9B4BAE7A-3749-4BAC-B35C-C458DB542C71}" srcOrd="0" destOrd="0" presId="urn:microsoft.com/office/officeart/2005/8/layout/orgChart1"/>
    <dgm:cxn modelId="{7432698C-6FD7-4173-A287-44A621A4FDAB}" type="presOf" srcId="{78B02DA4-E339-4139-A7D7-F4CB38D2BB09}" destId="{C1F6721C-FBD9-45A1-9D06-938767F97E87}" srcOrd="1" destOrd="0" presId="urn:microsoft.com/office/officeart/2005/8/layout/orgChart1"/>
    <dgm:cxn modelId="{5C50DFCF-152B-4025-A989-02D0859F24B6}" srcId="{947DC5EB-B7C3-4C61-B8D7-05D260F5FDAA}" destId="{2B44E64D-F56A-4544-9E4C-DFD015780E64}" srcOrd="2" destOrd="0" parTransId="{661C8F1C-F2AF-4A96-928B-402B3456D24E}" sibTransId="{F6519DCD-297E-4D4D-8443-81D58FE3AAC5}"/>
    <dgm:cxn modelId="{A1E2D25C-B24D-4B15-825E-82DAA40D2E5E}" srcId="{947DC5EB-B7C3-4C61-B8D7-05D260F5FDAA}" destId="{76375AE6-C46D-43FE-8ED3-7D66903D6CE4}" srcOrd="4" destOrd="0" parTransId="{98AC965E-FB85-490F-B8D3-806EA2056DD1}" sibTransId="{A5086F75-3A77-4C4A-ABA4-4AF8FCFF3F92}"/>
    <dgm:cxn modelId="{3B8E8C28-A164-4AD8-93C1-D73DC149E0F6}" type="presOf" srcId="{2B44E64D-F56A-4544-9E4C-DFD015780E64}" destId="{2CF9C4D2-44F8-4829-90A8-636268D99AA6}" srcOrd="0" destOrd="0" presId="urn:microsoft.com/office/officeart/2005/8/layout/orgChart1"/>
    <dgm:cxn modelId="{354FBAF6-27B2-4687-BCCB-E7222548CA4F}" type="presOf" srcId="{567861CE-9234-4C85-A05D-F1E7B63F82D5}" destId="{59DFCD38-BE8C-4CC1-884B-65991E29801A}" srcOrd="0" destOrd="0" presId="urn:microsoft.com/office/officeart/2005/8/layout/orgChart1"/>
    <dgm:cxn modelId="{C42733E4-36AA-4A1C-9B6C-20D66CC29F4C}" type="presOf" srcId="{518E202C-A494-4B52-8297-1B8792DBCAD5}" destId="{4876C791-EF00-4AAF-90E2-4128FC3F4EF2}" srcOrd="0" destOrd="0" presId="urn:microsoft.com/office/officeart/2005/8/layout/orgChart1"/>
    <dgm:cxn modelId="{3A957E86-8A41-4083-BB26-E6A7F4057A70}" srcId="{947DC5EB-B7C3-4C61-B8D7-05D260F5FDAA}" destId="{65977808-0CE2-42D1-BED7-903EB3E8677E}" srcOrd="1" destOrd="0" parTransId="{583E2DEC-D7A0-479F-92C8-EB36962E816E}" sibTransId="{45715954-835A-4370-8524-6FCE1F38E588}"/>
    <dgm:cxn modelId="{2C10CC7B-63B3-464F-8C67-7CF8EBDE459A}" type="presOf" srcId="{2B44E64D-F56A-4544-9E4C-DFD015780E64}" destId="{E551F012-6B63-49C2-93D1-E0BC66D57892}" srcOrd="1" destOrd="0" presId="urn:microsoft.com/office/officeart/2005/8/layout/orgChart1"/>
    <dgm:cxn modelId="{BABC4E80-DFD4-4B9A-BA76-77CCC9902307}" srcId="{947DC5EB-B7C3-4C61-B8D7-05D260F5FDAA}" destId="{518E202C-A494-4B52-8297-1B8792DBCAD5}" srcOrd="5" destOrd="0" parTransId="{FBF7EC86-E983-4D43-AF69-876D82C45D10}" sibTransId="{52963CE2-9894-4B8B-A2A9-F98DDD6F31FB}"/>
    <dgm:cxn modelId="{0436CE77-7420-45FC-96F4-331E278E579E}" type="presOf" srcId="{76375AE6-C46D-43FE-8ED3-7D66903D6CE4}" destId="{C6AC50A7-1870-4984-BE3E-83B694B38B4D}" srcOrd="1" destOrd="0" presId="urn:microsoft.com/office/officeart/2005/8/layout/orgChart1"/>
    <dgm:cxn modelId="{002C4823-E3C7-4678-8C8B-C93A8FAFC329}" type="presParOf" srcId="{607A7DAA-C221-41FE-8220-4C288353C31F}" destId="{F899BCAC-C881-48FF-A9D0-D5A08A6B0F57}" srcOrd="0" destOrd="0" presId="urn:microsoft.com/office/officeart/2005/8/layout/orgChart1"/>
    <dgm:cxn modelId="{A6B46AEC-BE30-4B1D-8B06-5632E955E445}" type="presParOf" srcId="{F899BCAC-C881-48FF-A9D0-D5A08A6B0F57}" destId="{B74FBD99-06FC-4F0C-8788-7C748810D0F9}" srcOrd="0" destOrd="0" presId="urn:microsoft.com/office/officeart/2005/8/layout/orgChart1"/>
    <dgm:cxn modelId="{CED1BE3F-0D22-4716-8B45-D7CE391B4E37}" type="presParOf" srcId="{B74FBD99-06FC-4F0C-8788-7C748810D0F9}" destId="{3D228569-5097-437E-B252-87B29E4FB0C8}" srcOrd="0" destOrd="0" presId="urn:microsoft.com/office/officeart/2005/8/layout/orgChart1"/>
    <dgm:cxn modelId="{82C4CED4-3091-4092-9CFF-3ACB88A8C85E}" type="presParOf" srcId="{B74FBD99-06FC-4F0C-8788-7C748810D0F9}" destId="{C1F6721C-FBD9-45A1-9D06-938767F97E87}" srcOrd="1" destOrd="0" presId="urn:microsoft.com/office/officeart/2005/8/layout/orgChart1"/>
    <dgm:cxn modelId="{5B86127A-529C-4FBC-908A-B3F9F9D70D4E}" type="presParOf" srcId="{F899BCAC-C881-48FF-A9D0-D5A08A6B0F57}" destId="{B615CE32-393E-46A1-A960-DC2F3CA4633F}" srcOrd="1" destOrd="0" presId="urn:microsoft.com/office/officeart/2005/8/layout/orgChart1"/>
    <dgm:cxn modelId="{B10A0D84-E622-451A-A2CD-905FD7358523}" type="presParOf" srcId="{F899BCAC-C881-48FF-A9D0-D5A08A6B0F57}" destId="{549F88E4-51B2-4255-8710-08D6586497A9}" srcOrd="2" destOrd="0" presId="urn:microsoft.com/office/officeart/2005/8/layout/orgChart1"/>
    <dgm:cxn modelId="{790A4BC0-2A09-4B7F-8B8F-23799EB4391F}" type="presParOf" srcId="{607A7DAA-C221-41FE-8220-4C288353C31F}" destId="{02FEB867-5A23-42AA-B5DF-B74004271C9C}" srcOrd="1" destOrd="0" presId="urn:microsoft.com/office/officeart/2005/8/layout/orgChart1"/>
    <dgm:cxn modelId="{FAF2EF3C-8D31-4303-B201-4ECAD575CA44}" type="presParOf" srcId="{02FEB867-5A23-42AA-B5DF-B74004271C9C}" destId="{F1AC2A24-79AD-4D64-9F59-DA606D964C0D}" srcOrd="0" destOrd="0" presId="urn:microsoft.com/office/officeart/2005/8/layout/orgChart1"/>
    <dgm:cxn modelId="{C2EFBAEB-4D3A-495A-BD95-A2887A34331F}" type="presParOf" srcId="{F1AC2A24-79AD-4D64-9F59-DA606D964C0D}" destId="{9B4BAE7A-3749-4BAC-B35C-C458DB542C71}" srcOrd="0" destOrd="0" presId="urn:microsoft.com/office/officeart/2005/8/layout/orgChart1"/>
    <dgm:cxn modelId="{484E0498-14B3-4251-B0A0-56298491DD95}" type="presParOf" srcId="{F1AC2A24-79AD-4D64-9F59-DA606D964C0D}" destId="{6994B60A-CCB0-4DBA-A0EB-3E311C75FD4B}" srcOrd="1" destOrd="0" presId="urn:microsoft.com/office/officeart/2005/8/layout/orgChart1"/>
    <dgm:cxn modelId="{7056ACF3-BB5F-4F33-8EB6-F06CDB3F5AE6}" type="presParOf" srcId="{02FEB867-5A23-42AA-B5DF-B74004271C9C}" destId="{14DDDB8A-29B6-43B3-B38A-23B2C33982CA}" srcOrd="1" destOrd="0" presId="urn:microsoft.com/office/officeart/2005/8/layout/orgChart1"/>
    <dgm:cxn modelId="{32DD67FD-BC3A-4C3B-9F85-93E1B5A9C9DA}" type="presParOf" srcId="{02FEB867-5A23-42AA-B5DF-B74004271C9C}" destId="{717E69B4-853F-48A4-BC2E-8A19537E7AB1}" srcOrd="2" destOrd="0" presId="urn:microsoft.com/office/officeart/2005/8/layout/orgChart1"/>
    <dgm:cxn modelId="{77568902-5265-4C2C-93BC-82AE4605FB4C}" type="presParOf" srcId="{607A7DAA-C221-41FE-8220-4C288353C31F}" destId="{3E5360EB-3C90-4DF3-8D67-034E892E1C49}" srcOrd="2" destOrd="0" presId="urn:microsoft.com/office/officeart/2005/8/layout/orgChart1"/>
    <dgm:cxn modelId="{6D2EC92E-4612-49F2-8451-6902B646585F}" type="presParOf" srcId="{3E5360EB-3C90-4DF3-8D67-034E892E1C49}" destId="{9AB5DEE1-DFE0-4018-80AC-59D2691EACF8}" srcOrd="0" destOrd="0" presId="urn:microsoft.com/office/officeart/2005/8/layout/orgChart1"/>
    <dgm:cxn modelId="{04EE0F7A-DCF2-499A-940E-91DFB4E33DDD}" type="presParOf" srcId="{9AB5DEE1-DFE0-4018-80AC-59D2691EACF8}" destId="{2CF9C4D2-44F8-4829-90A8-636268D99AA6}" srcOrd="0" destOrd="0" presId="urn:microsoft.com/office/officeart/2005/8/layout/orgChart1"/>
    <dgm:cxn modelId="{006C6077-6F35-4869-99DA-CAE2D67ED98F}" type="presParOf" srcId="{9AB5DEE1-DFE0-4018-80AC-59D2691EACF8}" destId="{E551F012-6B63-49C2-93D1-E0BC66D57892}" srcOrd="1" destOrd="0" presId="urn:microsoft.com/office/officeart/2005/8/layout/orgChart1"/>
    <dgm:cxn modelId="{02D1F3DF-72C8-452D-A278-39271D125D78}" type="presParOf" srcId="{3E5360EB-3C90-4DF3-8D67-034E892E1C49}" destId="{97ED41D6-6996-40C8-B6EE-009EE82041B4}" srcOrd="1" destOrd="0" presId="urn:microsoft.com/office/officeart/2005/8/layout/orgChart1"/>
    <dgm:cxn modelId="{2BEE57C3-79B1-4CAA-8ABF-D2B0B07A6156}" type="presParOf" srcId="{3E5360EB-3C90-4DF3-8D67-034E892E1C49}" destId="{2A6B40B1-DD44-405E-A7CA-8C84FD03510A}" srcOrd="2" destOrd="0" presId="urn:microsoft.com/office/officeart/2005/8/layout/orgChart1"/>
    <dgm:cxn modelId="{C8D720CB-6B3B-4DBD-9FF7-FE31D33CD5E8}" type="presParOf" srcId="{607A7DAA-C221-41FE-8220-4C288353C31F}" destId="{277AF9AA-0CC8-4EE4-B2ED-FD81F13DD896}" srcOrd="3" destOrd="0" presId="urn:microsoft.com/office/officeart/2005/8/layout/orgChart1"/>
    <dgm:cxn modelId="{53549D13-E8D0-4057-901D-3B5AC2078021}" type="presParOf" srcId="{277AF9AA-0CC8-4EE4-B2ED-FD81F13DD896}" destId="{D48B5DBB-9712-4B64-B712-6E44D47D7C49}" srcOrd="0" destOrd="0" presId="urn:microsoft.com/office/officeart/2005/8/layout/orgChart1"/>
    <dgm:cxn modelId="{7A3C6638-A446-42D6-B2E6-FEAF5AADD09A}" type="presParOf" srcId="{D48B5DBB-9712-4B64-B712-6E44D47D7C49}" destId="{B6729AAE-4344-4FB6-A917-8779E57244BD}" srcOrd="0" destOrd="0" presId="urn:microsoft.com/office/officeart/2005/8/layout/orgChart1"/>
    <dgm:cxn modelId="{A933B480-237D-4A35-BB2D-55B3B751BC95}" type="presParOf" srcId="{D48B5DBB-9712-4B64-B712-6E44D47D7C49}" destId="{6C6174C6-4500-49DA-898C-138056141304}" srcOrd="1" destOrd="0" presId="urn:microsoft.com/office/officeart/2005/8/layout/orgChart1"/>
    <dgm:cxn modelId="{6A2F519D-E83A-41AC-BC6C-53256603121D}" type="presParOf" srcId="{277AF9AA-0CC8-4EE4-B2ED-FD81F13DD896}" destId="{598DEE49-2F69-4EEA-80AB-2E885C34E6AD}" srcOrd="1" destOrd="0" presId="urn:microsoft.com/office/officeart/2005/8/layout/orgChart1"/>
    <dgm:cxn modelId="{D3C706E1-022D-4763-BB0E-15DBA477296A}" type="presParOf" srcId="{277AF9AA-0CC8-4EE4-B2ED-FD81F13DD896}" destId="{7FED153F-AD78-4AFE-89F1-B480A6F27B7C}" srcOrd="2" destOrd="0" presId="urn:microsoft.com/office/officeart/2005/8/layout/orgChart1"/>
    <dgm:cxn modelId="{6B3B0A5B-3A60-482A-949D-C289E998567F}" type="presParOf" srcId="{607A7DAA-C221-41FE-8220-4C288353C31F}" destId="{128117A7-F796-4B8B-AEB0-380CD846B2DD}" srcOrd="4" destOrd="0" presId="urn:microsoft.com/office/officeart/2005/8/layout/orgChart1"/>
    <dgm:cxn modelId="{BA9D1930-2537-4385-8C97-A23D9DE9E18E}" type="presParOf" srcId="{128117A7-F796-4B8B-AEB0-380CD846B2DD}" destId="{116280F6-7F8F-444B-8900-CD0B82854DAF}" srcOrd="0" destOrd="0" presId="urn:microsoft.com/office/officeart/2005/8/layout/orgChart1"/>
    <dgm:cxn modelId="{8F6AF1D7-B99D-408C-8ED4-1205C87C9B48}" type="presParOf" srcId="{116280F6-7F8F-444B-8900-CD0B82854DAF}" destId="{FAA651CB-CB08-4AC4-8E59-A87AD42EADB0}" srcOrd="0" destOrd="0" presId="urn:microsoft.com/office/officeart/2005/8/layout/orgChart1"/>
    <dgm:cxn modelId="{D6355CE9-E54F-45E1-9B95-32DFEF3A9456}" type="presParOf" srcId="{116280F6-7F8F-444B-8900-CD0B82854DAF}" destId="{C6AC50A7-1870-4984-BE3E-83B694B38B4D}" srcOrd="1" destOrd="0" presId="urn:microsoft.com/office/officeart/2005/8/layout/orgChart1"/>
    <dgm:cxn modelId="{F6FE5DCE-7832-40D6-9680-C3B61554D99D}" type="presParOf" srcId="{128117A7-F796-4B8B-AEB0-380CD846B2DD}" destId="{4C4F9E99-7DD3-44EE-8338-5CE9829F30EE}" srcOrd="1" destOrd="0" presId="urn:microsoft.com/office/officeart/2005/8/layout/orgChart1"/>
    <dgm:cxn modelId="{837C9016-DDEB-44EB-989C-B8D6CF9C69CD}" type="presParOf" srcId="{128117A7-F796-4B8B-AEB0-380CD846B2DD}" destId="{DCB18BA9-5B07-4295-9ACC-F19FA973BC93}" srcOrd="2" destOrd="0" presId="urn:microsoft.com/office/officeart/2005/8/layout/orgChart1"/>
    <dgm:cxn modelId="{A3EFCF36-9A21-4B38-B990-B940FD58E50F}" type="presParOf" srcId="{607A7DAA-C221-41FE-8220-4C288353C31F}" destId="{FD809A3D-E35E-4CCE-B05A-A729C01E9E68}" srcOrd="5" destOrd="0" presId="urn:microsoft.com/office/officeart/2005/8/layout/orgChart1"/>
    <dgm:cxn modelId="{6A20ADA8-3FDA-47C9-B5A4-6B2043560A85}" type="presParOf" srcId="{FD809A3D-E35E-4CCE-B05A-A729C01E9E68}" destId="{40555FEE-6CE0-49B3-9FF4-5451989CD546}" srcOrd="0" destOrd="0" presId="urn:microsoft.com/office/officeart/2005/8/layout/orgChart1"/>
    <dgm:cxn modelId="{733E5ECE-C47A-4448-A8B4-2EB2412A1BB8}" type="presParOf" srcId="{40555FEE-6CE0-49B3-9FF4-5451989CD546}" destId="{4876C791-EF00-4AAF-90E2-4128FC3F4EF2}" srcOrd="0" destOrd="0" presId="urn:microsoft.com/office/officeart/2005/8/layout/orgChart1"/>
    <dgm:cxn modelId="{6BBEBCB0-9941-4422-9597-47698C43C808}" type="presParOf" srcId="{40555FEE-6CE0-49B3-9FF4-5451989CD546}" destId="{ED8A5523-CDE2-4B11-ADB6-FEF7475F9510}" srcOrd="1" destOrd="0" presId="urn:microsoft.com/office/officeart/2005/8/layout/orgChart1"/>
    <dgm:cxn modelId="{517029FA-0CFC-47B4-8E35-21588CF06E06}" type="presParOf" srcId="{FD809A3D-E35E-4CCE-B05A-A729C01E9E68}" destId="{01B3C875-60E6-43A6-87C3-157E3E8D2F39}" srcOrd="1" destOrd="0" presId="urn:microsoft.com/office/officeart/2005/8/layout/orgChart1"/>
    <dgm:cxn modelId="{AB5AED5B-CFE6-4A6C-8071-CC5E5724E40D}" type="presParOf" srcId="{FD809A3D-E35E-4CCE-B05A-A729C01E9E68}" destId="{D4C33D6D-C15C-4069-A756-8A68FF6D46C5}" srcOrd="2" destOrd="0" presId="urn:microsoft.com/office/officeart/2005/8/layout/orgChart1"/>
    <dgm:cxn modelId="{03BFDF81-D43E-47C7-938F-EE752711DB4E}" type="presParOf" srcId="{607A7DAA-C221-41FE-8220-4C288353C31F}" destId="{C60B5589-507E-4ECF-AFBD-A32ECB48F027}" srcOrd="6" destOrd="0" presId="urn:microsoft.com/office/officeart/2005/8/layout/orgChart1"/>
    <dgm:cxn modelId="{313AC847-2C67-4B61-ACAE-1E36CC35A260}" type="presParOf" srcId="{C60B5589-507E-4ECF-AFBD-A32ECB48F027}" destId="{45E644F5-3F8E-461A-8F72-C60E34958D16}" srcOrd="0" destOrd="0" presId="urn:microsoft.com/office/officeart/2005/8/layout/orgChart1"/>
    <dgm:cxn modelId="{70210F6D-6461-429A-B205-21F31AB3BD80}" type="presParOf" srcId="{45E644F5-3F8E-461A-8F72-C60E34958D16}" destId="{59DFCD38-BE8C-4CC1-884B-65991E29801A}" srcOrd="0" destOrd="0" presId="urn:microsoft.com/office/officeart/2005/8/layout/orgChart1"/>
    <dgm:cxn modelId="{51DFEDC9-EA78-4C5B-8F1F-E43E79E4711E}" type="presParOf" srcId="{45E644F5-3F8E-461A-8F72-C60E34958D16}" destId="{42EA8CEF-E51E-4FAD-9959-DC10CB427726}" srcOrd="1" destOrd="0" presId="urn:microsoft.com/office/officeart/2005/8/layout/orgChart1"/>
    <dgm:cxn modelId="{D48E5240-D2A7-4DE6-9D11-0A952291FF56}" type="presParOf" srcId="{C60B5589-507E-4ECF-AFBD-A32ECB48F027}" destId="{5FD6B2BE-3618-486B-ACC4-B1E51D583D55}" srcOrd="1" destOrd="0" presId="urn:microsoft.com/office/officeart/2005/8/layout/orgChart1"/>
    <dgm:cxn modelId="{7438E62E-14DA-48F1-9B79-FA4BDC05D34F}" type="presParOf" srcId="{C60B5589-507E-4ECF-AFBD-A32ECB48F027}" destId="{0743C935-776B-4558-A1D0-1469D0385D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28569-5097-437E-B252-87B29E4FB0C8}">
      <dsp:nvSpPr>
        <dsp:cNvPr id="0" name=""/>
        <dsp:cNvSpPr/>
      </dsp:nvSpPr>
      <dsp:spPr>
        <a:xfrm>
          <a:off x="1773" y="2619322"/>
          <a:ext cx="822533" cy="411266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shade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Pycharm</a:t>
          </a:r>
        </a:p>
      </dsp:txBody>
      <dsp:txXfrm>
        <a:off x="1773" y="2619322"/>
        <a:ext cx="822533" cy="411266"/>
      </dsp:txXfrm>
    </dsp:sp>
    <dsp:sp modelId="{9B4BAE7A-3749-4BAC-B35C-C458DB542C71}">
      <dsp:nvSpPr>
        <dsp:cNvPr id="0" name=""/>
        <dsp:cNvSpPr/>
      </dsp:nvSpPr>
      <dsp:spPr>
        <a:xfrm>
          <a:off x="997039" y="2619322"/>
          <a:ext cx="822533" cy="411266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shade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R Studio</a:t>
          </a:r>
        </a:p>
      </dsp:txBody>
      <dsp:txXfrm>
        <a:off x="997039" y="2619322"/>
        <a:ext cx="822533" cy="411266"/>
      </dsp:txXfrm>
    </dsp:sp>
    <dsp:sp modelId="{2CF9C4D2-44F8-4829-90A8-636268D99AA6}">
      <dsp:nvSpPr>
        <dsp:cNvPr id="0" name=""/>
        <dsp:cNvSpPr/>
      </dsp:nvSpPr>
      <dsp:spPr>
        <a:xfrm>
          <a:off x="1992305" y="2619322"/>
          <a:ext cx="822533" cy="411266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shade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Python</a:t>
          </a:r>
        </a:p>
      </dsp:txBody>
      <dsp:txXfrm>
        <a:off x="1992305" y="2619322"/>
        <a:ext cx="822533" cy="411266"/>
      </dsp:txXfrm>
    </dsp:sp>
    <dsp:sp modelId="{B6729AAE-4344-4FB6-A917-8779E57244BD}">
      <dsp:nvSpPr>
        <dsp:cNvPr id="0" name=""/>
        <dsp:cNvSpPr/>
      </dsp:nvSpPr>
      <dsp:spPr>
        <a:xfrm>
          <a:off x="2987570" y="2619322"/>
          <a:ext cx="822533" cy="411266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shade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R</a:t>
          </a:r>
        </a:p>
      </dsp:txBody>
      <dsp:txXfrm>
        <a:off x="2987570" y="2619322"/>
        <a:ext cx="822533" cy="411266"/>
      </dsp:txXfrm>
    </dsp:sp>
    <dsp:sp modelId="{FAA651CB-CB08-4AC4-8E59-A87AD42EADB0}">
      <dsp:nvSpPr>
        <dsp:cNvPr id="0" name=""/>
        <dsp:cNvSpPr/>
      </dsp:nvSpPr>
      <dsp:spPr>
        <a:xfrm>
          <a:off x="3982836" y="2619322"/>
          <a:ext cx="822533" cy="411266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shade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HTML5</a:t>
          </a:r>
        </a:p>
      </dsp:txBody>
      <dsp:txXfrm>
        <a:off x="3982836" y="2619322"/>
        <a:ext cx="822533" cy="411266"/>
      </dsp:txXfrm>
    </dsp:sp>
    <dsp:sp modelId="{4876C791-EF00-4AAF-90E2-4128FC3F4EF2}">
      <dsp:nvSpPr>
        <dsp:cNvPr id="0" name=""/>
        <dsp:cNvSpPr/>
      </dsp:nvSpPr>
      <dsp:spPr>
        <a:xfrm>
          <a:off x="4978102" y="2619322"/>
          <a:ext cx="822533" cy="411266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shade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JavaScript</a:t>
          </a:r>
        </a:p>
      </dsp:txBody>
      <dsp:txXfrm>
        <a:off x="4978102" y="2619322"/>
        <a:ext cx="822533" cy="411266"/>
      </dsp:txXfrm>
    </dsp:sp>
    <dsp:sp modelId="{59DFCD38-BE8C-4CC1-884B-65991E29801A}">
      <dsp:nvSpPr>
        <dsp:cNvPr id="0" name=""/>
        <dsp:cNvSpPr/>
      </dsp:nvSpPr>
      <dsp:spPr>
        <a:xfrm>
          <a:off x="5973367" y="2619322"/>
          <a:ext cx="822533" cy="411266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shade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Twitter API</a:t>
          </a:r>
        </a:p>
      </dsp:txBody>
      <dsp:txXfrm>
        <a:off x="5973367" y="2619322"/>
        <a:ext cx="822533" cy="411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8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1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8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2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C607D5-C17E-4973-AC77-3E4E5CC1DEC5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CBCFED-D01D-47EC-B8DF-521D2FD33B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C6E698C-8155-4B8B-BDC9-B7299772B5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A549DE7-671D-4575-AF43-858FD99981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22D9B36-9BE7-472B-8808-7E0D68107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9525C9A-1972-4836-BA7A-706C946EF4D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7400"/>
              <a:t>Hack-a-</a:t>
            </a:r>
            <a:r>
              <a:rPr lang="en-US" sz="7400" err="1"/>
              <a:t>Roo</a:t>
            </a:r>
            <a:r>
              <a:rPr lang="en-US" sz="7400"/>
              <a:t> Spring 2018</a:t>
            </a:r>
            <a:br>
              <a:rPr lang="en-US" sz="7400"/>
            </a:br>
            <a:r>
              <a:rPr lang="en-US" sz="7400"/>
              <a:t/>
            </a:r>
            <a:br>
              <a:rPr lang="en-US" sz="7400"/>
            </a:br>
            <a:r>
              <a:rPr lang="en-US" sz="7400"/>
              <a:t>Opioid Overdose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By </a:t>
            </a:r>
          </a:p>
          <a:p>
            <a:r>
              <a:rPr lang="en-US" dirty="0"/>
              <a:t>Team: </a:t>
            </a:r>
            <a:r>
              <a:rPr lang="en-US" dirty="0" err="1"/>
              <a:t>DeepGeeks</a:t>
            </a:r>
            <a:endParaRPr lang="en-US" dirty="0"/>
          </a:p>
          <a:p>
            <a:r>
              <a:rPr lang="en-US" dirty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1301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ECF0FC6-D57B-48B6-9036-F4FFD91A4B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7A211C-5863-4303-AC3D-AEBFDF6D6A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7519CD-2FFF-42E3-BB0C-FEAA828BA5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US" dirty="0"/>
              <a:t>Opioid Overdose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Random Forest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Twitter Analysis of Opioid overdose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8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xmlns="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Implementation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F6398006-B6A9-4059-883F-67491BCE5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76523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35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EF346B-8DAE-4DC0-A279-35A134F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495550"/>
            <a:ext cx="6798082" cy="3114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C11CF-0583-4238-8135-7D36C8E4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E41274-1350-4274-B24D-11E59DC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Predicting Death Numbers in State per Year </a:t>
            </a:r>
          </a:p>
          <a:p>
            <a:r>
              <a:rPr lang="en-US" sz="1500">
                <a:solidFill>
                  <a:srgbClr val="FFFFFF"/>
                </a:solidFill>
              </a:rPr>
              <a:t>Multiple Linear Regression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2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3EE84211-40BA-43B3-A766-7EB3922E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553747"/>
            <a:ext cx="6798082" cy="175050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36D4227B-333E-4309-9AFE-C325FF49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6583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29928C-DD21-4960-A3A3-91E4FDE7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016813B-9EE9-408E-8668-A4142090A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863" y="2419350"/>
            <a:ext cx="6831012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926541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50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Hack-a-Roo Spring 2018  Opioid Overdose</vt:lpstr>
      <vt:lpstr>Overview</vt:lpstr>
      <vt:lpstr>Implementation</vt:lpstr>
      <vt:lpstr>Model Selection</vt:lpstr>
      <vt:lpstr>PowerPoint Presentation</vt:lpstr>
      <vt:lpstr>Decision Tree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Hack-a-Roo Spring 2018  Opioid Overdose</dc:title>
  <dc:creator>Maham</dc:creator>
  <cp:lastModifiedBy>Maham</cp:lastModifiedBy>
  <cp:revision>6</cp:revision>
  <dcterms:created xsi:type="dcterms:W3CDTF">2018-04-16T01:41:02Z</dcterms:created>
  <dcterms:modified xsi:type="dcterms:W3CDTF">2018-04-16T04:55:56Z</dcterms:modified>
</cp:coreProperties>
</file>