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257" r:id="rId3"/>
    <p:sldId id="258" r:id="rId4"/>
    <p:sldId id="300" r:id="rId5"/>
    <p:sldId id="260" r:id="rId6"/>
    <p:sldId id="301" r:id="rId7"/>
    <p:sldId id="268" r:id="rId8"/>
    <p:sldId id="303" r:id="rId9"/>
    <p:sldId id="304" r:id="rId10"/>
    <p:sldId id="305" r:id="rId11"/>
    <p:sldId id="276" r:id="rId12"/>
    <p:sldId id="280" r:id="rId13"/>
    <p:sldId id="282" r:id="rId14"/>
    <p:sldId id="302" r:id="rId15"/>
    <p:sldId id="306" r:id="rId16"/>
    <p:sldId id="307" r:id="rId17"/>
    <p:sldId id="308" r:id="rId18"/>
    <p:sldId id="309" r:id="rId19"/>
    <p:sldId id="299" r:id="rId20"/>
  </p:sldIdLst>
  <p:sldSz cx="9144000" cy="5143500" type="screen16x9"/>
  <p:notesSz cx="6858000" cy="9144000"/>
  <p:embeddedFontLst>
    <p:embeddedFont>
      <p:font typeface="Bitter" panose="020B0604020202020204" charset="0"/>
      <p:regular r:id="rId22"/>
      <p:bold r:id="rId23"/>
      <p:italic r:id="rId24"/>
      <p:boldItalic r:id="rId25"/>
    </p:embeddedFont>
    <p:embeddedFont>
      <p:font typeface="Bitter Medium" panose="020B0604020202020204" charset="0"/>
      <p:regular r:id="rId26"/>
      <p:bold r:id="rId27"/>
      <p:italic r:id="rId28"/>
      <p:boldItalic r:id="rId29"/>
    </p:embeddedFont>
    <p:embeddedFont>
      <p:font typeface="Josefin Sans SemiBold" pitchFamily="2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37" autoAdjust="0"/>
    <p:restoredTop sz="94654"/>
  </p:normalViewPr>
  <p:slideViewPr>
    <p:cSldViewPr snapToGrid="0" snapToObjects="1">
      <p:cViewPr varScale="1">
        <p:scale>
          <a:sx n="94" d="100"/>
          <a:sy n="94" d="100"/>
        </p:scale>
        <p:origin x="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44dad15d3_2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44dad15d3_2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8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44dad15d3_2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44dad15d3_2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110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8be45b8aa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8be45b8aa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44dad15d3_2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44dad15d3_2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d55bf6b030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d55bf6b030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d55bf6b03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d55bf6b03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d55bf6b030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d55bf6b030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944dad15d3_2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944dad15d3_2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d55bf6b03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d55bf6b03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d55bf6b03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d55bf6b03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6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9" y="-59048"/>
            <a:ext cx="2180625" cy="2374094"/>
            <a:chOff x="1983200" y="1058325"/>
            <a:chExt cx="1555700" cy="1693725"/>
          </a:xfrm>
        </p:grpSpPr>
        <p:sp>
          <p:nvSpPr>
            <p:cNvPr id="13" name="Google Shape;13;p2"/>
            <p:cNvSpPr/>
            <p:nvPr/>
          </p:nvSpPr>
          <p:spPr>
            <a:xfrm>
              <a:off x="1983200" y="1058325"/>
              <a:ext cx="1555700" cy="1693725"/>
            </a:xfrm>
            <a:custGeom>
              <a:avLst/>
              <a:gdLst/>
              <a:ahLst/>
              <a:cxnLst/>
              <a:rect l="l" t="t" r="r" b="b"/>
              <a:pathLst>
                <a:path w="62228" h="67749" fill="none" extrusionOk="0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solidFill>
              <a:schemeClr val="accent5"/>
            </a:solidFill>
            <a:ln w="6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123150" y="1058325"/>
              <a:ext cx="1303700" cy="1526850"/>
            </a:xfrm>
            <a:custGeom>
              <a:avLst/>
              <a:gdLst/>
              <a:ahLst/>
              <a:cxnLst/>
              <a:rect l="l" t="t" r="r" b="b"/>
              <a:pathLst>
                <a:path w="52148" h="61074" fill="none" extrusionOk="0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solidFill>
              <a:schemeClr val="accent5"/>
            </a:solidFill>
            <a:ln w="1860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299325" y="1058325"/>
              <a:ext cx="1008600" cy="1261125"/>
            </a:xfrm>
            <a:custGeom>
              <a:avLst/>
              <a:gdLst/>
              <a:ahLst/>
              <a:cxnLst/>
              <a:rect l="l" t="t" r="r" b="b"/>
              <a:pathLst>
                <a:path w="40344" h="50445" fill="none" extrusionOk="0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solidFill>
              <a:schemeClr val="accent5"/>
            </a:solidFill>
            <a:ln w="18600" cap="flat" cmpd="sng">
              <a:solidFill>
                <a:schemeClr val="accent3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25875" y="1058325"/>
              <a:ext cx="322025" cy="154175"/>
            </a:xfrm>
            <a:custGeom>
              <a:avLst/>
              <a:gdLst/>
              <a:ahLst/>
              <a:cxnLst/>
              <a:rect l="l" t="t" r="r" b="b"/>
              <a:pathLst>
                <a:path w="12881" h="6167" fill="none" extrusionOk="0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solidFill>
              <a:schemeClr val="accent5"/>
            </a:solidFill>
            <a:ln w="6350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>
            <a:off x="1190745" y="2705873"/>
            <a:ext cx="1481450" cy="3451592"/>
            <a:chOff x="2999600" y="2891975"/>
            <a:chExt cx="756575" cy="1762725"/>
          </a:xfrm>
        </p:grpSpPr>
        <p:sp>
          <p:nvSpPr>
            <p:cNvPr id="18" name="Google Shape;18;p2"/>
            <p:cNvSpPr/>
            <p:nvPr/>
          </p:nvSpPr>
          <p:spPr>
            <a:xfrm>
              <a:off x="2999600" y="2891975"/>
              <a:ext cx="756575" cy="1762725"/>
            </a:xfrm>
            <a:custGeom>
              <a:avLst/>
              <a:gdLst/>
              <a:ahLst/>
              <a:cxnLst/>
              <a:rect l="l" t="t" r="r" b="b"/>
              <a:pathLst>
                <a:path w="30263" h="70509" fill="none" extrusionOk="0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w="6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87025" y="3201750"/>
              <a:ext cx="569150" cy="1289975"/>
            </a:xfrm>
            <a:custGeom>
              <a:avLst/>
              <a:gdLst/>
              <a:ahLst/>
              <a:cxnLst/>
              <a:rect l="l" t="t" r="r" b="b"/>
              <a:pathLst>
                <a:path w="22766" h="51599" fill="none" extrusionOk="0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w="1860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629900" y="3617700"/>
              <a:ext cx="126275" cy="668000"/>
            </a:xfrm>
            <a:custGeom>
              <a:avLst/>
              <a:gdLst/>
              <a:ahLst/>
              <a:cxnLst/>
              <a:rect l="l" t="t" r="r" b="b"/>
              <a:pathLst>
                <a:path w="5051" h="26720" fill="none" extrusionOk="0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w="12225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37250" y="3329950"/>
              <a:ext cx="282900" cy="145850"/>
            </a:xfrm>
            <a:custGeom>
              <a:avLst/>
              <a:gdLst/>
              <a:ahLst/>
              <a:cxnLst/>
              <a:rect l="l" t="t" r="r" b="b"/>
              <a:pathLst>
                <a:path w="11316" h="5834" fill="none" extrusionOk="0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 rot="10800000">
            <a:off x="6963420" y="-59062"/>
            <a:ext cx="2180567" cy="5444011"/>
            <a:chOff x="6137900" y="1385225"/>
            <a:chExt cx="1232725" cy="3077625"/>
          </a:xfrm>
        </p:grpSpPr>
        <p:sp>
          <p:nvSpPr>
            <p:cNvPr id="23" name="Google Shape;23;p2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rgbClr val="3C42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4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10">
          <p15:clr>
            <a:srgbClr val="FA7B17"/>
          </p15:clr>
        </p15:guide>
        <p15:guide id="2" pos="2880">
          <p15:clr>
            <a:srgbClr val="FA7B17"/>
          </p15:clr>
        </p15:guide>
        <p15:guide id="3" orient="horz" pos="162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4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806170" y="1641932"/>
            <a:ext cx="2583600" cy="4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title" idx="2" hasCustomPrompt="1"/>
          </p:nvPr>
        </p:nvSpPr>
        <p:spPr>
          <a:xfrm>
            <a:off x="806170" y="1215750"/>
            <a:ext cx="916800" cy="5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6" name="Google Shape;156;p14"/>
          <p:cNvSpPr txBox="1">
            <a:spLocks noGrp="1"/>
          </p:cNvSpPr>
          <p:nvPr>
            <p:ph type="title" idx="3"/>
          </p:nvPr>
        </p:nvSpPr>
        <p:spPr>
          <a:xfrm>
            <a:off x="806170" y="1953746"/>
            <a:ext cx="2583600" cy="4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title" idx="4"/>
          </p:nvPr>
        </p:nvSpPr>
        <p:spPr>
          <a:xfrm>
            <a:off x="5781801" y="1652339"/>
            <a:ext cx="2583600" cy="4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title" idx="5" hasCustomPrompt="1"/>
          </p:nvPr>
        </p:nvSpPr>
        <p:spPr>
          <a:xfrm>
            <a:off x="5781801" y="1227275"/>
            <a:ext cx="916800" cy="5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9" name="Google Shape;159;p14"/>
          <p:cNvSpPr txBox="1">
            <a:spLocks noGrp="1"/>
          </p:cNvSpPr>
          <p:nvPr>
            <p:ph type="title" idx="6"/>
          </p:nvPr>
        </p:nvSpPr>
        <p:spPr>
          <a:xfrm>
            <a:off x="5781801" y="1954984"/>
            <a:ext cx="2583600" cy="4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title" idx="7"/>
          </p:nvPr>
        </p:nvSpPr>
        <p:spPr>
          <a:xfrm>
            <a:off x="806170" y="3169688"/>
            <a:ext cx="2436900" cy="4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title" idx="8" hasCustomPrompt="1"/>
          </p:nvPr>
        </p:nvSpPr>
        <p:spPr>
          <a:xfrm>
            <a:off x="806170" y="2770400"/>
            <a:ext cx="916800" cy="5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14"/>
          <p:cNvSpPr txBox="1">
            <a:spLocks noGrp="1"/>
          </p:cNvSpPr>
          <p:nvPr>
            <p:ph type="title" idx="9"/>
          </p:nvPr>
        </p:nvSpPr>
        <p:spPr>
          <a:xfrm>
            <a:off x="806170" y="3494118"/>
            <a:ext cx="2583600" cy="4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title" idx="13"/>
          </p:nvPr>
        </p:nvSpPr>
        <p:spPr>
          <a:xfrm>
            <a:off x="5781801" y="3169688"/>
            <a:ext cx="2583600" cy="4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title" idx="14" hasCustomPrompt="1"/>
          </p:nvPr>
        </p:nvSpPr>
        <p:spPr>
          <a:xfrm>
            <a:off x="5781801" y="2771350"/>
            <a:ext cx="916800" cy="5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5" name="Google Shape;165;p14"/>
          <p:cNvSpPr txBox="1">
            <a:spLocks noGrp="1"/>
          </p:cNvSpPr>
          <p:nvPr>
            <p:ph type="title" idx="15"/>
          </p:nvPr>
        </p:nvSpPr>
        <p:spPr>
          <a:xfrm>
            <a:off x="5781801" y="3494118"/>
            <a:ext cx="2583600" cy="4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66" name="Google Shape;166;p14"/>
          <p:cNvGrpSpPr/>
          <p:nvPr/>
        </p:nvGrpSpPr>
        <p:grpSpPr>
          <a:xfrm rot="5197214">
            <a:off x="2857385" y="-3967338"/>
            <a:ext cx="3429242" cy="9292124"/>
            <a:chOff x="6137900" y="1385225"/>
            <a:chExt cx="1232725" cy="3077625"/>
          </a:xfrm>
        </p:grpSpPr>
        <p:sp>
          <p:nvSpPr>
            <p:cNvPr id="167" name="Google Shape;167;p14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rgbClr val="3C42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4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14"/>
          <p:cNvGrpSpPr/>
          <p:nvPr/>
        </p:nvGrpSpPr>
        <p:grpSpPr>
          <a:xfrm rot="-5400000">
            <a:off x="2542953" y="235497"/>
            <a:ext cx="3429194" cy="9292273"/>
            <a:chOff x="6137900" y="1385225"/>
            <a:chExt cx="1232725" cy="3077625"/>
          </a:xfrm>
        </p:grpSpPr>
        <p:sp>
          <p:nvSpPr>
            <p:cNvPr id="172" name="Google Shape;172;p14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rgbClr val="3C42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4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6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622025" y="1454850"/>
            <a:ext cx="2881500" cy="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title" idx="2"/>
          </p:nvPr>
        </p:nvSpPr>
        <p:spPr>
          <a:xfrm>
            <a:off x="5628700" y="1467725"/>
            <a:ext cx="28008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title" idx="3"/>
          </p:nvPr>
        </p:nvSpPr>
        <p:spPr>
          <a:xfrm>
            <a:off x="622025" y="3011925"/>
            <a:ext cx="28674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title" idx="4"/>
          </p:nvPr>
        </p:nvSpPr>
        <p:spPr>
          <a:xfrm>
            <a:off x="5624350" y="3014675"/>
            <a:ext cx="28815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1"/>
          </p:nvPr>
        </p:nvSpPr>
        <p:spPr>
          <a:xfrm>
            <a:off x="634425" y="1885925"/>
            <a:ext cx="28815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5"/>
          </p:nvPr>
        </p:nvSpPr>
        <p:spPr>
          <a:xfrm>
            <a:off x="5628700" y="1881950"/>
            <a:ext cx="2800800" cy="11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subTitle" idx="6"/>
          </p:nvPr>
        </p:nvSpPr>
        <p:spPr>
          <a:xfrm>
            <a:off x="5624349" y="3426068"/>
            <a:ext cx="2867400" cy="1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subTitle" idx="7"/>
          </p:nvPr>
        </p:nvSpPr>
        <p:spPr>
          <a:xfrm>
            <a:off x="634425" y="3418725"/>
            <a:ext cx="2881500" cy="1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title" idx="8"/>
          </p:nvPr>
        </p:nvSpPr>
        <p:spPr>
          <a:xfrm>
            <a:off x="703800" y="344887"/>
            <a:ext cx="7715100" cy="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grpSp>
        <p:nvGrpSpPr>
          <p:cNvPr id="191" name="Google Shape;191;p16"/>
          <p:cNvGrpSpPr/>
          <p:nvPr/>
        </p:nvGrpSpPr>
        <p:grpSpPr>
          <a:xfrm rot="-1357618">
            <a:off x="7801012" y="-1221005"/>
            <a:ext cx="1595233" cy="3716855"/>
            <a:chOff x="2999600" y="2891975"/>
            <a:chExt cx="756575" cy="1762725"/>
          </a:xfrm>
        </p:grpSpPr>
        <p:sp>
          <p:nvSpPr>
            <p:cNvPr id="192" name="Google Shape;192;p16"/>
            <p:cNvSpPr/>
            <p:nvPr/>
          </p:nvSpPr>
          <p:spPr>
            <a:xfrm>
              <a:off x="2999600" y="2891975"/>
              <a:ext cx="756575" cy="1762725"/>
            </a:xfrm>
            <a:custGeom>
              <a:avLst/>
              <a:gdLst/>
              <a:ahLst/>
              <a:cxnLst/>
              <a:rect l="l" t="t" r="r" b="b"/>
              <a:pathLst>
                <a:path w="30263" h="70509" fill="none" extrusionOk="0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187025" y="3201750"/>
              <a:ext cx="569150" cy="1289975"/>
            </a:xfrm>
            <a:custGeom>
              <a:avLst/>
              <a:gdLst/>
              <a:ahLst/>
              <a:cxnLst/>
              <a:rect l="l" t="t" r="r" b="b"/>
              <a:pathLst>
                <a:path w="22766" h="51599" fill="none" extrusionOk="0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629900" y="3617700"/>
              <a:ext cx="126275" cy="668000"/>
            </a:xfrm>
            <a:custGeom>
              <a:avLst/>
              <a:gdLst/>
              <a:ahLst/>
              <a:cxnLst/>
              <a:rect l="l" t="t" r="r" b="b"/>
              <a:pathLst>
                <a:path w="5051" h="26720" fill="none" extrusionOk="0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3337250" y="3329950"/>
              <a:ext cx="282900" cy="145850"/>
            </a:xfrm>
            <a:custGeom>
              <a:avLst/>
              <a:gdLst/>
              <a:ahLst/>
              <a:cxnLst/>
              <a:rect l="l" t="t" r="r" b="b"/>
              <a:pathLst>
                <a:path w="11316" h="5834" fill="none" extrusionOk="0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6"/>
          <p:cNvGrpSpPr/>
          <p:nvPr/>
        </p:nvGrpSpPr>
        <p:grpSpPr>
          <a:xfrm rot="5400000">
            <a:off x="3930551" y="3488291"/>
            <a:ext cx="879670" cy="2482798"/>
            <a:chOff x="2999600" y="2891975"/>
            <a:chExt cx="756575" cy="1762725"/>
          </a:xfrm>
        </p:grpSpPr>
        <p:sp>
          <p:nvSpPr>
            <p:cNvPr id="197" name="Google Shape;197;p16"/>
            <p:cNvSpPr/>
            <p:nvPr/>
          </p:nvSpPr>
          <p:spPr>
            <a:xfrm>
              <a:off x="2999600" y="2891975"/>
              <a:ext cx="756575" cy="1762725"/>
            </a:xfrm>
            <a:custGeom>
              <a:avLst/>
              <a:gdLst/>
              <a:ahLst/>
              <a:cxnLst/>
              <a:rect l="l" t="t" r="r" b="b"/>
              <a:pathLst>
                <a:path w="30263" h="70509" fill="none" extrusionOk="0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3187025" y="3201750"/>
              <a:ext cx="569150" cy="1289975"/>
            </a:xfrm>
            <a:custGeom>
              <a:avLst/>
              <a:gdLst/>
              <a:ahLst/>
              <a:cxnLst/>
              <a:rect l="l" t="t" r="r" b="b"/>
              <a:pathLst>
                <a:path w="22766" h="51599" fill="none" extrusionOk="0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629900" y="3617700"/>
              <a:ext cx="126275" cy="668000"/>
            </a:xfrm>
            <a:custGeom>
              <a:avLst/>
              <a:gdLst/>
              <a:ahLst/>
              <a:cxnLst/>
              <a:rect l="l" t="t" r="r" b="b"/>
              <a:pathLst>
                <a:path w="5051" h="26720" fill="none" extrusionOk="0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337250" y="3329950"/>
              <a:ext cx="282900" cy="145850"/>
            </a:xfrm>
            <a:custGeom>
              <a:avLst/>
              <a:gdLst/>
              <a:ahLst/>
              <a:cxnLst/>
              <a:rect l="l" t="t" r="r" b="b"/>
              <a:pathLst>
                <a:path w="11316" h="5834" fill="none" extrusionOk="0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16"/>
          <p:cNvGrpSpPr/>
          <p:nvPr/>
        </p:nvGrpSpPr>
        <p:grpSpPr>
          <a:xfrm rot="7439807">
            <a:off x="104312" y="-450776"/>
            <a:ext cx="1404883" cy="1977886"/>
            <a:chOff x="4369825" y="1136125"/>
            <a:chExt cx="1405000" cy="1978050"/>
          </a:xfrm>
        </p:grpSpPr>
        <p:sp>
          <p:nvSpPr>
            <p:cNvPr id="202" name="Google Shape;202;p16"/>
            <p:cNvSpPr/>
            <p:nvPr/>
          </p:nvSpPr>
          <p:spPr>
            <a:xfrm>
              <a:off x="4369825" y="1136125"/>
              <a:ext cx="1405000" cy="1748525"/>
            </a:xfrm>
            <a:custGeom>
              <a:avLst/>
              <a:gdLst/>
              <a:ahLst/>
              <a:cxnLst/>
              <a:rect l="l" t="t" r="r" b="b"/>
              <a:pathLst>
                <a:path w="56200" h="69941" fill="none" extrusionOk="0">
                  <a:moveTo>
                    <a:pt x="52950" y="69941"/>
                  </a:moveTo>
                  <a:cubicBezTo>
                    <a:pt x="53772" y="66731"/>
                    <a:pt x="54692" y="63560"/>
                    <a:pt x="55396" y="60310"/>
                  </a:cubicBezTo>
                  <a:cubicBezTo>
                    <a:pt x="55984" y="57766"/>
                    <a:pt x="56199" y="55143"/>
                    <a:pt x="56023" y="52539"/>
                  </a:cubicBezTo>
                  <a:cubicBezTo>
                    <a:pt x="55808" y="49583"/>
                    <a:pt x="55083" y="46686"/>
                    <a:pt x="53870" y="44005"/>
                  </a:cubicBezTo>
                  <a:cubicBezTo>
                    <a:pt x="52362" y="40755"/>
                    <a:pt x="50757" y="37565"/>
                    <a:pt x="49191" y="34354"/>
                  </a:cubicBezTo>
                  <a:cubicBezTo>
                    <a:pt x="47351" y="30616"/>
                    <a:pt x="46001" y="26701"/>
                    <a:pt x="44787" y="22727"/>
                  </a:cubicBezTo>
                  <a:cubicBezTo>
                    <a:pt x="43671" y="19106"/>
                    <a:pt x="42732" y="15426"/>
                    <a:pt x="41166" y="11941"/>
                  </a:cubicBezTo>
                  <a:cubicBezTo>
                    <a:pt x="39502" y="8203"/>
                    <a:pt x="37035" y="5129"/>
                    <a:pt x="33395" y="3074"/>
                  </a:cubicBezTo>
                  <a:cubicBezTo>
                    <a:pt x="31124" y="1821"/>
                    <a:pt x="28638" y="960"/>
                    <a:pt x="26074" y="549"/>
                  </a:cubicBezTo>
                  <a:cubicBezTo>
                    <a:pt x="24097" y="158"/>
                    <a:pt x="22080" y="1"/>
                    <a:pt x="20064" y="79"/>
                  </a:cubicBezTo>
                  <a:cubicBezTo>
                    <a:pt x="15034" y="373"/>
                    <a:pt x="10277" y="1508"/>
                    <a:pt x="6108" y="4542"/>
                  </a:cubicBezTo>
                  <a:cubicBezTo>
                    <a:pt x="2917" y="6813"/>
                    <a:pt x="803" y="10297"/>
                    <a:pt x="274" y="14173"/>
                  </a:cubicBezTo>
                  <a:cubicBezTo>
                    <a:pt x="0" y="16091"/>
                    <a:pt x="98" y="18010"/>
                    <a:pt x="372" y="19967"/>
                  </a:cubicBezTo>
                  <a:cubicBezTo>
                    <a:pt x="764" y="22962"/>
                    <a:pt x="1645" y="25781"/>
                    <a:pt x="2721" y="28580"/>
                  </a:cubicBezTo>
                  <a:cubicBezTo>
                    <a:pt x="3974" y="31712"/>
                    <a:pt x="5423" y="34785"/>
                    <a:pt x="7028" y="37741"/>
                  </a:cubicBezTo>
                  <a:cubicBezTo>
                    <a:pt x="9142" y="41714"/>
                    <a:pt x="11236" y="45688"/>
                    <a:pt x="12332" y="50073"/>
                  </a:cubicBezTo>
                  <a:cubicBezTo>
                    <a:pt x="13115" y="53263"/>
                    <a:pt x="13096" y="56493"/>
                    <a:pt x="11549" y="59449"/>
                  </a:cubicBezTo>
                  <a:cubicBezTo>
                    <a:pt x="10551" y="61367"/>
                    <a:pt x="9200" y="63090"/>
                    <a:pt x="7948" y="64852"/>
                  </a:cubicBezTo>
                  <a:cubicBezTo>
                    <a:pt x="6695" y="66613"/>
                    <a:pt x="5383" y="68257"/>
                    <a:pt x="4111" y="69941"/>
                  </a:cubicBezTo>
                </a:path>
              </a:pathLst>
            </a:custGeom>
            <a:noFill/>
            <a:ln w="18600" cap="flat" cmpd="sng">
              <a:solidFill>
                <a:schemeClr val="accent3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4620375" y="1407725"/>
              <a:ext cx="600475" cy="693950"/>
            </a:xfrm>
            <a:custGeom>
              <a:avLst/>
              <a:gdLst/>
              <a:ahLst/>
              <a:cxnLst/>
              <a:rect l="l" t="t" r="r" b="b"/>
              <a:pathLst>
                <a:path w="24019" h="27758" fill="none" extrusionOk="0">
                  <a:moveTo>
                    <a:pt x="8339" y="1"/>
                  </a:moveTo>
                  <a:cubicBezTo>
                    <a:pt x="7458" y="236"/>
                    <a:pt x="6558" y="373"/>
                    <a:pt x="5736" y="706"/>
                  </a:cubicBezTo>
                  <a:cubicBezTo>
                    <a:pt x="2663" y="1978"/>
                    <a:pt x="881" y="4229"/>
                    <a:pt x="392" y="7537"/>
                  </a:cubicBezTo>
                  <a:cubicBezTo>
                    <a:pt x="1" y="10258"/>
                    <a:pt x="588" y="12783"/>
                    <a:pt x="1625" y="15249"/>
                  </a:cubicBezTo>
                  <a:cubicBezTo>
                    <a:pt x="2800" y="17931"/>
                    <a:pt x="4483" y="20358"/>
                    <a:pt x="6578" y="22394"/>
                  </a:cubicBezTo>
                  <a:cubicBezTo>
                    <a:pt x="8594" y="24352"/>
                    <a:pt x="10845" y="26015"/>
                    <a:pt x="13585" y="26896"/>
                  </a:cubicBezTo>
                  <a:cubicBezTo>
                    <a:pt x="15288" y="27444"/>
                    <a:pt x="17011" y="27758"/>
                    <a:pt x="18831" y="27288"/>
                  </a:cubicBezTo>
                  <a:cubicBezTo>
                    <a:pt x="20828" y="26779"/>
                    <a:pt x="22159" y="25546"/>
                    <a:pt x="22962" y="23725"/>
                  </a:cubicBezTo>
                  <a:cubicBezTo>
                    <a:pt x="23666" y="22120"/>
                    <a:pt x="24019" y="20378"/>
                    <a:pt x="23940" y="18636"/>
                  </a:cubicBezTo>
                  <a:cubicBezTo>
                    <a:pt x="23764" y="14271"/>
                    <a:pt x="22825" y="10062"/>
                    <a:pt x="20417" y="6323"/>
                  </a:cubicBezTo>
                  <a:cubicBezTo>
                    <a:pt x="18362" y="3152"/>
                    <a:pt x="15562" y="921"/>
                    <a:pt x="11726" y="255"/>
                  </a:cubicBezTo>
                  <a:cubicBezTo>
                    <a:pt x="10630" y="60"/>
                    <a:pt x="9514" y="79"/>
                    <a:pt x="8418" y="1"/>
                  </a:cubicBezTo>
                </a:path>
              </a:pathLst>
            </a:custGeom>
            <a:noFill/>
            <a:ln w="12225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4485800" y="1264850"/>
              <a:ext cx="967500" cy="1169600"/>
            </a:xfrm>
            <a:custGeom>
              <a:avLst/>
              <a:gdLst/>
              <a:ahLst/>
              <a:cxnLst/>
              <a:rect l="l" t="t" r="r" b="b"/>
              <a:pathLst>
                <a:path w="38700" h="46784" fill="none" extrusionOk="0">
                  <a:moveTo>
                    <a:pt x="14036" y="20"/>
                  </a:moveTo>
                  <a:cubicBezTo>
                    <a:pt x="13076" y="176"/>
                    <a:pt x="12117" y="274"/>
                    <a:pt x="11178" y="489"/>
                  </a:cubicBezTo>
                  <a:cubicBezTo>
                    <a:pt x="6382" y="1527"/>
                    <a:pt x="2800" y="4091"/>
                    <a:pt x="1038" y="8809"/>
                  </a:cubicBezTo>
                  <a:cubicBezTo>
                    <a:pt x="686" y="9866"/>
                    <a:pt x="470" y="10981"/>
                    <a:pt x="412" y="12097"/>
                  </a:cubicBezTo>
                  <a:cubicBezTo>
                    <a:pt x="1" y="16932"/>
                    <a:pt x="1586" y="21258"/>
                    <a:pt x="3778" y="25427"/>
                  </a:cubicBezTo>
                  <a:cubicBezTo>
                    <a:pt x="5501" y="28657"/>
                    <a:pt x="7576" y="31672"/>
                    <a:pt x="9964" y="34432"/>
                  </a:cubicBezTo>
                  <a:cubicBezTo>
                    <a:pt x="11354" y="36056"/>
                    <a:pt x="12822" y="37642"/>
                    <a:pt x="14349" y="39130"/>
                  </a:cubicBezTo>
                  <a:cubicBezTo>
                    <a:pt x="17383" y="42066"/>
                    <a:pt x="20847" y="44356"/>
                    <a:pt x="24899" y="45609"/>
                  </a:cubicBezTo>
                  <a:cubicBezTo>
                    <a:pt x="27327" y="46353"/>
                    <a:pt x="29832" y="46783"/>
                    <a:pt x="32357" y="46509"/>
                  </a:cubicBezTo>
                  <a:cubicBezTo>
                    <a:pt x="35607" y="46176"/>
                    <a:pt x="37995" y="44258"/>
                    <a:pt x="38465" y="40617"/>
                  </a:cubicBezTo>
                  <a:cubicBezTo>
                    <a:pt x="38700" y="38699"/>
                    <a:pt x="38406" y="36859"/>
                    <a:pt x="38151" y="34980"/>
                  </a:cubicBezTo>
                  <a:cubicBezTo>
                    <a:pt x="37427" y="29871"/>
                    <a:pt x="36174" y="24879"/>
                    <a:pt x="34882" y="19888"/>
                  </a:cubicBezTo>
                  <a:cubicBezTo>
                    <a:pt x="33806" y="15738"/>
                    <a:pt x="32494" y="11667"/>
                    <a:pt x="30067" y="8006"/>
                  </a:cubicBezTo>
                  <a:cubicBezTo>
                    <a:pt x="27894" y="4678"/>
                    <a:pt x="24645" y="2192"/>
                    <a:pt x="20887" y="959"/>
                  </a:cubicBezTo>
                  <a:cubicBezTo>
                    <a:pt x="19516" y="450"/>
                    <a:pt x="18087" y="176"/>
                    <a:pt x="16659" y="157"/>
                  </a:cubicBezTo>
                  <a:cubicBezTo>
                    <a:pt x="15797" y="157"/>
                    <a:pt x="14956" y="59"/>
                    <a:pt x="14114" y="0"/>
                  </a:cubicBezTo>
                </a:path>
              </a:pathLst>
            </a:custGeom>
            <a:noFill/>
            <a:ln w="1860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4785300" y="2506350"/>
              <a:ext cx="852000" cy="607825"/>
            </a:xfrm>
            <a:custGeom>
              <a:avLst/>
              <a:gdLst/>
              <a:ahLst/>
              <a:cxnLst/>
              <a:rect l="l" t="t" r="r" b="b"/>
              <a:pathLst>
                <a:path w="34080" h="24313" fill="none" extrusionOk="0">
                  <a:moveTo>
                    <a:pt x="33884" y="6989"/>
                  </a:moveTo>
                  <a:cubicBezTo>
                    <a:pt x="34080" y="4914"/>
                    <a:pt x="33708" y="2565"/>
                    <a:pt x="32024" y="1351"/>
                  </a:cubicBezTo>
                  <a:cubicBezTo>
                    <a:pt x="30106" y="1"/>
                    <a:pt x="27385" y="803"/>
                    <a:pt x="25506" y="2193"/>
                  </a:cubicBezTo>
                  <a:cubicBezTo>
                    <a:pt x="23627" y="3583"/>
                    <a:pt x="22139" y="5501"/>
                    <a:pt x="20103" y="6656"/>
                  </a:cubicBezTo>
                  <a:cubicBezTo>
                    <a:pt x="16404" y="8731"/>
                    <a:pt x="11745" y="7889"/>
                    <a:pt x="7752" y="9299"/>
                  </a:cubicBezTo>
                  <a:cubicBezTo>
                    <a:pt x="3896" y="10728"/>
                    <a:pt x="1077" y="14094"/>
                    <a:pt x="372" y="18127"/>
                  </a:cubicBezTo>
                  <a:cubicBezTo>
                    <a:pt x="0" y="20358"/>
                    <a:pt x="607" y="23118"/>
                    <a:pt x="2721" y="23940"/>
                  </a:cubicBezTo>
                  <a:cubicBezTo>
                    <a:pt x="3680" y="24312"/>
                    <a:pt x="4757" y="24214"/>
                    <a:pt x="5775" y="24077"/>
                  </a:cubicBezTo>
                  <a:cubicBezTo>
                    <a:pt x="16306" y="22727"/>
                    <a:pt x="32690" y="19908"/>
                    <a:pt x="33884" y="6989"/>
                  </a:cubicBezTo>
                  <a:close/>
                </a:path>
              </a:pathLst>
            </a:custGeom>
            <a:noFill/>
            <a:ln w="6350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2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18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714375" y="346883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subTitle" idx="1"/>
          </p:nvPr>
        </p:nvSpPr>
        <p:spPr>
          <a:xfrm>
            <a:off x="997325" y="1574075"/>
            <a:ext cx="4313100" cy="26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34" name="Google Shape;234;p18"/>
          <p:cNvGrpSpPr/>
          <p:nvPr/>
        </p:nvGrpSpPr>
        <p:grpSpPr>
          <a:xfrm rot="-10347705">
            <a:off x="6723967" y="-1644983"/>
            <a:ext cx="2251430" cy="9540908"/>
            <a:chOff x="6137900" y="1385225"/>
            <a:chExt cx="1232725" cy="3077625"/>
          </a:xfrm>
        </p:grpSpPr>
        <p:sp>
          <p:nvSpPr>
            <p:cNvPr id="235" name="Google Shape;235;p18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4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18"/>
          <p:cNvGrpSpPr/>
          <p:nvPr/>
        </p:nvGrpSpPr>
        <p:grpSpPr>
          <a:xfrm rot="10347705" flipH="1">
            <a:off x="-1475108" y="-3499533"/>
            <a:ext cx="2251430" cy="9540908"/>
            <a:chOff x="6137900" y="1385225"/>
            <a:chExt cx="1232725" cy="3077625"/>
          </a:xfrm>
        </p:grpSpPr>
        <p:sp>
          <p:nvSpPr>
            <p:cNvPr id="240" name="Google Shape;240;p18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4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 ">
  <p:cSld name="CUSTOM_17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9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9"/>
          <p:cNvSpPr txBox="1">
            <a:spLocks noGrp="1"/>
          </p:cNvSpPr>
          <p:nvPr>
            <p:ph type="title"/>
          </p:nvPr>
        </p:nvSpPr>
        <p:spPr>
          <a:xfrm>
            <a:off x="714375" y="346891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247" name="Google Shape;247;p19"/>
          <p:cNvGrpSpPr/>
          <p:nvPr/>
        </p:nvGrpSpPr>
        <p:grpSpPr>
          <a:xfrm rot="-1774046">
            <a:off x="-576793" y="-54333"/>
            <a:ext cx="2251367" cy="9541209"/>
            <a:chOff x="6137900" y="1385225"/>
            <a:chExt cx="1232725" cy="3077625"/>
          </a:xfrm>
        </p:grpSpPr>
        <p:sp>
          <p:nvSpPr>
            <p:cNvPr id="248" name="Google Shape;248;p19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6358985" y="2544520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4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19"/>
          <p:cNvGrpSpPr/>
          <p:nvPr/>
        </p:nvGrpSpPr>
        <p:grpSpPr>
          <a:xfrm>
            <a:off x="8048166" y="-368507"/>
            <a:ext cx="3109689" cy="3385587"/>
            <a:chOff x="1983200" y="1058325"/>
            <a:chExt cx="1555700" cy="1693725"/>
          </a:xfrm>
        </p:grpSpPr>
        <p:sp>
          <p:nvSpPr>
            <p:cNvPr id="253" name="Google Shape;253;p19"/>
            <p:cNvSpPr/>
            <p:nvPr/>
          </p:nvSpPr>
          <p:spPr>
            <a:xfrm>
              <a:off x="1983200" y="1058325"/>
              <a:ext cx="1555700" cy="1693725"/>
            </a:xfrm>
            <a:custGeom>
              <a:avLst/>
              <a:gdLst/>
              <a:ahLst/>
              <a:cxnLst/>
              <a:rect l="l" t="t" r="r" b="b"/>
              <a:pathLst>
                <a:path w="62228" h="67749" fill="none" extrusionOk="0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solidFill>
              <a:schemeClr val="accent5"/>
            </a:solidFill>
            <a:ln w="6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2123150" y="1058325"/>
              <a:ext cx="1303700" cy="1526850"/>
            </a:xfrm>
            <a:custGeom>
              <a:avLst/>
              <a:gdLst/>
              <a:ahLst/>
              <a:cxnLst/>
              <a:rect l="l" t="t" r="r" b="b"/>
              <a:pathLst>
                <a:path w="52148" h="61074" fill="none" extrusionOk="0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solidFill>
              <a:schemeClr val="accent5"/>
            </a:solidFill>
            <a:ln w="1860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2299325" y="1058325"/>
              <a:ext cx="1008600" cy="1261125"/>
            </a:xfrm>
            <a:custGeom>
              <a:avLst/>
              <a:gdLst/>
              <a:ahLst/>
              <a:cxnLst/>
              <a:rect l="l" t="t" r="r" b="b"/>
              <a:pathLst>
                <a:path w="40344" h="50445" fill="none" extrusionOk="0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solidFill>
              <a:schemeClr val="accent5"/>
            </a:solidFill>
            <a:ln w="18600" cap="flat" cmpd="sng">
              <a:solidFill>
                <a:schemeClr val="accent3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2825875" y="1058325"/>
              <a:ext cx="322025" cy="154175"/>
            </a:xfrm>
            <a:custGeom>
              <a:avLst/>
              <a:gdLst/>
              <a:ahLst/>
              <a:cxnLst/>
              <a:rect l="l" t="t" r="r" b="b"/>
              <a:pathLst>
                <a:path w="12881" h="6167" fill="none" extrusionOk="0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solidFill>
              <a:schemeClr val="accent5"/>
            </a:solidFill>
            <a:ln w="6350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CUSTOM_5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0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0"/>
          <p:cNvSpPr txBox="1">
            <a:spLocks noGrp="1"/>
          </p:cNvSpPr>
          <p:nvPr>
            <p:ph type="subTitle" idx="1"/>
          </p:nvPr>
        </p:nvSpPr>
        <p:spPr>
          <a:xfrm>
            <a:off x="714375" y="1177500"/>
            <a:ext cx="77154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subTitle" idx="2"/>
          </p:nvPr>
        </p:nvSpPr>
        <p:spPr>
          <a:xfrm>
            <a:off x="714375" y="2495802"/>
            <a:ext cx="77154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3"/>
          </p:nvPr>
        </p:nvSpPr>
        <p:spPr>
          <a:xfrm>
            <a:off x="714300" y="4009082"/>
            <a:ext cx="77154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title" hasCustomPrompt="1"/>
          </p:nvPr>
        </p:nvSpPr>
        <p:spPr>
          <a:xfrm>
            <a:off x="714375" y="754433"/>
            <a:ext cx="7715400" cy="6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4" hasCustomPrompt="1"/>
          </p:nvPr>
        </p:nvSpPr>
        <p:spPr>
          <a:xfrm>
            <a:off x="714300" y="2067632"/>
            <a:ext cx="7715400" cy="6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title" idx="5" hasCustomPrompt="1"/>
          </p:nvPr>
        </p:nvSpPr>
        <p:spPr>
          <a:xfrm>
            <a:off x="723616" y="3612997"/>
            <a:ext cx="7715400" cy="6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65" name="Google Shape;265;p20"/>
          <p:cNvGrpSpPr/>
          <p:nvPr/>
        </p:nvGrpSpPr>
        <p:grpSpPr>
          <a:xfrm rot="5400000">
            <a:off x="277095" y="-7728343"/>
            <a:ext cx="3340931" cy="14872931"/>
            <a:chOff x="6137900" y="1385225"/>
            <a:chExt cx="1232725" cy="3077625"/>
          </a:xfrm>
        </p:grpSpPr>
        <p:sp>
          <p:nvSpPr>
            <p:cNvPr id="266" name="Google Shape;266;p20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rgbClr val="3C42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4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0"/>
          <p:cNvSpPr/>
          <p:nvPr/>
        </p:nvSpPr>
        <p:spPr>
          <a:xfrm rot="5537203" flipH="1">
            <a:off x="4090138" y="-5178547"/>
            <a:ext cx="890647" cy="14053504"/>
          </a:xfrm>
          <a:custGeom>
            <a:avLst/>
            <a:gdLst/>
            <a:ahLst/>
            <a:cxnLst/>
            <a:rect l="l" t="t" r="r" b="b"/>
            <a:pathLst>
              <a:path w="35626" h="123027" fill="none" extrusionOk="0">
                <a:moveTo>
                  <a:pt x="35626" y="0"/>
                </a:moveTo>
                <a:cubicBezTo>
                  <a:pt x="34451" y="1547"/>
                  <a:pt x="33355" y="3191"/>
                  <a:pt x="32063" y="4620"/>
                </a:cubicBezTo>
                <a:cubicBezTo>
                  <a:pt x="29519" y="7439"/>
                  <a:pt x="26582" y="9886"/>
                  <a:pt x="23685" y="12332"/>
                </a:cubicBezTo>
                <a:cubicBezTo>
                  <a:pt x="20240" y="15269"/>
                  <a:pt x="16893" y="18322"/>
                  <a:pt x="14427" y="22178"/>
                </a:cubicBezTo>
                <a:cubicBezTo>
                  <a:pt x="12998" y="24410"/>
                  <a:pt x="11941" y="26798"/>
                  <a:pt x="11471" y="29362"/>
                </a:cubicBezTo>
                <a:cubicBezTo>
                  <a:pt x="10962" y="32142"/>
                  <a:pt x="11353" y="35000"/>
                  <a:pt x="12586" y="37525"/>
                </a:cubicBezTo>
                <a:cubicBezTo>
                  <a:pt x="13820" y="40089"/>
                  <a:pt x="15523" y="42321"/>
                  <a:pt x="17363" y="44474"/>
                </a:cubicBezTo>
                <a:cubicBezTo>
                  <a:pt x="19673" y="47175"/>
                  <a:pt x="22041" y="49837"/>
                  <a:pt x="23548" y="53165"/>
                </a:cubicBezTo>
                <a:cubicBezTo>
                  <a:pt x="24468" y="55220"/>
                  <a:pt x="25056" y="57393"/>
                  <a:pt x="25330" y="59625"/>
                </a:cubicBezTo>
                <a:cubicBezTo>
                  <a:pt x="25623" y="61797"/>
                  <a:pt x="25290" y="63892"/>
                  <a:pt x="24742" y="65947"/>
                </a:cubicBezTo>
                <a:cubicBezTo>
                  <a:pt x="23744" y="69608"/>
                  <a:pt x="21610" y="72368"/>
                  <a:pt x="18146" y="74149"/>
                </a:cubicBezTo>
                <a:cubicBezTo>
                  <a:pt x="15405" y="75539"/>
                  <a:pt x="12469" y="76185"/>
                  <a:pt x="9513" y="76811"/>
                </a:cubicBezTo>
                <a:cubicBezTo>
                  <a:pt x="7575" y="77222"/>
                  <a:pt x="5638" y="77633"/>
                  <a:pt x="3739" y="78142"/>
                </a:cubicBezTo>
                <a:cubicBezTo>
                  <a:pt x="2232" y="78534"/>
                  <a:pt x="1194" y="79610"/>
                  <a:pt x="509" y="80980"/>
                </a:cubicBezTo>
                <a:cubicBezTo>
                  <a:pt x="313" y="81411"/>
                  <a:pt x="215" y="81881"/>
                  <a:pt x="196" y="82351"/>
                </a:cubicBezTo>
                <a:cubicBezTo>
                  <a:pt x="0" y="85228"/>
                  <a:pt x="842" y="87929"/>
                  <a:pt x="1488" y="90670"/>
                </a:cubicBezTo>
                <a:cubicBezTo>
                  <a:pt x="2075" y="93117"/>
                  <a:pt x="2682" y="95544"/>
                  <a:pt x="3093" y="98010"/>
                </a:cubicBezTo>
                <a:cubicBezTo>
                  <a:pt x="3582" y="101123"/>
                  <a:pt x="3739" y="104313"/>
                  <a:pt x="3563" y="107465"/>
                </a:cubicBezTo>
                <a:cubicBezTo>
                  <a:pt x="3465" y="109559"/>
                  <a:pt x="3171" y="111634"/>
                  <a:pt x="2975" y="113709"/>
                </a:cubicBezTo>
                <a:cubicBezTo>
                  <a:pt x="2858" y="114942"/>
                  <a:pt x="2780" y="116175"/>
                  <a:pt x="2643" y="117409"/>
                </a:cubicBezTo>
                <a:cubicBezTo>
                  <a:pt x="2525" y="118720"/>
                  <a:pt x="2329" y="120032"/>
                  <a:pt x="2192" y="121343"/>
                </a:cubicBezTo>
                <a:cubicBezTo>
                  <a:pt x="2134" y="121891"/>
                  <a:pt x="2134" y="122459"/>
                  <a:pt x="2114" y="123027"/>
                </a:cubicBezTo>
              </a:path>
            </a:pathLst>
          </a:custGeom>
          <a:noFill/>
          <a:ln w="161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0"/>
          <p:cNvSpPr/>
          <p:nvPr/>
        </p:nvSpPr>
        <p:spPr>
          <a:xfrm rot="-5537203">
            <a:off x="4426245" y="-3798854"/>
            <a:ext cx="890647" cy="14034732"/>
          </a:xfrm>
          <a:custGeom>
            <a:avLst/>
            <a:gdLst/>
            <a:ahLst/>
            <a:cxnLst/>
            <a:rect l="l" t="t" r="r" b="b"/>
            <a:pathLst>
              <a:path w="35626" h="123027" fill="none" extrusionOk="0">
                <a:moveTo>
                  <a:pt x="35626" y="0"/>
                </a:moveTo>
                <a:cubicBezTo>
                  <a:pt x="34451" y="1547"/>
                  <a:pt x="33355" y="3191"/>
                  <a:pt x="32063" y="4620"/>
                </a:cubicBezTo>
                <a:cubicBezTo>
                  <a:pt x="29519" y="7439"/>
                  <a:pt x="26582" y="9886"/>
                  <a:pt x="23685" y="12332"/>
                </a:cubicBezTo>
                <a:cubicBezTo>
                  <a:pt x="20240" y="15269"/>
                  <a:pt x="16893" y="18322"/>
                  <a:pt x="14427" y="22178"/>
                </a:cubicBezTo>
                <a:cubicBezTo>
                  <a:pt x="12998" y="24410"/>
                  <a:pt x="11941" y="26798"/>
                  <a:pt x="11471" y="29362"/>
                </a:cubicBezTo>
                <a:cubicBezTo>
                  <a:pt x="10962" y="32142"/>
                  <a:pt x="11353" y="35000"/>
                  <a:pt x="12586" y="37525"/>
                </a:cubicBezTo>
                <a:cubicBezTo>
                  <a:pt x="13820" y="40089"/>
                  <a:pt x="15523" y="42321"/>
                  <a:pt x="17363" y="44474"/>
                </a:cubicBezTo>
                <a:cubicBezTo>
                  <a:pt x="19673" y="47175"/>
                  <a:pt x="22041" y="49837"/>
                  <a:pt x="23548" y="53165"/>
                </a:cubicBezTo>
                <a:cubicBezTo>
                  <a:pt x="24468" y="55220"/>
                  <a:pt x="25056" y="57393"/>
                  <a:pt x="25330" y="59625"/>
                </a:cubicBezTo>
                <a:cubicBezTo>
                  <a:pt x="25623" y="61797"/>
                  <a:pt x="25290" y="63892"/>
                  <a:pt x="24742" y="65947"/>
                </a:cubicBezTo>
                <a:cubicBezTo>
                  <a:pt x="23744" y="69608"/>
                  <a:pt x="21610" y="72368"/>
                  <a:pt x="18146" y="74149"/>
                </a:cubicBezTo>
                <a:cubicBezTo>
                  <a:pt x="15405" y="75539"/>
                  <a:pt x="12469" y="76185"/>
                  <a:pt x="9513" y="76811"/>
                </a:cubicBezTo>
                <a:cubicBezTo>
                  <a:pt x="7575" y="77222"/>
                  <a:pt x="5638" y="77633"/>
                  <a:pt x="3739" y="78142"/>
                </a:cubicBezTo>
                <a:cubicBezTo>
                  <a:pt x="2232" y="78534"/>
                  <a:pt x="1194" y="79610"/>
                  <a:pt x="509" y="80980"/>
                </a:cubicBezTo>
                <a:cubicBezTo>
                  <a:pt x="313" y="81411"/>
                  <a:pt x="215" y="81881"/>
                  <a:pt x="196" y="82351"/>
                </a:cubicBezTo>
                <a:cubicBezTo>
                  <a:pt x="0" y="85228"/>
                  <a:pt x="842" y="87929"/>
                  <a:pt x="1488" y="90670"/>
                </a:cubicBezTo>
                <a:cubicBezTo>
                  <a:pt x="2075" y="93117"/>
                  <a:pt x="2682" y="95544"/>
                  <a:pt x="3093" y="98010"/>
                </a:cubicBezTo>
                <a:cubicBezTo>
                  <a:pt x="3582" y="101123"/>
                  <a:pt x="3739" y="104313"/>
                  <a:pt x="3563" y="107465"/>
                </a:cubicBezTo>
                <a:cubicBezTo>
                  <a:pt x="3465" y="109559"/>
                  <a:pt x="3171" y="111634"/>
                  <a:pt x="2975" y="113709"/>
                </a:cubicBezTo>
                <a:cubicBezTo>
                  <a:pt x="2858" y="114942"/>
                  <a:pt x="2780" y="116175"/>
                  <a:pt x="2643" y="117409"/>
                </a:cubicBezTo>
                <a:cubicBezTo>
                  <a:pt x="2525" y="118720"/>
                  <a:pt x="2329" y="120032"/>
                  <a:pt x="2192" y="121343"/>
                </a:cubicBezTo>
                <a:cubicBezTo>
                  <a:pt x="2134" y="121891"/>
                  <a:pt x="2134" y="122459"/>
                  <a:pt x="2114" y="123027"/>
                </a:cubicBezTo>
              </a:path>
            </a:pathLst>
          </a:custGeom>
          <a:noFill/>
          <a:ln w="161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CUSTOM_24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2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2"/>
          <p:cNvSpPr txBox="1">
            <a:spLocks noGrp="1"/>
          </p:cNvSpPr>
          <p:nvPr>
            <p:ph type="title"/>
          </p:nvPr>
        </p:nvSpPr>
        <p:spPr>
          <a:xfrm>
            <a:off x="714375" y="342201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3" name="Google Shape;283;p22"/>
          <p:cNvSpPr txBox="1">
            <a:spLocks noGrp="1"/>
          </p:cNvSpPr>
          <p:nvPr>
            <p:ph type="subTitle" idx="1"/>
          </p:nvPr>
        </p:nvSpPr>
        <p:spPr>
          <a:xfrm>
            <a:off x="3465197" y="3353025"/>
            <a:ext cx="22137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2"/>
          <p:cNvSpPr txBox="1">
            <a:spLocks noGrp="1"/>
          </p:cNvSpPr>
          <p:nvPr>
            <p:ph type="subTitle" idx="2"/>
          </p:nvPr>
        </p:nvSpPr>
        <p:spPr>
          <a:xfrm>
            <a:off x="733385" y="3344012"/>
            <a:ext cx="22137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subTitle" idx="3"/>
          </p:nvPr>
        </p:nvSpPr>
        <p:spPr>
          <a:xfrm>
            <a:off x="3465103" y="2904300"/>
            <a:ext cx="22137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2"/>
          <p:cNvSpPr txBox="1">
            <a:spLocks noGrp="1"/>
          </p:cNvSpPr>
          <p:nvPr>
            <p:ph type="subTitle" idx="4"/>
          </p:nvPr>
        </p:nvSpPr>
        <p:spPr>
          <a:xfrm>
            <a:off x="6182675" y="2909174"/>
            <a:ext cx="22137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2"/>
          <p:cNvSpPr txBox="1">
            <a:spLocks noGrp="1"/>
          </p:cNvSpPr>
          <p:nvPr>
            <p:ph type="subTitle" idx="5"/>
          </p:nvPr>
        </p:nvSpPr>
        <p:spPr>
          <a:xfrm>
            <a:off x="6182619" y="3344406"/>
            <a:ext cx="22137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2"/>
          <p:cNvSpPr txBox="1">
            <a:spLocks noGrp="1"/>
          </p:cNvSpPr>
          <p:nvPr>
            <p:ph type="subTitle" idx="6"/>
          </p:nvPr>
        </p:nvSpPr>
        <p:spPr>
          <a:xfrm>
            <a:off x="748385" y="2907550"/>
            <a:ext cx="21837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9" name="Google Shape;289;p22"/>
          <p:cNvGrpSpPr/>
          <p:nvPr/>
        </p:nvGrpSpPr>
        <p:grpSpPr>
          <a:xfrm rot="4402553">
            <a:off x="-790731" y="-4509022"/>
            <a:ext cx="2251371" cy="9540894"/>
            <a:chOff x="6137900" y="1385225"/>
            <a:chExt cx="1232725" cy="3077625"/>
          </a:xfrm>
        </p:grpSpPr>
        <p:sp>
          <p:nvSpPr>
            <p:cNvPr id="290" name="Google Shape;290;p22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4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22"/>
          <p:cNvGrpSpPr/>
          <p:nvPr/>
        </p:nvGrpSpPr>
        <p:grpSpPr>
          <a:xfrm rot="-10556007">
            <a:off x="7763741" y="-453525"/>
            <a:ext cx="1796451" cy="1682515"/>
            <a:chOff x="4800450" y="3632375"/>
            <a:chExt cx="1011075" cy="946950"/>
          </a:xfrm>
        </p:grpSpPr>
        <p:sp>
          <p:nvSpPr>
            <p:cNvPr id="295" name="Google Shape;295;p22"/>
            <p:cNvSpPr/>
            <p:nvPr/>
          </p:nvSpPr>
          <p:spPr>
            <a:xfrm>
              <a:off x="4800450" y="3632375"/>
              <a:ext cx="1011075" cy="946950"/>
            </a:xfrm>
            <a:custGeom>
              <a:avLst/>
              <a:gdLst/>
              <a:ahLst/>
              <a:cxnLst/>
              <a:rect l="l" t="t" r="r" b="b"/>
              <a:pathLst>
                <a:path w="40443" h="37878" fill="none" extrusionOk="0">
                  <a:moveTo>
                    <a:pt x="40442" y="29010"/>
                  </a:moveTo>
                  <a:cubicBezTo>
                    <a:pt x="37330" y="27699"/>
                    <a:pt x="34472" y="25878"/>
                    <a:pt x="31947" y="23627"/>
                  </a:cubicBezTo>
                  <a:cubicBezTo>
                    <a:pt x="28404" y="20476"/>
                    <a:pt x="25507" y="16639"/>
                    <a:pt x="23451" y="12372"/>
                  </a:cubicBezTo>
                  <a:cubicBezTo>
                    <a:pt x="22473" y="10375"/>
                    <a:pt x="21768" y="8222"/>
                    <a:pt x="20946" y="6147"/>
                  </a:cubicBezTo>
                  <a:cubicBezTo>
                    <a:pt x="20437" y="4797"/>
                    <a:pt x="20065" y="3407"/>
                    <a:pt x="19184" y="2213"/>
                  </a:cubicBezTo>
                  <a:cubicBezTo>
                    <a:pt x="18166" y="803"/>
                    <a:pt x="16835" y="79"/>
                    <a:pt x="15093" y="60"/>
                  </a:cubicBezTo>
                  <a:cubicBezTo>
                    <a:pt x="12607" y="1"/>
                    <a:pt x="10356" y="764"/>
                    <a:pt x="8242" y="1997"/>
                  </a:cubicBezTo>
                  <a:cubicBezTo>
                    <a:pt x="5599" y="3524"/>
                    <a:pt x="4405" y="6030"/>
                    <a:pt x="3877" y="8849"/>
                  </a:cubicBezTo>
                  <a:cubicBezTo>
                    <a:pt x="3387" y="11432"/>
                    <a:pt x="3153" y="14075"/>
                    <a:pt x="2761" y="16698"/>
                  </a:cubicBezTo>
                  <a:cubicBezTo>
                    <a:pt x="2428" y="19145"/>
                    <a:pt x="2056" y="21572"/>
                    <a:pt x="1704" y="24019"/>
                  </a:cubicBezTo>
                  <a:cubicBezTo>
                    <a:pt x="1332" y="26446"/>
                    <a:pt x="941" y="28932"/>
                    <a:pt x="627" y="31398"/>
                  </a:cubicBezTo>
                  <a:cubicBezTo>
                    <a:pt x="353" y="33552"/>
                    <a:pt x="197" y="35724"/>
                    <a:pt x="1" y="37878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4945800" y="4110500"/>
              <a:ext cx="839775" cy="450725"/>
            </a:xfrm>
            <a:custGeom>
              <a:avLst/>
              <a:gdLst/>
              <a:ahLst/>
              <a:cxnLst/>
              <a:rect l="l" t="t" r="r" b="b"/>
              <a:pathLst>
                <a:path w="33591" h="18029" fill="none" extrusionOk="0">
                  <a:moveTo>
                    <a:pt x="33591" y="15523"/>
                  </a:moveTo>
                  <a:cubicBezTo>
                    <a:pt x="32534" y="15170"/>
                    <a:pt x="31496" y="14740"/>
                    <a:pt x="30478" y="14250"/>
                  </a:cubicBezTo>
                  <a:cubicBezTo>
                    <a:pt x="28031" y="12998"/>
                    <a:pt x="25702" y="11510"/>
                    <a:pt x="23529" y="9807"/>
                  </a:cubicBezTo>
                  <a:cubicBezTo>
                    <a:pt x="21376" y="8084"/>
                    <a:pt x="19282" y="6303"/>
                    <a:pt x="17128" y="4581"/>
                  </a:cubicBezTo>
                  <a:cubicBezTo>
                    <a:pt x="15171" y="2995"/>
                    <a:pt x="13194" y="1390"/>
                    <a:pt x="10747" y="568"/>
                  </a:cubicBezTo>
                  <a:cubicBezTo>
                    <a:pt x="9201" y="0"/>
                    <a:pt x="7478" y="294"/>
                    <a:pt x="6225" y="1351"/>
                  </a:cubicBezTo>
                  <a:cubicBezTo>
                    <a:pt x="5227" y="2153"/>
                    <a:pt x="4405" y="3132"/>
                    <a:pt x="3818" y="4267"/>
                  </a:cubicBezTo>
                  <a:cubicBezTo>
                    <a:pt x="2193" y="7497"/>
                    <a:pt x="1077" y="10942"/>
                    <a:pt x="510" y="14505"/>
                  </a:cubicBezTo>
                  <a:cubicBezTo>
                    <a:pt x="314" y="15679"/>
                    <a:pt x="157" y="16854"/>
                    <a:pt x="1" y="18028"/>
                  </a:cubicBezTo>
                </a:path>
              </a:pathLst>
            </a:custGeom>
            <a:noFill/>
            <a:ln w="4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5167975" y="4474575"/>
              <a:ext cx="316150" cy="103775"/>
            </a:xfrm>
            <a:custGeom>
              <a:avLst/>
              <a:gdLst/>
              <a:ahLst/>
              <a:cxnLst/>
              <a:rect l="l" t="t" r="r" b="b"/>
              <a:pathLst>
                <a:path w="12646" h="4151" fill="none" extrusionOk="0">
                  <a:moveTo>
                    <a:pt x="12646" y="4150"/>
                  </a:moveTo>
                  <a:cubicBezTo>
                    <a:pt x="12548" y="4131"/>
                    <a:pt x="12391" y="4150"/>
                    <a:pt x="12333" y="4111"/>
                  </a:cubicBezTo>
                  <a:cubicBezTo>
                    <a:pt x="10532" y="2761"/>
                    <a:pt x="8535" y="1684"/>
                    <a:pt x="6401" y="921"/>
                  </a:cubicBezTo>
                  <a:cubicBezTo>
                    <a:pt x="3857" y="1"/>
                    <a:pt x="1938" y="1273"/>
                    <a:pt x="862" y="2722"/>
                  </a:cubicBezTo>
                  <a:cubicBezTo>
                    <a:pt x="549" y="3152"/>
                    <a:pt x="294" y="3642"/>
                    <a:pt x="1" y="4111"/>
                  </a:cubicBezTo>
                </a:path>
              </a:pathLst>
            </a:custGeom>
            <a:noFill/>
            <a:ln w="16150" cap="rnd" cmpd="sng">
              <a:solidFill>
                <a:srgbClr val="3C42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22"/>
          <p:cNvGrpSpPr/>
          <p:nvPr/>
        </p:nvGrpSpPr>
        <p:grpSpPr>
          <a:xfrm rot="-5416753">
            <a:off x="4157512" y="-889320"/>
            <a:ext cx="2251352" cy="12389903"/>
            <a:chOff x="6137900" y="1385225"/>
            <a:chExt cx="1232725" cy="3077625"/>
          </a:xfrm>
        </p:grpSpPr>
        <p:sp>
          <p:nvSpPr>
            <p:cNvPr id="299" name="Google Shape;299;p22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4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CUSTOM_23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3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3"/>
          <p:cNvSpPr txBox="1">
            <a:spLocks noGrp="1"/>
          </p:cNvSpPr>
          <p:nvPr>
            <p:ph type="title"/>
          </p:nvPr>
        </p:nvSpPr>
        <p:spPr>
          <a:xfrm>
            <a:off x="714375" y="330725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306" name="Google Shape;306;p23"/>
          <p:cNvGrpSpPr/>
          <p:nvPr/>
        </p:nvGrpSpPr>
        <p:grpSpPr>
          <a:xfrm rot="4402553">
            <a:off x="-943131" y="-4356622"/>
            <a:ext cx="2251371" cy="9540894"/>
            <a:chOff x="6137900" y="1385225"/>
            <a:chExt cx="1232725" cy="3077625"/>
          </a:xfrm>
        </p:grpSpPr>
        <p:sp>
          <p:nvSpPr>
            <p:cNvPr id="307" name="Google Shape;307;p23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4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23"/>
          <p:cNvGrpSpPr/>
          <p:nvPr/>
        </p:nvGrpSpPr>
        <p:grpSpPr>
          <a:xfrm rot="-10556007">
            <a:off x="7763741" y="-453525"/>
            <a:ext cx="1796451" cy="1682515"/>
            <a:chOff x="4800450" y="3632375"/>
            <a:chExt cx="1011075" cy="946950"/>
          </a:xfrm>
        </p:grpSpPr>
        <p:sp>
          <p:nvSpPr>
            <p:cNvPr id="312" name="Google Shape;312;p23"/>
            <p:cNvSpPr/>
            <p:nvPr/>
          </p:nvSpPr>
          <p:spPr>
            <a:xfrm>
              <a:off x="4800450" y="3632375"/>
              <a:ext cx="1011075" cy="946950"/>
            </a:xfrm>
            <a:custGeom>
              <a:avLst/>
              <a:gdLst/>
              <a:ahLst/>
              <a:cxnLst/>
              <a:rect l="l" t="t" r="r" b="b"/>
              <a:pathLst>
                <a:path w="40443" h="37878" fill="none" extrusionOk="0">
                  <a:moveTo>
                    <a:pt x="40442" y="29010"/>
                  </a:moveTo>
                  <a:cubicBezTo>
                    <a:pt x="37330" y="27699"/>
                    <a:pt x="34472" y="25878"/>
                    <a:pt x="31947" y="23627"/>
                  </a:cubicBezTo>
                  <a:cubicBezTo>
                    <a:pt x="28404" y="20476"/>
                    <a:pt x="25507" y="16639"/>
                    <a:pt x="23451" y="12372"/>
                  </a:cubicBezTo>
                  <a:cubicBezTo>
                    <a:pt x="22473" y="10375"/>
                    <a:pt x="21768" y="8222"/>
                    <a:pt x="20946" y="6147"/>
                  </a:cubicBezTo>
                  <a:cubicBezTo>
                    <a:pt x="20437" y="4797"/>
                    <a:pt x="20065" y="3407"/>
                    <a:pt x="19184" y="2213"/>
                  </a:cubicBezTo>
                  <a:cubicBezTo>
                    <a:pt x="18166" y="803"/>
                    <a:pt x="16835" y="79"/>
                    <a:pt x="15093" y="60"/>
                  </a:cubicBezTo>
                  <a:cubicBezTo>
                    <a:pt x="12607" y="1"/>
                    <a:pt x="10356" y="764"/>
                    <a:pt x="8242" y="1997"/>
                  </a:cubicBezTo>
                  <a:cubicBezTo>
                    <a:pt x="5599" y="3524"/>
                    <a:pt x="4405" y="6030"/>
                    <a:pt x="3877" y="8849"/>
                  </a:cubicBezTo>
                  <a:cubicBezTo>
                    <a:pt x="3387" y="11432"/>
                    <a:pt x="3153" y="14075"/>
                    <a:pt x="2761" y="16698"/>
                  </a:cubicBezTo>
                  <a:cubicBezTo>
                    <a:pt x="2428" y="19145"/>
                    <a:pt x="2056" y="21572"/>
                    <a:pt x="1704" y="24019"/>
                  </a:cubicBezTo>
                  <a:cubicBezTo>
                    <a:pt x="1332" y="26446"/>
                    <a:pt x="941" y="28932"/>
                    <a:pt x="627" y="31398"/>
                  </a:cubicBezTo>
                  <a:cubicBezTo>
                    <a:pt x="353" y="33552"/>
                    <a:pt x="197" y="35724"/>
                    <a:pt x="1" y="37878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4945800" y="4110500"/>
              <a:ext cx="839775" cy="450725"/>
            </a:xfrm>
            <a:custGeom>
              <a:avLst/>
              <a:gdLst/>
              <a:ahLst/>
              <a:cxnLst/>
              <a:rect l="l" t="t" r="r" b="b"/>
              <a:pathLst>
                <a:path w="33591" h="18029" fill="none" extrusionOk="0">
                  <a:moveTo>
                    <a:pt x="33591" y="15523"/>
                  </a:moveTo>
                  <a:cubicBezTo>
                    <a:pt x="32534" y="15170"/>
                    <a:pt x="31496" y="14740"/>
                    <a:pt x="30478" y="14250"/>
                  </a:cubicBezTo>
                  <a:cubicBezTo>
                    <a:pt x="28031" y="12998"/>
                    <a:pt x="25702" y="11510"/>
                    <a:pt x="23529" y="9807"/>
                  </a:cubicBezTo>
                  <a:cubicBezTo>
                    <a:pt x="21376" y="8084"/>
                    <a:pt x="19282" y="6303"/>
                    <a:pt x="17128" y="4581"/>
                  </a:cubicBezTo>
                  <a:cubicBezTo>
                    <a:pt x="15171" y="2995"/>
                    <a:pt x="13194" y="1390"/>
                    <a:pt x="10747" y="568"/>
                  </a:cubicBezTo>
                  <a:cubicBezTo>
                    <a:pt x="9201" y="0"/>
                    <a:pt x="7478" y="294"/>
                    <a:pt x="6225" y="1351"/>
                  </a:cubicBezTo>
                  <a:cubicBezTo>
                    <a:pt x="5227" y="2153"/>
                    <a:pt x="4405" y="3132"/>
                    <a:pt x="3818" y="4267"/>
                  </a:cubicBezTo>
                  <a:cubicBezTo>
                    <a:pt x="2193" y="7497"/>
                    <a:pt x="1077" y="10942"/>
                    <a:pt x="510" y="14505"/>
                  </a:cubicBezTo>
                  <a:cubicBezTo>
                    <a:pt x="314" y="15679"/>
                    <a:pt x="157" y="16854"/>
                    <a:pt x="1" y="18028"/>
                  </a:cubicBezTo>
                </a:path>
              </a:pathLst>
            </a:custGeom>
            <a:noFill/>
            <a:ln w="4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5167975" y="4474575"/>
              <a:ext cx="316150" cy="103775"/>
            </a:xfrm>
            <a:custGeom>
              <a:avLst/>
              <a:gdLst/>
              <a:ahLst/>
              <a:cxnLst/>
              <a:rect l="l" t="t" r="r" b="b"/>
              <a:pathLst>
                <a:path w="12646" h="4151" fill="none" extrusionOk="0">
                  <a:moveTo>
                    <a:pt x="12646" y="4150"/>
                  </a:moveTo>
                  <a:cubicBezTo>
                    <a:pt x="12548" y="4131"/>
                    <a:pt x="12391" y="4150"/>
                    <a:pt x="12333" y="4111"/>
                  </a:cubicBezTo>
                  <a:cubicBezTo>
                    <a:pt x="10532" y="2761"/>
                    <a:pt x="8535" y="1684"/>
                    <a:pt x="6401" y="921"/>
                  </a:cubicBezTo>
                  <a:cubicBezTo>
                    <a:pt x="3857" y="1"/>
                    <a:pt x="1938" y="1273"/>
                    <a:pt x="862" y="2722"/>
                  </a:cubicBezTo>
                  <a:cubicBezTo>
                    <a:pt x="549" y="3152"/>
                    <a:pt x="294" y="3642"/>
                    <a:pt x="1" y="4111"/>
                  </a:cubicBezTo>
                </a:path>
              </a:pathLst>
            </a:custGeom>
            <a:noFill/>
            <a:ln w="16150" cap="rnd" cmpd="sng">
              <a:solidFill>
                <a:srgbClr val="3C42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23"/>
          <p:cNvGrpSpPr/>
          <p:nvPr/>
        </p:nvGrpSpPr>
        <p:grpSpPr>
          <a:xfrm rot="10800000">
            <a:off x="6268933" y="3877904"/>
            <a:ext cx="3109689" cy="3385587"/>
            <a:chOff x="1983200" y="1058325"/>
            <a:chExt cx="1555700" cy="1693725"/>
          </a:xfrm>
        </p:grpSpPr>
        <p:sp>
          <p:nvSpPr>
            <p:cNvPr id="316" name="Google Shape;316;p23"/>
            <p:cNvSpPr/>
            <p:nvPr/>
          </p:nvSpPr>
          <p:spPr>
            <a:xfrm>
              <a:off x="1983200" y="1058325"/>
              <a:ext cx="1555700" cy="1693725"/>
            </a:xfrm>
            <a:custGeom>
              <a:avLst/>
              <a:gdLst/>
              <a:ahLst/>
              <a:cxnLst/>
              <a:rect l="l" t="t" r="r" b="b"/>
              <a:pathLst>
                <a:path w="62228" h="67749" fill="none" extrusionOk="0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solidFill>
              <a:schemeClr val="accent5"/>
            </a:solidFill>
            <a:ln w="6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2123150" y="1058325"/>
              <a:ext cx="1303700" cy="1526850"/>
            </a:xfrm>
            <a:custGeom>
              <a:avLst/>
              <a:gdLst/>
              <a:ahLst/>
              <a:cxnLst/>
              <a:rect l="l" t="t" r="r" b="b"/>
              <a:pathLst>
                <a:path w="52148" h="61074" fill="none" extrusionOk="0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solidFill>
              <a:schemeClr val="accent5"/>
            </a:solidFill>
            <a:ln w="1860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2299325" y="1058325"/>
              <a:ext cx="1008600" cy="1261125"/>
            </a:xfrm>
            <a:custGeom>
              <a:avLst/>
              <a:gdLst/>
              <a:ahLst/>
              <a:cxnLst/>
              <a:rect l="l" t="t" r="r" b="b"/>
              <a:pathLst>
                <a:path w="40344" h="50445" fill="none" extrusionOk="0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solidFill>
              <a:schemeClr val="accent5"/>
            </a:solidFill>
            <a:ln w="18600" cap="flat" cmpd="sng">
              <a:solidFill>
                <a:schemeClr val="accent3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2825875" y="1058325"/>
              <a:ext cx="322025" cy="154175"/>
            </a:xfrm>
            <a:custGeom>
              <a:avLst/>
              <a:gdLst/>
              <a:ahLst/>
              <a:cxnLst/>
              <a:rect l="l" t="t" r="r" b="b"/>
              <a:pathLst>
                <a:path w="12881" h="6167" fill="none" extrusionOk="0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solidFill>
              <a:schemeClr val="accent5"/>
            </a:solidFill>
            <a:ln w="6350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0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4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4"/>
          <p:cNvSpPr txBox="1">
            <a:spLocks noGrp="1"/>
          </p:cNvSpPr>
          <p:nvPr>
            <p:ph type="title"/>
          </p:nvPr>
        </p:nvSpPr>
        <p:spPr>
          <a:xfrm>
            <a:off x="779150" y="2191350"/>
            <a:ext cx="2808000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3" name="Google Shape;323;p24"/>
          <p:cNvSpPr txBox="1">
            <a:spLocks noGrp="1"/>
          </p:cNvSpPr>
          <p:nvPr>
            <p:ph type="body" idx="1"/>
          </p:nvPr>
        </p:nvSpPr>
        <p:spPr>
          <a:xfrm>
            <a:off x="779175" y="2590300"/>
            <a:ext cx="2808000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324" name="Google Shape;324;p24"/>
          <p:cNvGrpSpPr/>
          <p:nvPr/>
        </p:nvGrpSpPr>
        <p:grpSpPr>
          <a:xfrm rot="16753" flipH="1">
            <a:off x="2081508" y="-4262050"/>
            <a:ext cx="2251352" cy="9540945"/>
            <a:chOff x="6137900" y="1385225"/>
            <a:chExt cx="1232725" cy="3077625"/>
          </a:xfrm>
        </p:grpSpPr>
        <p:sp>
          <p:nvSpPr>
            <p:cNvPr id="325" name="Google Shape;325;p24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4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24"/>
          <p:cNvGrpSpPr/>
          <p:nvPr/>
        </p:nvGrpSpPr>
        <p:grpSpPr>
          <a:xfrm rot="-8645526">
            <a:off x="-83237" y="-1543601"/>
            <a:ext cx="1595236" cy="3716947"/>
            <a:chOff x="2999600" y="2891975"/>
            <a:chExt cx="756575" cy="1762725"/>
          </a:xfrm>
        </p:grpSpPr>
        <p:sp>
          <p:nvSpPr>
            <p:cNvPr id="330" name="Google Shape;330;p24"/>
            <p:cNvSpPr/>
            <p:nvPr/>
          </p:nvSpPr>
          <p:spPr>
            <a:xfrm>
              <a:off x="2999600" y="2891975"/>
              <a:ext cx="756575" cy="1762725"/>
            </a:xfrm>
            <a:custGeom>
              <a:avLst/>
              <a:gdLst/>
              <a:ahLst/>
              <a:cxnLst/>
              <a:rect l="l" t="t" r="r" b="b"/>
              <a:pathLst>
                <a:path w="30263" h="70509" fill="none" extrusionOk="0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w="6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3187025" y="3201750"/>
              <a:ext cx="569150" cy="1289975"/>
            </a:xfrm>
            <a:custGeom>
              <a:avLst/>
              <a:gdLst/>
              <a:ahLst/>
              <a:cxnLst/>
              <a:rect l="l" t="t" r="r" b="b"/>
              <a:pathLst>
                <a:path w="22766" h="51599" fill="none" extrusionOk="0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w="1860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3629900" y="3617700"/>
              <a:ext cx="126275" cy="668000"/>
            </a:xfrm>
            <a:custGeom>
              <a:avLst/>
              <a:gdLst/>
              <a:ahLst/>
              <a:cxnLst/>
              <a:rect l="l" t="t" r="r" b="b"/>
              <a:pathLst>
                <a:path w="5051" h="26720" fill="none" extrusionOk="0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w="12225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3337250" y="3329950"/>
              <a:ext cx="282900" cy="145850"/>
            </a:xfrm>
            <a:custGeom>
              <a:avLst/>
              <a:gdLst/>
              <a:ahLst/>
              <a:cxnLst/>
              <a:rect l="l" t="t" r="r" b="b"/>
              <a:pathLst>
                <a:path w="11316" h="5834" fill="none" extrusionOk="0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USTOM_13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5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714375" y="344037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7" name="Google Shape;337;p25"/>
          <p:cNvSpPr txBox="1">
            <a:spLocks noGrp="1"/>
          </p:cNvSpPr>
          <p:nvPr>
            <p:ph type="subTitle" idx="1"/>
          </p:nvPr>
        </p:nvSpPr>
        <p:spPr>
          <a:xfrm>
            <a:off x="714375" y="1830325"/>
            <a:ext cx="2456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5"/>
          <p:cNvSpPr txBox="1">
            <a:spLocks noGrp="1"/>
          </p:cNvSpPr>
          <p:nvPr>
            <p:ph type="subTitle" idx="2"/>
          </p:nvPr>
        </p:nvSpPr>
        <p:spPr>
          <a:xfrm>
            <a:off x="714375" y="2234975"/>
            <a:ext cx="24567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5"/>
          <p:cNvSpPr txBox="1">
            <a:spLocks noGrp="1"/>
          </p:cNvSpPr>
          <p:nvPr>
            <p:ph type="subTitle" idx="3"/>
          </p:nvPr>
        </p:nvSpPr>
        <p:spPr>
          <a:xfrm>
            <a:off x="3354169" y="1819350"/>
            <a:ext cx="24567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5"/>
          <p:cNvSpPr txBox="1">
            <a:spLocks noGrp="1"/>
          </p:cNvSpPr>
          <p:nvPr>
            <p:ph type="subTitle" idx="4"/>
          </p:nvPr>
        </p:nvSpPr>
        <p:spPr>
          <a:xfrm>
            <a:off x="3354169" y="2224000"/>
            <a:ext cx="24567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5"/>
          <p:cNvSpPr txBox="1">
            <a:spLocks noGrp="1"/>
          </p:cNvSpPr>
          <p:nvPr>
            <p:ph type="subTitle" idx="5"/>
          </p:nvPr>
        </p:nvSpPr>
        <p:spPr>
          <a:xfrm>
            <a:off x="5977475" y="1819355"/>
            <a:ext cx="24567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5"/>
          <p:cNvSpPr txBox="1">
            <a:spLocks noGrp="1"/>
          </p:cNvSpPr>
          <p:nvPr>
            <p:ph type="subTitle" idx="6"/>
          </p:nvPr>
        </p:nvSpPr>
        <p:spPr>
          <a:xfrm>
            <a:off x="5977475" y="2224000"/>
            <a:ext cx="24567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5"/>
          <p:cNvSpPr txBox="1">
            <a:spLocks noGrp="1"/>
          </p:cNvSpPr>
          <p:nvPr>
            <p:ph type="subTitle" idx="7"/>
          </p:nvPr>
        </p:nvSpPr>
        <p:spPr>
          <a:xfrm>
            <a:off x="736825" y="3565931"/>
            <a:ext cx="2456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5"/>
          <p:cNvSpPr txBox="1">
            <a:spLocks noGrp="1"/>
          </p:cNvSpPr>
          <p:nvPr>
            <p:ph type="subTitle" idx="8"/>
          </p:nvPr>
        </p:nvSpPr>
        <p:spPr>
          <a:xfrm>
            <a:off x="736825" y="3966690"/>
            <a:ext cx="2456700" cy="7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5"/>
          <p:cNvSpPr txBox="1">
            <a:spLocks noGrp="1"/>
          </p:cNvSpPr>
          <p:nvPr>
            <p:ph type="subTitle" idx="9"/>
          </p:nvPr>
        </p:nvSpPr>
        <p:spPr>
          <a:xfrm>
            <a:off x="3378697" y="3554956"/>
            <a:ext cx="2456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5"/>
          <p:cNvSpPr txBox="1">
            <a:spLocks noGrp="1"/>
          </p:cNvSpPr>
          <p:nvPr>
            <p:ph type="subTitle" idx="13"/>
          </p:nvPr>
        </p:nvSpPr>
        <p:spPr>
          <a:xfrm>
            <a:off x="3378697" y="3959600"/>
            <a:ext cx="2456700" cy="7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5"/>
          <p:cNvSpPr txBox="1">
            <a:spLocks noGrp="1"/>
          </p:cNvSpPr>
          <p:nvPr>
            <p:ph type="subTitle" idx="14"/>
          </p:nvPr>
        </p:nvSpPr>
        <p:spPr>
          <a:xfrm>
            <a:off x="5999925" y="3554961"/>
            <a:ext cx="24567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5"/>
          <p:cNvSpPr txBox="1">
            <a:spLocks noGrp="1"/>
          </p:cNvSpPr>
          <p:nvPr>
            <p:ph type="subTitle" idx="15"/>
          </p:nvPr>
        </p:nvSpPr>
        <p:spPr>
          <a:xfrm>
            <a:off x="5999925" y="3959605"/>
            <a:ext cx="2456700" cy="7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9" name="Google Shape;349;p25"/>
          <p:cNvGrpSpPr/>
          <p:nvPr/>
        </p:nvGrpSpPr>
        <p:grpSpPr>
          <a:xfrm rot="1294096">
            <a:off x="-1654783" y="-1373531"/>
            <a:ext cx="3109626" cy="3385519"/>
            <a:chOff x="1983200" y="1058325"/>
            <a:chExt cx="1555700" cy="1693725"/>
          </a:xfrm>
        </p:grpSpPr>
        <p:sp>
          <p:nvSpPr>
            <p:cNvPr id="350" name="Google Shape;350;p25"/>
            <p:cNvSpPr/>
            <p:nvPr/>
          </p:nvSpPr>
          <p:spPr>
            <a:xfrm>
              <a:off x="1983200" y="1058325"/>
              <a:ext cx="1555700" cy="1693725"/>
            </a:xfrm>
            <a:custGeom>
              <a:avLst/>
              <a:gdLst/>
              <a:ahLst/>
              <a:cxnLst/>
              <a:rect l="l" t="t" r="r" b="b"/>
              <a:pathLst>
                <a:path w="62228" h="67749" fill="none" extrusionOk="0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solidFill>
              <a:schemeClr val="accent5"/>
            </a:solidFill>
            <a:ln w="6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2123150" y="1058325"/>
              <a:ext cx="1303700" cy="1526850"/>
            </a:xfrm>
            <a:custGeom>
              <a:avLst/>
              <a:gdLst/>
              <a:ahLst/>
              <a:cxnLst/>
              <a:rect l="l" t="t" r="r" b="b"/>
              <a:pathLst>
                <a:path w="52148" h="61074" fill="none" extrusionOk="0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solidFill>
              <a:schemeClr val="accent5"/>
            </a:solidFill>
            <a:ln w="1860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2299325" y="1058325"/>
              <a:ext cx="1008600" cy="1261125"/>
            </a:xfrm>
            <a:custGeom>
              <a:avLst/>
              <a:gdLst/>
              <a:ahLst/>
              <a:cxnLst/>
              <a:rect l="l" t="t" r="r" b="b"/>
              <a:pathLst>
                <a:path w="40344" h="50445" fill="none" extrusionOk="0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solidFill>
              <a:schemeClr val="accent5"/>
            </a:solidFill>
            <a:ln w="18600" cap="flat" cmpd="sng">
              <a:solidFill>
                <a:schemeClr val="accent3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2825875" y="1058325"/>
              <a:ext cx="322025" cy="154175"/>
            </a:xfrm>
            <a:custGeom>
              <a:avLst/>
              <a:gdLst/>
              <a:ahLst/>
              <a:cxnLst/>
              <a:rect l="l" t="t" r="r" b="b"/>
              <a:pathLst>
                <a:path w="12881" h="6167" fill="none" extrusionOk="0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solidFill>
              <a:schemeClr val="accent5"/>
            </a:solidFill>
            <a:ln w="6350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5"/>
          <p:cNvGrpSpPr/>
          <p:nvPr/>
        </p:nvGrpSpPr>
        <p:grpSpPr>
          <a:xfrm rot="-2700000">
            <a:off x="7852365" y="-1927468"/>
            <a:ext cx="3109610" cy="3385501"/>
            <a:chOff x="1983200" y="1058325"/>
            <a:chExt cx="1555700" cy="1693725"/>
          </a:xfrm>
        </p:grpSpPr>
        <p:sp>
          <p:nvSpPr>
            <p:cNvPr id="355" name="Google Shape;355;p25"/>
            <p:cNvSpPr/>
            <p:nvPr/>
          </p:nvSpPr>
          <p:spPr>
            <a:xfrm>
              <a:off x="1983200" y="1058325"/>
              <a:ext cx="1555700" cy="1693725"/>
            </a:xfrm>
            <a:custGeom>
              <a:avLst/>
              <a:gdLst/>
              <a:ahLst/>
              <a:cxnLst/>
              <a:rect l="l" t="t" r="r" b="b"/>
              <a:pathLst>
                <a:path w="62228" h="67749" fill="none" extrusionOk="0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solidFill>
              <a:schemeClr val="accent5"/>
            </a:solidFill>
            <a:ln w="6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2123150" y="1058325"/>
              <a:ext cx="1303700" cy="1526850"/>
            </a:xfrm>
            <a:custGeom>
              <a:avLst/>
              <a:gdLst/>
              <a:ahLst/>
              <a:cxnLst/>
              <a:rect l="l" t="t" r="r" b="b"/>
              <a:pathLst>
                <a:path w="52148" h="61074" fill="none" extrusionOk="0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solidFill>
              <a:schemeClr val="accent5"/>
            </a:solidFill>
            <a:ln w="1860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2299325" y="1058325"/>
              <a:ext cx="1008600" cy="1261125"/>
            </a:xfrm>
            <a:custGeom>
              <a:avLst/>
              <a:gdLst/>
              <a:ahLst/>
              <a:cxnLst/>
              <a:rect l="l" t="t" r="r" b="b"/>
              <a:pathLst>
                <a:path w="40344" h="50445" fill="none" extrusionOk="0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solidFill>
              <a:schemeClr val="accent5"/>
            </a:solidFill>
            <a:ln w="18600" cap="flat" cmpd="sng">
              <a:solidFill>
                <a:schemeClr val="accent3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2825875" y="1058325"/>
              <a:ext cx="322025" cy="154175"/>
            </a:xfrm>
            <a:custGeom>
              <a:avLst/>
              <a:gdLst/>
              <a:ahLst/>
              <a:cxnLst/>
              <a:rect l="l" t="t" r="r" b="b"/>
              <a:pathLst>
                <a:path w="12881" h="6167" fill="none" extrusionOk="0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solidFill>
              <a:schemeClr val="accent5"/>
            </a:solidFill>
            <a:ln w="6350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CUSTOM_15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26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6"/>
          <p:cNvSpPr txBox="1">
            <a:spLocks noGrp="1"/>
          </p:cNvSpPr>
          <p:nvPr>
            <p:ph type="title"/>
          </p:nvPr>
        </p:nvSpPr>
        <p:spPr>
          <a:xfrm>
            <a:off x="714375" y="346891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2" name="Google Shape;362;p26"/>
          <p:cNvSpPr txBox="1">
            <a:spLocks noGrp="1"/>
          </p:cNvSpPr>
          <p:nvPr>
            <p:ph type="title" idx="2" hasCustomPrompt="1"/>
          </p:nvPr>
        </p:nvSpPr>
        <p:spPr>
          <a:xfrm>
            <a:off x="1013775" y="2220032"/>
            <a:ext cx="2214900" cy="6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3" name="Google Shape;363;p26"/>
          <p:cNvSpPr txBox="1">
            <a:spLocks noGrp="1"/>
          </p:cNvSpPr>
          <p:nvPr>
            <p:ph type="subTitle" idx="1"/>
          </p:nvPr>
        </p:nvSpPr>
        <p:spPr>
          <a:xfrm>
            <a:off x="1013775" y="2676775"/>
            <a:ext cx="2214900" cy="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6"/>
          <p:cNvSpPr txBox="1">
            <a:spLocks noGrp="1"/>
          </p:cNvSpPr>
          <p:nvPr>
            <p:ph type="subTitle" idx="3"/>
          </p:nvPr>
        </p:nvSpPr>
        <p:spPr>
          <a:xfrm>
            <a:off x="1013775" y="3139170"/>
            <a:ext cx="2214900" cy="7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26"/>
          <p:cNvSpPr txBox="1">
            <a:spLocks noGrp="1"/>
          </p:cNvSpPr>
          <p:nvPr>
            <p:ph type="title" idx="4" hasCustomPrompt="1"/>
          </p:nvPr>
        </p:nvSpPr>
        <p:spPr>
          <a:xfrm>
            <a:off x="3467413" y="2220025"/>
            <a:ext cx="2214900" cy="6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6" name="Google Shape;366;p26"/>
          <p:cNvSpPr txBox="1">
            <a:spLocks noGrp="1"/>
          </p:cNvSpPr>
          <p:nvPr>
            <p:ph type="subTitle" idx="5"/>
          </p:nvPr>
        </p:nvSpPr>
        <p:spPr>
          <a:xfrm>
            <a:off x="3467413" y="2680525"/>
            <a:ext cx="2214900" cy="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26"/>
          <p:cNvSpPr txBox="1">
            <a:spLocks noGrp="1"/>
          </p:cNvSpPr>
          <p:nvPr>
            <p:ph type="subTitle" idx="6"/>
          </p:nvPr>
        </p:nvSpPr>
        <p:spPr>
          <a:xfrm>
            <a:off x="3467413" y="3131622"/>
            <a:ext cx="2214900" cy="7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26"/>
          <p:cNvSpPr txBox="1">
            <a:spLocks noGrp="1"/>
          </p:cNvSpPr>
          <p:nvPr>
            <p:ph type="title" idx="7" hasCustomPrompt="1"/>
          </p:nvPr>
        </p:nvSpPr>
        <p:spPr>
          <a:xfrm>
            <a:off x="5921070" y="2219865"/>
            <a:ext cx="2214900" cy="6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9" name="Google Shape;369;p26"/>
          <p:cNvSpPr txBox="1">
            <a:spLocks noGrp="1"/>
          </p:cNvSpPr>
          <p:nvPr>
            <p:ph type="subTitle" idx="8"/>
          </p:nvPr>
        </p:nvSpPr>
        <p:spPr>
          <a:xfrm>
            <a:off x="5921070" y="2669967"/>
            <a:ext cx="2214900" cy="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6"/>
          <p:cNvSpPr txBox="1">
            <a:spLocks noGrp="1"/>
          </p:cNvSpPr>
          <p:nvPr>
            <p:ph type="subTitle" idx="9"/>
          </p:nvPr>
        </p:nvSpPr>
        <p:spPr>
          <a:xfrm>
            <a:off x="5921070" y="3139180"/>
            <a:ext cx="2214900" cy="7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71" name="Google Shape;371;p26"/>
          <p:cNvGrpSpPr/>
          <p:nvPr/>
        </p:nvGrpSpPr>
        <p:grpSpPr>
          <a:xfrm rot="-10783367" flipH="1">
            <a:off x="-1284952" y="-2775397"/>
            <a:ext cx="3056753" cy="8462055"/>
            <a:chOff x="6137900" y="1385627"/>
            <a:chExt cx="1332368" cy="3077223"/>
          </a:xfrm>
        </p:grpSpPr>
        <p:sp>
          <p:nvSpPr>
            <p:cNvPr id="372" name="Google Shape;372;p26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6579618" y="1385627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4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26"/>
          <p:cNvGrpSpPr/>
          <p:nvPr/>
        </p:nvGrpSpPr>
        <p:grpSpPr>
          <a:xfrm rot="16633" flipH="1">
            <a:off x="7747424" y="-134700"/>
            <a:ext cx="2828151" cy="8463161"/>
            <a:chOff x="6137900" y="1385225"/>
            <a:chExt cx="1232725" cy="3077625"/>
          </a:xfrm>
        </p:grpSpPr>
        <p:sp>
          <p:nvSpPr>
            <p:cNvPr id="377" name="Google Shape;377;p26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4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582800" y="1951638"/>
            <a:ext cx="343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 rot="2700000">
            <a:off x="57564" y="-1185177"/>
            <a:ext cx="2180511" cy="2373971"/>
            <a:chOff x="1983200" y="1058325"/>
            <a:chExt cx="1555700" cy="1693725"/>
          </a:xfrm>
        </p:grpSpPr>
        <p:sp>
          <p:nvSpPr>
            <p:cNvPr id="31" name="Google Shape;31;p3"/>
            <p:cNvSpPr/>
            <p:nvPr/>
          </p:nvSpPr>
          <p:spPr>
            <a:xfrm>
              <a:off x="1983200" y="1058325"/>
              <a:ext cx="1555700" cy="1693725"/>
            </a:xfrm>
            <a:custGeom>
              <a:avLst/>
              <a:gdLst/>
              <a:ahLst/>
              <a:cxnLst/>
              <a:rect l="l" t="t" r="r" b="b"/>
              <a:pathLst>
                <a:path w="62228" h="67749" fill="none" extrusionOk="0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solidFill>
              <a:schemeClr val="accent5"/>
            </a:solidFill>
            <a:ln w="6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123150" y="1058325"/>
              <a:ext cx="1303700" cy="1526850"/>
            </a:xfrm>
            <a:custGeom>
              <a:avLst/>
              <a:gdLst/>
              <a:ahLst/>
              <a:cxnLst/>
              <a:rect l="l" t="t" r="r" b="b"/>
              <a:pathLst>
                <a:path w="52148" h="61074" fill="none" extrusionOk="0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solidFill>
              <a:schemeClr val="accent5"/>
            </a:solidFill>
            <a:ln w="1860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299325" y="1058325"/>
              <a:ext cx="1008600" cy="1261125"/>
            </a:xfrm>
            <a:custGeom>
              <a:avLst/>
              <a:gdLst/>
              <a:ahLst/>
              <a:cxnLst/>
              <a:rect l="l" t="t" r="r" b="b"/>
              <a:pathLst>
                <a:path w="40344" h="50445" fill="none" extrusionOk="0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solidFill>
              <a:schemeClr val="accent5"/>
            </a:solidFill>
            <a:ln w="18600" cap="flat" cmpd="sng">
              <a:solidFill>
                <a:schemeClr val="accent3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825875" y="1058325"/>
              <a:ext cx="322025" cy="154175"/>
            </a:xfrm>
            <a:custGeom>
              <a:avLst/>
              <a:gdLst/>
              <a:ahLst/>
              <a:cxnLst/>
              <a:rect l="l" t="t" r="r" b="b"/>
              <a:pathLst>
                <a:path w="12881" h="6167" fill="none" extrusionOk="0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solidFill>
              <a:schemeClr val="accent5"/>
            </a:solidFill>
            <a:ln w="6350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 rot="5400000">
            <a:off x="1190745" y="2705873"/>
            <a:ext cx="1481450" cy="3451592"/>
            <a:chOff x="2999600" y="2891975"/>
            <a:chExt cx="756575" cy="1762725"/>
          </a:xfrm>
        </p:grpSpPr>
        <p:sp>
          <p:nvSpPr>
            <p:cNvPr id="36" name="Google Shape;36;p3"/>
            <p:cNvSpPr/>
            <p:nvPr/>
          </p:nvSpPr>
          <p:spPr>
            <a:xfrm>
              <a:off x="2999600" y="2891975"/>
              <a:ext cx="756575" cy="1762725"/>
            </a:xfrm>
            <a:custGeom>
              <a:avLst/>
              <a:gdLst/>
              <a:ahLst/>
              <a:cxnLst/>
              <a:rect l="l" t="t" r="r" b="b"/>
              <a:pathLst>
                <a:path w="30263" h="70509" fill="none" extrusionOk="0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w="6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187025" y="3201750"/>
              <a:ext cx="569150" cy="1289975"/>
            </a:xfrm>
            <a:custGeom>
              <a:avLst/>
              <a:gdLst/>
              <a:ahLst/>
              <a:cxnLst/>
              <a:rect l="l" t="t" r="r" b="b"/>
              <a:pathLst>
                <a:path w="22766" h="51599" fill="none" extrusionOk="0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w="1860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3629900" y="3617700"/>
              <a:ext cx="126275" cy="668000"/>
            </a:xfrm>
            <a:custGeom>
              <a:avLst/>
              <a:gdLst/>
              <a:ahLst/>
              <a:cxnLst/>
              <a:rect l="l" t="t" r="r" b="b"/>
              <a:pathLst>
                <a:path w="5051" h="26720" fill="none" extrusionOk="0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w="12225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3337250" y="3329950"/>
              <a:ext cx="282900" cy="145850"/>
            </a:xfrm>
            <a:custGeom>
              <a:avLst/>
              <a:gdLst/>
              <a:ahLst/>
              <a:cxnLst/>
              <a:rect l="l" t="t" r="r" b="b"/>
              <a:pathLst>
                <a:path w="11316" h="5834" fill="none" extrusionOk="0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582800" y="2595688"/>
            <a:ext cx="3435600" cy="12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582825" y="1013013"/>
            <a:ext cx="3435600" cy="10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80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3">
  <p:cSld name="CUSTOM_7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28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8"/>
          <p:cNvSpPr txBox="1">
            <a:spLocks noGrp="1"/>
          </p:cNvSpPr>
          <p:nvPr>
            <p:ph type="title"/>
          </p:nvPr>
        </p:nvSpPr>
        <p:spPr>
          <a:xfrm>
            <a:off x="714375" y="339347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00" name="Google Shape;400;p28"/>
          <p:cNvSpPr txBox="1">
            <a:spLocks noGrp="1"/>
          </p:cNvSpPr>
          <p:nvPr>
            <p:ph type="subTitle" idx="1"/>
          </p:nvPr>
        </p:nvSpPr>
        <p:spPr>
          <a:xfrm>
            <a:off x="749308" y="3273538"/>
            <a:ext cx="2359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28"/>
          <p:cNvSpPr txBox="1">
            <a:spLocks noGrp="1"/>
          </p:cNvSpPr>
          <p:nvPr>
            <p:ph type="subTitle" idx="2"/>
          </p:nvPr>
        </p:nvSpPr>
        <p:spPr>
          <a:xfrm>
            <a:off x="3465933" y="3273538"/>
            <a:ext cx="2359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28"/>
          <p:cNvSpPr txBox="1">
            <a:spLocks noGrp="1"/>
          </p:cNvSpPr>
          <p:nvPr>
            <p:ph type="subTitle" idx="3"/>
          </p:nvPr>
        </p:nvSpPr>
        <p:spPr>
          <a:xfrm>
            <a:off x="6031983" y="3273550"/>
            <a:ext cx="2359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28"/>
          <p:cNvSpPr txBox="1">
            <a:spLocks noGrp="1"/>
          </p:cNvSpPr>
          <p:nvPr>
            <p:ph type="title" idx="4"/>
          </p:nvPr>
        </p:nvSpPr>
        <p:spPr>
          <a:xfrm>
            <a:off x="714375" y="1667325"/>
            <a:ext cx="7715400" cy="6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404" name="Google Shape;404;p28"/>
          <p:cNvGrpSpPr/>
          <p:nvPr/>
        </p:nvGrpSpPr>
        <p:grpSpPr>
          <a:xfrm rot="16565" flipH="1">
            <a:off x="7301626" y="-1090073"/>
            <a:ext cx="2251352" cy="6737229"/>
            <a:chOff x="6137900" y="1385225"/>
            <a:chExt cx="1232725" cy="3077625"/>
          </a:xfrm>
        </p:grpSpPr>
        <p:sp>
          <p:nvSpPr>
            <p:cNvPr id="405" name="Google Shape;405;p28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4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28"/>
          <p:cNvGrpSpPr/>
          <p:nvPr/>
        </p:nvGrpSpPr>
        <p:grpSpPr>
          <a:xfrm rot="-10783435" flipH="1">
            <a:off x="-570099" y="-1497561"/>
            <a:ext cx="2251352" cy="6737229"/>
            <a:chOff x="6137900" y="1385225"/>
            <a:chExt cx="1232725" cy="3077625"/>
          </a:xfrm>
        </p:grpSpPr>
        <p:sp>
          <p:nvSpPr>
            <p:cNvPr id="410" name="Google Shape;410;p28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4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8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29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9"/>
          <p:cNvSpPr txBox="1">
            <a:spLocks noGrp="1"/>
          </p:cNvSpPr>
          <p:nvPr>
            <p:ph type="title"/>
          </p:nvPr>
        </p:nvSpPr>
        <p:spPr>
          <a:xfrm>
            <a:off x="311700" y="35144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7" name="Google Shape;417;p29"/>
          <p:cNvSpPr txBox="1">
            <a:spLocks noGrp="1"/>
          </p:cNvSpPr>
          <p:nvPr>
            <p:ph type="subTitle" idx="1"/>
          </p:nvPr>
        </p:nvSpPr>
        <p:spPr>
          <a:xfrm>
            <a:off x="1747550" y="1249075"/>
            <a:ext cx="583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29"/>
          <p:cNvSpPr txBox="1">
            <a:spLocks noGrp="1"/>
          </p:cNvSpPr>
          <p:nvPr>
            <p:ph type="subTitle" idx="2"/>
          </p:nvPr>
        </p:nvSpPr>
        <p:spPr>
          <a:xfrm>
            <a:off x="1747500" y="2674812"/>
            <a:ext cx="583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9" name="Google Shape;419;p29"/>
          <p:cNvGrpSpPr/>
          <p:nvPr/>
        </p:nvGrpSpPr>
        <p:grpSpPr>
          <a:xfrm rot="4091880">
            <a:off x="-411307" y="-4436538"/>
            <a:ext cx="2251365" cy="9540802"/>
            <a:chOff x="6137900" y="1385225"/>
            <a:chExt cx="1232725" cy="3077625"/>
          </a:xfrm>
        </p:grpSpPr>
        <p:sp>
          <p:nvSpPr>
            <p:cNvPr id="420" name="Google Shape;420;p29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4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9"/>
          <p:cNvGrpSpPr/>
          <p:nvPr/>
        </p:nvGrpSpPr>
        <p:grpSpPr>
          <a:xfrm rot="-1674623">
            <a:off x="7790663" y="3418953"/>
            <a:ext cx="1405030" cy="1978093"/>
            <a:chOff x="4369825" y="1136125"/>
            <a:chExt cx="1405000" cy="1978050"/>
          </a:xfrm>
        </p:grpSpPr>
        <p:sp>
          <p:nvSpPr>
            <p:cNvPr id="425" name="Google Shape;425;p29"/>
            <p:cNvSpPr/>
            <p:nvPr/>
          </p:nvSpPr>
          <p:spPr>
            <a:xfrm>
              <a:off x="4369825" y="1136125"/>
              <a:ext cx="1405000" cy="1748525"/>
            </a:xfrm>
            <a:custGeom>
              <a:avLst/>
              <a:gdLst/>
              <a:ahLst/>
              <a:cxnLst/>
              <a:rect l="l" t="t" r="r" b="b"/>
              <a:pathLst>
                <a:path w="56200" h="69941" fill="none" extrusionOk="0">
                  <a:moveTo>
                    <a:pt x="52950" y="69941"/>
                  </a:moveTo>
                  <a:cubicBezTo>
                    <a:pt x="53772" y="66731"/>
                    <a:pt x="54692" y="63560"/>
                    <a:pt x="55396" y="60310"/>
                  </a:cubicBezTo>
                  <a:cubicBezTo>
                    <a:pt x="55984" y="57766"/>
                    <a:pt x="56199" y="55143"/>
                    <a:pt x="56023" y="52539"/>
                  </a:cubicBezTo>
                  <a:cubicBezTo>
                    <a:pt x="55808" y="49583"/>
                    <a:pt x="55083" y="46686"/>
                    <a:pt x="53870" y="44005"/>
                  </a:cubicBezTo>
                  <a:cubicBezTo>
                    <a:pt x="52362" y="40755"/>
                    <a:pt x="50757" y="37565"/>
                    <a:pt x="49191" y="34354"/>
                  </a:cubicBezTo>
                  <a:cubicBezTo>
                    <a:pt x="47351" y="30616"/>
                    <a:pt x="46001" y="26701"/>
                    <a:pt x="44787" y="22727"/>
                  </a:cubicBezTo>
                  <a:cubicBezTo>
                    <a:pt x="43671" y="19106"/>
                    <a:pt x="42732" y="15426"/>
                    <a:pt x="41166" y="11941"/>
                  </a:cubicBezTo>
                  <a:cubicBezTo>
                    <a:pt x="39502" y="8203"/>
                    <a:pt x="37035" y="5129"/>
                    <a:pt x="33395" y="3074"/>
                  </a:cubicBezTo>
                  <a:cubicBezTo>
                    <a:pt x="31124" y="1821"/>
                    <a:pt x="28638" y="960"/>
                    <a:pt x="26074" y="549"/>
                  </a:cubicBezTo>
                  <a:cubicBezTo>
                    <a:pt x="24097" y="158"/>
                    <a:pt x="22080" y="1"/>
                    <a:pt x="20064" y="79"/>
                  </a:cubicBezTo>
                  <a:cubicBezTo>
                    <a:pt x="15034" y="373"/>
                    <a:pt x="10277" y="1508"/>
                    <a:pt x="6108" y="4542"/>
                  </a:cubicBezTo>
                  <a:cubicBezTo>
                    <a:pt x="2917" y="6813"/>
                    <a:pt x="803" y="10297"/>
                    <a:pt x="274" y="14173"/>
                  </a:cubicBezTo>
                  <a:cubicBezTo>
                    <a:pt x="0" y="16091"/>
                    <a:pt x="98" y="18010"/>
                    <a:pt x="372" y="19967"/>
                  </a:cubicBezTo>
                  <a:cubicBezTo>
                    <a:pt x="764" y="22962"/>
                    <a:pt x="1645" y="25781"/>
                    <a:pt x="2721" y="28580"/>
                  </a:cubicBezTo>
                  <a:cubicBezTo>
                    <a:pt x="3974" y="31712"/>
                    <a:pt x="5423" y="34785"/>
                    <a:pt x="7028" y="37741"/>
                  </a:cubicBezTo>
                  <a:cubicBezTo>
                    <a:pt x="9142" y="41714"/>
                    <a:pt x="11236" y="45688"/>
                    <a:pt x="12332" y="50073"/>
                  </a:cubicBezTo>
                  <a:cubicBezTo>
                    <a:pt x="13115" y="53263"/>
                    <a:pt x="13096" y="56493"/>
                    <a:pt x="11549" y="59449"/>
                  </a:cubicBezTo>
                  <a:cubicBezTo>
                    <a:pt x="10551" y="61367"/>
                    <a:pt x="9200" y="63090"/>
                    <a:pt x="7948" y="64852"/>
                  </a:cubicBezTo>
                  <a:cubicBezTo>
                    <a:pt x="6695" y="66613"/>
                    <a:pt x="5383" y="68257"/>
                    <a:pt x="4111" y="69941"/>
                  </a:cubicBezTo>
                </a:path>
              </a:pathLst>
            </a:custGeom>
            <a:noFill/>
            <a:ln w="18600" cap="flat" cmpd="sng">
              <a:solidFill>
                <a:schemeClr val="accent5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4620375" y="1407725"/>
              <a:ext cx="600475" cy="693950"/>
            </a:xfrm>
            <a:custGeom>
              <a:avLst/>
              <a:gdLst/>
              <a:ahLst/>
              <a:cxnLst/>
              <a:rect l="l" t="t" r="r" b="b"/>
              <a:pathLst>
                <a:path w="24019" h="27758" fill="none" extrusionOk="0">
                  <a:moveTo>
                    <a:pt x="8339" y="1"/>
                  </a:moveTo>
                  <a:cubicBezTo>
                    <a:pt x="7458" y="236"/>
                    <a:pt x="6558" y="373"/>
                    <a:pt x="5736" y="706"/>
                  </a:cubicBezTo>
                  <a:cubicBezTo>
                    <a:pt x="2663" y="1978"/>
                    <a:pt x="881" y="4229"/>
                    <a:pt x="392" y="7537"/>
                  </a:cubicBezTo>
                  <a:cubicBezTo>
                    <a:pt x="1" y="10258"/>
                    <a:pt x="588" y="12783"/>
                    <a:pt x="1625" y="15249"/>
                  </a:cubicBezTo>
                  <a:cubicBezTo>
                    <a:pt x="2800" y="17931"/>
                    <a:pt x="4483" y="20358"/>
                    <a:pt x="6578" y="22394"/>
                  </a:cubicBezTo>
                  <a:cubicBezTo>
                    <a:pt x="8594" y="24352"/>
                    <a:pt x="10845" y="26015"/>
                    <a:pt x="13585" y="26896"/>
                  </a:cubicBezTo>
                  <a:cubicBezTo>
                    <a:pt x="15288" y="27444"/>
                    <a:pt x="17011" y="27758"/>
                    <a:pt x="18831" y="27288"/>
                  </a:cubicBezTo>
                  <a:cubicBezTo>
                    <a:pt x="20828" y="26779"/>
                    <a:pt x="22159" y="25546"/>
                    <a:pt x="22962" y="23725"/>
                  </a:cubicBezTo>
                  <a:cubicBezTo>
                    <a:pt x="23666" y="22120"/>
                    <a:pt x="24019" y="20378"/>
                    <a:pt x="23940" y="18636"/>
                  </a:cubicBezTo>
                  <a:cubicBezTo>
                    <a:pt x="23764" y="14271"/>
                    <a:pt x="22825" y="10062"/>
                    <a:pt x="20417" y="6323"/>
                  </a:cubicBezTo>
                  <a:cubicBezTo>
                    <a:pt x="18362" y="3152"/>
                    <a:pt x="15562" y="921"/>
                    <a:pt x="11726" y="255"/>
                  </a:cubicBezTo>
                  <a:cubicBezTo>
                    <a:pt x="10630" y="60"/>
                    <a:pt x="9514" y="79"/>
                    <a:pt x="8418" y="1"/>
                  </a:cubicBezTo>
                </a:path>
              </a:pathLst>
            </a:custGeom>
            <a:noFill/>
            <a:ln w="12225" cap="flat" cmpd="sng">
              <a:solidFill>
                <a:schemeClr val="accent3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4485800" y="1264850"/>
              <a:ext cx="967500" cy="1169600"/>
            </a:xfrm>
            <a:custGeom>
              <a:avLst/>
              <a:gdLst/>
              <a:ahLst/>
              <a:cxnLst/>
              <a:rect l="l" t="t" r="r" b="b"/>
              <a:pathLst>
                <a:path w="38700" h="46784" fill="none" extrusionOk="0">
                  <a:moveTo>
                    <a:pt x="14036" y="20"/>
                  </a:moveTo>
                  <a:cubicBezTo>
                    <a:pt x="13076" y="176"/>
                    <a:pt x="12117" y="274"/>
                    <a:pt x="11178" y="489"/>
                  </a:cubicBezTo>
                  <a:cubicBezTo>
                    <a:pt x="6382" y="1527"/>
                    <a:pt x="2800" y="4091"/>
                    <a:pt x="1038" y="8809"/>
                  </a:cubicBezTo>
                  <a:cubicBezTo>
                    <a:pt x="686" y="9866"/>
                    <a:pt x="470" y="10981"/>
                    <a:pt x="412" y="12097"/>
                  </a:cubicBezTo>
                  <a:cubicBezTo>
                    <a:pt x="1" y="16932"/>
                    <a:pt x="1586" y="21258"/>
                    <a:pt x="3778" y="25427"/>
                  </a:cubicBezTo>
                  <a:cubicBezTo>
                    <a:pt x="5501" y="28657"/>
                    <a:pt x="7576" y="31672"/>
                    <a:pt x="9964" y="34432"/>
                  </a:cubicBezTo>
                  <a:cubicBezTo>
                    <a:pt x="11354" y="36056"/>
                    <a:pt x="12822" y="37642"/>
                    <a:pt x="14349" y="39130"/>
                  </a:cubicBezTo>
                  <a:cubicBezTo>
                    <a:pt x="17383" y="42066"/>
                    <a:pt x="20847" y="44356"/>
                    <a:pt x="24899" y="45609"/>
                  </a:cubicBezTo>
                  <a:cubicBezTo>
                    <a:pt x="27327" y="46353"/>
                    <a:pt x="29832" y="46783"/>
                    <a:pt x="32357" y="46509"/>
                  </a:cubicBezTo>
                  <a:cubicBezTo>
                    <a:pt x="35607" y="46176"/>
                    <a:pt x="37995" y="44258"/>
                    <a:pt x="38465" y="40617"/>
                  </a:cubicBezTo>
                  <a:cubicBezTo>
                    <a:pt x="38700" y="38699"/>
                    <a:pt x="38406" y="36859"/>
                    <a:pt x="38151" y="34980"/>
                  </a:cubicBezTo>
                  <a:cubicBezTo>
                    <a:pt x="37427" y="29871"/>
                    <a:pt x="36174" y="24879"/>
                    <a:pt x="34882" y="19888"/>
                  </a:cubicBezTo>
                  <a:cubicBezTo>
                    <a:pt x="33806" y="15738"/>
                    <a:pt x="32494" y="11667"/>
                    <a:pt x="30067" y="8006"/>
                  </a:cubicBezTo>
                  <a:cubicBezTo>
                    <a:pt x="27894" y="4678"/>
                    <a:pt x="24645" y="2192"/>
                    <a:pt x="20887" y="959"/>
                  </a:cubicBezTo>
                  <a:cubicBezTo>
                    <a:pt x="19516" y="450"/>
                    <a:pt x="18087" y="176"/>
                    <a:pt x="16659" y="157"/>
                  </a:cubicBezTo>
                  <a:cubicBezTo>
                    <a:pt x="15797" y="157"/>
                    <a:pt x="14956" y="59"/>
                    <a:pt x="14114" y="0"/>
                  </a:cubicBezTo>
                </a:path>
              </a:pathLst>
            </a:custGeom>
            <a:noFill/>
            <a:ln w="1860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4785300" y="2506350"/>
              <a:ext cx="852000" cy="607825"/>
            </a:xfrm>
            <a:custGeom>
              <a:avLst/>
              <a:gdLst/>
              <a:ahLst/>
              <a:cxnLst/>
              <a:rect l="l" t="t" r="r" b="b"/>
              <a:pathLst>
                <a:path w="34080" h="24313" fill="none" extrusionOk="0">
                  <a:moveTo>
                    <a:pt x="33884" y="6989"/>
                  </a:moveTo>
                  <a:cubicBezTo>
                    <a:pt x="34080" y="4914"/>
                    <a:pt x="33708" y="2565"/>
                    <a:pt x="32024" y="1351"/>
                  </a:cubicBezTo>
                  <a:cubicBezTo>
                    <a:pt x="30106" y="1"/>
                    <a:pt x="27385" y="803"/>
                    <a:pt x="25506" y="2193"/>
                  </a:cubicBezTo>
                  <a:cubicBezTo>
                    <a:pt x="23627" y="3583"/>
                    <a:pt x="22139" y="5501"/>
                    <a:pt x="20103" y="6656"/>
                  </a:cubicBezTo>
                  <a:cubicBezTo>
                    <a:pt x="16404" y="8731"/>
                    <a:pt x="11745" y="7889"/>
                    <a:pt x="7752" y="9299"/>
                  </a:cubicBezTo>
                  <a:cubicBezTo>
                    <a:pt x="3896" y="10728"/>
                    <a:pt x="1077" y="14094"/>
                    <a:pt x="372" y="18127"/>
                  </a:cubicBezTo>
                  <a:cubicBezTo>
                    <a:pt x="0" y="20358"/>
                    <a:pt x="607" y="23118"/>
                    <a:pt x="2721" y="23940"/>
                  </a:cubicBezTo>
                  <a:cubicBezTo>
                    <a:pt x="3680" y="24312"/>
                    <a:pt x="4757" y="24214"/>
                    <a:pt x="5775" y="24077"/>
                  </a:cubicBezTo>
                  <a:cubicBezTo>
                    <a:pt x="16306" y="22727"/>
                    <a:pt x="32690" y="19908"/>
                    <a:pt x="33884" y="6989"/>
                  </a:cubicBezTo>
                  <a:close/>
                </a:path>
              </a:pathLst>
            </a:custGeom>
            <a:noFill/>
            <a:ln w="6350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29"/>
          <p:cNvGrpSpPr/>
          <p:nvPr/>
        </p:nvGrpSpPr>
        <p:grpSpPr>
          <a:xfrm rot="6460850" flipH="1">
            <a:off x="411115" y="-655657"/>
            <a:ext cx="2330986" cy="10449077"/>
            <a:chOff x="6137900" y="1385225"/>
            <a:chExt cx="1232725" cy="3077625"/>
          </a:xfrm>
        </p:grpSpPr>
        <p:sp>
          <p:nvSpPr>
            <p:cNvPr id="430" name="Google Shape;430;p29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4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9"/>
          <p:cNvGrpSpPr/>
          <p:nvPr/>
        </p:nvGrpSpPr>
        <p:grpSpPr>
          <a:xfrm rot="-10556007">
            <a:off x="7763741" y="-453525"/>
            <a:ext cx="1796451" cy="1682515"/>
            <a:chOff x="4800450" y="3632375"/>
            <a:chExt cx="1011075" cy="946950"/>
          </a:xfrm>
        </p:grpSpPr>
        <p:sp>
          <p:nvSpPr>
            <p:cNvPr id="435" name="Google Shape;435;p29"/>
            <p:cNvSpPr/>
            <p:nvPr/>
          </p:nvSpPr>
          <p:spPr>
            <a:xfrm>
              <a:off x="4800450" y="3632375"/>
              <a:ext cx="1011075" cy="946950"/>
            </a:xfrm>
            <a:custGeom>
              <a:avLst/>
              <a:gdLst/>
              <a:ahLst/>
              <a:cxnLst/>
              <a:rect l="l" t="t" r="r" b="b"/>
              <a:pathLst>
                <a:path w="40443" h="37878" fill="none" extrusionOk="0">
                  <a:moveTo>
                    <a:pt x="40442" y="29010"/>
                  </a:moveTo>
                  <a:cubicBezTo>
                    <a:pt x="37330" y="27699"/>
                    <a:pt x="34472" y="25878"/>
                    <a:pt x="31947" y="23627"/>
                  </a:cubicBezTo>
                  <a:cubicBezTo>
                    <a:pt x="28404" y="20476"/>
                    <a:pt x="25507" y="16639"/>
                    <a:pt x="23451" y="12372"/>
                  </a:cubicBezTo>
                  <a:cubicBezTo>
                    <a:pt x="22473" y="10375"/>
                    <a:pt x="21768" y="8222"/>
                    <a:pt x="20946" y="6147"/>
                  </a:cubicBezTo>
                  <a:cubicBezTo>
                    <a:pt x="20437" y="4797"/>
                    <a:pt x="20065" y="3407"/>
                    <a:pt x="19184" y="2213"/>
                  </a:cubicBezTo>
                  <a:cubicBezTo>
                    <a:pt x="18166" y="803"/>
                    <a:pt x="16835" y="79"/>
                    <a:pt x="15093" y="60"/>
                  </a:cubicBezTo>
                  <a:cubicBezTo>
                    <a:pt x="12607" y="1"/>
                    <a:pt x="10356" y="764"/>
                    <a:pt x="8242" y="1997"/>
                  </a:cubicBezTo>
                  <a:cubicBezTo>
                    <a:pt x="5599" y="3524"/>
                    <a:pt x="4405" y="6030"/>
                    <a:pt x="3877" y="8849"/>
                  </a:cubicBezTo>
                  <a:cubicBezTo>
                    <a:pt x="3387" y="11432"/>
                    <a:pt x="3153" y="14075"/>
                    <a:pt x="2761" y="16698"/>
                  </a:cubicBezTo>
                  <a:cubicBezTo>
                    <a:pt x="2428" y="19145"/>
                    <a:pt x="2056" y="21572"/>
                    <a:pt x="1704" y="24019"/>
                  </a:cubicBezTo>
                  <a:cubicBezTo>
                    <a:pt x="1332" y="26446"/>
                    <a:pt x="941" y="28932"/>
                    <a:pt x="627" y="31398"/>
                  </a:cubicBezTo>
                  <a:cubicBezTo>
                    <a:pt x="353" y="33552"/>
                    <a:pt x="197" y="35724"/>
                    <a:pt x="1" y="37878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4945800" y="4110500"/>
              <a:ext cx="839775" cy="450725"/>
            </a:xfrm>
            <a:custGeom>
              <a:avLst/>
              <a:gdLst/>
              <a:ahLst/>
              <a:cxnLst/>
              <a:rect l="l" t="t" r="r" b="b"/>
              <a:pathLst>
                <a:path w="33591" h="18029" fill="none" extrusionOk="0">
                  <a:moveTo>
                    <a:pt x="33591" y="15523"/>
                  </a:moveTo>
                  <a:cubicBezTo>
                    <a:pt x="32534" y="15170"/>
                    <a:pt x="31496" y="14740"/>
                    <a:pt x="30478" y="14250"/>
                  </a:cubicBezTo>
                  <a:cubicBezTo>
                    <a:pt x="28031" y="12998"/>
                    <a:pt x="25702" y="11510"/>
                    <a:pt x="23529" y="9807"/>
                  </a:cubicBezTo>
                  <a:cubicBezTo>
                    <a:pt x="21376" y="8084"/>
                    <a:pt x="19282" y="6303"/>
                    <a:pt x="17128" y="4581"/>
                  </a:cubicBezTo>
                  <a:cubicBezTo>
                    <a:pt x="15171" y="2995"/>
                    <a:pt x="13194" y="1390"/>
                    <a:pt x="10747" y="568"/>
                  </a:cubicBezTo>
                  <a:cubicBezTo>
                    <a:pt x="9201" y="0"/>
                    <a:pt x="7478" y="294"/>
                    <a:pt x="6225" y="1351"/>
                  </a:cubicBezTo>
                  <a:cubicBezTo>
                    <a:pt x="5227" y="2153"/>
                    <a:pt x="4405" y="3132"/>
                    <a:pt x="3818" y="4267"/>
                  </a:cubicBezTo>
                  <a:cubicBezTo>
                    <a:pt x="2193" y="7497"/>
                    <a:pt x="1077" y="10942"/>
                    <a:pt x="510" y="14505"/>
                  </a:cubicBezTo>
                  <a:cubicBezTo>
                    <a:pt x="314" y="15679"/>
                    <a:pt x="157" y="16854"/>
                    <a:pt x="1" y="18028"/>
                  </a:cubicBezTo>
                </a:path>
              </a:pathLst>
            </a:custGeom>
            <a:noFill/>
            <a:ln w="4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5167975" y="4474575"/>
              <a:ext cx="316150" cy="103775"/>
            </a:xfrm>
            <a:custGeom>
              <a:avLst/>
              <a:gdLst/>
              <a:ahLst/>
              <a:cxnLst/>
              <a:rect l="l" t="t" r="r" b="b"/>
              <a:pathLst>
                <a:path w="12646" h="4151" fill="none" extrusionOk="0">
                  <a:moveTo>
                    <a:pt x="12646" y="4150"/>
                  </a:moveTo>
                  <a:cubicBezTo>
                    <a:pt x="12548" y="4131"/>
                    <a:pt x="12391" y="4150"/>
                    <a:pt x="12333" y="4111"/>
                  </a:cubicBezTo>
                  <a:cubicBezTo>
                    <a:pt x="10532" y="2761"/>
                    <a:pt x="8535" y="1684"/>
                    <a:pt x="6401" y="921"/>
                  </a:cubicBezTo>
                  <a:cubicBezTo>
                    <a:pt x="3857" y="1"/>
                    <a:pt x="1938" y="1273"/>
                    <a:pt x="862" y="2722"/>
                  </a:cubicBezTo>
                  <a:cubicBezTo>
                    <a:pt x="549" y="3152"/>
                    <a:pt x="294" y="3642"/>
                    <a:pt x="1" y="4111"/>
                  </a:cubicBezTo>
                </a:path>
              </a:pathLst>
            </a:custGeom>
            <a:noFill/>
            <a:ln w="16150" cap="rnd" cmpd="sng">
              <a:solidFill>
                <a:srgbClr val="3C42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9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30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0"/>
          <p:cNvSpPr txBox="1">
            <a:spLocks noGrp="1"/>
          </p:cNvSpPr>
          <p:nvPr>
            <p:ph type="title"/>
          </p:nvPr>
        </p:nvSpPr>
        <p:spPr>
          <a:xfrm>
            <a:off x="790575" y="1513225"/>
            <a:ext cx="32469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41" name="Google Shape;441;p30"/>
          <p:cNvSpPr txBox="1">
            <a:spLocks noGrp="1"/>
          </p:cNvSpPr>
          <p:nvPr>
            <p:ph type="subTitle" idx="1"/>
          </p:nvPr>
        </p:nvSpPr>
        <p:spPr>
          <a:xfrm>
            <a:off x="790575" y="2055250"/>
            <a:ext cx="3246900" cy="10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2" name="Google Shape;442;p30"/>
          <p:cNvGrpSpPr/>
          <p:nvPr/>
        </p:nvGrpSpPr>
        <p:grpSpPr>
          <a:xfrm rot="-10783435" flipH="1">
            <a:off x="-1016274" y="-796861"/>
            <a:ext cx="2251352" cy="6737229"/>
            <a:chOff x="6137900" y="1385225"/>
            <a:chExt cx="1232725" cy="3077625"/>
          </a:xfrm>
        </p:grpSpPr>
        <p:sp>
          <p:nvSpPr>
            <p:cNvPr id="443" name="Google Shape;443;p30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4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CUSTOM_12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32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2"/>
          <p:cNvSpPr txBox="1">
            <a:spLocks noGrp="1"/>
          </p:cNvSpPr>
          <p:nvPr>
            <p:ph type="title"/>
          </p:nvPr>
        </p:nvSpPr>
        <p:spPr>
          <a:xfrm>
            <a:off x="599157" y="351441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65" name="Google Shape;465;p32"/>
          <p:cNvSpPr txBox="1">
            <a:spLocks noGrp="1"/>
          </p:cNvSpPr>
          <p:nvPr>
            <p:ph type="subTitle" idx="1"/>
          </p:nvPr>
        </p:nvSpPr>
        <p:spPr>
          <a:xfrm>
            <a:off x="714375" y="1325350"/>
            <a:ext cx="2557500" cy="4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32"/>
          <p:cNvSpPr txBox="1">
            <a:spLocks noGrp="1"/>
          </p:cNvSpPr>
          <p:nvPr>
            <p:ph type="subTitle" idx="2"/>
          </p:nvPr>
        </p:nvSpPr>
        <p:spPr>
          <a:xfrm>
            <a:off x="4382525" y="1325345"/>
            <a:ext cx="3202500" cy="4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32"/>
          <p:cNvSpPr txBox="1">
            <a:spLocks noGrp="1"/>
          </p:cNvSpPr>
          <p:nvPr>
            <p:ph type="subTitle" idx="3"/>
          </p:nvPr>
        </p:nvSpPr>
        <p:spPr>
          <a:xfrm>
            <a:off x="714375" y="1805900"/>
            <a:ext cx="3202500" cy="27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8" name="Google Shape;468;p32"/>
          <p:cNvSpPr txBox="1">
            <a:spLocks noGrp="1"/>
          </p:cNvSpPr>
          <p:nvPr>
            <p:ph type="subTitle" idx="4"/>
          </p:nvPr>
        </p:nvSpPr>
        <p:spPr>
          <a:xfrm>
            <a:off x="4148450" y="1795450"/>
            <a:ext cx="4281300" cy="27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69" name="Google Shape;469;p32"/>
          <p:cNvGrpSpPr/>
          <p:nvPr/>
        </p:nvGrpSpPr>
        <p:grpSpPr>
          <a:xfrm rot="-4664037">
            <a:off x="885642" y="-1067607"/>
            <a:ext cx="3737894" cy="9332404"/>
            <a:chOff x="6137900" y="1385225"/>
            <a:chExt cx="1232725" cy="3077625"/>
          </a:xfrm>
        </p:grpSpPr>
        <p:sp>
          <p:nvSpPr>
            <p:cNvPr id="470" name="Google Shape;470;p32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rgbClr val="3C42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4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0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33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4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14375" y="345873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1998450" y="1052080"/>
            <a:ext cx="5147100" cy="1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6" name="Google Shape;46;p4"/>
          <p:cNvGrpSpPr/>
          <p:nvPr/>
        </p:nvGrpSpPr>
        <p:grpSpPr>
          <a:xfrm>
            <a:off x="-733317" y="-1757638"/>
            <a:ext cx="3618558" cy="3939604"/>
            <a:chOff x="1983200" y="1058325"/>
            <a:chExt cx="1555700" cy="1693725"/>
          </a:xfrm>
        </p:grpSpPr>
        <p:sp>
          <p:nvSpPr>
            <p:cNvPr id="47" name="Google Shape;47;p4"/>
            <p:cNvSpPr/>
            <p:nvPr/>
          </p:nvSpPr>
          <p:spPr>
            <a:xfrm>
              <a:off x="1983200" y="1058325"/>
              <a:ext cx="1555700" cy="1693725"/>
            </a:xfrm>
            <a:custGeom>
              <a:avLst/>
              <a:gdLst/>
              <a:ahLst/>
              <a:cxnLst/>
              <a:rect l="l" t="t" r="r" b="b"/>
              <a:pathLst>
                <a:path w="62228" h="67749" fill="none" extrusionOk="0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solidFill>
              <a:schemeClr val="accent5"/>
            </a:solidFill>
            <a:ln w="6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2123150" y="1058325"/>
              <a:ext cx="1303700" cy="1526850"/>
            </a:xfrm>
            <a:custGeom>
              <a:avLst/>
              <a:gdLst/>
              <a:ahLst/>
              <a:cxnLst/>
              <a:rect l="l" t="t" r="r" b="b"/>
              <a:pathLst>
                <a:path w="52148" h="61074" fill="none" extrusionOk="0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solidFill>
              <a:schemeClr val="accent5"/>
            </a:solidFill>
            <a:ln w="1860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2299325" y="1058325"/>
              <a:ext cx="1008600" cy="1261125"/>
            </a:xfrm>
            <a:custGeom>
              <a:avLst/>
              <a:gdLst/>
              <a:ahLst/>
              <a:cxnLst/>
              <a:rect l="l" t="t" r="r" b="b"/>
              <a:pathLst>
                <a:path w="40344" h="50445" fill="none" extrusionOk="0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solidFill>
              <a:schemeClr val="accent5"/>
            </a:solidFill>
            <a:ln w="18600" cap="flat" cmpd="sng">
              <a:solidFill>
                <a:schemeClr val="accent3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2825875" y="1058325"/>
              <a:ext cx="322025" cy="154175"/>
            </a:xfrm>
            <a:custGeom>
              <a:avLst/>
              <a:gdLst/>
              <a:ahLst/>
              <a:cxnLst/>
              <a:rect l="l" t="t" r="r" b="b"/>
              <a:pathLst>
                <a:path w="12881" h="6167" fill="none" extrusionOk="0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solidFill>
              <a:schemeClr val="accent5"/>
            </a:solidFill>
            <a:ln w="6350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4"/>
          <p:cNvGrpSpPr/>
          <p:nvPr/>
        </p:nvGrpSpPr>
        <p:grpSpPr>
          <a:xfrm rot="-1357618">
            <a:off x="7632012" y="-1320242"/>
            <a:ext cx="1595233" cy="3716855"/>
            <a:chOff x="2999600" y="2891975"/>
            <a:chExt cx="756575" cy="1762725"/>
          </a:xfrm>
        </p:grpSpPr>
        <p:sp>
          <p:nvSpPr>
            <p:cNvPr id="52" name="Google Shape;52;p4"/>
            <p:cNvSpPr/>
            <p:nvPr/>
          </p:nvSpPr>
          <p:spPr>
            <a:xfrm>
              <a:off x="2999600" y="2891975"/>
              <a:ext cx="756575" cy="1762725"/>
            </a:xfrm>
            <a:custGeom>
              <a:avLst/>
              <a:gdLst/>
              <a:ahLst/>
              <a:cxnLst/>
              <a:rect l="l" t="t" r="r" b="b"/>
              <a:pathLst>
                <a:path w="30263" h="70509" fill="none" extrusionOk="0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w="6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3187025" y="3201750"/>
              <a:ext cx="569150" cy="1289975"/>
            </a:xfrm>
            <a:custGeom>
              <a:avLst/>
              <a:gdLst/>
              <a:ahLst/>
              <a:cxnLst/>
              <a:rect l="l" t="t" r="r" b="b"/>
              <a:pathLst>
                <a:path w="22766" h="51599" fill="none" extrusionOk="0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w="1860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3629900" y="3617700"/>
              <a:ext cx="126275" cy="668000"/>
            </a:xfrm>
            <a:custGeom>
              <a:avLst/>
              <a:gdLst/>
              <a:ahLst/>
              <a:cxnLst/>
              <a:rect l="l" t="t" r="r" b="b"/>
              <a:pathLst>
                <a:path w="5051" h="26720" fill="none" extrusionOk="0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w="12225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3337250" y="3329950"/>
              <a:ext cx="282900" cy="145850"/>
            </a:xfrm>
            <a:custGeom>
              <a:avLst/>
              <a:gdLst/>
              <a:ahLst/>
              <a:cxnLst/>
              <a:rect l="l" t="t" r="r" b="b"/>
              <a:pathLst>
                <a:path w="11316" h="5834" fill="none" extrusionOk="0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4954700" y="857205"/>
            <a:ext cx="31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011850" y="1533475"/>
            <a:ext cx="3053100" cy="10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2"/>
          </p:nvPr>
        </p:nvSpPr>
        <p:spPr>
          <a:xfrm>
            <a:off x="4954825" y="1533475"/>
            <a:ext cx="3129600" cy="10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title" idx="3"/>
          </p:nvPr>
        </p:nvSpPr>
        <p:spPr>
          <a:xfrm>
            <a:off x="1011850" y="857200"/>
            <a:ext cx="305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2" name="Google Shape;62;p5"/>
          <p:cNvGrpSpPr/>
          <p:nvPr/>
        </p:nvGrpSpPr>
        <p:grpSpPr>
          <a:xfrm rot="4402553">
            <a:off x="-790731" y="-4509022"/>
            <a:ext cx="2251371" cy="9540894"/>
            <a:chOff x="6137900" y="1385225"/>
            <a:chExt cx="1232725" cy="3077625"/>
          </a:xfrm>
        </p:grpSpPr>
        <p:sp>
          <p:nvSpPr>
            <p:cNvPr id="63" name="Google Shape;63;p5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4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5"/>
          <p:cNvGrpSpPr/>
          <p:nvPr/>
        </p:nvGrpSpPr>
        <p:grpSpPr>
          <a:xfrm rot="-10556007">
            <a:off x="7763741" y="-453525"/>
            <a:ext cx="1796451" cy="1682515"/>
            <a:chOff x="4800450" y="3632375"/>
            <a:chExt cx="1011075" cy="946950"/>
          </a:xfrm>
        </p:grpSpPr>
        <p:sp>
          <p:nvSpPr>
            <p:cNvPr id="68" name="Google Shape;68;p5"/>
            <p:cNvSpPr/>
            <p:nvPr/>
          </p:nvSpPr>
          <p:spPr>
            <a:xfrm>
              <a:off x="4800450" y="3632375"/>
              <a:ext cx="1011075" cy="946950"/>
            </a:xfrm>
            <a:custGeom>
              <a:avLst/>
              <a:gdLst/>
              <a:ahLst/>
              <a:cxnLst/>
              <a:rect l="l" t="t" r="r" b="b"/>
              <a:pathLst>
                <a:path w="40443" h="37878" fill="none" extrusionOk="0">
                  <a:moveTo>
                    <a:pt x="40442" y="29010"/>
                  </a:moveTo>
                  <a:cubicBezTo>
                    <a:pt x="37330" y="27699"/>
                    <a:pt x="34472" y="25878"/>
                    <a:pt x="31947" y="23627"/>
                  </a:cubicBezTo>
                  <a:cubicBezTo>
                    <a:pt x="28404" y="20476"/>
                    <a:pt x="25507" y="16639"/>
                    <a:pt x="23451" y="12372"/>
                  </a:cubicBezTo>
                  <a:cubicBezTo>
                    <a:pt x="22473" y="10375"/>
                    <a:pt x="21768" y="8222"/>
                    <a:pt x="20946" y="6147"/>
                  </a:cubicBezTo>
                  <a:cubicBezTo>
                    <a:pt x="20437" y="4797"/>
                    <a:pt x="20065" y="3407"/>
                    <a:pt x="19184" y="2213"/>
                  </a:cubicBezTo>
                  <a:cubicBezTo>
                    <a:pt x="18166" y="803"/>
                    <a:pt x="16835" y="79"/>
                    <a:pt x="15093" y="60"/>
                  </a:cubicBezTo>
                  <a:cubicBezTo>
                    <a:pt x="12607" y="1"/>
                    <a:pt x="10356" y="764"/>
                    <a:pt x="8242" y="1997"/>
                  </a:cubicBezTo>
                  <a:cubicBezTo>
                    <a:pt x="5599" y="3524"/>
                    <a:pt x="4405" y="6030"/>
                    <a:pt x="3877" y="8849"/>
                  </a:cubicBezTo>
                  <a:cubicBezTo>
                    <a:pt x="3387" y="11432"/>
                    <a:pt x="3153" y="14075"/>
                    <a:pt x="2761" y="16698"/>
                  </a:cubicBezTo>
                  <a:cubicBezTo>
                    <a:pt x="2428" y="19145"/>
                    <a:pt x="2056" y="21572"/>
                    <a:pt x="1704" y="24019"/>
                  </a:cubicBezTo>
                  <a:cubicBezTo>
                    <a:pt x="1332" y="26446"/>
                    <a:pt x="941" y="28932"/>
                    <a:pt x="627" y="31398"/>
                  </a:cubicBezTo>
                  <a:cubicBezTo>
                    <a:pt x="353" y="33552"/>
                    <a:pt x="197" y="35724"/>
                    <a:pt x="1" y="37878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945800" y="4110500"/>
              <a:ext cx="839775" cy="450725"/>
            </a:xfrm>
            <a:custGeom>
              <a:avLst/>
              <a:gdLst/>
              <a:ahLst/>
              <a:cxnLst/>
              <a:rect l="l" t="t" r="r" b="b"/>
              <a:pathLst>
                <a:path w="33591" h="18029" fill="none" extrusionOk="0">
                  <a:moveTo>
                    <a:pt x="33591" y="15523"/>
                  </a:moveTo>
                  <a:cubicBezTo>
                    <a:pt x="32534" y="15170"/>
                    <a:pt x="31496" y="14740"/>
                    <a:pt x="30478" y="14250"/>
                  </a:cubicBezTo>
                  <a:cubicBezTo>
                    <a:pt x="28031" y="12998"/>
                    <a:pt x="25702" y="11510"/>
                    <a:pt x="23529" y="9807"/>
                  </a:cubicBezTo>
                  <a:cubicBezTo>
                    <a:pt x="21376" y="8084"/>
                    <a:pt x="19282" y="6303"/>
                    <a:pt x="17128" y="4581"/>
                  </a:cubicBezTo>
                  <a:cubicBezTo>
                    <a:pt x="15171" y="2995"/>
                    <a:pt x="13194" y="1390"/>
                    <a:pt x="10747" y="568"/>
                  </a:cubicBezTo>
                  <a:cubicBezTo>
                    <a:pt x="9201" y="0"/>
                    <a:pt x="7478" y="294"/>
                    <a:pt x="6225" y="1351"/>
                  </a:cubicBezTo>
                  <a:cubicBezTo>
                    <a:pt x="5227" y="2153"/>
                    <a:pt x="4405" y="3132"/>
                    <a:pt x="3818" y="4267"/>
                  </a:cubicBezTo>
                  <a:cubicBezTo>
                    <a:pt x="2193" y="7497"/>
                    <a:pt x="1077" y="10942"/>
                    <a:pt x="510" y="14505"/>
                  </a:cubicBezTo>
                  <a:cubicBezTo>
                    <a:pt x="314" y="15679"/>
                    <a:pt x="157" y="16854"/>
                    <a:pt x="1" y="18028"/>
                  </a:cubicBezTo>
                </a:path>
              </a:pathLst>
            </a:custGeom>
            <a:noFill/>
            <a:ln w="4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5167975" y="4474575"/>
              <a:ext cx="316150" cy="103775"/>
            </a:xfrm>
            <a:custGeom>
              <a:avLst/>
              <a:gdLst/>
              <a:ahLst/>
              <a:cxnLst/>
              <a:rect l="l" t="t" r="r" b="b"/>
              <a:pathLst>
                <a:path w="12646" h="4151" fill="none" extrusionOk="0">
                  <a:moveTo>
                    <a:pt x="12646" y="4150"/>
                  </a:moveTo>
                  <a:cubicBezTo>
                    <a:pt x="12548" y="4131"/>
                    <a:pt x="12391" y="4150"/>
                    <a:pt x="12333" y="4111"/>
                  </a:cubicBezTo>
                  <a:cubicBezTo>
                    <a:pt x="10532" y="2761"/>
                    <a:pt x="8535" y="1684"/>
                    <a:pt x="6401" y="921"/>
                  </a:cubicBezTo>
                  <a:cubicBezTo>
                    <a:pt x="3857" y="1"/>
                    <a:pt x="1938" y="1273"/>
                    <a:pt x="862" y="2722"/>
                  </a:cubicBezTo>
                  <a:cubicBezTo>
                    <a:pt x="549" y="3152"/>
                    <a:pt x="294" y="3642"/>
                    <a:pt x="1" y="4111"/>
                  </a:cubicBezTo>
                </a:path>
              </a:pathLst>
            </a:custGeom>
            <a:noFill/>
            <a:ln w="16150" cap="rnd" cmpd="sng">
              <a:solidFill>
                <a:srgbClr val="3C42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5"/>
          <p:cNvGrpSpPr/>
          <p:nvPr/>
        </p:nvGrpSpPr>
        <p:grpSpPr>
          <a:xfrm rot="-5416753">
            <a:off x="4157512" y="-889320"/>
            <a:ext cx="2251352" cy="12389903"/>
            <a:chOff x="6137900" y="1385225"/>
            <a:chExt cx="1232725" cy="3077625"/>
          </a:xfrm>
        </p:grpSpPr>
        <p:sp>
          <p:nvSpPr>
            <p:cNvPr id="72" name="Google Shape;72;p5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4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6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6"/>
          <p:cNvGrpSpPr/>
          <p:nvPr/>
        </p:nvGrpSpPr>
        <p:grpSpPr>
          <a:xfrm rot="5329636" flipH="1">
            <a:off x="6330665" y="-167550"/>
            <a:ext cx="2330955" cy="10448845"/>
            <a:chOff x="6137900" y="1385225"/>
            <a:chExt cx="1232725" cy="3077625"/>
          </a:xfrm>
        </p:grpSpPr>
        <p:sp>
          <p:nvSpPr>
            <p:cNvPr id="79" name="Google Shape;79;p6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4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714300" y="351603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5232269" y="345243"/>
            <a:ext cx="33621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5425169" y="2381275"/>
            <a:ext cx="2976300" cy="16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 rot="2862043">
            <a:off x="8172884" y="2165959"/>
            <a:ext cx="1595208" cy="3716883"/>
            <a:chOff x="2999600" y="2891975"/>
            <a:chExt cx="756575" cy="1762725"/>
          </a:xfrm>
        </p:grpSpPr>
        <p:sp>
          <p:nvSpPr>
            <p:cNvPr id="89" name="Google Shape;89;p7"/>
            <p:cNvSpPr/>
            <p:nvPr/>
          </p:nvSpPr>
          <p:spPr>
            <a:xfrm>
              <a:off x="2999600" y="2891975"/>
              <a:ext cx="756575" cy="1762725"/>
            </a:xfrm>
            <a:custGeom>
              <a:avLst/>
              <a:gdLst/>
              <a:ahLst/>
              <a:cxnLst/>
              <a:rect l="l" t="t" r="r" b="b"/>
              <a:pathLst>
                <a:path w="30263" h="70509" fill="none" extrusionOk="0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w="6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3187025" y="3201750"/>
              <a:ext cx="569150" cy="1289975"/>
            </a:xfrm>
            <a:custGeom>
              <a:avLst/>
              <a:gdLst/>
              <a:ahLst/>
              <a:cxnLst/>
              <a:rect l="l" t="t" r="r" b="b"/>
              <a:pathLst>
                <a:path w="22766" h="51599" fill="none" extrusionOk="0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w="1860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3629900" y="3617700"/>
              <a:ext cx="126275" cy="668000"/>
            </a:xfrm>
            <a:custGeom>
              <a:avLst/>
              <a:gdLst/>
              <a:ahLst/>
              <a:cxnLst/>
              <a:rect l="l" t="t" r="r" b="b"/>
              <a:pathLst>
                <a:path w="5051" h="26720" fill="none" extrusionOk="0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w="12225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3337250" y="3329950"/>
              <a:ext cx="282900" cy="145850"/>
            </a:xfrm>
            <a:custGeom>
              <a:avLst/>
              <a:gdLst/>
              <a:ahLst/>
              <a:cxnLst/>
              <a:rect l="l" t="t" r="r" b="b"/>
              <a:pathLst>
                <a:path w="11316" h="5834" fill="none" extrusionOk="0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0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714375" y="342276"/>
            <a:ext cx="7715400" cy="4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Bitter Medium"/>
              <a:buNone/>
              <a:defRPr>
                <a:latin typeface="Bitter Medium"/>
                <a:ea typeface="Bitter Medium"/>
                <a:cs typeface="Bitter Medium"/>
                <a:sym typeface="Bit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18" name="Google Shape;118;p10"/>
          <p:cNvGrpSpPr/>
          <p:nvPr/>
        </p:nvGrpSpPr>
        <p:grpSpPr>
          <a:xfrm rot="-1774046">
            <a:off x="-119593" y="-54333"/>
            <a:ext cx="2251367" cy="9541209"/>
            <a:chOff x="6137900" y="1385225"/>
            <a:chExt cx="1232725" cy="3077625"/>
          </a:xfrm>
        </p:grpSpPr>
        <p:sp>
          <p:nvSpPr>
            <p:cNvPr id="119" name="Google Shape;119;p10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6358985" y="2544520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4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10"/>
          <p:cNvGrpSpPr/>
          <p:nvPr/>
        </p:nvGrpSpPr>
        <p:grpSpPr>
          <a:xfrm>
            <a:off x="8048166" y="-368507"/>
            <a:ext cx="3109689" cy="3385587"/>
            <a:chOff x="1983200" y="1058325"/>
            <a:chExt cx="1555700" cy="1693725"/>
          </a:xfrm>
        </p:grpSpPr>
        <p:sp>
          <p:nvSpPr>
            <p:cNvPr id="124" name="Google Shape;124;p10"/>
            <p:cNvSpPr/>
            <p:nvPr/>
          </p:nvSpPr>
          <p:spPr>
            <a:xfrm>
              <a:off x="1983200" y="1058325"/>
              <a:ext cx="1555700" cy="1693725"/>
            </a:xfrm>
            <a:custGeom>
              <a:avLst/>
              <a:gdLst/>
              <a:ahLst/>
              <a:cxnLst/>
              <a:rect l="l" t="t" r="r" b="b"/>
              <a:pathLst>
                <a:path w="62228" h="67749" fill="none" extrusionOk="0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solidFill>
              <a:schemeClr val="accent5"/>
            </a:solidFill>
            <a:ln w="6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2123150" y="1058325"/>
              <a:ext cx="1303700" cy="1526850"/>
            </a:xfrm>
            <a:custGeom>
              <a:avLst/>
              <a:gdLst/>
              <a:ahLst/>
              <a:cxnLst/>
              <a:rect l="l" t="t" r="r" b="b"/>
              <a:pathLst>
                <a:path w="52148" h="61074" fill="none" extrusionOk="0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solidFill>
              <a:schemeClr val="accent5"/>
            </a:solidFill>
            <a:ln w="1860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2299325" y="1058325"/>
              <a:ext cx="1008600" cy="1261125"/>
            </a:xfrm>
            <a:custGeom>
              <a:avLst/>
              <a:gdLst/>
              <a:ahLst/>
              <a:cxnLst/>
              <a:rect l="l" t="t" r="r" b="b"/>
              <a:pathLst>
                <a:path w="40344" h="50445" fill="none" extrusionOk="0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solidFill>
              <a:schemeClr val="accent5"/>
            </a:solidFill>
            <a:ln w="18600" cap="flat" cmpd="sng">
              <a:solidFill>
                <a:schemeClr val="accent3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2825875" y="1058325"/>
              <a:ext cx="322025" cy="154175"/>
            </a:xfrm>
            <a:custGeom>
              <a:avLst/>
              <a:gdLst/>
              <a:ahLst/>
              <a:cxnLst/>
              <a:rect l="l" t="t" r="r" b="b"/>
              <a:pathLst>
                <a:path w="12881" h="6167" fill="none" extrusionOk="0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solidFill>
              <a:schemeClr val="accent5"/>
            </a:solidFill>
            <a:ln w="6350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1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900"/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2" name="Google Shape;132;p11"/>
          <p:cNvGrpSpPr/>
          <p:nvPr/>
        </p:nvGrpSpPr>
        <p:grpSpPr>
          <a:xfrm rot="-5778541">
            <a:off x="3379317" y="-240776"/>
            <a:ext cx="2251401" cy="9540813"/>
            <a:chOff x="6137900" y="1385225"/>
            <a:chExt cx="1232725" cy="3077625"/>
          </a:xfrm>
        </p:grpSpPr>
        <p:sp>
          <p:nvSpPr>
            <p:cNvPr id="133" name="Google Shape;133;p11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4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1"/>
          <p:cNvGrpSpPr/>
          <p:nvPr/>
        </p:nvGrpSpPr>
        <p:grpSpPr>
          <a:xfrm rot="5197214">
            <a:off x="2852922" y="-4005288"/>
            <a:ext cx="3429242" cy="9292124"/>
            <a:chOff x="6137900" y="1385225"/>
            <a:chExt cx="1232725" cy="3077625"/>
          </a:xfrm>
        </p:grpSpPr>
        <p:sp>
          <p:nvSpPr>
            <p:cNvPr id="138" name="Google Shape;138;p11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rgbClr val="3C42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4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60" r:id="rId10"/>
    <p:sldLayoutId id="2147483662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4" r:id="rId20"/>
    <p:sldLayoutId id="2147483675" r:id="rId21"/>
    <p:sldLayoutId id="2147483676" r:id="rId22"/>
    <p:sldLayoutId id="2147483678" r:id="rId23"/>
    <p:sldLayoutId id="2147483679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9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4"/>
          <p:cNvSpPr txBox="1">
            <a:spLocks noGrp="1"/>
          </p:cNvSpPr>
          <p:nvPr>
            <p:ph type="ctrTitle"/>
          </p:nvPr>
        </p:nvSpPr>
        <p:spPr>
          <a:xfrm>
            <a:off x="1546198" y="1447792"/>
            <a:ext cx="5591100" cy="7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b="1" dirty="0"/>
              <a:t>MediStop</a:t>
            </a:r>
            <a:endParaRPr sz="3100" b="1" dirty="0">
              <a:solidFill>
                <a:srgbClr val="9E9E9E"/>
              </a:solidFill>
            </a:endParaRPr>
          </a:p>
        </p:txBody>
      </p:sp>
      <p:sp>
        <p:nvSpPr>
          <p:cNvPr id="481" name="Google Shape;481;p34"/>
          <p:cNvSpPr/>
          <p:nvPr/>
        </p:nvSpPr>
        <p:spPr>
          <a:xfrm>
            <a:off x="4706743" y="1356596"/>
            <a:ext cx="3032" cy="1665"/>
          </a:xfrm>
          <a:custGeom>
            <a:avLst/>
            <a:gdLst/>
            <a:ahLst/>
            <a:cxnLst/>
            <a:rect l="l" t="t" r="r" b="b"/>
            <a:pathLst>
              <a:path w="71" h="39" extrusionOk="0">
                <a:moveTo>
                  <a:pt x="57" y="1"/>
                </a:moveTo>
                <a:cubicBezTo>
                  <a:pt x="0" y="1"/>
                  <a:pt x="38" y="38"/>
                  <a:pt x="57" y="38"/>
                </a:cubicBezTo>
                <a:cubicBezTo>
                  <a:pt x="66" y="38"/>
                  <a:pt x="71" y="29"/>
                  <a:pt x="57" y="1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4"/>
          <p:cNvSpPr/>
          <p:nvPr/>
        </p:nvSpPr>
        <p:spPr>
          <a:xfrm>
            <a:off x="2630968" y="-1053520"/>
            <a:ext cx="3629" cy="1836"/>
          </a:xfrm>
          <a:custGeom>
            <a:avLst/>
            <a:gdLst/>
            <a:ahLst/>
            <a:cxnLst/>
            <a:rect l="l" t="t" r="r" b="b"/>
            <a:pathLst>
              <a:path w="85" h="43" extrusionOk="0">
                <a:moveTo>
                  <a:pt x="85" y="1"/>
                </a:moveTo>
                <a:cubicBezTo>
                  <a:pt x="64" y="1"/>
                  <a:pt x="53" y="11"/>
                  <a:pt x="42" y="22"/>
                </a:cubicBezTo>
                <a:lnTo>
                  <a:pt x="85" y="1"/>
                </a:lnTo>
                <a:close/>
                <a:moveTo>
                  <a:pt x="42" y="22"/>
                </a:moveTo>
                <a:lnTo>
                  <a:pt x="0" y="43"/>
                </a:lnTo>
                <a:cubicBezTo>
                  <a:pt x="21" y="43"/>
                  <a:pt x="32" y="32"/>
                  <a:pt x="42" y="22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4"/>
          <p:cNvSpPr txBox="1"/>
          <p:nvPr/>
        </p:nvSpPr>
        <p:spPr>
          <a:xfrm>
            <a:off x="2568742" y="2296605"/>
            <a:ext cx="3396000" cy="1023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bg2"/>
                </a:solidFill>
                <a:highlight>
                  <a:schemeClr val="lt1"/>
                </a:highlight>
                <a:latin typeface="Josefin Sans SemiBold"/>
                <a:ea typeface="Josefin Sans SemiBold"/>
                <a:cs typeface="Josefin Sans SemiBold"/>
                <a:sym typeface="Josefin Sans SemiBold"/>
              </a:rPr>
              <a:t>Diksha Bhatia - 002175782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bg2"/>
                </a:solidFill>
                <a:highlight>
                  <a:schemeClr val="lt1"/>
                </a:highlight>
                <a:latin typeface="Josefin Sans SemiBold"/>
                <a:ea typeface="Josefin Sans SemiBold"/>
                <a:cs typeface="Josefin Sans SemiBold"/>
                <a:sym typeface="Josefin Sans SemiBold"/>
              </a:rPr>
              <a:t>Virendra Rathore - </a:t>
            </a:r>
            <a:br>
              <a:rPr lang="en" sz="1600" dirty="0">
                <a:solidFill>
                  <a:schemeClr val="bg2"/>
                </a:solidFill>
                <a:highlight>
                  <a:schemeClr val="lt1"/>
                </a:highlight>
                <a:latin typeface="Josefin Sans SemiBold"/>
                <a:ea typeface="Josefin Sans SemiBold"/>
                <a:cs typeface="Josefin Sans SemiBold"/>
                <a:sym typeface="Josefin Sans SemiBold"/>
              </a:rPr>
            </a:br>
            <a:r>
              <a:rPr lang="en" sz="1600" dirty="0">
                <a:solidFill>
                  <a:schemeClr val="bg2"/>
                </a:solidFill>
                <a:highlight>
                  <a:schemeClr val="lt1"/>
                </a:highlight>
                <a:latin typeface="Josefin Sans SemiBold"/>
                <a:ea typeface="Josefin Sans SemiBold"/>
                <a:cs typeface="Josefin Sans SemiBold"/>
                <a:sym typeface="Josefin Sans SemiBold"/>
              </a:rPr>
              <a:t>Zeenia Singla - </a:t>
            </a:r>
            <a:endParaRPr sz="1600" dirty="0">
              <a:solidFill>
                <a:schemeClr val="bg2"/>
              </a:solidFill>
              <a:highlight>
                <a:schemeClr val="lt1"/>
              </a:highlight>
              <a:latin typeface="Josefin Sans SemiBold"/>
              <a:ea typeface="Josefin Sans SemiBold"/>
              <a:cs typeface="Josefin Sans SemiBold"/>
              <a:sym typeface="Josefin Sans SemiBold"/>
            </a:endParaRPr>
          </a:p>
        </p:txBody>
      </p:sp>
      <p:sp>
        <p:nvSpPr>
          <p:cNvPr id="484" name="Google Shape;484;p34"/>
          <p:cNvSpPr/>
          <p:nvPr/>
        </p:nvSpPr>
        <p:spPr>
          <a:xfrm>
            <a:off x="2630968" y="6773830"/>
            <a:ext cx="3629" cy="1836"/>
          </a:xfrm>
          <a:custGeom>
            <a:avLst/>
            <a:gdLst/>
            <a:ahLst/>
            <a:cxnLst/>
            <a:rect l="l" t="t" r="r" b="b"/>
            <a:pathLst>
              <a:path w="85" h="43" extrusionOk="0">
                <a:moveTo>
                  <a:pt x="85" y="1"/>
                </a:moveTo>
                <a:cubicBezTo>
                  <a:pt x="64" y="1"/>
                  <a:pt x="53" y="11"/>
                  <a:pt x="42" y="22"/>
                </a:cubicBezTo>
                <a:lnTo>
                  <a:pt x="85" y="1"/>
                </a:lnTo>
                <a:close/>
                <a:moveTo>
                  <a:pt x="42" y="22"/>
                </a:moveTo>
                <a:lnTo>
                  <a:pt x="0" y="43"/>
                </a:lnTo>
                <a:cubicBezTo>
                  <a:pt x="21" y="43"/>
                  <a:pt x="32" y="32"/>
                  <a:pt x="42" y="22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4"/>
          <p:cNvSpPr/>
          <p:nvPr/>
        </p:nvSpPr>
        <p:spPr>
          <a:xfrm>
            <a:off x="7023645" y="5262079"/>
            <a:ext cx="45134" cy="41547"/>
          </a:xfrm>
          <a:custGeom>
            <a:avLst/>
            <a:gdLst/>
            <a:ahLst/>
            <a:cxnLst/>
            <a:rect l="l" t="t" r="r" b="b"/>
            <a:pathLst>
              <a:path w="1057" h="973" extrusionOk="0">
                <a:moveTo>
                  <a:pt x="550" y="1"/>
                </a:moveTo>
                <a:cubicBezTo>
                  <a:pt x="381" y="170"/>
                  <a:pt x="212" y="296"/>
                  <a:pt x="1" y="381"/>
                </a:cubicBezTo>
                <a:cubicBezTo>
                  <a:pt x="339" y="592"/>
                  <a:pt x="677" y="761"/>
                  <a:pt x="1057" y="972"/>
                </a:cubicBezTo>
                <a:cubicBezTo>
                  <a:pt x="888" y="634"/>
                  <a:pt x="719" y="296"/>
                  <a:pt x="550" y="1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4"/>
          <p:cNvSpPr/>
          <p:nvPr/>
        </p:nvSpPr>
        <p:spPr>
          <a:xfrm rot="-1230882">
            <a:off x="8237829" y="66723"/>
            <a:ext cx="743443" cy="594945"/>
          </a:xfrm>
          <a:custGeom>
            <a:avLst/>
            <a:gdLst/>
            <a:ahLst/>
            <a:cxnLst/>
            <a:rect l="l" t="t" r="r" b="b"/>
            <a:pathLst>
              <a:path w="50936" h="31611" extrusionOk="0">
                <a:moveTo>
                  <a:pt x="8543" y="0"/>
                </a:moveTo>
                <a:cubicBezTo>
                  <a:pt x="7303" y="0"/>
                  <a:pt x="6076" y="226"/>
                  <a:pt x="4915" y="740"/>
                </a:cubicBezTo>
                <a:cubicBezTo>
                  <a:pt x="4245" y="1027"/>
                  <a:pt x="3639" y="1410"/>
                  <a:pt x="3128" y="1953"/>
                </a:cubicBezTo>
                <a:cubicBezTo>
                  <a:pt x="2490" y="2655"/>
                  <a:pt x="2043" y="3516"/>
                  <a:pt x="1788" y="4474"/>
                </a:cubicBezTo>
                <a:cubicBezTo>
                  <a:pt x="0" y="10601"/>
                  <a:pt x="3383" y="17080"/>
                  <a:pt x="9447" y="19123"/>
                </a:cubicBezTo>
                <a:cubicBezTo>
                  <a:pt x="11458" y="19793"/>
                  <a:pt x="13660" y="19952"/>
                  <a:pt x="15575" y="20910"/>
                </a:cubicBezTo>
                <a:cubicBezTo>
                  <a:pt x="17266" y="21740"/>
                  <a:pt x="18606" y="23176"/>
                  <a:pt x="19979" y="24484"/>
                </a:cubicBezTo>
                <a:cubicBezTo>
                  <a:pt x="21574" y="26048"/>
                  <a:pt x="23266" y="27484"/>
                  <a:pt x="25053" y="28825"/>
                </a:cubicBezTo>
                <a:cubicBezTo>
                  <a:pt x="26266" y="29782"/>
                  <a:pt x="27638" y="30548"/>
                  <a:pt x="29074" y="31091"/>
                </a:cubicBezTo>
                <a:cubicBezTo>
                  <a:pt x="30171" y="31465"/>
                  <a:pt x="31310" y="31611"/>
                  <a:pt x="32459" y="31611"/>
                </a:cubicBezTo>
                <a:cubicBezTo>
                  <a:pt x="33953" y="31611"/>
                  <a:pt x="35464" y="31365"/>
                  <a:pt x="36925" y="31059"/>
                </a:cubicBezTo>
                <a:cubicBezTo>
                  <a:pt x="41266" y="30165"/>
                  <a:pt x="45797" y="28569"/>
                  <a:pt x="48319" y="24931"/>
                </a:cubicBezTo>
                <a:cubicBezTo>
                  <a:pt x="48957" y="23974"/>
                  <a:pt x="49468" y="22952"/>
                  <a:pt x="49819" y="21899"/>
                </a:cubicBezTo>
                <a:cubicBezTo>
                  <a:pt x="50776" y="19123"/>
                  <a:pt x="50936" y="16059"/>
                  <a:pt x="49946" y="13314"/>
                </a:cubicBezTo>
                <a:cubicBezTo>
                  <a:pt x="48925" y="10570"/>
                  <a:pt x="46659" y="8240"/>
                  <a:pt x="43851" y="7474"/>
                </a:cubicBezTo>
                <a:cubicBezTo>
                  <a:pt x="43022" y="7242"/>
                  <a:pt x="42178" y="7144"/>
                  <a:pt x="41329" y="7144"/>
                </a:cubicBezTo>
                <a:cubicBezTo>
                  <a:pt x="39727" y="7144"/>
                  <a:pt x="38107" y="7494"/>
                  <a:pt x="36542" y="7953"/>
                </a:cubicBezTo>
                <a:cubicBezTo>
                  <a:pt x="34181" y="8655"/>
                  <a:pt x="31883" y="9644"/>
                  <a:pt x="29425" y="10091"/>
                </a:cubicBezTo>
                <a:cubicBezTo>
                  <a:pt x="28852" y="10215"/>
                  <a:pt x="28269" y="10277"/>
                  <a:pt x="27686" y="10277"/>
                </a:cubicBezTo>
                <a:cubicBezTo>
                  <a:pt x="26776" y="10277"/>
                  <a:pt x="25865" y="10127"/>
                  <a:pt x="24989" y="9836"/>
                </a:cubicBezTo>
                <a:lnTo>
                  <a:pt x="24989" y="9836"/>
                </a:lnTo>
                <a:lnTo>
                  <a:pt x="25085" y="9931"/>
                </a:lnTo>
                <a:cubicBezTo>
                  <a:pt x="22021" y="7506"/>
                  <a:pt x="19340" y="4538"/>
                  <a:pt x="16053" y="2431"/>
                </a:cubicBezTo>
                <a:cubicBezTo>
                  <a:pt x="13824" y="1003"/>
                  <a:pt x="11155" y="0"/>
                  <a:pt x="85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87" name="Google Shape;487;p34"/>
          <p:cNvGrpSpPr/>
          <p:nvPr/>
        </p:nvGrpSpPr>
        <p:grpSpPr>
          <a:xfrm>
            <a:off x="8421754" y="176862"/>
            <a:ext cx="375591" cy="374678"/>
            <a:chOff x="-42796875" y="2680675"/>
            <a:chExt cx="319000" cy="318225"/>
          </a:xfrm>
        </p:grpSpPr>
        <p:sp>
          <p:nvSpPr>
            <p:cNvPr id="488" name="Google Shape;488;p34"/>
            <p:cNvSpPr/>
            <p:nvPr/>
          </p:nvSpPr>
          <p:spPr>
            <a:xfrm>
              <a:off x="-42671650" y="2853950"/>
              <a:ext cx="70125" cy="21275"/>
            </a:xfrm>
            <a:custGeom>
              <a:avLst/>
              <a:gdLst/>
              <a:ahLst/>
              <a:cxnLst/>
              <a:rect l="l" t="t" r="r" b="b"/>
              <a:pathLst>
                <a:path w="2805" h="851" extrusionOk="0">
                  <a:moveTo>
                    <a:pt x="442" y="0"/>
                  </a:moveTo>
                  <a:cubicBezTo>
                    <a:pt x="190" y="0"/>
                    <a:pt x="1" y="221"/>
                    <a:pt x="1" y="410"/>
                  </a:cubicBezTo>
                  <a:cubicBezTo>
                    <a:pt x="1" y="630"/>
                    <a:pt x="190" y="851"/>
                    <a:pt x="442" y="851"/>
                  </a:cubicBezTo>
                  <a:lnTo>
                    <a:pt x="2364" y="851"/>
                  </a:lnTo>
                  <a:cubicBezTo>
                    <a:pt x="2616" y="851"/>
                    <a:pt x="2773" y="630"/>
                    <a:pt x="2773" y="410"/>
                  </a:cubicBezTo>
                  <a:cubicBezTo>
                    <a:pt x="2805" y="221"/>
                    <a:pt x="2584" y="0"/>
                    <a:pt x="23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-42671650" y="2895675"/>
              <a:ext cx="70125" cy="20525"/>
            </a:xfrm>
            <a:custGeom>
              <a:avLst/>
              <a:gdLst/>
              <a:ahLst/>
              <a:cxnLst/>
              <a:rect l="l" t="t" r="r" b="b"/>
              <a:pathLst>
                <a:path w="2805" h="821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3"/>
                    <a:pt x="190" y="820"/>
                    <a:pt x="442" y="820"/>
                  </a:cubicBezTo>
                  <a:lnTo>
                    <a:pt x="2364" y="820"/>
                  </a:lnTo>
                  <a:cubicBezTo>
                    <a:pt x="2616" y="820"/>
                    <a:pt x="2773" y="631"/>
                    <a:pt x="2773" y="442"/>
                  </a:cubicBezTo>
                  <a:cubicBezTo>
                    <a:pt x="2805" y="190"/>
                    <a:pt x="2584" y="1"/>
                    <a:pt x="2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-42796875" y="2680675"/>
              <a:ext cx="319000" cy="318225"/>
            </a:xfrm>
            <a:custGeom>
              <a:avLst/>
              <a:gdLst/>
              <a:ahLst/>
              <a:cxnLst/>
              <a:rect l="l" t="t" r="r" b="b"/>
              <a:pathLst>
                <a:path w="12760" h="12729" extrusionOk="0">
                  <a:moveTo>
                    <a:pt x="9011" y="882"/>
                  </a:moveTo>
                  <a:cubicBezTo>
                    <a:pt x="9168" y="882"/>
                    <a:pt x="9357" y="914"/>
                    <a:pt x="9483" y="945"/>
                  </a:cubicBezTo>
                  <a:cubicBezTo>
                    <a:pt x="9799" y="1071"/>
                    <a:pt x="10051" y="1355"/>
                    <a:pt x="10177" y="1701"/>
                  </a:cubicBezTo>
                  <a:lnTo>
                    <a:pt x="2615" y="1701"/>
                  </a:lnTo>
                  <a:cubicBezTo>
                    <a:pt x="2804" y="1229"/>
                    <a:pt x="3245" y="882"/>
                    <a:pt x="3781" y="882"/>
                  </a:cubicBezTo>
                  <a:close/>
                  <a:moveTo>
                    <a:pt x="1733" y="3623"/>
                  </a:moveTo>
                  <a:lnTo>
                    <a:pt x="1733" y="5293"/>
                  </a:lnTo>
                  <a:lnTo>
                    <a:pt x="914" y="5293"/>
                  </a:lnTo>
                  <a:lnTo>
                    <a:pt x="914" y="3623"/>
                  </a:lnTo>
                  <a:close/>
                  <a:moveTo>
                    <a:pt x="11941" y="3623"/>
                  </a:moveTo>
                  <a:lnTo>
                    <a:pt x="11941" y="5293"/>
                  </a:lnTo>
                  <a:lnTo>
                    <a:pt x="11122" y="5293"/>
                  </a:lnTo>
                  <a:lnTo>
                    <a:pt x="11122" y="3623"/>
                  </a:lnTo>
                  <a:close/>
                  <a:moveTo>
                    <a:pt x="10240" y="2521"/>
                  </a:moveTo>
                  <a:lnTo>
                    <a:pt x="10240" y="5316"/>
                  </a:lnTo>
                  <a:lnTo>
                    <a:pt x="10240" y="5316"/>
                  </a:lnTo>
                  <a:cubicBezTo>
                    <a:pt x="10144" y="5293"/>
                    <a:pt x="10003" y="5293"/>
                    <a:pt x="9862" y="5293"/>
                  </a:cubicBezTo>
                  <a:lnTo>
                    <a:pt x="6932" y="5293"/>
                  </a:lnTo>
                  <a:lnTo>
                    <a:pt x="6932" y="2521"/>
                  </a:lnTo>
                  <a:close/>
                  <a:moveTo>
                    <a:pt x="6144" y="2521"/>
                  </a:moveTo>
                  <a:lnTo>
                    <a:pt x="6144" y="5293"/>
                  </a:lnTo>
                  <a:lnTo>
                    <a:pt x="2962" y="5293"/>
                  </a:lnTo>
                  <a:cubicBezTo>
                    <a:pt x="2804" y="5293"/>
                    <a:pt x="2678" y="5293"/>
                    <a:pt x="2552" y="5324"/>
                  </a:cubicBezTo>
                  <a:lnTo>
                    <a:pt x="2552" y="2521"/>
                  </a:lnTo>
                  <a:close/>
                  <a:moveTo>
                    <a:pt x="9893" y="6207"/>
                  </a:moveTo>
                  <a:cubicBezTo>
                    <a:pt x="10555" y="6207"/>
                    <a:pt x="11122" y="6742"/>
                    <a:pt x="11122" y="7404"/>
                  </a:cubicBezTo>
                  <a:lnTo>
                    <a:pt x="11122" y="9861"/>
                  </a:lnTo>
                  <a:cubicBezTo>
                    <a:pt x="11122" y="10019"/>
                    <a:pt x="11027" y="10145"/>
                    <a:pt x="10933" y="10208"/>
                  </a:cubicBezTo>
                  <a:cubicBezTo>
                    <a:pt x="10838" y="10239"/>
                    <a:pt x="10775" y="10302"/>
                    <a:pt x="10681" y="10302"/>
                  </a:cubicBezTo>
                  <a:lnTo>
                    <a:pt x="2143" y="10302"/>
                  </a:lnTo>
                  <a:cubicBezTo>
                    <a:pt x="1922" y="10302"/>
                    <a:pt x="1796" y="10176"/>
                    <a:pt x="1733" y="10019"/>
                  </a:cubicBezTo>
                  <a:cubicBezTo>
                    <a:pt x="1702" y="9924"/>
                    <a:pt x="1733" y="10050"/>
                    <a:pt x="1733" y="8254"/>
                  </a:cubicBezTo>
                  <a:lnTo>
                    <a:pt x="1733" y="7404"/>
                  </a:lnTo>
                  <a:cubicBezTo>
                    <a:pt x="1733" y="6994"/>
                    <a:pt x="1922" y="6616"/>
                    <a:pt x="2300" y="6396"/>
                  </a:cubicBezTo>
                  <a:cubicBezTo>
                    <a:pt x="2489" y="6270"/>
                    <a:pt x="2710" y="6207"/>
                    <a:pt x="2993" y="6207"/>
                  </a:cubicBezTo>
                  <a:close/>
                  <a:moveTo>
                    <a:pt x="3403" y="11090"/>
                  </a:moveTo>
                  <a:lnTo>
                    <a:pt x="3403" y="11909"/>
                  </a:lnTo>
                  <a:lnTo>
                    <a:pt x="2552" y="11909"/>
                  </a:lnTo>
                  <a:lnTo>
                    <a:pt x="2552" y="11090"/>
                  </a:lnTo>
                  <a:close/>
                  <a:moveTo>
                    <a:pt x="10271" y="11090"/>
                  </a:moveTo>
                  <a:lnTo>
                    <a:pt x="10271" y="11909"/>
                  </a:lnTo>
                  <a:lnTo>
                    <a:pt x="9452" y="11909"/>
                  </a:lnTo>
                  <a:lnTo>
                    <a:pt x="9452" y="11090"/>
                  </a:lnTo>
                  <a:close/>
                  <a:moveTo>
                    <a:pt x="3750" y="0"/>
                  </a:moveTo>
                  <a:cubicBezTo>
                    <a:pt x="2615" y="0"/>
                    <a:pt x="1670" y="945"/>
                    <a:pt x="1670" y="2079"/>
                  </a:cubicBezTo>
                  <a:lnTo>
                    <a:pt x="1670" y="2804"/>
                  </a:lnTo>
                  <a:lnTo>
                    <a:pt x="442" y="2804"/>
                  </a:lnTo>
                  <a:cubicBezTo>
                    <a:pt x="190" y="2804"/>
                    <a:pt x="0" y="2993"/>
                    <a:pt x="0" y="3214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lnTo>
                    <a:pt x="1261" y="6112"/>
                  </a:lnTo>
                  <a:cubicBezTo>
                    <a:pt x="977" y="6459"/>
                    <a:pt x="820" y="6900"/>
                    <a:pt x="820" y="7341"/>
                  </a:cubicBezTo>
                  <a:lnTo>
                    <a:pt x="820" y="9830"/>
                  </a:lnTo>
                  <a:cubicBezTo>
                    <a:pt x="820" y="10365"/>
                    <a:pt x="1198" y="10806"/>
                    <a:pt x="1670" y="10995"/>
                  </a:cubicBezTo>
                  <a:lnTo>
                    <a:pt x="1670" y="12287"/>
                  </a:lnTo>
                  <a:cubicBezTo>
                    <a:pt x="1670" y="12539"/>
                    <a:pt x="1859" y="12728"/>
                    <a:pt x="2048" y="12728"/>
                  </a:cubicBezTo>
                  <a:lnTo>
                    <a:pt x="3718" y="12728"/>
                  </a:lnTo>
                  <a:cubicBezTo>
                    <a:pt x="3939" y="12728"/>
                    <a:pt x="4096" y="12539"/>
                    <a:pt x="4096" y="12287"/>
                  </a:cubicBezTo>
                  <a:lnTo>
                    <a:pt x="4096" y="11090"/>
                  </a:lnTo>
                  <a:lnTo>
                    <a:pt x="8507" y="11090"/>
                  </a:lnTo>
                  <a:lnTo>
                    <a:pt x="8507" y="12287"/>
                  </a:lnTo>
                  <a:cubicBezTo>
                    <a:pt x="8507" y="12539"/>
                    <a:pt x="8696" y="12728"/>
                    <a:pt x="8916" y="12728"/>
                  </a:cubicBezTo>
                  <a:lnTo>
                    <a:pt x="10555" y="12728"/>
                  </a:lnTo>
                  <a:cubicBezTo>
                    <a:pt x="10807" y="12728"/>
                    <a:pt x="10964" y="12539"/>
                    <a:pt x="10964" y="12287"/>
                  </a:cubicBezTo>
                  <a:lnTo>
                    <a:pt x="10964" y="10995"/>
                  </a:lnTo>
                  <a:cubicBezTo>
                    <a:pt x="11468" y="10838"/>
                    <a:pt x="11783" y="10365"/>
                    <a:pt x="11783" y="9830"/>
                  </a:cubicBezTo>
                  <a:lnTo>
                    <a:pt x="11783" y="7341"/>
                  </a:lnTo>
                  <a:cubicBezTo>
                    <a:pt x="11783" y="6868"/>
                    <a:pt x="11626" y="6427"/>
                    <a:pt x="11374" y="6112"/>
                  </a:cubicBezTo>
                  <a:lnTo>
                    <a:pt x="12224" y="6112"/>
                  </a:lnTo>
                  <a:cubicBezTo>
                    <a:pt x="12445" y="6112"/>
                    <a:pt x="12602" y="5923"/>
                    <a:pt x="12602" y="5671"/>
                  </a:cubicBezTo>
                  <a:lnTo>
                    <a:pt x="12602" y="3214"/>
                  </a:lnTo>
                  <a:cubicBezTo>
                    <a:pt x="12760" y="2993"/>
                    <a:pt x="12571" y="2804"/>
                    <a:pt x="12319" y="2804"/>
                  </a:cubicBezTo>
                  <a:lnTo>
                    <a:pt x="11059" y="2804"/>
                  </a:lnTo>
                  <a:lnTo>
                    <a:pt x="11059" y="2079"/>
                  </a:lnTo>
                  <a:cubicBezTo>
                    <a:pt x="11059" y="945"/>
                    <a:pt x="10145" y="0"/>
                    <a:pt x="8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-42753550" y="2854500"/>
              <a:ext cx="63825" cy="61700"/>
            </a:xfrm>
            <a:custGeom>
              <a:avLst/>
              <a:gdLst/>
              <a:ahLst/>
              <a:cxnLst/>
              <a:rect l="l" t="t" r="r" b="b"/>
              <a:pathLst>
                <a:path w="2553" h="2468" extrusionOk="0">
                  <a:moveTo>
                    <a:pt x="1263" y="829"/>
                  </a:moveTo>
                  <a:cubicBezTo>
                    <a:pt x="1435" y="829"/>
                    <a:pt x="1565" y="949"/>
                    <a:pt x="1639" y="1144"/>
                  </a:cubicBezTo>
                  <a:cubicBezTo>
                    <a:pt x="1718" y="1410"/>
                    <a:pt x="1483" y="1676"/>
                    <a:pt x="1218" y="1676"/>
                  </a:cubicBezTo>
                  <a:cubicBezTo>
                    <a:pt x="1170" y="1676"/>
                    <a:pt x="1120" y="1668"/>
                    <a:pt x="1071" y="1648"/>
                  </a:cubicBezTo>
                  <a:cubicBezTo>
                    <a:pt x="945" y="1616"/>
                    <a:pt x="882" y="1490"/>
                    <a:pt x="851" y="1364"/>
                  </a:cubicBezTo>
                  <a:cubicBezTo>
                    <a:pt x="756" y="1144"/>
                    <a:pt x="914" y="892"/>
                    <a:pt x="1103" y="860"/>
                  </a:cubicBezTo>
                  <a:cubicBezTo>
                    <a:pt x="1160" y="839"/>
                    <a:pt x="1213" y="829"/>
                    <a:pt x="1263" y="829"/>
                  </a:cubicBezTo>
                  <a:close/>
                  <a:moveTo>
                    <a:pt x="1234" y="0"/>
                  </a:moveTo>
                  <a:cubicBezTo>
                    <a:pt x="841" y="0"/>
                    <a:pt x="443" y="194"/>
                    <a:pt x="189" y="545"/>
                  </a:cubicBezTo>
                  <a:cubicBezTo>
                    <a:pt x="95" y="734"/>
                    <a:pt x="0" y="986"/>
                    <a:pt x="0" y="1238"/>
                  </a:cubicBezTo>
                  <a:cubicBezTo>
                    <a:pt x="0" y="1932"/>
                    <a:pt x="567" y="2467"/>
                    <a:pt x="1229" y="2467"/>
                  </a:cubicBezTo>
                  <a:cubicBezTo>
                    <a:pt x="1765" y="2467"/>
                    <a:pt x="2237" y="2121"/>
                    <a:pt x="2395" y="1616"/>
                  </a:cubicBezTo>
                  <a:cubicBezTo>
                    <a:pt x="2552" y="1081"/>
                    <a:pt x="2363" y="514"/>
                    <a:pt x="1922" y="230"/>
                  </a:cubicBezTo>
                  <a:cubicBezTo>
                    <a:pt x="1718" y="74"/>
                    <a:pt x="1477" y="0"/>
                    <a:pt x="1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-42581850" y="2853950"/>
              <a:ext cx="63025" cy="61475"/>
            </a:xfrm>
            <a:custGeom>
              <a:avLst/>
              <a:gdLst/>
              <a:ahLst/>
              <a:cxnLst/>
              <a:rect l="l" t="t" r="r" b="b"/>
              <a:pathLst>
                <a:path w="2521" h="2459" extrusionOk="0">
                  <a:moveTo>
                    <a:pt x="1269" y="860"/>
                  </a:moveTo>
                  <a:cubicBezTo>
                    <a:pt x="1493" y="860"/>
                    <a:pt x="1670" y="1049"/>
                    <a:pt x="1670" y="1260"/>
                  </a:cubicBezTo>
                  <a:cubicBezTo>
                    <a:pt x="1670" y="1481"/>
                    <a:pt x="1576" y="1638"/>
                    <a:pt x="1355" y="1670"/>
                  </a:cubicBezTo>
                  <a:cubicBezTo>
                    <a:pt x="1311" y="1683"/>
                    <a:pt x="1268" y="1689"/>
                    <a:pt x="1227" y="1689"/>
                  </a:cubicBezTo>
                  <a:cubicBezTo>
                    <a:pt x="1063" y="1689"/>
                    <a:pt x="927" y="1588"/>
                    <a:pt x="851" y="1386"/>
                  </a:cubicBezTo>
                  <a:cubicBezTo>
                    <a:pt x="788" y="1166"/>
                    <a:pt x="882" y="945"/>
                    <a:pt x="1135" y="882"/>
                  </a:cubicBezTo>
                  <a:cubicBezTo>
                    <a:pt x="1180" y="867"/>
                    <a:pt x="1225" y="860"/>
                    <a:pt x="1269" y="860"/>
                  </a:cubicBezTo>
                  <a:close/>
                  <a:moveTo>
                    <a:pt x="1261" y="0"/>
                  </a:moveTo>
                  <a:cubicBezTo>
                    <a:pt x="567" y="0"/>
                    <a:pt x="0" y="567"/>
                    <a:pt x="32" y="1229"/>
                  </a:cubicBezTo>
                  <a:cubicBezTo>
                    <a:pt x="32" y="1874"/>
                    <a:pt x="541" y="2459"/>
                    <a:pt x="1208" y="2459"/>
                  </a:cubicBezTo>
                  <a:cubicBezTo>
                    <a:pt x="1226" y="2459"/>
                    <a:pt x="1243" y="2458"/>
                    <a:pt x="1261" y="2458"/>
                  </a:cubicBezTo>
                  <a:cubicBezTo>
                    <a:pt x="1922" y="2458"/>
                    <a:pt x="2521" y="1891"/>
                    <a:pt x="2458" y="1229"/>
                  </a:cubicBezTo>
                  <a:cubicBezTo>
                    <a:pt x="2521" y="567"/>
                    <a:pt x="1954" y="0"/>
                    <a:pt x="1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8CEE-2ADB-4A0F-B600-7B0392C8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Funds Admin</a:t>
            </a:r>
          </a:p>
        </p:txBody>
      </p:sp>
      <p:pic>
        <p:nvPicPr>
          <p:cNvPr id="6152" name="Picture 8" descr="Lend us a hand? — Oriental Bird Club">
            <a:extLst>
              <a:ext uri="{FF2B5EF4-FFF2-40B4-BE49-F238E27FC236}">
                <a16:creationId xmlns:a16="http://schemas.microsoft.com/office/drawing/2014/main" id="{1BF883E2-0BD0-4F85-B9D0-7AF75397F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73" y="938254"/>
            <a:ext cx="3283889" cy="226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Account Manager Clipart Free PNG Images Transparent – Free PNG Images  Vector, PSD, Clipart, Templates">
            <a:extLst>
              <a:ext uri="{FF2B5EF4-FFF2-40B4-BE49-F238E27FC236}">
                <a16:creationId xmlns:a16="http://schemas.microsoft.com/office/drawing/2014/main" id="{3049C887-31B0-49FF-BEAB-9EF36FFBD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370" y="964599"/>
            <a:ext cx="2751152" cy="243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A57AA9-66CD-4EF0-BB90-CB821322C601}"/>
              </a:ext>
            </a:extLst>
          </p:cNvPr>
          <p:cNvSpPr txBox="1"/>
          <p:nvPr/>
        </p:nvSpPr>
        <p:spPr>
          <a:xfrm>
            <a:off x="445273" y="3397913"/>
            <a:ext cx="33952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Manages Volunteer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Publishes Newsletter to donors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C2C9D-8E73-4473-9645-846068CFDEAF}"/>
              </a:ext>
            </a:extLst>
          </p:cNvPr>
          <p:cNvSpPr txBox="1"/>
          <p:nvPr/>
        </p:nvSpPr>
        <p:spPr>
          <a:xfrm>
            <a:off x="4844996" y="3385961"/>
            <a:ext cx="33952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Manages Admin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Views a list of donors and donations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Views a list of patients requesting funds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Manages funds received and donated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23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4"/>
          <p:cNvSpPr txBox="1">
            <a:spLocks noGrp="1"/>
          </p:cNvSpPr>
          <p:nvPr>
            <p:ph type="title"/>
          </p:nvPr>
        </p:nvSpPr>
        <p:spPr>
          <a:xfrm>
            <a:off x="542599" y="2242988"/>
            <a:ext cx="438720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REQUESTS</a:t>
            </a:r>
            <a:endParaRPr dirty="0"/>
          </a:p>
        </p:txBody>
      </p:sp>
      <p:sp>
        <p:nvSpPr>
          <p:cNvPr id="831" name="Google Shape;831;p54"/>
          <p:cNvSpPr txBox="1">
            <a:spLocks noGrp="1"/>
          </p:cNvSpPr>
          <p:nvPr>
            <p:ph type="title" idx="2"/>
          </p:nvPr>
        </p:nvSpPr>
        <p:spPr>
          <a:xfrm>
            <a:off x="582825" y="1013013"/>
            <a:ext cx="3435600" cy="10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32" name="Google Shape;832;p54"/>
          <p:cNvSpPr/>
          <p:nvPr/>
        </p:nvSpPr>
        <p:spPr>
          <a:xfrm rot="-1230882">
            <a:off x="8237829" y="66723"/>
            <a:ext cx="743443" cy="594945"/>
          </a:xfrm>
          <a:custGeom>
            <a:avLst/>
            <a:gdLst/>
            <a:ahLst/>
            <a:cxnLst/>
            <a:rect l="l" t="t" r="r" b="b"/>
            <a:pathLst>
              <a:path w="50936" h="31611" extrusionOk="0">
                <a:moveTo>
                  <a:pt x="8543" y="0"/>
                </a:moveTo>
                <a:cubicBezTo>
                  <a:pt x="7303" y="0"/>
                  <a:pt x="6076" y="226"/>
                  <a:pt x="4915" y="740"/>
                </a:cubicBezTo>
                <a:cubicBezTo>
                  <a:pt x="4245" y="1027"/>
                  <a:pt x="3639" y="1410"/>
                  <a:pt x="3128" y="1953"/>
                </a:cubicBezTo>
                <a:cubicBezTo>
                  <a:pt x="2490" y="2655"/>
                  <a:pt x="2043" y="3516"/>
                  <a:pt x="1788" y="4474"/>
                </a:cubicBezTo>
                <a:cubicBezTo>
                  <a:pt x="0" y="10601"/>
                  <a:pt x="3383" y="17080"/>
                  <a:pt x="9447" y="19123"/>
                </a:cubicBezTo>
                <a:cubicBezTo>
                  <a:pt x="11458" y="19793"/>
                  <a:pt x="13660" y="19952"/>
                  <a:pt x="15575" y="20910"/>
                </a:cubicBezTo>
                <a:cubicBezTo>
                  <a:pt x="17266" y="21740"/>
                  <a:pt x="18606" y="23176"/>
                  <a:pt x="19979" y="24484"/>
                </a:cubicBezTo>
                <a:cubicBezTo>
                  <a:pt x="21574" y="26048"/>
                  <a:pt x="23266" y="27484"/>
                  <a:pt x="25053" y="28825"/>
                </a:cubicBezTo>
                <a:cubicBezTo>
                  <a:pt x="26266" y="29782"/>
                  <a:pt x="27638" y="30548"/>
                  <a:pt x="29074" y="31091"/>
                </a:cubicBezTo>
                <a:cubicBezTo>
                  <a:pt x="30171" y="31465"/>
                  <a:pt x="31310" y="31611"/>
                  <a:pt x="32459" y="31611"/>
                </a:cubicBezTo>
                <a:cubicBezTo>
                  <a:pt x="33953" y="31611"/>
                  <a:pt x="35464" y="31365"/>
                  <a:pt x="36925" y="31059"/>
                </a:cubicBezTo>
                <a:cubicBezTo>
                  <a:pt x="41266" y="30165"/>
                  <a:pt x="45797" y="28569"/>
                  <a:pt x="48319" y="24931"/>
                </a:cubicBezTo>
                <a:cubicBezTo>
                  <a:pt x="48957" y="23974"/>
                  <a:pt x="49468" y="22952"/>
                  <a:pt x="49819" y="21899"/>
                </a:cubicBezTo>
                <a:cubicBezTo>
                  <a:pt x="50776" y="19123"/>
                  <a:pt x="50936" y="16059"/>
                  <a:pt x="49946" y="13314"/>
                </a:cubicBezTo>
                <a:cubicBezTo>
                  <a:pt x="48925" y="10570"/>
                  <a:pt x="46659" y="8240"/>
                  <a:pt x="43851" y="7474"/>
                </a:cubicBezTo>
                <a:cubicBezTo>
                  <a:pt x="43022" y="7242"/>
                  <a:pt x="42178" y="7144"/>
                  <a:pt x="41329" y="7144"/>
                </a:cubicBezTo>
                <a:cubicBezTo>
                  <a:pt x="39727" y="7144"/>
                  <a:pt x="38107" y="7494"/>
                  <a:pt x="36542" y="7953"/>
                </a:cubicBezTo>
                <a:cubicBezTo>
                  <a:pt x="34181" y="8655"/>
                  <a:pt x="31883" y="9644"/>
                  <a:pt x="29425" y="10091"/>
                </a:cubicBezTo>
                <a:cubicBezTo>
                  <a:pt x="28852" y="10215"/>
                  <a:pt x="28269" y="10277"/>
                  <a:pt x="27686" y="10277"/>
                </a:cubicBezTo>
                <a:cubicBezTo>
                  <a:pt x="26776" y="10277"/>
                  <a:pt x="25865" y="10127"/>
                  <a:pt x="24989" y="9836"/>
                </a:cubicBezTo>
                <a:lnTo>
                  <a:pt x="24989" y="9836"/>
                </a:lnTo>
                <a:lnTo>
                  <a:pt x="25085" y="9931"/>
                </a:lnTo>
                <a:cubicBezTo>
                  <a:pt x="22021" y="7506"/>
                  <a:pt x="19340" y="4538"/>
                  <a:pt x="16053" y="2431"/>
                </a:cubicBezTo>
                <a:cubicBezTo>
                  <a:pt x="13824" y="1003"/>
                  <a:pt x="11155" y="0"/>
                  <a:pt x="85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3" name="Google Shape;833;p54"/>
          <p:cNvGrpSpPr/>
          <p:nvPr/>
        </p:nvGrpSpPr>
        <p:grpSpPr>
          <a:xfrm>
            <a:off x="8421754" y="176862"/>
            <a:ext cx="375591" cy="374678"/>
            <a:chOff x="-42796875" y="2680675"/>
            <a:chExt cx="319000" cy="318225"/>
          </a:xfrm>
        </p:grpSpPr>
        <p:sp>
          <p:nvSpPr>
            <p:cNvPr id="834" name="Google Shape;834;p54"/>
            <p:cNvSpPr/>
            <p:nvPr/>
          </p:nvSpPr>
          <p:spPr>
            <a:xfrm>
              <a:off x="-42671650" y="2853950"/>
              <a:ext cx="70125" cy="21275"/>
            </a:xfrm>
            <a:custGeom>
              <a:avLst/>
              <a:gdLst/>
              <a:ahLst/>
              <a:cxnLst/>
              <a:rect l="l" t="t" r="r" b="b"/>
              <a:pathLst>
                <a:path w="2805" h="851" extrusionOk="0">
                  <a:moveTo>
                    <a:pt x="442" y="0"/>
                  </a:moveTo>
                  <a:cubicBezTo>
                    <a:pt x="190" y="0"/>
                    <a:pt x="1" y="221"/>
                    <a:pt x="1" y="410"/>
                  </a:cubicBezTo>
                  <a:cubicBezTo>
                    <a:pt x="1" y="630"/>
                    <a:pt x="190" y="851"/>
                    <a:pt x="442" y="851"/>
                  </a:cubicBezTo>
                  <a:lnTo>
                    <a:pt x="2364" y="851"/>
                  </a:lnTo>
                  <a:cubicBezTo>
                    <a:pt x="2616" y="851"/>
                    <a:pt x="2773" y="630"/>
                    <a:pt x="2773" y="410"/>
                  </a:cubicBezTo>
                  <a:cubicBezTo>
                    <a:pt x="2805" y="221"/>
                    <a:pt x="2584" y="0"/>
                    <a:pt x="23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4"/>
            <p:cNvSpPr/>
            <p:nvPr/>
          </p:nvSpPr>
          <p:spPr>
            <a:xfrm>
              <a:off x="-42671650" y="2895675"/>
              <a:ext cx="70125" cy="20525"/>
            </a:xfrm>
            <a:custGeom>
              <a:avLst/>
              <a:gdLst/>
              <a:ahLst/>
              <a:cxnLst/>
              <a:rect l="l" t="t" r="r" b="b"/>
              <a:pathLst>
                <a:path w="2805" h="821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3"/>
                    <a:pt x="190" y="820"/>
                    <a:pt x="442" y="820"/>
                  </a:cubicBezTo>
                  <a:lnTo>
                    <a:pt x="2364" y="820"/>
                  </a:lnTo>
                  <a:cubicBezTo>
                    <a:pt x="2616" y="820"/>
                    <a:pt x="2773" y="631"/>
                    <a:pt x="2773" y="442"/>
                  </a:cubicBezTo>
                  <a:cubicBezTo>
                    <a:pt x="2805" y="190"/>
                    <a:pt x="2584" y="1"/>
                    <a:pt x="2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4"/>
            <p:cNvSpPr/>
            <p:nvPr/>
          </p:nvSpPr>
          <p:spPr>
            <a:xfrm>
              <a:off x="-42796875" y="2680675"/>
              <a:ext cx="319000" cy="318225"/>
            </a:xfrm>
            <a:custGeom>
              <a:avLst/>
              <a:gdLst/>
              <a:ahLst/>
              <a:cxnLst/>
              <a:rect l="l" t="t" r="r" b="b"/>
              <a:pathLst>
                <a:path w="12760" h="12729" extrusionOk="0">
                  <a:moveTo>
                    <a:pt x="9011" y="882"/>
                  </a:moveTo>
                  <a:cubicBezTo>
                    <a:pt x="9168" y="882"/>
                    <a:pt x="9357" y="914"/>
                    <a:pt x="9483" y="945"/>
                  </a:cubicBezTo>
                  <a:cubicBezTo>
                    <a:pt x="9799" y="1071"/>
                    <a:pt x="10051" y="1355"/>
                    <a:pt x="10177" y="1701"/>
                  </a:cubicBezTo>
                  <a:lnTo>
                    <a:pt x="2615" y="1701"/>
                  </a:lnTo>
                  <a:cubicBezTo>
                    <a:pt x="2804" y="1229"/>
                    <a:pt x="3245" y="882"/>
                    <a:pt x="3781" y="882"/>
                  </a:cubicBezTo>
                  <a:close/>
                  <a:moveTo>
                    <a:pt x="1733" y="3623"/>
                  </a:moveTo>
                  <a:lnTo>
                    <a:pt x="1733" y="5293"/>
                  </a:lnTo>
                  <a:lnTo>
                    <a:pt x="914" y="5293"/>
                  </a:lnTo>
                  <a:lnTo>
                    <a:pt x="914" y="3623"/>
                  </a:lnTo>
                  <a:close/>
                  <a:moveTo>
                    <a:pt x="11941" y="3623"/>
                  </a:moveTo>
                  <a:lnTo>
                    <a:pt x="11941" y="5293"/>
                  </a:lnTo>
                  <a:lnTo>
                    <a:pt x="11122" y="5293"/>
                  </a:lnTo>
                  <a:lnTo>
                    <a:pt x="11122" y="3623"/>
                  </a:lnTo>
                  <a:close/>
                  <a:moveTo>
                    <a:pt x="10240" y="2521"/>
                  </a:moveTo>
                  <a:lnTo>
                    <a:pt x="10240" y="5316"/>
                  </a:lnTo>
                  <a:lnTo>
                    <a:pt x="10240" y="5316"/>
                  </a:lnTo>
                  <a:cubicBezTo>
                    <a:pt x="10144" y="5293"/>
                    <a:pt x="10003" y="5293"/>
                    <a:pt x="9862" y="5293"/>
                  </a:cubicBezTo>
                  <a:lnTo>
                    <a:pt x="6932" y="5293"/>
                  </a:lnTo>
                  <a:lnTo>
                    <a:pt x="6932" y="2521"/>
                  </a:lnTo>
                  <a:close/>
                  <a:moveTo>
                    <a:pt x="6144" y="2521"/>
                  </a:moveTo>
                  <a:lnTo>
                    <a:pt x="6144" y="5293"/>
                  </a:lnTo>
                  <a:lnTo>
                    <a:pt x="2962" y="5293"/>
                  </a:lnTo>
                  <a:cubicBezTo>
                    <a:pt x="2804" y="5293"/>
                    <a:pt x="2678" y="5293"/>
                    <a:pt x="2552" y="5324"/>
                  </a:cubicBezTo>
                  <a:lnTo>
                    <a:pt x="2552" y="2521"/>
                  </a:lnTo>
                  <a:close/>
                  <a:moveTo>
                    <a:pt x="9893" y="6207"/>
                  </a:moveTo>
                  <a:cubicBezTo>
                    <a:pt x="10555" y="6207"/>
                    <a:pt x="11122" y="6742"/>
                    <a:pt x="11122" y="7404"/>
                  </a:cubicBezTo>
                  <a:lnTo>
                    <a:pt x="11122" y="9861"/>
                  </a:lnTo>
                  <a:cubicBezTo>
                    <a:pt x="11122" y="10019"/>
                    <a:pt x="11027" y="10145"/>
                    <a:pt x="10933" y="10208"/>
                  </a:cubicBezTo>
                  <a:cubicBezTo>
                    <a:pt x="10838" y="10239"/>
                    <a:pt x="10775" y="10302"/>
                    <a:pt x="10681" y="10302"/>
                  </a:cubicBezTo>
                  <a:lnTo>
                    <a:pt x="2143" y="10302"/>
                  </a:lnTo>
                  <a:cubicBezTo>
                    <a:pt x="1922" y="10302"/>
                    <a:pt x="1796" y="10176"/>
                    <a:pt x="1733" y="10019"/>
                  </a:cubicBezTo>
                  <a:cubicBezTo>
                    <a:pt x="1702" y="9924"/>
                    <a:pt x="1733" y="10050"/>
                    <a:pt x="1733" y="8254"/>
                  </a:cubicBezTo>
                  <a:lnTo>
                    <a:pt x="1733" y="7404"/>
                  </a:lnTo>
                  <a:cubicBezTo>
                    <a:pt x="1733" y="6994"/>
                    <a:pt x="1922" y="6616"/>
                    <a:pt x="2300" y="6396"/>
                  </a:cubicBezTo>
                  <a:cubicBezTo>
                    <a:pt x="2489" y="6270"/>
                    <a:pt x="2710" y="6207"/>
                    <a:pt x="2993" y="6207"/>
                  </a:cubicBezTo>
                  <a:close/>
                  <a:moveTo>
                    <a:pt x="3403" y="11090"/>
                  </a:moveTo>
                  <a:lnTo>
                    <a:pt x="3403" y="11909"/>
                  </a:lnTo>
                  <a:lnTo>
                    <a:pt x="2552" y="11909"/>
                  </a:lnTo>
                  <a:lnTo>
                    <a:pt x="2552" y="11090"/>
                  </a:lnTo>
                  <a:close/>
                  <a:moveTo>
                    <a:pt x="10271" y="11090"/>
                  </a:moveTo>
                  <a:lnTo>
                    <a:pt x="10271" y="11909"/>
                  </a:lnTo>
                  <a:lnTo>
                    <a:pt x="9452" y="11909"/>
                  </a:lnTo>
                  <a:lnTo>
                    <a:pt x="9452" y="11090"/>
                  </a:lnTo>
                  <a:close/>
                  <a:moveTo>
                    <a:pt x="3750" y="0"/>
                  </a:moveTo>
                  <a:cubicBezTo>
                    <a:pt x="2615" y="0"/>
                    <a:pt x="1670" y="945"/>
                    <a:pt x="1670" y="2079"/>
                  </a:cubicBezTo>
                  <a:lnTo>
                    <a:pt x="1670" y="2804"/>
                  </a:lnTo>
                  <a:lnTo>
                    <a:pt x="442" y="2804"/>
                  </a:lnTo>
                  <a:cubicBezTo>
                    <a:pt x="190" y="2804"/>
                    <a:pt x="0" y="2993"/>
                    <a:pt x="0" y="3214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lnTo>
                    <a:pt x="1261" y="6112"/>
                  </a:lnTo>
                  <a:cubicBezTo>
                    <a:pt x="977" y="6459"/>
                    <a:pt x="820" y="6900"/>
                    <a:pt x="820" y="7341"/>
                  </a:cubicBezTo>
                  <a:lnTo>
                    <a:pt x="820" y="9830"/>
                  </a:lnTo>
                  <a:cubicBezTo>
                    <a:pt x="820" y="10365"/>
                    <a:pt x="1198" y="10806"/>
                    <a:pt x="1670" y="10995"/>
                  </a:cubicBezTo>
                  <a:lnTo>
                    <a:pt x="1670" y="12287"/>
                  </a:lnTo>
                  <a:cubicBezTo>
                    <a:pt x="1670" y="12539"/>
                    <a:pt x="1859" y="12728"/>
                    <a:pt x="2048" y="12728"/>
                  </a:cubicBezTo>
                  <a:lnTo>
                    <a:pt x="3718" y="12728"/>
                  </a:lnTo>
                  <a:cubicBezTo>
                    <a:pt x="3939" y="12728"/>
                    <a:pt x="4096" y="12539"/>
                    <a:pt x="4096" y="12287"/>
                  </a:cubicBezTo>
                  <a:lnTo>
                    <a:pt x="4096" y="11090"/>
                  </a:lnTo>
                  <a:lnTo>
                    <a:pt x="8507" y="11090"/>
                  </a:lnTo>
                  <a:lnTo>
                    <a:pt x="8507" y="12287"/>
                  </a:lnTo>
                  <a:cubicBezTo>
                    <a:pt x="8507" y="12539"/>
                    <a:pt x="8696" y="12728"/>
                    <a:pt x="8916" y="12728"/>
                  </a:cubicBezTo>
                  <a:lnTo>
                    <a:pt x="10555" y="12728"/>
                  </a:lnTo>
                  <a:cubicBezTo>
                    <a:pt x="10807" y="12728"/>
                    <a:pt x="10964" y="12539"/>
                    <a:pt x="10964" y="12287"/>
                  </a:cubicBezTo>
                  <a:lnTo>
                    <a:pt x="10964" y="10995"/>
                  </a:lnTo>
                  <a:cubicBezTo>
                    <a:pt x="11468" y="10838"/>
                    <a:pt x="11783" y="10365"/>
                    <a:pt x="11783" y="9830"/>
                  </a:cubicBezTo>
                  <a:lnTo>
                    <a:pt x="11783" y="7341"/>
                  </a:lnTo>
                  <a:cubicBezTo>
                    <a:pt x="11783" y="6868"/>
                    <a:pt x="11626" y="6427"/>
                    <a:pt x="11374" y="6112"/>
                  </a:cubicBezTo>
                  <a:lnTo>
                    <a:pt x="12224" y="6112"/>
                  </a:lnTo>
                  <a:cubicBezTo>
                    <a:pt x="12445" y="6112"/>
                    <a:pt x="12602" y="5923"/>
                    <a:pt x="12602" y="5671"/>
                  </a:cubicBezTo>
                  <a:lnTo>
                    <a:pt x="12602" y="3214"/>
                  </a:lnTo>
                  <a:cubicBezTo>
                    <a:pt x="12760" y="2993"/>
                    <a:pt x="12571" y="2804"/>
                    <a:pt x="12319" y="2804"/>
                  </a:cubicBezTo>
                  <a:lnTo>
                    <a:pt x="11059" y="2804"/>
                  </a:lnTo>
                  <a:lnTo>
                    <a:pt x="11059" y="2079"/>
                  </a:lnTo>
                  <a:cubicBezTo>
                    <a:pt x="11059" y="945"/>
                    <a:pt x="10145" y="0"/>
                    <a:pt x="8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4"/>
            <p:cNvSpPr/>
            <p:nvPr/>
          </p:nvSpPr>
          <p:spPr>
            <a:xfrm>
              <a:off x="-42753550" y="2854500"/>
              <a:ext cx="63825" cy="61700"/>
            </a:xfrm>
            <a:custGeom>
              <a:avLst/>
              <a:gdLst/>
              <a:ahLst/>
              <a:cxnLst/>
              <a:rect l="l" t="t" r="r" b="b"/>
              <a:pathLst>
                <a:path w="2553" h="2468" extrusionOk="0">
                  <a:moveTo>
                    <a:pt x="1263" y="829"/>
                  </a:moveTo>
                  <a:cubicBezTo>
                    <a:pt x="1435" y="829"/>
                    <a:pt x="1565" y="949"/>
                    <a:pt x="1639" y="1144"/>
                  </a:cubicBezTo>
                  <a:cubicBezTo>
                    <a:pt x="1718" y="1410"/>
                    <a:pt x="1483" y="1676"/>
                    <a:pt x="1218" y="1676"/>
                  </a:cubicBezTo>
                  <a:cubicBezTo>
                    <a:pt x="1170" y="1676"/>
                    <a:pt x="1120" y="1668"/>
                    <a:pt x="1071" y="1648"/>
                  </a:cubicBezTo>
                  <a:cubicBezTo>
                    <a:pt x="945" y="1616"/>
                    <a:pt x="882" y="1490"/>
                    <a:pt x="851" y="1364"/>
                  </a:cubicBezTo>
                  <a:cubicBezTo>
                    <a:pt x="756" y="1144"/>
                    <a:pt x="914" y="892"/>
                    <a:pt x="1103" y="860"/>
                  </a:cubicBezTo>
                  <a:cubicBezTo>
                    <a:pt x="1160" y="839"/>
                    <a:pt x="1213" y="829"/>
                    <a:pt x="1263" y="829"/>
                  </a:cubicBezTo>
                  <a:close/>
                  <a:moveTo>
                    <a:pt x="1234" y="0"/>
                  </a:moveTo>
                  <a:cubicBezTo>
                    <a:pt x="841" y="0"/>
                    <a:pt x="443" y="194"/>
                    <a:pt x="189" y="545"/>
                  </a:cubicBezTo>
                  <a:cubicBezTo>
                    <a:pt x="95" y="734"/>
                    <a:pt x="0" y="986"/>
                    <a:pt x="0" y="1238"/>
                  </a:cubicBezTo>
                  <a:cubicBezTo>
                    <a:pt x="0" y="1932"/>
                    <a:pt x="567" y="2467"/>
                    <a:pt x="1229" y="2467"/>
                  </a:cubicBezTo>
                  <a:cubicBezTo>
                    <a:pt x="1765" y="2467"/>
                    <a:pt x="2237" y="2121"/>
                    <a:pt x="2395" y="1616"/>
                  </a:cubicBezTo>
                  <a:cubicBezTo>
                    <a:pt x="2552" y="1081"/>
                    <a:pt x="2363" y="514"/>
                    <a:pt x="1922" y="230"/>
                  </a:cubicBezTo>
                  <a:cubicBezTo>
                    <a:pt x="1718" y="74"/>
                    <a:pt x="1477" y="0"/>
                    <a:pt x="1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4"/>
            <p:cNvSpPr/>
            <p:nvPr/>
          </p:nvSpPr>
          <p:spPr>
            <a:xfrm>
              <a:off x="-42581850" y="2853950"/>
              <a:ext cx="63025" cy="61475"/>
            </a:xfrm>
            <a:custGeom>
              <a:avLst/>
              <a:gdLst/>
              <a:ahLst/>
              <a:cxnLst/>
              <a:rect l="l" t="t" r="r" b="b"/>
              <a:pathLst>
                <a:path w="2521" h="2459" extrusionOk="0">
                  <a:moveTo>
                    <a:pt x="1269" y="860"/>
                  </a:moveTo>
                  <a:cubicBezTo>
                    <a:pt x="1493" y="860"/>
                    <a:pt x="1670" y="1049"/>
                    <a:pt x="1670" y="1260"/>
                  </a:cubicBezTo>
                  <a:cubicBezTo>
                    <a:pt x="1670" y="1481"/>
                    <a:pt x="1576" y="1638"/>
                    <a:pt x="1355" y="1670"/>
                  </a:cubicBezTo>
                  <a:cubicBezTo>
                    <a:pt x="1311" y="1683"/>
                    <a:pt x="1268" y="1689"/>
                    <a:pt x="1227" y="1689"/>
                  </a:cubicBezTo>
                  <a:cubicBezTo>
                    <a:pt x="1063" y="1689"/>
                    <a:pt x="927" y="1588"/>
                    <a:pt x="851" y="1386"/>
                  </a:cubicBezTo>
                  <a:cubicBezTo>
                    <a:pt x="788" y="1166"/>
                    <a:pt x="882" y="945"/>
                    <a:pt x="1135" y="882"/>
                  </a:cubicBezTo>
                  <a:cubicBezTo>
                    <a:pt x="1180" y="867"/>
                    <a:pt x="1225" y="860"/>
                    <a:pt x="1269" y="860"/>
                  </a:cubicBezTo>
                  <a:close/>
                  <a:moveTo>
                    <a:pt x="1261" y="0"/>
                  </a:moveTo>
                  <a:cubicBezTo>
                    <a:pt x="567" y="0"/>
                    <a:pt x="0" y="567"/>
                    <a:pt x="32" y="1229"/>
                  </a:cubicBezTo>
                  <a:cubicBezTo>
                    <a:pt x="32" y="1874"/>
                    <a:pt x="541" y="2459"/>
                    <a:pt x="1208" y="2459"/>
                  </a:cubicBezTo>
                  <a:cubicBezTo>
                    <a:pt x="1226" y="2459"/>
                    <a:pt x="1243" y="2458"/>
                    <a:pt x="1261" y="2458"/>
                  </a:cubicBezTo>
                  <a:cubicBezTo>
                    <a:pt x="1922" y="2458"/>
                    <a:pt x="2521" y="1891"/>
                    <a:pt x="2458" y="1229"/>
                  </a:cubicBezTo>
                  <a:cubicBezTo>
                    <a:pt x="2521" y="567"/>
                    <a:pt x="1954" y="0"/>
                    <a:pt x="1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workflow mapping png - Clip Art Library">
            <a:extLst>
              <a:ext uri="{FF2B5EF4-FFF2-40B4-BE49-F238E27FC236}">
                <a16:creationId xmlns:a16="http://schemas.microsoft.com/office/drawing/2014/main" id="{0EC05317-02C3-4ED6-9616-7F9A3C468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36928"/>
            <a:ext cx="4020344" cy="336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58"/>
          <p:cNvSpPr txBox="1">
            <a:spLocks noGrp="1"/>
          </p:cNvSpPr>
          <p:nvPr>
            <p:ph type="title"/>
          </p:nvPr>
        </p:nvSpPr>
        <p:spPr>
          <a:xfrm>
            <a:off x="714375" y="346891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Donor &amp; Patient User Requests</a:t>
            </a:r>
            <a:endParaRPr dirty="0"/>
          </a:p>
        </p:txBody>
      </p:sp>
      <p:grpSp>
        <p:nvGrpSpPr>
          <p:cNvPr id="965" name="Google Shape;965;p58"/>
          <p:cNvGrpSpPr/>
          <p:nvPr/>
        </p:nvGrpSpPr>
        <p:grpSpPr>
          <a:xfrm>
            <a:off x="1102849" y="2140631"/>
            <a:ext cx="6938307" cy="1645041"/>
            <a:chOff x="3512551" y="2358282"/>
            <a:chExt cx="1597032" cy="378649"/>
          </a:xfrm>
        </p:grpSpPr>
        <p:grpSp>
          <p:nvGrpSpPr>
            <p:cNvPr id="966" name="Google Shape;966;p58"/>
            <p:cNvGrpSpPr/>
            <p:nvPr/>
          </p:nvGrpSpPr>
          <p:grpSpPr>
            <a:xfrm>
              <a:off x="3738198" y="2553002"/>
              <a:ext cx="1145834" cy="117"/>
              <a:chOff x="3738198" y="2553002"/>
              <a:chExt cx="1145834" cy="117"/>
            </a:xfrm>
          </p:grpSpPr>
          <p:cxnSp>
            <p:nvCxnSpPr>
              <p:cNvPr id="967" name="Google Shape;967;p58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58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58"/>
              <p:cNvCxnSpPr>
                <a:stCxn id="970" idx="6"/>
                <a:endCxn id="971" idx="2"/>
              </p:cNvCxnSpPr>
              <p:nvPr/>
            </p:nvCxnSpPr>
            <p:spPr>
              <a:xfrm>
                <a:off x="3738198" y="2553118"/>
                <a:ext cx="231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72" name="Google Shape;972;p58"/>
            <p:cNvGrpSpPr/>
            <p:nvPr/>
          </p:nvGrpSpPr>
          <p:grpSpPr>
            <a:xfrm>
              <a:off x="3969644" y="2440153"/>
              <a:ext cx="225900" cy="296779"/>
              <a:chOff x="3969644" y="2440153"/>
              <a:chExt cx="225900" cy="296779"/>
            </a:xfrm>
          </p:grpSpPr>
          <p:cxnSp>
            <p:nvCxnSpPr>
              <p:cNvPr id="973" name="Google Shape;973;p58"/>
              <p:cNvCxnSpPr/>
              <p:nvPr/>
            </p:nvCxnSpPr>
            <p:spPr>
              <a:xfrm>
                <a:off x="4082390" y="2637031"/>
                <a:ext cx="0" cy="9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1" name="Google Shape;971;p58"/>
              <p:cNvSpPr/>
              <p:nvPr/>
            </p:nvSpPr>
            <p:spPr>
              <a:xfrm>
                <a:off x="3969644" y="2440153"/>
                <a:ext cx="225900" cy="22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58"/>
              <p:cNvSpPr/>
              <p:nvPr/>
            </p:nvSpPr>
            <p:spPr>
              <a:xfrm>
                <a:off x="3998471" y="2468982"/>
                <a:ext cx="168300" cy="168300"/>
              </a:xfrm>
              <a:prstGeom prst="ellipse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5" name="Google Shape;975;p58"/>
            <p:cNvGrpSpPr/>
            <p:nvPr/>
          </p:nvGrpSpPr>
          <p:grpSpPr>
            <a:xfrm>
              <a:off x="4426818" y="2358282"/>
              <a:ext cx="225600" cy="307471"/>
              <a:chOff x="4426818" y="2358282"/>
              <a:chExt cx="225600" cy="307471"/>
            </a:xfrm>
          </p:grpSpPr>
          <p:cxnSp>
            <p:nvCxnSpPr>
              <p:cNvPr id="976" name="Google Shape;976;p58"/>
              <p:cNvCxnSpPr>
                <a:stCxn id="977" idx="0"/>
              </p:cNvCxnSpPr>
              <p:nvPr/>
            </p:nvCxnSpPr>
            <p:spPr>
              <a:xfrm rot="10800000">
                <a:off x="4539644" y="2358282"/>
                <a:ext cx="0" cy="11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8" name="Google Shape;978;p58"/>
              <p:cNvSpPr/>
              <p:nvPr/>
            </p:nvSpPr>
            <p:spPr>
              <a:xfrm>
                <a:off x="4426818" y="2440153"/>
                <a:ext cx="225600" cy="225600"/>
              </a:xfrm>
              <a:prstGeom prst="ellipse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58"/>
              <p:cNvSpPr/>
              <p:nvPr/>
            </p:nvSpPr>
            <p:spPr>
              <a:xfrm>
                <a:off x="4455644" y="2468982"/>
                <a:ext cx="168000" cy="168000"/>
              </a:xfrm>
              <a:prstGeom prst="ellipse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9" name="Google Shape;979;p58"/>
            <p:cNvGrpSpPr/>
            <p:nvPr/>
          </p:nvGrpSpPr>
          <p:grpSpPr>
            <a:xfrm>
              <a:off x="4883984" y="2440153"/>
              <a:ext cx="225600" cy="296479"/>
              <a:chOff x="4883984" y="2440153"/>
              <a:chExt cx="225600" cy="296479"/>
            </a:xfrm>
          </p:grpSpPr>
          <p:cxnSp>
            <p:nvCxnSpPr>
              <p:cNvPr id="980" name="Google Shape;980;p58"/>
              <p:cNvCxnSpPr/>
              <p:nvPr/>
            </p:nvCxnSpPr>
            <p:spPr>
              <a:xfrm>
                <a:off x="4996858" y="2637031"/>
                <a:ext cx="0" cy="9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1" name="Google Shape;981;p58"/>
              <p:cNvSpPr/>
              <p:nvPr/>
            </p:nvSpPr>
            <p:spPr>
              <a:xfrm>
                <a:off x="4883984" y="2440153"/>
                <a:ext cx="225600" cy="225600"/>
              </a:xfrm>
              <a:prstGeom prst="ellipse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58"/>
              <p:cNvSpPr/>
              <p:nvPr/>
            </p:nvSpPr>
            <p:spPr>
              <a:xfrm>
                <a:off x="4912810" y="2468982"/>
                <a:ext cx="168000" cy="168000"/>
              </a:xfrm>
              <a:prstGeom prst="ellipse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3" name="Google Shape;983;p58"/>
            <p:cNvGrpSpPr/>
            <p:nvPr/>
          </p:nvGrpSpPr>
          <p:grpSpPr>
            <a:xfrm>
              <a:off x="3512551" y="2358356"/>
              <a:ext cx="225647" cy="307629"/>
              <a:chOff x="2182679" y="2005014"/>
              <a:chExt cx="792300" cy="1080158"/>
            </a:xfrm>
          </p:grpSpPr>
          <p:cxnSp>
            <p:nvCxnSpPr>
              <p:cNvPr id="984" name="Google Shape;984;p58"/>
              <p:cNvCxnSpPr>
                <a:stCxn id="985" idx="0"/>
              </p:cNvCxnSpPr>
              <p:nvPr/>
            </p:nvCxnSpPr>
            <p:spPr>
              <a:xfrm rot="10800000">
                <a:off x="2578961" y="2005014"/>
                <a:ext cx="0" cy="38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0" name="Google Shape;970;p58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58"/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6" name="Google Shape;986;p58"/>
          <p:cNvSpPr txBox="1"/>
          <p:nvPr/>
        </p:nvSpPr>
        <p:spPr>
          <a:xfrm>
            <a:off x="5413400" y="2744340"/>
            <a:ext cx="3450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Bitter Medium"/>
                <a:ea typeface="Bitter Medium"/>
                <a:cs typeface="Bitter Medium"/>
                <a:sym typeface="Bitter Medium"/>
              </a:rPr>
              <a:t>3</a:t>
            </a:r>
            <a:endParaRPr sz="2000">
              <a:solidFill>
                <a:schemeClr val="dk2"/>
              </a:solidFill>
              <a:latin typeface="Bitter Medium"/>
              <a:ea typeface="Bitter Medium"/>
              <a:cs typeface="Bitter Medium"/>
              <a:sym typeface="Bitter Medium"/>
            </a:endParaRPr>
          </a:p>
        </p:txBody>
      </p:sp>
      <p:sp>
        <p:nvSpPr>
          <p:cNvPr id="987" name="Google Shape;987;p58"/>
          <p:cNvSpPr txBox="1"/>
          <p:nvPr/>
        </p:nvSpPr>
        <p:spPr>
          <a:xfrm>
            <a:off x="792102" y="1843700"/>
            <a:ext cx="16161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Signup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8" name="Google Shape;988;p58"/>
          <p:cNvSpPr txBox="1"/>
          <p:nvPr/>
        </p:nvSpPr>
        <p:spPr>
          <a:xfrm>
            <a:off x="1427638" y="2744345"/>
            <a:ext cx="3450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Bitter Medium"/>
                <a:ea typeface="Bitter Medium"/>
                <a:cs typeface="Bitter Medium"/>
                <a:sym typeface="Bitter Medium"/>
              </a:rPr>
              <a:t>1</a:t>
            </a:r>
            <a:endParaRPr sz="2000">
              <a:solidFill>
                <a:schemeClr val="dk2"/>
              </a:solidFill>
              <a:latin typeface="Bitter Medium"/>
              <a:ea typeface="Bitter Medium"/>
              <a:cs typeface="Bitter Medium"/>
              <a:sym typeface="Bitter Medium"/>
            </a:endParaRPr>
          </a:p>
        </p:txBody>
      </p:sp>
      <p:sp>
        <p:nvSpPr>
          <p:cNvPr id="989" name="Google Shape;989;p58"/>
          <p:cNvSpPr txBox="1"/>
          <p:nvPr/>
        </p:nvSpPr>
        <p:spPr>
          <a:xfrm>
            <a:off x="4756892" y="1425835"/>
            <a:ext cx="16161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Authentication via OTP generated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0" name="Google Shape;990;p58"/>
          <p:cNvSpPr txBox="1"/>
          <p:nvPr/>
        </p:nvSpPr>
        <p:spPr>
          <a:xfrm>
            <a:off x="3398938" y="2744327"/>
            <a:ext cx="3450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2</a:t>
            </a:r>
            <a:endParaRPr sz="2000"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991" name="Google Shape;991;p58"/>
          <p:cNvSpPr txBox="1"/>
          <p:nvPr/>
        </p:nvSpPr>
        <p:spPr>
          <a:xfrm>
            <a:off x="2760265" y="3553584"/>
            <a:ext cx="1636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 verification 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58"/>
          <p:cNvSpPr txBox="1"/>
          <p:nvPr/>
        </p:nvSpPr>
        <p:spPr>
          <a:xfrm>
            <a:off x="7372510" y="2739154"/>
            <a:ext cx="3450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4</a:t>
            </a:r>
            <a:endParaRPr sz="2000"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993" name="Google Shape;993;p58"/>
          <p:cNvSpPr txBox="1"/>
          <p:nvPr/>
        </p:nvSpPr>
        <p:spPr>
          <a:xfrm>
            <a:off x="6736950" y="3683950"/>
            <a:ext cx="1616100" cy="824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Login to the donor/patient work area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4" name="Google Shape;994;p58"/>
          <p:cNvSpPr/>
          <p:nvPr/>
        </p:nvSpPr>
        <p:spPr>
          <a:xfrm rot="-1230882">
            <a:off x="8237829" y="66723"/>
            <a:ext cx="743443" cy="594945"/>
          </a:xfrm>
          <a:custGeom>
            <a:avLst/>
            <a:gdLst/>
            <a:ahLst/>
            <a:cxnLst/>
            <a:rect l="l" t="t" r="r" b="b"/>
            <a:pathLst>
              <a:path w="50936" h="31611" extrusionOk="0">
                <a:moveTo>
                  <a:pt x="8543" y="0"/>
                </a:moveTo>
                <a:cubicBezTo>
                  <a:pt x="7303" y="0"/>
                  <a:pt x="6076" y="226"/>
                  <a:pt x="4915" y="740"/>
                </a:cubicBezTo>
                <a:cubicBezTo>
                  <a:pt x="4245" y="1027"/>
                  <a:pt x="3639" y="1410"/>
                  <a:pt x="3128" y="1953"/>
                </a:cubicBezTo>
                <a:cubicBezTo>
                  <a:pt x="2490" y="2655"/>
                  <a:pt x="2043" y="3516"/>
                  <a:pt x="1788" y="4474"/>
                </a:cubicBezTo>
                <a:cubicBezTo>
                  <a:pt x="0" y="10601"/>
                  <a:pt x="3383" y="17080"/>
                  <a:pt x="9447" y="19123"/>
                </a:cubicBezTo>
                <a:cubicBezTo>
                  <a:pt x="11458" y="19793"/>
                  <a:pt x="13660" y="19952"/>
                  <a:pt x="15575" y="20910"/>
                </a:cubicBezTo>
                <a:cubicBezTo>
                  <a:pt x="17266" y="21740"/>
                  <a:pt x="18606" y="23176"/>
                  <a:pt x="19979" y="24484"/>
                </a:cubicBezTo>
                <a:cubicBezTo>
                  <a:pt x="21574" y="26048"/>
                  <a:pt x="23266" y="27484"/>
                  <a:pt x="25053" y="28825"/>
                </a:cubicBezTo>
                <a:cubicBezTo>
                  <a:pt x="26266" y="29782"/>
                  <a:pt x="27638" y="30548"/>
                  <a:pt x="29074" y="31091"/>
                </a:cubicBezTo>
                <a:cubicBezTo>
                  <a:pt x="30171" y="31465"/>
                  <a:pt x="31310" y="31611"/>
                  <a:pt x="32459" y="31611"/>
                </a:cubicBezTo>
                <a:cubicBezTo>
                  <a:pt x="33953" y="31611"/>
                  <a:pt x="35464" y="31365"/>
                  <a:pt x="36925" y="31059"/>
                </a:cubicBezTo>
                <a:cubicBezTo>
                  <a:pt x="41266" y="30165"/>
                  <a:pt x="45797" y="28569"/>
                  <a:pt x="48319" y="24931"/>
                </a:cubicBezTo>
                <a:cubicBezTo>
                  <a:pt x="48957" y="23974"/>
                  <a:pt x="49468" y="22952"/>
                  <a:pt x="49819" y="21899"/>
                </a:cubicBezTo>
                <a:cubicBezTo>
                  <a:pt x="50776" y="19123"/>
                  <a:pt x="50936" y="16059"/>
                  <a:pt x="49946" y="13314"/>
                </a:cubicBezTo>
                <a:cubicBezTo>
                  <a:pt x="48925" y="10570"/>
                  <a:pt x="46659" y="8240"/>
                  <a:pt x="43851" y="7474"/>
                </a:cubicBezTo>
                <a:cubicBezTo>
                  <a:pt x="43022" y="7242"/>
                  <a:pt x="42178" y="7144"/>
                  <a:pt x="41329" y="7144"/>
                </a:cubicBezTo>
                <a:cubicBezTo>
                  <a:pt x="39727" y="7144"/>
                  <a:pt x="38107" y="7494"/>
                  <a:pt x="36542" y="7953"/>
                </a:cubicBezTo>
                <a:cubicBezTo>
                  <a:pt x="34181" y="8655"/>
                  <a:pt x="31883" y="9644"/>
                  <a:pt x="29425" y="10091"/>
                </a:cubicBezTo>
                <a:cubicBezTo>
                  <a:pt x="28852" y="10215"/>
                  <a:pt x="28269" y="10277"/>
                  <a:pt x="27686" y="10277"/>
                </a:cubicBezTo>
                <a:cubicBezTo>
                  <a:pt x="26776" y="10277"/>
                  <a:pt x="25865" y="10127"/>
                  <a:pt x="24989" y="9836"/>
                </a:cubicBezTo>
                <a:lnTo>
                  <a:pt x="24989" y="9836"/>
                </a:lnTo>
                <a:lnTo>
                  <a:pt x="25085" y="9931"/>
                </a:lnTo>
                <a:cubicBezTo>
                  <a:pt x="22021" y="7506"/>
                  <a:pt x="19340" y="4538"/>
                  <a:pt x="16053" y="2431"/>
                </a:cubicBezTo>
                <a:cubicBezTo>
                  <a:pt x="13824" y="1003"/>
                  <a:pt x="11155" y="0"/>
                  <a:pt x="85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8"/>
          <p:cNvGrpSpPr/>
          <p:nvPr/>
        </p:nvGrpSpPr>
        <p:grpSpPr>
          <a:xfrm>
            <a:off x="8421754" y="176862"/>
            <a:ext cx="375591" cy="374678"/>
            <a:chOff x="-42796875" y="2680675"/>
            <a:chExt cx="319000" cy="318225"/>
          </a:xfrm>
        </p:grpSpPr>
        <p:sp>
          <p:nvSpPr>
            <p:cNvPr id="996" name="Google Shape;996;p58"/>
            <p:cNvSpPr/>
            <p:nvPr/>
          </p:nvSpPr>
          <p:spPr>
            <a:xfrm>
              <a:off x="-42671650" y="2853950"/>
              <a:ext cx="70125" cy="21275"/>
            </a:xfrm>
            <a:custGeom>
              <a:avLst/>
              <a:gdLst/>
              <a:ahLst/>
              <a:cxnLst/>
              <a:rect l="l" t="t" r="r" b="b"/>
              <a:pathLst>
                <a:path w="2805" h="851" extrusionOk="0">
                  <a:moveTo>
                    <a:pt x="442" y="0"/>
                  </a:moveTo>
                  <a:cubicBezTo>
                    <a:pt x="190" y="0"/>
                    <a:pt x="1" y="221"/>
                    <a:pt x="1" y="410"/>
                  </a:cubicBezTo>
                  <a:cubicBezTo>
                    <a:pt x="1" y="630"/>
                    <a:pt x="190" y="851"/>
                    <a:pt x="442" y="851"/>
                  </a:cubicBezTo>
                  <a:lnTo>
                    <a:pt x="2364" y="851"/>
                  </a:lnTo>
                  <a:cubicBezTo>
                    <a:pt x="2616" y="851"/>
                    <a:pt x="2773" y="630"/>
                    <a:pt x="2773" y="410"/>
                  </a:cubicBezTo>
                  <a:cubicBezTo>
                    <a:pt x="2805" y="221"/>
                    <a:pt x="2584" y="0"/>
                    <a:pt x="23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8"/>
            <p:cNvSpPr/>
            <p:nvPr/>
          </p:nvSpPr>
          <p:spPr>
            <a:xfrm>
              <a:off x="-42671650" y="2895675"/>
              <a:ext cx="70125" cy="20525"/>
            </a:xfrm>
            <a:custGeom>
              <a:avLst/>
              <a:gdLst/>
              <a:ahLst/>
              <a:cxnLst/>
              <a:rect l="l" t="t" r="r" b="b"/>
              <a:pathLst>
                <a:path w="2805" h="821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3"/>
                    <a:pt x="190" y="820"/>
                    <a:pt x="442" y="820"/>
                  </a:cubicBezTo>
                  <a:lnTo>
                    <a:pt x="2364" y="820"/>
                  </a:lnTo>
                  <a:cubicBezTo>
                    <a:pt x="2616" y="820"/>
                    <a:pt x="2773" y="631"/>
                    <a:pt x="2773" y="442"/>
                  </a:cubicBezTo>
                  <a:cubicBezTo>
                    <a:pt x="2805" y="190"/>
                    <a:pt x="2584" y="1"/>
                    <a:pt x="2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8"/>
            <p:cNvSpPr/>
            <p:nvPr/>
          </p:nvSpPr>
          <p:spPr>
            <a:xfrm>
              <a:off x="-42796875" y="2680675"/>
              <a:ext cx="319000" cy="318225"/>
            </a:xfrm>
            <a:custGeom>
              <a:avLst/>
              <a:gdLst/>
              <a:ahLst/>
              <a:cxnLst/>
              <a:rect l="l" t="t" r="r" b="b"/>
              <a:pathLst>
                <a:path w="12760" h="12729" extrusionOk="0">
                  <a:moveTo>
                    <a:pt x="9011" y="882"/>
                  </a:moveTo>
                  <a:cubicBezTo>
                    <a:pt x="9168" y="882"/>
                    <a:pt x="9357" y="914"/>
                    <a:pt x="9483" y="945"/>
                  </a:cubicBezTo>
                  <a:cubicBezTo>
                    <a:pt x="9799" y="1071"/>
                    <a:pt x="10051" y="1355"/>
                    <a:pt x="10177" y="1701"/>
                  </a:cubicBezTo>
                  <a:lnTo>
                    <a:pt x="2615" y="1701"/>
                  </a:lnTo>
                  <a:cubicBezTo>
                    <a:pt x="2804" y="1229"/>
                    <a:pt x="3245" y="882"/>
                    <a:pt x="3781" y="882"/>
                  </a:cubicBezTo>
                  <a:close/>
                  <a:moveTo>
                    <a:pt x="1733" y="3623"/>
                  </a:moveTo>
                  <a:lnTo>
                    <a:pt x="1733" y="5293"/>
                  </a:lnTo>
                  <a:lnTo>
                    <a:pt x="914" y="5293"/>
                  </a:lnTo>
                  <a:lnTo>
                    <a:pt x="914" y="3623"/>
                  </a:lnTo>
                  <a:close/>
                  <a:moveTo>
                    <a:pt x="11941" y="3623"/>
                  </a:moveTo>
                  <a:lnTo>
                    <a:pt x="11941" y="5293"/>
                  </a:lnTo>
                  <a:lnTo>
                    <a:pt x="11122" y="5293"/>
                  </a:lnTo>
                  <a:lnTo>
                    <a:pt x="11122" y="3623"/>
                  </a:lnTo>
                  <a:close/>
                  <a:moveTo>
                    <a:pt x="10240" y="2521"/>
                  </a:moveTo>
                  <a:lnTo>
                    <a:pt x="10240" y="5316"/>
                  </a:lnTo>
                  <a:lnTo>
                    <a:pt x="10240" y="5316"/>
                  </a:lnTo>
                  <a:cubicBezTo>
                    <a:pt x="10144" y="5293"/>
                    <a:pt x="10003" y="5293"/>
                    <a:pt x="9862" y="5293"/>
                  </a:cubicBezTo>
                  <a:lnTo>
                    <a:pt x="6932" y="5293"/>
                  </a:lnTo>
                  <a:lnTo>
                    <a:pt x="6932" y="2521"/>
                  </a:lnTo>
                  <a:close/>
                  <a:moveTo>
                    <a:pt x="6144" y="2521"/>
                  </a:moveTo>
                  <a:lnTo>
                    <a:pt x="6144" y="5293"/>
                  </a:lnTo>
                  <a:lnTo>
                    <a:pt x="2962" y="5293"/>
                  </a:lnTo>
                  <a:cubicBezTo>
                    <a:pt x="2804" y="5293"/>
                    <a:pt x="2678" y="5293"/>
                    <a:pt x="2552" y="5324"/>
                  </a:cubicBezTo>
                  <a:lnTo>
                    <a:pt x="2552" y="2521"/>
                  </a:lnTo>
                  <a:close/>
                  <a:moveTo>
                    <a:pt x="9893" y="6207"/>
                  </a:moveTo>
                  <a:cubicBezTo>
                    <a:pt x="10555" y="6207"/>
                    <a:pt x="11122" y="6742"/>
                    <a:pt x="11122" y="7404"/>
                  </a:cubicBezTo>
                  <a:lnTo>
                    <a:pt x="11122" y="9861"/>
                  </a:lnTo>
                  <a:cubicBezTo>
                    <a:pt x="11122" y="10019"/>
                    <a:pt x="11027" y="10145"/>
                    <a:pt x="10933" y="10208"/>
                  </a:cubicBezTo>
                  <a:cubicBezTo>
                    <a:pt x="10838" y="10239"/>
                    <a:pt x="10775" y="10302"/>
                    <a:pt x="10681" y="10302"/>
                  </a:cubicBezTo>
                  <a:lnTo>
                    <a:pt x="2143" y="10302"/>
                  </a:lnTo>
                  <a:cubicBezTo>
                    <a:pt x="1922" y="10302"/>
                    <a:pt x="1796" y="10176"/>
                    <a:pt x="1733" y="10019"/>
                  </a:cubicBezTo>
                  <a:cubicBezTo>
                    <a:pt x="1702" y="9924"/>
                    <a:pt x="1733" y="10050"/>
                    <a:pt x="1733" y="8254"/>
                  </a:cubicBezTo>
                  <a:lnTo>
                    <a:pt x="1733" y="7404"/>
                  </a:lnTo>
                  <a:cubicBezTo>
                    <a:pt x="1733" y="6994"/>
                    <a:pt x="1922" y="6616"/>
                    <a:pt x="2300" y="6396"/>
                  </a:cubicBezTo>
                  <a:cubicBezTo>
                    <a:pt x="2489" y="6270"/>
                    <a:pt x="2710" y="6207"/>
                    <a:pt x="2993" y="6207"/>
                  </a:cubicBezTo>
                  <a:close/>
                  <a:moveTo>
                    <a:pt x="3403" y="11090"/>
                  </a:moveTo>
                  <a:lnTo>
                    <a:pt x="3403" y="11909"/>
                  </a:lnTo>
                  <a:lnTo>
                    <a:pt x="2552" y="11909"/>
                  </a:lnTo>
                  <a:lnTo>
                    <a:pt x="2552" y="11090"/>
                  </a:lnTo>
                  <a:close/>
                  <a:moveTo>
                    <a:pt x="10271" y="11090"/>
                  </a:moveTo>
                  <a:lnTo>
                    <a:pt x="10271" y="11909"/>
                  </a:lnTo>
                  <a:lnTo>
                    <a:pt x="9452" y="11909"/>
                  </a:lnTo>
                  <a:lnTo>
                    <a:pt x="9452" y="11090"/>
                  </a:lnTo>
                  <a:close/>
                  <a:moveTo>
                    <a:pt x="3750" y="0"/>
                  </a:moveTo>
                  <a:cubicBezTo>
                    <a:pt x="2615" y="0"/>
                    <a:pt x="1670" y="945"/>
                    <a:pt x="1670" y="2079"/>
                  </a:cubicBezTo>
                  <a:lnTo>
                    <a:pt x="1670" y="2804"/>
                  </a:lnTo>
                  <a:lnTo>
                    <a:pt x="442" y="2804"/>
                  </a:lnTo>
                  <a:cubicBezTo>
                    <a:pt x="190" y="2804"/>
                    <a:pt x="0" y="2993"/>
                    <a:pt x="0" y="3214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lnTo>
                    <a:pt x="1261" y="6112"/>
                  </a:lnTo>
                  <a:cubicBezTo>
                    <a:pt x="977" y="6459"/>
                    <a:pt x="820" y="6900"/>
                    <a:pt x="820" y="7341"/>
                  </a:cubicBezTo>
                  <a:lnTo>
                    <a:pt x="820" y="9830"/>
                  </a:lnTo>
                  <a:cubicBezTo>
                    <a:pt x="820" y="10365"/>
                    <a:pt x="1198" y="10806"/>
                    <a:pt x="1670" y="10995"/>
                  </a:cubicBezTo>
                  <a:lnTo>
                    <a:pt x="1670" y="12287"/>
                  </a:lnTo>
                  <a:cubicBezTo>
                    <a:pt x="1670" y="12539"/>
                    <a:pt x="1859" y="12728"/>
                    <a:pt x="2048" y="12728"/>
                  </a:cubicBezTo>
                  <a:lnTo>
                    <a:pt x="3718" y="12728"/>
                  </a:lnTo>
                  <a:cubicBezTo>
                    <a:pt x="3939" y="12728"/>
                    <a:pt x="4096" y="12539"/>
                    <a:pt x="4096" y="12287"/>
                  </a:cubicBezTo>
                  <a:lnTo>
                    <a:pt x="4096" y="11090"/>
                  </a:lnTo>
                  <a:lnTo>
                    <a:pt x="8507" y="11090"/>
                  </a:lnTo>
                  <a:lnTo>
                    <a:pt x="8507" y="12287"/>
                  </a:lnTo>
                  <a:cubicBezTo>
                    <a:pt x="8507" y="12539"/>
                    <a:pt x="8696" y="12728"/>
                    <a:pt x="8916" y="12728"/>
                  </a:cubicBezTo>
                  <a:lnTo>
                    <a:pt x="10555" y="12728"/>
                  </a:lnTo>
                  <a:cubicBezTo>
                    <a:pt x="10807" y="12728"/>
                    <a:pt x="10964" y="12539"/>
                    <a:pt x="10964" y="12287"/>
                  </a:cubicBezTo>
                  <a:lnTo>
                    <a:pt x="10964" y="10995"/>
                  </a:lnTo>
                  <a:cubicBezTo>
                    <a:pt x="11468" y="10838"/>
                    <a:pt x="11783" y="10365"/>
                    <a:pt x="11783" y="9830"/>
                  </a:cubicBezTo>
                  <a:lnTo>
                    <a:pt x="11783" y="7341"/>
                  </a:lnTo>
                  <a:cubicBezTo>
                    <a:pt x="11783" y="6868"/>
                    <a:pt x="11626" y="6427"/>
                    <a:pt x="11374" y="6112"/>
                  </a:cubicBezTo>
                  <a:lnTo>
                    <a:pt x="12224" y="6112"/>
                  </a:lnTo>
                  <a:cubicBezTo>
                    <a:pt x="12445" y="6112"/>
                    <a:pt x="12602" y="5923"/>
                    <a:pt x="12602" y="5671"/>
                  </a:cubicBezTo>
                  <a:lnTo>
                    <a:pt x="12602" y="3214"/>
                  </a:lnTo>
                  <a:cubicBezTo>
                    <a:pt x="12760" y="2993"/>
                    <a:pt x="12571" y="2804"/>
                    <a:pt x="12319" y="2804"/>
                  </a:cubicBezTo>
                  <a:lnTo>
                    <a:pt x="11059" y="2804"/>
                  </a:lnTo>
                  <a:lnTo>
                    <a:pt x="11059" y="2079"/>
                  </a:lnTo>
                  <a:cubicBezTo>
                    <a:pt x="11059" y="945"/>
                    <a:pt x="10145" y="0"/>
                    <a:pt x="8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8"/>
            <p:cNvSpPr/>
            <p:nvPr/>
          </p:nvSpPr>
          <p:spPr>
            <a:xfrm>
              <a:off x="-42753550" y="2854500"/>
              <a:ext cx="63825" cy="61700"/>
            </a:xfrm>
            <a:custGeom>
              <a:avLst/>
              <a:gdLst/>
              <a:ahLst/>
              <a:cxnLst/>
              <a:rect l="l" t="t" r="r" b="b"/>
              <a:pathLst>
                <a:path w="2553" h="2468" extrusionOk="0">
                  <a:moveTo>
                    <a:pt x="1263" y="829"/>
                  </a:moveTo>
                  <a:cubicBezTo>
                    <a:pt x="1435" y="829"/>
                    <a:pt x="1565" y="949"/>
                    <a:pt x="1639" y="1144"/>
                  </a:cubicBezTo>
                  <a:cubicBezTo>
                    <a:pt x="1718" y="1410"/>
                    <a:pt x="1483" y="1676"/>
                    <a:pt x="1218" y="1676"/>
                  </a:cubicBezTo>
                  <a:cubicBezTo>
                    <a:pt x="1170" y="1676"/>
                    <a:pt x="1120" y="1668"/>
                    <a:pt x="1071" y="1648"/>
                  </a:cubicBezTo>
                  <a:cubicBezTo>
                    <a:pt x="945" y="1616"/>
                    <a:pt x="882" y="1490"/>
                    <a:pt x="851" y="1364"/>
                  </a:cubicBezTo>
                  <a:cubicBezTo>
                    <a:pt x="756" y="1144"/>
                    <a:pt x="914" y="892"/>
                    <a:pt x="1103" y="860"/>
                  </a:cubicBezTo>
                  <a:cubicBezTo>
                    <a:pt x="1160" y="839"/>
                    <a:pt x="1213" y="829"/>
                    <a:pt x="1263" y="829"/>
                  </a:cubicBezTo>
                  <a:close/>
                  <a:moveTo>
                    <a:pt x="1234" y="0"/>
                  </a:moveTo>
                  <a:cubicBezTo>
                    <a:pt x="841" y="0"/>
                    <a:pt x="443" y="194"/>
                    <a:pt x="189" y="545"/>
                  </a:cubicBezTo>
                  <a:cubicBezTo>
                    <a:pt x="95" y="734"/>
                    <a:pt x="0" y="986"/>
                    <a:pt x="0" y="1238"/>
                  </a:cubicBezTo>
                  <a:cubicBezTo>
                    <a:pt x="0" y="1932"/>
                    <a:pt x="567" y="2467"/>
                    <a:pt x="1229" y="2467"/>
                  </a:cubicBezTo>
                  <a:cubicBezTo>
                    <a:pt x="1765" y="2467"/>
                    <a:pt x="2237" y="2121"/>
                    <a:pt x="2395" y="1616"/>
                  </a:cubicBezTo>
                  <a:cubicBezTo>
                    <a:pt x="2552" y="1081"/>
                    <a:pt x="2363" y="514"/>
                    <a:pt x="1922" y="230"/>
                  </a:cubicBezTo>
                  <a:cubicBezTo>
                    <a:pt x="1718" y="74"/>
                    <a:pt x="1477" y="0"/>
                    <a:pt x="1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8"/>
            <p:cNvSpPr/>
            <p:nvPr/>
          </p:nvSpPr>
          <p:spPr>
            <a:xfrm>
              <a:off x="-42581850" y="2853950"/>
              <a:ext cx="63025" cy="61475"/>
            </a:xfrm>
            <a:custGeom>
              <a:avLst/>
              <a:gdLst/>
              <a:ahLst/>
              <a:cxnLst/>
              <a:rect l="l" t="t" r="r" b="b"/>
              <a:pathLst>
                <a:path w="2521" h="2459" extrusionOk="0">
                  <a:moveTo>
                    <a:pt x="1269" y="860"/>
                  </a:moveTo>
                  <a:cubicBezTo>
                    <a:pt x="1493" y="860"/>
                    <a:pt x="1670" y="1049"/>
                    <a:pt x="1670" y="1260"/>
                  </a:cubicBezTo>
                  <a:cubicBezTo>
                    <a:pt x="1670" y="1481"/>
                    <a:pt x="1576" y="1638"/>
                    <a:pt x="1355" y="1670"/>
                  </a:cubicBezTo>
                  <a:cubicBezTo>
                    <a:pt x="1311" y="1683"/>
                    <a:pt x="1268" y="1689"/>
                    <a:pt x="1227" y="1689"/>
                  </a:cubicBezTo>
                  <a:cubicBezTo>
                    <a:pt x="1063" y="1689"/>
                    <a:pt x="927" y="1588"/>
                    <a:pt x="851" y="1386"/>
                  </a:cubicBezTo>
                  <a:cubicBezTo>
                    <a:pt x="788" y="1166"/>
                    <a:pt x="882" y="945"/>
                    <a:pt x="1135" y="882"/>
                  </a:cubicBezTo>
                  <a:cubicBezTo>
                    <a:pt x="1180" y="867"/>
                    <a:pt x="1225" y="860"/>
                    <a:pt x="1269" y="860"/>
                  </a:cubicBezTo>
                  <a:close/>
                  <a:moveTo>
                    <a:pt x="1261" y="0"/>
                  </a:moveTo>
                  <a:cubicBezTo>
                    <a:pt x="567" y="0"/>
                    <a:pt x="0" y="567"/>
                    <a:pt x="32" y="1229"/>
                  </a:cubicBezTo>
                  <a:cubicBezTo>
                    <a:pt x="32" y="1874"/>
                    <a:pt x="541" y="2459"/>
                    <a:pt x="1208" y="2459"/>
                  </a:cubicBezTo>
                  <a:cubicBezTo>
                    <a:pt x="1226" y="2459"/>
                    <a:pt x="1243" y="2458"/>
                    <a:pt x="1261" y="2458"/>
                  </a:cubicBezTo>
                  <a:cubicBezTo>
                    <a:pt x="1922" y="2458"/>
                    <a:pt x="2521" y="1891"/>
                    <a:pt x="2458" y="1229"/>
                  </a:cubicBezTo>
                  <a:cubicBezTo>
                    <a:pt x="2521" y="567"/>
                    <a:pt x="1954" y="0"/>
                    <a:pt x="1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60"/>
          <p:cNvSpPr txBox="1">
            <a:spLocks noGrp="1"/>
          </p:cNvSpPr>
          <p:nvPr>
            <p:ph type="subTitle" idx="4294967295"/>
          </p:nvPr>
        </p:nvSpPr>
        <p:spPr>
          <a:xfrm>
            <a:off x="4629501" y="3359661"/>
            <a:ext cx="1778100" cy="913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IN" sz="1200" dirty="0"/>
              <a:t>Order queued on the Blood banks’ work queue</a:t>
            </a:r>
          </a:p>
          <a:p>
            <a:pPr marL="0" indent="0" algn="ctr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IN" sz="1200" dirty="0"/>
              <a:t>based on priority</a:t>
            </a: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51" name="Google Shape;1051;p60"/>
          <p:cNvSpPr txBox="1">
            <a:spLocks noGrp="1"/>
          </p:cNvSpPr>
          <p:nvPr>
            <p:ph type="title"/>
          </p:nvPr>
        </p:nvSpPr>
        <p:spPr>
          <a:xfrm>
            <a:off x="714300" y="351603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 of Blood Order Request</a:t>
            </a:r>
            <a:endParaRPr dirty="0"/>
          </a:p>
        </p:txBody>
      </p:sp>
      <p:sp>
        <p:nvSpPr>
          <p:cNvPr id="1052" name="Google Shape;1052;p60"/>
          <p:cNvSpPr txBox="1">
            <a:spLocks noGrp="1"/>
          </p:cNvSpPr>
          <p:nvPr>
            <p:ph type="subTitle" idx="4294967295"/>
          </p:nvPr>
        </p:nvSpPr>
        <p:spPr>
          <a:xfrm>
            <a:off x="925564" y="3375499"/>
            <a:ext cx="1778100" cy="750300"/>
          </a:xfrm>
          <a:prstGeom prst="rect">
            <a:avLst/>
          </a:prstGeom>
        </p:spPr>
        <p:txBody>
          <a:bodyPr spcFirstLastPara="1" wrap="square" lIns="91425" tIns="91425" rIns="115500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Doctor enters the need of blood for a patient record</a:t>
            </a:r>
            <a:endParaRPr sz="1200" dirty="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53" name="Google Shape;1053;p60"/>
          <p:cNvSpPr txBox="1">
            <a:spLocks noGrp="1"/>
          </p:cNvSpPr>
          <p:nvPr>
            <p:ph type="subTitle" idx="4294967295"/>
          </p:nvPr>
        </p:nvSpPr>
        <p:spPr>
          <a:xfrm>
            <a:off x="6449564" y="1223527"/>
            <a:ext cx="1836000" cy="1022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Based on availability and urgency, blood supplies are allocated to different hospitals by the blood bank manager</a:t>
            </a:r>
            <a:endParaRPr dirty="0"/>
          </a:p>
        </p:txBody>
      </p:sp>
      <p:sp>
        <p:nvSpPr>
          <p:cNvPr id="1054" name="Google Shape;1054;p60"/>
          <p:cNvSpPr txBox="1">
            <a:spLocks noGrp="1"/>
          </p:cNvSpPr>
          <p:nvPr>
            <p:ph type="title"/>
          </p:nvPr>
        </p:nvSpPr>
        <p:spPr>
          <a:xfrm>
            <a:off x="2695350" y="939690"/>
            <a:ext cx="18444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STEP 2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5" name="Google Shape;1055;p60"/>
          <p:cNvSpPr txBox="1">
            <a:spLocks noGrp="1"/>
          </p:cNvSpPr>
          <p:nvPr>
            <p:ph type="subTitle" idx="4294967295"/>
          </p:nvPr>
        </p:nvSpPr>
        <p:spPr>
          <a:xfrm>
            <a:off x="2674270" y="1331550"/>
            <a:ext cx="1844400" cy="7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IN" sz="1200" dirty="0"/>
              <a:t>Attendant would raise requests to blood banks for the required number of blood units required</a:t>
            </a: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56" name="Google Shape;1056;p60"/>
          <p:cNvSpPr txBox="1">
            <a:spLocks noGrp="1"/>
          </p:cNvSpPr>
          <p:nvPr>
            <p:ph type="title"/>
          </p:nvPr>
        </p:nvSpPr>
        <p:spPr>
          <a:xfrm>
            <a:off x="925575" y="3087475"/>
            <a:ext cx="17487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STEP 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7" name="Google Shape;1057;p60"/>
          <p:cNvSpPr txBox="1">
            <a:spLocks noGrp="1"/>
          </p:cNvSpPr>
          <p:nvPr>
            <p:ph type="title"/>
          </p:nvPr>
        </p:nvSpPr>
        <p:spPr>
          <a:xfrm>
            <a:off x="6361935" y="848549"/>
            <a:ext cx="18660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STEP 4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8" name="Google Shape;1058;p60"/>
          <p:cNvSpPr txBox="1">
            <a:spLocks noGrp="1"/>
          </p:cNvSpPr>
          <p:nvPr>
            <p:ph type="title"/>
          </p:nvPr>
        </p:nvSpPr>
        <p:spPr>
          <a:xfrm>
            <a:off x="4651150" y="3081387"/>
            <a:ext cx="17781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STEP 3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9" name="Google Shape;1059;p60"/>
          <p:cNvSpPr/>
          <p:nvPr/>
        </p:nvSpPr>
        <p:spPr>
          <a:xfrm rot="-1230993">
            <a:off x="3219522" y="2352136"/>
            <a:ext cx="864731" cy="692046"/>
          </a:xfrm>
          <a:custGeom>
            <a:avLst/>
            <a:gdLst/>
            <a:ahLst/>
            <a:cxnLst/>
            <a:rect l="l" t="t" r="r" b="b"/>
            <a:pathLst>
              <a:path w="50936" h="31611" extrusionOk="0">
                <a:moveTo>
                  <a:pt x="8543" y="0"/>
                </a:moveTo>
                <a:cubicBezTo>
                  <a:pt x="7303" y="0"/>
                  <a:pt x="6076" y="226"/>
                  <a:pt x="4915" y="740"/>
                </a:cubicBezTo>
                <a:cubicBezTo>
                  <a:pt x="4245" y="1027"/>
                  <a:pt x="3639" y="1410"/>
                  <a:pt x="3128" y="1953"/>
                </a:cubicBezTo>
                <a:cubicBezTo>
                  <a:pt x="2490" y="2655"/>
                  <a:pt x="2043" y="3516"/>
                  <a:pt x="1788" y="4474"/>
                </a:cubicBezTo>
                <a:cubicBezTo>
                  <a:pt x="0" y="10601"/>
                  <a:pt x="3383" y="17080"/>
                  <a:pt x="9447" y="19123"/>
                </a:cubicBezTo>
                <a:cubicBezTo>
                  <a:pt x="11458" y="19793"/>
                  <a:pt x="13660" y="19952"/>
                  <a:pt x="15575" y="20910"/>
                </a:cubicBezTo>
                <a:cubicBezTo>
                  <a:pt x="17266" y="21740"/>
                  <a:pt x="18606" y="23176"/>
                  <a:pt x="19979" y="24484"/>
                </a:cubicBezTo>
                <a:cubicBezTo>
                  <a:pt x="21574" y="26048"/>
                  <a:pt x="23266" y="27484"/>
                  <a:pt x="25053" y="28825"/>
                </a:cubicBezTo>
                <a:cubicBezTo>
                  <a:pt x="26266" y="29782"/>
                  <a:pt x="27638" y="30548"/>
                  <a:pt x="29074" y="31091"/>
                </a:cubicBezTo>
                <a:cubicBezTo>
                  <a:pt x="30171" y="31465"/>
                  <a:pt x="31310" y="31611"/>
                  <a:pt x="32459" y="31611"/>
                </a:cubicBezTo>
                <a:cubicBezTo>
                  <a:pt x="33953" y="31611"/>
                  <a:pt x="35464" y="31365"/>
                  <a:pt x="36925" y="31059"/>
                </a:cubicBezTo>
                <a:cubicBezTo>
                  <a:pt x="41266" y="30165"/>
                  <a:pt x="45797" y="28569"/>
                  <a:pt x="48319" y="24931"/>
                </a:cubicBezTo>
                <a:cubicBezTo>
                  <a:pt x="48957" y="23974"/>
                  <a:pt x="49468" y="22952"/>
                  <a:pt x="49819" y="21899"/>
                </a:cubicBezTo>
                <a:cubicBezTo>
                  <a:pt x="50776" y="19123"/>
                  <a:pt x="50936" y="16059"/>
                  <a:pt x="49946" y="13314"/>
                </a:cubicBezTo>
                <a:cubicBezTo>
                  <a:pt x="48925" y="10570"/>
                  <a:pt x="46659" y="8240"/>
                  <a:pt x="43851" y="7474"/>
                </a:cubicBezTo>
                <a:cubicBezTo>
                  <a:pt x="43022" y="7242"/>
                  <a:pt x="42178" y="7144"/>
                  <a:pt x="41329" y="7144"/>
                </a:cubicBezTo>
                <a:cubicBezTo>
                  <a:pt x="39727" y="7144"/>
                  <a:pt x="38107" y="7494"/>
                  <a:pt x="36542" y="7953"/>
                </a:cubicBezTo>
                <a:cubicBezTo>
                  <a:pt x="34181" y="8655"/>
                  <a:pt x="31883" y="9644"/>
                  <a:pt x="29425" y="10091"/>
                </a:cubicBezTo>
                <a:cubicBezTo>
                  <a:pt x="28852" y="10215"/>
                  <a:pt x="28269" y="10277"/>
                  <a:pt x="27686" y="10277"/>
                </a:cubicBezTo>
                <a:cubicBezTo>
                  <a:pt x="26776" y="10277"/>
                  <a:pt x="25865" y="10127"/>
                  <a:pt x="24989" y="9836"/>
                </a:cubicBezTo>
                <a:lnTo>
                  <a:pt x="24989" y="9836"/>
                </a:lnTo>
                <a:lnTo>
                  <a:pt x="25085" y="9931"/>
                </a:lnTo>
                <a:cubicBezTo>
                  <a:pt x="22021" y="7506"/>
                  <a:pt x="19340" y="4538"/>
                  <a:pt x="16053" y="2431"/>
                </a:cubicBezTo>
                <a:cubicBezTo>
                  <a:pt x="13824" y="1003"/>
                  <a:pt x="11155" y="0"/>
                  <a:pt x="854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0" name="Google Shape;1060;p60"/>
          <p:cNvSpPr/>
          <p:nvPr/>
        </p:nvSpPr>
        <p:spPr>
          <a:xfrm rot="-1230993">
            <a:off x="6854684" y="2352136"/>
            <a:ext cx="864731" cy="692046"/>
          </a:xfrm>
          <a:custGeom>
            <a:avLst/>
            <a:gdLst/>
            <a:ahLst/>
            <a:cxnLst/>
            <a:rect l="l" t="t" r="r" b="b"/>
            <a:pathLst>
              <a:path w="50936" h="31611" extrusionOk="0">
                <a:moveTo>
                  <a:pt x="8543" y="0"/>
                </a:moveTo>
                <a:cubicBezTo>
                  <a:pt x="7303" y="0"/>
                  <a:pt x="6076" y="226"/>
                  <a:pt x="4915" y="740"/>
                </a:cubicBezTo>
                <a:cubicBezTo>
                  <a:pt x="4245" y="1027"/>
                  <a:pt x="3639" y="1410"/>
                  <a:pt x="3128" y="1953"/>
                </a:cubicBezTo>
                <a:cubicBezTo>
                  <a:pt x="2490" y="2655"/>
                  <a:pt x="2043" y="3516"/>
                  <a:pt x="1788" y="4474"/>
                </a:cubicBezTo>
                <a:cubicBezTo>
                  <a:pt x="0" y="10601"/>
                  <a:pt x="3383" y="17080"/>
                  <a:pt x="9447" y="19123"/>
                </a:cubicBezTo>
                <a:cubicBezTo>
                  <a:pt x="11458" y="19793"/>
                  <a:pt x="13660" y="19952"/>
                  <a:pt x="15575" y="20910"/>
                </a:cubicBezTo>
                <a:cubicBezTo>
                  <a:pt x="17266" y="21740"/>
                  <a:pt x="18606" y="23176"/>
                  <a:pt x="19979" y="24484"/>
                </a:cubicBezTo>
                <a:cubicBezTo>
                  <a:pt x="21574" y="26048"/>
                  <a:pt x="23266" y="27484"/>
                  <a:pt x="25053" y="28825"/>
                </a:cubicBezTo>
                <a:cubicBezTo>
                  <a:pt x="26266" y="29782"/>
                  <a:pt x="27638" y="30548"/>
                  <a:pt x="29074" y="31091"/>
                </a:cubicBezTo>
                <a:cubicBezTo>
                  <a:pt x="30171" y="31465"/>
                  <a:pt x="31310" y="31611"/>
                  <a:pt x="32459" y="31611"/>
                </a:cubicBezTo>
                <a:cubicBezTo>
                  <a:pt x="33953" y="31611"/>
                  <a:pt x="35464" y="31365"/>
                  <a:pt x="36925" y="31059"/>
                </a:cubicBezTo>
                <a:cubicBezTo>
                  <a:pt x="41266" y="30165"/>
                  <a:pt x="45797" y="28569"/>
                  <a:pt x="48319" y="24931"/>
                </a:cubicBezTo>
                <a:cubicBezTo>
                  <a:pt x="48957" y="23974"/>
                  <a:pt x="49468" y="22952"/>
                  <a:pt x="49819" y="21899"/>
                </a:cubicBezTo>
                <a:cubicBezTo>
                  <a:pt x="50776" y="19123"/>
                  <a:pt x="50936" y="16059"/>
                  <a:pt x="49946" y="13314"/>
                </a:cubicBezTo>
                <a:cubicBezTo>
                  <a:pt x="48925" y="10570"/>
                  <a:pt x="46659" y="8240"/>
                  <a:pt x="43851" y="7474"/>
                </a:cubicBezTo>
                <a:cubicBezTo>
                  <a:pt x="43022" y="7242"/>
                  <a:pt x="42178" y="7144"/>
                  <a:pt x="41329" y="7144"/>
                </a:cubicBezTo>
                <a:cubicBezTo>
                  <a:pt x="39727" y="7144"/>
                  <a:pt x="38107" y="7494"/>
                  <a:pt x="36542" y="7953"/>
                </a:cubicBezTo>
                <a:cubicBezTo>
                  <a:pt x="34181" y="8655"/>
                  <a:pt x="31883" y="9644"/>
                  <a:pt x="29425" y="10091"/>
                </a:cubicBezTo>
                <a:cubicBezTo>
                  <a:pt x="28852" y="10215"/>
                  <a:pt x="28269" y="10277"/>
                  <a:pt x="27686" y="10277"/>
                </a:cubicBezTo>
                <a:cubicBezTo>
                  <a:pt x="26776" y="10277"/>
                  <a:pt x="25865" y="10127"/>
                  <a:pt x="24989" y="9836"/>
                </a:cubicBezTo>
                <a:lnTo>
                  <a:pt x="24989" y="9836"/>
                </a:lnTo>
                <a:lnTo>
                  <a:pt x="25085" y="9931"/>
                </a:lnTo>
                <a:cubicBezTo>
                  <a:pt x="22021" y="7506"/>
                  <a:pt x="19340" y="4538"/>
                  <a:pt x="16053" y="2431"/>
                </a:cubicBezTo>
                <a:cubicBezTo>
                  <a:pt x="13824" y="1003"/>
                  <a:pt x="11155" y="0"/>
                  <a:pt x="854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60"/>
          <p:cNvSpPr/>
          <p:nvPr/>
        </p:nvSpPr>
        <p:spPr>
          <a:xfrm rot="-1230993">
            <a:off x="5037097" y="2162237"/>
            <a:ext cx="864731" cy="692046"/>
          </a:xfrm>
          <a:custGeom>
            <a:avLst/>
            <a:gdLst/>
            <a:ahLst/>
            <a:cxnLst/>
            <a:rect l="l" t="t" r="r" b="b"/>
            <a:pathLst>
              <a:path w="50936" h="31611" extrusionOk="0">
                <a:moveTo>
                  <a:pt x="8543" y="0"/>
                </a:moveTo>
                <a:cubicBezTo>
                  <a:pt x="7303" y="0"/>
                  <a:pt x="6076" y="226"/>
                  <a:pt x="4915" y="740"/>
                </a:cubicBezTo>
                <a:cubicBezTo>
                  <a:pt x="4245" y="1027"/>
                  <a:pt x="3639" y="1410"/>
                  <a:pt x="3128" y="1953"/>
                </a:cubicBezTo>
                <a:cubicBezTo>
                  <a:pt x="2490" y="2655"/>
                  <a:pt x="2043" y="3516"/>
                  <a:pt x="1788" y="4474"/>
                </a:cubicBezTo>
                <a:cubicBezTo>
                  <a:pt x="0" y="10601"/>
                  <a:pt x="3383" y="17080"/>
                  <a:pt x="9447" y="19123"/>
                </a:cubicBezTo>
                <a:cubicBezTo>
                  <a:pt x="11458" y="19793"/>
                  <a:pt x="13660" y="19952"/>
                  <a:pt x="15575" y="20910"/>
                </a:cubicBezTo>
                <a:cubicBezTo>
                  <a:pt x="17266" y="21740"/>
                  <a:pt x="18606" y="23176"/>
                  <a:pt x="19979" y="24484"/>
                </a:cubicBezTo>
                <a:cubicBezTo>
                  <a:pt x="21574" y="26048"/>
                  <a:pt x="23266" y="27484"/>
                  <a:pt x="25053" y="28825"/>
                </a:cubicBezTo>
                <a:cubicBezTo>
                  <a:pt x="26266" y="29782"/>
                  <a:pt x="27638" y="30548"/>
                  <a:pt x="29074" y="31091"/>
                </a:cubicBezTo>
                <a:cubicBezTo>
                  <a:pt x="30171" y="31465"/>
                  <a:pt x="31310" y="31611"/>
                  <a:pt x="32459" y="31611"/>
                </a:cubicBezTo>
                <a:cubicBezTo>
                  <a:pt x="33953" y="31611"/>
                  <a:pt x="35464" y="31365"/>
                  <a:pt x="36925" y="31059"/>
                </a:cubicBezTo>
                <a:cubicBezTo>
                  <a:pt x="41266" y="30165"/>
                  <a:pt x="45797" y="28569"/>
                  <a:pt x="48319" y="24931"/>
                </a:cubicBezTo>
                <a:cubicBezTo>
                  <a:pt x="48957" y="23974"/>
                  <a:pt x="49468" y="22952"/>
                  <a:pt x="49819" y="21899"/>
                </a:cubicBezTo>
                <a:cubicBezTo>
                  <a:pt x="50776" y="19123"/>
                  <a:pt x="50936" y="16059"/>
                  <a:pt x="49946" y="13314"/>
                </a:cubicBezTo>
                <a:cubicBezTo>
                  <a:pt x="48925" y="10570"/>
                  <a:pt x="46659" y="8240"/>
                  <a:pt x="43851" y="7474"/>
                </a:cubicBezTo>
                <a:cubicBezTo>
                  <a:pt x="43022" y="7242"/>
                  <a:pt x="42178" y="7144"/>
                  <a:pt x="41329" y="7144"/>
                </a:cubicBezTo>
                <a:cubicBezTo>
                  <a:pt x="39727" y="7144"/>
                  <a:pt x="38107" y="7494"/>
                  <a:pt x="36542" y="7953"/>
                </a:cubicBezTo>
                <a:cubicBezTo>
                  <a:pt x="34181" y="8655"/>
                  <a:pt x="31883" y="9644"/>
                  <a:pt x="29425" y="10091"/>
                </a:cubicBezTo>
                <a:cubicBezTo>
                  <a:pt x="28852" y="10215"/>
                  <a:pt x="28269" y="10277"/>
                  <a:pt x="27686" y="10277"/>
                </a:cubicBezTo>
                <a:cubicBezTo>
                  <a:pt x="26776" y="10277"/>
                  <a:pt x="25865" y="10127"/>
                  <a:pt x="24989" y="9836"/>
                </a:cubicBezTo>
                <a:lnTo>
                  <a:pt x="24989" y="9836"/>
                </a:lnTo>
                <a:lnTo>
                  <a:pt x="25085" y="9931"/>
                </a:lnTo>
                <a:cubicBezTo>
                  <a:pt x="22021" y="7506"/>
                  <a:pt x="19340" y="4538"/>
                  <a:pt x="16053" y="2431"/>
                </a:cubicBezTo>
                <a:cubicBezTo>
                  <a:pt x="13824" y="1003"/>
                  <a:pt x="11155" y="0"/>
                  <a:pt x="85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2" name="Google Shape;1062;p60"/>
          <p:cNvSpPr/>
          <p:nvPr/>
        </p:nvSpPr>
        <p:spPr>
          <a:xfrm rot="-1230993">
            <a:off x="1382259" y="2162237"/>
            <a:ext cx="864731" cy="692046"/>
          </a:xfrm>
          <a:custGeom>
            <a:avLst/>
            <a:gdLst/>
            <a:ahLst/>
            <a:cxnLst/>
            <a:rect l="l" t="t" r="r" b="b"/>
            <a:pathLst>
              <a:path w="50936" h="31611" extrusionOk="0">
                <a:moveTo>
                  <a:pt x="8543" y="0"/>
                </a:moveTo>
                <a:cubicBezTo>
                  <a:pt x="7303" y="0"/>
                  <a:pt x="6076" y="226"/>
                  <a:pt x="4915" y="740"/>
                </a:cubicBezTo>
                <a:cubicBezTo>
                  <a:pt x="4245" y="1027"/>
                  <a:pt x="3639" y="1410"/>
                  <a:pt x="3128" y="1953"/>
                </a:cubicBezTo>
                <a:cubicBezTo>
                  <a:pt x="2490" y="2655"/>
                  <a:pt x="2043" y="3516"/>
                  <a:pt x="1788" y="4474"/>
                </a:cubicBezTo>
                <a:cubicBezTo>
                  <a:pt x="0" y="10601"/>
                  <a:pt x="3383" y="17080"/>
                  <a:pt x="9447" y="19123"/>
                </a:cubicBezTo>
                <a:cubicBezTo>
                  <a:pt x="11458" y="19793"/>
                  <a:pt x="13660" y="19952"/>
                  <a:pt x="15575" y="20910"/>
                </a:cubicBezTo>
                <a:cubicBezTo>
                  <a:pt x="17266" y="21740"/>
                  <a:pt x="18606" y="23176"/>
                  <a:pt x="19979" y="24484"/>
                </a:cubicBezTo>
                <a:cubicBezTo>
                  <a:pt x="21574" y="26048"/>
                  <a:pt x="23266" y="27484"/>
                  <a:pt x="25053" y="28825"/>
                </a:cubicBezTo>
                <a:cubicBezTo>
                  <a:pt x="26266" y="29782"/>
                  <a:pt x="27638" y="30548"/>
                  <a:pt x="29074" y="31091"/>
                </a:cubicBezTo>
                <a:cubicBezTo>
                  <a:pt x="30171" y="31465"/>
                  <a:pt x="31310" y="31611"/>
                  <a:pt x="32459" y="31611"/>
                </a:cubicBezTo>
                <a:cubicBezTo>
                  <a:pt x="33953" y="31611"/>
                  <a:pt x="35464" y="31365"/>
                  <a:pt x="36925" y="31059"/>
                </a:cubicBezTo>
                <a:cubicBezTo>
                  <a:pt x="41266" y="30165"/>
                  <a:pt x="45797" y="28569"/>
                  <a:pt x="48319" y="24931"/>
                </a:cubicBezTo>
                <a:cubicBezTo>
                  <a:pt x="48957" y="23974"/>
                  <a:pt x="49468" y="22952"/>
                  <a:pt x="49819" y="21899"/>
                </a:cubicBezTo>
                <a:cubicBezTo>
                  <a:pt x="50776" y="19123"/>
                  <a:pt x="50936" y="16059"/>
                  <a:pt x="49946" y="13314"/>
                </a:cubicBezTo>
                <a:cubicBezTo>
                  <a:pt x="48925" y="10570"/>
                  <a:pt x="46659" y="8240"/>
                  <a:pt x="43851" y="7474"/>
                </a:cubicBezTo>
                <a:cubicBezTo>
                  <a:pt x="43022" y="7242"/>
                  <a:pt x="42178" y="7144"/>
                  <a:pt x="41329" y="7144"/>
                </a:cubicBezTo>
                <a:cubicBezTo>
                  <a:pt x="39727" y="7144"/>
                  <a:pt x="38107" y="7494"/>
                  <a:pt x="36542" y="7953"/>
                </a:cubicBezTo>
                <a:cubicBezTo>
                  <a:pt x="34181" y="8655"/>
                  <a:pt x="31883" y="9644"/>
                  <a:pt x="29425" y="10091"/>
                </a:cubicBezTo>
                <a:cubicBezTo>
                  <a:pt x="28852" y="10215"/>
                  <a:pt x="28269" y="10277"/>
                  <a:pt x="27686" y="10277"/>
                </a:cubicBezTo>
                <a:cubicBezTo>
                  <a:pt x="26776" y="10277"/>
                  <a:pt x="25865" y="10127"/>
                  <a:pt x="24989" y="9836"/>
                </a:cubicBezTo>
                <a:lnTo>
                  <a:pt x="24989" y="9836"/>
                </a:lnTo>
                <a:lnTo>
                  <a:pt x="25085" y="9931"/>
                </a:lnTo>
                <a:cubicBezTo>
                  <a:pt x="22021" y="7506"/>
                  <a:pt x="19340" y="4538"/>
                  <a:pt x="16053" y="2431"/>
                </a:cubicBezTo>
                <a:cubicBezTo>
                  <a:pt x="13824" y="1003"/>
                  <a:pt x="11155" y="0"/>
                  <a:pt x="85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3" name="Google Shape;1063;p60"/>
          <p:cNvGrpSpPr/>
          <p:nvPr/>
        </p:nvGrpSpPr>
        <p:grpSpPr>
          <a:xfrm>
            <a:off x="834963" y="1663788"/>
            <a:ext cx="7465020" cy="1829142"/>
            <a:chOff x="875513" y="1663788"/>
            <a:chExt cx="7465020" cy="1829142"/>
          </a:xfrm>
        </p:grpSpPr>
        <p:grpSp>
          <p:nvGrpSpPr>
            <p:cNvPr id="1064" name="Google Shape;1064;p60"/>
            <p:cNvGrpSpPr/>
            <p:nvPr/>
          </p:nvGrpSpPr>
          <p:grpSpPr>
            <a:xfrm>
              <a:off x="875513" y="1663788"/>
              <a:ext cx="7392972" cy="1829142"/>
              <a:chOff x="4234950" y="2101012"/>
              <a:chExt cx="4219974" cy="1044090"/>
            </a:xfrm>
          </p:grpSpPr>
          <p:sp>
            <p:nvSpPr>
              <p:cNvPr id="1065" name="Google Shape;1065;p60"/>
              <p:cNvSpPr/>
              <p:nvPr/>
            </p:nvSpPr>
            <p:spPr>
              <a:xfrm rot="10800000">
                <a:off x="7410780" y="2622683"/>
                <a:ext cx="1044144" cy="522420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50" fill="none" extrusionOk="0">
                    <a:moveTo>
                      <a:pt x="1" y="22050"/>
                    </a:moveTo>
                    <a:cubicBezTo>
                      <a:pt x="1" y="9874"/>
                      <a:pt x="9874" y="1"/>
                      <a:pt x="22050" y="1"/>
                    </a:cubicBezTo>
                    <a:cubicBezTo>
                      <a:pt x="34192" y="1"/>
                      <a:pt x="44065" y="9874"/>
                      <a:pt x="44065" y="22050"/>
                    </a:cubicBezTo>
                  </a:path>
                </a:pathLst>
              </a:custGeom>
              <a:noFill/>
              <a:ln w="38100" cap="rnd" cmpd="sng">
                <a:solidFill>
                  <a:schemeClr val="accent6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60"/>
              <p:cNvSpPr/>
              <p:nvPr/>
            </p:nvSpPr>
            <p:spPr>
              <a:xfrm rot="10800000">
                <a:off x="6366656" y="2101012"/>
                <a:ext cx="1044144" cy="521638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5" y="1"/>
                    </a:moveTo>
                    <a:cubicBezTo>
                      <a:pt x="44065" y="12176"/>
                      <a:pt x="34191" y="22016"/>
                      <a:pt x="22049" y="22016"/>
                    </a:cubicBezTo>
                    <a:cubicBezTo>
                      <a:pt x="9874" y="22016"/>
                      <a:pt x="0" y="12176"/>
                      <a:pt x="0" y="1"/>
                    </a:cubicBezTo>
                  </a:path>
                </a:pathLst>
              </a:custGeom>
              <a:noFill/>
              <a:ln w="38100" cap="rnd" cmpd="sng">
                <a:solidFill>
                  <a:schemeClr val="accent6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60"/>
              <p:cNvSpPr/>
              <p:nvPr/>
            </p:nvSpPr>
            <p:spPr>
              <a:xfrm rot="10800000">
                <a:off x="5322557" y="2622683"/>
                <a:ext cx="1044120" cy="522420"/>
              </a:xfrm>
              <a:custGeom>
                <a:avLst/>
                <a:gdLst/>
                <a:ahLst/>
                <a:cxnLst/>
                <a:rect l="l" t="t" r="r" b="b"/>
                <a:pathLst>
                  <a:path w="44065" h="22050" fill="none" extrusionOk="0">
                    <a:moveTo>
                      <a:pt x="0" y="22050"/>
                    </a:moveTo>
                    <a:cubicBezTo>
                      <a:pt x="0" y="9874"/>
                      <a:pt x="9874" y="1"/>
                      <a:pt x="22049" y="1"/>
                    </a:cubicBezTo>
                    <a:cubicBezTo>
                      <a:pt x="34191" y="1"/>
                      <a:pt x="44065" y="9874"/>
                      <a:pt x="44065" y="22050"/>
                    </a:cubicBezTo>
                  </a:path>
                </a:pathLst>
              </a:custGeom>
              <a:noFill/>
              <a:ln w="38100" cap="rnd" cmpd="sng">
                <a:solidFill>
                  <a:schemeClr val="accent6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60"/>
              <p:cNvSpPr/>
              <p:nvPr/>
            </p:nvSpPr>
            <p:spPr>
              <a:xfrm rot="10800000">
                <a:off x="4278434" y="2101012"/>
                <a:ext cx="1044144" cy="521638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noFill/>
              <a:ln w="38100" cap="rnd" cmpd="sng">
                <a:solidFill>
                  <a:schemeClr val="accent6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60"/>
              <p:cNvSpPr/>
              <p:nvPr/>
            </p:nvSpPr>
            <p:spPr>
              <a:xfrm rot="10800000">
                <a:off x="7367296" y="2570459"/>
                <a:ext cx="86984" cy="8697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3671" extrusionOk="0">
                    <a:moveTo>
                      <a:pt x="1835" y="1"/>
                    </a:moveTo>
                    <a:cubicBezTo>
                      <a:pt x="835" y="1"/>
                      <a:pt x="1" y="835"/>
                      <a:pt x="1" y="1836"/>
                    </a:cubicBezTo>
                    <a:cubicBezTo>
                      <a:pt x="1" y="2870"/>
                      <a:pt x="835" y="3670"/>
                      <a:pt x="1835" y="3670"/>
                    </a:cubicBezTo>
                    <a:cubicBezTo>
                      <a:pt x="2869" y="3670"/>
                      <a:pt x="3670" y="2870"/>
                      <a:pt x="3670" y="1836"/>
                    </a:cubicBezTo>
                    <a:cubicBezTo>
                      <a:pt x="3670" y="835"/>
                      <a:pt x="2836" y="1"/>
                      <a:pt x="18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60"/>
              <p:cNvSpPr/>
              <p:nvPr/>
            </p:nvSpPr>
            <p:spPr>
              <a:xfrm rot="10800000">
                <a:off x="6323197" y="2570459"/>
                <a:ext cx="86961" cy="8697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3671" extrusionOk="0">
                    <a:moveTo>
                      <a:pt x="1835" y="1"/>
                    </a:moveTo>
                    <a:cubicBezTo>
                      <a:pt x="834" y="1"/>
                      <a:pt x="1" y="835"/>
                      <a:pt x="1" y="1836"/>
                    </a:cubicBezTo>
                    <a:cubicBezTo>
                      <a:pt x="1" y="2870"/>
                      <a:pt x="834" y="3670"/>
                      <a:pt x="1835" y="3670"/>
                    </a:cubicBezTo>
                    <a:cubicBezTo>
                      <a:pt x="2836" y="3670"/>
                      <a:pt x="3670" y="2870"/>
                      <a:pt x="3670" y="1836"/>
                    </a:cubicBezTo>
                    <a:cubicBezTo>
                      <a:pt x="3670" y="835"/>
                      <a:pt x="2869" y="1"/>
                      <a:pt x="18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60"/>
              <p:cNvSpPr/>
              <p:nvPr/>
            </p:nvSpPr>
            <p:spPr>
              <a:xfrm rot="10800000">
                <a:off x="5279073" y="2570459"/>
                <a:ext cx="86961" cy="8697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3671" extrusionOk="0">
                    <a:moveTo>
                      <a:pt x="1835" y="1"/>
                    </a:moveTo>
                    <a:cubicBezTo>
                      <a:pt x="834" y="1"/>
                      <a:pt x="0" y="835"/>
                      <a:pt x="0" y="1836"/>
                    </a:cubicBezTo>
                    <a:cubicBezTo>
                      <a:pt x="0" y="2870"/>
                      <a:pt x="834" y="3670"/>
                      <a:pt x="1835" y="3670"/>
                    </a:cubicBezTo>
                    <a:cubicBezTo>
                      <a:pt x="2836" y="3670"/>
                      <a:pt x="3670" y="2870"/>
                      <a:pt x="3670" y="1836"/>
                    </a:cubicBezTo>
                    <a:cubicBezTo>
                      <a:pt x="3670" y="835"/>
                      <a:pt x="2836" y="1"/>
                      <a:pt x="18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60"/>
              <p:cNvSpPr/>
              <p:nvPr/>
            </p:nvSpPr>
            <p:spPr>
              <a:xfrm rot="10800000">
                <a:off x="4234950" y="2570459"/>
                <a:ext cx="86961" cy="8697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3671" extrusionOk="0">
                    <a:moveTo>
                      <a:pt x="1835" y="1"/>
                    </a:moveTo>
                    <a:cubicBezTo>
                      <a:pt x="834" y="1"/>
                      <a:pt x="0" y="835"/>
                      <a:pt x="0" y="1836"/>
                    </a:cubicBezTo>
                    <a:cubicBezTo>
                      <a:pt x="0" y="2870"/>
                      <a:pt x="834" y="3670"/>
                      <a:pt x="1835" y="3670"/>
                    </a:cubicBezTo>
                    <a:cubicBezTo>
                      <a:pt x="2836" y="3670"/>
                      <a:pt x="3669" y="2870"/>
                      <a:pt x="3669" y="1836"/>
                    </a:cubicBezTo>
                    <a:cubicBezTo>
                      <a:pt x="3669" y="835"/>
                      <a:pt x="2836" y="1"/>
                      <a:pt x="18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3" name="Google Shape;1073;p60"/>
            <p:cNvSpPr/>
            <p:nvPr/>
          </p:nvSpPr>
          <p:spPr>
            <a:xfrm rot="10800000">
              <a:off x="8188141" y="2432073"/>
              <a:ext cx="152392" cy="152374"/>
            </a:xfrm>
            <a:custGeom>
              <a:avLst/>
              <a:gdLst/>
              <a:ahLst/>
              <a:cxnLst/>
              <a:rect l="l" t="t" r="r" b="b"/>
              <a:pathLst>
                <a:path w="3671" h="3671" extrusionOk="0">
                  <a:moveTo>
                    <a:pt x="1835" y="1"/>
                  </a:moveTo>
                  <a:cubicBezTo>
                    <a:pt x="835" y="1"/>
                    <a:pt x="1" y="835"/>
                    <a:pt x="1" y="1836"/>
                  </a:cubicBezTo>
                  <a:cubicBezTo>
                    <a:pt x="1" y="2870"/>
                    <a:pt x="835" y="3670"/>
                    <a:pt x="1835" y="3670"/>
                  </a:cubicBezTo>
                  <a:cubicBezTo>
                    <a:pt x="2869" y="3670"/>
                    <a:pt x="3670" y="2870"/>
                    <a:pt x="3670" y="1836"/>
                  </a:cubicBezTo>
                  <a:cubicBezTo>
                    <a:pt x="3670" y="835"/>
                    <a:pt x="2836" y="1"/>
                    <a:pt x="1835" y="1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3" name="Google Shape;1093;p60"/>
          <p:cNvSpPr/>
          <p:nvPr/>
        </p:nvSpPr>
        <p:spPr>
          <a:xfrm rot="-1230882">
            <a:off x="8229705" y="83403"/>
            <a:ext cx="743443" cy="594945"/>
          </a:xfrm>
          <a:custGeom>
            <a:avLst/>
            <a:gdLst/>
            <a:ahLst/>
            <a:cxnLst/>
            <a:rect l="l" t="t" r="r" b="b"/>
            <a:pathLst>
              <a:path w="50936" h="31611" extrusionOk="0">
                <a:moveTo>
                  <a:pt x="8543" y="0"/>
                </a:moveTo>
                <a:cubicBezTo>
                  <a:pt x="7303" y="0"/>
                  <a:pt x="6076" y="226"/>
                  <a:pt x="4915" y="740"/>
                </a:cubicBezTo>
                <a:cubicBezTo>
                  <a:pt x="4245" y="1027"/>
                  <a:pt x="3639" y="1410"/>
                  <a:pt x="3128" y="1953"/>
                </a:cubicBezTo>
                <a:cubicBezTo>
                  <a:pt x="2490" y="2655"/>
                  <a:pt x="2043" y="3516"/>
                  <a:pt x="1788" y="4474"/>
                </a:cubicBezTo>
                <a:cubicBezTo>
                  <a:pt x="0" y="10601"/>
                  <a:pt x="3383" y="17080"/>
                  <a:pt x="9447" y="19123"/>
                </a:cubicBezTo>
                <a:cubicBezTo>
                  <a:pt x="11458" y="19793"/>
                  <a:pt x="13660" y="19952"/>
                  <a:pt x="15575" y="20910"/>
                </a:cubicBezTo>
                <a:cubicBezTo>
                  <a:pt x="17266" y="21740"/>
                  <a:pt x="18606" y="23176"/>
                  <a:pt x="19979" y="24484"/>
                </a:cubicBezTo>
                <a:cubicBezTo>
                  <a:pt x="21574" y="26048"/>
                  <a:pt x="23266" y="27484"/>
                  <a:pt x="25053" y="28825"/>
                </a:cubicBezTo>
                <a:cubicBezTo>
                  <a:pt x="26266" y="29782"/>
                  <a:pt x="27638" y="30548"/>
                  <a:pt x="29074" y="31091"/>
                </a:cubicBezTo>
                <a:cubicBezTo>
                  <a:pt x="30171" y="31465"/>
                  <a:pt x="31310" y="31611"/>
                  <a:pt x="32459" y="31611"/>
                </a:cubicBezTo>
                <a:cubicBezTo>
                  <a:pt x="33953" y="31611"/>
                  <a:pt x="35464" y="31365"/>
                  <a:pt x="36925" y="31059"/>
                </a:cubicBezTo>
                <a:cubicBezTo>
                  <a:pt x="41266" y="30165"/>
                  <a:pt x="45797" y="28569"/>
                  <a:pt x="48319" y="24931"/>
                </a:cubicBezTo>
                <a:cubicBezTo>
                  <a:pt x="48957" y="23974"/>
                  <a:pt x="49468" y="22952"/>
                  <a:pt x="49819" y="21899"/>
                </a:cubicBezTo>
                <a:cubicBezTo>
                  <a:pt x="50776" y="19123"/>
                  <a:pt x="50936" y="16059"/>
                  <a:pt x="49946" y="13314"/>
                </a:cubicBezTo>
                <a:cubicBezTo>
                  <a:pt x="48925" y="10570"/>
                  <a:pt x="46659" y="8240"/>
                  <a:pt x="43851" y="7474"/>
                </a:cubicBezTo>
                <a:cubicBezTo>
                  <a:pt x="43022" y="7242"/>
                  <a:pt x="42178" y="7144"/>
                  <a:pt x="41329" y="7144"/>
                </a:cubicBezTo>
                <a:cubicBezTo>
                  <a:pt x="39727" y="7144"/>
                  <a:pt x="38107" y="7494"/>
                  <a:pt x="36542" y="7953"/>
                </a:cubicBezTo>
                <a:cubicBezTo>
                  <a:pt x="34181" y="8655"/>
                  <a:pt x="31883" y="9644"/>
                  <a:pt x="29425" y="10091"/>
                </a:cubicBezTo>
                <a:cubicBezTo>
                  <a:pt x="28852" y="10215"/>
                  <a:pt x="28269" y="10277"/>
                  <a:pt x="27686" y="10277"/>
                </a:cubicBezTo>
                <a:cubicBezTo>
                  <a:pt x="26776" y="10277"/>
                  <a:pt x="25865" y="10127"/>
                  <a:pt x="24989" y="9836"/>
                </a:cubicBezTo>
                <a:lnTo>
                  <a:pt x="24989" y="9836"/>
                </a:lnTo>
                <a:lnTo>
                  <a:pt x="25085" y="9931"/>
                </a:lnTo>
                <a:cubicBezTo>
                  <a:pt x="22021" y="7506"/>
                  <a:pt x="19340" y="4538"/>
                  <a:pt x="16053" y="2431"/>
                </a:cubicBezTo>
                <a:cubicBezTo>
                  <a:pt x="13824" y="1003"/>
                  <a:pt x="11155" y="0"/>
                  <a:pt x="85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4" name="Google Shape;1094;p60"/>
          <p:cNvGrpSpPr/>
          <p:nvPr/>
        </p:nvGrpSpPr>
        <p:grpSpPr>
          <a:xfrm>
            <a:off x="8421754" y="176862"/>
            <a:ext cx="375591" cy="374678"/>
            <a:chOff x="-42796875" y="2680675"/>
            <a:chExt cx="319000" cy="318225"/>
          </a:xfrm>
        </p:grpSpPr>
        <p:sp>
          <p:nvSpPr>
            <p:cNvPr id="1095" name="Google Shape;1095;p60"/>
            <p:cNvSpPr/>
            <p:nvPr/>
          </p:nvSpPr>
          <p:spPr>
            <a:xfrm>
              <a:off x="-42671650" y="2853950"/>
              <a:ext cx="70125" cy="21275"/>
            </a:xfrm>
            <a:custGeom>
              <a:avLst/>
              <a:gdLst/>
              <a:ahLst/>
              <a:cxnLst/>
              <a:rect l="l" t="t" r="r" b="b"/>
              <a:pathLst>
                <a:path w="2805" h="851" extrusionOk="0">
                  <a:moveTo>
                    <a:pt x="442" y="0"/>
                  </a:moveTo>
                  <a:cubicBezTo>
                    <a:pt x="190" y="0"/>
                    <a:pt x="1" y="221"/>
                    <a:pt x="1" y="410"/>
                  </a:cubicBezTo>
                  <a:cubicBezTo>
                    <a:pt x="1" y="630"/>
                    <a:pt x="190" y="851"/>
                    <a:pt x="442" y="851"/>
                  </a:cubicBezTo>
                  <a:lnTo>
                    <a:pt x="2364" y="851"/>
                  </a:lnTo>
                  <a:cubicBezTo>
                    <a:pt x="2616" y="851"/>
                    <a:pt x="2773" y="630"/>
                    <a:pt x="2773" y="410"/>
                  </a:cubicBezTo>
                  <a:cubicBezTo>
                    <a:pt x="2805" y="221"/>
                    <a:pt x="2584" y="0"/>
                    <a:pt x="23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60"/>
            <p:cNvSpPr/>
            <p:nvPr/>
          </p:nvSpPr>
          <p:spPr>
            <a:xfrm>
              <a:off x="-42671650" y="2895675"/>
              <a:ext cx="70125" cy="20525"/>
            </a:xfrm>
            <a:custGeom>
              <a:avLst/>
              <a:gdLst/>
              <a:ahLst/>
              <a:cxnLst/>
              <a:rect l="l" t="t" r="r" b="b"/>
              <a:pathLst>
                <a:path w="2805" h="821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3"/>
                    <a:pt x="190" y="820"/>
                    <a:pt x="442" y="820"/>
                  </a:cubicBezTo>
                  <a:lnTo>
                    <a:pt x="2364" y="820"/>
                  </a:lnTo>
                  <a:cubicBezTo>
                    <a:pt x="2616" y="820"/>
                    <a:pt x="2773" y="631"/>
                    <a:pt x="2773" y="442"/>
                  </a:cubicBezTo>
                  <a:cubicBezTo>
                    <a:pt x="2805" y="190"/>
                    <a:pt x="2584" y="1"/>
                    <a:pt x="2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0"/>
            <p:cNvSpPr/>
            <p:nvPr/>
          </p:nvSpPr>
          <p:spPr>
            <a:xfrm>
              <a:off x="-42796875" y="2680675"/>
              <a:ext cx="319000" cy="318225"/>
            </a:xfrm>
            <a:custGeom>
              <a:avLst/>
              <a:gdLst/>
              <a:ahLst/>
              <a:cxnLst/>
              <a:rect l="l" t="t" r="r" b="b"/>
              <a:pathLst>
                <a:path w="12760" h="12729" extrusionOk="0">
                  <a:moveTo>
                    <a:pt x="9011" y="882"/>
                  </a:moveTo>
                  <a:cubicBezTo>
                    <a:pt x="9168" y="882"/>
                    <a:pt x="9357" y="914"/>
                    <a:pt x="9483" y="945"/>
                  </a:cubicBezTo>
                  <a:cubicBezTo>
                    <a:pt x="9799" y="1071"/>
                    <a:pt x="10051" y="1355"/>
                    <a:pt x="10177" y="1701"/>
                  </a:cubicBezTo>
                  <a:lnTo>
                    <a:pt x="2615" y="1701"/>
                  </a:lnTo>
                  <a:cubicBezTo>
                    <a:pt x="2804" y="1229"/>
                    <a:pt x="3245" y="882"/>
                    <a:pt x="3781" y="882"/>
                  </a:cubicBezTo>
                  <a:close/>
                  <a:moveTo>
                    <a:pt x="1733" y="3623"/>
                  </a:moveTo>
                  <a:lnTo>
                    <a:pt x="1733" y="5293"/>
                  </a:lnTo>
                  <a:lnTo>
                    <a:pt x="914" y="5293"/>
                  </a:lnTo>
                  <a:lnTo>
                    <a:pt x="914" y="3623"/>
                  </a:lnTo>
                  <a:close/>
                  <a:moveTo>
                    <a:pt x="11941" y="3623"/>
                  </a:moveTo>
                  <a:lnTo>
                    <a:pt x="11941" y="5293"/>
                  </a:lnTo>
                  <a:lnTo>
                    <a:pt x="11122" y="5293"/>
                  </a:lnTo>
                  <a:lnTo>
                    <a:pt x="11122" y="3623"/>
                  </a:lnTo>
                  <a:close/>
                  <a:moveTo>
                    <a:pt x="10240" y="2521"/>
                  </a:moveTo>
                  <a:lnTo>
                    <a:pt x="10240" y="5316"/>
                  </a:lnTo>
                  <a:lnTo>
                    <a:pt x="10240" y="5316"/>
                  </a:lnTo>
                  <a:cubicBezTo>
                    <a:pt x="10144" y="5293"/>
                    <a:pt x="10003" y="5293"/>
                    <a:pt x="9862" y="5293"/>
                  </a:cubicBezTo>
                  <a:lnTo>
                    <a:pt x="6932" y="5293"/>
                  </a:lnTo>
                  <a:lnTo>
                    <a:pt x="6932" y="2521"/>
                  </a:lnTo>
                  <a:close/>
                  <a:moveTo>
                    <a:pt x="6144" y="2521"/>
                  </a:moveTo>
                  <a:lnTo>
                    <a:pt x="6144" y="5293"/>
                  </a:lnTo>
                  <a:lnTo>
                    <a:pt x="2962" y="5293"/>
                  </a:lnTo>
                  <a:cubicBezTo>
                    <a:pt x="2804" y="5293"/>
                    <a:pt x="2678" y="5293"/>
                    <a:pt x="2552" y="5324"/>
                  </a:cubicBezTo>
                  <a:lnTo>
                    <a:pt x="2552" y="2521"/>
                  </a:lnTo>
                  <a:close/>
                  <a:moveTo>
                    <a:pt x="9893" y="6207"/>
                  </a:moveTo>
                  <a:cubicBezTo>
                    <a:pt x="10555" y="6207"/>
                    <a:pt x="11122" y="6742"/>
                    <a:pt x="11122" y="7404"/>
                  </a:cubicBezTo>
                  <a:lnTo>
                    <a:pt x="11122" y="9861"/>
                  </a:lnTo>
                  <a:cubicBezTo>
                    <a:pt x="11122" y="10019"/>
                    <a:pt x="11027" y="10145"/>
                    <a:pt x="10933" y="10208"/>
                  </a:cubicBezTo>
                  <a:cubicBezTo>
                    <a:pt x="10838" y="10239"/>
                    <a:pt x="10775" y="10302"/>
                    <a:pt x="10681" y="10302"/>
                  </a:cubicBezTo>
                  <a:lnTo>
                    <a:pt x="2143" y="10302"/>
                  </a:lnTo>
                  <a:cubicBezTo>
                    <a:pt x="1922" y="10302"/>
                    <a:pt x="1796" y="10176"/>
                    <a:pt x="1733" y="10019"/>
                  </a:cubicBezTo>
                  <a:cubicBezTo>
                    <a:pt x="1702" y="9924"/>
                    <a:pt x="1733" y="10050"/>
                    <a:pt x="1733" y="8254"/>
                  </a:cubicBezTo>
                  <a:lnTo>
                    <a:pt x="1733" y="7404"/>
                  </a:lnTo>
                  <a:cubicBezTo>
                    <a:pt x="1733" y="6994"/>
                    <a:pt x="1922" y="6616"/>
                    <a:pt x="2300" y="6396"/>
                  </a:cubicBezTo>
                  <a:cubicBezTo>
                    <a:pt x="2489" y="6270"/>
                    <a:pt x="2710" y="6207"/>
                    <a:pt x="2993" y="6207"/>
                  </a:cubicBezTo>
                  <a:close/>
                  <a:moveTo>
                    <a:pt x="3403" y="11090"/>
                  </a:moveTo>
                  <a:lnTo>
                    <a:pt x="3403" y="11909"/>
                  </a:lnTo>
                  <a:lnTo>
                    <a:pt x="2552" y="11909"/>
                  </a:lnTo>
                  <a:lnTo>
                    <a:pt x="2552" y="11090"/>
                  </a:lnTo>
                  <a:close/>
                  <a:moveTo>
                    <a:pt x="10271" y="11090"/>
                  </a:moveTo>
                  <a:lnTo>
                    <a:pt x="10271" y="11909"/>
                  </a:lnTo>
                  <a:lnTo>
                    <a:pt x="9452" y="11909"/>
                  </a:lnTo>
                  <a:lnTo>
                    <a:pt x="9452" y="11090"/>
                  </a:lnTo>
                  <a:close/>
                  <a:moveTo>
                    <a:pt x="3750" y="0"/>
                  </a:moveTo>
                  <a:cubicBezTo>
                    <a:pt x="2615" y="0"/>
                    <a:pt x="1670" y="945"/>
                    <a:pt x="1670" y="2079"/>
                  </a:cubicBezTo>
                  <a:lnTo>
                    <a:pt x="1670" y="2804"/>
                  </a:lnTo>
                  <a:lnTo>
                    <a:pt x="442" y="2804"/>
                  </a:lnTo>
                  <a:cubicBezTo>
                    <a:pt x="190" y="2804"/>
                    <a:pt x="0" y="2993"/>
                    <a:pt x="0" y="3214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lnTo>
                    <a:pt x="1261" y="6112"/>
                  </a:lnTo>
                  <a:cubicBezTo>
                    <a:pt x="977" y="6459"/>
                    <a:pt x="820" y="6900"/>
                    <a:pt x="820" y="7341"/>
                  </a:cubicBezTo>
                  <a:lnTo>
                    <a:pt x="820" y="9830"/>
                  </a:lnTo>
                  <a:cubicBezTo>
                    <a:pt x="820" y="10365"/>
                    <a:pt x="1198" y="10806"/>
                    <a:pt x="1670" y="10995"/>
                  </a:cubicBezTo>
                  <a:lnTo>
                    <a:pt x="1670" y="12287"/>
                  </a:lnTo>
                  <a:cubicBezTo>
                    <a:pt x="1670" y="12539"/>
                    <a:pt x="1859" y="12728"/>
                    <a:pt x="2048" y="12728"/>
                  </a:cubicBezTo>
                  <a:lnTo>
                    <a:pt x="3718" y="12728"/>
                  </a:lnTo>
                  <a:cubicBezTo>
                    <a:pt x="3939" y="12728"/>
                    <a:pt x="4096" y="12539"/>
                    <a:pt x="4096" y="12287"/>
                  </a:cubicBezTo>
                  <a:lnTo>
                    <a:pt x="4096" y="11090"/>
                  </a:lnTo>
                  <a:lnTo>
                    <a:pt x="8507" y="11090"/>
                  </a:lnTo>
                  <a:lnTo>
                    <a:pt x="8507" y="12287"/>
                  </a:lnTo>
                  <a:cubicBezTo>
                    <a:pt x="8507" y="12539"/>
                    <a:pt x="8696" y="12728"/>
                    <a:pt x="8916" y="12728"/>
                  </a:cubicBezTo>
                  <a:lnTo>
                    <a:pt x="10555" y="12728"/>
                  </a:lnTo>
                  <a:cubicBezTo>
                    <a:pt x="10807" y="12728"/>
                    <a:pt x="10964" y="12539"/>
                    <a:pt x="10964" y="12287"/>
                  </a:cubicBezTo>
                  <a:lnTo>
                    <a:pt x="10964" y="10995"/>
                  </a:lnTo>
                  <a:cubicBezTo>
                    <a:pt x="11468" y="10838"/>
                    <a:pt x="11783" y="10365"/>
                    <a:pt x="11783" y="9830"/>
                  </a:cubicBezTo>
                  <a:lnTo>
                    <a:pt x="11783" y="7341"/>
                  </a:lnTo>
                  <a:cubicBezTo>
                    <a:pt x="11783" y="6868"/>
                    <a:pt x="11626" y="6427"/>
                    <a:pt x="11374" y="6112"/>
                  </a:cubicBezTo>
                  <a:lnTo>
                    <a:pt x="12224" y="6112"/>
                  </a:lnTo>
                  <a:cubicBezTo>
                    <a:pt x="12445" y="6112"/>
                    <a:pt x="12602" y="5923"/>
                    <a:pt x="12602" y="5671"/>
                  </a:cubicBezTo>
                  <a:lnTo>
                    <a:pt x="12602" y="3214"/>
                  </a:lnTo>
                  <a:cubicBezTo>
                    <a:pt x="12760" y="2993"/>
                    <a:pt x="12571" y="2804"/>
                    <a:pt x="12319" y="2804"/>
                  </a:cubicBezTo>
                  <a:lnTo>
                    <a:pt x="11059" y="2804"/>
                  </a:lnTo>
                  <a:lnTo>
                    <a:pt x="11059" y="2079"/>
                  </a:lnTo>
                  <a:cubicBezTo>
                    <a:pt x="11059" y="945"/>
                    <a:pt x="10145" y="0"/>
                    <a:pt x="8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0"/>
            <p:cNvSpPr/>
            <p:nvPr/>
          </p:nvSpPr>
          <p:spPr>
            <a:xfrm>
              <a:off x="-42753550" y="2854500"/>
              <a:ext cx="63825" cy="61700"/>
            </a:xfrm>
            <a:custGeom>
              <a:avLst/>
              <a:gdLst/>
              <a:ahLst/>
              <a:cxnLst/>
              <a:rect l="l" t="t" r="r" b="b"/>
              <a:pathLst>
                <a:path w="2553" h="2468" extrusionOk="0">
                  <a:moveTo>
                    <a:pt x="1263" y="829"/>
                  </a:moveTo>
                  <a:cubicBezTo>
                    <a:pt x="1435" y="829"/>
                    <a:pt x="1565" y="949"/>
                    <a:pt x="1639" y="1144"/>
                  </a:cubicBezTo>
                  <a:cubicBezTo>
                    <a:pt x="1718" y="1410"/>
                    <a:pt x="1483" y="1676"/>
                    <a:pt x="1218" y="1676"/>
                  </a:cubicBezTo>
                  <a:cubicBezTo>
                    <a:pt x="1170" y="1676"/>
                    <a:pt x="1120" y="1668"/>
                    <a:pt x="1071" y="1648"/>
                  </a:cubicBezTo>
                  <a:cubicBezTo>
                    <a:pt x="945" y="1616"/>
                    <a:pt x="882" y="1490"/>
                    <a:pt x="851" y="1364"/>
                  </a:cubicBezTo>
                  <a:cubicBezTo>
                    <a:pt x="756" y="1144"/>
                    <a:pt x="914" y="892"/>
                    <a:pt x="1103" y="860"/>
                  </a:cubicBezTo>
                  <a:cubicBezTo>
                    <a:pt x="1160" y="839"/>
                    <a:pt x="1213" y="829"/>
                    <a:pt x="1263" y="829"/>
                  </a:cubicBezTo>
                  <a:close/>
                  <a:moveTo>
                    <a:pt x="1234" y="0"/>
                  </a:moveTo>
                  <a:cubicBezTo>
                    <a:pt x="841" y="0"/>
                    <a:pt x="443" y="194"/>
                    <a:pt x="189" y="545"/>
                  </a:cubicBezTo>
                  <a:cubicBezTo>
                    <a:pt x="95" y="734"/>
                    <a:pt x="0" y="986"/>
                    <a:pt x="0" y="1238"/>
                  </a:cubicBezTo>
                  <a:cubicBezTo>
                    <a:pt x="0" y="1932"/>
                    <a:pt x="567" y="2467"/>
                    <a:pt x="1229" y="2467"/>
                  </a:cubicBezTo>
                  <a:cubicBezTo>
                    <a:pt x="1765" y="2467"/>
                    <a:pt x="2237" y="2121"/>
                    <a:pt x="2395" y="1616"/>
                  </a:cubicBezTo>
                  <a:cubicBezTo>
                    <a:pt x="2552" y="1081"/>
                    <a:pt x="2363" y="514"/>
                    <a:pt x="1922" y="230"/>
                  </a:cubicBezTo>
                  <a:cubicBezTo>
                    <a:pt x="1718" y="74"/>
                    <a:pt x="1477" y="0"/>
                    <a:pt x="1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0"/>
            <p:cNvSpPr/>
            <p:nvPr/>
          </p:nvSpPr>
          <p:spPr>
            <a:xfrm>
              <a:off x="-42581850" y="2853950"/>
              <a:ext cx="63025" cy="61475"/>
            </a:xfrm>
            <a:custGeom>
              <a:avLst/>
              <a:gdLst/>
              <a:ahLst/>
              <a:cxnLst/>
              <a:rect l="l" t="t" r="r" b="b"/>
              <a:pathLst>
                <a:path w="2521" h="2459" extrusionOk="0">
                  <a:moveTo>
                    <a:pt x="1269" y="860"/>
                  </a:moveTo>
                  <a:cubicBezTo>
                    <a:pt x="1493" y="860"/>
                    <a:pt x="1670" y="1049"/>
                    <a:pt x="1670" y="1260"/>
                  </a:cubicBezTo>
                  <a:cubicBezTo>
                    <a:pt x="1670" y="1481"/>
                    <a:pt x="1576" y="1638"/>
                    <a:pt x="1355" y="1670"/>
                  </a:cubicBezTo>
                  <a:cubicBezTo>
                    <a:pt x="1311" y="1683"/>
                    <a:pt x="1268" y="1689"/>
                    <a:pt x="1227" y="1689"/>
                  </a:cubicBezTo>
                  <a:cubicBezTo>
                    <a:pt x="1063" y="1689"/>
                    <a:pt x="927" y="1588"/>
                    <a:pt x="851" y="1386"/>
                  </a:cubicBezTo>
                  <a:cubicBezTo>
                    <a:pt x="788" y="1166"/>
                    <a:pt x="882" y="945"/>
                    <a:pt x="1135" y="882"/>
                  </a:cubicBezTo>
                  <a:cubicBezTo>
                    <a:pt x="1180" y="867"/>
                    <a:pt x="1225" y="860"/>
                    <a:pt x="1269" y="860"/>
                  </a:cubicBezTo>
                  <a:close/>
                  <a:moveTo>
                    <a:pt x="1261" y="0"/>
                  </a:moveTo>
                  <a:cubicBezTo>
                    <a:pt x="567" y="0"/>
                    <a:pt x="0" y="567"/>
                    <a:pt x="32" y="1229"/>
                  </a:cubicBezTo>
                  <a:cubicBezTo>
                    <a:pt x="32" y="1874"/>
                    <a:pt x="541" y="2459"/>
                    <a:pt x="1208" y="2459"/>
                  </a:cubicBezTo>
                  <a:cubicBezTo>
                    <a:pt x="1226" y="2459"/>
                    <a:pt x="1243" y="2458"/>
                    <a:pt x="1261" y="2458"/>
                  </a:cubicBezTo>
                  <a:cubicBezTo>
                    <a:pt x="1922" y="2458"/>
                    <a:pt x="2521" y="1891"/>
                    <a:pt x="2458" y="1229"/>
                  </a:cubicBezTo>
                  <a:cubicBezTo>
                    <a:pt x="2521" y="567"/>
                    <a:pt x="1954" y="0"/>
                    <a:pt x="1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079;p60">
            <a:extLst>
              <a:ext uri="{FF2B5EF4-FFF2-40B4-BE49-F238E27FC236}">
                <a16:creationId xmlns:a16="http://schemas.microsoft.com/office/drawing/2014/main" id="{C751A345-98C9-214B-9B1F-2B589BD184CC}"/>
              </a:ext>
            </a:extLst>
          </p:cNvPr>
          <p:cNvGrpSpPr/>
          <p:nvPr/>
        </p:nvGrpSpPr>
        <p:grpSpPr>
          <a:xfrm>
            <a:off x="5358798" y="2326926"/>
            <a:ext cx="368987" cy="366992"/>
            <a:chOff x="-64401400" y="1914475"/>
            <a:chExt cx="319000" cy="317275"/>
          </a:xfrm>
        </p:grpSpPr>
        <p:sp>
          <p:nvSpPr>
            <p:cNvPr id="59" name="Google Shape;1080;p60">
              <a:extLst>
                <a:ext uri="{FF2B5EF4-FFF2-40B4-BE49-F238E27FC236}">
                  <a16:creationId xmlns:a16="http://schemas.microsoft.com/office/drawing/2014/main" id="{1F42C128-C613-D941-81DD-DD045BBBC1AE}"/>
                </a:ext>
              </a:extLst>
            </p:cNvPr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81;p60">
              <a:extLst>
                <a:ext uri="{FF2B5EF4-FFF2-40B4-BE49-F238E27FC236}">
                  <a16:creationId xmlns:a16="http://schemas.microsoft.com/office/drawing/2014/main" id="{E67B264C-392E-C94A-BD4F-5E57E28B6633}"/>
                </a:ext>
              </a:extLst>
            </p:cNvPr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82;p60">
              <a:extLst>
                <a:ext uri="{FF2B5EF4-FFF2-40B4-BE49-F238E27FC236}">
                  <a16:creationId xmlns:a16="http://schemas.microsoft.com/office/drawing/2014/main" id="{94D0127B-754B-9B47-B83A-39B333FF1B03}"/>
                </a:ext>
              </a:extLst>
            </p:cNvPr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1094;p60">
            <a:extLst>
              <a:ext uri="{FF2B5EF4-FFF2-40B4-BE49-F238E27FC236}">
                <a16:creationId xmlns:a16="http://schemas.microsoft.com/office/drawing/2014/main" id="{5ADD8267-7F47-B043-B209-9C9E97C0FF45}"/>
              </a:ext>
            </a:extLst>
          </p:cNvPr>
          <p:cNvGrpSpPr/>
          <p:nvPr/>
        </p:nvGrpSpPr>
        <p:grpSpPr>
          <a:xfrm>
            <a:off x="7123217" y="2528696"/>
            <a:ext cx="375591" cy="374678"/>
            <a:chOff x="-42796875" y="2680675"/>
            <a:chExt cx="319000" cy="318225"/>
          </a:xfrm>
        </p:grpSpPr>
        <p:sp>
          <p:nvSpPr>
            <p:cNvPr id="64" name="Google Shape;1095;p60">
              <a:extLst>
                <a:ext uri="{FF2B5EF4-FFF2-40B4-BE49-F238E27FC236}">
                  <a16:creationId xmlns:a16="http://schemas.microsoft.com/office/drawing/2014/main" id="{E09228B3-BB6D-1E4C-B017-E58B7312C97A}"/>
                </a:ext>
              </a:extLst>
            </p:cNvPr>
            <p:cNvSpPr/>
            <p:nvPr/>
          </p:nvSpPr>
          <p:spPr>
            <a:xfrm>
              <a:off x="-42671650" y="2853950"/>
              <a:ext cx="70125" cy="21275"/>
            </a:xfrm>
            <a:custGeom>
              <a:avLst/>
              <a:gdLst/>
              <a:ahLst/>
              <a:cxnLst/>
              <a:rect l="l" t="t" r="r" b="b"/>
              <a:pathLst>
                <a:path w="2805" h="851" extrusionOk="0">
                  <a:moveTo>
                    <a:pt x="442" y="0"/>
                  </a:moveTo>
                  <a:cubicBezTo>
                    <a:pt x="190" y="0"/>
                    <a:pt x="1" y="221"/>
                    <a:pt x="1" y="410"/>
                  </a:cubicBezTo>
                  <a:cubicBezTo>
                    <a:pt x="1" y="630"/>
                    <a:pt x="190" y="851"/>
                    <a:pt x="442" y="851"/>
                  </a:cubicBezTo>
                  <a:lnTo>
                    <a:pt x="2364" y="851"/>
                  </a:lnTo>
                  <a:cubicBezTo>
                    <a:pt x="2616" y="851"/>
                    <a:pt x="2773" y="630"/>
                    <a:pt x="2773" y="410"/>
                  </a:cubicBezTo>
                  <a:cubicBezTo>
                    <a:pt x="2805" y="221"/>
                    <a:pt x="2584" y="0"/>
                    <a:pt x="23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96;p60">
              <a:extLst>
                <a:ext uri="{FF2B5EF4-FFF2-40B4-BE49-F238E27FC236}">
                  <a16:creationId xmlns:a16="http://schemas.microsoft.com/office/drawing/2014/main" id="{2A4A17C7-BE36-174C-9A5D-DBD13CABA979}"/>
                </a:ext>
              </a:extLst>
            </p:cNvPr>
            <p:cNvSpPr/>
            <p:nvPr/>
          </p:nvSpPr>
          <p:spPr>
            <a:xfrm>
              <a:off x="-42671650" y="2895675"/>
              <a:ext cx="70125" cy="20525"/>
            </a:xfrm>
            <a:custGeom>
              <a:avLst/>
              <a:gdLst/>
              <a:ahLst/>
              <a:cxnLst/>
              <a:rect l="l" t="t" r="r" b="b"/>
              <a:pathLst>
                <a:path w="2805" h="821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3"/>
                    <a:pt x="190" y="820"/>
                    <a:pt x="442" y="820"/>
                  </a:cubicBezTo>
                  <a:lnTo>
                    <a:pt x="2364" y="820"/>
                  </a:lnTo>
                  <a:cubicBezTo>
                    <a:pt x="2616" y="820"/>
                    <a:pt x="2773" y="631"/>
                    <a:pt x="2773" y="442"/>
                  </a:cubicBezTo>
                  <a:cubicBezTo>
                    <a:pt x="2805" y="190"/>
                    <a:pt x="2584" y="1"/>
                    <a:pt x="2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97;p60">
              <a:extLst>
                <a:ext uri="{FF2B5EF4-FFF2-40B4-BE49-F238E27FC236}">
                  <a16:creationId xmlns:a16="http://schemas.microsoft.com/office/drawing/2014/main" id="{E05E927F-4ED6-8E44-9341-AD2DB6A2C70A}"/>
                </a:ext>
              </a:extLst>
            </p:cNvPr>
            <p:cNvSpPr/>
            <p:nvPr/>
          </p:nvSpPr>
          <p:spPr>
            <a:xfrm>
              <a:off x="-42796875" y="2680675"/>
              <a:ext cx="319000" cy="318225"/>
            </a:xfrm>
            <a:custGeom>
              <a:avLst/>
              <a:gdLst/>
              <a:ahLst/>
              <a:cxnLst/>
              <a:rect l="l" t="t" r="r" b="b"/>
              <a:pathLst>
                <a:path w="12760" h="12729" extrusionOk="0">
                  <a:moveTo>
                    <a:pt x="9011" y="882"/>
                  </a:moveTo>
                  <a:cubicBezTo>
                    <a:pt x="9168" y="882"/>
                    <a:pt x="9357" y="914"/>
                    <a:pt x="9483" y="945"/>
                  </a:cubicBezTo>
                  <a:cubicBezTo>
                    <a:pt x="9799" y="1071"/>
                    <a:pt x="10051" y="1355"/>
                    <a:pt x="10177" y="1701"/>
                  </a:cubicBezTo>
                  <a:lnTo>
                    <a:pt x="2615" y="1701"/>
                  </a:lnTo>
                  <a:cubicBezTo>
                    <a:pt x="2804" y="1229"/>
                    <a:pt x="3245" y="882"/>
                    <a:pt x="3781" y="882"/>
                  </a:cubicBezTo>
                  <a:close/>
                  <a:moveTo>
                    <a:pt x="1733" y="3623"/>
                  </a:moveTo>
                  <a:lnTo>
                    <a:pt x="1733" y="5293"/>
                  </a:lnTo>
                  <a:lnTo>
                    <a:pt x="914" y="5293"/>
                  </a:lnTo>
                  <a:lnTo>
                    <a:pt x="914" y="3623"/>
                  </a:lnTo>
                  <a:close/>
                  <a:moveTo>
                    <a:pt x="11941" y="3623"/>
                  </a:moveTo>
                  <a:lnTo>
                    <a:pt x="11941" y="5293"/>
                  </a:lnTo>
                  <a:lnTo>
                    <a:pt x="11122" y="5293"/>
                  </a:lnTo>
                  <a:lnTo>
                    <a:pt x="11122" y="3623"/>
                  </a:lnTo>
                  <a:close/>
                  <a:moveTo>
                    <a:pt x="10240" y="2521"/>
                  </a:moveTo>
                  <a:lnTo>
                    <a:pt x="10240" y="5316"/>
                  </a:lnTo>
                  <a:lnTo>
                    <a:pt x="10240" y="5316"/>
                  </a:lnTo>
                  <a:cubicBezTo>
                    <a:pt x="10144" y="5293"/>
                    <a:pt x="10003" y="5293"/>
                    <a:pt x="9862" y="5293"/>
                  </a:cubicBezTo>
                  <a:lnTo>
                    <a:pt x="6932" y="5293"/>
                  </a:lnTo>
                  <a:lnTo>
                    <a:pt x="6932" y="2521"/>
                  </a:lnTo>
                  <a:close/>
                  <a:moveTo>
                    <a:pt x="6144" y="2521"/>
                  </a:moveTo>
                  <a:lnTo>
                    <a:pt x="6144" y="5293"/>
                  </a:lnTo>
                  <a:lnTo>
                    <a:pt x="2962" y="5293"/>
                  </a:lnTo>
                  <a:cubicBezTo>
                    <a:pt x="2804" y="5293"/>
                    <a:pt x="2678" y="5293"/>
                    <a:pt x="2552" y="5324"/>
                  </a:cubicBezTo>
                  <a:lnTo>
                    <a:pt x="2552" y="2521"/>
                  </a:lnTo>
                  <a:close/>
                  <a:moveTo>
                    <a:pt x="9893" y="6207"/>
                  </a:moveTo>
                  <a:cubicBezTo>
                    <a:pt x="10555" y="6207"/>
                    <a:pt x="11122" y="6742"/>
                    <a:pt x="11122" y="7404"/>
                  </a:cubicBezTo>
                  <a:lnTo>
                    <a:pt x="11122" y="9861"/>
                  </a:lnTo>
                  <a:cubicBezTo>
                    <a:pt x="11122" y="10019"/>
                    <a:pt x="11027" y="10145"/>
                    <a:pt x="10933" y="10208"/>
                  </a:cubicBezTo>
                  <a:cubicBezTo>
                    <a:pt x="10838" y="10239"/>
                    <a:pt x="10775" y="10302"/>
                    <a:pt x="10681" y="10302"/>
                  </a:cubicBezTo>
                  <a:lnTo>
                    <a:pt x="2143" y="10302"/>
                  </a:lnTo>
                  <a:cubicBezTo>
                    <a:pt x="1922" y="10302"/>
                    <a:pt x="1796" y="10176"/>
                    <a:pt x="1733" y="10019"/>
                  </a:cubicBezTo>
                  <a:cubicBezTo>
                    <a:pt x="1702" y="9924"/>
                    <a:pt x="1733" y="10050"/>
                    <a:pt x="1733" y="8254"/>
                  </a:cubicBezTo>
                  <a:lnTo>
                    <a:pt x="1733" y="7404"/>
                  </a:lnTo>
                  <a:cubicBezTo>
                    <a:pt x="1733" y="6994"/>
                    <a:pt x="1922" y="6616"/>
                    <a:pt x="2300" y="6396"/>
                  </a:cubicBezTo>
                  <a:cubicBezTo>
                    <a:pt x="2489" y="6270"/>
                    <a:pt x="2710" y="6207"/>
                    <a:pt x="2993" y="6207"/>
                  </a:cubicBezTo>
                  <a:close/>
                  <a:moveTo>
                    <a:pt x="3403" y="11090"/>
                  </a:moveTo>
                  <a:lnTo>
                    <a:pt x="3403" y="11909"/>
                  </a:lnTo>
                  <a:lnTo>
                    <a:pt x="2552" y="11909"/>
                  </a:lnTo>
                  <a:lnTo>
                    <a:pt x="2552" y="11090"/>
                  </a:lnTo>
                  <a:close/>
                  <a:moveTo>
                    <a:pt x="10271" y="11090"/>
                  </a:moveTo>
                  <a:lnTo>
                    <a:pt x="10271" y="11909"/>
                  </a:lnTo>
                  <a:lnTo>
                    <a:pt x="9452" y="11909"/>
                  </a:lnTo>
                  <a:lnTo>
                    <a:pt x="9452" y="11090"/>
                  </a:lnTo>
                  <a:close/>
                  <a:moveTo>
                    <a:pt x="3750" y="0"/>
                  </a:moveTo>
                  <a:cubicBezTo>
                    <a:pt x="2615" y="0"/>
                    <a:pt x="1670" y="945"/>
                    <a:pt x="1670" y="2079"/>
                  </a:cubicBezTo>
                  <a:lnTo>
                    <a:pt x="1670" y="2804"/>
                  </a:lnTo>
                  <a:lnTo>
                    <a:pt x="442" y="2804"/>
                  </a:lnTo>
                  <a:cubicBezTo>
                    <a:pt x="190" y="2804"/>
                    <a:pt x="0" y="2993"/>
                    <a:pt x="0" y="3214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lnTo>
                    <a:pt x="1261" y="6112"/>
                  </a:lnTo>
                  <a:cubicBezTo>
                    <a:pt x="977" y="6459"/>
                    <a:pt x="820" y="6900"/>
                    <a:pt x="820" y="7341"/>
                  </a:cubicBezTo>
                  <a:lnTo>
                    <a:pt x="820" y="9830"/>
                  </a:lnTo>
                  <a:cubicBezTo>
                    <a:pt x="820" y="10365"/>
                    <a:pt x="1198" y="10806"/>
                    <a:pt x="1670" y="10995"/>
                  </a:cubicBezTo>
                  <a:lnTo>
                    <a:pt x="1670" y="12287"/>
                  </a:lnTo>
                  <a:cubicBezTo>
                    <a:pt x="1670" y="12539"/>
                    <a:pt x="1859" y="12728"/>
                    <a:pt x="2048" y="12728"/>
                  </a:cubicBezTo>
                  <a:lnTo>
                    <a:pt x="3718" y="12728"/>
                  </a:lnTo>
                  <a:cubicBezTo>
                    <a:pt x="3939" y="12728"/>
                    <a:pt x="4096" y="12539"/>
                    <a:pt x="4096" y="12287"/>
                  </a:cubicBezTo>
                  <a:lnTo>
                    <a:pt x="4096" y="11090"/>
                  </a:lnTo>
                  <a:lnTo>
                    <a:pt x="8507" y="11090"/>
                  </a:lnTo>
                  <a:lnTo>
                    <a:pt x="8507" y="12287"/>
                  </a:lnTo>
                  <a:cubicBezTo>
                    <a:pt x="8507" y="12539"/>
                    <a:pt x="8696" y="12728"/>
                    <a:pt x="8916" y="12728"/>
                  </a:cubicBezTo>
                  <a:lnTo>
                    <a:pt x="10555" y="12728"/>
                  </a:lnTo>
                  <a:cubicBezTo>
                    <a:pt x="10807" y="12728"/>
                    <a:pt x="10964" y="12539"/>
                    <a:pt x="10964" y="12287"/>
                  </a:cubicBezTo>
                  <a:lnTo>
                    <a:pt x="10964" y="10995"/>
                  </a:lnTo>
                  <a:cubicBezTo>
                    <a:pt x="11468" y="10838"/>
                    <a:pt x="11783" y="10365"/>
                    <a:pt x="11783" y="9830"/>
                  </a:cubicBezTo>
                  <a:lnTo>
                    <a:pt x="11783" y="7341"/>
                  </a:lnTo>
                  <a:cubicBezTo>
                    <a:pt x="11783" y="6868"/>
                    <a:pt x="11626" y="6427"/>
                    <a:pt x="11374" y="6112"/>
                  </a:cubicBezTo>
                  <a:lnTo>
                    <a:pt x="12224" y="6112"/>
                  </a:lnTo>
                  <a:cubicBezTo>
                    <a:pt x="12445" y="6112"/>
                    <a:pt x="12602" y="5923"/>
                    <a:pt x="12602" y="5671"/>
                  </a:cubicBezTo>
                  <a:lnTo>
                    <a:pt x="12602" y="3214"/>
                  </a:lnTo>
                  <a:cubicBezTo>
                    <a:pt x="12760" y="2993"/>
                    <a:pt x="12571" y="2804"/>
                    <a:pt x="12319" y="2804"/>
                  </a:cubicBezTo>
                  <a:lnTo>
                    <a:pt x="11059" y="2804"/>
                  </a:lnTo>
                  <a:lnTo>
                    <a:pt x="11059" y="2079"/>
                  </a:lnTo>
                  <a:cubicBezTo>
                    <a:pt x="11059" y="945"/>
                    <a:pt x="10145" y="0"/>
                    <a:pt x="8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98;p60">
              <a:extLst>
                <a:ext uri="{FF2B5EF4-FFF2-40B4-BE49-F238E27FC236}">
                  <a16:creationId xmlns:a16="http://schemas.microsoft.com/office/drawing/2014/main" id="{33322B74-FBCD-0A4E-992C-C99966F96D3D}"/>
                </a:ext>
              </a:extLst>
            </p:cNvPr>
            <p:cNvSpPr/>
            <p:nvPr/>
          </p:nvSpPr>
          <p:spPr>
            <a:xfrm>
              <a:off x="-42753550" y="2854500"/>
              <a:ext cx="63825" cy="61700"/>
            </a:xfrm>
            <a:custGeom>
              <a:avLst/>
              <a:gdLst/>
              <a:ahLst/>
              <a:cxnLst/>
              <a:rect l="l" t="t" r="r" b="b"/>
              <a:pathLst>
                <a:path w="2553" h="2468" extrusionOk="0">
                  <a:moveTo>
                    <a:pt x="1263" y="829"/>
                  </a:moveTo>
                  <a:cubicBezTo>
                    <a:pt x="1435" y="829"/>
                    <a:pt x="1565" y="949"/>
                    <a:pt x="1639" y="1144"/>
                  </a:cubicBezTo>
                  <a:cubicBezTo>
                    <a:pt x="1718" y="1410"/>
                    <a:pt x="1483" y="1676"/>
                    <a:pt x="1218" y="1676"/>
                  </a:cubicBezTo>
                  <a:cubicBezTo>
                    <a:pt x="1170" y="1676"/>
                    <a:pt x="1120" y="1668"/>
                    <a:pt x="1071" y="1648"/>
                  </a:cubicBezTo>
                  <a:cubicBezTo>
                    <a:pt x="945" y="1616"/>
                    <a:pt x="882" y="1490"/>
                    <a:pt x="851" y="1364"/>
                  </a:cubicBezTo>
                  <a:cubicBezTo>
                    <a:pt x="756" y="1144"/>
                    <a:pt x="914" y="892"/>
                    <a:pt x="1103" y="860"/>
                  </a:cubicBezTo>
                  <a:cubicBezTo>
                    <a:pt x="1160" y="839"/>
                    <a:pt x="1213" y="829"/>
                    <a:pt x="1263" y="829"/>
                  </a:cubicBezTo>
                  <a:close/>
                  <a:moveTo>
                    <a:pt x="1234" y="0"/>
                  </a:moveTo>
                  <a:cubicBezTo>
                    <a:pt x="841" y="0"/>
                    <a:pt x="443" y="194"/>
                    <a:pt x="189" y="545"/>
                  </a:cubicBezTo>
                  <a:cubicBezTo>
                    <a:pt x="95" y="734"/>
                    <a:pt x="0" y="986"/>
                    <a:pt x="0" y="1238"/>
                  </a:cubicBezTo>
                  <a:cubicBezTo>
                    <a:pt x="0" y="1932"/>
                    <a:pt x="567" y="2467"/>
                    <a:pt x="1229" y="2467"/>
                  </a:cubicBezTo>
                  <a:cubicBezTo>
                    <a:pt x="1765" y="2467"/>
                    <a:pt x="2237" y="2121"/>
                    <a:pt x="2395" y="1616"/>
                  </a:cubicBezTo>
                  <a:cubicBezTo>
                    <a:pt x="2552" y="1081"/>
                    <a:pt x="2363" y="514"/>
                    <a:pt x="1922" y="230"/>
                  </a:cubicBezTo>
                  <a:cubicBezTo>
                    <a:pt x="1718" y="74"/>
                    <a:pt x="1477" y="0"/>
                    <a:pt x="1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99;p60">
              <a:extLst>
                <a:ext uri="{FF2B5EF4-FFF2-40B4-BE49-F238E27FC236}">
                  <a16:creationId xmlns:a16="http://schemas.microsoft.com/office/drawing/2014/main" id="{56FDBA7E-CC75-034C-A26D-46223872814F}"/>
                </a:ext>
              </a:extLst>
            </p:cNvPr>
            <p:cNvSpPr/>
            <p:nvPr/>
          </p:nvSpPr>
          <p:spPr>
            <a:xfrm>
              <a:off x="-42581850" y="2853950"/>
              <a:ext cx="63025" cy="61475"/>
            </a:xfrm>
            <a:custGeom>
              <a:avLst/>
              <a:gdLst/>
              <a:ahLst/>
              <a:cxnLst/>
              <a:rect l="l" t="t" r="r" b="b"/>
              <a:pathLst>
                <a:path w="2521" h="2459" extrusionOk="0">
                  <a:moveTo>
                    <a:pt x="1269" y="860"/>
                  </a:moveTo>
                  <a:cubicBezTo>
                    <a:pt x="1493" y="860"/>
                    <a:pt x="1670" y="1049"/>
                    <a:pt x="1670" y="1260"/>
                  </a:cubicBezTo>
                  <a:cubicBezTo>
                    <a:pt x="1670" y="1481"/>
                    <a:pt x="1576" y="1638"/>
                    <a:pt x="1355" y="1670"/>
                  </a:cubicBezTo>
                  <a:cubicBezTo>
                    <a:pt x="1311" y="1683"/>
                    <a:pt x="1268" y="1689"/>
                    <a:pt x="1227" y="1689"/>
                  </a:cubicBezTo>
                  <a:cubicBezTo>
                    <a:pt x="1063" y="1689"/>
                    <a:pt x="927" y="1588"/>
                    <a:pt x="851" y="1386"/>
                  </a:cubicBezTo>
                  <a:cubicBezTo>
                    <a:pt x="788" y="1166"/>
                    <a:pt x="882" y="945"/>
                    <a:pt x="1135" y="882"/>
                  </a:cubicBezTo>
                  <a:cubicBezTo>
                    <a:pt x="1180" y="867"/>
                    <a:pt x="1225" y="860"/>
                    <a:pt x="1269" y="860"/>
                  </a:cubicBezTo>
                  <a:close/>
                  <a:moveTo>
                    <a:pt x="1261" y="0"/>
                  </a:moveTo>
                  <a:cubicBezTo>
                    <a:pt x="567" y="0"/>
                    <a:pt x="0" y="567"/>
                    <a:pt x="32" y="1229"/>
                  </a:cubicBezTo>
                  <a:cubicBezTo>
                    <a:pt x="32" y="1874"/>
                    <a:pt x="541" y="2459"/>
                    <a:pt x="1208" y="2459"/>
                  </a:cubicBezTo>
                  <a:cubicBezTo>
                    <a:pt x="1226" y="2459"/>
                    <a:pt x="1243" y="2458"/>
                    <a:pt x="1261" y="2458"/>
                  </a:cubicBezTo>
                  <a:cubicBezTo>
                    <a:pt x="1922" y="2458"/>
                    <a:pt x="2521" y="1891"/>
                    <a:pt x="2458" y="1229"/>
                  </a:cubicBezTo>
                  <a:cubicBezTo>
                    <a:pt x="2521" y="567"/>
                    <a:pt x="1954" y="0"/>
                    <a:pt x="1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1088;p60">
            <a:extLst>
              <a:ext uri="{FF2B5EF4-FFF2-40B4-BE49-F238E27FC236}">
                <a16:creationId xmlns:a16="http://schemas.microsoft.com/office/drawing/2014/main" id="{1FDF8856-B1F4-1740-B699-F192100445F0}"/>
              </a:ext>
            </a:extLst>
          </p:cNvPr>
          <p:cNvGrpSpPr/>
          <p:nvPr/>
        </p:nvGrpSpPr>
        <p:grpSpPr>
          <a:xfrm>
            <a:off x="1607252" y="2300161"/>
            <a:ext cx="366269" cy="366732"/>
            <a:chOff x="-61784125" y="1931250"/>
            <a:chExt cx="316650" cy="317050"/>
          </a:xfrm>
        </p:grpSpPr>
        <p:sp>
          <p:nvSpPr>
            <p:cNvPr id="70" name="Google Shape;1089;p60">
              <a:extLst>
                <a:ext uri="{FF2B5EF4-FFF2-40B4-BE49-F238E27FC236}">
                  <a16:creationId xmlns:a16="http://schemas.microsoft.com/office/drawing/2014/main" id="{5DAC6B73-B376-9E46-857F-9975B2800FDD}"/>
                </a:ext>
              </a:extLst>
            </p:cNvPr>
            <p:cNvSpPr/>
            <p:nvPr/>
          </p:nvSpPr>
          <p:spPr>
            <a:xfrm>
              <a:off x="-61688025" y="1931250"/>
              <a:ext cx="124450" cy="134300"/>
            </a:xfrm>
            <a:custGeom>
              <a:avLst/>
              <a:gdLst/>
              <a:ahLst/>
              <a:cxnLst/>
              <a:rect l="l" t="t" r="r" b="b"/>
              <a:pathLst>
                <a:path w="4978" h="5372" extrusionOk="0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90;p60">
              <a:extLst>
                <a:ext uri="{FF2B5EF4-FFF2-40B4-BE49-F238E27FC236}">
                  <a16:creationId xmlns:a16="http://schemas.microsoft.com/office/drawing/2014/main" id="{CE1CB218-350C-2E41-8440-E37D50DD019A}"/>
                </a:ext>
              </a:extLst>
            </p:cNvPr>
            <p:cNvSpPr/>
            <p:nvPr/>
          </p:nvSpPr>
          <p:spPr>
            <a:xfrm>
              <a:off x="-61784125" y="2113325"/>
              <a:ext cx="124450" cy="134975"/>
            </a:xfrm>
            <a:custGeom>
              <a:avLst/>
              <a:gdLst/>
              <a:ahLst/>
              <a:cxnLst/>
              <a:rect l="l" t="t" r="r" b="b"/>
              <a:pathLst>
                <a:path w="4978" h="5399" extrusionOk="0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91;p60">
              <a:extLst>
                <a:ext uri="{FF2B5EF4-FFF2-40B4-BE49-F238E27FC236}">
                  <a16:creationId xmlns:a16="http://schemas.microsoft.com/office/drawing/2014/main" id="{ED6FA5AC-E12C-DC40-BA32-730058F03ACA}"/>
                </a:ext>
              </a:extLst>
            </p:cNvPr>
            <p:cNvSpPr/>
            <p:nvPr/>
          </p:nvSpPr>
          <p:spPr>
            <a:xfrm>
              <a:off x="-61591150" y="2113325"/>
              <a:ext cx="123675" cy="134175"/>
            </a:xfrm>
            <a:custGeom>
              <a:avLst/>
              <a:gdLst/>
              <a:ahLst/>
              <a:cxnLst/>
              <a:rect l="l" t="t" r="r" b="b"/>
              <a:pathLst>
                <a:path w="4947" h="5367" extrusionOk="0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92;p60">
              <a:extLst>
                <a:ext uri="{FF2B5EF4-FFF2-40B4-BE49-F238E27FC236}">
                  <a16:creationId xmlns:a16="http://schemas.microsoft.com/office/drawing/2014/main" id="{F1C6D0CF-36EE-D045-9A86-B3F5EB122983}"/>
                </a:ext>
              </a:extLst>
            </p:cNvPr>
            <p:cNvSpPr/>
            <p:nvPr/>
          </p:nvSpPr>
          <p:spPr>
            <a:xfrm>
              <a:off x="-61677800" y="2072225"/>
              <a:ext cx="106350" cy="62450"/>
            </a:xfrm>
            <a:custGeom>
              <a:avLst/>
              <a:gdLst/>
              <a:ahLst/>
              <a:cxnLst/>
              <a:rect l="l" t="t" r="r" b="b"/>
              <a:pathLst>
                <a:path w="4254" h="2498" extrusionOk="0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1079;p60">
            <a:extLst>
              <a:ext uri="{FF2B5EF4-FFF2-40B4-BE49-F238E27FC236}">
                <a16:creationId xmlns:a16="http://schemas.microsoft.com/office/drawing/2014/main" id="{7715DE73-01E2-D64F-822C-777B22E66F23}"/>
              </a:ext>
            </a:extLst>
          </p:cNvPr>
          <p:cNvGrpSpPr/>
          <p:nvPr/>
        </p:nvGrpSpPr>
        <p:grpSpPr>
          <a:xfrm>
            <a:off x="3475186" y="2489131"/>
            <a:ext cx="368987" cy="366992"/>
            <a:chOff x="-64401400" y="1914475"/>
            <a:chExt cx="319000" cy="317275"/>
          </a:xfrm>
        </p:grpSpPr>
        <p:sp>
          <p:nvSpPr>
            <p:cNvPr id="75" name="Google Shape;1080;p60">
              <a:extLst>
                <a:ext uri="{FF2B5EF4-FFF2-40B4-BE49-F238E27FC236}">
                  <a16:creationId xmlns:a16="http://schemas.microsoft.com/office/drawing/2014/main" id="{558D0FF4-C454-6643-A08E-D0347DAD7D9A}"/>
                </a:ext>
              </a:extLst>
            </p:cNvPr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81;p60">
              <a:extLst>
                <a:ext uri="{FF2B5EF4-FFF2-40B4-BE49-F238E27FC236}">
                  <a16:creationId xmlns:a16="http://schemas.microsoft.com/office/drawing/2014/main" id="{163E3E8C-D834-A54A-BCE2-C6C94064711A}"/>
                </a:ext>
              </a:extLst>
            </p:cNvPr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82;p60">
              <a:extLst>
                <a:ext uri="{FF2B5EF4-FFF2-40B4-BE49-F238E27FC236}">
                  <a16:creationId xmlns:a16="http://schemas.microsoft.com/office/drawing/2014/main" id="{86FA5AFF-E2C8-634C-8E95-92D191862556}"/>
                </a:ext>
              </a:extLst>
            </p:cNvPr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60"/>
          <p:cNvSpPr txBox="1">
            <a:spLocks noGrp="1"/>
          </p:cNvSpPr>
          <p:nvPr>
            <p:ph type="subTitle" idx="4294967295"/>
          </p:nvPr>
        </p:nvSpPr>
        <p:spPr>
          <a:xfrm>
            <a:off x="4629501" y="3359661"/>
            <a:ext cx="1778100" cy="913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IN" sz="1200" dirty="0"/>
              <a:t>Order </a:t>
            </a:r>
            <a:r>
              <a:rPr lang="en-IN" sz="1200" dirty="0" err="1"/>
              <a:t>Rquests</a:t>
            </a:r>
            <a:r>
              <a:rPr lang="en-IN" sz="1200" dirty="0"/>
              <a:t> queued on the Fund Managers’ work queue</a:t>
            </a:r>
          </a:p>
          <a:p>
            <a:pPr marL="0" indent="0" algn="ctr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IN" sz="1200" dirty="0"/>
              <a:t>based on priority</a:t>
            </a: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51" name="Google Shape;1051;p60"/>
          <p:cNvSpPr txBox="1">
            <a:spLocks noGrp="1"/>
          </p:cNvSpPr>
          <p:nvPr>
            <p:ph type="title"/>
          </p:nvPr>
        </p:nvSpPr>
        <p:spPr>
          <a:xfrm>
            <a:off x="714300" y="351603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 of Funds Request</a:t>
            </a:r>
            <a:endParaRPr dirty="0"/>
          </a:p>
        </p:txBody>
      </p:sp>
      <p:sp>
        <p:nvSpPr>
          <p:cNvPr id="1052" name="Google Shape;1052;p60"/>
          <p:cNvSpPr txBox="1">
            <a:spLocks noGrp="1"/>
          </p:cNvSpPr>
          <p:nvPr>
            <p:ph type="subTitle" idx="4294967295"/>
          </p:nvPr>
        </p:nvSpPr>
        <p:spPr>
          <a:xfrm>
            <a:off x="925564" y="3375499"/>
            <a:ext cx="1778100" cy="750300"/>
          </a:xfrm>
          <a:prstGeom prst="rect">
            <a:avLst/>
          </a:prstGeom>
        </p:spPr>
        <p:txBody>
          <a:bodyPr spcFirstLastPara="1" wrap="square" lIns="91425" tIns="91425" rIns="115500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Doctor enters the need of funds for a patient record</a:t>
            </a:r>
            <a:endParaRPr sz="1200" dirty="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53" name="Google Shape;1053;p60"/>
          <p:cNvSpPr txBox="1">
            <a:spLocks noGrp="1"/>
          </p:cNvSpPr>
          <p:nvPr>
            <p:ph type="subTitle" idx="4294967295"/>
          </p:nvPr>
        </p:nvSpPr>
        <p:spPr>
          <a:xfrm>
            <a:off x="6435222" y="1138833"/>
            <a:ext cx="1836000" cy="1022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Based on availability and urgency, funds are allocated to different hospitals by the funds  manager to the patients in need</a:t>
            </a:r>
            <a:endParaRPr dirty="0"/>
          </a:p>
        </p:txBody>
      </p:sp>
      <p:sp>
        <p:nvSpPr>
          <p:cNvPr id="1054" name="Google Shape;1054;p60"/>
          <p:cNvSpPr txBox="1">
            <a:spLocks noGrp="1"/>
          </p:cNvSpPr>
          <p:nvPr>
            <p:ph type="title"/>
          </p:nvPr>
        </p:nvSpPr>
        <p:spPr>
          <a:xfrm>
            <a:off x="2695350" y="939690"/>
            <a:ext cx="18444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STEP 2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5" name="Google Shape;1055;p60"/>
          <p:cNvSpPr txBox="1">
            <a:spLocks noGrp="1"/>
          </p:cNvSpPr>
          <p:nvPr>
            <p:ph type="subTitle" idx="4294967295"/>
          </p:nvPr>
        </p:nvSpPr>
        <p:spPr>
          <a:xfrm>
            <a:off x="2674270" y="1331550"/>
            <a:ext cx="1844400" cy="851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IN" sz="1200" dirty="0"/>
              <a:t>Assistant would raise requests to charities for the required funds</a:t>
            </a: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56" name="Google Shape;1056;p60"/>
          <p:cNvSpPr txBox="1">
            <a:spLocks noGrp="1"/>
          </p:cNvSpPr>
          <p:nvPr>
            <p:ph type="title"/>
          </p:nvPr>
        </p:nvSpPr>
        <p:spPr>
          <a:xfrm>
            <a:off x="925575" y="3087475"/>
            <a:ext cx="17487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STEP 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7" name="Google Shape;1057;p60"/>
          <p:cNvSpPr txBox="1">
            <a:spLocks noGrp="1"/>
          </p:cNvSpPr>
          <p:nvPr>
            <p:ph type="title"/>
          </p:nvPr>
        </p:nvSpPr>
        <p:spPr>
          <a:xfrm>
            <a:off x="6337657" y="743446"/>
            <a:ext cx="18660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STEP 4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8" name="Google Shape;1058;p60"/>
          <p:cNvSpPr txBox="1">
            <a:spLocks noGrp="1"/>
          </p:cNvSpPr>
          <p:nvPr>
            <p:ph type="title"/>
          </p:nvPr>
        </p:nvSpPr>
        <p:spPr>
          <a:xfrm>
            <a:off x="4651150" y="3081387"/>
            <a:ext cx="17781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STEP 3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9" name="Google Shape;1059;p60"/>
          <p:cNvSpPr/>
          <p:nvPr/>
        </p:nvSpPr>
        <p:spPr>
          <a:xfrm rot="-1230993">
            <a:off x="3219522" y="2352136"/>
            <a:ext cx="864731" cy="692046"/>
          </a:xfrm>
          <a:custGeom>
            <a:avLst/>
            <a:gdLst/>
            <a:ahLst/>
            <a:cxnLst/>
            <a:rect l="l" t="t" r="r" b="b"/>
            <a:pathLst>
              <a:path w="50936" h="31611" extrusionOk="0">
                <a:moveTo>
                  <a:pt x="8543" y="0"/>
                </a:moveTo>
                <a:cubicBezTo>
                  <a:pt x="7303" y="0"/>
                  <a:pt x="6076" y="226"/>
                  <a:pt x="4915" y="740"/>
                </a:cubicBezTo>
                <a:cubicBezTo>
                  <a:pt x="4245" y="1027"/>
                  <a:pt x="3639" y="1410"/>
                  <a:pt x="3128" y="1953"/>
                </a:cubicBezTo>
                <a:cubicBezTo>
                  <a:pt x="2490" y="2655"/>
                  <a:pt x="2043" y="3516"/>
                  <a:pt x="1788" y="4474"/>
                </a:cubicBezTo>
                <a:cubicBezTo>
                  <a:pt x="0" y="10601"/>
                  <a:pt x="3383" y="17080"/>
                  <a:pt x="9447" y="19123"/>
                </a:cubicBezTo>
                <a:cubicBezTo>
                  <a:pt x="11458" y="19793"/>
                  <a:pt x="13660" y="19952"/>
                  <a:pt x="15575" y="20910"/>
                </a:cubicBezTo>
                <a:cubicBezTo>
                  <a:pt x="17266" y="21740"/>
                  <a:pt x="18606" y="23176"/>
                  <a:pt x="19979" y="24484"/>
                </a:cubicBezTo>
                <a:cubicBezTo>
                  <a:pt x="21574" y="26048"/>
                  <a:pt x="23266" y="27484"/>
                  <a:pt x="25053" y="28825"/>
                </a:cubicBezTo>
                <a:cubicBezTo>
                  <a:pt x="26266" y="29782"/>
                  <a:pt x="27638" y="30548"/>
                  <a:pt x="29074" y="31091"/>
                </a:cubicBezTo>
                <a:cubicBezTo>
                  <a:pt x="30171" y="31465"/>
                  <a:pt x="31310" y="31611"/>
                  <a:pt x="32459" y="31611"/>
                </a:cubicBezTo>
                <a:cubicBezTo>
                  <a:pt x="33953" y="31611"/>
                  <a:pt x="35464" y="31365"/>
                  <a:pt x="36925" y="31059"/>
                </a:cubicBezTo>
                <a:cubicBezTo>
                  <a:pt x="41266" y="30165"/>
                  <a:pt x="45797" y="28569"/>
                  <a:pt x="48319" y="24931"/>
                </a:cubicBezTo>
                <a:cubicBezTo>
                  <a:pt x="48957" y="23974"/>
                  <a:pt x="49468" y="22952"/>
                  <a:pt x="49819" y="21899"/>
                </a:cubicBezTo>
                <a:cubicBezTo>
                  <a:pt x="50776" y="19123"/>
                  <a:pt x="50936" y="16059"/>
                  <a:pt x="49946" y="13314"/>
                </a:cubicBezTo>
                <a:cubicBezTo>
                  <a:pt x="48925" y="10570"/>
                  <a:pt x="46659" y="8240"/>
                  <a:pt x="43851" y="7474"/>
                </a:cubicBezTo>
                <a:cubicBezTo>
                  <a:pt x="43022" y="7242"/>
                  <a:pt x="42178" y="7144"/>
                  <a:pt x="41329" y="7144"/>
                </a:cubicBezTo>
                <a:cubicBezTo>
                  <a:pt x="39727" y="7144"/>
                  <a:pt x="38107" y="7494"/>
                  <a:pt x="36542" y="7953"/>
                </a:cubicBezTo>
                <a:cubicBezTo>
                  <a:pt x="34181" y="8655"/>
                  <a:pt x="31883" y="9644"/>
                  <a:pt x="29425" y="10091"/>
                </a:cubicBezTo>
                <a:cubicBezTo>
                  <a:pt x="28852" y="10215"/>
                  <a:pt x="28269" y="10277"/>
                  <a:pt x="27686" y="10277"/>
                </a:cubicBezTo>
                <a:cubicBezTo>
                  <a:pt x="26776" y="10277"/>
                  <a:pt x="25865" y="10127"/>
                  <a:pt x="24989" y="9836"/>
                </a:cubicBezTo>
                <a:lnTo>
                  <a:pt x="24989" y="9836"/>
                </a:lnTo>
                <a:lnTo>
                  <a:pt x="25085" y="9931"/>
                </a:lnTo>
                <a:cubicBezTo>
                  <a:pt x="22021" y="7506"/>
                  <a:pt x="19340" y="4538"/>
                  <a:pt x="16053" y="2431"/>
                </a:cubicBezTo>
                <a:cubicBezTo>
                  <a:pt x="13824" y="1003"/>
                  <a:pt x="11155" y="0"/>
                  <a:pt x="854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0" name="Google Shape;1060;p60"/>
          <p:cNvSpPr/>
          <p:nvPr/>
        </p:nvSpPr>
        <p:spPr>
          <a:xfrm rot="-1230993">
            <a:off x="6854684" y="2352136"/>
            <a:ext cx="864731" cy="692046"/>
          </a:xfrm>
          <a:custGeom>
            <a:avLst/>
            <a:gdLst/>
            <a:ahLst/>
            <a:cxnLst/>
            <a:rect l="l" t="t" r="r" b="b"/>
            <a:pathLst>
              <a:path w="50936" h="31611" extrusionOk="0">
                <a:moveTo>
                  <a:pt x="8543" y="0"/>
                </a:moveTo>
                <a:cubicBezTo>
                  <a:pt x="7303" y="0"/>
                  <a:pt x="6076" y="226"/>
                  <a:pt x="4915" y="740"/>
                </a:cubicBezTo>
                <a:cubicBezTo>
                  <a:pt x="4245" y="1027"/>
                  <a:pt x="3639" y="1410"/>
                  <a:pt x="3128" y="1953"/>
                </a:cubicBezTo>
                <a:cubicBezTo>
                  <a:pt x="2490" y="2655"/>
                  <a:pt x="2043" y="3516"/>
                  <a:pt x="1788" y="4474"/>
                </a:cubicBezTo>
                <a:cubicBezTo>
                  <a:pt x="0" y="10601"/>
                  <a:pt x="3383" y="17080"/>
                  <a:pt x="9447" y="19123"/>
                </a:cubicBezTo>
                <a:cubicBezTo>
                  <a:pt x="11458" y="19793"/>
                  <a:pt x="13660" y="19952"/>
                  <a:pt x="15575" y="20910"/>
                </a:cubicBezTo>
                <a:cubicBezTo>
                  <a:pt x="17266" y="21740"/>
                  <a:pt x="18606" y="23176"/>
                  <a:pt x="19979" y="24484"/>
                </a:cubicBezTo>
                <a:cubicBezTo>
                  <a:pt x="21574" y="26048"/>
                  <a:pt x="23266" y="27484"/>
                  <a:pt x="25053" y="28825"/>
                </a:cubicBezTo>
                <a:cubicBezTo>
                  <a:pt x="26266" y="29782"/>
                  <a:pt x="27638" y="30548"/>
                  <a:pt x="29074" y="31091"/>
                </a:cubicBezTo>
                <a:cubicBezTo>
                  <a:pt x="30171" y="31465"/>
                  <a:pt x="31310" y="31611"/>
                  <a:pt x="32459" y="31611"/>
                </a:cubicBezTo>
                <a:cubicBezTo>
                  <a:pt x="33953" y="31611"/>
                  <a:pt x="35464" y="31365"/>
                  <a:pt x="36925" y="31059"/>
                </a:cubicBezTo>
                <a:cubicBezTo>
                  <a:pt x="41266" y="30165"/>
                  <a:pt x="45797" y="28569"/>
                  <a:pt x="48319" y="24931"/>
                </a:cubicBezTo>
                <a:cubicBezTo>
                  <a:pt x="48957" y="23974"/>
                  <a:pt x="49468" y="22952"/>
                  <a:pt x="49819" y="21899"/>
                </a:cubicBezTo>
                <a:cubicBezTo>
                  <a:pt x="50776" y="19123"/>
                  <a:pt x="50936" y="16059"/>
                  <a:pt x="49946" y="13314"/>
                </a:cubicBezTo>
                <a:cubicBezTo>
                  <a:pt x="48925" y="10570"/>
                  <a:pt x="46659" y="8240"/>
                  <a:pt x="43851" y="7474"/>
                </a:cubicBezTo>
                <a:cubicBezTo>
                  <a:pt x="43022" y="7242"/>
                  <a:pt x="42178" y="7144"/>
                  <a:pt x="41329" y="7144"/>
                </a:cubicBezTo>
                <a:cubicBezTo>
                  <a:pt x="39727" y="7144"/>
                  <a:pt x="38107" y="7494"/>
                  <a:pt x="36542" y="7953"/>
                </a:cubicBezTo>
                <a:cubicBezTo>
                  <a:pt x="34181" y="8655"/>
                  <a:pt x="31883" y="9644"/>
                  <a:pt x="29425" y="10091"/>
                </a:cubicBezTo>
                <a:cubicBezTo>
                  <a:pt x="28852" y="10215"/>
                  <a:pt x="28269" y="10277"/>
                  <a:pt x="27686" y="10277"/>
                </a:cubicBezTo>
                <a:cubicBezTo>
                  <a:pt x="26776" y="10277"/>
                  <a:pt x="25865" y="10127"/>
                  <a:pt x="24989" y="9836"/>
                </a:cubicBezTo>
                <a:lnTo>
                  <a:pt x="24989" y="9836"/>
                </a:lnTo>
                <a:lnTo>
                  <a:pt x="25085" y="9931"/>
                </a:lnTo>
                <a:cubicBezTo>
                  <a:pt x="22021" y="7506"/>
                  <a:pt x="19340" y="4538"/>
                  <a:pt x="16053" y="2431"/>
                </a:cubicBezTo>
                <a:cubicBezTo>
                  <a:pt x="13824" y="1003"/>
                  <a:pt x="11155" y="0"/>
                  <a:pt x="854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60"/>
          <p:cNvSpPr/>
          <p:nvPr/>
        </p:nvSpPr>
        <p:spPr>
          <a:xfrm rot="-1230993">
            <a:off x="5037097" y="2162237"/>
            <a:ext cx="864731" cy="692046"/>
          </a:xfrm>
          <a:custGeom>
            <a:avLst/>
            <a:gdLst/>
            <a:ahLst/>
            <a:cxnLst/>
            <a:rect l="l" t="t" r="r" b="b"/>
            <a:pathLst>
              <a:path w="50936" h="31611" extrusionOk="0">
                <a:moveTo>
                  <a:pt x="8543" y="0"/>
                </a:moveTo>
                <a:cubicBezTo>
                  <a:pt x="7303" y="0"/>
                  <a:pt x="6076" y="226"/>
                  <a:pt x="4915" y="740"/>
                </a:cubicBezTo>
                <a:cubicBezTo>
                  <a:pt x="4245" y="1027"/>
                  <a:pt x="3639" y="1410"/>
                  <a:pt x="3128" y="1953"/>
                </a:cubicBezTo>
                <a:cubicBezTo>
                  <a:pt x="2490" y="2655"/>
                  <a:pt x="2043" y="3516"/>
                  <a:pt x="1788" y="4474"/>
                </a:cubicBezTo>
                <a:cubicBezTo>
                  <a:pt x="0" y="10601"/>
                  <a:pt x="3383" y="17080"/>
                  <a:pt x="9447" y="19123"/>
                </a:cubicBezTo>
                <a:cubicBezTo>
                  <a:pt x="11458" y="19793"/>
                  <a:pt x="13660" y="19952"/>
                  <a:pt x="15575" y="20910"/>
                </a:cubicBezTo>
                <a:cubicBezTo>
                  <a:pt x="17266" y="21740"/>
                  <a:pt x="18606" y="23176"/>
                  <a:pt x="19979" y="24484"/>
                </a:cubicBezTo>
                <a:cubicBezTo>
                  <a:pt x="21574" y="26048"/>
                  <a:pt x="23266" y="27484"/>
                  <a:pt x="25053" y="28825"/>
                </a:cubicBezTo>
                <a:cubicBezTo>
                  <a:pt x="26266" y="29782"/>
                  <a:pt x="27638" y="30548"/>
                  <a:pt x="29074" y="31091"/>
                </a:cubicBezTo>
                <a:cubicBezTo>
                  <a:pt x="30171" y="31465"/>
                  <a:pt x="31310" y="31611"/>
                  <a:pt x="32459" y="31611"/>
                </a:cubicBezTo>
                <a:cubicBezTo>
                  <a:pt x="33953" y="31611"/>
                  <a:pt x="35464" y="31365"/>
                  <a:pt x="36925" y="31059"/>
                </a:cubicBezTo>
                <a:cubicBezTo>
                  <a:pt x="41266" y="30165"/>
                  <a:pt x="45797" y="28569"/>
                  <a:pt x="48319" y="24931"/>
                </a:cubicBezTo>
                <a:cubicBezTo>
                  <a:pt x="48957" y="23974"/>
                  <a:pt x="49468" y="22952"/>
                  <a:pt x="49819" y="21899"/>
                </a:cubicBezTo>
                <a:cubicBezTo>
                  <a:pt x="50776" y="19123"/>
                  <a:pt x="50936" y="16059"/>
                  <a:pt x="49946" y="13314"/>
                </a:cubicBezTo>
                <a:cubicBezTo>
                  <a:pt x="48925" y="10570"/>
                  <a:pt x="46659" y="8240"/>
                  <a:pt x="43851" y="7474"/>
                </a:cubicBezTo>
                <a:cubicBezTo>
                  <a:pt x="43022" y="7242"/>
                  <a:pt x="42178" y="7144"/>
                  <a:pt x="41329" y="7144"/>
                </a:cubicBezTo>
                <a:cubicBezTo>
                  <a:pt x="39727" y="7144"/>
                  <a:pt x="38107" y="7494"/>
                  <a:pt x="36542" y="7953"/>
                </a:cubicBezTo>
                <a:cubicBezTo>
                  <a:pt x="34181" y="8655"/>
                  <a:pt x="31883" y="9644"/>
                  <a:pt x="29425" y="10091"/>
                </a:cubicBezTo>
                <a:cubicBezTo>
                  <a:pt x="28852" y="10215"/>
                  <a:pt x="28269" y="10277"/>
                  <a:pt x="27686" y="10277"/>
                </a:cubicBezTo>
                <a:cubicBezTo>
                  <a:pt x="26776" y="10277"/>
                  <a:pt x="25865" y="10127"/>
                  <a:pt x="24989" y="9836"/>
                </a:cubicBezTo>
                <a:lnTo>
                  <a:pt x="24989" y="9836"/>
                </a:lnTo>
                <a:lnTo>
                  <a:pt x="25085" y="9931"/>
                </a:lnTo>
                <a:cubicBezTo>
                  <a:pt x="22021" y="7506"/>
                  <a:pt x="19340" y="4538"/>
                  <a:pt x="16053" y="2431"/>
                </a:cubicBezTo>
                <a:cubicBezTo>
                  <a:pt x="13824" y="1003"/>
                  <a:pt x="11155" y="0"/>
                  <a:pt x="85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2" name="Google Shape;1062;p60"/>
          <p:cNvSpPr/>
          <p:nvPr/>
        </p:nvSpPr>
        <p:spPr>
          <a:xfrm rot="-1230993">
            <a:off x="1382259" y="2162237"/>
            <a:ext cx="864731" cy="692046"/>
          </a:xfrm>
          <a:custGeom>
            <a:avLst/>
            <a:gdLst/>
            <a:ahLst/>
            <a:cxnLst/>
            <a:rect l="l" t="t" r="r" b="b"/>
            <a:pathLst>
              <a:path w="50936" h="31611" extrusionOk="0">
                <a:moveTo>
                  <a:pt x="8543" y="0"/>
                </a:moveTo>
                <a:cubicBezTo>
                  <a:pt x="7303" y="0"/>
                  <a:pt x="6076" y="226"/>
                  <a:pt x="4915" y="740"/>
                </a:cubicBezTo>
                <a:cubicBezTo>
                  <a:pt x="4245" y="1027"/>
                  <a:pt x="3639" y="1410"/>
                  <a:pt x="3128" y="1953"/>
                </a:cubicBezTo>
                <a:cubicBezTo>
                  <a:pt x="2490" y="2655"/>
                  <a:pt x="2043" y="3516"/>
                  <a:pt x="1788" y="4474"/>
                </a:cubicBezTo>
                <a:cubicBezTo>
                  <a:pt x="0" y="10601"/>
                  <a:pt x="3383" y="17080"/>
                  <a:pt x="9447" y="19123"/>
                </a:cubicBezTo>
                <a:cubicBezTo>
                  <a:pt x="11458" y="19793"/>
                  <a:pt x="13660" y="19952"/>
                  <a:pt x="15575" y="20910"/>
                </a:cubicBezTo>
                <a:cubicBezTo>
                  <a:pt x="17266" y="21740"/>
                  <a:pt x="18606" y="23176"/>
                  <a:pt x="19979" y="24484"/>
                </a:cubicBezTo>
                <a:cubicBezTo>
                  <a:pt x="21574" y="26048"/>
                  <a:pt x="23266" y="27484"/>
                  <a:pt x="25053" y="28825"/>
                </a:cubicBezTo>
                <a:cubicBezTo>
                  <a:pt x="26266" y="29782"/>
                  <a:pt x="27638" y="30548"/>
                  <a:pt x="29074" y="31091"/>
                </a:cubicBezTo>
                <a:cubicBezTo>
                  <a:pt x="30171" y="31465"/>
                  <a:pt x="31310" y="31611"/>
                  <a:pt x="32459" y="31611"/>
                </a:cubicBezTo>
                <a:cubicBezTo>
                  <a:pt x="33953" y="31611"/>
                  <a:pt x="35464" y="31365"/>
                  <a:pt x="36925" y="31059"/>
                </a:cubicBezTo>
                <a:cubicBezTo>
                  <a:pt x="41266" y="30165"/>
                  <a:pt x="45797" y="28569"/>
                  <a:pt x="48319" y="24931"/>
                </a:cubicBezTo>
                <a:cubicBezTo>
                  <a:pt x="48957" y="23974"/>
                  <a:pt x="49468" y="22952"/>
                  <a:pt x="49819" y="21899"/>
                </a:cubicBezTo>
                <a:cubicBezTo>
                  <a:pt x="50776" y="19123"/>
                  <a:pt x="50936" y="16059"/>
                  <a:pt x="49946" y="13314"/>
                </a:cubicBezTo>
                <a:cubicBezTo>
                  <a:pt x="48925" y="10570"/>
                  <a:pt x="46659" y="8240"/>
                  <a:pt x="43851" y="7474"/>
                </a:cubicBezTo>
                <a:cubicBezTo>
                  <a:pt x="43022" y="7242"/>
                  <a:pt x="42178" y="7144"/>
                  <a:pt x="41329" y="7144"/>
                </a:cubicBezTo>
                <a:cubicBezTo>
                  <a:pt x="39727" y="7144"/>
                  <a:pt x="38107" y="7494"/>
                  <a:pt x="36542" y="7953"/>
                </a:cubicBezTo>
                <a:cubicBezTo>
                  <a:pt x="34181" y="8655"/>
                  <a:pt x="31883" y="9644"/>
                  <a:pt x="29425" y="10091"/>
                </a:cubicBezTo>
                <a:cubicBezTo>
                  <a:pt x="28852" y="10215"/>
                  <a:pt x="28269" y="10277"/>
                  <a:pt x="27686" y="10277"/>
                </a:cubicBezTo>
                <a:cubicBezTo>
                  <a:pt x="26776" y="10277"/>
                  <a:pt x="25865" y="10127"/>
                  <a:pt x="24989" y="9836"/>
                </a:cubicBezTo>
                <a:lnTo>
                  <a:pt x="24989" y="9836"/>
                </a:lnTo>
                <a:lnTo>
                  <a:pt x="25085" y="9931"/>
                </a:lnTo>
                <a:cubicBezTo>
                  <a:pt x="22021" y="7506"/>
                  <a:pt x="19340" y="4538"/>
                  <a:pt x="16053" y="2431"/>
                </a:cubicBezTo>
                <a:cubicBezTo>
                  <a:pt x="13824" y="1003"/>
                  <a:pt x="11155" y="0"/>
                  <a:pt x="85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3" name="Google Shape;1063;p60"/>
          <p:cNvGrpSpPr/>
          <p:nvPr/>
        </p:nvGrpSpPr>
        <p:grpSpPr>
          <a:xfrm>
            <a:off x="834963" y="1663788"/>
            <a:ext cx="7465020" cy="1829142"/>
            <a:chOff x="875513" y="1663788"/>
            <a:chExt cx="7465020" cy="1829142"/>
          </a:xfrm>
        </p:grpSpPr>
        <p:grpSp>
          <p:nvGrpSpPr>
            <p:cNvPr id="1064" name="Google Shape;1064;p60"/>
            <p:cNvGrpSpPr/>
            <p:nvPr/>
          </p:nvGrpSpPr>
          <p:grpSpPr>
            <a:xfrm>
              <a:off x="875513" y="1663788"/>
              <a:ext cx="7392972" cy="1829142"/>
              <a:chOff x="4234950" y="2101012"/>
              <a:chExt cx="4219974" cy="1044090"/>
            </a:xfrm>
          </p:grpSpPr>
          <p:sp>
            <p:nvSpPr>
              <p:cNvPr id="1065" name="Google Shape;1065;p60"/>
              <p:cNvSpPr/>
              <p:nvPr/>
            </p:nvSpPr>
            <p:spPr>
              <a:xfrm rot="10800000">
                <a:off x="7410780" y="2622683"/>
                <a:ext cx="1044144" cy="522420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50" fill="none" extrusionOk="0">
                    <a:moveTo>
                      <a:pt x="1" y="22050"/>
                    </a:moveTo>
                    <a:cubicBezTo>
                      <a:pt x="1" y="9874"/>
                      <a:pt x="9874" y="1"/>
                      <a:pt x="22050" y="1"/>
                    </a:cubicBezTo>
                    <a:cubicBezTo>
                      <a:pt x="34192" y="1"/>
                      <a:pt x="44065" y="9874"/>
                      <a:pt x="44065" y="22050"/>
                    </a:cubicBezTo>
                  </a:path>
                </a:pathLst>
              </a:custGeom>
              <a:noFill/>
              <a:ln w="38100" cap="rnd" cmpd="sng">
                <a:solidFill>
                  <a:schemeClr val="accent6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60"/>
              <p:cNvSpPr/>
              <p:nvPr/>
            </p:nvSpPr>
            <p:spPr>
              <a:xfrm rot="10800000">
                <a:off x="6366656" y="2101012"/>
                <a:ext cx="1044144" cy="521638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5" y="1"/>
                    </a:moveTo>
                    <a:cubicBezTo>
                      <a:pt x="44065" y="12176"/>
                      <a:pt x="34191" y="22016"/>
                      <a:pt x="22049" y="22016"/>
                    </a:cubicBezTo>
                    <a:cubicBezTo>
                      <a:pt x="9874" y="22016"/>
                      <a:pt x="0" y="12176"/>
                      <a:pt x="0" y="1"/>
                    </a:cubicBezTo>
                  </a:path>
                </a:pathLst>
              </a:custGeom>
              <a:noFill/>
              <a:ln w="38100" cap="rnd" cmpd="sng">
                <a:solidFill>
                  <a:schemeClr val="accent6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60"/>
              <p:cNvSpPr/>
              <p:nvPr/>
            </p:nvSpPr>
            <p:spPr>
              <a:xfrm rot="10800000">
                <a:off x="5322557" y="2622683"/>
                <a:ext cx="1044120" cy="522420"/>
              </a:xfrm>
              <a:custGeom>
                <a:avLst/>
                <a:gdLst/>
                <a:ahLst/>
                <a:cxnLst/>
                <a:rect l="l" t="t" r="r" b="b"/>
                <a:pathLst>
                  <a:path w="44065" h="22050" fill="none" extrusionOk="0">
                    <a:moveTo>
                      <a:pt x="0" y="22050"/>
                    </a:moveTo>
                    <a:cubicBezTo>
                      <a:pt x="0" y="9874"/>
                      <a:pt x="9874" y="1"/>
                      <a:pt x="22049" y="1"/>
                    </a:cubicBezTo>
                    <a:cubicBezTo>
                      <a:pt x="34191" y="1"/>
                      <a:pt x="44065" y="9874"/>
                      <a:pt x="44065" y="22050"/>
                    </a:cubicBezTo>
                  </a:path>
                </a:pathLst>
              </a:custGeom>
              <a:noFill/>
              <a:ln w="38100" cap="rnd" cmpd="sng">
                <a:solidFill>
                  <a:schemeClr val="accent6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60"/>
              <p:cNvSpPr/>
              <p:nvPr/>
            </p:nvSpPr>
            <p:spPr>
              <a:xfrm rot="10800000">
                <a:off x="4278434" y="2101012"/>
                <a:ext cx="1044144" cy="521638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noFill/>
              <a:ln w="38100" cap="rnd" cmpd="sng">
                <a:solidFill>
                  <a:schemeClr val="accent6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60"/>
              <p:cNvSpPr/>
              <p:nvPr/>
            </p:nvSpPr>
            <p:spPr>
              <a:xfrm rot="10800000">
                <a:off x="7367296" y="2570459"/>
                <a:ext cx="86984" cy="8697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3671" extrusionOk="0">
                    <a:moveTo>
                      <a:pt x="1835" y="1"/>
                    </a:moveTo>
                    <a:cubicBezTo>
                      <a:pt x="835" y="1"/>
                      <a:pt x="1" y="835"/>
                      <a:pt x="1" y="1836"/>
                    </a:cubicBezTo>
                    <a:cubicBezTo>
                      <a:pt x="1" y="2870"/>
                      <a:pt x="835" y="3670"/>
                      <a:pt x="1835" y="3670"/>
                    </a:cubicBezTo>
                    <a:cubicBezTo>
                      <a:pt x="2869" y="3670"/>
                      <a:pt x="3670" y="2870"/>
                      <a:pt x="3670" y="1836"/>
                    </a:cubicBezTo>
                    <a:cubicBezTo>
                      <a:pt x="3670" y="835"/>
                      <a:pt x="2836" y="1"/>
                      <a:pt x="18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60"/>
              <p:cNvSpPr/>
              <p:nvPr/>
            </p:nvSpPr>
            <p:spPr>
              <a:xfrm rot="10800000">
                <a:off x="6323197" y="2570459"/>
                <a:ext cx="86961" cy="8697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3671" extrusionOk="0">
                    <a:moveTo>
                      <a:pt x="1835" y="1"/>
                    </a:moveTo>
                    <a:cubicBezTo>
                      <a:pt x="834" y="1"/>
                      <a:pt x="1" y="835"/>
                      <a:pt x="1" y="1836"/>
                    </a:cubicBezTo>
                    <a:cubicBezTo>
                      <a:pt x="1" y="2870"/>
                      <a:pt x="834" y="3670"/>
                      <a:pt x="1835" y="3670"/>
                    </a:cubicBezTo>
                    <a:cubicBezTo>
                      <a:pt x="2836" y="3670"/>
                      <a:pt x="3670" y="2870"/>
                      <a:pt x="3670" y="1836"/>
                    </a:cubicBezTo>
                    <a:cubicBezTo>
                      <a:pt x="3670" y="835"/>
                      <a:pt x="2869" y="1"/>
                      <a:pt x="18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60"/>
              <p:cNvSpPr/>
              <p:nvPr/>
            </p:nvSpPr>
            <p:spPr>
              <a:xfrm rot="10800000">
                <a:off x="5279073" y="2570459"/>
                <a:ext cx="86961" cy="8697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3671" extrusionOk="0">
                    <a:moveTo>
                      <a:pt x="1835" y="1"/>
                    </a:moveTo>
                    <a:cubicBezTo>
                      <a:pt x="834" y="1"/>
                      <a:pt x="0" y="835"/>
                      <a:pt x="0" y="1836"/>
                    </a:cubicBezTo>
                    <a:cubicBezTo>
                      <a:pt x="0" y="2870"/>
                      <a:pt x="834" y="3670"/>
                      <a:pt x="1835" y="3670"/>
                    </a:cubicBezTo>
                    <a:cubicBezTo>
                      <a:pt x="2836" y="3670"/>
                      <a:pt x="3670" y="2870"/>
                      <a:pt x="3670" y="1836"/>
                    </a:cubicBezTo>
                    <a:cubicBezTo>
                      <a:pt x="3670" y="835"/>
                      <a:pt x="2836" y="1"/>
                      <a:pt x="18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60"/>
              <p:cNvSpPr/>
              <p:nvPr/>
            </p:nvSpPr>
            <p:spPr>
              <a:xfrm rot="10800000">
                <a:off x="4234950" y="2570459"/>
                <a:ext cx="86961" cy="8697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3671" extrusionOk="0">
                    <a:moveTo>
                      <a:pt x="1835" y="1"/>
                    </a:moveTo>
                    <a:cubicBezTo>
                      <a:pt x="834" y="1"/>
                      <a:pt x="0" y="835"/>
                      <a:pt x="0" y="1836"/>
                    </a:cubicBezTo>
                    <a:cubicBezTo>
                      <a:pt x="0" y="2870"/>
                      <a:pt x="834" y="3670"/>
                      <a:pt x="1835" y="3670"/>
                    </a:cubicBezTo>
                    <a:cubicBezTo>
                      <a:pt x="2836" y="3670"/>
                      <a:pt x="3669" y="2870"/>
                      <a:pt x="3669" y="1836"/>
                    </a:cubicBezTo>
                    <a:cubicBezTo>
                      <a:pt x="3669" y="835"/>
                      <a:pt x="2836" y="1"/>
                      <a:pt x="18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3" name="Google Shape;1073;p60"/>
            <p:cNvSpPr/>
            <p:nvPr/>
          </p:nvSpPr>
          <p:spPr>
            <a:xfrm rot="10800000">
              <a:off x="8188141" y="2432073"/>
              <a:ext cx="152392" cy="152374"/>
            </a:xfrm>
            <a:custGeom>
              <a:avLst/>
              <a:gdLst/>
              <a:ahLst/>
              <a:cxnLst/>
              <a:rect l="l" t="t" r="r" b="b"/>
              <a:pathLst>
                <a:path w="3671" h="3671" extrusionOk="0">
                  <a:moveTo>
                    <a:pt x="1835" y="1"/>
                  </a:moveTo>
                  <a:cubicBezTo>
                    <a:pt x="835" y="1"/>
                    <a:pt x="1" y="835"/>
                    <a:pt x="1" y="1836"/>
                  </a:cubicBezTo>
                  <a:cubicBezTo>
                    <a:pt x="1" y="2870"/>
                    <a:pt x="835" y="3670"/>
                    <a:pt x="1835" y="3670"/>
                  </a:cubicBezTo>
                  <a:cubicBezTo>
                    <a:pt x="2869" y="3670"/>
                    <a:pt x="3670" y="2870"/>
                    <a:pt x="3670" y="1836"/>
                  </a:cubicBezTo>
                  <a:cubicBezTo>
                    <a:pt x="3670" y="835"/>
                    <a:pt x="2836" y="1"/>
                    <a:pt x="1835" y="1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3" name="Google Shape;1093;p60"/>
          <p:cNvSpPr/>
          <p:nvPr/>
        </p:nvSpPr>
        <p:spPr>
          <a:xfrm rot="-1230882">
            <a:off x="8229705" y="83403"/>
            <a:ext cx="743443" cy="594945"/>
          </a:xfrm>
          <a:custGeom>
            <a:avLst/>
            <a:gdLst/>
            <a:ahLst/>
            <a:cxnLst/>
            <a:rect l="l" t="t" r="r" b="b"/>
            <a:pathLst>
              <a:path w="50936" h="31611" extrusionOk="0">
                <a:moveTo>
                  <a:pt x="8543" y="0"/>
                </a:moveTo>
                <a:cubicBezTo>
                  <a:pt x="7303" y="0"/>
                  <a:pt x="6076" y="226"/>
                  <a:pt x="4915" y="740"/>
                </a:cubicBezTo>
                <a:cubicBezTo>
                  <a:pt x="4245" y="1027"/>
                  <a:pt x="3639" y="1410"/>
                  <a:pt x="3128" y="1953"/>
                </a:cubicBezTo>
                <a:cubicBezTo>
                  <a:pt x="2490" y="2655"/>
                  <a:pt x="2043" y="3516"/>
                  <a:pt x="1788" y="4474"/>
                </a:cubicBezTo>
                <a:cubicBezTo>
                  <a:pt x="0" y="10601"/>
                  <a:pt x="3383" y="17080"/>
                  <a:pt x="9447" y="19123"/>
                </a:cubicBezTo>
                <a:cubicBezTo>
                  <a:pt x="11458" y="19793"/>
                  <a:pt x="13660" y="19952"/>
                  <a:pt x="15575" y="20910"/>
                </a:cubicBezTo>
                <a:cubicBezTo>
                  <a:pt x="17266" y="21740"/>
                  <a:pt x="18606" y="23176"/>
                  <a:pt x="19979" y="24484"/>
                </a:cubicBezTo>
                <a:cubicBezTo>
                  <a:pt x="21574" y="26048"/>
                  <a:pt x="23266" y="27484"/>
                  <a:pt x="25053" y="28825"/>
                </a:cubicBezTo>
                <a:cubicBezTo>
                  <a:pt x="26266" y="29782"/>
                  <a:pt x="27638" y="30548"/>
                  <a:pt x="29074" y="31091"/>
                </a:cubicBezTo>
                <a:cubicBezTo>
                  <a:pt x="30171" y="31465"/>
                  <a:pt x="31310" y="31611"/>
                  <a:pt x="32459" y="31611"/>
                </a:cubicBezTo>
                <a:cubicBezTo>
                  <a:pt x="33953" y="31611"/>
                  <a:pt x="35464" y="31365"/>
                  <a:pt x="36925" y="31059"/>
                </a:cubicBezTo>
                <a:cubicBezTo>
                  <a:pt x="41266" y="30165"/>
                  <a:pt x="45797" y="28569"/>
                  <a:pt x="48319" y="24931"/>
                </a:cubicBezTo>
                <a:cubicBezTo>
                  <a:pt x="48957" y="23974"/>
                  <a:pt x="49468" y="22952"/>
                  <a:pt x="49819" y="21899"/>
                </a:cubicBezTo>
                <a:cubicBezTo>
                  <a:pt x="50776" y="19123"/>
                  <a:pt x="50936" y="16059"/>
                  <a:pt x="49946" y="13314"/>
                </a:cubicBezTo>
                <a:cubicBezTo>
                  <a:pt x="48925" y="10570"/>
                  <a:pt x="46659" y="8240"/>
                  <a:pt x="43851" y="7474"/>
                </a:cubicBezTo>
                <a:cubicBezTo>
                  <a:pt x="43022" y="7242"/>
                  <a:pt x="42178" y="7144"/>
                  <a:pt x="41329" y="7144"/>
                </a:cubicBezTo>
                <a:cubicBezTo>
                  <a:pt x="39727" y="7144"/>
                  <a:pt x="38107" y="7494"/>
                  <a:pt x="36542" y="7953"/>
                </a:cubicBezTo>
                <a:cubicBezTo>
                  <a:pt x="34181" y="8655"/>
                  <a:pt x="31883" y="9644"/>
                  <a:pt x="29425" y="10091"/>
                </a:cubicBezTo>
                <a:cubicBezTo>
                  <a:pt x="28852" y="10215"/>
                  <a:pt x="28269" y="10277"/>
                  <a:pt x="27686" y="10277"/>
                </a:cubicBezTo>
                <a:cubicBezTo>
                  <a:pt x="26776" y="10277"/>
                  <a:pt x="25865" y="10127"/>
                  <a:pt x="24989" y="9836"/>
                </a:cubicBezTo>
                <a:lnTo>
                  <a:pt x="24989" y="9836"/>
                </a:lnTo>
                <a:lnTo>
                  <a:pt x="25085" y="9931"/>
                </a:lnTo>
                <a:cubicBezTo>
                  <a:pt x="22021" y="7506"/>
                  <a:pt x="19340" y="4538"/>
                  <a:pt x="16053" y="2431"/>
                </a:cubicBezTo>
                <a:cubicBezTo>
                  <a:pt x="13824" y="1003"/>
                  <a:pt x="11155" y="0"/>
                  <a:pt x="85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4" name="Google Shape;1094;p60"/>
          <p:cNvGrpSpPr/>
          <p:nvPr/>
        </p:nvGrpSpPr>
        <p:grpSpPr>
          <a:xfrm>
            <a:off x="8421754" y="176862"/>
            <a:ext cx="375591" cy="374678"/>
            <a:chOff x="-42796875" y="2680675"/>
            <a:chExt cx="319000" cy="318225"/>
          </a:xfrm>
        </p:grpSpPr>
        <p:sp>
          <p:nvSpPr>
            <p:cNvPr id="1095" name="Google Shape;1095;p60"/>
            <p:cNvSpPr/>
            <p:nvPr/>
          </p:nvSpPr>
          <p:spPr>
            <a:xfrm>
              <a:off x="-42671650" y="2853950"/>
              <a:ext cx="70125" cy="21275"/>
            </a:xfrm>
            <a:custGeom>
              <a:avLst/>
              <a:gdLst/>
              <a:ahLst/>
              <a:cxnLst/>
              <a:rect l="l" t="t" r="r" b="b"/>
              <a:pathLst>
                <a:path w="2805" h="851" extrusionOk="0">
                  <a:moveTo>
                    <a:pt x="442" y="0"/>
                  </a:moveTo>
                  <a:cubicBezTo>
                    <a:pt x="190" y="0"/>
                    <a:pt x="1" y="221"/>
                    <a:pt x="1" y="410"/>
                  </a:cubicBezTo>
                  <a:cubicBezTo>
                    <a:pt x="1" y="630"/>
                    <a:pt x="190" y="851"/>
                    <a:pt x="442" y="851"/>
                  </a:cubicBezTo>
                  <a:lnTo>
                    <a:pt x="2364" y="851"/>
                  </a:lnTo>
                  <a:cubicBezTo>
                    <a:pt x="2616" y="851"/>
                    <a:pt x="2773" y="630"/>
                    <a:pt x="2773" y="410"/>
                  </a:cubicBezTo>
                  <a:cubicBezTo>
                    <a:pt x="2805" y="221"/>
                    <a:pt x="2584" y="0"/>
                    <a:pt x="23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60"/>
            <p:cNvSpPr/>
            <p:nvPr/>
          </p:nvSpPr>
          <p:spPr>
            <a:xfrm>
              <a:off x="-42671650" y="2895675"/>
              <a:ext cx="70125" cy="20525"/>
            </a:xfrm>
            <a:custGeom>
              <a:avLst/>
              <a:gdLst/>
              <a:ahLst/>
              <a:cxnLst/>
              <a:rect l="l" t="t" r="r" b="b"/>
              <a:pathLst>
                <a:path w="2805" h="821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3"/>
                    <a:pt x="190" y="820"/>
                    <a:pt x="442" y="820"/>
                  </a:cubicBezTo>
                  <a:lnTo>
                    <a:pt x="2364" y="820"/>
                  </a:lnTo>
                  <a:cubicBezTo>
                    <a:pt x="2616" y="820"/>
                    <a:pt x="2773" y="631"/>
                    <a:pt x="2773" y="442"/>
                  </a:cubicBezTo>
                  <a:cubicBezTo>
                    <a:pt x="2805" y="190"/>
                    <a:pt x="2584" y="1"/>
                    <a:pt x="2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0"/>
            <p:cNvSpPr/>
            <p:nvPr/>
          </p:nvSpPr>
          <p:spPr>
            <a:xfrm>
              <a:off x="-42796875" y="2680675"/>
              <a:ext cx="319000" cy="318225"/>
            </a:xfrm>
            <a:custGeom>
              <a:avLst/>
              <a:gdLst/>
              <a:ahLst/>
              <a:cxnLst/>
              <a:rect l="l" t="t" r="r" b="b"/>
              <a:pathLst>
                <a:path w="12760" h="12729" extrusionOk="0">
                  <a:moveTo>
                    <a:pt x="9011" y="882"/>
                  </a:moveTo>
                  <a:cubicBezTo>
                    <a:pt x="9168" y="882"/>
                    <a:pt x="9357" y="914"/>
                    <a:pt x="9483" y="945"/>
                  </a:cubicBezTo>
                  <a:cubicBezTo>
                    <a:pt x="9799" y="1071"/>
                    <a:pt x="10051" y="1355"/>
                    <a:pt x="10177" y="1701"/>
                  </a:cubicBezTo>
                  <a:lnTo>
                    <a:pt x="2615" y="1701"/>
                  </a:lnTo>
                  <a:cubicBezTo>
                    <a:pt x="2804" y="1229"/>
                    <a:pt x="3245" y="882"/>
                    <a:pt x="3781" y="882"/>
                  </a:cubicBezTo>
                  <a:close/>
                  <a:moveTo>
                    <a:pt x="1733" y="3623"/>
                  </a:moveTo>
                  <a:lnTo>
                    <a:pt x="1733" y="5293"/>
                  </a:lnTo>
                  <a:lnTo>
                    <a:pt x="914" y="5293"/>
                  </a:lnTo>
                  <a:lnTo>
                    <a:pt x="914" y="3623"/>
                  </a:lnTo>
                  <a:close/>
                  <a:moveTo>
                    <a:pt x="11941" y="3623"/>
                  </a:moveTo>
                  <a:lnTo>
                    <a:pt x="11941" y="5293"/>
                  </a:lnTo>
                  <a:lnTo>
                    <a:pt x="11122" y="5293"/>
                  </a:lnTo>
                  <a:lnTo>
                    <a:pt x="11122" y="3623"/>
                  </a:lnTo>
                  <a:close/>
                  <a:moveTo>
                    <a:pt x="10240" y="2521"/>
                  </a:moveTo>
                  <a:lnTo>
                    <a:pt x="10240" y="5316"/>
                  </a:lnTo>
                  <a:lnTo>
                    <a:pt x="10240" y="5316"/>
                  </a:lnTo>
                  <a:cubicBezTo>
                    <a:pt x="10144" y="5293"/>
                    <a:pt x="10003" y="5293"/>
                    <a:pt x="9862" y="5293"/>
                  </a:cubicBezTo>
                  <a:lnTo>
                    <a:pt x="6932" y="5293"/>
                  </a:lnTo>
                  <a:lnTo>
                    <a:pt x="6932" y="2521"/>
                  </a:lnTo>
                  <a:close/>
                  <a:moveTo>
                    <a:pt x="6144" y="2521"/>
                  </a:moveTo>
                  <a:lnTo>
                    <a:pt x="6144" y="5293"/>
                  </a:lnTo>
                  <a:lnTo>
                    <a:pt x="2962" y="5293"/>
                  </a:lnTo>
                  <a:cubicBezTo>
                    <a:pt x="2804" y="5293"/>
                    <a:pt x="2678" y="5293"/>
                    <a:pt x="2552" y="5324"/>
                  </a:cubicBezTo>
                  <a:lnTo>
                    <a:pt x="2552" y="2521"/>
                  </a:lnTo>
                  <a:close/>
                  <a:moveTo>
                    <a:pt x="9893" y="6207"/>
                  </a:moveTo>
                  <a:cubicBezTo>
                    <a:pt x="10555" y="6207"/>
                    <a:pt x="11122" y="6742"/>
                    <a:pt x="11122" y="7404"/>
                  </a:cubicBezTo>
                  <a:lnTo>
                    <a:pt x="11122" y="9861"/>
                  </a:lnTo>
                  <a:cubicBezTo>
                    <a:pt x="11122" y="10019"/>
                    <a:pt x="11027" y="10145"/>
                    <a:pt x="10933" y="10208"/>
                  </a:cubicBezTo>
                  <a:cubicBezTo>
                    <a:pt x="10838" y="10239"/>
                    <a:pt x="10775" y="10302"/>
                    <a:pt x="10681" y="10302"/>
                  </a:cubicBezTo>
                  <a:lnTo>
                    <a:pt x="2143" y="10302"/>
                  </a:lnTo>
                  <a:cubicBezTo>
                    <a:pt x="1922" y="10302"/>
                    <a:pt x="1796" y="10176"/>
                    <a:pt x="1733" y="10019"/>
                  </a:cubicBezTo>
                  <a:cubicBezTo>
                    <a:pt x="1702" y="9924"/>
                    <a:pt x="1733" y="10050"/>
                    <a:pt x="1733" y="8254"/>
                  </a:cubicBezTo>
                  <a:lnTo>
                    <a:pt x="1733" y="7404"/>
                  </a:lnTo>
                  <a:cubicBezTo>
                    <a:pt x="1733" y="6994"/>
                    <a:pt x="1922" y="6616"/>
                    <a:pt x="2300" y="6396"/>
                  </a:cubicBezTo>
                  <a:cubicBezTo>
                    <a:pt x="2489" y="6270"/>
                    <a:pt x="2710" y="6207"/>
                    <a:pt x="2993" y="6207"/>
                  </a:cubicBezTo>
                  <a:close/>
                  <a:moveTo>
                    <a:pt x="3403" y="11090"/>
                  </a:moveTo>
                  <a:lnTo>
                    <a:pt x="3403" y="11909"/>
                  </a:lnTo>
                  <a:lnTo>
                    <a:pt x="2552" y="11909"/>
                  </a:lnTo>
                  <a:lnTo>
                    <a:pt x="2552" y="11090"/>
                  </a:lnTo>
                  <a:close/>
                  <a:moveTo>
                    <a:pt x="10271" y="11090"/>
                  </a:moveTo>
                  <a:lnTo>
                    <a:pt x="10271" y="11909"/>
                  </a:lnTo>
                  <a:lnTo>
                    <a:pt x="9452" y="11909"/>
                  </a:lnTo>
                  <a:lnTo>
                    <a:pt x="9452" y="11090"/>
                  </a:lnTo>
                  <a:close/>
                  <a:moveTo>
                    <a:pt x="3750" y="0"/>
                  </a:moveTo>
                  <a:cubicBezTo>
                    <a:pt x="2615" y="0"/>
                    <a:pt x="1670" y="945"/>
                    <a:pt x="1670" y="2079"/>
                  </a:cubicBezTo>
                  <a:lnTo>
                    <a:pt x="1670" y="2804"/>
                  </a:lnTo>
                  <a:lnTo>
                    <a:pt x="442" y="2804"/>
                  </a:lnTo>
                  <a:cubicBezTo>
                    <a:pt x="190" y="2804"/>
                    <a:pt x="0" y="2993"/>
                    <a:pt x="0" y="3214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lnTo>
                    <a:pt x="1261" y="6112"/>
                  </a:lnTo>
                  <a:cubicBezTo>
                    <a:pt x="977" y="6459"/>
                    <a:pt x="820" y="6900"/>
                    <a:pt x="820" y="7341"/>
                  </a:cubicBezTo>
                  <a:lnTo>
                    <a:pt x="820" y="9830"/>
                  </a:lnTo>
                  <a:cubicBezTo>
                    <a:pt x="820" y="10365"/>
                    <a:pt x="1198" y="10806"/>
                    <a:pt x="1670" y="10995"/>
                  </a:cubicBezTo>
                  <a:lnTo>
                    <a:pt x="1670" y="12287"/>
                  </a:lnTo>
                  <a:cubicBezTo>
                    <a:pt x="1670" y="12539"/>
                    <a:pt x="1859" y="12728"/>
                    <a:pt x="2048" y="12728"/>
                  </a:cubicBezTo>
                  <a:lnTo>
                    <a:pt x="3718" y="12728"/>
                  </a:lnTo>
                  <a:cubicBezTo>
                    <a:pt x="3939" y="12728"/>
                    <a:pt x="4096" y="12539"/>
                    <a:pt x="4096" y="12287"/>
                  </a:cubicBezTo>
                  <a:lnTo>
                    <a:pt x="4096" y="11090"/>
                  </a:lnTo>
                  <a:lnTo>
                    <a:pt x="8507" y="11090"/>
                  </a:lnTo>
                  <a:lnTo>
                    <a:pt x="8507" y="12287"/>
                  </a:lnTo>
                  <a:cubicBezTo>
                    <a:pt x="8507" y="12539"/>
                    <a:pt x="8696" y="12728"/>
                    <a:pt x="8916" y="12728"/>
                  </a:cubicBezTo>
                  <a:lnTo>
                    <a:pt x="10555" y="12728"/>
                  </a:lnTo>
                  <a:cubicBezTo>
                    <a:pt x="10807" y="12728"/>
                    <a:pt x="10964" y="12539"/>
                    <a:pt x="10964" y="12287"/>
                  </a:cubicBezTo>
                  <a:lnTo>
                    <a:pt x="10964" y="10995"/>
                  </a:lnTo>
                  <a:cubicBezTo>
                    <a:pt x="11468" y="10838"/>
                    <a:pt x="11783" y="10365"/>
                    <a:pt x="11783" y="9830"/>
                  </a:cubicBezTo>
                  <a:lnTo>
                    <a:pt x="11783" y="7341"/>
                  </a:lnTo>
                  <a:cubicBezTo>
                    <a:pt x="11783" y="6868"/>
                    <a:pt x="11626" y="6427"/>
                    <a:pt x="11374" y="6112"/>
                  </a:cubicBezTo>
                  <a:lnTo>
                    <a:pt x="12224" y="6112"/>
                  </a:lnTo>
                  <a:cubicBezTo>
                    <a:pt x="12445" y="6112"/>
                    <a:pt x="12602" y="5923"/>
                    <a:pt x="12602" y="5671"/>
                  </a:cubicBezTo>
                  <a:lnTo>
                    <a:pt x="12602" y="3214"/>
                  </a:lnTo>
                  <a:cubicBezTo>
                    <a:pt x="12760" y="2993"/>
                    <a:pt x="12571" y="2804"/>
                    <a:pt x="12319" y="2804"/>
                  </a:cubicBezTo>
                  <a:lnTo>
                    <a:pt x="11059" y="2804"/>
                  </a:lnTo>
                  <a:lnTo>
                    <a:pt x="11059" y="2079"/>
                  </a:lnTo>
                  <a:cubicBezTo>
                    <a:pt x="11059" y="945"/>
                    <a:pt x="10145" y="0"/>
                    <a:pt x="8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0"/>
            <p:cNvSpPr/>
            <p:nvPr/>
          </p:nvSpPr>
          <p:spPr>
            <a:xfrm>
              <a:off x="-42753550" y="2854500"/>
              <a:ext cx="63825" cy="61700"/>
            </a:xfrm>
            <a:custGeom>
              <a:avLst/>
              <a:gdLst/>
              <a:ahLst/>
              <a:cxnLst/>
              <a:rect l="l" t="t" r="r" b="b"/>
              <a:pathLst>
                <a:path w="2553" h="2468" extrusionOk="0">
                  <a:moveTo>
                    <a:pt x="1263" y="829"/>
                  </a:moveTo>
                  <a:cubicBezTo>
                    <a:pt x="1435" y="829"/>
                    <a:pt x="1565" y="949"/>
                    <a:pt x="1639" y="1144"/>
                  </a:cubicBezTo>
                  <a:cubicBezTo>
                    <a:pt x="1718" y="1410"/>
                    <a:pt x="1483" y="1676"/>
                    <a:pt x="1218" y="1676"/>
                  </a:cubicBezTo>
                  <a:cubicBezTo>
                    <a:pt x="1170" y="1676"/>
                    <a:pt x="1120" y="1668"/>
                    <a:pt x="1071" y="1648"/>
                  </a:cubicBezTo>
                  <a:cubicBezTo>
                    <a:pt x="945" y="1616"/>
                    <a:pt x="882" y="1490"/>
                    <a:pt x="851" y="1364"/>
                  </a:cubicBezTo>
                  <a:cubicBezTo>
                    <a:pt x="756" y="1144"/>
                    <a:pt x="914" y="892"/>
                    <a:pt x="1103" y="860"/>
                  </a:cubicBezTo>
                  <a:cubicBezTo>
                    <a:pt x="1160" y="839"/>
                    <a:pt x="1213" y="829"/>
                    <a:pt x="1263" y="829"/>
                  </a:cubicBezTo>
                  <a:close/>
                  <a:moveTo>
                    <a:pt x="1234" y="0"/>
                  </a:moveTo>
                  <a:cubicBezTo>
                    <a:pt x="841" y="0"/>
                    <a:pt x="443" y="194"/>
                    <a:pt x="189" y="545"/>
                  </a:cubicBezTo>
                  <a:cubicBezTo>
                    <a:pt x="95" y="734"/>
                    <a:pt x="0" y="986"/>
                    <a:pt x="0" y="1238"/>
                  </a:cubicBezTo>
                  <a:cubicBezTo>
                    <a:pt x="0" y="1932"/>
                    <a:pt x="567" y="2467"/>
                    <a:pt x="1229" y="2467"/>
                  </a:cubicBezTo>
                  <a:cubicBezTo>
                    <a:pt x="1765" y="2467"/>
                    <a:pt x="2237" y="2121"/>
                    <a:pt x="2395" y="1616"/>
                  </a:cubicBezTo>
                  <a:cubicBezTo>
                    <a:pt x="2552" y="1081"/>
                    <a:pt x="2363" y="514"/>
                    <a:pt x="1922" y="230"/>
                  </a:cubicBezTo>
                  <a:cubicBezTo>
                    <a:pt x="1718" y="74"/>
                    <a:pt x="1477" y="0"/>
                    <a:pt x="1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0"/>
            <p:cNvSpPr/>
            <p:nvPr/>
          </p:nvSpPr>
          <p:spPr>
            <a:xfrm>
              <a:off x="-42581850" y="2853950"/>
              <a:ext cx="63025" cy="61475"/>
            </a:xfrm>
            <a:custGeom>
              <a:avLst/>
              <a:gdLst/>
              <a:ahLst/>
              <a:cxnLst/>
              <a:rect l="l" t="t" r="r" b="b"/>
              <a:pathLst>
                <a:path w="2521" h="2459" extrusionOk="0">
                  <a:moveTo>
                    <a:pt x="1269" y="860"/>
                  </a:moveTo>
                  <a:cubicBezTo>
                    <a:pt x="1493" y="860"/>
                    <a:pt x="1670" y="1049"/>
                    <a:pt x="1670" y="1260"/>
                  </a:cubicBezTo>
                  <a:cubicBezTo>
                    <a:pt x="1670" y="1481"/>
                    <a:pt x="1576" y="1638"/>
                    <a:pt x="1355" y="1670"/>
                  </a:cubicBezTo>
                  <a:cubicBezTo>
                    <a:pt x="1311" y="1683"/>
                    <a:pt x="1268" y="1689"/>
                    <a:pt x="1227" y="1689"/>
                  </a:cubicBezTo>
                  <a:cubicBezTo>
                    <a:pt x="1063" y="1689"/>
                    <a:pt x="927" y="1588"/>
                    <a:pt x="851" y="1386"/>
                  </a:cubicBezTo>
                  <a:cubicBezTo>
                    <a:pt x="788" y="1166"/>
                    <a:pt x="882" y="945"/>
                    <a:pt x="1135" y="882"/>
                  </a:cubicBezTo>
                  <a:cubicBezTo>
                    <a:pt x="1180" y="867"/>
                    <a:pt x="1225" y="860"/>
                    <a:pt x="1269" y="860"/>
                  </a:cubicBezTo>
                  <a:close/>
                  <a:moveTo>
                    <a:pt x="1261" y="0"/>
                  </a:moveTo>
                  <a:cubicBezTo>
                    <a:pt x="567" y="0"/>
                    <a:pt x="0" y="567"/>
                    <a:pt x="32" y="1229"/>
                  </a:cubicBezTo>
                  <a:cubicBezTo>
                    <a:pt x="32" y="1874"/>
                    <a:pt x="541" y="2459"/>
                    <a:pt x="1208" y="2459"/>
                  </a:cubicBezTo>
                  <a:cubicBezTo>
                    <a:pt x="1226" y="2459"/>
                    <a:pt x="1243" y="2458"/>
                    <a:pt x="1261" y="2458"/>
                  </a:cubicBezTo>
                  <a:cubicBezTo>
                    <a:pt x="1922" y="2458"/>
                    <a:pt x="2521" y="1891"/>
                    <a:pt x="2458" y="1229"/>
                  </a:cubicBezTo>
                  <a:cubicBezTo>
                    <a:pt x="2521" y="567"/>
                    <a:pt x="1954" y="0"/>
                    <a:pt x="1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079;p60">
            <a:extLst>
              <a:ext uri="{FF2B5EF4-FFF2-40B4-BE49-F238E27FC236}">
                <a16:creationId xmlns:a16="http://schemas.microsoft.com/office/drawing/2014/main" id="{C751A345-98C9-214B-9B1F-2B589BD184CC}"/>
              </a:ext>
            </a:extLst>
          </p:cNvPr>
          <p:cNvGrpSpPr/>
          <p:nvPr/>
        </p:nvGrpSpPr>
        <p:grpSpPr>
          <a:xfrm>
            <a:off x="5358798" y="2326926"/>
            <a:ext cx="368987" cy="366992"/>
            <a:chOff x="-64401400" y="1914475"/>
            <a:chExt cx="319000" cy="317275"/>
          </a:xfrm>
        </p:grpSpPr>
        <p:sp>
          <p:nvSpPr>
            <p:cNvPr id="59" name="Google Shape;1080;p60">
              <a:extLst>
                <a:ext uri="{FF2B5EF4-FFF2-40B4-BE49-F238E27FC236}">
                  <a16:creationId xmlns:a16="http://schemas.microsoft.com/office/drawing/2014/main" id="{1F42C128-C613-D941-81DD-DD045BBBC1AE}"/>
                </a:ext>
              </a:extLst>
            </p:cNvPr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81;p60">
              <a:extLst>
                <a:ext uri="{FF2B5EF4-FFF2-40B4-BE49-F238E27FC236}">
                  <a16:creationId xmlns:a16="http://schemas.microsoft.com/office/drawing/2014/main" id="{E67B264C-392E-C94A-BD4F-5E57E28B6633}"/>
                </a:ext>
              </a:extLst>
            </p:cNvPr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82;p60">
              <a:extLst>
                <a:ext uri="{FF2B5EF4-FFF2-40B4-BE49-F238E27FC236}">
                  <a16:creationId xmlns:a16="http://schemas.microsoft.com/office/drawing/2014/main" id="{94D0127B-754B-9B47-B83A-39B333FF1B03}"/>
                </a:ext>
              </a:extLst>
            </p:cNvPr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1094;p60">
            <a:extLst>
              <a:ext uri="{FF2B5EF4-FFF2-40B4-BE49-F238E27FC236}">
                <a16:creationId xmlns:a16="http://schemas.microsoft.com/office/drawing/2014/main" id="{5ADD8267-7F47-B043-B209-9C9E97C0FF45}"/>
              </a:ext>
            </a:extLst>
          </p:cNvPr>
          <p:cNvGrpSpPr/>
          <p:nvPr/>
        </p:nvGrpSpPr>
        <p:grpSpPr>
          <a:xfrm>
            <a:off x="7123217" y="2528696"/>
            <a:ext cx="375591" cy="374678"/>
            <a:chOff x="-42796875" y="2680675"/>
            <a:chExt cx="319000" cy="318225"/>
          </a:xfrm>
        </p:grpSpPr>
        <p:sp>
          <p:nvSpPr>
            <p:cNvPr id="64" name="Google Shape;1095;p60">
              <a:extLst>
                <a:ext uri="{FF2B5EF4-FFF2-40B4-BE49-F238E27FC236}">
                  <a16:creationId xmlns:a16="http://schemas.microsoft.com/office/drawing/2014/main" id="{E09228B3-BB6D-1E4C-B017-E58B7312C97A}"/>
                </a:ext>
              </a:extLst>
            </p:cNvPr>
            <p:cNvSpPr/>
            <p:nvPr/>
          </p:nvSpPr>
          <p:spPr>
            <a:xfrm>
              <a:off x="-42671650" y="2853950"/>
              <a:ext cx="70125" cy="21275"/>
            </a:xfrm>
            <a:custGeom>
              <a:avLst/>
              <a:gdLst/>
              <a:ahLst/>
              <a:cxnLst/>
              <a:rect l="l" t="t" r="r" b="b"/>
              <a:pathLst>
                <a:path w="2805" h="851" extrusionOk="0">
                  <a:moveTo>
                    <a:pt x="442" y="0"/>
                  </a:moveTo>
                  <a:cubicBezTo>
                    <a:pt x="190" y="0"/>
                    <a:pt x="1" y="221"/>
                    <a:pt x="1" y="410"/>
                  </a:cubicBezTo>
                  <a:cubicBezTo>
                    <a:pt x="1" y="630"/>
                    <a:pt x="190" y="851"/>
                    <a:pt x="442" y="851"/>
                  </a:cubicBezTo>
                  <a:lnTo>
                    <a:pt x="2364" y="851"/>
                  </a:lnTo>
                  <a:cubicBezTo>
                    <a:pt x="2616" y="851"/>
                    <a:pt x="2773" y="630"/>
                    <a:pt x="2773" y="410"/>
                  </a:cubicBezTo>
                  <a:cubicBezTo>
                    <a:pt x="2805" y="221"/>
                    <a:pt x="2584" y="0"/>
                    <a:pt x="23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96;p60">
              <a:extLst>
                <a:ext uri="{FF2B5EF4-FFF2-40B4-BE49-F238E27FC236}">
                  <a16:creationId xmlns:a16="http://schemas.microsoft.com/office/drawing/2014/main" id="{2A4A17C7-BE36-174C-9A5D-DBD13CABA979}"/>
                </a:ext>
              </a:extLst>
            </p:cNvPr>
            <p:cNvSpPr/>
            <p:nvPr/>
          </p:nvSpPr>
          <p:spPr>
            <a:xfrm>
              <a:off x="-42671650" y="2895675"/>
              <a:ext cx="70125" cy="20525"/>
            </a:xfrm>
            <a:custGeom>
              <a:avLst/>
              <a:gdLst/>
              <a:ahLst/>
              <a:cxnLst/>
              <a:rect l="l" t="t" r="r" b="b"/>
              <a:pathLst>
                <a:path w="2805" h="821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3"/>
                    <a:pt x="190" y="820"/>
                    <a:pt x="442" y="820"/>
                  </a:cubicBezTo>
                  <a:lnTo>
                    <a:pt x="2364" y="820"/>
                  </a:lnTo>
                  <a:cubicBezTo>
                    <a:pt x="2616" y="820"/>
                    <a:pt x="2773" y="631"/>
                    <a:pt x="2773" y="442"/>
                  </a:cubicBezTo>
                  <a:cubicBezTo>
                    <a:pt x="2805" y="190"/>
                    <a:pt x="2584" y="1"/>
                    <a:pt x="2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97;p60">
              <a:extLst>
                <a:ext uri="{FF2B5EF4-FFF2-40B4-BE49-F238E27FC236}">
                  <a16:creationId xmlns:a16="http://schemas.microsoft.com/office/drawing/2014/main" id="{E05E927F-4ED6-8E44-9341-AD2DB6A2C70A}"/>
                </a:ext>
              </a:extLst>
            </p:cNvPr>
            <p:cNvSpPr/>
            <p:nvPr/>
          </p:nvSpPr>
          <p:spPr>
            <a:xfrm>
              <a:off x="-42796875" y="2680675"/>
              <a:ext cx="319000" cy="318225"/>
            </a:xfrm>
            <a:custGeom>
              <a:avLst/>
              <a:gdLst/>
              <a:ahLst/>
              <a:cxnLst/>
              <a:rect l="l" t="t" r="r" b="b"/>
              <a:pathLst>
                <a:path w="12760" h="12729" extrusionOk="0">
                  <a:moveTo>
                    <a:pt x="9011" y="882"/>
                  </a:moveTo>
                  <a:cubicBezTo>
                    <a:pt x="9168" y="882"/>
                    <a:pt x="9357" y="914"/>
                    <a:pt x="9483" y="945"/>
                  </a:cubicBezTo>
                  <a:cubicBezTo>
                    <a:pt x="9799" y="1071"/>
                    <a:pt x="10051" y="1355"/>
                    <a:pt x="10177" y="1701"/>
                  </a:cubicBezTo>
                  <a:lnTo>
                    <a:pt x="2615" y="1701"/>
                  </a:lnTo>
                  <a:cubicBezTo>
                    <a:pt x="2804" y="1229"/>
                    <a:pt x="3245" y="882"/>
                    <a:pt x="3781" y="882"/>
                  </a:cubicBezTo>
                  <a:close/>
                  <a:moveTo>
                    <a:pt x="1733" y="3623"/>
                  </a:moveTo>
                  <a:lnTo>
                    <a:pt x="1733" y="5293"/>
                  </a:lnTo>
                  <a:lnTo>
                    <a:pt x="914" y="5293"/>
                  </a:lnTo>
                  <a:lnTo>
                    <a:pt x="914" y="3623"/>
                  </a:lnTo>
                  <a:close/>
                  <a:moveTo>
                    <a:pt x="11941" y="3623"/>
                  </a:moveTo>
                  <a:lnTo>
                    <a:pt x="11941" y="5293"/>
                  </a:lnTo>
                  <a:lnTo>
                    <a:pt x="11122" y="5293"/>
                  </a:lnTo>
                  <a:lnTo>
                    <a:pt x="11122" y="3623"/>
                  </a:lnTo>
                  <a:close/>
                  <a:moveTo>
                    <a:pt x="10240" y="2521"/>
                  </a:moveTo>
                  <a:lnTo>
                    <a:pt x="10240" y="5316"/>
                  </a:lnTo>
                  <a:lnTo>
                    <a:pt x="10240" y="5316"/>
                  </a:lnTo>
                  <a:cubicBezTo>
                    <a:pt x="10144" y="5293"/>
                    <a:pt x="10003" y="5293"/>
                    <a:pt x="9862" y="5293"/>
                  </a:cubicBezTo>
                  <a:lnTo>
                    <a:pt x="6932" y="5293"/>
                  </a:lnTo>
                  <a:lnTo>
                    <a:pt x="6932" y="2521"/>
                  </a:lnTo>
                  <a:close/>
                  <a:moveTo>
                    <a:pt x="6144" y="2521"/>
                  </a:moveTo>
                  <a:lnTo>
                    <a:pt x="6144" y="5293"/>
                  </a:lnTo>
                  <a:lnTo>
                    <a:pt x="2962" y="5293"/>
                  </a:lnTo>
                  <a:cubicBezTo>
                    <a:pt x="2804" y="5293"/>
                    <a:pt x="2678" y="5293"/>
                    <a:pt x="2552" y="5324"/>
                  </a:cubicBezTo>
                  <a:lnTo>
                    <a:pt x="2552" y="2521"/>
                  </a:lnTo>
                  <a:close/>
                  <a:moveTo>
                    <a:pt x="9893" y="6207"/>
                  </a:moveTo>
                  <a:cubicBezTo>
                    <a:pt x="10555" y="6207"/>
                    <a:pt x="11122" y="6742"/>
                    <a:pt x="11122" y="7404"/>
                  </a:cubicBezTo>
                  <a:lnTo>
                    <a:pt x="11122" y="9861"/>
                  </a:lnTo>
                  <a:cubicBezTo>
                    <a:pt x="11122" y="10019"/>
                    <a:pt x="11027" y="10145"/>
                    <a:pt x="10933" y="10208"/>
                  </a:cubicBezTo>
                  <a:cubicBezTo>
                    <a:pt x="10838" y="10239"/>
                    <a:pt x="10775" y="10302"/>
                    <a:pt x="10681" y="10302"/>
                  </a:cubicBezTo>
                  <a:lnTo>
                    <a:pt x="2143" y="10302"/>
                  </a:lnTo>
                  <a:cubicBezTo>
                    <a:pt x="1922" y="10302"/>
                    <a:pt x="1796" y="10176"/>
                    <a:pt x="1733" y="10019"/>
                  </a:cubicBezTo>
                  <a:cubicBezTo>
                    <a:pt x="1702" y="9924"/>
                    <a:pt x="1733" y="10050"/>
                    <a:pt x="1733" y="8254"/>
                  </a:cubicBezTo>
                  <a:lnTo>
                    <a:pt x="1733" y="7404"/>
                  </a:lnTo>
                  <a:cubicBezTo>
                    <a:pt x="1733" y="6994"/>
                    <a:pt x="1922" y="6616"/>
                    <a:pt x="2300" y="6396"/>
                  </a:cubicBezTo>
                  <a:cubicBezTo>
                    <a:pt x="2489" y="6270"/>
                    <a:pt x="2710" y="6207"/>
                    <a:pt x="2993" y="6207"/>
                  </a:cubicBezTo>
                  <a:close/>
                  <a:moveTo>
                    <a:pt x="3403" y="11090"/>
                  </a:moveTo>
                  <a:lnTo>
                    <a:pt x="3403" y="11909"/>
                  </a:lnTo>
                  <a:lnTo>
                    <a:pt x="2552" y="11909"/>
                  </a:lnTo>
                  <a:lnTo>
                    <a:pt x="2552" y="11090"/>
                  </a:lnTo>
                  <a:close/>
                  <a:moveTo>
                    <a:pt x="10271" y="11090"/>
                  </a:moveTo>
                  <a:lnTo>
                    <a:pt x="10271" y="11909"/>
                  </a:lnTo>
                  <a:lnTo>
                    <a:pt x="9452" y="11909"/>
                  </a:lnTo>
                  <a:lnTo>
                    <a:pt x="9452" y="11090"/>
                  </a:lnTo>
                  <a:close/>
                  <a:moveTo>
                    <a:pt x="3750" y="0"/>
                  </a:moveTo>
                  <a:cubicBezTo>
                    <a:pt x="2615" y="0"/>
                    <a:pt x="1670" y="945"/>
                    <a:pt x="1670" y="2079"/>
                  </a:cubicBezTo>
                  <a:lnTo>
                    <a:pt x="1670" y="2804"/>
                  </a:lnTo>
                  <a:lnTo>
                    <a:pt x="442" y="2804"/>
                  </a:lnTo>
                  <a:cubicBezTo>
                    <a:pt x="190" y="2804"/>
                    <a:pt x="0" y="2993"/>
                    <a:pt x="0" y="3214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lnTo>
                    <a:pt x="1261" y="6112"/>
                  </a:lnTo>
                  <a:cubicBezTo>
                    <a:pt x="977" y="6459"/>
                    <a:pt x="820" y="6900"/>
                    <a:pt x="820" y="7341"/>
                  </a:cubicBezTo>
                  <a:lnTo>
                    <a:pt x="820" y="9830"/>
                  </a:lnTo>
                  <a:cubicBezTo>
                    <a:pt x="820" y="10365"/>
                    <a:pt x="1198" y="10806"/>
                    <a:pt x="1670" y="10995"/>
                  </a:cubicBezTo>
                  <a:lnTo>
                    <a:pt x="1670" y="12287"/>
                  </a:lnTo>
                  <a:cubicBezTo>
                    <a:pt x="1670" y="12539"/>
                    <a:pt x="1859" y="12728"/>
                    <a:pt x="2048" y="12728"/>
                  </a:cubicBezTo>
                  <a:lnTo>
                    <a:pt x="3718" y="12728"/>
                  </a:lnTo>
                  <a:cubicBezTo>
                    <a:pt x="3939" y="12728"/>
                    <a:pt x="4096" y="12539"/>
                    <a:pt x="4096" y="12287"/>
                  </a:cubicBezTo>
                  <a:lnTo>
                    <a:pt x="4096" y="11090"/>
                  </a:lnTo>
                  <a:lnTo>
                    <a:pt x="8507" y="11090"/>
                  </a:lnTo>
                  <a:lnTo>
                    <a:pt x="8507" y="12287"/>
                  </a:lnTo>
                  <a:cubicBezTo>
                    <a:pt x="8507" y="12539"/>
                    <a:pt x="8696" y="12728"/>
                    <a:pt x="8916" y="12728"/>
                  </a:cubicBezTo>
                  <a:lnTo>
                    <a:pt x="10555" y="12728"/>
                  </a:lnTo>
                  <a:cubicBezTo>
                    <a:pt x="10807" y="12728"/>
                    <a:pt x="10964" y="12539"/>
                    <a:pt x="10964" y="12287"/>
                  </a:cubicBezTo>
                  <a:lnTo>
                    <a:pt x="10964" y="10995"/>
                  </a:lnTo>
                  <a:cubicBezTo>
                    <a:pt x="11468" y="10838"/>
                    <a:pt x="11783" y="10365"/>
                    <a:pt x="11783" y="9830"/>
                  </a:cubicBezTo>
                  <a:lnTo>
                    <a:pt x="11783" y="7341"/>
                  </a:lnTo>
                  <a:cubicBezTo>
                    <a:pt x="11783" y="6868"/>
                    <a:pt x="11626" y="6427"/>
                    <a:pt x="11374" y="6112"/>
                  </a:cubicBezTo>
                  <a:lnTo>
                    <a:pt x="12224" y="6112"/>
                  </a:lnTo>
                  <a:cubicBezTo>
                    <a:pt x="12445" y="6112"/>
                    <a:pt x="12602" y="5923"/>
                    <a:pt x="12602" y="5671"/>
                  </a:cubicBezTo>
                  <a:lnTo>
                    <a:pt x="12602" y="3214"/>
                  </a:lnTo>
                  <a:cubicBezTo>
                    <a:pt x="12760" y="2993"/>
                    <a:pt x="12571" y="2804"/>
                    <a:pt x="12319" y="2804"/>
                  </a:cubicBezTo>
                  <a:lnTo>
                    <a:pt x="11059" y="2804"/>
                  </a:lnTo>
                  <a:lnTo>
                    <a:pt x="11059" y="2079"/>
                  </a:lnTo>
                  <a:cubicBezTo>
                    <a:pt x="11059" y="945"/>
                    <a:pt x="10145" y="0"/>
                    <a:pt x="8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98;p60">
              <a:extLst>
                <a:ext uri="{FF2B5EF4-FFF2-40B4-BE49-F238E27FC236}">
                  <a16:creationId xmlns:a16="http://schemas.microsoft.com/office/drawing/2014/main" id="{33322B74-FBCD-0A4E-992C-C99966F96D3D}"/>
                </a:ext>
              </a:extLst>
            </p:cNvPr>
            <p:cNvSpPr/>
            <p:nvPr/>
          </p:nvSpPr>
          <p:spPr>
            <a:xfrm>
              <a:off x="-42753550" y="2854500"/>
              <a:ext cx="63825" cy="61700"/>
            </a:xfrm>
            <a:custGeom>
              <a:avLst/>
              <a:gdLst/>
              <a:ahLst/>
              <a:cxnLst/>
              <a:rect l="l" t="t" r="r" b="b"/>
              <a:pathLst>
                <a:path w="2553" h="2468" extrusionOk="0">
                  <a:moveTo>
                    <a:pt x="1263" y="829"/>
                  </a:moveTo>
                  <a:cubicBezTo>
                    <a:pt x="1435" y="829"/>
                    <a:pt x="1565" y="949"/>
                    <a:pt x="1639" y="1144"/>
                  </a:cubicBezTo>
                  <a:cubicBezTo>
                    <a:pt x="1718" y="1410"/>
                    <a:pt x="1483" y="1676"/>
                    <a:pt x="1218" y="1676"/>
                  </a:cubicBezTo>
                  <a:cubicBezTo>
                    <a:pt x="1170" y="1676"/>
                    <a:pt x="1120" y="1668"/>
                    <a:pt x="1071" y="1648"/>
                  </a:cubicBezTo>
                  <a:cubicBezTo>
                    <a:pt x="945" y="1616"/>
                    <a:pt x="882" y="1490"/>
                    <a:pt x="851" y="1364"/>
                  </a:cubicBezTo>
                  <a:cubicBezTo>
                    <a:pt x="756" y="1144"/>
                    <a:pt x="914" y="892"/>
                    <a:pt x="1103" y="860"/>
                  </a:cubicBezTo>
                  <a:cubicBezTo>
                    <a:pt x="1160" y="839"/>
                    <a:pt x="1213" y="829"/>
                    <a:pt x="1263" y="829"/>
                  </a:cubicBezTo>
                  <a:close/>
                  <a:moveTo>
                    <a:pt x="1234" y="0"/>
                  </a:moveTo>
                  <a:cubicBezTo>
                    <a:pt x="841" y="0"/>
                    <a:pt x="443" y="194"/>
                    <a:pt x="189" y="545"/>
                  </a:cubicBezTo>
                  <a:cubicBezTo>
                    <a:pt x="95" y="734"/>
                    <a:pt x="0" y="986"/>
                    <a:pt x="0" y="1238"/>
                  </a:cubicBezTo>
                  <a:cubicBezTo>
                    <a:pt x="0" y="1932"/>
                    <a:pt x="567" y="2467"/>
                    <a:pt x="1229" y="2467"/>
                  </a:cubicBezTo>
                  <a:cubicBezTo>
                    <a:pt x="1765" y="2467"/>
                    <a:pt x="2237" y="2121"/>
                    <a:pt x="2395" y="1616"/>
                  </a:cubicBezTo>
                  <a:cubicBezTo>
                    <a:pt x="2552" y="1081"/>
                    <a:pt x="2363" y="514"/>
                    <a:pt x="1922" y="230"/>
                  </a:cubicBezTo>
                  <a:cubicBezTo>
                    <a:pt x="1718" y="74"/>
                    <a:pt x="1477" y="0"/>
                    <a:pt x="1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99;p60">
              <a:extLst>
                <a:ext uri="{FF2B5EF4-FFF2-40B4-BE49-F238E27FC236}">
                  <a16:creationId xmlns:a16="http://schemas.microsoft.com/office/drawing/2014/main" id="{56FDBA7E-CC75-034C-A26D-46223872814F}"/>
                </a:ext>
              </a:extLst>
            </p:cNvPr>
            <p:cNvSpPr/>
            <p:nvPr/>
          </p:nvSpPr>
          <p:spPr>
            <a:xfrm>
              <a:off x="-42581850" y="2853950"/>
              <a:ext cx="63025" cy="61475"/>
            </a:xfrm>
            <a:custGeom>
              <a:avLst/>
              <a:gdLst/>
              <a:ahLst/>
              <a:cxnLst/>
              <a:rect l="l" t="t" r="r" b="b"/>
              <a:pathLst>
                <a:path w="2521" h="2459" extrusionOk="0">
                  <a:moveTo>
                    <a:pt x="1269" y="860"/>
                  </a:moveTo>
                  <a:cubicBezTo>
                    <a:pt x="1493" y="860"/>
                    <a:pt x="1670" y="1049"/>
                    <a:pt x="1670" y="1260"/>
                  </a:cubicBezTo>
                  <a:cubicBezTo>
                    <a:pt x="1670" y="1481"/>
                    <a:pt x="1576" y="1638"/>
                    <a:pt x="1355" y="1670"/>
                  </a:cubicBezTo>
                  <a:cubicBezTo>
                    <a:pt x="1311" y="1683"/>
                    <a:pt x="1268" y="1689"/>
                    <a:pt x="1227" y="1689"/>
                  </a:cubicBezTo>
                  <a:cubicBezTo>
                    <a:pt x="1063" y="1689"/>
                    <a:pt x="927" y="1588"/>
                    <a:pt x="851" y="1386"/>
                  </a:cubicBezTo>
                  <a:cubicBezTo>
                    <a:pt x="788" y="1166"/>
                    <a:pt x="882" y="945"/>
                    <a:pt x="1135" y="882"/>
                  </a:cubicBezTo>
                  <a:cubicBezTo>
                    <a:pt x="1180" y="867"/>
                    <a:pt x="1225" y="860"/>
                    <a:pt x="1269" y="860"/>
                  </a:cubicBezTo>
                  <a:close/>
                  <a:moveTo>
                    <a:pt x="1261" y="0"/>
                  </a:moveTo>
                  <a:cubicBezTo>
                    <a:pt x="567" y="0"/>
                    <a:pt x="0" y="567"/>
                    <a:pt x="32" y="1229"/>
                  </a:cubicBezTo>
                  <a:cubicBezTo>
                    <a:pt x="32" y="1874"/>
                    <a:pt x="541" y="2459"/>
                    <a:pt x="1208" y="2459"/>
                  </a:cubicBezTo>
                  <a:cubicBezTo>
                    <a:pt x="1226" y="2459"/>
                    <a:pt x="1243" y="2458"/>
                    <a:pt x="1261" y="2458"/>
                  </a:cubicBezTo>
                  <a:cubicBezTo>
                    <a:pt x="1922" y="2458"/>
                    <a:pt x="2521" y="1891"/>
                    <a:pt x="2458" y="1229"/>
                  </a:cubicBezTo>
                  <a:cubicBezTo>
                    <a:pt x="2521" y="567"/>
                    <a:pt x="1954" y="0"/>
                    <a:pt x="1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1088;p60">
            <a:extLst>
              <a:ext uri="{FF2B5EF4-FFF2-40B4-BE49-F238E27FC236}">
                <a16:creationId xmlns:a16="http://schemas.microsoft.com/office/drawing/2014/main" id="{1FDF8856-B1F4-1740-B699-F192100445F0}"/>
              </a:ext>
            </a:extLst>
          </p:cNvPr>
          <p:cNvGrpSpPr/>
          <p:nvPr/>
        </p:nvGrpSpPr>
        <p:grpSpPr>
          <a:xfrm>
            <a:off x="1607252" y="2300161"/>
            <a:ext cx="366269" cy="366732"/>
            <a:chOff x="-61784125" y="1931250"/>
            <a:chExt cx="316650" cy="317050"/>
          </a:xfrm>
        </p:grpSpPr>
        <p:sp>
          <p:nvSpPr>
            <p:cNvPr id="70" name="Google Shape;1089;p60">
              <a:extLst>
                <a:ext uri="{FF2B5EF4-FFF2-40B4-BE49-F238E27FC236}">
                  <a16:creationId xmlns:a16="http://schemas.microsoft.com/office/drawing/2014/main" id="{5DAC6B73-B376-9E46-857F-9975B2800FDD}"/>
                </a:ext>
              </a:extLst>
            </p:cNvPr>
            <p:cNvSpPr/>
            <p:nvPr/>
          </p:nvSpPr>
          <p:spPr>
            <a:xfrm>
              <a:off x="-61688025" y="1931250"/>
              <a:ext cx="124450" cy="134300"/>
            </a:xfrm>
            <a:custGeom>
              <a:avLst/>
              <a:gdLst/>
              <a:ahLst/>
              <a:cxnLst/>
              <a:rect l="l" t="t" r="r" b="b"/>
              <a:pathLst>
                <a:path w="4978" h="5372" extrusionOk="0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90;p60">
              <a:extLst>
                <a:ext uri="{FF2B5EF4-FFF2-40B4-BE49-F238E27FC236}">
                  <a16:creationId xmlns:a16="http://schemas.microsoft.com/office/drawing/2014/main" id="{CE1CB218-350C-2E41-8440-E37D50DD019A}"/>
                </a:ext>
              </a:extLst>
            </p:cNvPr>
            <p:cNvSpPr/>
            <p:nvPr/>
          </p:nvSpPr>
          <p:spPr>
            <a:xfrm>
              <a:off x="-61784125" y="2113325"/>
              <a:ext cx="124450" cy="134975"/>
            </a:xfrm>
            <a:custGeom>
              <a:avLst/>
              <a:gdLst/>
              <a:ahLst/>
              <a:cxnLst/>
              <a:rect l="l" t="t" r="r" b="b"/>
              <a:pathLst>
                <a:path w="4978" h="5399" extrusionOk="0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91;p60">
              <a:extLst>
                <a:ext uri="{FF2B5EF4-FFF2-40B4-BE49-F238E27FC236}">
                  <a16:creationId xmlns:a16="http://schemas.microsoft.com/office/drawing/2014/main" id="{ED6FA5AC-E12C-DC40-BA32-730058F03ACA}"/>
                </a:ext>
              </a:extLst>
            </p:cNvPr>
            <p:cNvSpPr/>
            <p:nvPr/>
          </p:nvSpPr>
          <p:spPr>
            <a:xfrm>
              <a:off x="-61591150" y="2113325"/>
              <a:ext cx="123675" cy="134175"/>
            </a:xfrm>
            <a:custGeom>
              <a:avLst/>
              <a:gdLst/>
              <a:ahLst/>
              <a:cxnLst/>
              <a:rect l="l" t="t" r="r" b="b"/>
              <a:pathLst>
                <a:path w="4947" h="5367" extrusionOk="0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92;p60">
              <a:extLst>
                <a:ext uri="{FF2B5EF4-FFF2-40B4-BE49-F238E27FC236}">
                  <a16:creationId xmlns:a16="http://schemas.microsoft.com/office/drawing/2014/main" id="{F1C6D0CF-36EE-D045-9A86-B3F5EB122983}"/>
                </a:ext>
              </a:extLst>
            </p:cNvPr>
            <p:cNvSpPr/>
            <p:nvPr/>
          </p:nvSpPr>
          <p:spPr>
            <a:xfrm>
              <a:off x="-61677800" y="2072225"/>
              <a:ext cx="106350" cy="62450"/>
            </a:xfrm>
            <a:custGeom>
              <a:avLst/>
              <a:gdLst/>
              <a:ahLst/>
              <a:cxnLst/>
              <a:rect l="l" t="t" r="r" b="b"/>
              <a:pathLst>
                <a:path w="4254" h="2498" extrusionOk="0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1079;p60">
            <a:extLst>
              <a:ext uri="{FF2B5EF4-FFF2-40B4-BE49-F238E27FC236}">
                <a16:creationId xmlns:a16="http://schemas.microsoft.com/office/drawing/2014/main" id="{7715DE73-01E2-D64F-822C-777B22E66F23}"/>
              </a:ext>
            </a:extLst>
          </p:cNvPr>
          <p:cNvGrpSpPr/>
          <p:nvPr/>
        </p:nvGrpSpPr>
        <p:grpSpPr>
          <a:xfrm>
            <a:off x="3475186" y="2489131"/>
            <a:ext cx="368987" cy="366992"/>
            <a:chOff x="-64401400" y="1914475"/>
            <a:chExt cx="319000" cy="317275"/>
          </a:xfrm>
        </p:grpSpPr>
        <p:sp>
          <p:nvSpPr>
            <p:cNvPr id="75" name="Google Shape;1080;p60">
              <a:extLst>
                <a:ext uri="{FF2B5EF4-FFF2-40B4-BE49-F238E27FC236}">
                  <a16:creationId xmlns:a16="http://schemas.microsoft.com/office/drawing/2014/main" id="{558D0FF4-C454-6643-A08E-D0347DAD7D9A}"/>
                </a:ext>
              </a:extLst>
            </p:cNvPr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81;p60">
              <a:extLst>
                <a:ext uri="{FF2B5EF4-FFF2-40B4-BE49-F238E27FC236}">
                  <a16:creationId xmlns:a16="http://schemas.microsoft.com/office/drawing/2014/main" id="{163E3E8C-D834-A54A-BCE2-C6C94064711A}"/>
                </a:ext>
              </a:extLst>
            </p:cNvPr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82;p60">
              <a:extLst>
                <a:ext uri="{FF2B5EF4-FFF2-40B4-BE49-F238E27FC236}">
                  <a16:creationId xmlns:a16="http://schemas.microsoft.com/office/drawing/2014/main" id="{86FA5AFF-E2C8-634C-8E95-92D191862556}"/>
                </a:ext>
              </a:extLst>
            </p:cNvPr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6307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 txBox="1">
            <a:spLocks noGrp="1"/>
          </p:cNvSpPr>
          <p:nvPr>
            <p:ph type="title"/>
          </p:nvPr>
        </p:nvSpPr>
        <p:spPr>
          <a:xfrm>
            <a:off x="582800" y="1951638"/>
            <a:ext cx="343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Developer Insights</a:t>
            </a:r>
            <a:endParaRPr dirty="0"/>
          </a:p>
        </p:txBody>
      </p:sp>
      <p:sp>
        <p:nvSpPr>
          <p:cNvPr id="517" name="Google Shape;517;p36"/>
          <p:cNvSpPr txBox="1">
            <a:spLocks noGrp="1"/>
          </p:cNvSpPr>
          <p:nvPr>
            <p:ph type="title" idx="2"/>
          </p:nvPr>
        </p:nvSpPr>
        <p:spPr>
          <a:xfrm>
            <a:off x="582825" y="1013013"/>
            <a:ext cx="3435600" cy="10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05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518" name="Google Shape;518;p36"/>
          <p:cNvSpPr txBox="1"/>
          <p:nvPr/>
        </p:nvSpPr>
        <p:spPr>
          <a:xfrm>
            <a:off x="4490250" y="1617325"/>
            <a:ext cx="42303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p36"/>
          <p:cNvSpPr/>
          <p:nvPr/>
        </p:nvSpPr>
        <p:spPr>
          <a:xfrm rot="-1230882">
            <a:off x="8237829" y="66723"/>
            <a:ext cx="743443" cy="594945"/>
          </a:xfrm>
          <a:custGeom>
            <a:avLst/>
            <a:gdLst/>
            <a:ahLst/>
            <a:cxnLst/>
            <a:rect l="l" t="t" r="r" b="b"/>
            <a:pathLst>
              <a:path w="50936" h="31611" extrusionOk="0">
                <a:moveTo>
                  <a:pt x="8543" y="0"/>
                </a:moveTo>
                <a:cubicBezTo>
                  <a:pt x="7303" y="0"/>
                  <a:pt x="6076" y="226"/>
                  <a:pt x="4915" y="740"/>
                </a:cubicBezTo>
                <a:cubicBezTo>
                  <a:pt x="4245" y="1027"/>
                  <a:pt x="3639" y="1410"/>
                  <a:pt x="3128" y="1953"/>
                </a:cubicBezTo>
                <a:cubicBezTo>
                  <a:pt x="2490" y="2655"/>
                  <a:pt x="2043" y="3516"/>
                  <a:pt x="1788" y="4474"/>
                </a:cubicBezTo>
                <a:cubicBezTo>
                  <a:pt x="0" y="10601"/>
                  <a:pt x="3383" y="17080"/>
                  <a:pt x="9447" y="19123"/>
                </a:cubicBezTo>
                <a:cubicBezTo>
                  <a:pt x="11458" y="19793"/>
                  <a:pt x="13660" y="19952"/>
                  <a:pt x="15575" y="20910"/>
                </a:cubicBezTo>
                <a:cubicBezTo>
                  <a:pt x="17266" y="21740"/>
                  <a:pt x="18606" y="23176"/>
                  <a:pt x="19979" y="24484"/>
                </a:cubicBezTo>
                <a:cubicBezTo>
                  <a:pt x="21574" y="26048"/>
                  <a:pt x="23266" y="27484"/>
                  <a:pt x="25053" y="28825"/>
                </a:cubicBezTo>
                <a:cubicBezTo>
                  <a:pt x="26266" y="29782"/>
                  <a:pt x="27638" y="30548"/>
                  <a:pt x="29074" y="31091"/>
                </a:cubicBezTo>
                <a:cubicBezTo>
                  <a:pt x="30171" y="31465"/>
                  <a:pt x="31310" y="31611"/>
                  <a:pt x="32459" y="31611"/>
                </a:cubicBezTo>
                <a:cubicBezTo>
                  <a:pt x="33953" y="31611"/>
                  <a:pt x="35464" y="31365"/>
                  <a:pt x="36925" y="31059"/>
                </a:cubicBezTo>
                <a:cubicBezTo>
                  <a:pt x="41266" y="30165"/>
                  <a:pt x="45797" y="28569"/>
                  <a:pt x="48319" y="24931"/>
                </a:cubicBezTo>
                <a:cubicBezTo>
                  <a:pt x="48957" y="23974"/>
                  <a:pt x="49468" y="22952"/>
                  <a:pt x="49819" y="21899"/>
                </a:cubicBezTo>
                <a:cubicBezTo>
                  <a:pt x="50776" y="19123"/>
                  <a:pt x="50936" y="16059"/>
                  <a:pt x="49946" y="13314"/>
                </a:cubicBezTo>
                <a:cubicBezTo>
                  <a:pt x="48925" y="10570"/>
                  <a:pt x="46659" y="8240"/>
                  <a:pt x="43851" y="7474"/>
                </a:cubicBezTo>
                <a:cubicBezTo>
                  <a:pt x="43022" y="7242"/>
                  <a:pt x="42178" y="7144"/>
                  <a:pt x="41329" y="7144"/>
                </a:cubicBezTo>
                <a:cubicBezTo>
                  <a:pt x="39727" y="7144"/>
                  <a:pt x="38107" y="7494"/>
                  <a:pt x="36542" y="7953"/>
                </a:cubicBezTo>
                <a:cubicBezTo>
                  <a:pt x="34181" y="8655"/>
                  <a:pt x="31883" y="9644"/>
                  <a:pt x="29425" y="10091"/>
                </a:cubicBezTo>
                <a:cubicBezTo>
                  <a:pt x="28852" y="10215"/>
                  <a:pt x="28269" y="10277"/>
                  <a:pt x="27686" y="10277"/>
                </a:cubicBezTo>
                <a:cubicBezTo>
                  <a:pt x="26776" y="10277"/>
                  <a:pt x="25865" y="10127"/>
                  <a:pt x="24989" y="9836"/>
                </a:cubicBezTo>
                <a:lnTo>
                  <a:pt x="24989" y="9836"/>
                </a:lnTo>
                <a:lnTo>
                  <a:pt x="25085" y="9931"/>
                </a:lnTo>
                <a:cubicBezTo>
                  <a:pt x="22021" y="7506"/>
                  <a:pt x="19340" y="4538"/>
                  <a:pt x="16053" y="2431"/>
                </a:cubicBezTo>
                <a:cubicBezTo>
                  <a:pt x="13824" y="1003"/>
                  <a:pt x="11155" y="0"/>
                  <a:pt x="85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0" name="Google Shape;520;p36"/>
          <p:cNvGrpSpPr/>
          <p:nvPr/>
        </p:nvGrpSpPr>
        <p:grpSpPr>
          <a:xfrm>
            <a:off x="8421754" y="176862"/>
            <a:ext cx="375591" cy="374678"/>
            <a:chOff x="-42796875" y="2680675"/>
            <a:chExt cx="319000" cy="318225"/>
          </a:xfrm>
        </p:grpSpPr>
        <p:sp>
          <p:nvSpPr>
            <p:cNvPr id="521" name="Google Shape;521;p36"/>
            <p:cNvSpPr/>
            <p:nvPr/>
          </p:nvSpPr>
          <p:spPr>
            <a:xfrm>
              <a:off x="-42671650" y="2853950"/>
              <a:ext cx="70125" cy="21275"/>
            </a:xfrm>
            <a:custGeom>
              <a:avLst/>
              <a:gdLst/>
              <a:ahLst/>
              <a:cxnLst/>
              <a:rect l="l" t="t" r="r" b="b"/>
              <a:pathLst>
                <a:path w="2805" h="851" extrusionOk="0">
                  <a:moveTo>
                    <a:pt x="442" y="0"/>
                  </a:moveTo>
                  <a:cubicBezTo>
                    <a:pt x="190" y="0"/>
                    <a:pt x="1" y="221"/>
                    <a:pt x="1" y="410"/>
                  </a:cubicBezTo>
                  <a:cubicBezTo>
                    <a:pt x="1" y="630"/>
                    <a:pt x="190" y="851"/>
                    <a:pt x="442" y="851"/>
                  </a:cubicBezTo>
                  <a:lnTo>
                    <a:pt x="2364" y="851"/>
                  </a:lnTo>
                  <a:cubicBezTo>
                    <a:pt x="2616" y="851"/>
                    <a:pt x="2773" y="630"/>
                    <a:pt x="2773" y="410"/>
                  </a:cubicBezTo>
                  <a:cubicBezTo>
                    <a:pt x="2805" y="221"/>
                    <a:pt x="2584" y="0"/>
                    <a:pt x="23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-42671650" y="2895675"/>
              <a:ext cx="70125" cy="20525"/>
            </a:xfrm>
            <a:custGeom>
              <a:avLst/>
              <a:gdLst/>
              <a:ahLst/>
              <a:cxnLst/>
              <a:rect l="l" t="t" r="r" b="b"/>
              <a:pathLst>
                <a:path w="2805" h="821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3"/>
                    <a:pt x="190" y="820"/>
                    <a:pt x="442" y="820"/>
                  </a:cubicBezTo>
                  <a:lnTo>
                    <a:pt x="2364" y="820"/>
                  </a:lnTo>
                  <a:cubicBezTo>
                    <a:pt x="2616" y="820"/>
                    <a:pt x="2773" y="631"/>
                    <a:pt x="2773" y="442"/>
                  </a:cubicBezTo>
                  <a:cubicBezTo>
                    <a:pt x="2805" y="190"/>
                    <a:pt x="2584" y="1"/>
                    <a:pt x="2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-42796875" y="2680675"/>
              <a:ext cx="319000" cy="318225"/>
            </a:xfrm>
            <a:custGeom>
              <a:avLst/>
              <a:gdLst/>
              <a:ahLst/>
              <a:cxnLst/>
              <a:rect l="l" t="t" r="r" b="b"/>
              <a:pathLst>
                <a:path w="12760" h="12729" extrusionOk="0">
                  <a:moveTo>
                    <a:pt x="9011" y="882"/>
                  </a:moveTo>
                  <a:cubicBezTo>
                    <a:pt x="9168" y="882"/>
                    <a:pt x="9357" y="914"/>
                    <a:pt x="9483" y="945"/>
                  </a:cubicBezTo>
                  <a:cubicBezTo>
                    <a:pt x="9799" y="1071"/>
                    <a:pt x="10051" y="1355"/>
                    <a:pt x="10177" y="1701"/>
                  </a:cubicBezTo>
                  <a:lnTo>
                    <a:pt x="2615" y="1701"/>
                  </a:lnTo>
                  <a:cubicBezTo>
                    <a:pt x="2804" y="1229"/>
                    <a:pt x="3245" y="882"/>
                    <a:pt x="3781" y="882"/>
                  </a:cubicBezTo>
                  <a:close/>
                  <a:moveTo>
                    <a:pt x="1733" y="3623"/>
                  </a:moveTo>
                  <a:lnTo>
                    <a:pt x="1733" y="5293"/>
                  </a:lnTo>
                  <a:lnTo>
                    <a:pt x="914" y="5293"/>
                  </a:lnTo>
                  <a:lnTo>
                    <a:pt x="914" y="3623"/>
                  </a:lnTo>
                  <a:close/>
                  <a:moveTo>
                    <a:pt x="11941" y="3623"/>
                  </a:moveTo>
                  <a:lnTo>
                    <a:pt x="11941" y="5293"/>
                  </a:lnTo>
                  <a:lnTo>
                    <a:pt x="11122" y="5293"/>
                  </a:lnTo>
                  <a:lnTo>
                    <a:pt x="11122" y="3623"/>
                  </a:lnTo>
                  <a:close/>
                  <a:moveTo>
                    <a:pt x="10240" y="2521"/>
                  </a:moveTo>
                  <a:lnTo>
                    <a:pt x="10240" y="5316"/>
                  </a:lnTo>
                  <a:lnTo>
                    <a:pt x="10240" y="5316"/>
                  </a:lnTo>
                  <a:cubicBezTo>
                    <a:pt x="10144" y="5293"/>
                    <a:pt x="10003" y="5293"/>
                    <a:pt x="9862" y="5293"/>
                  </a:cubicBezTo>
                  <a:lnTo>
                    <a:pt x="6932" y="5293"/>
                  </a:lnTo>
                  <a:lnTo>
                    <a:pt x="6932" y="2521"/>
                  </a:lnTo>
                  <a:close/>
                  <a:moveTo>
                    <a:pt x="6144" y="2521"/>
                  </a:moveTo>
                  <a:lnTo>
                    <a:pt x="6144" y="5293"/>
                  </a:lnTo>
                  <a:lnTo>
                    <a:pt x="2962" y="5293"/>
                  </a:lnTo>
                  <a:cubicBezTo>
                    <a:pt x="2804" y="5293"/>
                    <a:pt x="2678" y="5293"/>
                    <a:pt x="2552" y="5324"/>
                  </a:cubicBezTo>
                  <a:lnTo>
                    <a:pt x="2552" y="2521"/>
                  </a:lnTo>
                  <a:close/>
                  <a:moveTo>
                    <a:pt x="9893" y="6207"/>
                  </a:moveTo>
                  <a:cubicBezTo>
                    <a:pt x="10555" y="6207"/>
                    <a:pt x="11122" y="6742"/>
                    <a:pt x="11122" y="7404"/>
                  </a:cubicBezTo>
                  <a:lnTo>
                    <a:pt x="11122" y="9861"/>
                  </a:lnTo>
                  <a:cubicBezTo>
                    <a:pt x="11122" y="10019"/>
                    <a:pt x="11027" y="10145"/>
                    <a:pt x="10933" y="10208"/>
                  </a:cubicBezTo>
                  <a:cubicBezTo>
                    <a:pt x="10838" y="10239"/>
                    <a:pt x="10775" y="10302"/>
                    <a:pt x="10681" y="10302"/>
                  </a:cubicBezTo>
                  <a:lnTo>
                    <a:pt x="2143" y="10302"/>
                  </a:lnTo>
                  <a:cubicBezTo>
                    <a:pt x="1922" y="10302"/>
                    <a:pt x="1796" y="10176"/>
                    <a:pt x="1733" y="10019"/>
                  </a:cubicBezTo>
                  <a:cubicBezTo>
                    <a:pt x="1702" y="9924"/>
                    <a:pt x="1733" y="10050"/>
                    <a:pt x="1733" y="8254"/>
                  </a:cubicBezTo>
                  <a:lnTo>
                    <a:pt x="1733" y="7404"/>
                  </a:lnTo>
                  <a:cubicBezTo>
                    <a:pt x="1733" y="6994"/>
                    <a:pt x="1922" y="6616"/>
                    <a:pt x="2300" y="6396"/>
                  </a:cubicBezTo>
                  <a:cubicBezTo>
                    <a:pt x="2489" y="6270"/>
                    <a:pt x="2710" y="6207"/>
                    <a:pt x="2993" y="6207"/>
                  </a:cubicBezTo>
                  <a:close/>
                  <a:moveTo>
                    <a:pt x="3403" y="11090"/>
                  </a:moveTo>
                  <a:lnTo>
                    <a:pt x="3403" y="11909"/>
                  </a:lnTo>
                  <a:lnTo>
                    <a:pt x="2552" y="11909"/>
                  </a:lnTo>
                  <a:lnTo>
                    <a:pt x="2552" y="11090"/>
                  </a:lnTo>
                  <a:close/>
                  <a:moveTo>
                    <a:pt x="10271" y="11090"/>
                  </a:moveTo>
                  <a:lnTo>
                    <a:pt x="10271" y="11909"/>
                  </a:lnTo>
                  <a:lnTo>
                    <a:pt x="9452" y="11909"/>
                  </a:lnTo>
                  <a:lnTo>
                    <a:pt x="9452" y="11090"/>
                  </a:lnTo>
                  <a:close/>
                  <a:moveTo>
                    <a:pt x="3750" y="0"/>
                  </a:moveTo>
                  <a:cubicBezTo>
                    <a:pt x="2615" y="0"/>
                    <a:pt x="1670" y="945"/>
                    <a:pt x="1670" y="2079"/>
                  </a:cubicBezTo>
                  <a:lnTo>
                    <a:pt x="1670" y="2804"/>
                  </a:lnTo>
                  <a:lnTo>
                    <a:pt x="442" y="2804"/>
                  </a:lnTo>
                  <a:cubicBezTo>
                    <a:pt x="190" y="2804"/>
                    <a:pt x="0" y="2993"/>
                    <a:pt x="0" y="3214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lnTo>
                    <a:pt x="1261" y="6112"/>
                  </a:lnTo>
                  <a:cubicBezTo>
                    <a:pt x="977" y="6459"/>
                    <a:pt x="820" y="6900"/>
                    <a:pt x="820" y="7341"/>
                  </a:cubicBezTo>
                  <a:lnTo>
                    <a:pt x="820" y="9830"/>
                  </a:lnTo>
                  <a:cubicBezTo>
                    <a:pt x="820" y="10365"/>
                    <a:pt x="1198" y="10806"/>
                    <a:pt x="1670" y="10995"/>
                  </a:cubicBezTo>
                  <a:lnTo>
                    <a:pt x="1670" y="12287"/>
                  </a:lnTo>
                  <a:cubicBezTo>
                    <a:pt x="1670" y="12539"/>
                    <a:pt x="1859" y="12728"/>
                    <a:pt x="2048" y="12728"/>
                  </a:cubicBezTo>
                  <a:lnTo>
                    <a:pt x="3718" y="12728"/>
                  </a:lnTo>
                  <a:cubicBezTo>
                    <a:pt x="3939" y="12728"/>
                    <a:pt x="4096" y="12539"/>
                    <a:pt x="4096" y="12287"/>
                  </a:cubicBezTo>
                  <a:lnTo>
                    <a:pt x="4096" y="11090"/>
                  </a:lnTo>
                  <a:lnTo>
                    <a:pt x="8507" y="11090"/>
                  </a:lnTo>
                  <a:lnTo>
                    <a:pt x="8507" y="12287"/>
                  </a:lnTo>
                  <a:cubicBezTo>
                    <a:pt x="8507" y="12539"/>
                    <a:pt x="8696" y="12728"/>
                    <a:pt x="8916" y="12728"/>
                  </a:cubicBezTo>
                  <a:lnTo>
                    <a:pt x="10555" y="12728"/>
                  </a:lnTo>
                  <a:cubicBezTo>
                    <a:pt x="10807" y="12728"/>
                    <a:pt x="10964" y="12539"/>
                    <a:pt x="10964" y="12287"/>
                  </a:cubicBezTo>
                  <a:lnTo>
                    <a:pt x="10964" y="10995"/>
                  </a:lnTo>
                  <a:cubicBezTo>
                    <a:pt x="11468" y="10838"/>
                    <a:pt x="11783" y="10365"/>
                    <a:pt x="11783" y="9830"/>
                  </a:cubicBezTo>
                  <a:lnTo>
                    <a:pt x="11783" y="7341"/>
                  </a:lnTo>
                  <a:cubicBezTo>
                    <a:pt x="11783" y="6868"/>
                    <a:pt x="11626" y="6427"/>
                    <a:pt x="11374" y="6112"/>
                  </a:cubicBezTo>
                  <a:lnTo>
                    <a:pt x="12224" y="6112"/>
                  </a:lnTo>
                  <a:cubicBezTo>
                    <a:pt x="12445" y="6112"/>
                    <a:pt x="12602" y="5923"/>
                    <a:pt x="12602" y="5671"/>
                  </a:cubicBezTo>
                  <a:lnTo>
                    <a:pt x="12602" y="3214"/>
                  </a:lnTo>
                  <a:cubicBezTo>
                    <a:pt x="12760" y="2993"/>
                    <a:pt x="12571" y="2804"/>
                    <a:pt x="12319" y="2804"/>
                  </a:cubicBezTo>
                  <a:lnTo>
                    <a:pt x="11059" y="2804"/>
                  </a:lnTo>
                  <a:lnTo>
                    <a:pt x="11059" y="2079"/>
                  </a:lnTo>
                  <a:cubicBezTo>
                    <a:pt x="11059" y="945"/>
                    <a:pt x="10145" y="0"/>
                    <a:pt x="8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-42753550" y="2854500"/>
              <a:ext cx="63825" cy="61700"/>
            </a:xfrm>
            <a:custGeom>
              <a:avLst/>
              <a:gdLst/>
              <a:ahLst/>
              <a:cxnLst/>
              <a:rect l="l" t="t" r="r" b="b"/>
              <a:pathLst>
                <a:path w="2553" h="2468" extrusionOk="0">
                  <a:moveTo>
                    <a:pt x="1263" y="829"/>
                  </a:moveTo>
                  <a:cubicBezTo>
                    <a:pt x="1435" y="829"/>
                    <a:pt x="1565" y="949"/>
                    <a:pt x="1639" y="1144"/>
                  </a:cubicBezTo>
                  <a:cubicBezTo>
                    <a:pt x="1718" y="1410"/>
                    <a:pt x="1483" y="1676"/>
                    <a:pt x="1218" y="1676"/>
                  </a:cubicBezTo>
                  <a:cubicBezTo>
                    <a:pt x="1170" y="1676"/>
                    <a:pt x="1120" y="1668"/>
                    <a:pt x="1071" y="1648"/>
                  </a:cubicBezTo>
                  <a:cubicBezTo>
                    <a:pt x="945" y="1616"/>
                    <a:pt x="882" y="1490"/>
                    <a:pt x="851" y="1364"/>
                  </a:cubicBezTo>
                  <a:cubicBezTo>
                    <a:pt x="756" y="1144"/>
                    <a:pt x="914" y="892"/>
                    <a:pt x="1103" y="860"/>
                  </a:cubicBezTo>
                  <a:cubicBezTo>
                    <a:pt x="1160" y="839"/>
                    <a:pt x="1213" y="829"/>
                    <a:pt x="1263" y="829"/>
                  </a:cubicBezTo>
                  <a:close/>
                  <a:moveTo>
                    <a:pt x="1234" y="0"/>
                  </a:moveTo>
                  <a:cubicBezTo>
                    <a:pt x="841" y="0"/>
                    <a:pt x="443" y="194"/>
                    <a:pt x="189" y="545"/>
                  </a:cubicBezTo>
                  <a:cubicBezTo>
                    <a:pt x="95" y="734"/>
                    <a:pt x="0" y="986"/>
                    <a:pt x="0" y="1238"/>
                  </a:cubicBezTo>
                  <a:cubicBezTo>
                    <a:pt x="0" y="1932"/>
                    <a:pt x="567" y="2467"/>
                    <a:pt x="1229" y="2467"/>
                  </a:cubicBezTo>
                  <a:cubicBezTo>
                    <a:pt x="1765" y="2467"/>
                    <a:pt x="2237" y="2121"/>
                    <a:pt x="2395" y="1616"/>
                  </a:cubicBezTo>
                  <a:cubicBezTo>
                    <a:pt x="2552" y="1081"/>
                    <a:pt x="2363" y="514"/>
                    <a:pt x="1922" y="230"/>
                  </a:cubicBezTo>
                  <a:cubicBezTo>
                    <a:pt x="1718" y="74"/>
                    <a:pt x="1477" y="0"/>
                    <a:pt x="1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-42581850" y="2853950"/>
              <a:ext cx="63025" cy="61475"/>
            </a:xfrm>
            <a:custGeom>
              <a:avLst/>
              <a:gdLst/>
              <a:ahLst/>
              <a:cxnLst/>
              <a:rect l="l" t="t" r="r" b="b"/>
              <a:pathLst>
                <a:path w="2521" h="2459" extrusionOk="0">
                  <a:moveTo>
                    <a:pt x="1269" y="860"/>
                  </a:moveTo>
                  <a:cubicBezTo>
                    <a:pt x="1493" y="860"/>
                    <a:pt x="1670" y="1049"/>
                    <a:pt x="1670" y="1260"/>
                  </a:cubicBezTo>
                  <a:cubicBezTo>
                    <a:pt x="1670" y="1481"/>
                    <a:pt x="1576" y="1638"/>
                    <a:pt x="1355" y="1670"/>
                  </a:cubicBezTo>
                  <a:cubicBezTo>
                    <a:pt x="1311" y="1683"/>
                    <a:pt x="1268" y="1689"/>
                    <a:pt x="1227" y="1689"/>
                  </a:cubicBezTo>
                  <a:cubicBezTo>
                    <a:pt x="1063" y="1689"/>
                    <a:pt x="927" y="1588"/>
                    <a:pt x="851" y="1386"/>
                  </a:cubicBezTo>
                  <a:cubicBezTo>
                    <a:pt x="788" y="1166"/>
                    <a:pt x="882" y="945"/>
                    <a:pt x="1135" y="882"/>
                  </a:cubicBezTo>
                  <a:cubicBezTo>
                    <a:pt x="1180" y="867"/>
                    <a:pt x="1225" y="860"/>
                    <a:pt x="1269" y="860"/>
                  </a:cubicBezTo>
                  <a:close/>
                  <a:moveTo>
                    <a:pt x="1261" y="0"/>
                  </a:moveTo>
                  <a:cubicBezTo>
                    <a:pt x="567" y="0"/>
                    <a:pt x="0" y="567"/>
                    <a:pt x="32" y="1229"/>
                  </a:cubicBezTo>
                  <a:cubicBezTo>
                    <a:pt x="32" y="1874"/>
                    <a:pt x="541" y="2459"/>
                    <a:pt x="1208" y="2459"/>
                  </a:cubicBezTo>
                  <a:cubicBezTo>
                    <a:pt x="1226" y="2459"/>
                    <a:pt x="1243" y="2458"/>
                    <a:pt x="1261" y="2458"/>
                  </a:cubicBezTo>
                  <a:cubicBezTo>
                    <a:pt x="1922" y="2458"/>
                    <a:pt x="2521" y="1891"/>
                    <a:pt x="2458" y="1229"/>
                  </a:cubicBezTo>
                  <a:cubicBezTo>
                    <a:pt x="2521" y="567"/>
                    <a:pt x="1954" y="0"/>
                    <a:pt x="1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Programmer Stock Illustrations – 33,847 Programmer Stock Illustrations,  Vectors &amp;amp; Clipart - Dreamstime">
            <a:extLst>
              <a:ext uri="{FF2B5EF4-FFF2-40B4-BE49-F238E27FC236}">
                <a16:creationId xmlns:a16="http://schemas.microsoft.com/office/drawing/2014/main" id="{A29810B3-9913-499E-BB88-CD4872000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94" y="1144644"/>
            <a:ext cx="4148160" cy="339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947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A006-C8A1-4D3A-8893-9F7408E0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 to Master Branch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32B6E2-6F05-48F2-90AC-8B8E9C66F300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205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A4C79D-5C71-4A6B-BC43-8A7C4A3D6AAA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EF19F4-5DDF-4A7B-B15C-1BFAD6821C47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F4384D-8923-4B47-932E-F29DD54A3AD1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8BB4783-D58A-422A-B306-6AD9F27905E3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12B558A-EE4B-4D41-AAEA-109CD0DBC790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en-US" dirty="0"/>
              <a:t>Closed Pull requests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AB409FB-6F37-4CFC-8EE1-AD079FB8C60D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D0A6667-727A-4E06-BF8A-6923FE1AB476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37A0739-C29B-4353-BC21-98BB7AD6612B}"/>
              </a:ext>
            </a:extLst>
          </p:cNvPr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2625D4D-03E5-4A1D-9016-46F80CAD5131}"/>
              </a:ext>
            </a:extLst>
          </p:cNvPr>
          <p:cNvSpPr>
            <a:spLocks noGrp="1"/>
          </p:cNvSpPr>
          <p:nvPr>
            <p:ph type="title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981381C-4488-486A-B439-51867299A406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38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 txBox="1">
            <a:spLocks noGrp="1"/>
          </p:cNvSpPr>
          <p:nvPr>
            <p:ph type="title"/>
          </p:nvPr>
        </p:nvSpPr>
        <p:spPr>
          <a:xfrm>
            <a:off x="582800" y="1951638"/>
            <a:ext cx="343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Scope</a:t>
            </a:r>
            <a:endParaRPr dirty="0"/>
          </a:p>
        </p:txBody>
      </p:sp>
      <p:sp>
        <p:nvSpPr>
          <p:cNvPr id="517" name="Google Shape;517;p36"/>
          <p:cNvSpPr txBox="1">
            <a:spLocks noGrp="1"/>
          </p:cNvSpPr>
          <p:nvPr>
            <p:ph type="title" idx="2"/>
          </p:nvPr>
        </p:nvSpPr>
        <p:spPr>
          <a:xfrm>
            <a:off x="582825" y="1013013"/>
            <a:ext cx="3435600" cy="10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06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518" name="Google Shape;518;p36"/>
          <p:cNvSpPr txBox="1"/>
          <p:nvPr/>
        </p:nvSpPr>
        <p:spPr>
          <a:xfrm>
            <a:off x="4490250" y="1617325"/>
            <a:ext cx="42303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p36"/>
          <p:cNvSpPr/>
          <p:nvPr/>
        </p:nvSpPr>
        <p:spPr>
          <a:xfrm rot="-1230882">
            <a:off x="8237829" y="66723"/>
            <a:ext cx="743443" cy="594945"/>
          </a:xfrm>
          <a:custGeom>
            <a:avLst/>
            <a:gdLst/>
            <a:ahLst/>
            <a:cxnLst/>
            <a:rect l="l" t="t" r="r" b="b"/>
            <a:pathLst>
              <a:path w="50936" h="31611" extrusionOk="0">
                <a:moveTo>
                  <a:pt x="8543" y="0"/>
                </a:moveTo>
                <a:cubicBezTo>
                  <a:pt x="7303" y="0"/>
                  <a:pt x="6076" y="226"/>
                  <a:pt x="4915" y="740"/>
                </a:cubicBezTo>
                <a:cubicBezTo>
                  <a:pt x="4245" y="1027"/>
                  <a:pt x="3639" y="1410"/>
                  <a:pt x="3128" y="1953"/>
                </a:cubicBezTo>
                <a:cubicBezTo>
                  <a:pt x="2490" y="2655"/>
                  <a:pt x="2043" y="3516"/>
                  <a:pt x="1788" y="4474"/>
                </a:cubicBezTo>
                <a:cubicBezTo>
                  <a:pt x="0" y="10601"/>
                  <a:pt x="3383" y="17080"/>
                  <a:pt x="9447" y="19123"/>
                </a:cubicBezTo>
                <a:cubicBezTo>
                  <a:pt x="11458" y="19793"/>
                  <a:pt x="13660" y="19952"/>
                  <a:pt x="15575" y="20910"/>
                </a:cubicBezTo>
                <a:cubicBezTo>
                  <a:pt x="17266" y="21740"/>
                  <a:pt x="18606" y="23176"/>
                  <a:pt x="19979" y="24484"/>
                </a:cubicBezTo>
                <a:cubicBezTo>
                  <a:pt x="21574" y="26048"/>
                  <a:pt x="23266" y="27484"/>
                  <a:pt x="25053" y="28825"/>
                </a:cubicBezTo>
                <a:cubicBezTo>
                  <a:pt x="26266" y="29782"/>
                  <a:pt x="27638" y="30548"/>
                  <a:pt x="29074" y="31091"/>
                </a:cubicBezTo>
                <a:cubicBezTo>
                  <a:pt x="30171" y="31465"/>
                  <a:pt x="31310" y="31611"/>
                  <a:pt x="32459" y="31611"/>
                </a:cubicBezTo>
                <a:cubicBezTo>
                  <a:pt x="33953" y="31611"/>
                  <a:pt x="35464" y="31365"/>
                  <a:pt x="36925" y="31059"/>
                </a:cubicBezTo>
                <a:cubicBezTo>
                  <a:pt x="41266" y="30165"/>
                  <a:pt x="45797" y="28569"/>
                  <a:pt x="48319" y="24931"/>
                </a:cubicBezTo>
                <a:cubicBezTo>
                  <a:pt x="48957" y="23974"/>
                  <a:pt x="49468" y="22952"/>
                  <a:pt x="49819" y="21899"/>
                </a:cubicBezTo>
                <a:cubicBezTo>
                  <a:pt x="50776" y="19123"/>
                  <a:pt x="50936" y="16059"/>
                  <a:pt x="49946" y="13314"/>
                </a:cubicBezTo>
                <a:cubicBezTo>
                  <a:pt x="48925" y="10570"/>
                  <a:pt x="46659" y="8240"/>
                  <a:pt x="43851" y="7474"/>
                </a:cubicBezTo>
                <a:cubicBezTo>
                  <a:pt x="43022" y="7242"/>
                  <a:pt x="42178" y="7144"/>
                  <a:pt x="41329" y="7144"/>
                </a:cubicBezTo>
                <a:cubicBezTo>
                  <a:pt x="39727" y="7144"/>
                  <a:pt x="38107" y="7494"/>
                  <a:pt x="36542" y="7953"/>
                </a:cubicBezTo>
                <a:cubicBezTo>
                  <a:pt x="34181" y="8655"/>
                  <a:pt x="31883" y="9644"/>
                  <a:pt x="29425" y="10091"/>
                </a:cubicBezTo>
                <a:cubicBezTo>
                  <a:pt x="28852" y="10215"/>
                  <a:pt x="28269" y="10277"/>
                  <a:pt x="27686" y="10277"/>
                </a:cubicBezTo>
                <a:cubicBezTo>
                  <a:pt x="26776" y="10277"/>
                  <a:pt x="25865" y="10127"/>
                  <a:pt x="24989" y="9836"/>
                </a:cubicBezTo>
                <a:lnTo>
                  <a:pt x="24989" y="9836"/>
                </a:lnTo>
                <a:lnTo>
                  <a:pt x="25085" y="9931"/>
                </a:lnTo>
                <a:cubicBezTo>
                  <a:pt x="22021" y="7506"/>
                  <a:pt x="19340" y="4538"/>
                  <a:pt x="16053" y="2431"/>
                </a:cubicBezTo>
                <a:cubicBezTo>
                  <a:pt x="13824" y="1003"/>
                  <a:pt x="11155" y="0"/>
                  <a:pt x="85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0" name="Google Shape;520;p36"/>
          <p:cNvGrpSpPr/>
          <p:nvPr/>
        </p:nvGrpSpPr>
        <p:grpSpPr>
          <a:xfrm>
            <a:off x="8421754" y="176862"/>
            <a:ext cx="375591" cy="374678"/>
            <a:chOff x="-42796875" y="2680675"/>
            <a:chExt cx="319000" cy="318225"/>
          </a:xfrm>
        </p:grpSpPr>
        <p:sp>
          <p:nvSpPr>
            <p:cNvPr id="521" name="Google Shape;521;p36"/>
            <p:cNvSpPr/>
            <p:nvPr/>
          </p:nvSpPr>
          <p:spPr>
            <a:xfrm>
              <a:off x="-42671650" y="2853950"/>
              <a:ext cx="70125" cy="21275"/>
            </a:xfrm>
            <a:custGeom>
              <a:avLst/>
              <a:gdLst/>
              <a:ahLst/>
              <a:cxnLst/>
              <a:rect l="l" t="t" r="r" b="b"/>
              <a:pathLst>
                <a:path w="2805" h="851" extrusionOk="0">
                  <a:moveTo>
                    <a:pt x="442" y="0"/>
                  </a:moveTo>
                  <a:cubicBezTo>
                    <a:pt x="190" y="0"/>
                    <a:pt x="1" y="221"/>
                    <a:pt x="1" y="410"/>
                  </a:cubicBezTo>
                  <a:cubicBezTo>
                    <a:pt x="1" y="630"/>
                    <a:pt x="190" y="851"/>
                    <a:pt x="442" y="851"/>
                  </a:cubicBezTo>
                  <a:lnTo>
                    <a:pt x="2364" y="851"/>
                  </a:lnTo>
                  <a:cubicBezTo>
                    <a:pt x="2616" y="851"/>
                    <a:pt x="2773" y="630"/>
                    <a:pt x="2773" y="410"/>
                  </a:cubicBezTo>
                  <a:cubicBezTo>
                    <a:pt x="2805" y="221"/>
                    <a:pt x="2584" y="0"/>
                    <a:pt x="23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-42671650" y="2895675"/>
              <a:ext cx="70125" cy="20525"/>
            </a:xfrm>
            <a:custGeom>
              <a:avLst/>
              <a:gdLst/>
              <a:ahLst/>
              <a:cxnLst/>
              <a:rect l="l" t="t" r="r" b="b"/>
              <a:pathLst>
                <a:path w="2805" h="821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3"/>
                    <a:pt x="190" y="820"/>
                    <a:pt x="442" y="820"/>
                  </a:cubicBezTo>
                  <a:lnTo>
                    <a:pt x="2364" y="820"/>
                  </a:lnTo>
                  <a:cubicBezTo>
                    <a:pt x="2616" y="820"/>
                    <a:pt x="2773" y="631"/>
                    <a:pt x="2773" y="442"/>
                  </a:cubicBezTo>
                  <a:cubicBezTo>
                    <a:pt x="2805" y="190"/>
                    <a:pt x="2584" y="1"/>
                    <a:pt x="2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-42796875" y="2680675"/>
              <a:ext cx="319000" cy="318225"/>
            </a:xfrm>
            <a:custGeom>
              <a:avLst/>
              <a:gdLst/>
              <a:ahLst/>
              <a:cxnLst/>
              <a:rect l="l" t="t" r="r" b="b"/>
              <a:pathLst>
                <a:path w="12760" h="12729" extrusionOk="0">
                  <a:moveTo>
                    <a:pt x="9011" y="882"/>
                  </a:moveTo>
                  <a:cubicBezTo>
                    <a:pt x="9168" y="882"/>
                    <a:pt x="9357" y="914"/>
                    <a:pt x="9483" y="945"/>
                  </a:cubicBezTo>
                  <a:cubicBezTo>
                    <a:pt x="9799" y="1071"/>
                    <a:pt x="10051" y="1355"/>
                    <a:pt x="10177" y="1701"/>
                  </a:cubicBezTo>
                  <a:lnTo>
                    <a:pt x="2615" y="1701"/>
                  </a:lnTo>
                  <a:cubicBezTo>
                    <a:pt x="2804" y="1229"/>
                    <a:pt x="3245" y="882"/>
                    <a:pt x="3781" y="882"/>
                  </a:cubicBezTo>
                  <a:close/>
                  <a:moveTo>
                    <a:pt x="1733" y="3623"/>
                  </a:moveTo>
                  <a:lnTo>
                    <a:pt x="1733" y="5293"/>
                  </a:lnTo>
                  <a:lnTo>
                    <a:pt x="914" y="5293"/>
                  </a:lnTo>
                  <a:lnTo>
                    <a:pt x="914" y="3623"/>
                  </a:lnTo>
                  <a:close/>
                  <a:moveTo>
                    <a:pt x="11941" y="3623"/>
                  </a:moveTo>
                  <a:lnTo>
                    <a:pt x="11941" y="5293"/>
                  </a:lnTo>
                  <a:lnTo>
                    <a:pt x="11122" y="5293"/>
                  </a:lnTo>
                  <a:lnTo>
                    <a:pt x="11122" y="3623"/>
                  </a:lnTo>
                  <a:close/>
                  <a:moveTo>
                    <a:pt x="10240" y="2521"/>
                  </a:moveTo>
                  <a:lnTo>
                    <a:pt x="10240" y="5316"/>
                  </a:lnTo>
                  <a:lnTo>
                    <a:pt x="10240" y="5316"/>
                  </a:lnTo>
                  <a:cubicBezTo>
                    <a:pt x="10144" y="5293"/>
                    <a:pt x="10003" y="5293"/>
                    <a:pt x="9862" y="5293"/>
                  </a:cubicBezTo>
                  <a:lnTo>
                    <a:pt x="6932" y="5293"/>
                  </a:lnTo>
                  <a:lnTo>
                    <a:pt x="6932" y="2521"/>
                  </a:lnTo>
                  <a:close/>
                  <a:moveTo>
                    <a:pt x="6144" y="2521"/>
                  </a:moveTo>
                  <a:lnTo>
                    <a:pt x="6144" y="5293"/>
                  </a:lnTo>
                  <a:lnTo>
                    <a:pt x="2962" y="5293"/>
                  </a:lnTo>
                  <a:cubicBezTo>
                    <a:pt x="2804" y="5293"/>
                    <a:pt x="2678" y="5293"/>
                    <a:pt x="2552" y="5324"/>
                  </a:cubicBezTo>
                  <a:lnTo>
                    <a:pt x="2552" y="2521"/>
                  </a:lnTo>
                  <a:close/>
                  <a:moveTo>
                    <a:pt x="9893" y="6207"/>
                  </a:moveTo>
                  <a:cubicBezTo>
                    <a:pt x="10555" y="6207"/>
                    <a:pt x="11122" y="6742"/>
                    <a:pt x="11122" y="7404"/>
                  </a:cubicBezTo>
                  <a:lnTo>
                    <a:pt x="11122" y="9861"/>
                  </a:lnTo>
                  <a:cubicBezTo>
                    <a:pt x="11122" y="10019"/>
                    <a:pt x="11027" y="10145"/>
                    <a:pt x="10933" y="10208"/>
                  </a:cubicBezTo>
                  <a:cubicBezTo>
                    <a:pt x="10838" y="10239"/>
                    <a:pt x="10775" y="10302"/>
                    <a:pt x="10681" y="10302"/>
                  </a:cubicBezTo>
                  <a:lnTo>
                    <a:pt x="2143" y="10302"/>
                  </a:lnTo>
                  <a:cubicBezTo>
                    <a:pt x="1922" y="10302"/>
                    <a:pt x="1796" y="10176"/>
                    <a:pt x="1733" y="10019"/>
                  </a:cubicBezTo>
                  <a:cubicBezTo>
                    <a:pt x="1702" y="9924"/>
                    <a:pt x="1733" y="10050"/>
                    <a:pt x="1733" y="8254"/>
                  </a:cubicBezTo>
                  <a:lnTo>
                    <a:pt x="1733" y="7404"/>
                  </a:lnTo>
                  <a:cubicBezTo>
                    <a:pt x="1733" y="6994"/>
                    <a:pt x="1922" y="6616"/>
                    <a:pt x="2300" y="6396"/>
                  </a:cubicBezTo>
                  <a:cubicBezTo>
                    <a:pt x="2489" y="6270"/>
                    <a:pt x="2710" y="6207"/>
                    <a:pt x="2993" y="6207"/>
                  </a:cubicBezTo>
                  <a:close/>
                  <a:moveTo>
                    <a:pt x="3403" y="11090"/>
                  </a:moveTo>
                  <a:lnTo>
                    <a:pt x="3403" y="11909"/>
                  </a:lnTo>
                  <a:lnTo>
                    <a:pt x="2552" y="11909"/>
                  </a:lnTo>
                  <a:lnTo>
                    <a:pt x="2552" y="11090"/>
                  </a:lnTo>
                  <a:close/>
                  <a:moveTo>
                    <a:pt x="10271" y="11090"/>
                  </a:moveTo>
                  <a:lnTo>
                    <a:pt x="10271" y="11909"/>
                  </a:lnTo>
                  <a:lnTo>
                    <a:pt x="9452" y="11909"/>
                  </a:lnTo>
                  <a:lnTo>
                    <a:pt x="9452" y="11090"/>
                  </a:lnTo>
                  <a:close/>
                  <a:moveTo>
                    <a:pt x="3750" y="0"/>
                  </a:moveTo>
                  <a:cubicBezTo>
                    <a:pt x="2615" y="0"/>
                    <a:pt x="1670" y="945"/>
                    <a:pt x="1670" y="2079"/>
                  </a:cubicBezTo>
                  <a:lnTo>
                    <a:pt x="1670" y="2804"/>
                  </a:lnTo>
                  <a:lnTo>
                    <a:pt x="442" y="2804"/>
                  </a:lnTo>
                  <a:cubicBezTo>
                    <a:pt x="190" y="2804"/>
                    <a:pt x="0" y="2993"/>
                    <a:pt x="0" y="3214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lnTo>
                    <a:pt x="1261" y="6112"/>
                  </a:lnTo>
                  <a:cubicBezTo>
                    <a:pt x="977" y="6459"/>
                    <a:pt x="820" y="6900"/>
                    <a:pt x="820" y="7341"/>
                  </a:cubicBezTo>
                  <a:lnTo>
                    <a:pt x="820" y="9830"/>
                  </a:lnTo>
                  <a:cubicBezTo>
                    <a:pt x="820" y="10365"/>
                    <a:pt x="1198" y="10806"/>
                    <a:pt x="1670" y="10995"/>
                  </a:cubicBezTo>
                  <a:lnTo>
                    <a:pt x="1670" y="12287"/>
                  </a:lnTo>
                  <a:cubicBezTo>
                    <a:pt x="1670" y="12539"/>
                    <a:pt x="1859" y="12728"/>
                    <a:pt x="2048" y="12728"/>
                  </a:cubicBezTo>
                  <a:lnTo>
                    <a:pt x="3718" y="12728"/>
                  </a:lnTo>
                  <a:cubicBezTo>
                    <a:pt x="3939" y="12728"/>
                    <a:pt x="4096" y="12539"/>
                    <a:pt x="4096" y="12287"/>
                  </a:cubicBezTo>
                  <a:lnTo>
                    <a:pt x="4096" y="11090"/>
                  </a:lnTo>
                  <a:lnTo>
                    <a:pt x="8507" y="11090"/>
                  </a:lnTo>
                  <a:lnTo>
                    <a:pt x="8507" y="12287"/>
                  </a:lnTo>
                  <a:cubicBezTo>
                    <a:pt x="8507" y="12539"/>
                    <a:pt x="8696" y="12728"/>
                    <a:pt x="8916" y="12728"/>
                  </a:cubicBezTo>
                  <a:lnTo>
                    <a:pt x="10555" y="12728"/>
                  </a:lnTo>
                  <a:cubicBezTo>
                    <a:pt x="10807" y="12728"/>
                    <a:pt x="10964" y="12539"/>
                    <a:pt x="10964" y="12287"/>
                  </a:cubicBezTo>
                  <a:lnTo>
                    <a:pt x="10964" y="10995"/>
                  </a:lnTo>
                  <a:cubicBezTo>
                    <a:pt x="11468" y="10838"/>
                    <a:pt x="11783" y="10365"/>
                    <a:pt x="11783" y="9830"/>
                  </a:cubicBezTo>
                  <a:lnTo>
                    <a:pt x="11783" y="7341"/>
                  </a:lnTo>
                  <a:cubicBezTo>
                    <a:pt x="11783" y="6868"/>
                    <a:pt x="11626" y="6427"/>
                    <a:pt x="11374" y="6112"/>
                  </a:cubicBezTo>
                  <a:lnTo>
                    <a:pt x="12224" y="6112"/>
                  </a:lnTo>
                  <a:cubicBezTo>
                    <a:pt x="12445" y="6112"/>
                    <a:pt x="12602" y="5923"/>
                    <a:pt x="12602" y="5671"/>
                  </a:cubicBezTo>
                  <a:lnTo>
                    <a:pt x="12602" y="3214"/>
                  </a:lnTo>
                  <a:cubicBezTo>
                    <a:pt x="12760" y="2993"/>
                    <a:pt x="12571" y="2804"/>
                    <a:pt x="12319" y="2804"/>
                  </a:cubicBezTo>
                  <a:lnTo>
                    <a:pt x="11059" y="2804"/>
                  </a:lnTo>
                  <a:lnTo>
                    <a:pt x="11059" y="2079"/>
                  </a:lnTo>
                  <a:cubicBezTo>
                    <a:pt x="11059" y="945"/>
                    <a:pt x="10145" y="0"/>
                    <a:pt x="8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-42753550" y="2854500"/>
              <a:ext cx="63825" cy="61700"/>
            </a:xfrm>
            <a:custGeom>
              <a:avLst/>
              <a:gdLst/>
              <a:ahLst/>
              <a:cxnLst/>
              <a:rect l="l" t="t" r="r" b="b"/>
              <a:pathLst>
                <a:path w="2553" h="2468" extrusionOk="0">
                  <a:moveTo>
                    <a:pt x="1263" y="829"/>
                  </a:moveTo>
                  <a:cubicBezTo>
                    <a:pt x="1435" y="829"/>
                    <a:pt x="1565" y="949"/>
                    <a:pt x="1639" y="1144"/>
                  </a:cubicBezTo>
                  <a:cubicBezTo>
                    <a:pt x="1718" y="1410"/>
                    <a:pt x="1483" y="1676"/>
                    <a:pt x="1218" y="1676"/>
                  </a:cubicBezTo>
                  <a:cubicBezTo>
                    <a:pt x="1170" y="1676"/>
                    <a:pt x="1120" y="1668"/>
                    <a:pt x="1071" y="1648"/>
                  </a:cubicBezTo>
                  <a:cubicBezTo>
                    <a:pt x="945" y="1616"/>
                    <a:pt x="882" y="1490"/>
                    <a:pt x="851" y="1364"/>
                  </a:cubicBezTo>
                  <a:cubicBezTo>
                    <a:pt x="756" y="1144"/>
                    <a:pt x="914" y="892"/>
                    <a:pt x="1103" y="860"/>
                  </a:cubicBezTo>
                  <a:cubicBezTo>
                    <a:pt x="1160" y="839"/>
                    <a:pt x="1213" y="829"/>
                    <a:pt x="1263" y="829"/>
                  </a:cubicBezTo>
                  <a:close/>
                  <a:moveTo>
                    <a:pt x="1234" y="0"/>
                  </a:moveTo>
                  <a:cubicBezTo>
                    <a:pt x="841" y="0"/>
                    <a:pt x="443" y="194"/>
                    <a:pt x="189" y="545"/>
                  </a:cubicBezTo>
                  <a:cubicBezTo>
                    <a:pt x="95" y="734"/>
                    <a:pt x="0" y="986"/>
                    <a:pt x="0" y="1238"/>
                  </a:cubicBezTo>
                  <a:cubicBezTo>
                    <a:pt x="0" y="1932"/>
                    <a:pt x="567" y="2467"/>
                    <a:pt x="1229" y="2467"/>
                  </a:cubicBezTo>
                  <a:cubicBezTo>
                    <a:pt x="1765" y="2467"/>
                    <a:pt x="2237" y="2121"/>
                    <a:pt x="2395" y="1616"/>
                  </a:cubicBezTo>
                  <a:cubicBezTo>
                    <a:pt x="2552" y="1081"/>
                    <a:pt x="2363" y="514"/>
                    <a:pt x="1922" y="230"/>
                  </a:cubicBezTo>
                  <a:cubicBezTo>
                    <a:pt x="1718" y="74"/>
                    <a:pt x="1477" y="0"/>
                    <a:pt x="1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-42581850" y="2853950"/>
              <a:ext cx="63025" cy="61475"/>
            </a:xfrm>
            <a:custGeom>
              <a:avLst/>
              <a:gdLst/>
              <a:ahLst/>
              <a:cxnLst/>
              <a:rect l="l" t="t" r="r" b="b"/>
              <a:pathLst>
                <a:path w="2521" h="2459" extrusionOk="0">
                  <a:moveTo>
                    <a:pt x="1269" y="860"/>
                  </a:moveTo>
                  <a:cubicBezTo>
                    <a:pt x="1493" y="860"/>
                    <a:pt x="1670" y="1049"/>
                    <a:pt x="1670" y="1260"/>
                  </a:cubicBezTo>
                  <a:cubicBezTo>
                    <a:pt x="1670" y="1481"/>
                    <a:pt x="1576" y="1638"/>
                    <a:pt x="1355" y="1670"/>
                  </a:cubicBezTo>
                  <a:cubicBezTo>
                    <a:pt x="1311" y="1683"/>
                    <a:pt x="1268" y="1689"/>
                    <a:pt x="1227" y="1689"/>
                  </a:cubicBezTo>
                  <a:cubicBezTo>
                    <a:pt x="1063" y="1689"/>
                    <a:pt x="927" y="1588"/>
                    <a:pt x="851" y="1386"/>
                  </a:cubicBezTo>
                  <a:cubicBezTo>
                    <a:pt x="788" y="1166"/>
                    <a:pt x="882" y="945"/>
                    <a:pt x="1135" y="882"/>
                  </a:cubicBezTo>
                  <a:cubicBezTo>
                    <a:pt x="1180" y="867"/>
                    <a:pt x="1225" y="860"/>
                    <a:pt x="1269" y="860"/>
                  </a:cubicBezTo>
                  <a:close/>
                  <a:moveTo>
                    <a:pt x="1261" y="0"/>
                  </a:moveTo>
                  <a:cubicBezTo>
                    <a:pt x="567" y="0"/>
                    <a:pt x="0" y="567"/>
                    <a:pt x="32" y="1229"/>
                  </a:cubicBezTo>
                  <a:cubicBezTo>
                    <a:pt x="32" y="1874"/>
                    <a:pt x="541" y="2459"/>
                    <a:pt x="1208" y="2459"/>
                  </a:cubicBezTo>
                  <a:cubicBezTo>
                    <a:pt x="1226" y="2459"/>
                    <a:pt x="1243" y="2458"/>
                    <a:pt x="1261" y="2458"/>
                  </a:cubicBezTo>
                  <a:cubicBezTo>
                    <a:pt x="1922" y="2458"/>
                    <a:pt x="2521" y="1891"/>
                    <a:pt x="2458" y="1229"/>
                  </a:cubicBezTo>
                  <a:cubicBezTo>
                    <a:pt x="2521" y="567"/>
                    <a:pt x="1954" y="0"/>
                    <a:pt x="1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SUSTAINABILITY - Advance Amenity">
            <a:extLst>
              <a:ext uri="{FF2B5EF4-FFF2-40B4-BE49-F238E27FC236}">
                <a16:creationId xmlns:a16="http://schemas.microsoft.com/office/drawing/2014/main" id="{7223C6A8-2E38-42D8-BDAB-2C2521E61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50" y="1268339"/>
            <a:ext cx="3742732" cy="280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404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E991-2984-4236-A4FC-31FC3EEE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7EC9AB0-DA73-4C0D-91ED-3207CEB34CA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465933" y="3273538"/>
            <a:ext cx="2264307" cy="899400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Global reach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54E898-52F9-4E76-8010-5048A17215C2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5"/>
                </a:solidFill>
              </a:rPr>
              <a:t>Enhancing our system to manage organ donors.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F9F9498-1937-4178-A47A-4D6E6C6B9BA5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460587" y="1086889"/>
            <a:ext cx="7969188" cy="693900"/>
          </a:xfrm>
        </p:spPr>
        <p:txBody>
          <a:bodyPr/>
          <a:lstStyle/>
          <a:p>
            <a:r>
              <a:rPr lang="en-US" dirty="0"/>
              <a:t>1. Finding geographically eligible blood donors for the blood bank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9A76B713-2938-4285-B81D-2802D05F3086}"/>
              </a:ext>
            </a:extLst>
          </p:cNvPr>
          <p:cNvSpPr txBox="1">
            <a:spLocks/>
          </p:cNvSpPr>
          <p:nvPr/>
        </p:nvSpPr>
        <p:spPr>
          <a:xfrm>
            <a:off x="421995" y="1780789"/>
            <a:ext cx="7969188" cy="6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itter"/>
              <a:buNone/>
              <a:defRPr sz="2000" b="0" i="0" u="none" strike="noStrike" cap="none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/>
              <a:t>2. Integrating with google maps API to find out nearest donors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A2BF3FC-E549-40F9-8D37-70CE10CDE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Integration with payments gateways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3143878-3335-4EE4-B6DA-5C1785B5906D}"/>
              </a:ext>
            </a:extLst>
          </p:cNvPr>
          <p:cNvSpPr txBox="1">
            <a:spLocks/>
          </p:cNvSpPr>
          <p:nvPr/>
        </p:nvSpPr>
        <p:spPr>
          <a:xfrm>
            <a:off x="587481" y="2404771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sz="3000" b="0" i="0" u="none" strike="noStrike" cap="none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</a:rPr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2859247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AABE-D47F-0E40-845F-10C34EA2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546" y="1755100"/>
            <a:ext cx="7715400" cy="964245"/>
          </a:xfrm>
        </p:spPr>
        <p:txBody>
          <a:bodyPr/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981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5"/>
          <p:cNvSpPr txBox="1">
            <a:spLocks noGrp="1"/>
          </p:cNvSpPr>
          <p:nvPr>
            <p:ph type="title" idx="2"/>
          </p:nvPr>
        </p:nvSpPr>
        <p:spPr>
          <a:xfrm>
            <a:off x="110091" y="1054514"/>
            <a:ext cx="916800" cy="5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5"/>
                </a:solidFill>
              </a:rPr>
              <a:t>01</a:t>
            </a:r>
            <a:endParaRPr sz="4000" dirty="0">
              <a:solidFill>
                <a:schemeClr val="accent5"/>
              </a:solidFill>
            </a:endParaRPr>
          </a:p>
        </p:txBody>
      </p:sp>
      <p:sp>
        <p:nvSpPr>
          <p:cNvPr id="498" name="Google Shape;498;p35"/>
          <p:cNvSpPr txBox="1">
            <a:spLocks noGrp="1"/>
          </p:cNvSpPr>
          <p:nvPr>
            <p:ph type="title" idx="5"/>
          </p:nvPr>
        </p:nvSpPr>
        <p:spPr>
          <a:xfrm>
            <a:off x="2172090" y="1153191"/>
            <a:ext cx="916800" cy="5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sp>
        <p:nvSpPr>
          <p:cNvPr id="499" name="Google Shape;499;p35"/>
          <p:cNvSpPr txBox="1">
            <a:spLocks noGrp="1"/>
          </p:cNvSpPr>
          <p:nvPr>
            <p:ph type="title" idx="7"/>
          </p:nvPr>
        </p:nvSpPr>
        <p:spPr>
          <a:xfrm>
            <a:off x="5742947" y="1526393"/>
            <a:ext cx="2436900" cy="4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/>
              <a:t>Roles, UIs and Visualizations</a:t>
            </a:r>
            <a:endParaRPr sz="25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dirty="0"/>
          </a:p>
        </p:txBody>
      </p:sp>
      <p:sp>
        <p:nvSpPr>
          <p:cNvPr id="500" name="Google Shape;500;p35"/>
          <p:cNvSpPr txBox="1">
            <a:spLocks noGrp="1"/>
          </p:cNvSpPr>
          <p:nvPr>
            <p:ph type="title" idx="8"/>
          </p:nvPr>
        </p:nvSpPr>
        <p:spPr>
          <a:xfrm>
            <a:off x="6430675" y="810074"/>
            <a:ext cx="916800" cy="5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 dirty="0"/>
          </a:p>
        </p:txBody>
      </p:sp>
      <p:sp>
        <p:nvSpPr>
          <p:cNvPr id="501" name="Google Shape;501;p35"/>
          <p:cNvSpPr txBox="1">
            <a:spLocks noGrp="1"/>
          </p:cNvSpPr>
          <p:nvPr>
            <p:ph type="title" idx="13"/>
          </p:nvPr>
        </p:nvSpPr>
        <p:spPr>
          <a:xfrm>
            <a:off x="137063" y="3206708"/>
            <a:ext cx="2583599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/>
              <a:t>Work Requests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dirty="0"/>
          </a:p>
        </p:txBody>
      </p:sp>
      <p:sp>
        <p:nvSpPr>
          <p:cNvPr id="502" name="Google Shape;502;p35"/>
          <p:cNvSpPr txBox="1">
            <a:spLocks noGrp="1"/>
          </p:cNvSpPr>
          <p:nvPr>
            <p:ph type="title" idx="14"/>
          </p:nvPr>
        </p:nvSpPr>
        <p:spPr>
          <a:xfrm>
            <a:off x="1176319" y="2826903"/>
            <a:ext cx="916800" cy="5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04</a:t>
            </a:r>
          </a:p>
        </p:txBody>
      </p:sp>
      <p:sp>
        <p:nvSpPr>
          <p:cNvPr id="503" name="Google Shape;503;p35"/>
          <p:cNvSpPr txBox="1">
            <a:spLocks noGrp="1"/>
          </p:cNvSpPr>
          <p:nvPr>
            <p:ph type="title"/>
          </p:nvPr>
        </p:nvSpPr>
        <p:spPr>
          <a:xfrm>
            <a:off x="137063" y="1552158"/>
            <a:ext cx="1685159" cy="908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Problem Statement</a:t>
            </a:r>
            <a:endParaRPr sz="2500" dirty="0"/>
          </a:p>
        </p:txBody>
      </p:sp>
      <p:sp>
        <p:nvSpPr>
          <p:cNvPr id="504" name="Google Shape;504;p35"/>
          <p:cNvSpPr txBox="1">
            <a:spLocks noGrp="1"/>
          </p:cNvSpPr>
          <p:nvPr>
            <p:ph type="title" idx="4"/>
          </p:nvPr>
        </p:nvSpPr>
        <p:spPr>
          <a:xfrm>
            <a:off x="2093119" y="1526393"/>
            <a:ext cx="2583600" cy="4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Object Diagram 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</p:txBody>
      </p:sp>
      <p:sp>
        <p:nvSpPr>
          <p:cNvPr id="505" name="Google Shape;505;p35"/>
          <p:cNvSpPr/>
          <p:nvPr/>
        </p:nvSpPr>
        <p:spPr>
          <a:xfrm rot="-1230882">
            <a:off x="8237829" y="66723"/>
            <a:ext cx="743443" cy="594945"/>
          </a:xfrm>
          <a:custGeom>
            <a:avLst/>
            <a:gdLst/>
            <a:ahLst/>
            <a:cxnLst/>
            <a:rect l="l" t="t" r="r" b="b"/>
            <a:pathLst>
              <a:path w="50936" h="31611" extrusionOk="0">
                <a:moveTo>
                  <a:pt x="8543" y="0"/>
                </a:moveTo>
                <a:cubicBezTo>
                  <a:pt x="7303" y="0"/>
                  <a:pt x="6076" y="226"/>
                  <a:pt x="4915" y="740"/>
                </a:cubicBezTo>
                <a:cubicBezTo>
                  <a:pt x="4245" y="1027"/>
                  <a:pt x="3639" y="1410"/>
                  <a:pt x="3128" y="1953"/>
                </a:cubicBezTo>
                <a:cubicBezTo>
                  <a:pt x="2490" y="2655"/>
                  <a:pt x="2043" y="3516"/>
                  <a:pt x="1788" y="4474"/>
                </a:cubicBezTo>
                <a:cubicBezTo>
                  <a:pt x="0" y="10601"/>
                  <a:pt x="3383" y="17080"/>
                  <a:pt x="9447" y="19123"/>
                </a:cubicBezTo>
                <a:cubicBezTo>
                  <a:pt x="11458" y="19793"/>
                  <a:pt x="13660" y="19952"/>
                  <a:pt x="15575" y="20910"/>
                </a:cubicBezTo>
                <a:cubicBezTo>
                  <a:pt x="17266" y="21740"/>
                  <a:pt x="18606" y="23176"/>
                  <a:pt x="19979" y="24484"/>
                </a:cubicBezTo>
                <a:cubicBezTo>
                  <a:pt x="21574" y="26048"/>
                  <a:pt x="23266" y="27484"/>
                  <a:pt x="25053" y="28825"/>
                </a:cubicBezTo>
                <a:cubicBezTo>
                  <a:pt x="26266" y="29782"/>
                  <a:pt x="27638" y="30548"/>
                  <a:pt x="29074" y="31091"/>
                </a:cubicBezTo>
                <a:cubicBezTo>
                  <a:pt x="30171" y="31465"/>
                  <a:pt x="31310" y="31611"/>
                  <a:pt x="32459" y="31611"/>
                </a:cubicBezTo>
                <a:cubicBezTo>
                  <a:pt x="33953" y="31611"/>
                  <a:pt x="35464" y="31365"/>
                  <a:pt x="36925" y="31059"/>
                </a:cubicBezTo>
                <a:cubicBezTo>
                  <a:pt x="41266" y="30165"/>
                  <a:pt x="45797" y="28569"/>
                  <a:pt x="48319" y="24931"/>
                </a:cubicBezTo>
                <a:cubicBezTo>
                  <a:pt x="48957" y="23974"/>
                  <a:pt x="49468" y="22952"/>
                  <a:pt x="49819" y="21899"/>
                </a:cubicBezTo>
                <a:cubicBezTo>
                  <a:pt x="50776" y="19123"/>
                  <a:pt x="50936" y="16059"/>
                  <a:pt x="49946" y="13314"/>
                </a:cubicBezTo>
                <a:cubicBezTo>
                  <a:pt x="48925" y="10570"/>
                  <a:pt x="46659" y="8240"/>
                  <a:pt x="43851" y="7474"/>
                </a:cubicBezTo>
                <a:cubicBezTo>
                  <a:pt x="43022" y="7242"/>
                  <a:pt x="42178" y="7144"/>
                  <a:pt x="41329" y="7144"/>
                </a:cubicBezTo>
                <a:cubicBezTo>
                  <a:pt x="39727" y="7144"/>
                  <a:pt x="38107" y="7494"/>
                  <a:pt x="36542" y="7953"/>
                </a:cubicBezTo>
                <a:cubicBezTo>
                  <a:pt x="34181" y="8655"/>
                  <a:pt x="31883" y="9644"/>
                  <a:pt x="29425" y="10091"/>
                </a:cubicBezTo>
                <a:cubicBezTo>
                  <a:pt x="28852" y="10215"/>
                  <a:pt x="28269" y="10277"/>
                  <a:pt x="27686" y="10277"/>
                </a:cubicBezTo>
                <a:cubicBezTo>
                  <a:pt x="26776" y="10277"/>
                  <a:pt x="25865" y="10127"/>
                  <a:pt x="24989" y="9836"/>
                </a:cubicBezTo>
                <a:lnTo>
                  <a:pt x="24989" y="9836"/>
                </a:lnTo>
                <a:lnTo>
                  <a:pt x="25085" y="9931"/>
                </a:lnTo>
                <a:cubicBezTo>
                  <a:pt x="22021" y="7506"/>
                  <a:pt x="19340" y="4538"/>
                  <a:pt x="16053" y="2431"/>
                </a:cubicBezTo>
                <a:cubicBezTo>
                  <a:pt x="13824" y="1003"/>
                  <a:pt x="11155" y="0"/>
                  <a:pt x="85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6" name="Google Shape;506;p35"/>
          <p:cNvGrpSpPr/>
          <p:nvPr/>
        </p:nvGrpSpPr>
        <p:grpSpPr>
          <a:xfrm>
            <a:off x="8421754" y="176862"/>
            <a:ext cx="375591" cy="374678"/>
            <a:chOff x="-42796875" y="2680675"/>
            <a:chExt cx="319000" cy="318225"/>
          </a:xfrm>
        </p:grpSpPr>
        <p:sp>
          <p:nvSpPr>
            <p:cNvPr id="507" name="Google Shape;507;p35"/>
            <p:cNvSpPr/>
            <p:nvPr/>
          </p:nvSpPr>
          <p:spPr>
            <a:xfrm>
              <a:off x="-42671650" y="2853950"/>
              <a:ext cx="70125" cy="21275"/>
            </a:xfrm>
            <a:custGeom>
              <a:avLst/>
              <a:gdLst/>
              <a:ahLst/>
              <a:cxnLst/>
              <a:rect l="l" t="t" r="r" b="b"/>
              <a:pathLst>
                <a:path w="2805" h="851" extrusionOk="0">
                  <a:moveTo>
                    <a:pt x="442" y="0"/>
                  </a:moveTo>
                  <a:cubicBezTo>
                    <a:pt x="190" y="0"/>
                    <a:pt x="1" y="221"/>
                    <a:pt x="1" y="410"/>
                  </a:cubicBezTo>
                  <a:cubicBezTo>
                    <a:pt x="1" y="630"/>
                    <a:pt x="190" y="851"/>
                    <a:pt x="442" y="851"/>
                  </a:cubicBezTo>
                  <a:lnTo>
                    <a:pt x="2364" y="851"/>
                  </a:lnTo>
                  <a:cubicBezTo>
                    <a:pt x="2616" y="851"/>
                    <a:pt x="2773" y="630"/>
                    <a:pt x="2773" y="410"/>
                  </a:cubicBezTo>
                  <a:cubicBezTo>
                    <a:pt x="2805" y="221"/>
                    <a:pt x="2584" y="0"/>
                    <a:pt x="23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-42671650" y="2895675"/>
              <a:ext cx="70125" cy="20525"/>
            </a:xfrm>
            <a:custGeom>
              <a:avLst/>
              <a:gdLst/>
              <a:ahLst/>
              <a:cxnLst/>
              <a:rect l="l" t="t" r="r" b="b"/>
              <a:pathLst>
                <a:path w="2805" h="821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3"/>
                    <a:pt x="190" y="820"/>
                    <a:pt x="442" y="820"/>
                  </a:cubicBezTo>
                  <a:lnTo>
                    <a:pt x="2364" y="820"/>
                  </a:lnTo>
                  <a:cubicBezTo>
                    <a:pt x="2616" y="820"/>
                    <a:pt x="2773" y="631"/>
                    <a:pt x="2773" y="442"/>
                  </a:cubicBezTo>
                  <a:cubicBezTo>
                    <a:pt x="2805" y="190"/>
                    <a:pt x="2584" y="1"/>
                    <a:pt x="2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-42796875" y="2680675"/>
              <a:ext cx="319000" cy="318225"/>
            </a:xfrm>
            <a:custGeom>
              <a:avLst/>
              <a:gdLst/>
              <a:ahLst/>
              <a:cxnLst/>
              <a:rect l="l" t="t" r="r" b="b"/>
              <a:pathLst>
                <a:path w="12760" h="12729" extrusionOk="0">
                  <a:moveTo>
                    <a:pt x="9011" y="882"/>
                  </a:moveTo>
                  <a:cubicBezTo>
                    <a:pt x="9168" y="882"/>
                    <a:pt x="9357" y="914"/>
                    <a:pt x="9483" y="945"/>
                  </a:cubicBezTo>
                  <a:cubicBezTo>
                    <a:pt x="9799" y="1071"/>
                    <a:pt x="10051" y="1355"/>
                    <a:pt x="10177" y="1701"/>
                  </a:cubicBezTo>
                  <a:lnTo>
                    <a:pt x="2615" y="1701"/>
                  </a:lnTo>
                  <a:cubicBezTo>
                    <a:pt x="2804" y="1229"/>
                    <a:pt x="3245" y="882"/>
                    <a:pt x="3781" y="882"/>
                  </a:cubicBezTo>
                  <a:close/>
                  <a:moveTo>
                    <a:pt x="1733" y="3623"/>
                  </a:moveTo>
                  <a:lnTo>
                    <a:pt x="1733" y="5293"/>
                  </a:lnTo>
                  <a:lnTo>
                    <a:pt x="914" y="5293"/>
                  </a:lnTo>
                  <a:lnTo>
                    <a:pt x="914" y="3623"/>
                  </a:lnTo>
                  <a:close/>
                  <a:moveTo>
                    <a:pt x="11941" y="3623"/>
                  </a:moveTo>
                  <a:lnTo>
                    <a:pt x="11941" y="5293"/>
                  </a:lnTo>
                  <a:lnTo>
                    <a:pt x="11122" y="5293"/>
                  </a:lnTo>
                  <a:lnTo>
                    <a:pt x="11122" y="3623"/>
                  </a:lnTo>
                  <a:close/>
                  <a:moveTo>
                    <a:pt x="10240" y="2521"/>
                  </a:moveTo>
                  <a:lnTo>
                    <a:pt x="10240" y="5316"/>
                  </a:lnTo>
                  <a:lnTo>
                    <a:pt x="10240" y="5316"/>
                  </a:lnTo>
                  <a:cubicBezTo>
                    <a:pt x="10144" y="5293"/>
                    <a:pt x="10003" y="5293"/>
                    <a:pt x="9862" y="5293"/>
                  </a:cubicBezTo>
                  <a:lnTo>
                    <a:pt x="6932" y="5293"/>
                  </a:lnTo>
                  <a:lnTo>
                    <a:pt x="6932" y="2521"/>
                  </a:lnTo>
                  <a:close/>
                  <a:moveTo>
                    <a:pt x="6144" y="2521"/>
                  </a:moveTo>
                  <a:lnTo>
                    <a:pt x="6144" y="5293"/>
                  </a:lnTo>
                  <a:lnTo>
                    <a:pt x="2962" y="5293"/>
                  </a:lnTo>
                  <a:cubicBezTo>
                    <a:pt x="2804" y="5293"/>
                    <a:pt x="2678" y="5293"/>
                    <a:pt x="2552" y="5324"/>
                  </a:cubicBezTo>
                  <a:lnTo>
                    <a:pt x="2552" y="2521"/>
                  </a:lnTo>
                  <a:close/>
                  <a:moveTo>
                    <a:pt x="9893" y="6207"/>
                  </a:moveTo>
                  <a:cubicBezTo>
                    <a:pt x="10555" y="6207"/>
                    <a:pt x="11122" y="6742"/>
                    <a:pt x="11122" y="7404"/>
                  </a:cubicBezTo>
                  <a:lnTo>
                    <a:pt x="11122" y="9861"/>
                  </a:lnTo>
                  <a:cubicBezTo>
                    <a:pt x="11122" y="10019"/>
                    <a:pt x="11027" y="10145"/>
                    <a:pt x="10933" y="10208"/>
                  </a:cubicBezTo>
                  <a:cubicBezTo>
                    <a:pt x="10838" y="10239"/>
                    <a:pt x="10775" y="10302"/>
                    <a:pt x="10681" y="10302"/>
                  </a:cubicBezTo>
                  <a:lnTo>
                    <a:pt x="2143" y="10302"/>
                  </a:lnTo>
                  <a:cubicBezTo>
                    <a:pt x="1922" y="10302"/>
                    <a:pt x="1796" y="10176"/>
                    <a:pt x="1733" y="10019"/>
                  </a:cubicBezTo>
                  <a:cubicBezTo>
                    <a:pt x="1702" y="9924"/>
                    <a:pt x="1733" y="10050"/>
                    <a:pt x="1733" y="8254"/>
                  </a:cubicBezTo>
                  <a:lnTo>
                    <a:pt x="1733" y="7404"/>
                  </a:lnTo>
                  <a:cubicBezTo>
                    <a:pt x="1733" y="6994"/>
                    <a:pt x="1922" y="6616"/>
                    <a:pt x="2300" y="6396"/>
                  </a:cubicBezTo>
                  <a:cubicBezTo>
                    <a:pt x="2489" y="6270"/>
                    <a:pt x="2710" y="6207"/>
                    <a:pt x="2993" y="6207"/>
                  </a:cubicBezTo>
                  <a:close/>
                  <a:moveTo>
                    <a:pt x="3403" y="11090"/>
                  </a:moveTo>
                  <a:lnTo>
                    <a:pt x="3403" y="11909"/>
                  </a:lnTo>
                  <a:lnTo>
                    <a:pt x="2552" y="11909"/>
                  </a:lnTo>
                  <a:lnTo>
                    <a:pt x="2552" y="11090"/>
                  </a:lnTo>
                  <a:close/>
                  <a:moveTo>
                    <a:pt x="10271" y="11090"/>
                  </a:moveTo>
                  <a:lnTo>
                    <a:pt x="10271" y="11909"/>
                  </a:lnTo>
                  <a:lnTo>
                    <a:pt x="9452" y="11909"/>
                  </a:lnTo>
                  <a:lnTo>
                    <a:pt x="9452" y="11090"/>
                  </a:lnTo>
                  <a:close/>
                  <a:moveTo>
                    <a:pt x="3750" y="0"/>
                  </a:moveTo>
                  <a:cubicBezTo>
                    <a:pt x="2615" y="0"/>
                    <a:pt x="1670" y="945"/>
                    <a:pt x="1670" y="2079"/>
                  </a:cubicBezTo>
                  <a:lnTo>
                    <a:pt x="1670" y="2804"/>
                  </a:lnTo>
                  <a:lnTo>
                    <a:pt x="442" y="2804"/>
                  </a:lnTo>
                  <a:cubicBezTo>
                    <a:pt x="190" y="2804"/>
                    <a:pt x="0" y="2993"/>
                    <a:pt x="0" y="3214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lnTo>
                    <a:pt x="1261" y="6112"/>
                  </a:lnTo>
                  <a:cubicBezTo>
                    <a:pt x="977" y="6459"/>
                    <a:pt x="820" y="6900"/>
                    <a:pt x="820" y="7341"/>
                  </a:cubicBezTo>
                  <a:lnTo>
                    <a:pt x="820" y="9830"/>
                  </a:lnTo>
                  <a:cubicBezTo>
                    <a:pt x="820" y="10365"/>
                    <a:pt x="1198" y="10806"/>
                    <a:pt x="1670" y="10995"/>
                  </a:cubicBezTo>
                  <a:lnTo>
                    <a:pt x="1670" y="12287"/>
                  </a:lnTo>
                  <a:cubicBezTo>
                    <a:pt x="1670" y="12539"/>
                    <a:pt x="1859" y="12728"/>
                    <a:pt x="2048" y="12728"/>
                  </a:cubicBezTo>
                  <a:lnTo>
                    <a:pt x="3718" y="12728"/>
                  </a:lnTo>
                  <a:cubicBezTo>
                    <a:pt x="3939" y="12728"/>
                    <a:pt x="4096" y="12539"/>
                    <a:pt x="4096" y="12287"/>
                  </a:cubicBezTo>
                  <a:lnTo>
                    <a:pt x="4096" y="11090"/>
                  </a:lnTo>
                  <a:lnTo>
                    <a:pt x="8507" y="11090"/>
                  </a:lnTo>
                  <a:lnTo>
                    <a:pt x="8507" y="12287"/>
                  </a:lnTo>
                  <a:cubicBezTo>
                    <a:pt x="8507" y="12539"/>
                    <a:pt x="8696" y="12728"/>
                    <a:pt x="8916" y="12728"/>
                  </a:cubicBezTo>
                  <a:lnTo>
                    <a:pt x="10555" y="12728"/>
                  </a:lnTo>
                  <a:cubicBezTo>
                    <a:pt x="10807" y="12728"/>
                    <a:pt x="10964" y="12539"/>
                    <a:pt x="10964" y="12287"/>
                  </a:cubicBezTo>
                  <a:lnTo>
                    <a:pt x="10964" y="10995"/>
                  </a:lnTo>
                  <a:cubicBezTo>
                    <a:pt x="11468" y="10838"/>
                    <a:pt x="11783" y="10365"/>
                    <a:pt x="11783" y="9830"/>
                  </a:cubicBezTo>
                  <a:lnTo>
                    <a:pt x="11783" y="7341"/>
                  </a:lnTo>
                  <a:cubicBezTo>
                    <a:pt x="11783" y="6868"/>
                    <a:pt x="11626" y="6427"/>
                    <a:pt x="11374" y="6112"/>
                  </a:cubicBezTo>
                  <a:lnTo>
                    <a:pt x="12224" y="6112"/>
                  </a:lnTo>
                  <a:cubicBezTo>
                    <a:pt x="12445" y="6112"/>
                    <a:pt x="12602" y="5923"/>
                    <a:pt x="12602" y="5671"/>
                  </a:cubicBezTo>
                  <a:lnTo>
                    <a:pt x="12602" y="3214"/>
                  </a:lnTo>
                  <a:cubicBezTo>
                    <a:pt x="12760" y="2993"/>
                    <a:pt x="12571" y="2804"/>
                    <a:pt x="12319" y="2804"/>
                  </a:cubicBezTo>
                  <a:lnTo>
                    <a:pt x="11059" y="2804"/>
                  </a:lnTo>
                  <a:lnTo>
                    <a:pt x="11059" y="2079"/>
                  </a:lnTo>
                  <a:cubicBezTo>
                    <a:pt x="11059" y="945"/>
                    <a:pt x="10145" y="0"/>
                    <a:pt x="8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-42753550" y="2854500"/>
              <a:ext cx="63825" cy="61700"/>
            </a:xfrm>
            <a:custGeom>
              <a:avLst/>
              <a:gdLst/>
              <a:ahLst/>
              <a:cxnLst/>
              <a:rect l="l" t="t" r="r" b="b"/>
              <a:pathLst>
                <a:path w="2553" h="2468" extrusionOk="0">
                  <a:moveTo>
                    <a:pt x="1263" y="829"/>
                  </a:moveTo>
                  <a:cubicBezTo>
                    <a:pt x="1435" y="829"/>
                    <a:pt x="1565" y="949"/>
                    <a:pt x="1639" y="1144"/>
                  </a:cubicBezTo>
                  <a:cubicBezTo>
                    <a:pt x="1718" y="1410"/>
                    <a:pt x="1483" y="1676"/>
                    <a:pt x="1218" y="1676"/>
                  </a:cubicBezTo>
                  <a:cubicBezTo>
                    <a:pt x="1170" y="1676"/>
                    <a:pt x="1120" y="1668"/>
                    <a:pt x="1071" y="1648"/>
                  </a:cubicBezTo>
                  <a:cubicBezTo>
                    <a:pt x="945" y="1616"/>
                    <a:pt x="882" y="1490"/>
                    <a:pt x="851" y="1364"/>
                  </a:cubicBezTo>
                  <a:cubicBezTo>
                    <a:pt x="756" y="1144"/>
                    <a:pt x="914" y="892"/>
                    <a:pt x="1103" y="860"/>
                  </a:cubicBezTo>
                  <a:cubicBezTo>
                    <a:pt x="1160" y="839"/>
                    <a:pt x="1213" y="829"/>
                    <a:pt x="1263" y="829"/>
                  </a:cubicBezTo>
                  <a:close/>
                  <a:moveTo>
                    <a:pt x="1234" y="0"/>
                  </a:moveTo>
                  <a:cubicBezTo>
                    <a:pt x="841" y="0"/>
                    <a:pt x="443" y="194"/>
                    <a:pt x="189" y="545"/>
                  </a:cubicBezTo>
                  <a:cubicBezTo>
                    <a:pt x="95" y="734"/>
                    <a:pt x="0" y="986"/>
                    <a:pt x="0" y="1238"/>
                  </a:cubicBezTo>
                  <a:cubicBezTo>
                    <a:pt x="0" y="1932"/>
                    <a:pt x="567" y="2467"/>
                    <a:pt x="1229" y="2467"/>
                  </a:cubicBezTo>
                  <a:cubicBezTo>
                    <a:pt x="1765" y="2467"/>
                    <a:pt x="2237" y="2121"/>
                    <a:pt x="2395" y="1616"/>
                  </a:cubicBezTo>
                  <a:cubicBezTo>
                    <a:pt x="2552" y="1081"/>
                    <a:pt x="2363" y="514"/>
                    <a:pt x="1922" y="230"/>
                  </a:cubicBezTo>
                  <a:cubicBezTo>
                    <a:pt x="1718" y="74"/>
                    <a:pt x="1477" y="0"/>
                    <a:pt x="1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-42581850" y="2853950"/>
              <a:ext cx="63025" cy="61475"/>
            </a:xfrm>
            <a:custGeom>
              <a:avLst/>
              <a:gdLst/>
              <a:ahLst/>
              <a:cxnLst/>
              <a:rect l="l" t="t" r="r" b="b"/>
              <a:pathLst>
                <a:path w="2521" h="2459" extrusionOk="0">
                  <a:moveTo>
                    <a:pt x="1269" y="860"/>
                  </a:moveTo>
                  <a:cubicBezTo>
                    <a:pt x="1493" y="860"/>
                    <a:pt x="1670" y="1049"/>
                    <a:pt x="1670" y="1260"/>
                  </a:cubicBezTo>
                  <a:cubicBezTo>
                    <a:pt x="1670" y="1481"/>
                    <a:pt x="1576" y="1638"/>
                    <a:pt x="1355" y="1670"/>
                  </a:cubicBezTo>
                  <a:cubicBezTo>
                    <a:pt x="1311" y="1683"/>
                    <a:pt x="1268" y="1689"/>
                    <a:pt x="1227" y="1689"/>
                  </a:cubicBezTo>
                  <a:cubicBezTo>
                    <a:pt x="1063" y="1689"/>
                    <a:pt x="927" y="1588"/>
                    <a:pt x="851" y="1386"/>
                  </a:cubicBezTo>
                  <a:cubicBezTo>
                    <a:pt x="788" y="1166"/>
                    <a:pt x="882" y="945"/>
                    <a:pt x="1135" y="882"/>
                  </a:cubicBezTo>
                  <a:cubicBezTo>
                    <a:pt x="1180" y="867"/>
                    <a:pt x="1225" y="860"/>
                    <a:pt x="1269" y="860"/>
                  </a:cubicBezTo>
                  <a:close/>
                  <a:moveTo>
                    <a:pt x="1261" y="0"/>
                  </a:moveTo>
                  <a:cubicBezTo>
                    <a:pt x="567" y="0"/>
                    <a:pt x="0" y="567"/>
                    <a:pt x="32" y="1229"/>
                  </a:cubicBezTo>
                  <a:cubicBezTo>
                    <a:pt x="32" y="1874"/>
                    <a:pt x="541" y="2459"/>
                    <a:pt x="1208" y="2459"/>
                  </a:cubicBezTo>
                  <a:cubicBezTo>
                    <a:pt x="1226" y="2459"/>
                    <a:pt x="1243" y="2458"/>
                    <a:pt x="1261" y="2458"/>
                  </a:cubicBezTo>
                  <a:cubicBezTo>
                    <a:pt x="1922" y="2458"/>
                    <a:pt x="2521" y="1891"/>
                    <a:pt x="2458" y="1229"/>
                  </a:cubicBezTo>
                  <a:cubicBezTo>
                    <a:pt x="2521" y="567"/>
                    <a:pt x="1954" y="0"/>
                    <a:pt x="1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E19C725-68B2-48E1-862F-D5486DB49537}"/>
              </a:ext>
            </a:extLst>
          </p:cNvPr>
          <p:cNvSpPr txBox="1"/>
          <p:nvPr/>
        </p:nvSpPr>
        <p:spPr>
          <a:xfrm>
            <a:off x="3759918" y="2571750"/>
            <a:ext cx="10361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5"/>
                </a:solidFill>
              </a:rPr>
              <a:t>05</a:t>
            </a:r>
          </a:p>
        </p:txBody>
      </p:sp>
      <p:sp>
        <p:nvSpPr>
          <p:cNvPr id="19" name="Google Shape;501;p35">
            <a:extLst>
              <a:ext uri="{FF2B5EF4-FFF2-40B4-BE49-F238E27FC236}">
                <a16:creationId xmlns:a16="http://schemas.microsoft.com/office/drawing/2014/main" id="{87B2C6CE-6681-4817-8CF4-DBB024EEF30D}"/>
              </a:ext>
            </a:extLst>
          </p:cNvPr>
          <p:cNvSpPr txBox="1">
            <a:spLocks/>
          </p:cNvSpPr>
          <p:nvPr/>
        </p:nvSpPr>
        <p:spPr>
          <a:xfrm>
            <a:off x="3088890" y="3162793"/>
            <a:ext cx="2917205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itter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/>
              <a:t>Developer Insights</a:t>
            </a:r>
          </a:p>
          <a:p>
            <a:pPr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C79985-F271-4495-A705-5D809F8D27BB}"/>
              </a:ext>
            </a:extLst>
          </p:cNvPr>
          <p:cNvSpPr txBox="1"/>
          <p:nvPr/>
        </p:nvSpPr>
        <p:spPr>
          <a:xfrm>
            <a:off x="7069958" y="2605156"/>
            <a:ext cx="10361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5"/>
                </a:solidFill>
              </a:rPr>
              <a:t>06</a:t>
            </a:r>
          </a:p>
        </p:txBody>
      </p:sp>
      <p:sp>
        <p:nvSpPr>
          <p:cNvPr id="21" name="Google Shape;501;p35">
            <a:extLst>
              <a:ext uri="{FF2B5EF4-FFF2-40B4-BE49-F238E27FC236}">
                <a16:creationId xmlns:a16="http://schemas.microsoft.com/office/drawing/2014/main" id="{7C027392-D481-4A87-8562-7DFA40204CC7}"/>
              </a:ext>
            </a:extLst>
          </p:cNvPr>
          <p:cNvSpPr txBox="1">
            <a:spLocks/>
          </p:cNvSpPr>
          <p:nvPr/>
        </p:nvSpPr>
        <p:spPr>
          <a:xfrm>
            <a:off x="6583915" y="3161367"/>
            <a:ext cx="2423022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itter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/>
              <a:t>Future Scope</a:t>
            </a:r>
          </a:p>
          <a:p>
            <a:pPr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 txBox="1">
            <a:spLocks noGrp="1"/>
          </p:cNvSpPr>
          <p:nvPr>
            <p:ph type="title"/>
          </p:nvPr>
        </p:nvSpPr>
        <p:spPr>
          <a:xfrm>
            <a:off x="582800" y="1951638"/>
            <a:ext cx="343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517" name="Google Shape;517;p36"/>
          <p:cNvSpPr txBox="1">
            <a:spLocks noGrp="1"/>
          </p:cNvSpPr>
          <p:nvPr>
            <p:ph type="title" idx="2"/>
          </p:nvPr>
        </p:nvSpPr>
        <p:spPr>
          <a:xfrm>
            <a:off x="582825" y="1013013"/>
            <a:ext cx="3435600" cy="10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01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18" name="Google Shape;518;p36"/>
          <p:cNvSpPr txBox="1"/>
          <p:nvPr/>
        </p:nvSpPr>
        <p:spPr>
          <a:xfrm>
            <a:off x="4490250" y="1617325"/>
            <a:ext cx="42303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p36"/>
          <p:cNvSpPr/>
          <p:nvPr/>
        </p:nvSpPr>
        <p:spPr>
          <a:xfrm rot="-1230882">
            <a:off x="8237829" y="66723"/>
            <a:ext cx="743443" cy="594945"/>
          </a:xfrm>
          <a:custGeom>
            <a:avLst/>
            <a:gdLst/>
            <a:ahLst/>
            <a:cxnLst/>
            <a:rect l="l" t="t" r="r" b="b"/>
            <a:pathLst>
              <a:path w="50936" h="31611" extrusionOk="0">
                <a:moveTo>
                  <a:pt x="8543" y="0"/>
                </a:moveTo>
                <a:cubicBezTo>
                  <a:pt x="7303" y="0"/>
                  <a:pt x="6076" y="226"/>
                  <a:pt x="4915" y="740"/>
                </a:cubicBezTo>
                <a:cubicBezTo>
                  <a:pt x="4245" y="1027"/>
                  <a:pt x="3639" y="1410"/>
                  <a:pt x="3128" y="1953"/>
                </a:cubicBezTo>
                <a:cubicBezTo>
                  <a:pt x="2490" y="2655"/>
                  <a:pt x="2043" y="3516"/>
                  <a:pt x="1788" y="4474"/>
                </a:cubicBezTo>
                <a:cubicBezTo>
                  <a:pt x="0" y="10601"/>
                  <a:pt x="3383" y="17080"/>
                  <a:pt x="9447" y="19123"/>
                </a:cubicBezTo>
                <a:cubicBezTo>
                  <a:pt x="11458" y="19793"/>
                  <a:pt x="13660" y="19952"/>
                  <a:pt x="15575" y="20910"/>
                </a:cubicBezTo>
                <a:cubicBezTo>
                  <a:pt x="17266" y="21740"/>
                  <a:pt x="18606" y="23176"/>
                  <a:pt x="19979" y="24484"/>
                </a:cubicBezTo>
                <a:cubicBezTo>
                  <a:pt x="21574" y="26048"/>
                  <a:pt x="23266" y="27484"/>
                  <a:pt x="25053" y="28825"/>
                </a:cubicBezTo>
                <a:cubicBezTo>
                  <a:pt x="26266" y="29782"/>
                  <a:pt x="27638" y="30548"/>
                  <a:pt x="29074" y="31091"/>
                </a:cubicBezTo>
                <a:cubicBezTo>
                  <a:pt x="30171" y="31465"/>
                  <a:pt x="31310" y="31611"/>
                  <a:pt x="32459" y="31611"/>
                </a:cubicBezTo>
                <a:cubicBezTo>
                  <a:pt x="33953" y="31611"/>
                  <a:pt x="35464" y="31365"/>
                  <a:pt x="36925" y="31059"/>
                </a:cubicBezTo>
                <a:cubicBezTo>
                  <a:pt x="41266" y="30165"/>
                  <a:pt x="45797" y="28569"/>
                  <a:pt x="48319" y="24931"/>
                </a:cubicBezTo>
                <a:cubicBezTo>
                  <a:pt x="48957" y="23974"/>
                  <a:pt x="49468" y="22952"/>
                  <a:pt x="49819" y="21899"/>
                </a:cubicBezTo>
                <a:cubicBezTo>
                  <a:pt x="50776" y="19123"/>
                  <a:pt x="50936" y="16059"/>
                  <a:pt x="49946" y="13314"/>
                </a:cubicBezTo>
                <a:cubicBezTo>
                  <a:pt x="48925" y="10570"/>
                  <a:pt x="46659" y="8240"/>
                  <a:pt x="43851" y="7474"/>
                </a:cubicBezTo>
                <a:cubicBezTo>
                  <a:pt x="43022" y="7242"/>
                  <a:pt x="42178" y="7144"/>
                  <a:pt x="41329" y="7144"/>
                </a:cubicBezTo>
                <a:cubicBezTo>
                  <a:pt x="39727" y="7144"/>
                  <a:pt x="38107" y="7494"/>
                  <a:pt x="36542" y="7953"/>
                </a:cubicBezTo>
                <a:cubicBezTo>
                  <a:pt x="34181" y="8655"/>
                  <a:pt x="31883" y="9644"/>
                  <a:pt x="29425" y="10091"/>
                </a:cubicBezTo>
                <a:cubicBezTo>
                  <a:pt x="28852" y="10215"/>
                  <a:pt x="28269" y="10277"/>
                  <a:pt x="27686" y="10277"/>
                </a:cubicBezTo>
                <a:cubicBezTo>
                  <a:pt x="26776" y="10277"/>
                  <a:pt x="25865" y="10127"/>
                  <a:pt x="24989" y="9836"/>
                </a:cubicBezTo>
                <a:lnTo>
                  <a:pt x="24989" y="9836"/>
                </a:lnTo>
                <a:lnTo>
                  <a:pt x="25085" y="9931"/>
                </a:lnTo>
                <a:cubicBezTo>
                  <a:pt x="22021" y="7506"/>
                  <a:pt x="19340" y="4538"/>
                  <a:pt x="16053" y="2431"/>
                </a:cubicBezTo>
                <a:cubicBezTo>
                  <a:pt x="13824" y="1003"/>
                  <a:pt x="11155" y="0"/>
                  <a:pt x="85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0" name="Google Shape;520;p36"/>
          <p:cNvGrpSpPr/>
          <p:nvPr/>
        </p:nvGrpSpPr>
        <p:grpSpPr>
          <a:xfrm>
            <a:off x="8421754" y="176862"/>
            <a:ext cx="375591" cy="374678"/>
            <a:chOff x="-42796875" y="2680675"/>
            <a:chExt cx="319000" cy="318225"/>
          </a:xfrm>
        </p:grpSpPr>
        <p:sp>
          <p:nvSpPr>
            <p:cNvPr id="521" name="Google Shape;521;p36"/>
            <p:cNvSpPr/>
            <p:nvPr/>
          </p:nvSpPr>
          <p:spPr>
            <a:xfrm>
              <a:off x="-42671650" y="2853950"/>
              <a:ext cx="70125" cy="21275"/>
            </a:xfrm>
            <a:custGeom>
              <a:avLst/>
              <a:gdLst/>
              <a:ahLst/>
              <a:cxnLst/>
              <a:rect l="l" t="t" r="r" b="b"/>
              <a:pathLst>
                <a:path w="2805" h="851" extrusionOk="0">
                  <a:moveTo>
                    <a:pt x="442" y="0"/>
                  </a:moveTo>
                  <a:cubicBezTo>
                    <a:pt x="190" y="0"/>
                    <a:pt x="1" y="221"/>
                    <a:pt x="1" y="410"/>
                  </a:cubicBezTo>
                  <a:cubicBezTo>
                    <a:pt x="1" y="630"/>
                    <a:pt x="190" y="851"/>
                    <a:pt x="442" y="851"/>
                  </a:cubicBezTo>
                  <a:lnTo>
                    <a:pt x="2364" y="851"/>
                  </a:lnTo>
                  <a:cubicBezTo>
                    <a:pt x="2616" y="851"/>
                    <a:pt x="2773" y="630"/>
                    <a:pt x="2773" y="410"/>
                  </a:cubicBezTo>
                  <a:cubicBezTo>
                    <a:pt x="2805" y="221"/>
                    <a:pt x="2584" y="0"/>
                    <a:pt x="23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-42671650" y="2895675"/>
              <a:ext cx="70125" cy="20525"/>
            </a:xfrm>
            <a:custGeom>
              <a:avLst/>
              <a:gdLst/>
              <a:ahLst/>
              <a:cxnLst/>
              <a:rect l="l" t="t" r="r" b="b"/>
              <a:pathLst>
                <a:path w="2805" h="821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3"/>
                    <a:pt x="190" y="820"/>
                    <a:pt x="442" y="820"/>
                  </a:cubicBezTo>
                  <a:lnTo>
                    <a:pt x="2364" y="820"/>
                  </a:lnTo>
                  <a:cubicBezTo>
                    <a:pt x="2616" y="820"/>
                    <a:pt x="2773" y="631"/>
                    <a:pt x="2773" y="442"/>
                  </a:cubicBezTo>
                  <a:cubicBezTo>
                    <a:pt x="2805" y="190"/>
                    <a:pt x="2584" y="1"/>
                    <a:pt x="2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-42796875" y="2680675"/>
              <a:ext cx="319000" cy="318225"/>
            </a:xfrm>
            <a:custGeom>
              <a:avLst/>
              <a:gdLst/>
              <a:ahLst/>
              <a:cxnLst/>
              <a:rect l="l" t="t" r="r" b="b"/>
              <a:pathLst>
                <a:path w="12760" h="12729" extrusionOk="0">
                  <a:moveTo>
                    <a:pt x="9011" y="882"/>
                  </a:moveTo>
                  <a:cubicBezTo>
                    <a:pt x="9168" y="882"/>
                    <a:pt x="9357" y="914"/>
                    <a:pt x="9483" y="945"/>
                  </a:cubicBezTo>
                  <a:cubicBezTo>
                    <a:pt x="9799" y="1071"/>
                    <a:pt x="10051" y="1355"/>
                    <a:pt x="10177" y="1701"/>
                  </a:cubicBezTo>
                  <a:lnTo>
                    <a:pt x="2615" y="1701"/>
                  </a:lnTo>
                  <a:cubicBezTo>
                    <a:pt x="2804" y="1229"/>
                    <a:pt x="3245" y="882"/>
                    <a:pt x="3781" y="882"/>
                  </a:cubicBezTo>
                  <a:close/>
                  <a:moveTo>
                    <a:pt x="1733" y="3623"/>
                  </a:moveTo>
                  <a:lnTo>
                    <a:pt x="1733" y="5293"/>
                  </a:lnTo>
                  <a:lnTo>
                    <a:pt x="914" y="5293"/>
                  </a:lnTo>
                  <a:lnTo>
                    <a:pt x="914" y="3623"/>
                  </a:lnTo>
                  <a:close/>
                  <a:moveTo>
                    <a:pt x="11941" y="3623"/>
                  </a:moveTo>
                  <a:lnTo>
                    <a:pt x="11941" y="5293"/>
                  </a:lnTo>
                  <a:lnTo>
                    <a:pt x="11122" y="5293"/>
                  </a:lnTo>
                  <a:lnTo>
                    <a:pt x="11122" y="3623"/>
                  </a:lnTo>
                  <a:close/>
                  <a:moveTo>
                    <a:pt x="10240" y="2521"/>
                  </a:moveTo>
                  <a:lnTo>
                    <a:pt x="10240" y="5316"/>
                  </a:lnTo>
                  <a:lnTo>
                    <a:pt x="10240" y="5316"/>
                  </a:lnTo>
                  <a:cubicBezTo>
                    <a:pt x="10144" y="5293"/>
                    <a:pt x="10003" y="5293"/>
                    <a:pt x="9862" y="5293"/>
                  </a:cubicBezTo>
                  <a:lnTo>
                    <a:pt x="6932" y="5293"/>
                  </a:lnTo>
                  <a:lnTo>
                    <a:pt x="6932" y="2521"/>
                  </a:lnTo>
                  <a:close/>
                  <a:moveTo>
                    <a:pt x="6144" y="2521"/>
                  </a:moveTo>
                  <a:lnTo>
                    <a:pt x="6144" y="5293"/>
                  </a:lnTo>
                  <a:lnTo>
                    <a:pt x="2962" y="5293"/>
                  </a:lnTo>
                  <a:cubicBezTo>
                    <a:pt x="2804" y="5293"/>
                    <a:pt x="2678" y="5293"/>
                    <a:pt x="2552" y="5324"/>
                  </a:cubicBezTo>
                  <a:lnTo>
                    <a:pt x="2552" y="2521"/>
                  </a:lnTo>
                  <a:close/>
                  <a:moveTo>
                    <a:pt x="9893" y="6207"/>
                  </a:moveTo>
                  <a:cubicBezTo>
                    <a:pt x="10555" y="6207"/>
                    <a:pt x="11122" y="6742"/>
                    <a:pt x="11122" y="7404"/>
                  </a:cubicBezTo>
                  <a:lnTo>
                    <a:pt x="11122" y="9861"/>
                  </a:lnTo>
                  <a:cubicBezTo>
                    <a:pt x="11122" y="10019"/>
                    <a:pt x="11027" y="10145"/>
                    <a:pt x="10933" y="10208"/>
                  </a:cubicBezTo>
                  <a:cubicBezTo>
                    <a:pt x="10838" y="10239"/>
                    <a:pt x="10775" y="10302"/>
                    <a:pt x="10681" y="10302"/>
                  </a:cubicBezTo>
                  <a:lnTo>
                    <a:pt x="2143" y="10302"/>
                  </a:lnTo>
                  <a:cubicBezTo>
                    <a:pt x="1922" y="10302"/>
                    <a:pt x="1796" y="10176"/>
                    <a:pt x="1733" y="10019"/>
                  </a:cubicBezTo>
                  <a:cubicBezTo>
                    <a:pt x="1702" y="9924"/>
                    <a:pt x="1733" y="10050"/>
                    <a:pt x="1733" y="8254"/>
                  </a:cubicBezTo>
                  <a:lnTo>
                    <a:pt x="1733" y="7404"/>
                  </a:lnTo>
                  <a:cubicBezTo>
                    <a:pt x="1733" y="6994"/>
                    <a:pt x="1922" y="6616"/>
                    <a:pt x="2300" y="6396"/>
                  </a:cubicBezTo>
                  <a:cubicBezTo>
                    <a:pt x="2489" y="6270"/>
                    <a:pt x="2710" y="6207"/>
                    <a:pt x="2993" y="6207"/>
                  </a:cubicBezTo>
                  <a:close/>
                  <a:moveTo>
                    <a:pt x="3403" y="11090"/>
                  </a:moveTo>
                  <a:lnTo>
                    <a:pt x="3403" y="11909"/>
                  </a:lnTo>
                  <a:lnTo>
                    <a:pt x="2552" y="11909"/>
                  </a:lnTo>
                  <a:lnTo>
                    <a:pt x="2552" y="11090"/>
                  </a:lnTo>
                  <a:close/>
                  <a:moveTo>
                    <a:pt x="10271" y="11090"/>
                  </a:moveTo>
                  <a:lnTo>
                    <a:pt x="10271" y="11909"/>
                  </a:lnTo>
                  <a:lnTo>
                    <a:pt x="9452" y="11909"/>
                  </a:lnTo>
                  <a:lnTo>
                    <a:pt x="9452" y="11090"/>
                  </a:lnTo>
                  <a:close/>
                  <a:moveTo>
                    <a:pt x="3750" y="0"/>
                  </a:moveTo>
                  <a:cubicBezTo>
                    <a:pt x="2615" y="0"/>
                    <a:pt x="1670" y="945"/>
                    <a:pt x="1670" y="2079"/>
                  </a:cubicBezTo>
                  <a:lnTo>
                    <a:pt x="1670" y="2804"/>
                  </a:lnTo>
                  <a:lnTo>
                    <a:pt x="442" y="2804"/>
                  </a:lnTo>
                  <a:cubicBezTo>
                    <a:pt x="190" y="2804"/>
                    <a:pt x="0" y="2993"/>
                    <a:pt x="0" y="3214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lnTo>
                    <a:pt x="1261" y="6112"/>
                  </a:lnTo>
                  <a:cubicBezTo>
                    <a:pt x="977" y="6459"/>
                    <a:pt x="820" y="6900"/>
                    <a:pt x="820" y="7341"/>
                  </a:cubicBezTo>
                  <a:lnTo>
                    <a:pt x="820" y="9830"/>
                  </a:lnTo>
                  <a:cubicBezTo>
                    <a:pt x="820" y="10365"/>
                    <a:pt x="1198" y="10806"/>
                    <a:pt x="1670" y="10995"/>
                  </a:cubicBezTo>
                  <a:lnTo>
                    <a:pt x="1670" y="12287"/>
                  </a:lnTo>
                  <a:cubicBezTo>
                    <a:pt x="1670" y="12539"/>
                    <a:pt x="1859" y="12728"/>
                    <a:pt x="2048" y="12728"/>
                  </a:cubicBezTo>
                  <a:lnTo>
                    <a:pt x="3718" y="12728"/>
                  </a:lnTo>
                  <a:cubicBezTo>
                    <a:pt x="3939" y="12728"/>
                    <a:pt x="4096" y="12539"/>
                    <a:pt x="4096" y="12287"/>
                  </a:cubicBezTo>
                  <a:lnTo>
                    <a:pt x="4096" y="11090"/>
                  </a:lnTo>
                  <a:lnTo>
                    <a:pt x="8507" y="11090"/>
                  </a:lnTo>
                  <a:lnTo>
                    <a:pt x="8507" y="12287"/>
                  </a:lnTo>
                  <a:cubicBezTo>
                    <a:pt x="8507" y="12539"/>
                    <a:pt x="8696" y="12728"/>
                    <a:pt x="8916" y="12728"/>
                  </a:cubicBezTo>
                  <a:lnTo>
                    <a:pt x="10555" y="12728"/>
                  </a:lnTo>
                  <a:cubicBezTo>
                    <a:pt x="10807" y="12728"/>
                    <a:pt x="10964" y="12539"/>
                    <a:pt x="10964" y="12287"/>
                  </a:cubicBezTo>
                  <a:lnTo>
                    <a:pt x="10964" y="10995"/>
                  </a:lnTo>
                  <a:cubicBezTo>
                    <a:pt x="11468" y="10838"/>
                    <a:pt x="11783" y="10365"/>
                    <a:pt x="11783" y="9830"/>
                  </a:cubicBezTo>
                  <a:lnTo>
                    <a:pt x="11783" y="7341"/>
                  </a:lnTo>
                  <a:cubicBezTo>
                    <a:pt x="11783" y="6868"/>
                    <a:pt x="11626" y="6427"/>
                    <a:pt x="11374" y="6112"/>
                  </a:cubicBezTo>
                  <a:lnTo>
                    <a:pt x="12224" y="6112"/>
                  </a:lnTo>
                  <a:cubicBezTo>
                    <a:pt x="12445" y="6112"/>
                    <a:pt x="12602" y="5923"/>
                    <a:pt x="12602" y="5671"/>
                  </a:cubicBezTo>
                  <a:lnTo>
                    <a:pt x="12602" y="3214"/>
                  </a:lnTo>
                  <a:cubicBezTo>
                    <a:pt x="12760" y="2993"/>
                    <a:pt x="12571" y="2804"/>
                    <a:pt x="12319" y="2804"/>
                  </a:cubicBezTo>
                  <a:lnTo>
                    <a:pt x="11059" y="2804"/>
                  </a:lnTo>
                  <a:lnTo>
                    <a:pt x="11059" y="2079"/>
                  </a:lnTo>
                  <a:cubicBezTo>
                    <a:pt x="11059" y="945"/>
                    <a:pt x="10145" y="0"/>
                    <a:pt x="8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-42753550" y="2854500"/>
              <a:ext cx="63825" cy="61700"/>
            </a:xfrm>
            <a:custGeom>
              <a:avLst/>
              <a:gdLst/>
              <a:ahLst/>
              <a:cxnLst/>
              <a:rect l="l" t="t" r="r" b="b"/>
              <a:pathLst>
                <a:path w="2553" h="2468" extrusionOk="0">
                  <a:moveTo>
                    <a:pt x="1263" y="829"/>
                  </a:moveTo>
                  <a:cubicBezTo>
                    <a:pt x="1435" y="829"/>
                    <a:pt x="1565" y="949"/>
                    <a:pt x="1639" y="1144"/>
                  </a:cubicBezTo>
                  <a:cubicBezTo>
                    <a:pt x="1718" y="1410"/>
                    <a:pt x="1483" y="1676"/>
                    <a:pt x="1218" y="1676"/>
                  </a:cubicBezTo>
                  <a:cubicBezTo>
                    <a:pt x="1170" y="1676"/>
                    <a:pt x="1120" y="1668"/>
                    <a:pt x="1071" y="1648"/>
                  </a:cubicBezTo>
                  <a:cubicBezTo>
                    <a:pt x="945" y="1616"/>
                    <a:pt x="882" y="1490"/>
                    <a:pt x="851" y="1364"/>
                  </a:cubicBezTo>
                  <a:cubicBezTo>
                    <a:pt x="756" y="1144"/>
                    <a:pt x="914" y="892"/>
                    <a:pt x="1103" y="860"/>
                  </a:cubicBezTo>
                  <a:cubicBezTo>
                    <a:pt x="1160" y="839"/>
                    <a:pt x="1213" y="829"/>
                    <a:pt x="1263" y="829"/>
                  </a:cubicBezTo>
                  <a:close/>
                  <a:moveTo>
                    <a:pt x="1234" y="0"/>
                  </a:moveTo>
                  <a:cubicBezTo>
                    <a:pt x="841" y="0"/>
                    <a:pt x="443" y="194"/>
                    <a:pt x="189" y="545"/>
                  </a:cubicBezTo>
                  <a:cubicBezTo>
                    <a:pt x="95" y="734"/>
                    <a:pt x="0" y="986"/>
                    <a:pt x="0" y="1238"/>
                  </a:cubicBezTo>
                  <a:cubicBezTo>
                    <a:pt x="0" y="1932"/>
                    <a:pt x="567" y="2467"/>
                    <a:pt x="1229" y="2467"/>
                  </a:cubicBezTo>
                  <a:cubicBezTo>
                    <a:pt x="1765" y="2467"/>
                    <a:pt x="2237" y="2121"/>
                    <a:pt x="2395" y="1616"/>
                  </a:cubicBezTo>
                  <a:cubicBezTo>
                    <a:pt x="2552" y="1081"/>
                    <a:pt x="2363" y="514"/>
                    <a:pt x="1922" y="230"/>
                  </a:cubicBezTo>
                  <a:cubicBezTo>
                    <a:pt x="1718" y="74"/>
                    <a:pt x="1477" y="0"/>
                    <a:pt x="1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-42581850" y="2853950"/>
              <a:ext cx="63025" cy="61475"/>
            </a:xfrm>
            <a:custGeom>
              <a:avLst/>
              <a:gdLst/>
              <a:ahLst/>
              <a:cxnLst/>
              <a:rect l="l" t="t" r="r" b="b"/>
              <a:pathLst>
                <a:path w="2521" h="2459" extrusionOk="0">
                  <a:moveTo>
                    <a:pt x="1269" y="860"/>
                  </a:moveTo>
                  <a:cubicBezTo>
                    <a:pt x="1493" y="860"/>
                    <a:pt x="1670" y="1049"/>
                    <a:pt x="1670" y="1260"/>
                  </a:cubicBezTo>
                  <a:cubicBezTo>
                    <a:pt x="1670" y="1481"/>
                    <a:pt x="1576" y="1638"/>
                    <a:pt x="1355" y="1670"/>
                  </a:cubicBezTo>
                  <a:cubicBezTo>
                    <a:pt x="1311" y="1683"/>
                    <a:pt x="1268" y="1689"/>
                    <a:pt x="1227" y="1689"/>
                  </a:cubicBezTo>
                  <a:cubicBezTo>
                    <a:pt x="1063" y="1689"/>
                    <a:pt x="927" y="1588"/>
                    <a:pt x="851" y="1386"/>
                  </a:cubicBezTo>
                  <a:cubicBezTo>
                    <a:pt x="788" y="1166"/>
                    <a:pt x="882" y="945"/>
                    <a:pt x="1135" y="882"/>
                  </a:cubicBezTo>
                  <a:cubicBezTo>
                    <a:pt x="1180" y="867"/>
                    <a:pt x="1225" y="860"/>
                    <a:pt x="1269" y="860"/>
                  </a:cubicBezTo>
                  <a:close/>
                  <a:moveTo>
                    <a:pt x="1261" y="0"/>
                  </a:moveTo>
                  <a:cubicBezTo>
                    <a:pt x="567" y="0"/>
                    <a:pt x="0" y="567"/>
                    <a:pt x="32" y="1229"/>
                  </a:cubicBezTo>
                  <a:cubicBezTo>
                    <a:pt x="32" y="1874"/>
                    <a:pt x="541" y="2459"/>
                    <a:pt x="1208" y="2459"/>
                  </a:cubicBezTo>
                  <a:cubicBezTo>
                    <a:pt x="1226" y="2459"/>
                    <a:pt x="1243" y="2458"/>
                    <a:pt x="1261" y="2458"/>
                  </a:cubicBezTo>
                  <a:cubicBezTo>
                    <a:pt x="1922" y="2458"/>
                    <a:pt x="2521" y="1891"/>
                    <a:pt x="2458" y="1229"/>
                  </a:cubicBezTo>
                  <a:cubicBezTo>
                    <a:pt x="2521" y="567"/>
                    <a:pt x="1954" y="0"/>
                    <a:pt x="1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6E4381C-32E8-4035-965C-8B7DEAE47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760" y="1250178"/>
            <a:ext cx="3175163" cy="31751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DC66-6293-4C13-B8B0-F811DBE2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C08BC-41B7-46F7-874C-F96C6EF50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981" y="1052079"/>
            <a:ext cx="7879741" cy="3745547"/>
          </a:xfrm>
        </p:spPr>
        <p:txBody>
          <a:bodyPr/>
          <a:lstStyle/>
          <a:p>
            <a:r>
              <a:rPr lang="en-US" dirty="0"/>
              <a:t>Developing a one stop solution that connects Hospitals, Patients, Blood Banks, Donors and Charities.</a:t>
            </a:r>
          </a:p>
          <a:p>
            <a:endParaRPr lang="en-US" dirty="0"/>
          </a:p>
          <a:p>
            <a:r>
              <a:rPr lang="en-US" dirty="0"/>
              <a:t>Ease of connecting with matching fund donors</a:t>
            </a:r>
          </a:p>
          <a:p>
            <a:endParaRPr lang="en-US" dirty="0"/>
          </a:p>
          <a:p>
            <a:r>
              <a:rPr lang="en-US" dirty="0"/>
              <a:t>Ease of adding slots of available appointments of Doctors for hospital staff.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Linking of donors from different charities to patients in need</a:t>
            </a:r>
          </a:p>
          <a:p>
            <a:endParaRPr lang="en-US" dirty="0"/>
          </a:p>
          <a:p>
            <a:r>
              <a:rPr lang="en-US" dirty="0"/>
              <a:t>Requesting and managing inventory from the blood bank</a:t>
            </a:r>
          </a:p>
          <a:p>
            <a:endParaRPr lang="en-US" dirty="0"/>
          </a:p>
          <a:p>
            <a:r>
              <a:rPr lang="en-US" dirty="0"/>
              <a:t>Summarizing data at admin level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8"/>
          <p:cNvSpPr txBox="1">
            <a:spLocks noGrp="1"/>
          </p:cNvSpPr>
          <p:nvPr>
            <p:ph type="title"/>
          </p:nvPr>
        </p:nvSpPr>
        <p:spPr>
          <a:xfrm>
            <a:off x="542600" y="2242988"/>
            <a:ext cx="343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 MODEL</a:t>
            </a:r>
            <a:endParaRPr dirty="0"/>
          </a:p>
        </p:txBody>
      </p:sp>
      <p:sp>
        <p:nvSpPr>
          <p:cNvPr id="545" name="Google Shape;545;p38"/>
          <p:cNvSpPr txBox="1">
            <a:spLocks noGrp="1"/>
          </p:cNvSpPr>
          <p:nvPr>
            <p:ph type="title" idx="2"/>
          </p:nvPr>
        </p:nvSpPr>
        <p:spPr>
          <a:xfrm>
            <a:off x="582825" y="1013013"/>
            <a:ext cx="3435600" cy="10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0</a:t>
            </a:r>
            <a:r>
              <a:rPr lang="en"/>
              <a:t>2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46" name="Google Shape;546;p38"/>
          <p:cNvSpPr/>
          <p:nvPr/>
        </p:nvSpPr>
        <p:spPr>
          <a:xfrm rot="-1230882">
            <a:off x="8237829" y="66723"/>
            <a:ext cx="743443" cy="594945"/>
          </a:xfrm>
          <a:custGeom>
            <a:avLst/>
            <a:gdLst/>
            <a:ahLst/>
            <a:cxnLst/>
            <a:rect l="l" t="t" r="r" b="b"/>
            <a:pathLst>
              <a:path w="50936" h="31611" extrusionOk="0">
                <a:moveTo>
                  <a:pt x="8543" y="0"/>
                </a:moveTo>
                <a:cubicBezTo>
                  <a:pt x="7303" y="0"/>
                  <a:pt x="6076" y="226"/>
                  <a:pt x="4915" y="740"/>
                </a:cubicBezTo>
                <a:cubicBezTo>
                  <a:pt x="4245" y="1027"/>
                  <a:pt x="3639" y="1410"/>
                  <a:pt x="3128" y="1953"/>
                </a:cubicBezTo>
                <a:cubicBezTo>
                  <a:pt x="2490" y="2655"/>
                  <a:pt x="2043" y="3516"/>
                  <a:pt x="1788" y="4474"/>
                </a:cubicBezTo>
                <a:cubicBezTo>
                  <a:pt x="0" y="10601"/>
                  <a:pt x="3383" y="17080"/>
                  <a:pt x="9447" y="19123"/>
                </a:cubicBezTo>
                <a:cubicBezTo>
                  <a:pt x="11458" y="19793"/>
                  <a:pt x="13660" y="19952"/>
                  <a:pt x="15575" y="20910"/>
                </a:cubicBezTo>
                <a:cubicBezTo>
                  <a:pt x="17266" y="21740"/>
                  <a:pt x="18606" y="23176"/>
                  <a:pt x="19979" y="24484"/>
                </a:cubicBezTo>
                <a:cubicBezTo>
                  <a:pt x="21574" y="26048"/>
                  <a:pt x="23266" y="27484"/>
                  <a:pt x="25053" y="28825"/>
                </a:cubicBezTo>
                <a:cubicBezTo>
                  <a:pt x="26266" y="29782"/>
                  <a:pt x="27638" y="30548"/>
                  <a:pt x="29074" y="31091"/>
                </a:cubicBezTo>
                <a:cubicBezTo>
                  <a:pt x="30171" y="31465"/>
                  <a:pt x="31310" y="31611"/>
                  <a:pt x="32459" y="31611"/>
                </a:cubicBezTo>
                <a:cubicBezTo>
                  <a:pt x="33953" y="31611"/>
                  <a:pt x="35464" y="31365"/>
                  <a:pt x="36925" y="31059"/>
                </a:cubicBezTo>
                <a:cubicBezTo>
                  <a:pt x="41266" y="30165"/>
                  <a:pt x="45797" y="28569"/>
                  <a:pt x="48319" y="24931"/>
                </a:cubicBezTo>
                <a:cubicBezTo>
                  <a:pt x="48957" y="23974"/>
                  <a:pt x="49468" y="22952"/>
                  <a:pt x="49819" y="21899"/>
                </a:cubicBezTo>
                <a:cubicBezTo>
                  <a:pt x="50776" y="19123"/>
                  <a:pt x="50936" y="16059"/>
                  <a:pt x="49946" y="13314"/>
                </a:cubicBezTo>
                <a:cubicBezTo>
                  <a:pt x="48925" y="10570"/>
                  <a:pt x="46659" y="8240"/>
                  <a:pt x="43851" y="7474"/>
                </a:cubicBezTo>
                <a:cubicBezTo>
                  <a:pt x="43022" y="7242"/>
                  <a:pt x="42178" y="7144"/>
                  <a:pt x="41329" y="7144"/>
                </a:cubicBezTo>
                <a:cubicBezTo>
                  <a:pt x="39727" y="7144"/>
                  <a:pt x="38107" y="7494"/>
                  <a:pt x="36542" y="7953"/>
                </a:cubicBezTo>
                <a:cubicBezTo>
                  <a:pt x="34181" y="8655"/>
                  <a:pt x="31883" y="9644"/>
                  <a:pt x="29425" y="10091"/>
                </a:cubicBezTo>
                <a:cubicBezTo>
                  <a:pt x="28852" y="10215"/>
                  <a:pt x="28269" y="10277"/>
                  <a:pt x="27686" y="10277"/>
                </a:cubicBezTo>
                <a:cubicBezTo>
                  <a:pt x="26776" y="10277"/>
                  <a:pt x="25865" y="10127"/>
                  <a:pt x="24989" y="9836"/>
                </a:cubicBezTo>
                <a:lnTo>
                  <a:pt x="24989" y="9836"/>
                </a:lnTo>
                <a:lnTo>
                  <a:pt x="25085" y="9931"/>
                </a:lnTo>
                <a:cubicBezTo>
                  <a:pt x="22021" y="7506"/>
                  <a:pt x="19340" y="4538"/>
                  <a:pt x="16053" y="2431"/>
                </a:cubicBezTo>
                <a:cubicBezTo>
                  <a:pt x="13824" y="1003"/>
                  <a:pt x="11155" y="0"/>
                  <a:pt x="85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38"/>
          <p:cNvGrpSpPr/>
          <p:nvPr/>
        </p:nvGrpSpPr>
        <p:grpSpPr>
          <a:xfrm>
            <a:off x="8421754" y="176862"/>
            <a:ext cx="375591" cy="374678"/>
            <a:chOff x="-42796875" y="2680675"/>
            <a:chExt cx="319000" cy="318225"/>
          </a:xfrm>
        </p:grpSpPr>
        <p:sp>
          <p:nvSpPr>
            <p:cNvPr id="548" name="Google Shape;548;p38"/>
            <p:cNvSpPr/>
            <p:nvPr/>
          </p:nvSpPr>
          <p:spPr>
            <a:xfrm>
              <a:off x="-42671650" y="2853950"/>
              <a:ext cx="70125" cy="21275"/>
            </a:xfrm>
            <a:custGeom>
              <a:avLst/>
              <a:gdLst/>
              <a:ahLst/>
              <a:cxnLst/>
              <a:rect l="l" t="t" r="r" b="b"/>
              <a:pathLst>
                <a:path w="2805" h="851" extrusionOk="0">
                  <a:moveTo>
                    <a:pt x="442" y="0"/>
                  </a:moveTo>
                  <a:cubicBezTo>
                    <a:pt x="190" y="0"/>
                    <a:pt x="1" y="221"/>
                    <a:pt x="1" y="410"/>
                  </a:cubicBezTo>
                  <a:cubicBezTo>
                    <a:pt x="1" y="630"/>
                    <a:pt x="190" y="851"/>
                    <a:pt x="442" y="851"/>
                  </a:cubicBezTo>
                  <a:lnTo>
                    <a:pt x="2364" y="851"/>
                  </a:lnTo>
                  <a:cubicBezTo>
                    <a:pt x="2616" y="851"/>
                    <a:pt x="2773" y="630"/>
                    <a:pt x="2773" y="410"/>
                  </a:cubicBezTo>
                  <a:cubicBezTo>
                    <a:pt x="2805" y="221"/>
                    <a:pt x="2584" y="0"/>
                    <a:pt x="23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-42671650" y="2895675"/>
              <a:ext cx="70125" cy="20525"/>
            </a:xfrm>
            <a:custGeom>
              <a:avLst/>
              <a:gdLst/>
              <a:ahLst/>
              <a:cxnLst/>
              <a:rect l="l" t="t" r="r" b="b"/>
              <a:pathLst>
                <a:path w="2805" h="821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3"/>
                    <a:pt x="190" y="820"/>
                    <a:pt x="442" y="820"/>
                  </a:cubicBezTo>
                  <a:lnTo>
                    <a:pt x="2364" y="820"/>
                  </a:lnTo>
                  <a:cubicBezTo>
                    <a:pt x="2616" y="820"/>
                    <a:pt x="2773" y="631"/>
                    <a:pt x="2773" y="442"/>
                  </a:cubicBezTo>
                  <a:cubicBezTo>
                    <a:pt x="2805" y="190"/>
                    <a:pt x="2584" y="1"/>
                    <a:pt x="2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-42796875" y="2680675"/>
              <a:ext cx="319000" cy="318225"/>
            </a:xfrm>
            <a:custGeom>
              <a:avLst/>
              <a:gdLst/>
              <a:ahLst/>
              <a:cxnLst/>
              <a:rect l="l" t="t" r="r" b="b"/>
              <a:pathLst>
                <a:path w="12760" h="12729" extrusionOk="0">
                  <a:moveTo>
                    <a:pt x="9011" y="882"/>
                  </a:moveTo>
                  <a:cubicBezTo>
                    <a:pt x="9168" y="882"/>
                    <a:pt x="9357" y="914"/>
                    <a:pt x="9483" y="945"/>
                  </a:cubicBezTo>
                  <a:cubicBezTo>
                    <a:pt x="9799" y="1071"/>
                    <a:pt x="10051" y="1355"/>
                    <a:pt x="10177" y="1701"/>
                  </a:cubicBezTo>
                  <a:lnTo>
                    <a:pt x="2615" y="1701"/>
                  </a:lnTo>
                  <a:cubicBezTo>
                    <a:pt x="2804" y="1229"/>
                    <a:pt x="3245" y="882"/>
                    <a:pt x="3781" y="882"/>
                  </a:cubicBezTo>
                  <a:close/>
                  <a:moveTo>
                    <a:pt x="1733" y="3623"/>
                  </a:moveTo>
                  <a:lnTo>
                    <a:pt x="1733" y="5293"/>
                  </a:lnTo>
                  <a:lnTo>
                    <a:pt x="914" y="5293"/>
                  </a:lnTo>
                  <a:lnTo>
                    <a:pt x="914" y="3623"/>
                  </a:lnTo>
                  <a:close/>
                  <a:moveTo>
                    <a:pt x="11941" y="3623"/>
                  </a:moveTo>
                  <a:lnTo>
                    <a:pt x="11941" y="5293"/>
                  </a:lnTo>
                  <a:lnTo>
                    <a:pt x="11122" y="5293"/>
                  </a:lnTo>
                  <a:lnTo>
                    <a:pt x="11122" y="3623"/>
                  </a:lnTo>
                  <a:close/>
                  <a:moveTo>
                    <a:pt x="10240" y="2521"/>
                  </a:moveTo>
                  <a:lnTo>
                    <a:pt x="10240" y="5316"/>
                  </a:lnTo>
                  <a:lnTo>
                    <a:pt x="10240" y="5316"/>
                  </a:lnTo>
                  <a:cubicBezTo>
                    <a:pt x="10144" y="5293"/>
                    <a:pt x="10003" y="5293"/>
                    <a:pt x="9862" y="5293"/>
                  </a:cubicBezTo>
                  <a:lnTo>
                    <a:pt x="6932" y="5293"/>
                  </a:lnTo>
                  <a:lnTo>
                    <a:pt x="6932" y="2521"/>
                  </a:lnTo>
                  <a:close/>
                  <a:moveTo>
                    <a:pt x="6144" y="2521"/>
                  </a:moveTo>
                  <a:lnTo>
                    <a:pt x="6144" y="5293"/>
                  </a:lnTo>
                  <a:lnTo>
                    <a:pt x="2962" y="5293"/>
                  </a:lnTo>
                  <a:cubicBezTo>
                    <a:pt x="2804" y="5293"/>
                    <a:pt x="2678" y="5293"/>
                    <a:pt x="2552" y="5324"/>
                  </a:cubicBezTo>
                  <a:lnTo>
                    <a:pt x="2552" y="2521"/>
                  </a:lnTo>
                  <a:close/>
                  <a:moveTo>
                    <a:pt x="9893" y="6207"/>
                  </a:moveTo>
                  <a:cubicBezTo>
                    <a:pt x="10555" y="6207"/>
                    <a:pt x="11122" y="6742"/>
                    <a:pt x="11122" y="7404"/>
                  </a:cubicBezTo>
                  <a:lnTo>
                    <a:pt x="11122" y="9861"/>
                  </a:lnTo>
                  <a:cubicBezTo>
                    <a:pt x="11122" y="10019"/>
                    <a:pt x="11027" y="10145"/>
                    <a:pt x="10933" y="10208"/>
                  </a:cubicBezTo>
                  <a:cubicBezTo>
                    <a:pt x="10838" y="10239"/>
                    <a:pt x="10775" y="10302"/>
                    <a:pt x="10681" y="10302"/>
                  </a:cubicBezTo>
                  <a:lnTo>
                    <a:pt x="2143" y="10302"/>
                  </a:lnTo>
                  <a:cubicBezTo>
                    <a:pt x="1922" y="10302"/>
                    <a:pt x="1796" y="10176"/>
                    <a:pt x="1733" y="10019"/>
                  </a:cubicBezTo>
                  <a:cubicBezTo>
                    <a:pt x="1702" y="9924"/>
                    <a:pt x="1733" y="10050"/>
                    <a:pt x="1733" y="8254"/>
                  </a:cubicBezTo>
                  <a:lnTo>
                    <a:pt x="1733" y="7404"/>
                  </a:lnTo>
                  <a:cubicBezTo>
                    <a:pt x="1733" y="6994"/>
                    <a:pt x="1922" y="6616"/>
                    <a:pt x="2300" y="6396"/>
                  </a:cubicBezTo>
                  <a:cubicBezTo>
                    <a:pt x="2489" y="6270"/>
                    <a:pt x="2710" y="6207"/>
                    <a:pt x="2993" y="6207"/>
                  </a:cubicBezTo>
                  <a:close/>
                  <a:moveTo>
                    <a:pt x="3403" y="11090"/>
                  </a:moveTo>
                  <a:lnTo>
                    <a:pt x="3403" y="11909"/>
                  </a:lnTo>
                  <a:lnTo>
                    <a:pt x="2552" y="11909"/>
                  </a:lnTo>
                  <a:lnTo>
                    <a:pt x="2552" y="11090"/>
                  </a:lnTo>
                  <a:close/>
                  <a:moveTo>
                    <a:pt x="10271" y="11090"/>
                  </a:moveTo>
                  <a:lnTo>
                    <a:pt x="10271" y="11909"/>
                  </a:lnTo>
                  <a:lnTo>
                    <a:pt x="9452" y="11909"/>
                  </a:lnTo>
                  <a:lnTo>
                    <a:pt x="9452" y="11090"/>
                  </a:lnTo>
                  <a:close/>
                  <a:moveTo>
                    <a:pt x="3750" y="0"/>
                  </a:moveTo>
                  <a:cubicBezTo>
                    <a:pt x="2615" y="0"/>
                    <a:pt x="1670" y="945"/>
                    <a:pt x="1670" y="2079"/>
                  </a:cubicBezTo>
                  <a:lnTo>
                    <a:pt x="1670" y="2804"/>
                  </a:lnTo>
                  <a:lnTo>
                    <a:pt x="442" y="2804"/>
                  </a:lnTo>
                  <a:cubicBezTo>
                    <a:pt x="190" y="2804"/>
                    <a:pt x="0" y="2993"/>
                    <a:pt x="0" y="3214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lnTo>
                    <a:pt x="1261" y="6112"/>
                  </a:lnTo>
                  <a:cubicBezTo>
                    <a:pt x="977" y="6459"/>
                    <a:pt x="820" y="6900"/>
                    <a:pt x="820" y="7341"/>
                  </a:cubicBezTo>
                  <a:lnTo>
                    <a:pt x="820" y="9830"/>
                  </a:lnTo>
                  <a:cubicBezTo>
                    <a:pt x="820" y="10365"/>
                    <a:pt x="1198" y="10806"/>
                    <a:pt x="1670" y="10995"/>
                  </a:cubicBezTo>
                  <a:lnTo>
                    <a:pt x="1670" y="12287"/>
                  </a:lnTo>
                  <a:cubicBezTo>
                    <a:pt x="1670" y="12539"/>
                    <a:pt x="1859" y="12728"/>
                    <a:pt x="2048" y="12728"/>
                  </a:cubicBezTo>
                  <a:lnTo>
                    <a:pt x="3718" y="12728"/>
                  </a:lnTo>
                  <a:cubicBezTo>
                    <a:pt x="3939" y="12728"/>
                    <a:pt x="4096" y="12539"/>
                    <a:pt x="4096" y="12287"/>
                  </a:cubicBezTo>
                  <a:lnTo>
                    <a:pt x="4096" y="11090"/>
                  </a:lnTo>
                  <a:lnTo>
                    <a:pt x="8507" y="11090"/>
                  </a:lnTo>
                  <a:lnTo>
                    <a:pt x="8507" y="12287"/>
                  </a:lnTo>
                  <a:cubicBezTo>
                    <a:pt x="8507" y="12539"/>
                    <a:pt x="8696" y="12728"/>
                    <a:pt x="8916" y="12728"/>
                  </a:cubicBezTo>
                  <a:lnTo>
                    <a:pt x="10555" y="12728"/>
                  </a:lnTo>
                  <a:cubicBezTo>
                    <a:pt x="10807" y="12728"/>
                    <a:pt x="10964" y="12539"/>
                    <a:pt x="10964" y="12287"/>
                  </a:cubicBezTo>
                  <a:lnTo>
                    <a:pt x="10964" y="10995"/>
                  </a:lnTo>
                  <a:cubicBezTo>
                    <a:pt x="11468" y="10838"/>
                    <a:pt x="11783" y="10365"/>
                    <a:pt x="11783" y="9830"/>
                  </a:cubicBezTo>
                  <a:lnTo>
                    <a:pt x="11783" y="7341"/>
                  </a:lnTo>
                  <a:cubicBezTo>
                    <a:pt x="11783" y="6868"/>
                    <a:pt x="11626" y="6427"/>
                    <a:pt x="11374" y="6112"/>
                  </a:cubicBezTo>
                  <a:lnTo>
                    <a:pt x="12224" y="6112"/>
                  </a:lnTo>
                  <a:cubicBezTo>
                    <a:pt x="12445" y="6112"/>
                    <a:pt x="12602" y="5923"/>
                    <a:pt x="12602" y="5671"/>
                  </a:cubicBezTo>
                  <a:lnTo>
                    <a:pt x="12602" y="3214"/>
                  </a:lnTo>
                  <a:cubicBezTo>
                    <a:pt x="12760" y="2993"/>
                    <a:pt x="12571" y="2804"/>
                    <a:pt x="12319" y="2804"/>
                  </a:cubicBezTo>
                  <a:lnTo>
                    <a:pt x="11059" y="2804"/>
                  </a:lnTo>
                  <a:lnTo>
                    <a:pt x="11059" y="2079"/>
                  </a:lnTo>
                  <a:cubicBezTo>
                    <a:pt x="11059" y="945"/>
                    <a:pt x="10145" y="0"/>
                    <a:pt x="8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-42753550" y="2854500"/>
              <a:ext cx="63825" cy="61700"/>
            </a:xfrm>
            <a:custGeom>
              <a:avLst/>
              <a:gdLst/>
              <a:ahLst/>
              <a:cxnLst/>
              <a:rect l="l" t="t" r="r" b="b"/>
              <a:pathLst>
                <a:path w="2553" h="2468" extrusionOk="0">
                  <a:moveTo>
                    <a:pt x="1263" y="829"/>
                  </a:moveTo>
                  <a:cubicBezTo>
                    <a:pt x="1435" y="829"/>
                    <a:pt x="1565" y="949"/>
                    <a:pt x="1639" y="1144"/>
                  </a:cubicBezTo>
                  <a:cubicBezTo>
                    <a:pt x="1718" y="1410"/>
                    <a:pt x="1483" y="1676"/>
                    <a:pt x="1218" y="1676"/>
                  </a:cubicBezTo>
                  <a:cubicBezTo>
                    <a:pt x="1170" y="1676"/>
                    <a:pt x="1120" y="1668"/>
                    <a:pt x="1071" y="1648"/>
                  </a:cubicBezTo>
                  <a:cubicBezTo>
                    <a:pt x="945" y="1616"/>
                    <a:pt x="882" y="1490"/>
                    <a:pt x="851" y="1364"/>
                  </a:cubicBezTo>
                  <a:cubicBezTo>
                    <a:pt x="756" y="1144"/>
                    <a:pt x="914" y="892"/>
                    <a:pt x="1103" y="860"/>
                  </a:cubicBezTo>
                  <a:cubicBezTo>
                    <a:pt x="1160" y="839"/>
                    <a:pt x="1213" y="829"/>
                    <a:pt x="1263" y="829"/>
                  </a:cubicBezTo>
                  <a:close/>
                  <a:moveTo>
                    <a:pt x="1234" y="0"/>
                  </a:moveTo>
                  <a:cubicBezTo>
                    <a:pt x="841" y="0"/>
                    <a:pt x="443" y="194"/>
                    <a:pt x="189" y="545"/>
                  </a:cubicBezTo>
                  <a:cubicBezTo>
                    <a:pt x="95" y="734"/>
                    <a:pt x="0" y="986"/>
                    <a:pt x="0" y="1238"/>
                  </a:cubicBezTo>
                  <a:cubicBezTo>
                    <a:pt x="0" y="1932"/>
                    <a:pt x="567" y="2467"/>
                    <a:pt x="1229" y="2467"/>
                  </a:cubicBezTo>
                  <a:cubicBezTo>
                    <a:pt x="1765" y="2467"/>
                    <a:pt x="2237" y="2121"/>
                    <a:pt x="2395" y="1616"/>
                  </a:cubicBezTo>
                  <a:cubicBezTo>
                    <a:pt x="2552" y="1081"/>
                    <a:pt x="2363" y="514"/>
                    <a:pt x="1922" y="230"/>
                  </a:cubicBezTo>
                  <a:cubicBezTo>
                    <a:pt x="1718" y="74"/>
                    <a:pt x="1477" y="0"/>
                    <a:pt x="1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-42581850" y="2853950"/>
              <a:ext cx="63025" cy="61475"/>
            </a:xfrm>
            <a:custGeom>
              <a:avLst/>
              <a:gdLst/>
              <a:ahLst/>
              <a:cxnLst/>
              <a:rect l="l" t="t" r="r" b="b"/>
              <a:pathLst>
                <a:path w="2521" h="2459" extrusionOk="0">
                  <a:moveTo>
                    <a:pt x="1269" y="860"/>
                  </a:moveTo>
                  <a:cubicBezTo>
                    <a:pt x="1493" y="860"/>
                    <a:pt x="1670" y="1049"/>
                    <a:pt x="1670" y="1260"/>
                  </a:cubicBezTo>
                  <a:cubicBezTo>
                    <a:pt x="1670" y="1481"/>
                    <a:pt x="1576" y="1638"/>
                    <a:pt x="1355" y="1670"/>
                  </a:cubicBezTo>
                  <a:cubicBezTo>
                    <a:pt x="1311" y="1683"/>
                    <a:pt x="1268" y="1689"/>
                    <a:pt x="1227" y="1689"/>
                  </a:cubicBezTo>
                  <a:cubicBezTo>
                    <a:pt x="1063" y="1689"/>
                    <a:pt x="927" y="1588"/>
                    <a:pt x="851" y="1386"/>
                  </a:cubicBezTo>
                  <a:cubicBezTo>
                    <a:pt x="788" y="1166"/>
                    <a:pt x="882" y="945"/>
                    <a:pt x="1135" y="882"/>
                  </a:cubicBezTo>
                  <a:cubicBezTo>
                    <a:pt x="1180" y="867"/>
                    <a:pt x="1225" y="860"/>
                    <a:pt x="1269" y="860"/>
                  </a:cubicBezTo>
                  <a:close/>
                  <a:moveTo>
                    <a:pt x="1261" y="0"/>
                  </a:moveTo>
                  <a:cubicBezTo>
                    <a:pt x="567" y="0"/>
                    <a:pt x="0" y="567"/>
                    <a:pt x="32" y="1229"/>
                  </a:cubicBezTo>
                  <a:cubicBezTo>
                    <a:pt x="32" y="1874"/>
                    <a:pt x="541" y="2459"/>
                    <a:pt x="1208" y="2459"/>
                  </a:cubicBezTo>
                  <a:cubicBezTo>
                    <a:pt x="1226" y="2459"/>
                    <a:pt x="1243" y="2458"/>
                    <a:pt x="1261" y="2458"/>
                  </a:cubicBezTo>
                  <a:cubicBezTo>
                    <a:pt x="1922" y="2458"/>
                    <a:pt x="2521" y="1891"/>
                    <a:pt x="2458" y="1229"/>
                  </a:cubicBezTo>
                  <a:cubicBezTo>
                    <a:pt x="2521" y="567"/>
                    <a:pt x="1954" y="0"/>
                    <a:pt x="1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53" name="Google Shape;5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4400" y="773076"/>
            <a:ext cx="4165226" cy="4065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7B1EB4-FFBD-44C3-A3EC-8DBBA354E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248" y="0"/>
            <a:ext cx="4705013" cy="517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5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6"/>
          <p:cNvSpPr txBox="1">
            <a:spLocks noGrp="1"/>
          </p:cNvSpPr>
          <p:nvPr>
            <p:ph type="title"/>
          </p:nvPr>
        </p:nvSpPr>
        <p:spPr>
          <a:xfrm>
            <a:off x="404800" y="2096313"/>
            <a:ext cx="3613625" cy="15338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Enterprises, Roles, UI and Information analysis</a:t>
            </a:r>
            <a:endParaRPr dirty="0"/>
          </a:p>
        </p:txBody>
      </p:sp>
      <p:sp>
        <p:nvSpPr>
          <p:cNvPr id="775" name="Google Shape;775;p46"/>
          <p:cNvSpPr txBox="1">
            <a:spLocks noGrp="1"/>
          </p:cNvSpPr>
          <p:nvPr>
            <p:ph type="title" idx="2"/>
          </p:nvPr>
        </p:nvSpPr>
        <p:spPr>
          <a:xfrm>
            <a:off x="582825" y="1013013"/>
            <a:ext cx="3435600" cy="10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0</a:t>
            </a:r>
            <a:r>
              <a:rPr lang="en" dirty="0"/>
              <a:t>3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776" name="Google Shape;776;p46"/>
          <p:cNvSpPr/>
          <p:nvPr/>
        </p:nvSpPr>
        <p:spPr>
          <a:xfrm rot="-1230882">
            <a:off x="8237829" y="66723"/>
            <a:ext cx="743443" cy="594945"/>
          </a:xfrm>
          <a:custGeom>
            <a:avLst/>
            <a:gdLst/>
            <a:ahLst/>
            <a:cxnLst/>
            <a:rect l="l" t="t" r="r" b="b"/>
            <a:pathLst>
              <a:path w="50936" h="31611" extrusionOk="0">
                <a:moveTo>
                  <a:pt x="8543" y="0"/>
                </a:moveTo>
                <a:cubicBezTo>
                  <a:pt x="7303" y="0"/>
                  <a:pt x="6076" y="226"/>
                  <a:pt x="4915" y="740"/>
                </a:cubicBezTo>
                <a:cubicBezTo>
                  <a:pt x="4245" y="1027"/>
                  <a:pt x="3639" y="1410"/>
                  <a:pt x="3128" y="1953"/>
                </a:cubicBezTo>
                <a:cubicBezTo>
                  <a:pt x="2490" y="2655"/>
                  <a:pt x="2043" y="3516"/>
                  <a:pt x="1788" y="4474"/>
                </a:cubicBezTo>
                <a:cubicBezTo>
                  <a:pt x="0" y="10601"/>
                  <a:pt x="3383" y="17080"/>
                  <a:pt x="9447" y="19123"/>
                </a:cubicBezTo>
                <a:cubicBezTo>
                  <a:pt x="11458" y="19793"/>
                  <a:pt x="13660" y="19952"/>
                  <a:pt x="15575" y="20910"/>
                </a:cubicBezTo>
                <a:cubicBezTo>
                  <a:pt x="17266" y="21740"/>
                  <a:pt x="18606" y="23176"/>
                  <a:pt x="19979" y="24484"/>
                </a:cubicBezTo>
                <a:cubicBezTo>
                  <a:pt x="21574" y="26048"/>
                  <a:pt x="23266" y="27484"/>
                  <a:pt x="25053" y="28825"/>
                </a:cubicBezTo>
                <a:cubicBezTo>
                  <a:pt x="26266" y="29782"/>
                  <a:pt x="27638" y="30548"/>
                  <a:pt x="29074" y="31091"/>
                </a:cubicBezTo>
                <a:cubicBezTo>
                  <a:pt x="30171" y="31465"/>
                  <a:pt x="31310" y="31611"/>
                  <a:pt x="32459" y="31611"/>
                </a:cubicBezTo>
                <a:cubicBezTo>
                  <a:pt x="33953" y="31611"/>
                  <a:pt x="35464" y="31365"/>
                  <a:pt x="36925" y="31059"/>
                </a:cubicBezTo>
                <a:cubicBezTo>
                  <a:pt x="41266" y="30165"/>
                  <a:pt x="45797" y="28569"/>
                  <a:pt x="48319" y="24931"/>
                </a:cubicBezTo>
                <a:cubicBezTo>
                  <a:pt x="48957" y="23974"/>
                  <a:pt x="49468" y="22952"/>
                  <a:pt x="49819" y="21899"/>
                </a:cubicBezTo>
                <a:cubicBezTo>
                  <a:pt x="50776" y="19123"/>
                  <a:pt x="50936" y="16059"/>
                  <a:pt x="49946" y="13314"/>
                </a:cubicBezTo>
                <a:cubicBezTo>
                  <a:pt x="48925" y="10570"/>
                  <a:pt x="46659" y="8240"/>
                  <a:pt x="43851" y="7474"/>
                </a:cubicBezTo>
                <a:cubicBezTo>
                  <a:pt x="43022" y="7242"/>
                  <a:pt x="42178" y="7144"/>
                  <a:pt x="41329" y="7144"/>
                </a:cubicBezTo>
                <a:cubicBezTo>
                  <a:pt x="39727" y="7144"/>
                  <a:pt x="38107" y="7494"/>
                  <a:pt x="36542" y="7953"/>
                </a:cubicBezTo>
                <a:cubicBezTo>
                  <a:pt x="34181" y="8655"/>
                  <a:pt x="31883" y="9644"/>
                  <a:pt x="29425" y="10091"/>
                </a:cubicBezTo>
                <a:cubicBezTo>
                  <a:pt x="28852" y="10215"/>
                  <a:pt x="28269" y="10277"/>
                  <a:pt x="27686" y="10277"/>
                </a:cubicBezTo>
                <a:cubicBezTo>
                  <a:pt x="26776" y="10277"/>
                  <a:pt x="25865" y="10127"/>
                  <a:pt x="24989" y="9836"/>
                </a:cubicBezTo>
                <a:lnTo>
                  <a:pt x="24989" y="9836"/>
                </a:lnTo>
                <a:lnTo>
                  <a:pt x="25085" y="9931"/>
                </a:lnTo>
                <a:cubicBezTo>
                  <a:pt x="22021" y="7506"/>
                  <a:pt x="19340" y="4538"/>
                  <a:pt x="16053" y="2431"/>
                </a:cubicBezTo>
                <a:cubicBezTo>
                  <a:pt x="13824" y="1003"/>
                  <a:pt x="11155" y="0"/>
                  <a:pt x="85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46"/>
          <p:cNvGrpSpPr/>
          <p:nvPr/>
        </p:nvGrpSpPr>
        <p:grpSpPr>
          <a:xfrm>
            <a:off x="8421754" y="176862"/>
            <a:ext cx="375591" cy="374678"/>
            <a:chOff x="-42796875" y="2680675"/>
            <a:chExt cx="319000" cy="318225"/>
          </a:xfrm>
        </p:grpSpPr>
        <p:sp>
          <p:nvSpPr>
            <p:cNvPr id="778" name="Google Shape;778;p46"/>
            <p:cNvSpPr/>
            <p:nvPr/>
          </p:nvSpPr>
          <p:spPr>
            <a:xfrm>
              <a:off x="-42671650" y="2853950"/>
              <a:ext cx="70125" cy="21275"/>
            </a:xfrm>
            <a:custGeom>
              <a:avLst/>
              <a:gdLst/>
              <a:ahLst/>
              <a:cxnLst/>
              <a:rect l="l" t="t" r="r" b="b"/>
              <a:pathLst>
                <a:path w="2805" h="851" extrusionOk="0">
                  <a:moveTo>
                    <a:pt x="442" y="0"/>
                  </a:moveTo>
                  <a:cubicBezTo>
                    <a:pt x="190" y="0"/>
                    <a:pt x="1" y="221"/>
                    <a:pt x="1" y="410"/>
                  </a:cubicBezTo>
                  <a:cubicBezTo>
                    <a:pt x="1" y="630"/>
                    <a:pt x="190" y="851"/>
                    <a:pt x="442" y="851"/>
                  </a:cubicBezTo>
                  <a:lnTo>
                    <a:pt x="2364" y="851"/>
                  </a:lnTo>
                  <a:cubicBezTo>
                    <a:pt x="2616" y="851"/>
                    <a:pt x="2773" y="630"/>
                    <a:pt x="2773" y="410"/>
                  </a:cubicBezTo>
                  <a:cubicBezTo>
                    <a:pt x="2805" y="221"/>
                    <a:pt x="2584" y="0"/>
                    <a:pt x="23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6"/>
            <p:cNvSpPr/>
            <p:nvPr/>
          </p:nvSpPr>
          <p:spPr>
            <a:xfrm>
              <a:off x="-42671650" y="2895675"/>
              <a:ext cx="70125" cy="20525"/>
            </a:xfrm>
            <a:custGeom>
              <a:avLst/>
              <a:gdLst/>
              <a:ahLst/>
              <a:cxnLst/>
              <a:rect l="l" t="t" r="r" b="b"/>
              <a:pathLst>
                <a:path w="2805" h="821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3"/>
                    <a:pt x="190" y="820"/>
                    <a:pt x="442" y="820"/>
                  </a:cubicBezTo>
                  <a:lnTo>
                    <a:pt x="2364" y="820"/>
                  </a:lnTo>
                  <a:cubicBezTo>
                    <a:pt x="2616" y="820"/>
                    <a:pt x="2773" y="631"/>
                    <a:pt x="2773" y="442"/>
                  </a:cubicBezTo>
                  <a:cubicBezTo>
                    <a:pt x="2805" y="190"/>
                    <a:pt x="2584" y="1"/>
                    <a:pt x="2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6"/>
            <p:cNvSpPr/>
            <p:nvPr/>
          </p:nvSpPr>
          <p:spPr>
            <a:xfrm>
              <a:off x="-42796875" y="2680675"/>
              <a:ext cx="319000" cy="318225"/>
            </a:xfrm>
            <a:custGeom>
              <a:avLst/>
              <a:gdLst/>
              <a:ahLst/>
              <a:cxnLst/>
              <a:rect l="l" t="t" r="r" b="b"/>
              <a:pathLst>
                <a:path w="12760" h="12729" extrusionOk="0">
                  <a:moveTo>
                    <a:pt x="9011" y="882"/>
                  </a:moveTo>
                  <a:cubicBezTo>
                    <a:pt x="9168" y="882"/>
                    <a:pt x="9357" y="914"/>
                    <a:pt x="9483" y="945"/>
                  </a:cubicBezTo>
                  <a:cubicBezTo>
                    <a:pt x="9799" y="1071"/>
                    <a:pt x="10051" y="1355"/>
                    <a:pt x="10177" y="1701"/>
                  </a:cubicBezTo>
                  <a:lnTo>
                    <a:pt x="2615" y="1701"/>
                  </a:lnTo>
                  <a:cubicBezTo>
                    <a:pt x="2804" y="1229"/>
                    <a:pt x="3245" y="882"/>
                    <a:pt x="3781" y="882"/>
                  </a:cubicBezTo>
                  <a:close/>
                  <a:moveTo>
                    <a:pt x="1733" y="3623"/>
                  </a:moveTo>
                  <a:lnTo>
                    <a:pt x="1733" y="5293"/>
                  </a:lnTo>
                  <a:lnTo>
                    <a:pt x="914" y="5293"/>
                  </a:lnTo>
                  <a:lnTo>
                    <a:pt x="914" y="3623"/>
                  </a:lnTo>
                  <a:close/>
                  <a:moveTo>
                    <a:pt x="11941" y="3623"/>
                  </a:moveTo>
                  <a:lnTo>
                    <a:pt x="11941" y="5293"/>
                  </a:lnTo>
                  <a:lnTo>
                    <a:pt x="11122" y="5293"/>
                  </a:lnTo>
                  <a:lnTo>
                    <a:pt x="11122" y="3623"/>
                  </a:lnTo>
                  <a:close/>
                  <a:moveTo>
                    <a:pt x="10240" y="2521"/>
                  </a:moveTo>
                  <a:lnTo>
                    <a:pt x="10240" y="5316"/>
                  </a:lnTo>
                  <a:lnTo>
                    <a:pt x="10240" y="5316"/>
                  </a:lnTo>
                  <a:cubicBezTo>
                    <a:pt x="10144" y="5293"/>
                    <a:pt x="10003" y="5293"/>
                    <a:pt x="9862" y="5293"/>
                  </a:cubicBezTo>
                  <a:lnTo>
                    <a:pt x="6932" y="5293"/>
                  </a:lnTo>
                  <a:lnTo>
                    <a:pt x="6932" y="2521"/>
                  </a:lnTo>
                  <a:close/>
                  <a:moveTo>
                    <a:pt x="6144" y="2521"/>
                  </a:moveTo>
                  <a:lnTo>
                    <a:pt x="6144" y="5293"/>
                  </a:lnTo>
                  <a:lnTo>
                    <a:pt x="2962" y="5293"/>
                  </a:lnTo>
                  <a:cubicBezTo>
                    <a:pt x="2804" y="5293"/>
                    <a:pt x="2678" y="5293"/>
                    <a:pt x="2552" y="5324"/>
                  </a:cubicBezTo>
                  <a:lnTo>
                    <a:pt x="2552" y="2521"/>
                  </a:lnTo>
                  <a:close/>
                  <a:moveTo>
                    <a:pt x="9893" y="6207"/>
                  </a:moveTo>
                  <a:cubicBezTo>
                    <a:pt x="10555" y="6207"/>
                    <a:pt x="11122" y="6742"/>
                    <a:pt x="11122" y="7404"/>
                  </a:cubicBezTo>
                  <a:lnTo>
                    <a:pt x="11122" y="9861"/>
                  </a:lnTo>
                  <a:cubicBezTo>
                    <a:pt x="11122" y="10019"/>
                    <a:pt x="11027" y="10145"/>
                    <a:pt x="10933" y="10208"/>
                  </a:cubicBezTo>
                  <a:cubicBezTo>
                    <a:pt x="10838" y="10239"/>
                    <a:pt x="10775" y="10302"/>
                    <a:pt x="10681" y="10302"/>
                  </a:cubicBezTo>
                  <a:lnTo>
                    <a:pt x="2143" y="10302"/>
                  </a:lnTo>
                  <a:cubicBezTo>
                    <a:pt x="1922" y="10302"/>
                    <a:pt x="1796" y="10176"/>
                    <a:pt x="1733" y="10019"/>
                  </a:cubicBezTo>
                  <a:cubicBezTo>
                    <a:pt x="1702" y="9924"/>
                    <a:pt x="1733" y="10050"/>
                    <a:pt x="1733" y="8254"/>
                  </a:cubicBezTo>
                  <a:lnTo>
                    <a:pt x="1733" y="7404"/>
                  </a:lnTo>
                  <a:cubicBezTo>
                    <a:pt x="1733" y="6994"/>
                    <a:pt x="1922" y="6616"/>
                    <a:pt x="2300" y="6396"/>
                  </a:cubicBezTo>
                  <a:cubicBezTo>
                    <a:pt x="2489" y="6270"/>
                    <a:pt x="2710" y="6207"/>
                    <a:pt x="2993" y="6207"/>
                  </a:cubicBezTo>
                  <a:close/>
                  <a:moveTo>
                    <a:pt x="3403" y="11090"/>
                  </a:moveTo>
                  <a:lnTo>
                    <a:pt x="3403" y="11909"/>
                  </a:lnTo>
                  <a:lnTo>
                    <a:pt x="2552" y="11909"/>
                  </a:lnTo>
                  <a:lnTo>
                    <a:pt x="2552" y="11090"/>
                  </a:lnTo>
                  <a:close/>
                  <a:moveTo>
                    <a:pt x="10271" y="11090"/>
                  </a:moveTo>
                  <a:lnTo>
                    <a:pt x="10271" y="11909"/>
                  </a:lnTo>
                  <a:lnTo>
                    <a:pt x="9452" y="11909"/>
                  </a:lnTo>
                  <a:lnTo>
                    <a:pt x="9452" y="11090"/>
                  </a:lnTo>
                  <a:close/>
                  <a:moveTo>
                    <a:pt x="3750" y="0"/>
                  </a:moveTo>
                  <a:cubicBezTo>
                    <a:pt x="2615" y="0"/>
                    <a:pt x="1670" y="945"/>
                    <a:pt x="1670" y="2079"/>
                  </a:cubicBezTo>
                  <a:lnTo>
                    <a:pt x="1670" y="2804"/>
                  </a:lnTo>
                  <a:lnTo>
                    <a:pt x="442" y="2804"/>
                  </a:lnTo>
                  <a:cubicBezTo>
                    <a:pt x="190" y="2804"/>
                    <a:pt x="0" y="2993"/>
                    <a:pt x="0" y="3214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lnTo>
                    <a:pt x="1261" y="6112"/>
                  </a:lnTo>
                  <a:cubicBezTo>
                    <a:pt x="977" y="6459"/>
                    <a:pt x="820" y="6900"/>
                    <a:pt x="820" y="7341"/>
                  </a:cubicBezTo>
                  <a:lnTo>
                    <a:pt x="820" y="9830"/>
                  </a:lnTo>
                  <a:cubicBezTo>
                    <a:pt x="820" y="10365"/>
                    <a:pt x="1198" y="10806"/>
                    <a:pt x="1670" y="10995"/>
                  </a:cubicBezTo>
                  <a:lnTo>
                    <a:pt x="1670" y="12287"/>
                  </a:lnTo>
                  <a:cubicBezTo>
                    <a:pt x="1670" y="12539"/>
                    <a:pt x="1859" y="12728"/>
                    <a:pt x="2048" y="12728"/>
                  </a:cubicBezTo>
                  <a:lnTo>
                    <a:pt x="3718" y="12728"/>
                  </a:lnTo>
                  <a:cubicBezTo>
                    <a:pt x="3939" y="12728"/>
                    <a:pt x="4096" y="12539"/>
                    <a:pt x="4096" y="12287"/>
                  </a:cubicBezTo>
                  <a:lnTo>
                    <a:pt x="4096" y="11090"/>
                  </a:lnTo>
                  <a:lnTo>
                    <a:pt x="8507" y="11090"/>
                  </a:lnTo>
                  <a:lnTo>
                    <a:pt x="8507" y="12287"/>
                  </a:lnTo>
                  <a:cubicBezTo>
                    <a:pt x="8507" y="12539"/>
                    <a:pt x="8696" y="12728"/>
                    <a:pt x="8916" y="12728"/>
                  </a:cubicBezTo>
                  <a:lnTo>
                    <a:pt x="10555" y="12728"/>
                  </a:lnTo>
                  <a:cubicBezTo>
                    <a:pt x="10807" y="12728"/>
                    <a:pt x="10964" y="12539"/>
                    <a:pt x="10964" y="12287"/>
                  </a:cubicBezTo>
                  <a:lnTo>
                    <a:pt x="10964" y="10995"/>
                  </a:lnTo>
                  <a:cubicBezTo>
                    <a:pt x="11468" y="10838"/>
                    <a:pt x="11783" y="10365"/>
                    <a:pt x="11783" y="9830"/>
                  </a:cubicBezTo>
                  <a:lnTo>
                    <a:pt x="11783" y="7341"/>
                  </a:lnTo>
                  <a:cubicBezTo>
                    <a:pt x="11783" y="6868"/>
                    <a:pt x="11626" y="6427"/>
                    <a:pt x="11374" y="6112"/>
                  </a:cubicBezTo>
                  <a:lnTo>
                    <a:pt x="12224" y="6112"/>
                  </a:lnTo>
                  <a:cubicBezTo>
                    <a:pt x="12445" y="6112"/>
                    <a:pt x="12602" y="5923"/>
                    <a:pt x="12602" y="5671"/>
                  </a:cubicBezTo>
                  <a:lnTo>
                    <a:pt x="12602" y="3214"/>
                  </a:lnTo>
                  <a:cubicBezTo>
                    <a:pt x="12760" y="2993"/>
                    <a:pt x="12571" y="2804"/>
                    <a:pt x="12319" y="2804"/>
                  </a:cubicBezTo>
                  <a:lnTo>
                    <a:pt x="11059" y="2804"/>
                  </a:lnTo>
                  <a:lnTo>
                    <a:pt x="11059" y="2079"/>
                  </a:lnTo>
                  <a:cubicBezTo>
                    <a:pt x="11059" y="945"/>
                    <a:pt x="10145" y="0"/>
                    <a:pt x="8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6"/>
            <p:cNvSpPr/>
            <p:nvPr/>
          </p:nvSpPr>
          <p:spPr>
            <a:xfrm>
              <a:off x="-42753550" y="2854500"/>
              <a:ext cx="63825" cy="61700"/>
            </a:xfrm>
            <a:custGeom>
              <a:avLst/>
              <a:gdLst/>
              <a:ahLst/>
              <a:cxnLst/>
              <a:rect l="l" t="t" r="r" b="b"/>
              <a:pathLst>
                <a:path w="2553" h="2468" extrusionOk="0">
                  <a:moveTo>
                    <a:pt x="1263" y="829"/>
                  </a:moveTo>
                  <a:cubicBezTo>
                    <a:pt x="1435" y="829"/>
                    <a:pt x="1565" y="949"/>
                    <a:pt x="1639" y="1144"/>
                  </a:cubicBezTo>
                  <a:cubicBezTo>
                    <a:pt x="1718" y="1410"/>
                    <a:pt x="1483" y="1676"/>
                    <a:pt x="1218" y="1676"/>
                  </a:cubicBezTo>
                  <a:cubicBezTo>
                    <a:pt x="1170" y="1676"/>
                    <a:pt x="1120" y="1668"/>
                    <a:pt x="1071" y="1648"/>
                  </a:cubicBezTo>
                  <a:cubicBezTo>
                    <a:pt x="945" y="1616"/>
                    <a:pt x="882" y="1490"/>
                    <a:pt x="851" y="1364"/>
                  </a:cubicBezTo>
                  <a:cubicBezTo>
                    <a:pt x="756" y="1144"/>
                    <a:pt x="914" y="892"/>
                    <a:pt x="1103" y="860"/>
                  </a:cubicBezTo>
                  <a:cubicBezTo>
                    <a:pt x="1160" y="839"/>
                    <a:pt x="1213" y="829"/>
                    <a:pt x="1263" y="829"/>
                  </a:cubicBezTo>
                  <a:close/>
                  <a:moveTo>
                    <a:pt x="1234" y="0"/>
                  </a:moveTo>
                  <a:cubicBezTo>
                    <a:pt x="841" y="0"/>
                    <a:pt x="443" y="194"/>
                    <a:pt x="189" y="545"/>
                  </a:cubicBezTo>
                  <a:cubicBezTo>
                    <a:pt x="95" y="734"/>
                    <a:pt x="0" y="986"/>
                    <a:pt x="0" y="1238"/>
                  </a:cubicBezTo>
                  <a:cubicBezTo>
                    <a:pt x="0" y="1932"/>
                    <a:pt x="567" y="2467"/>
                    <a:pt x="1229" y="2467"/>
                  </a:cubicBezTo>
                  <a:cubicBezTo>
                    <a:pt x="1765" y="2467"/>
                    <a:pt x="2237" y="2121"/>
                    <a:pt x="2395" y="1616"/>
                  </a:cubicBezTo>
                  <a:cubicBezTo>
                    <a:pt x="2552" y="1081"/>
                    <a:pt x="2363" y="514"/>
                    <a:pt x="1922" y="230"/>
                  </a:cubicBezTo>
                  <a:cubicBezTo>
                    <a:pt x="1718" y="74"/>
                    <a:pt x="1477" y="0"/>
                    <a:pt x="1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6"/>
            <p:cNvSpPr/>
            <p:nvPr/>
          </p:nvSpPr>
          <p:spPr>
            <a:xfrm>
              <a:off x="-42581850" y="2853950"/>
              <a:ext cx="63025" cy="61475"/>
            </a:xfrm>
            <a:custGeom>
              <a:avLst/>
              <a:gdLst/>
              <a:ahLst/>
              <a:cxnLst/>
              <a:rect l="l" t="t" r="r" b="b"/>
              <a:pathLst>
                <a:path w="2521" h="2459" extrusionOk="0">
                  <a:moveTo>
                    <a:pt x="1269" y="860"/>
                  </a:moveTo>
                  <a:cubicBezTo>
                    <a:pt x="1493" y="860"/>
                    <a:pt x="1670" y="1049"/>
                    <a:pt x="1670" y="1260"/>
                  </a:cubicBezTo>
                  <a:cubicBezTo>
                    <a:pt x="1670" y="1481"/>
                    <a:pt x="1576" y="1638"/>
                    <a:pt x="1355" y="1670"/>
                  </a:cubicBezTo>
                  <a:cubicBezTo>
                    <a:pt x="1311" y="1683"/>
                    <a:pt x="1268" y="1689"/>
                    <a:pt x="1227" y="1689"/>
                  </a:cubicBezTo>
                  <a:cubicBezTo>
                    <a:pt x="1063" y="1689"/>
                    <a:pt x="927" y="1588"/>
                    <a:pt x="851" y="1386"/>
                  </a:cubicBezTo>
                  <a:cubicBezTo>
                    <a:pt x="788" y="1166"/>
                    <a:pt x="882" y="945"/>
                    <a:pt x="1135" y="882"/>
                  </a:cubicBezTo>
                  <a:cubicBezTo>
                    <a:pt x="1180" y="867"/>
                    <a:pt x="1225" y="860"/>
                    <a:pt x="1269" y="860"/>
                  </a:cubicBezTo>
                  <a:close/>
                  <a:moveTo>
                    <a:pt x="1261" y="0"/>
                  </a:moveTo>
                  <a:cubicBezTo>
                    <a:pt x="567" y="0"/>
                    <a:pt x="0" y="567"/>
                    <a:pt x="32" y="1229"/>
                  </a:cubicBezTo>
                  <a:cubicBezTo>
                    <a:pt x="32" y="1874"/>
                    <a:pt x="541" y="2459"/>
                    <a:pt x="1208" y="2459"/>
                  </a:cubicBezTo>
                  <a:cubicBezTo>
                    <a:pt x="1226" y="2459"/>
                    <a:pt x="1243" y="2458"/>
                    <a:pt x="1261" y="2458"/>
                  </a:cubicBezTo>
                  <a:cubicBezTo>
                    <a:pt x="1922" y="2458"/>
                    <a:pt x="2521" y="1891"/>
                    <a:pt x="2458" y="1229"/>
                  </a:cubicBezTo>
                  <a:cubicBezTo>
                    <a:pt x="2521" y="567"/>
                    <a:pt x="1954" y="0"/>
                    <a:pt x="1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3" name="Google Shape;78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225" y="722451"/>
            <a:ext cx="4641124" cy="406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7B5F-F97E-4EFD-9EAB-379CBE89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Admin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57D5F-ECCA-4438-8942-0CDAFD24F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9203" y="3353025"/>
            <a:ext cx="3283889" cy="166182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Add appointments for doctors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Accepts or rejects visit requests based on urgency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Raise Funding requests to charities for patients in need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Manages acknowledgements for patients that have successfully received funds.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E197258-F8A5-4895-878E-16C6D506304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74928" y="3341586"/>
            <a:ext cx="2600076" cy="167326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Doctors provide diagnosis to patients and provide them necessary prescriptions.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Doctors also assess if the patient needs blood or funds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850EEC-A9D4-4329-A79A-276ED875624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450529" y="2904300"/>
            <a:ext cx="2470725" cy="384000"/>
          </a:xfrm>
        </p:spPr>
        <p:txBody>
          <a:bodyPr/>
          <a:lstStyle/>
          <a:p>
            <a:r>
              <a:rPr lang="en-US" dirty="0"/>
              <a:t>Manage Assistants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07E74C4-264A-4D64-866F-7F2C1873D23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182674" y="2909174"/>
            <a:ext cx="2388831" cy="384000"/>
          </a:xfrm>
        </p:spPr>
        <p:txBody>
          <a:bodyPr/>
          <a:lstStyle/>
          <a:p>
            <a:r>
              <a:rPr lang="en-US" dirty="0"/>
              <a:t>Manage Attendants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A5ECB24-0D52-40BD-8450-A96F2F30475F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6580240" y="3459017"/>
            <a:ext cx="2388831" cy="150259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Adds request for blood and blood type needed for a particular patient.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Check Status of raised requests.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CDB802E-E7F7-4E44-9118-F554B3F1A0CA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Manage Doctors</a:t>
            </a:r>
          </a:p>
        </p:txBody>
      </p:sp>
      <p:pic>
        <p:nvPicPr>
          <p:cNvPr id="3074" name="Picture 2" descr="Hospital Medical Doctor Character Material, Doctor Clipart, Community  Helpers, Doctor PNG Transparent Clipart Image and PSD File for Free  Download | Medical clip art, Medical artwork, Girls cartoon art">
            <a:extLst>
              <a:ext uri="{FF2B5EF4-FFF2-40B4-BE49-F238E27FC236}">
                <a16:creationId xmlns:a16="http://schemas.microsoft.com/office/drawing/2014/main" id="{29F77589-9219-450A-950F-6C56BFB5F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05" y="1243440"/>
            <a:ext cx="1660860" cy="166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sk Clipart Receptionist - Productive And Responsible, HD Png Download ,  Transparent Png Image - PNGitem">
            <a:extLst>
              <a:ext uri="{FF2B5EF4-FFF2-40B4-BE49-F238E27FC236}">
                <a16:creationId xmlns:a16="http://schemas.microsoft.com/office/drawing/2014/main" id="{D41FD3D9-C24A-47C8-85FD-0760B1262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277" y="1404409"/>
            <a:ext cx="1925734" cy="133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ree Nurse Clip Art, Download Free Nurse Clip Art png images, Free ClipArts  on Clipart Library">
            <a:extLst>
              <a:ext uri="{FF2B5EF4-FFF2-40B4-BE49-F238E27FC236}">
                <a16:creationId xmlns:a16="http://schemas.microsoft.com/office/drawing/2014/main" id="{2B952CD0-EF86-43E3-B6AA-C4FF22C55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832" y="920806"/>
            <a:ext cx="1096363" cy="182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33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35B8-406D-4B97-AA8F-554A7D63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Blood Bank Admin</a:t>
            </a:r>
          </a:p>
        </p:txBody>
      </p:sp>
      <p:pic>
        <p:nvPicPr>
          <p:cNvPr id="4098" name="Picture 2" descr="15,444 Blood Donation Illustrations &amp;amp; Clip Art - iStock">
            <a:extLst>
              <a:ext uri="{FF2B5EF4-FFF2-40B4-BE49-F238E27FC236}">
                <a16:creationId xmlns:a16="http://schemas.microsoft.com/office/drawing/2014/main" id="{9BD288C4-EADB-484E-9DDF-4DCDEB285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652" y="1081377"/>
            <a:ext cx="3231708" cy="323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DF955C-5FEF-4A1D-9053-00FD0CE20C37}"/>
              </a:ext>
            </a:extLst>
          </p:cNvPr>
          <p:cNvSpPr txBox="1"/>
          <p:nvPr/>
        </p:nvSpPr>
        <p:spPr>
          <a:xfrm>
            <a:off x="652007" y="1956020"/>
            <a:ext cx="45958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Manages Inventory of the Blood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Accepts/Rejects requests made to blood bank based on variety of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494555"/>
      </p:ext>
    </p:extLst>
  </p:cSld>
  <p:clrMapOvr>
    <a:masterClrMapping/>
  </p:clrMapOvr>
</p:sld>
</file>

<file path=ppt/theme/theme1.xml><?xml version="1.0" encoding="utf-8"?>
<a:theme xmlns:a="http://schemas.openxmlformats.org/drawingml/2006/main" name="Earth Science: Geograph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744D"/>
      </a:accent1>
      <a:accent2>
        <a:srgbClr val="212121"/>
      </a:accent2>
      <a:accent3>
        <a:srgbClr val="4EA0DB"/>
      </a:accent3>
      <a:accent4>
        <a:srgbClr val="8C3703"/>
      </a:accent4>
      <a:accent5>
        <a:srgbClr val="FE9FA3"/>
      </a:accent5>
      <a:accent6>
        <a:srgbClr val="F4CCCC"/>
      </a:accent6>
      <a:hlink>
        <a:srgbClr val="A3856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463</Words>
  <Application>Microsoft Office PowerPoint</Application>
  <PresentationFormat>On-screen Show (16:9)</PresentationFormat>
  <Paragraphs>111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Josefin Sans SemiBold</vt:lpstr>
      <vt:lpstr>Arial</vt:lpstr>
      <vt:lpstr>Bitter Medium</vt:lpstr>
      <vt:lpstr>Bitter</vt:lpstr>
      <vt:lpstr>Roboto</vt:lpstr>
      <vt:lpstr>Earth Science: Geography by Slidesgo</vt:lpstr>
      <vt:lpstr>  MediStop</vt:lpstr>
      <vt:lpstr>01</vt:lpstr>
      <vt:lpstr>PROBLEM STATEMENT</vt:lpstr>
      <vt:lpstr>PROBLEM STATEMENT</vt:lpstr>
      <vt:lpstr>OBJECT MODEL</vt:lpstr>
      <vt:lpstr>PowerPoint Presentation</vt:lpstr>
      <vt:lpstr>Enterprises, Roles, UI and Information analysis</vt:lpstr>
      <vt:lpstr>Hospital Admin</vt:lpstr>
      <vt:lpstr>Blood Bank Admin</vt:lpstr>
      <vt:lpstr>Funds Admin</vt:lpstr>
      <vt:lpstr>WORK REQUESTS</vt:lpstr>
      <vt:lpstr>Donor &amp; Patient User Requests</vt:lpstr>
      <vt:lpstr>Outline of Blood Order Request</vt:lpstr>
      <vt:lpstr>Outline of Funds Request</vt:lpstr>
      <vt:lpstr>Developer Insights</vt:lpstr>
      <vt:lpstr>Commits to Master Branch</vt:lpstr>
      <vt:lpstr>Future Scope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Oxygen Management</dc:title>
  <cp:lastModifiedBy>DIKSHA</cp:lastModifiedBy>
  <cp:revision>62</cp:revision>
  <dcterms:modified xsi:type="dcterms:W3CDTF">2021-12-15T03:39:30Z</dcterms:modified>
</cp:coreProperties>
</file>