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8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B6CE5-A6C5-4027-82E4-AEFD8CB28E86}" v="158" dt="2022-08-12T20:48:42.903"/>
    <p1510:client id="{7D604AC3-5EFD-7855-4E00-E818C8E7FF3F}" v="28" dt="2022-08-12T20:35:55.163"/>
    <p1510:client id="{89FF490F-7B03-43D2-A592-60A065EE9DE4}" v="7" dt="2022-08-12T03:18:38.875"/>
    <p1510:client id="{C7EBC101-2512-45A9-BB9D-856D60F3DD6D}" v="732" dt="2022-08-12T00:52:24.652"/>
    <p1510:client id="{CC94A3D5-5A38-4AED-814E-8D2D126E1DCF}" v="7" dt="2022-08-12T01:08:34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9FF490F-7B03-43D2-A592-60A065EE9DE4}"/>
    <pc:docChg chg="modSld">
      <pc:chgData name="" userId="" providerId="" clId="Web-{89FF490F-7B03-43D2-A592-60A065EE9DE4}" dt="2022-08-12T03:18:30.297" v="4" actId="20577"/>
      <pc:docMkLst>
        <pc:docMk/>
      </pc:docMkLst>
      <pc:sldChg chg="modSp">
        <pc:chgData name="" userId="" providerId="" clId="Web-{89FF490F-7B03-43D2-A592-60A065EE9DE4}" dt="2022-08-12T03:18:30.297" v="4" actId="20577"/>
        <pc:sldMkLst>
          <pc:docMk/>
          <pc:sldMk cId="1194440229" sldId="256"/>
        </pc:sldMkLst>
        <pc:spChg chg="mod">
          <ac:chgData name="" userId="" providerId="" clId="Web-{89FF490F-7B03-43D2-A592-60A065EE9DE4}" dt="2022-08-12T03:18:30.297" v="4" actId="20577"/>
          <ac:spMkLst>
            <pc:docMk/>
            <pc:sldMk cId="1194440229" sldId="256"/>
            <ac:spMk id="3" creationId="{00000000-0000-0000-0000-000000000000}"/>
          </ac:spMkLst>
        </pc:spChg>
      </pc:sldChg>
    </pc:docChg>
  </pc:docChgLst>
  <pc:docChgLst>
    <pc:chgData name="Aishwarya Mishra" userId="S::mishra.ai@northeastern.edu::cab86926-847c-4487-adca-19eb74494988" providerId="AD" clId="Web-{CC94A3D5-5A38-4AED-814E-8D2D126E1DCF}"/>
    <pc:docChg chg="modSld">
      <pc:chgData name="Aishwarya Mishra" userId="S::mishra.ai@northeastern.edu::cab86926-847c-4487-adca-19eb74494988" providerId="AD" clId="Web-{CC94A3D5-5A38-4AED-814E-8D2D126E1DCF}" dt="2022-08-12T01:08:34.209" v="6" actId="20577"/>
      <pc:docMkLst>
        <pc:docMk/>
      </pc:docMkLst>
      <pc:sldChg chg="modSp">
        <pc:chgData name="Aishwarya Mishra" userId="S::mishra.ai@northeastern.edu::cab86926-847c-4487-adca-19eb74494988" providerId="AD" clId="Web-{CC94A3D5-5A38-4AED-814E-8D2D126E1DCF}" dt="2022-08-12T01:08:34.209" v="6" actId="20577"/>
        <pc:sldMkLst>
          <pc:docMk/>
          <pc:sldMk cId="1194440229" sldId="256"/>
        </pc:sldMkLst>
        <pc:spChg chg="mod">
          <ac:chgData name="Aishwarya Mishra" userId="S::mishra.ai@northeastern.edu::cab86926-847c-4487-adca-19eb74494988" providerId="AD" clId="Web-{CC94A3D5-5A38-4AED-814E-8D2D126E1DCF}" dt="2022-08-12T01:08:34.209" v="6" actId="20577"/>
          <ac:spMkLst>
            <pc:docMk/>
            <pc:sldMk cId="1194440229" sldId="256"/>
            <ac:spMk id="3" creationId="{00000000-0000-0000-0000-000000000000}"/>
          </ac:spMkLst>
        </pc:spChg>
      </pc:sldChg>
    </pc:docChg>
  </pc:docChgLst>
  <pc:docChgLst>
    <pc:chgData name="Zeenia Singla" userId="S::singla.z@northeastern.edu::5b2c55c2-e194-48c4-b36c-9a04c818db89" providerId="AD" clId="Web-{89FF490F-7B03-43D2-A592-60A065EE9DE4}"/>
    <pc:docChg chg="modSld">
      <pc:chgData name="Zeenia Singla" userId="S::singla.z@northeastern.edu::5b2c55c2-e194-48c4-b36c-9a04c818db89" providerId="AD" clId="Web-{89FF490F-7B03-43D2-A592-60A065EE9DE4}" dt="2022-08-12T03:18:33.375" v="0" actId="20577"/>
      <pc:docMkLst>
        <pc:docMk/>
      </pc:docMkLst>
      <pc:sldChg chg="modSp">
        <pc:chgData name="Zeenia Singla" userId="S::singla.z@northeastern.edu::5b2c55c2-e194-48c4-b36c-9a04c818db89" providerId="AD" clId="Web-{89FF490F-7B03-43D2-A592-60A065EE9DE4}" dt="2022-08-12T03:18:33.375" v="0" actId="20577"/>
        <pc:sldMkLst>
          <pc:docMk/>
          <pc:sldMk cId="1194440229" sldId="256"/>
        </pc:sldMkLst>
        <pc:spChg chg="mod">
          <ac:chgData name="Zeenia Singla" userId="S::singla.z@northeastern.edu::5b2c55c2-e194-48c4-b36c-9a04c818db89" providerId="AD" clId="Web-{89FF490F-7B03-43D2-A592-60A065EE9DE4}" dt="2022-08-12T03:18:33.375" v="0" actId="20577"/>
          <ac:spMkLst>
            <pc:docMk/>
            <pc:sldMk cId="1194440229" sldId="256"/>
            <ac:spMk id="3" creationId="{00000000-0000-0000-0000-000000000000}"/>
          </ac:spMkLst>
        </pc:spChg>
      </pc:sldChg>
    </pc:docChg>
  </pc:docChgLst>
  <pc:docChgLst>
    <pc:chgData name="Sri Sai Amulya Nittala" userId="S::nittala.s@northeastern.edu::d4dbb931-dba7-464b-a76f-0e4ee321308c" providerId="AD" clId="Web-{C7EBC101-2512-45A9-BB9D-856D60F3DD6D}"/>
    <pc:docChg chg="addSld delSld modSld">
      <pc:chgData name="Sri Sai Amulya Nittala" userId="S::nittala.s@northeastern.edu::d4dbb931-dba7-464b-a76f-0e4ee321308c" providerId="AD" clId="Web-{C7EBC101-2512-45A9-BB9D-856D60F3DD6D}" dt="2022-08-12T00:53:07.106" v="731"/>
      <pc:docMkLst>
        <pc:docMk/>
      </pc:docMkLst>
      <pc:sldChg chg="modSp">
        <pc:chgData name="Sri Sai Amulya Nittala" userId="S::nittala.s@northeastern.edu::d4dbb931-dba7-464b-a76f-0e4ee321308c" providerId="AD" clId="Web-{C7EBC101-2512-45A9-BB9D-856D60F3DD6D}" dt="2022-08-12T00:22:42.588" v="64" actId="20577"/>
        <pc:sldMkLst>
          <pc:docMk/>
          <pc:sldMk cId="1194440229" sldId="256"/>
        </pc:sldMkLst>
        <pc:spChg chg="mod">
          <ac:chgData name="Sri Sai Amulya Nittala" userId="S::nittala.s@northeastern.edu::d4dbb931-dba7-464b-a76f-0e4ee321308c" providerId="AD" clId="Web-{C7EBC101-2512-45A9-BB9D-856D60F3DD6D}" dt="2022-08-12T00:21:53.352" v="21" actId="20577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Sri Sai Amulya Nittala" userId="S::nittala.s@northeastern.edu::d4dbb931-dba7-464b-a76f-0e4ee321308c" providerId="AD" clId="Web-{C7EBC101-2512-45A9-BB9D-856D60F3DD6D}" dt="2022-08-12T00:22:42.588" v="64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addSp delSp modSp new del mod setBg">
        <pc:chgData name="Sri Sai Amulya Nittala" userId="S::nittala.s@northeastern.edu::d4dbb931-dba7-464b-a76f-0e4ee321308c" providerId="AD" clId="Web-{C7EBC101-2512-45A9-BB9D-856D60F3DD6D}" dt="2022-08-12T00:39:38.428" v="478"/>
        <pc:sldMkLst>
          <pc:docMk/>
          <pc:sldMk cId="230651629" sldId="257"/>
        </pc:sldMkLst>
        <pc:spChg chg="mod">
          <ac:chgData name="Sri Sai Amulya Nittala" userId="S::nittala.s@northeastern.edu::d4dbb931-dba7-464b-a76f-0e4ee321308c" providerId="AD" clId="Web-{C7EBC101-2512-45A9-BB9D-856D60F3DD6D}" dt="2022-08-12T00:38:38.410" v="468"/>
          <ac:spMkLst>
            <pc:docMk/>
            <pc:sldMk cId="230651629" sldId="257"/>
            <ac:spMk id="2" creationId="{96810968-406F-9C9F-6E3D-A1B276ED5C8D}"/>
          </ac:spMkLst>
        </pc:spChg>
        <pc:spChg chg="mod">
          <ac:chgData name="Sri Sai Amulya Nittala" userId="S::nittala.s@northeastern.edu::d4dbb931-dba7-464b-a76f-0e4ee321308c" providerId="AD" clId="Web-{C7EBC101-2512-45A9-BB9D-856D60F3DD6D}" dt="2022-08-12T00:38:58.083" v="476" actId="20577"/>
          <ac:spMkLst>
            <pc:docMk/>
            <pc:sldMk cId="230651629" sldId="257"/>
            <ac:spMk id="3" creationId="{55E4176D-5254-B79D-1191-16ECF10E41A1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38:38.395" v="467"/>
          <ac:spMkLst>
            <pc:docMk/>
            <pc:sldMk cId="230651629" sldId="257"/>
            <ac:spMk id="9" creationId="{6EA81D36-E15E-4BF8-936C-883B11DE9805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38:38.395" v="467"/>
          <ac:spMkLst>
            <pc:docMk/>
            <pc:sldMk cId="230651629" sldId="257"/>
            <ac:spMk id="11" creationId="{6C793C47-93A8-40BA-A9B7-BBA12F48340F}"/>
          </ac:spMkLst>
        </pc:spChg>
        <pc:spChg chg="add">
          <ac:chgData name="Sri Sai Amulya Nittala" userId="S::nittala.s@northeastern.edu::d4dbb931-dba7-464b-a76f-0e4ee321308c" providerId="AD" clId="Web-{C7EBC101-2512-45A9-BB9D-856D60F3DD6D}" dt="2022-08-12T00:38:38.410" v="468"/>
          <ac:spMkLst>
            <pc:docMk/>
            <pc:sldMk cId="230651629" sldId="257"/>
            <ac:spMk id="13" creationId="{9344763E-1F5B-4192-9E84-267D8A649E14}"/>
          </ac:spMkLst>
        </pc:spChg>
        <pc:spChg chg="add">
          <ac:chgData name="Sri Sai Amulya Nittala" userId="S::nittala.s@northeastern.edu::d4dbb931-dba7-464b-a76f-0e4ee321308c" providerId="AD" clId="Web-{C7EBC101-2512-45A9-BB9D-856D60F3DD6D}" dt="2022-08-12T00:38:38.410" v="468"/>
          <ac:spMkLst>
            <pc:docMk/>
            <pc:sldMk cId="230651629" sldId="257"/>
            <ac:spMk id="14" creationId="{50013361-A314-4AA8-8C94-466226554332}"/>
          </ac:spMkLst>
        </pc:spChg>
        <pc:picChg chg="add mod">
          <ac:chgData name="Sri Sai Amulya Nittala" userId="S::nittala.s@northeastern.edu::d4dbb931-dba7-464b-a76f-0e4ee321308c" providerId="AD" clId="Web-{C7EBC101-2512-45A9-BB9D-856D60F3DD6D}" dt="2022-08-12T00:38:38.410" v="468"/>
          <ac:picMkLst>
            <pc:docMk/>
            <pc:sldMk cId="230651629" sldId="257"/>
            <ac:picMk id="4" creationId="{5B2EE2C7-80CC-6AC2-7AD7-B191A4624969}"/>
          </ac:picMkLst>
        </pc:picChg>
      </pc:sldChg>
      <pc:sldChg chg="addSp modSp new mod setBg setClrOvrMap">
        <pc:chgData name="Sri Sai Amulya Nittala" userId="S::nittala.s@northeastern.edu::d4dbb931-dba7-464b-a76f-0e4ee321308c" providerId="AD" clId="Web-{C7EBC101-2512-45A9-BB9D-856D60F3DD6D}" dt="2022-08-12T00:52:24.652" v="720" actId="20577"/>
        <pc:sldMkLst>
          <pc:docMk/>
          <pc:sldMk cId="948892715" sldId="258"/>
        </pc:sldMkLst>
        <pc:spChg chg="mod">
          <ac:chgData name="Sri Sai Amulya Nittala" userId="S::nittala.s@northeastern.edu::d4dbb931-dba7-464b-a76f-0e4ee321308c" providerId="AD" clId="Web-{C7EBC101-2512-45A9-BB9D-856D60F3DD6D}" dt="2022-08-12T00:39:23.412" v="477"/>
          <ac:spMkLst>
            <pc:docMk/>
            <pc:sldMk cId="948892715" sldId="258"/>
            <ac:spMk id="2" creationId="{44FFF0B6-5CC5-0128-D502-766CFA51893A}"/>
          </ac:spMkLst>
        </pc:spChg>
        <pc:spChg chg="mod">
          <ac:chgData name="Sri Sai Amulya Nittala" userId="S::nittala.s@northeastern.edu::d4dbb931-dba7-464b-a76f-0e4ee321308c" providerId="AD" clId="Web-{C7EBC101-2512-45A9-BB9D-856D60F3DD6D}" dt="2022-08-12T00:52:24.652" v="720" actId="20577"/>
          <ac:spMkLst>
            <pc:docMk/>
            <pc:sldMk cId="948892715" sldId="258"/>
            <ac:spMk id="3" creationId="{AEC578C3-595A-5BA5-97E7-0BB81DCA93AE}"/>
          </ac:spMkLst>
        </pc:spChg>
        <pc:spChg chg="add">
          <ac:chgData name="Sri Sai Amulya Nittala" userId="S::nittala.s@northeastern.edu::d4dbb931-dba7-464b-a76f-0e4ee321308c" providerId="AD" clId="Web-{C7EBC101-2512-45A9-BB9D-856D60F3DD6D}" dt="2022-08-12T00:39:23.412" v="477"/>
          <ac:spMkLst>
            <pc:docMk/>
            <pc:sldMk cId="948892715" sldId="258"/>
            <ac:spMk id="8" creationId="{FB403EBD-907E-4D59-98D4-A72CD1063C62}"/>
          </ac:spMkLst>
        </pc:spChg>
      </pc:sldChg>
      <pc:sldChg chg="addSp delSp modSp new mod setBg setClrOvrMap">
        <pc:chgData name="Sri Sai Amulya Nittala" userId="S::nittala.s@northeastern.edu::d4dbb931-dba7-464b-a76f-0e4ee321308c" providerId="AD" clId="Web-{C7EBC101-2512-45A9-BB9D-856D60F3DD6D}" dt="2022-08-12T00:42:35.058" v="521" actId="20577"/>
        <pc:sldMkLst>
          <pc:docMk/>
          <pc:sldMk cId="4250837319" sldId="259"/>
        </pc:sldMkLst>
        <pc:spChg chg="mod">
          <ac:chgData name="Sri Sai Amulya Nittala" userId="S::nittala.s@northeastern.edu::d4dbb931-dba7-464b-a76f-0e4ee321308c" providerId="AD" clId="Web-{C7EBC101-2512-45A9-BB9D-856D60F3DD6D}" dt="2022-08-12T00:42:35.058" v="521" actId="20577"/>
          <ac:spMkLst>
            <pc:docMk/>
            <pc:sldMk cId="4250837319" sldId="259"/>
            <ac:spMk id="2" creationId="{A7909892-FFD5-C729-0B68-81E74C9FE1A3}"/>
          </ac:spMkLst>
        </pc:spChg>
        <pc:spChg chg="mod">
          <ac:chgData name="Sri Sai Amulya Nittala" userId="S::nittala.s@northeastern.edu::d4dbb931-dba7-464b-a76f-0e4ee321308c" providerId="AD" clId="Web-{C7EBC101-2512-45A9-BB9D-856D60F3DD6D}" dt="2022-08-12T00:42:27.479" v="519"/>
          <ac:spMkLst>
            <pc:docMk/>
            <pc:sldMk cId="4250837319" sldId="259"/>
            <ac:spMk id="3" creationId="{4EFB66F7-8A83-4A54-53C9-E56FE8AFC6D0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42:27.479" v="519"/>
          <ac:spMkLst>
            <pc:docMk/>
            <pc:sldMk cId="4250837319" sldId="259"/>
            <ac:spMk id="8" creationId="{FB403EBD-907E-4D59-98D4-A72CD1063C62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42:27.479" v="519"/>
          <ac:spMkLst>
            <pc:docMk/>
            <pc:sldMk cId="4250837319" sldId="259"/>
            <ac:spMk id="13" creationId="{9344763E-1F5B-4192-9E84-267D8A649E14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42:27.479" v="519"/>
          <ac:spMkLst>
            <pc:docMk/>
            <pc:sldMk cId="4250837319" sldId="259"/>
            <ac:spMk id="15" creationId="{50013361-A314-4AA8-8C94-466226554332}"/>
          </ac:spMkLst>
        </pc:spChg>
        <pc:picChg chg="add del mod">
          <ac:chgData name="Sri Sai Amulya Nittala" userId="S::nittala.s@northeastern.edu::d4dbb931-dba7-464b-a76f-0e4ee321308c" providerId="AD" clId="Web-{C7EBC101-2512-45A9-BB9D-856D60F3DD6D}" dt="2022-08-12T00:40:44.945" v="498"/>
          <ac:picMkLst>
            <pc:docMk/>
            <pc:sldMk cId="4250837319" sldId="259"/>
            <ac:picMk id="4" creationId="{0F5A4783-9F0D-BDE8-90A1-69D7A522FBEF}"/>
          </ac:picMkLst>
        </pc:picChg>
        <pc:picChg chg="add del mod">
          <ac:chgData name="Sri Sai Amulya Nittala" userId="S::nittala.s@northeastern.edu::d4dbb931-dba7-464b-a76f-0e4ee321308c" providerId="AD" clId="Web-{C7EBC101-2512-45A9-BB9D-856D60F3DD6D}" dt="2022-08-12T00:42:30.714" v="520"/>
          <ac:picMkLst>
            <pc:docMk/>
            <pc:sldMk cId="4250837319" sldId="259"/>
            <ac:picMk id="5" creationId="{2C90A3D1-7F76-B645-2621-0FAE4DE1A346}"/>
          </ac:picMkLst>
        </pc:picChg>
      </pc:sldChg>
      <pc:sldChg chg="addSp delSp modSp new del">
        <pc:chgData name="Sri Sai Amulya Nittala" userId="S::nittala.s@northeastern.edu::d4dbb931-dba7-464b-a76f-0e4ee321308c" providerId="AD" clId="Web-{C7EBC101-2512-45A9-BB9D-856D60F3DD6D}" dt="2022-08-12T00:49:56.367" v="584"/>
        <pc:sldMkLst>
          <pc:docMk/>
          <pc:sldMk cId="62713699" sldId="260"/>
        </pc:sldMkLst>
        <pc:spChg chg="mod">
          <ac:chgData name="Sri Sai Amulya Nittala" userId="S::nittala.s@northeastern.edu::d4dbb931-dba7-464b-a76f-0e4ee321308c" providerId="AD" clId="Web-{C7EBC101-2512-45A9-BB9D-856D60F3DD6D}" dt="2022-08-12T00:49:17.600" v="577" actId="20577"/>
          <ac:spMkLst>
            <pc:docMk/>
            <pc:sldMk cId="62713699" sldId="260"/>
            <ac:spMk id="2" creationId="{BD7CD681-7743-F913-6A66-6F9D296DC936}"/>
          </ac:spMkLst>
        </pc:spChg>
        <pc:spChg chg="del">
          <ac:chgData name="Sri Sai Amulya Nittala" userId="S::nittala.s@northeastern.edu::d4dbb931-dba7-464b-a76f-0e4ee321308c" providerId="AD" clId="Web-{C7EBC101-2512-45A9-BB9D-856D60F3DD6D}" dt="2022-08-12T00:49:19.116" v="578"/>
          <ac:spMkLst>
            <pc:docMk/>
            <pc:sldMk cId="62713699" sldId="260"/>
            <ac:spMk id="3" creationId="{E1B18195-84B6-AAAB-2CFC-B21588D17424}"/>
          </ac:spMkLst>
        </pc:spChg>
        <pc:picChg chg="add mod ord">
          <ac:chgData name="Sri Sai Amulya Nittala" userId="S::nittala.s@northeastern.edu::d4dbb931-dba7-464b-a76f-0e4ee321308c" providerId="AD" clId="Web-{C7EBC101-2512-45A9-BB9D-856D60F3DD6D}" dt="2022-08-12T00:49:35.475" v="583" actId="1076"/>
          <ac:picMkLst>
            <pc:docMk/>
            <pc:sldMk cId="62713699" sldId="260"/>
            <ac:picMk id="4" creationId="{132C01D2-5823-3DF7-A0C2-2F48ED8666C5}"/>
          </ac:picMkLst>
        </pc:picChg>
      </pc:sldChg>
      <pc:sldChg chg="addSp delSp modSp new mod setBg">
        <pc:chgData name="Sri Sai Amulya Nittala" userId="S::nittala.s@northeastern.edu::d4dbb931-dba7-464b-a76f-0e4ee321308c" providerId="AD" clId="Web-{C7EBC101-2512-45A9-BB9D-856D60F3DD6D}" dt="2022-08-12T00:53:07.106" v="731"/>
        <pc:sldMkLst>
          <pc:docMk/>
          <pc:sldMk cId="2157933863" sldId="260"/>
        </pc:sldMkLst>
        <pc:spChg chg="mod">
          <ac:chgData name="Sri Sai Amulya Nittala" userId="S::nittala.s@northeastern.edu::d4dbb931-dba7-464b-a76f-0e4ee321308c" providerId="AD" clId="Web-{C7EBC101-2512-45A9-BB9D-856D60F3DD6D}" dt="2022-08-12T00:53:07.106" v="731"/>
          <ac:spMkLst>
            <pc:docMk/>
            <pc:sldMk cId="2157933863" sldId="260"/>
            <ac:spMk id="2" creationId="{3BDE3607-9C31-C5FB-EF8E-E6D264D726ED}"/>
          </ac:spMkLst>
        </pc:spChg>
        <pc:spChg chg="del">
          <ac:chgData name="Sri Sai Amulya Nittala" userId="S::nittala.s@northeastern.edu::d4dbb931-dba7-464b-a76f-0e4ee321308c" providerId="AD" clId="Web-{C7EBC101-2512-45A9-BB9D-856D60F3DD6D}" dt="2022-08-12T00:50:08.929" v="593"/>
          <ac:spMkLst>
            <pc:docMk/>
            <pc:sldMk cId="2157933863" sldId="260"/>
            <ac:spMk id="3" creationId="{25274328-ACAF-2CCF-925B-4754308A7DC7}"/>
          </ac:spMkLst>
        </pc:spChg>
        <pc:spChg chg="add mod">
          <ac:chgData name="Sri Sai Amulya Nittala" userId="S::nittala.s@northeastern.edu::d4dbb931-dba7-464b-a76f-0e4ee321308c" providerId="AD" clId="Web-{C7EBC101-2512-45A9-BB9D-856D60F3DD6D}" dt="2022-08-12T00:53:07.106" v="731"/>
          <ac:spMkLst>
            <pc:docMk/>
            <pc:sldMk cId="2157933863" sldId="260"/>
            <ac:spMk id="8" creationId="{FF6199D9-CC25-1AF7-78D4-073A31D55421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3:07.106" v="731"/>
          <ac:spMkLst>
            <pc:docMk/>
            <pc:sldMk cId="2157933863" sldId="260"/>
            <ac:spMk id="11" creationId="{6515FC82-3453-4CBE-8895-4CCFF339529E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3:07.106" v="731"/>
          <ac:spMkLst>
            <pc:docMk/>
            <pc:sldMk cId="2157933863" sldId="260"/>
            <ac:spMk id="13" creationId="{C5FD847B-65C0-4027-8DFC-70CB424514F8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2:43.356" v="722"/>
          <ac:spMkLst>
            <pc:docMk/>
            <pc:sldMk cId="2157933863" sldId="260"/>
            <ac:spMk id="18" creationId="{1660E788-AFA9-4A1B-9991-6AA74632A15B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2:43.356" v="722"/>
          <ac:spMkLst>
            <pc:docMk/>
            <pc:sldMk cId="2157933863" sldId="260"/>
            <ac:spMk id="20" creationId="{867D4867-5BA7-4462-B2F6-A23F4A622AA7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2:51.715" v="724"/>
          <ac:spMkLst>
            <pc:docMk/>
            <pc:sldMk cId="2157933863" sldId="260"/>
            <ac:spMk id="22" creationId="{2E9C9585-DA89-4D7E-BCDF-576461A1A2D9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2:51.715" v="724"/>
          <ac:spMkLst>
            <pc:docMk/>
            <pc:sldMk cId="2157933863" sldId="260"/>
            <ac:spMk id="23" creationId="{C966A4D4-049A-4389-B407-0E7091A07C8D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2:51.715" v="724"/>
          <ac:spMkLst>
            <pc:docMk/>
            <pc:sldMk cId="2157933863" sldId="260"/>
            <ac:spMk id="24" creationId="{B5899359-8523-4D4D-B568-3FDFAF9821C7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2:54.356" v="726"/>
          <ac:spMkLst>
            <pc:docMk/>
            <pc:sldMk cId="2157933863" sldId="260"/>
            <ac:spMk id="26" creationId="{1660E788-AFA9-4A1B-9991-6AA74632A15B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2:54.356" v="726"/>
          <ac:spMkLst>
            <pc:docMk/>
            <pc:sldMk cId="2157933863" sldId="260"/>
            <ac:spMk id="27" creationId="{867D4867-5BA7-4462-B2F6-A23F4A622AA7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3:02.341" v="728"/>
          <ac:spMkLst>
            <pc:docMk/>
            <pc:sldMk cId="2157933863" sldId="260"/>
            <ac:spMk id="29" creationId="{1660E788-AFA9-4A1B-9991-6AA74632A15B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3:02.341" v="728"/>
          <ac:spMkLst>
            <pc:docMk/>
            <pc:sldMk cId="2157933863" sldId="260"/>
            <ac:spMk id="30" creationId="{867D4867-5BA7-4462-B2F6-A23F4A622AA7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3:07.106" v="730"/>
          <ac:spMkLst>
            <pc:docMk/>
            <pc:sldMk cId="2157933863" sldId="260"/>
            <ac:spMk id="32" creationId="{8DCA398B-8CB4-4C0C-89C6-A8AB6F78D7DD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3:07.106" v="730"/>
          <ac:spMkLst>
            <pc:docMk/>
            <pc:sldMk cId="2157933863" sldId="260"/>
            <ac:spMk id="33" creationId="{9E8345C6-0280-4226-BD83-7333BA6C3AA3}"/>
          </ac:spMkLst>
        </pc:spChg>
        <pc:spChg chg="add del">
          <ac:chgData name="Sri Sai Amulya Nittala" userId="S::nittala.s@northeastern.edu::d4dbb931-dba7-464b-a76f-0e4ee321308c" providerId="AD" clId="Web-{C7EBC101-2512-45A9-BB9D-856D60F3DD6D}" dt="2022-08-12T00:53:07.106" v="730"/>
          <ac:spMkLst>
            <pc:docMk/>
            <pc:sldMk cId="2157933863" sldId="260"/>
            <ac:spMk id="34" creationId="{99823778-D290-4538-B146-1F73C3755C9D}"/>
          </ac:spMkLst>
        </pc:spChg>
        <pc:spChg chg="add">
          <ac:chgData name="Sri Sai Amulya Nittala" userId="S::nittala.s@northeastern.edu::d4dbb931-dba7-464b-a76f-0e4ee321308c" providerId="AD" clId="Web-{C7EBC101-2512-45A9-BB9D-856D60F3DD6D}" dt="2022-08-12T00:53:07.106" v="731"/>
          <ac:spMkLst>
            <pc:docMk/>
            <pc:sldMk cId="2157933863" sldId="260"/>
            <ac:spMk id="36" creationId="{C966A4D4-049A-4389-B407-0E7091A07C8D}"/>
          </ac:spMkLst>
        </pc:spChg>
        <pc:spChg chg="add">
          <ac:chgData name="Sri Sai Amulya Nittala" userId="S::nittala.s@northeastern.edu::d4dbb931-dba7-464b-a76f-0e4ee321308c" providerId="AD" clId="Web-{C7EBC101-2512-45A9-BB9D-856D60F3DD6D}" dt="2022-08-12T00:53:07.106" v="731"/>
          <ac:spMkLst>
            <pc:docMk/>
            <pc:sldMk cId="2157933863" sldId="260"/>
            <ac:spMk id="37" creationId="{B5899359-8523-4D4D-B568-3FDFAF9821C7}"/>
          </ac:spMkLst>
        </pc:spChg>
        <pc:spChg chg="add">
          <ac:chgData name="Sri Sai Amulya Nittala" userId="S::nittala.s@northeastern.edu::d4dbb931-dba7-464b-a76f-0e4ee321308c" providerId="AD" clId="Web-{C7EBC101-2512-45A9-BB9D-856D60F3DD6D}" dt="2022-08-12T00:53:07.106" v="731"/>
          <ac:spMkLst>
            <pc:docMk/>
            <pc:sldMk cId="2157933863" sldId="260"/>
            <ac:spMk id="38" creationId="{2E9C9585-DA89-4D7E-BCDF-576461A1A2D9}"/>
          </ac:spMkLst>
        </pc:spChg>
        <pc:picChg chg="add mod ord">
          <ac:chgData name="Sri Sai Amulya Nittala" userId="S::nittala.s@northeastern.edu::d4dbb931-dba7-464b-a76f-0e4ee321308c" providerId="AD" clId="Web-{C7EBC101-2512-45A9-BB9D-856D60F3DD6D}" dt="2022-08-12T00:53:07.106" v="731"/>
          <ac:picMkLst>
            <pc:docMk/>
            <pc:sldMk cId="2157933863" sldId="260"/>
            <ac:picMk id="4" creationId="{386EFA93-A336-49FD-030D-FB1D0F77C96B}"/>
          </ac:picMkLst>
        </pc:picChg>
      </pc:sldChg>
    </pc:docChg>
  </pc:docChgLst>
  <pc:docChgLst>
    <pc:chgData name="Zeenia Singla" userId="S::singla.z@northeastern.edu::5b2c55c2-e194-48c4-b36c-9a04c818db89" providerId="AD" clId="Web-{7D604AC3-5EFD-7855-4E00-E818C8E7FF3F}"/>
    <pc:docChg chg="modSld">
      <pc:chgData name="Zeenia Singla" userId="S::singla.z@northeastern.edu::5b2c55c2-e194-48c4-b36c-9a04c818db89" providerId="AD" clId="Web-{7D604AC3-5EFD-7855-4E00-E818C8E7FF3F}" dt="2022-08-12T20:35:55.163" v="26" actId="14100"/>
      <pc:docMkLst>
        <pc:docMk/>
      </pc:docMkLst>
      <pc:sldChg chg="modSp">
        <pc:chgData name="Zeenia Singla" userId="S::singla.z@northeastern.edu::5b2c55c2-e194-48c4-b36c-9a04c818db89" providerId="AD" clId="Web-{7D604AC3-5EFD-7855-4E00-E818C8E7FF3F}" dt="2022-08-12T20:35:55.163" v="26" actId="14100"/>
        <pc:sldMkLst>
          <pc:docMk/>
          <pc:sldMk cId="4019375839" sldId="262"/>
        </pc:sldMkLst>
        <pc:spChg chg="mod">
          <ac:chgData name="Zeenia Singla" userId="S::singla.z@northeastern.edu::5b2c55c2-e194-48c4-b36c-9a04c818db89" providerId="AD" clId="Web-{7D604AC3-5EFD-7855-4E00-E818C8E7FF3F}" dt="2022-08-12T20:31:01.912" v="2" actId="20577"/>
          <ac:spMkLst>
            <pc:docMk/>
            <pc:sldMk cId="4019375839" sldId="262"/>
            <ac:spMk id="2" creationId="{337E8B03-388A-BCAD-2F95-6095F975B764}"/>
          </ac:spMkLst>
        </pc:spChg>
        <pc:spChg chg="mod">
          <ac:chgData name="Zeenia Singla" userId="S::singla.z@northeastern.edu::5b2c55c2-e194-48c4-b36c-9a04c818db89" providerId="AD" clId="Web-{7D604AC3-5EFD-7855-4E00-E818C8E7FF3F}" dt="2022-08-12T20:35:55.163" v="26" actId="14100"/>
          <ac:spMkLst>
            <pc:docMk/>
            <pc:sldMk cId="4019375839" sldId="262"/>
            <ac:spMk id="3" creationId="{6870D914-C0C0-9E49-DF8E-9D5E3D5A643C}"/>
          </ac:spMkLst>
        </pc:spChg>
      </pc:sldChg>
    </pc:docChg>
  </pc:docChgLst>
  <pc:docChgLst>
    <pc:chgData name="Sri Sai Amulya Nittala" userId="S::nittala.s@northeastern.edu::d4dbb931-dba7-464b-a76f-0e4ee321308c" providerId="AD" clId="Web-{6BAB6CE5-A6C5-4027-82E4-AEFD8CB28E86}"/>
    <pc:docChg chg="addSld modSld">
      <pc:chgData name="Sri Sai Amulya Nittala" userId="S::nittala.s@northeastern.edu::d4dbb931-dba7-464b-a76f-0e4ee321308c" providerId="AD" clId="Web-{6BAB6CE5-A6C5-4027-82E4-AEFD8CB28E86}" dt="2022-08-12T20:48:42.903" v="159" actId="20577"/>
      <pc:docMkLst>
        <pc:docMk/>
      </pc:docMkLst>
      <pc:sldChg chg="modSp">
        <pc:chgData name="Sri Sai Amulya Nittala" userId="S::nittala.s@northeastern.edu::d4dbb931-dba7-464b-a76f-0e4ee321308c" providerId="AD" clId="Web-{6BAB6CE5-A6C5-4027-82E4-AEFD8CB28E86}" dt="2022-08-12T18:42:09.003" v="82" actId="20577"/>
        <pc:sldMkLst>
          <pc:docMk/>
          <pc:sldMk cId="948892715" sldId="258"/>
        </pc:sldMkLst>
        <pc:spChg chg="mod">
          <ac:chgData name="Sri Sai Amulya Nittala" userId="S::nittala.s@northeastern.edu::d4dbb931-dba7-464b-a76f-0e4ee321308c" providerId="AD" clId="Web-{6BAB6CE5-A6C5-4027-82E4-AEFD8CB28E86}" dt="2022-08-12T18:42:09.003" v="82" actId="20577"/>
          <ac:spMkLst>
            <pc:docMk/>
            <pc:sldMk cId="948892715" sldId="258"/>
            <ac:spMk id="3" creationId="{AEC578C3-595A-5BA5-97E7-0BB81DCA93AE}"/>
          </ac:spMkLst>
        </pc:spChg>
      </pc:sldChg>
      <pc:sldChg chg="modSp">
        <pc:chgData name="Sri Sai Amulya Nittala" userId="S::nittala.s@northeastern.edu::d4dbb931-dba7-464b-a76f-0e4ee321308c" providerId="AD" clId="Web-{6BAB6CE5-A6C5-4027-82E4-AEFD8CB28E86}" dt="2022-08-12T18:42:16.581" v="83" actId="20577"/>
        <pc:sldMkLst>
          <pc:docMk/>
          <pc:sldMk cId="4250837319" sldId="259"/>
        </pc:sldMkLst>
        <pc:spChg chg="mod">
          <ac:chgData name="Sri Sai Amulya Nittala" userId="S::nittala.s@northeastern.edu::d4dbb931-dba7-464b-a76f-0e4ee321308c" providerId="AD" clId="Web-{6BAB6CE5-A6C5-4027-82E4-AEFD8CB28E86}" dt="2022-08-12T18:42:16.581" v="83" actId="20577"/>
          <ac:spMkLst>
            <pc:docMk/>
            <pc:sldMk cId="4250837319" sldId="259"/>
            <ac:spMk id="3" creationId="{4EFB66F7-8A83-4A54-53C9-E56FE8AFC6D0}"/>
          </ac:spMkLst>
        </pc:spChg>
      </pc:sldChg>
      <pc:sldChg chg="modSp">
        <pc:chgData name="Sri Sai Amulya Nittala" userId="S::nittala.s@northeastern.edu::d4dbb931-dba7-464b-a76f-0e4ee321308c" providerId="AD" clId="Web-{6BAB6CE5-A6C5-4027-82E4-AEFD8CB28E86}" dt="2022-08-12T18:47:57.064" v="158" actId="20577"/>
        <pc:sldMkLst>
          <pc:docMk/>
          <pc:sldMk cId="2157933863" sldId="260"/>
        </pc:sldMkLst>
        <pc:spChg chg="mod">
          <ac:chgData name="Sri Sai Amulya Nittala" userId="S::nittala.s@northeastern.edu::d4dbb931-dba7-464b-a76f-0e4ee321308c" providerId="AD" clId="Web-{6BAB6CE5-A6C5-4027-82E4-AEFD8CB28E86}" dt="2022-08-12T18:47:57.064" v="158" actId="20577"/>
          <ac:spMkLst>
            <pc:docMk/>
            <pc:sldMk cId="2157933863" sldId="260"/>
            <ac:spMk id="8" creationId="{FF6199D9-CC25-1AF7-78D4-073A31D55421}"/>
          </ac:spMkLst>
        </pc:spChg>
      </pc:sldChg>
      <pc:sldChg chg="addSp modSp new mod setBg setClrOvrMap">
        <pc:chgData name="Sri Sai Amulya Nittala" userId="S::nittala.s@northeastern.edu::d4dbb931-dba7-464b-a76f-0e4ee321308c" providerId="AD" clId="Web-{6BAB6CE5-A6C5-4027-82E4-AEFD8CB28E86}" dt="2022-08-12T18:42:42.285" v="86" actId="20577"/>
        <pc:sldMkLst>
          <pc:docMk/>
          <pc:sldMk cId="2756281553" sldId="261"/>
        </pc:sldMkLst>
        <pc:spChg chg="mod">
          <ac:chgData name="Sri Sai Amulya Nittala" userId="S::nittala.s@northeastern.edu::d4dbb931-dba7-464b-a76f-0e4ee321308c" providerId="AD" clId="Web-{6BAB6CE5-A6C5-4027-82E4-AEFD8CB28E86}" dt="2022-08-12T18:42:26.988" v="84"/>
          <ac:spMkLst>
            <pc:docMk/>
            <pc:sldMk cId="2756281553" sldId="261"/>
            <ac:spMk id="2" creationId="{AA792CBE-2455-2FBF-58A6-DEE075C918C2}"/>
          </ac:spMkLst>
        </pc:spChg>
        <pc:spChg chg="mod">
          <ac:chgData name="Sri Sai Amulya Nittala" userId="S::nittala.s@northeastern.edu::d4dbb931-dba7-464b-a76f-0e4ee321308c" providerId="AD" clId="Web-{6BAB6CE5-A6C5-4027-82E4-AEFD8CB28E86}" dt="2022-08-12T18:42:42.285" v="86" actId="20577"/>
          <ac:spMkLst>
            <pc:docMk/>
            <pc:sldMk cId="2756281553" sldId="261"/>
            <ac:spMk id="3" creationId="{002CEEAD-C328-6299-47A1-A98098BD9F69}"/>
          </ac:spMkLst>
        </pc:spChg>
        <pc:spChg chg="add">
          <ac:chgData name="Sri Sai Amulya Nittala" userId="S::nittala.s@northeastern.edu::d4dbb931-dba7-464b-a76f-0e4ee321308c" providerId="AD" clId="Web-{6BAB6CE5-A6C5-4027-82E4-AEFD8CB28E86}" dt="2022-08-12T18:42:26.988" v="84"/>
          <ac:spMkLst>
            <pc:docMk/>
            <pc:sldMk cId="2756281553" sldId="261"/>
            <ac:spMk id="8" creationId="{FB403EBD-907E-4D59-98D4-A72CD1063C62}"/>
          </ac:spMkLst>
        </pc:spChg>
      </pc:sldChg>
      <pc:sldChg chg="modSp new">
        <pc:chgData name="Sri Sai Amulya Nittala" userId="S::nittala.s@northeastern.edu::d4dbb931-dba7-464b-a76f-0e4ee321308c" providerId="AD" clId="Web-{6BAB6CE5-A6C5-4027-82E4-AEFD8CB28E86}" dt="2022-08-12T20:48:42.903" v="159" actId="20577"/>
        <pc:sldMkLst>
          <pc:docMk/>
          <pc:sldMk cId="4019375839" sldId="262"/>
        </pc:sldMkLst>
        <pc:spChg chg="mod">
          <ac:chgData name="Sri Sai Amulya Nittala" userId="S::nittala.s@northeastern.edu::d4dbb931-dba7-464b-a76f-0e4ee321308c" providerId="AD" clId="Web-{6BAB6CE5-A6C5-4027-82E4-AEFD8CB28E86}" dt="2022-08-12T20:48:42.903" v="159" actId="20577"/>
          <ac:spMkLst>
            <pc:docMk/>
            <pc:sldMk cId="4019375839" sldId="262"/>
            <ac:spMk id="3" creationId="{6870D914-C0C0-9E49-DF8E-9D5E3D5A64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12-Aug-22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12-Aug-22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12-Aug-22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Ridge.html" TargetMode="External"/><Relationship Id="rId7" Type="http://schemas.openxmlformats.org/officeDocument/2006/relationships/hyperlink" Target="https://xgboost.readthedocs.io/en/stable/python/python_api.html" TargetMode="External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ensemble.RandomForestRegressor.html" TargetMode="External"/><Relationship Id="rId5" Type="http://schemas.openxmlformats.org/officeDocument/2006/relationships/hyperlink" Target="https://scikit-learn.org/stable/modules/tree.html" TargetMode="External"/><Relationship Id="rId4" Type="http://schemas.openxmlformats.org/officeDocument/2006/relationships/hyperlink" Target="https://scikit-learn.org/stable/modules/generated/sklearn.linear_model.Lass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 7390 PROJECT</a:t>
            </a:r>
            <a:br>
              <a:rPr lang="en-US"/>
            </a:br>
            <a:r>
              <a:rPr lang="en-US"/>
              <a:t>AIR QUALITY INDEX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Aishwarya Mishra - 002127206</a:t>
            </a:r>
          </a:p>
          <a:p>
            <a:r>
              <a:rPr lang="en-US"/>
              <a:t>Sri Sai Amulya </a:t>
            </a:r>
            <a:r>
              <a:rPr lang="en-US" err="1"/>
              <a:t>Nittala</a:t>
            </a:r>
            <a:r>
              <a:rPr lang="en-US"/>
              <a:t> – 002194776</a:t>
            </a:r>
          </a:p>
          <a:p>
            <a:r>
              <a:rPr lang="en-US"/>
              <a:t>Zeenia Singla - 002980842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9892-FFD5-C729-0B68-81E74C9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Problem statement - 1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66F7-8A83-4A54-53C9-E56FE8AFC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With every increasing pollution by various pollutants, there is a serious need to understand how each pollutant contributes to pollution and predict it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In this project we aim to predict the levels of pollution using the 'India Air Quality' dataset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The independent variables are the different pollutants,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i.e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, Sulphur Dioxide (so2), Nitrogen Dioxide (no2), Respirable Suspended Particulate Matter (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rspm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), Suspended Particulate Matter (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spm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) and </a:t>
            </a:r>
            <a:r>
              <a:rPr lang="en-US" sz="2000">
                <a:solidFill>
                  <a:schemeClr val="bg1"/>
                </a:solidFill>
              </a:rPr>
              <a:t>Suspended particulate matter with diameters less than 2.5 micrometers 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(pm2_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5)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3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F0B6-5CC5-0128-D502-766CFA5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problem statement - ii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78C3-595A-5BA5-97E7-0BB81DCA9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1366309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The focus of this project is learning about modeling of data using supervised algorithms and determine Air Quality Index (AQI) caused by factors that affects AQI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i.e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(so2, no2,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spm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rspm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, pm2_5).</a:t>
            </a:r>
          </a:p>
          <a:p>
            <a:r>
              <a:rPr lang="en-US" sz="2000">
                <a:solidFill>
                  <a:schemeClr val="bg1"/>
                </a:solidFill>
              </a:rPr>
              <a:t>Our independent variables are the pollutants, and the target variable is AQI.</a:t>
            </a:r>
          </a:p>
          <a:p>
            <a:r>
              <a:rPr lang="en-US" sz="2000">
                <a:solidFill>
                  <a:schemeClr val="bg1"/>
                </a:solidFill>
              </a:rPr>
              <a:t>Since we are predicting the values of AQI, it is a regression problem.</a:t>
            </a:r>
          </a:p>
          <a:p>
            <a:endParaRPr lang="en-US" sz="180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2CBE-2455-2FBF-58A6-DEE075C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Regression models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EEAD-C328-6299-47A1-A98098BD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The supervised machine learning algorithms we used are:</a:t>
            </a:r>
          </a:p>
          <a:p>
            <a:pPr lvl="1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Linear Regression</a:t>
            </a:r>
          </a:p>
          <a:p>
            <a:pPr lvl="1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Ridge Regression</a:t>
            </a:r>
          </a:p>
          <a:p>
            <a:pPr lvl="1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Lasso Regression</a:t>
            </a:r>
          </a:p>
          <a:p>
            <a:pPr lvl="1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Decision Tree Regressor</a:t>
            </a:r>
          </a:p>
          <a:p>
            <a:pPr lvl="1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Random Forest Regressor</a:t>
            </a:r>
          </a:p>
          <a:p>
            <a:pPr lvl="1"/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XGBoost</a:t>
            </a:r>
            <a:endParaRPr lang="en-US" sz="200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81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7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E3607-9C31-C5FB-EF8E-E6D264D7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Performance evaluation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6199D9-CC25-1AF7-78D4-073A31D5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6199"/>
            <a:ext cx="4475892" cy="30425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From the graph:</a:t>
            </a:r>
            <a:endParaRPr lang="en-US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800" b="1" dirty="0" err="1">
                <a:solidFill>
                  <a:schemeClr val="tx1"/>
                </a:solidFill>
              </a:rPr>
              <a:t>XGBoost</a:t>
            </a:r>
            <a:r>
              <a:rPr lang="en-US" sz="1800" dirty="0">
                <a:solidFill>
                  <a:schemeClr val="tx1"/>
                </a:solidFill>
              </a:rPr>
              <a:t> performs best for our dataset.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Linear, Ridge, Lasso Regression are not the best models for our prediction and have higher RMSE as compared to </a:t>
            </a:r>
            <a:r>
              <a:rPr lang="en-US" sz="1800" dirty="0" err="1">
                <a:solidFill>
                  <a:schemeClr val="tx1"/>
                </a:solidFill>
              </a:rPr>
              <a:t>XGBoost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Decision Tree is also a good model at predicting AQI.</a:t>
            </a: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0EEA3-EE57-F5CD-8009-65071588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83" y="1071382"/>
            <a:ext cx="4589271" cy="46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3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7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E3607-9C31-C5FB-EF8E-E6D264D7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Testing our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6199D9-CC25-1AF7-78D4-073A31D5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dirty="0"/>
              <a:t>Running </a:t>
            </a:r>
            <a:r>
              <a:rPr lang="en-US" dirty="0" err="1"/>
              <a:t>XGBoost</a:t>
            </a:r>
            <a:r>
              <a:rPr lang="en-US" dirty="0"/>
              <a:t> on our test data and plotting the predicted values.</a:t>
            </a: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A7061-885B-B118-9BED-A64E54A7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82" y="1367853"/>
            <a:ext cx="4276554" cy="38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8B03-388A-BCAD-2F95-6095F975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D914-C0C0-9E49-DF8E-9D5E3D5A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655" y="2638044"/>
            <a:ext cx="951415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https://scikit-learn.org/stable/modules/generated/sklearn.linear_model.LinearRegression.html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https://scikit-learn.org/stable/modules/generated/sklearn.linear_model.Ridge.html</a:t>
            </a:r>
            <a:endParaRPr lang="en-US"/>
          </a:p>
          <a:p>
            <a:r>
              <a:rPr lang="en-US">
                <a:ea typeface="+mn-lt"/>
                <a:cs typeface="+mn-lt"/>
                <a:hlinkClick r:id="rId4"/>
              </a:rPr>
              <a:t>https://scikit-learn.org/stable/modules/generated/sklearn.linear_model.Lasso.html</a:t>
            </a:r>
            <a:endParaRPr lang="en-US"/>
          </a:p>
          <a:p>
            <a:r>
              <a:rPr lang="en-US">
                <a:ea typeface="+mn-lt"/>
                <a:cs typeface="+mn-lt"/>
                <a:hlinkClick r:id="rId5"/>
              </a:rPr>
              <a:t>https://scikit-learn.org/stable/modules/tree.html</a:t>
            </a:r>
            <a:endParaRPr lang="en-US"/>
          </a:p>
          <a:p>
            <a:r>
              <a:rPr lang="en-US">
                <a:ea typeface="+mn-lt"/>
                <a:cs typeface="+mn-lt"/>
                <a:hlinkClick r:id="rId6"/>
              </a:rPr>
              <a:t>https://scikit-learn.org/stable/modules/generated/sklearn.ensemble.RandomForestRegressor.html</a:t>
            </a:r>
            <a:endParaRPr lang="en-US"/>
          </a:p>
          <a:p>
            <a:r>
              <a:rPr lang="en-US">
                <a:ea typeface="+mn-lt"/>
                <a:cs typeface="+mn-lt"/>
                <a:hlinkClick r:id="rId7"/>
              </a:rPr>
              <a:t>https://xgboost.readthedocs.io/en/stable/python/python_api.html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58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13</TotalTime>
  <Words>392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</vt:lpstr>
      <vt:lpstr>Parcel</vt:lpstr>
      <vt:lpstr>INFO 7390 PROJECT AIR QUALITY INDEX PREDICTION</vt:lpstr>
      <vt:lpstr>Problem statement - 1</vt:lpstr>
      <vt:lpstr>problem statement - ii</vt:lpstr>
      <vt:lpstr>Regression models </vt:lpstr>
      <vt:lpstr>Performance evaluation</vt:lpstr>
      <vt:lpstr>Testing our model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Amulya Nittala</cp:lastModifiedBy>
  <cp:revision>3</cp:revision>
  <dcterms:created xsi:type="dcterms:W3CDTF">2022-08-12T00:20:52Z</dcterms:created>
  <dcterms:modified xsi:type="dcterms:W3CDTF">2022-08-12T23:27:19Z</dcterms:modified>
</cp:coreProperties>
</file>