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6" r:id="rId3"/>
    <p:sldId id="258" r:id="rId4"/>
    <p:sldId id="260" r:id="rId5"/>
    <p:sldId id="259" r:id="rId6"/>
    <p:sldId id="262" r:id="rId7"/>
    <p:sldId id="261" r:id="rId8"/>
    <p:sldId id="263" r:id="rId9"/>
    <p:sldId id="277" r:id="rId10"/>
    <p:sldId id="279" r:id="rId11"/>
    <p:sldId id="281" r:id="rId12"/>
    <p:sldId id="276" r:id="rId13"/>
    <p:sldId id="282" r:id="rId14"/>
    <p:sldId id="283" r:id="rId15"/>
    <p:sldId id="28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87DF5-7DD5-4343-27A0-9DD603B05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F4A87-FCC5-18E8-1A5E-1409534FE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DB0E9-A144-DFDD-4172-2ECE1748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ABE80-00B2-4ECA-8DE6-9E22E6E5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C3374-8A99-9991-2C91-74DF1B0D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0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237D4-312B-B86A-6E03-AF418A3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DBE96-ECB0-7024-2932-E80E49F7E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FBB95-112A-433A-B932-26249B0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24C5D-C2A3-9E85-AC4D-B826A1DF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C1C15-284D-5DFD-F1B8-A14E355F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8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FB8C1-CFFE-6B1E-514F-51F8E3808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C6CB1-8577-BB5A-705E-9B8E8A0B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431AB-B3C6-2786-930C-E5A3FC4E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8921B-BA29-83B7-6E38-8FC6C36D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F440C-6CF2-D4AA-9992-7129280E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2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F949-309B-9A5C-74AA-4EC41AB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A872-9082-218F-04AA-63EAC836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7E75D-D3E6-DDAF-52DB-3E4C2D9C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C8A67-2AE7-1E8D-6297-C90B786F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92A0D-0428-27EE-0A87-12DAC996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72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91DB6-9F6C-EDEB-C707-3D70B967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62E72-BE5A-73CD-A98E-78D0BC19D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A1F97-5DCE-F4B7-836D-258B8524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65E33-C232-46BE-2160-C5083707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981C7-5BBE-6B53-87CC-29F4CF0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9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86C33-310A-6535-458B-D7B40EDA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32DE1-D0FC-D484-20A1-617AC2F44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AD6E8-79BA-CC40-9E18-FF6668312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C7F3A-55EB-C6BF-A1EE-61CE4A40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2AF9F-F407-7BBE-D767-B57CD619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46A84-CECB-1320-F8E0-0A2B4325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7C1A-6F3D-8D2D-D423-1E479BD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922E0-1047-B4F4-BC3B-F05E9E6C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C18F0-62D4-FAFD-2B00-E4191CF3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F427FA-A2FE-24E7-0EEE-18A93CEE0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51903-165F-FBB0-C2C7-3F18B47D7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6D6B9-7A6D-1C71-F41A-527F4656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694850-B626-7291-12C7-B2295619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F016F-20B6-31CF-5C7A-0527188F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68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0D2E-B4BA-C52D-8CCC-C6067A9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D616F-5123-67D8-0383-9D0E77B8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A79A7-1362-9C79-595C-5F2709CD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8BFDD4-7DB0-733B-3D8B-B0081531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21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04C7E-0B4B-AF40-E1FD-A525A1F3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083783-F6EC-8F7A-3A43-DAB3D4AC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B120E0-4C78-D982-48F4-E459CD6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360A6-2A3A-CFEE-D4D1-F1135E8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DD27F-BD51-6CF6-574D-40F68055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95D7CF-A9A5-0447-2163-2F7FD9FF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6414A-0F71-AC46-002B-9BF484D5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09CB7-5C26-F2FC-41DE-2AB7A3B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E4DAE-323C-9DB5-8482-EC3942E5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2F767-6BAF-BF11-C307-5CF91E92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D1BF21-ADBF-1BD3-646C-714BE35CF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75451-9A86-D96D-2D95-A798E323E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57115-A99F-12BF-2CF1-A8C6592A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24A5F-F284-5EAB-36F7-96BBCF1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0D732-0300-AC2C-2581-76177642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4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77C2C-7651-CD8B-7422-DF04A7B8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98871-F0B4-BB99-9F64-ADE2D0A4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B8604-37FE-4EB1-5F5B-CD7FEAE62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15CD-5C4C-422D-B958-B113B1891628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6AFA3-06DC-6A2B-C437-3616557AF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BDFE5-C0A2-D6B3-10E8-9188F5485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81B77-7B2B-4419-84B6-66869E626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29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  <a14:imgEffect>
                      <a14:saturation sat="101000"/>
                    </a14:imgEffect>
                    <a14:imgEffect>
                      <a14:brightnessContrast bright="5000" contrast="5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B4B294-AD2B-0FCB-88D8-687F7DF0E2D9}"/>
              </a:ext>
            </a:extLst>
          </p:cNvPr>
          <p:cNvSpPr txBox="1"/>
          <p:nvPr/>
        </p:nvSpPr>
        <p:spPr>
          <a:xfrm>
            <a:off x="1635760" y="1501940"/>
            <a:ext cx="192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FSD</a:t>
            </a:r>
            <a:endParaRPr lang="en-CA" sz="72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1DEFC-4A60-20FA-CC17-1FBF5BACC2DA}"/>
              </a:ext>
            </a:extLst>
          </p:cNvPr>
          <p:cNvSpPr txBox="1"/>
          <p:nvPr/>
        </p:nvSpPr>
        <p:spPr>
          <a:xfrm>
            <a:off x="1635760" y="2702269"/>
            <a:ext cx="972312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Management System</a:t>
            </a:r>
            <a:endParaRPr lang="en-CA" sz="7200" dirty="0">
              <a:ln>
                <a:solidFill>
                  <a:schemeClr val="tx2"/>
                </a:solidFill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BDDA94-DF71-2B02-D1D7-D76BDEA847D3}"/>
              </a:ext>
            </a:extLst>
          </p:cNvPr>
          <p:cNvSpPr/>
          <p:nvPr/>
        </p:nvSpPr>
        <p:spPr>
          <a:xfrm>
            <a:off x="3224508" y="1501940"/>
            <a:ext cx="38512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Pharma</a:t>
            </a:r>
            <a:endParaRPr lang="zh-CN" altLang="en-US" sz="7200" b="0" cap="none" spc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波形 11">
            <a:extLst>
              <a:ext uri="{FF2B5EF4-FFF2-40B4-BE49-F238E27FC236}">
                <a16:creationId xmlns:a16="http://schemas.microsoft.com/office/drawing/2014/main" id="{417C1CEC-B6C2-24DF-990F-5F3D1D7D0F14}"/>
              </a:ext>
            </a:extLst>
          </p:cNvPr>
          <p:cNvSpPr/>
          <p:nvPr/>
        </p:nvSpPr>
        <p:spPr>
          <a:xfrm>
            <a:off x="-142883" y="4628043"/>
            <a:ext cx="13075920" cy="3819585"/>
          </a:xfrm>
          <a:prstGeom prst="wave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5CDA3-18EC-8018-FD38-C10F2353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3018" y="6196194"/>
            <a:ext cx="4330262" cy="683284"/>
          </a:xfrm>
        </p:spPr>
        <p:txBody>
          <a:bodyPr>
            <a:normAutofit/>
          </a:bodyPr>
          <a:lstStyle/>
          <a:p>
            <a:r>
              <a:rPr lang="en-CA" sz="2000" i="1" dirty="0"/>
              <a:t>Designed by FSD04 Team8</a:t>
            </a:r>
          </a:p>
          <a:p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219231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Challenges and </a:t>
            </a: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Solutions</a:t>
            </a:r>
            <a:endParaRPr lang="en-CA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6600"/>
                </a:solidFill>
              </a:u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07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Challenges and </a:t>
            </a: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Solutions</a:t>
            </a:r>
            <a:endParaRPr lang="en-CA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6600"/>
                </a:solidFill>
              </a:u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604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What We </a:t>
            </a: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Learned</a:t>
            </a:r>
            <a:endParaRPr lang="en-CA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6600"/>
                </a:solidFill>
              </a:u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34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What We </a:t>
            </a: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Learned</a:t>
            </a:r>
            <a:endParaRPr lang="en-CA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6600"/>
                </a:solidFill>
              </a:u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31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What We </a:t>
            </a: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Learned</a:t>
            </a:r>
            <a:endParaRPr lang="en-CA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6600"/>
                </a:solidFill>
              </a:u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75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72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7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F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Backgro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CC6600"/>
                  </a:solidFill>
                </a:uFill>
                <a:latin typeface="Abadi" panose="020B0604020104020204" pitchFamily="34" charset="0"/>
              </a:rPr>
              <a:t>und</a:t>
            </a:r>
            <a:endParaRPr lang="en-CA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6600"/>
                </a:solidFill>
              </a:u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52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E48AE-BF05-57FE-4406-1899F425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517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Solution Overview-Use Case Diagram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C15CD-7252-D304-3D0C-FF80310B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8" y="1087656"/>
            <a:ext cx="10372360" cy="4955792"/>
          </a:xfrm>
          <a:prstGeom prst="rect">
            <a:avLst/>
          </a:prstGeom>
          <a:effectLst>
            <a:outerShdw blurRad="50800" dist="50800" dir="5400000" sx="61000" sy="61000" algn="ctr" rotWithShape="0">
              <a:srgbClr val="000000"/>
            </a:outerShdw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30514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CBF19-A7EA-AC8D-E744-95351E19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404"/>
            <a:ext cx="10515600" cy="542447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IDE: Visual Studio 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Version Control: Git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10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Language: WPF C# 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10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Framework: Entity Framework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10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Database: Azure SQL Database (database-first approach)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10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Library: Material Design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10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MVVM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Unit Tests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StackPanel</a:t>
            </a: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900" kern="0" dirty="0" err="1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GridSplitter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PDF-generation, export to Excel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Printing using WPF or additional library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1900" kern="0" dirty="0">
                <a:solidFill>
                  <a:schemeClr val="accent5">
                    <a:lumMod val="50000"/>
                  </a:schemeClr>
                </a:solidFill>
                <a:effectLst/>
                <a:latin typeface="Bierstadt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Photo BLOB</a:t>
            </a:r>
            <a:endParaRPr lang="en-CA" sz="1900" kern="100" dirty="0">
              <a:solidFill>
                <a:schemeClr val="accent5">
                  <a:lumMod val="50000"/>
                </a:schemeClr>
              </a:solidFill>
              <a:effectLst/>
              <a:latin typeface="Bierstadt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E99AD88-008B-F636-E92A-36DD5F9385F7}"/>
              </a:ext>
            </a:extLst>
          </p:cNvPr>
          <p:cNvSpPr txBox="1">
            <a:spLocks/>
          </p:cNvSpPr>
          <p:nvPr/>
        </p:nvSpPr>
        <p:spPr>
          <a:xfrm>
            <a:off x="838200" y="-1065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Solution Overview-Technologies</a:t>
            </a:r>
          </a:p>
        </p:txBody>
      </p:sp>
    </p:spTree>
    <p:extLst>
      <p:ext uri="{BB962C8B-B14F-4D97-AF65-F5344CB8AC3E}">
        <p14:creationId xmlns:p14="http://schemas.microsoft.com/office/powerpoint/2010/main" val="319731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5CC9-09D1-FCA4-948F-19CE809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8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Display</a:t>
            </a:r>
            <a:endParaRPr lang="en-CA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C766A6-A6DC-55B2-8833-A9DE0AD36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41" y="1124608"/>
            <a:ext cx="8006780" cy="5531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26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5CC9-09D1-FCA4-948F-19CE809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62" y="81816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Display</a:t>
            </a:r>
            <a:endParaRPr lang="en-CA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86DEBE-E7A6-C1F1-89AF-F0DF8263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424" y="1179203"/>
            <a:ext cx="8256154" cy="5471853"/>
          </a:xfrm>
        </p:spPr>
      </p:pic>
    </p:spTree>
    <p:extLst>
      <p:ext uri="{BB962C8B-B14F-4D97-AF65-F5344CB8AC3E}">
        <p14:creationId xmlns:p14="http://schemas.microsoft.com/office/powerpoint/2010/main" val="27605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5CC9-09D1-FCA4-948F-19CE809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2633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Display</a:t>
            </a:r>
            <a:endParaRPr lang="en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678A04-D853-DDAF-F49A-BFBFCB2A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03" y="1201637"/>
            <a:ext cx="8133349" cy="5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2380-D0C7-C38F-974F-C59ADCA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6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Challenges and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Solutions-Database</a:t>
            </a:r>
            <a:endParaRPr lang="en-CA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870A33A7-065D-8A04-777F-98D8D0798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64" y="911726"/>
            <a:ext cx="8214555" cy="5839851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algn="ctr" rotWithShape="0">
              <a:srgbClr val="000000">
                <a:alpha val="43137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809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3A2A-645C-2CE1-1D19-3577CEA1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Challenges and </a:t>
            </a:r>
            <a:r>
              <a:rPr lang="en-US" altLang="zh-CN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Solutions</a:t>
            </a:r>
            <a:endParaRPr lang="en-CA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CC6600"/>
                </a:solidFill>
              </a:uFill>
              <a:latin typeface="Abadi" panose="020B06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3799C-5FC7-BCB3-06B5-A81BEDA9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45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92</Words>
  <Application>Microsoft Office PowerPoint</Application>
  <PresentationFormat>宽屏</PresentationFormat>
  <Paragraphs>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Abadi</vt:lpstr>
      <vt:lpstr>Aharoni</vt:lpstr>
      <vt:lpstr>Arial</vt:lpstr>
      <vt:lpstr>Bierstadt</vt:lpstr>
      <vt:lpstr>Calibri</vt:lpstr>
      <vt:lpstr>Calibri Light</vt:lpstr>
      <vt:lpstr>Wingdings</vt:lpstr>
      <vt:lpstr>Office 主题​​</vt:lpstr>
      <vt:lpstr>PowerPoint 演示文稿</vt:lpstr>
      <vt:lpstr>Background</vt:lpstr>
      <vt:lpstr>Solution Overview-Use Case Diagram</vt:lpstr>
      <vt:lpstr>PowerPoint 演示文稿</vt:lpstr>
      <vt:lpstr>Display</vt:lpstr>
      <vt:lpstr>Display</vt:lpstr>
      <vt:lpstr>Display</vt:lpstr>
      <vt:lpstr>Challenges and Solutions-Database</vt:lpstr>
      <vt:lpstr>Challenges and Solutions</vt:lpstr>
      <vt:lpstr>Challenges and Solutions</vt:lpstr>
      <vt:lpstr>Challenges and Solutions</vt:lpstr>
      <vt:lpstr>What We Learned</vt:lpstr>
      <vt:lpstr>What We Learned</vt:lpstr>
      <vt:lpstr>What We Learned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Jessie Luo</dc:creator>
  <cp:lastModifiedBy>Jessie Luo</cp:lastModifiedBy>
  <cp:revision>3</cp:revision>
  <dcterms:created xsi:type="dcterms:W3CDTF">2022-10-19T22:51:30Z</dcterms:created>
  <dcterms:modified xsi:type="dcterms:W3CDTF">2022-10-20T00:38:15Z</dcterms:modified>
</cp:coreProperties>
</file>