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CE6-52F4-D247-B488-B2307E35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E8BB-A207-9247-8AA8-038728034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CAB5-8391-8B40-AD1E-51F5BD11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1168-63DB-B14C-8AE8-4A5CCD57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FDDD-0853-F546-9A78-2E067FBA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9107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9A9B-F7B5-E24F-8A63-86396B21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7DAE6-F46F-094A-9A64-394F8A659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AB29-2C89-F740-BA68-C711F66B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31A4-2575-2746-B2D5-407A55AA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A4D1-1E55-2F4D-8EE8-AC82D6FA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9047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A86A4-A153-1D48-A9A8-CAD763394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EAC22-308A-6542-887D-D5F41107D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E6F6C-2188-3D4A-A789-86CF9A9C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F923-EB49-2949-ACD7-367BD9F4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2CC2-F29B-704D-A897-FEF2CB17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6735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B831-C5CA-BA42-8B03-8C4DD13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7A25-877A-114F-B381-7C5224EF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D711-B018-E941-9F41-6D9DA311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3E1D-A41C-A340-B2F0-7D8A05F6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32EF-7C77-8E43-BC4E-C9399D21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8152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109E-264B-AF44-B0FC-6C08055D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07A2A-94E3-7440-B20C-710C44BF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44E9-A788-0F4A-A590-3EBB0AF1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F652-80A9-7D45-83AA-0402D638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C0CB-D491-FC4C-A222-D88AB9A6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0261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FCA4-1530-554C-ACD1-67E25170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04A0-C162-2845-8FE7-3AD8FB53F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A2540-CE47-F343-B5EB-A1415A407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7BA5-C5EC-0649-963F-4BB07E39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A424-E616-8146-A461-4B350AC6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7C458-FFC5-5046-9B83-0D9B0589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846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8283-CA59-674A-A3F7-15387128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2799-2CD6-994B-8B8C-29AC7B1E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0FE51-A809-C840-B43B-DA3768C25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E7F04-A88B-7D4F-8914-B50267F40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5BFC4-1323-114D-A618-DD170D73B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817F5-A40F-DE43-9A89-E64AC64F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EF5D5-8630-FE49-8BCC-3644D119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78C8B-97D2-8445-975A-453DDA5D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3868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D9D-6822-4B4E-AA9D-BD2B4CE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5113F-5DA8-E74E-827B-34E744D3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03D9F-336B-F946-A260-878554D3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86F8B-E5F7-8A45-AEA3-59AC9099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7452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00711-BD23-974E-BAFA-C5C6B14E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61A00-ABDE-8945-8016-4CF368BE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A9153-8955-A64F-97D7-45CEA8B3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125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A5ED-65AA-DF4C-A0C4-00980464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A45F-501E-9342-9458-FE92E1477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C4850-9097-1A4A-9DC5-72D815CD8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47931-E1A6-3140-BBF2-E0C7E473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12405-8AE7-FD43-82D5-4EFB8957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D981-4DEF-BC46-8915-59B3910E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3611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7873-C8BF-0C4B-98EB-77815930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4906E-3009-0841-A79F-0575C874E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67EC1-494B-E84B-A065-9EA872433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6EBD-555F-2F41-AD42-081985DB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25E51-3776-AB42-86B6-3CD6E22C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5B42-00E9-2542-B527-C587A34F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377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EBF92-DC24-D045-9673-F73FFAC2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92A3-E594-6B45-B32C-C15ABB82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5B16-83C4-884F-BF38-3143D569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22595-3872-BA47-8FB7-BDD7DA0FAC90}" type="datetimeFigureOut">
              <a:rPr lang="en-MX" smtClean="0"/>
              <a:t>23/04/20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FA99-FABB-D245-B2DD-1F424609F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55BF0-3B2B-8F40-A8CD-9B3CA1427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E095-B8B5-1E40-8A31-A10E5FBF19EF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6197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motorcycle, object, parked&#10;&#10;Description automatically generated">
            <a:extLst>
              <a:ext uri="{FF2B5EF4-FFF2-40B4-BE49-F238E27FC236}">
                <a16:creationId xmlns:a16="http://schemas.microsoft.com/office/drawing/2014/main" id="{5B4B8227-6412-6F4A-83AC-2C34516F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69950"/>
            <a:ext cx="76200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2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Gerardo Gaona</dc:creator>
  <cp:lastModifiedBy>Gerardo Gaona</cp:lastModifiedBy>
  <cp:revision>1</cp:revision>
  <dcterms:created xsi:type="dcterms:W3CDTF">2020-04-23T16:54:38Z</dcterms:created>
  <dcterms:modified xsi:type="dcterms:W3CDTF">2020-04-23T16:55:42Z</dcterms:modified>
</cp:coreProperties>
</file>