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2338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00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52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7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7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0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4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3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1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3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2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0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FB89-7A09-491B-B4CF-4E06D7FBCD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003189-20ED-4AE2-9A3B-6A480416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B467-24A1-42D9-8023-069367768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Gardening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B34B-1D71-4108-A4D4-101752A30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Hafiz Zeeshan Yousaf</a:t>
            </a:r>
          </a:p>
          <a:p>
            <a:pPr algn="ctr"/>
            <a:r>
              <a:rPr lang="en-US" dirty="0"/>
              <a:t>S5130511</a:t>
            </a:r>
          </a:p>
        </p:txBody>
      </p:sp>
    </p:spTree>
    <p:extLst>
      <p:ext uri="{BB962C8B-B14F-4D97-AF65-F5344CB8AC3E}">
        <p14:creationId xmlns:p14="http://schemas.microsoft.com/office/powerpoint/2010/main" val="366194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F74C-774F-43D6-9B3F-CDD9A675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2B94-7E1F-497B-ABC4-579F1E40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Microcontroller &amp; Sensors</a:t>
            </a:r>
          </a:p>
          <a:p>
            <a:r>
              <a:rPr lang="en-US" dirty="0"/>
              <a:t>MQTT Protocol</a:t>
            </a:r>
          </a:p>
          <a:p>
            <a:r>
              <a:rPr lang="en-US" dirty="0" err="1"/>
              <a:t>Ubidots</a:t>
            </a:r>
            <a:r>
              <a:rPr lang="en-US" dirty="0"/>
              <a:t> Platform</a:t>
            </a:r>
          </a:p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54536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9FCF-76C7-4C87-8278-7B355A07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A14A-A8EA-4AE8-90B7-30CA7440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the gardening process</a:t>
            </a:r>
          </a:p>
          <a:p>
            <a:r>
              <a:rPr lang="en-US" dirty="0"/>
              <a:t>Fire Detection</a:t>
            </a:r>
          </a:p>
          <a:p>
            <a:r>
              <a:rPr lang="en-US" dirty="0"/>
              <a:t>Motion Detection</a:t>
            </a:r>
          </a:p>
          <a:p>
            <a:r>
              <a:rPr lang="en-US" dirty="0"/>
              <a:t>Soil moister Detection</a:t>
            </a:r>
          </a:p>
          <a:p>
            <a:r>
              <a:rPr lang="en-US" dirty="0"/>
              <a:t>Water Tank Level Monitoring</a:t>
            </a:r>
          </a:p>
          <a:p>
            <a:r>
              <a:rPr lang="en-US" dirty="0"/>
              <a:t>Motor On/Off via </a:t>
            </a:r>
            <a:r>
              <a:rPr lang="en-US" dirty="0" err="1"/>
              <a:t>Ubidots</a:t>
            </a:r>
            <a:r>
              <a:rPr lang="en-US" dirty="0"/>
              <a:t>(Data Visualization)</a:t>
            </a:r>
          </a:p>
          <a:p>
            <a:r>
              <a:rPr lang="en-US" dirty="0"/>
              <a:t>Simulator(</a:t>
            </a:r>
            <a:r>
              <a:rPr lang="en-US" dirty="0" err="1"/>
              <a:t>Wokwi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9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BDB2-1141-4A8D-ADDD-3DA6AD6F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&amp; Sensors: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45A8-28FA-453B-9371-F893437F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 (Microcontroller)</a:t>
            </a:r>
          </a:p>
          <a:p>
            <a:r>
              <a:rPr lang="en-US" dirty="0"/>
              <a:t>DHT22</a:t>
            </a:r>
          </a:p>
          <a:p>
            <a:r>
              <a:rPr lang="en-US" dirty="0"/>
              <a:t>PIR Motion Sensor</a:t>
            </a:r>
          </a:p>
          <a:p>
            <a:r>
              <a:rPr lang="en-US" dirty="0"/>
              <a:t>Photoresistor LDR</a:t>
            </a:r>
          </a:p>
          <a:p>
            <a:r>
              <a:rPr lang="en-US" dirty="0"/>
              <a:t>Soil Sensor</a:t>
            </a:r>
          </a:p>
          <a:p>
            <a:r>
              <a:rPr lang="en-US" dirty="0"/>
              <a:t>Motor</a:t>
            </a:r>
          </a:p>
          <a:p>
            <a:r>
              <a:rPr lang="en-US" dirty="0"/>
              <a:t>LCD</a:t>
            </a:r>
          </a:p>
        </p:txBody>
      </p:sp>
      <p:pic>
        <p:nvPicPr>
          <p:cNvPr id="5" name="Picture 4" descr="A close-up of a square object">
            <a:extLst>
              <a:ext uri="{FF2B5EF4-FFF2-40B4-BE49-F238E27FC236}">
                <a16:creationId xmlns:a16="http://schemas.microsoft.com/office/drawing/2014/main" id="{71F1E2B1-D062-410D-A5E8-A903FD07C7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046" y="1693881"/>
            <a:ext cx="924497" cy="933416"/>
          </a:xfrm>
          <a:prstGeom prst="rect">
            <a:avLst/>
          </a:prstGeom>
        </p:spPr>
      </p:pic>
      <p:pic>
        <p:nvPicPr>
          <p:cNvPr id="6" name="Picture 5" descr="A green sign with white text&#10;&#10;Description automatically generated">
            <a:extLst>
              <a:ext uri="{FF2B5EF4-FFF2-40B4-BE49-F238E27FC236}">
                <a16:creationId xmlns:a16="http://schemas.microsoft.com/office/drawing/2014/main" id="{BA79519E-2331-43DF-A3BD-5DB17CF1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25732" y="3553109"/>
            <a:ext cx="1470347" cy="630149"/>
          </a:xfrm>
          <a:prstGeom prst="rect">
            <a:avLst/>
          </a:prstGeom>
        </p:spPr>
      </p:pic>
      <p:pic>
        <p:nvPicPr>
          <p:cNvPr id="7" name="Picture 6" descr="A picture containing text, design&#10;&#10;Description automatically generated">
            <a:extLst>
              <a:ext uri="{FF2B5EF4-FFF2-40B4-BE49-F238E27FC236}">
                <a16:creationId xmlns:a16="http://schemas.microsoft.com/office/drawing/2014/main" id="{332254A7-597C-46AA-B6A8-BC0BFD701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279" y="1575308"/>
            <a:ext cx="690321" cy="1245284"/>
          </a:xfrm>
          <a:prstGeom prst="rect">
            <a:avLst/>
          </a:prstGeom>
        </p:spPr>
      </p:pic>
      <p:pic>
        <p:nvPicPr>
          <p:cNvPr id="8" name="Picture 7" descr="A picture containing text, screenshot, font, rectangle&#10;&#10;Description automatically generated">
            <a:extLst>
              <a:ext uri="{FF2B5EF4-FFF2-40B4-BE49-F238E27FC236}">
                <a16:creationId xmlns:a16="http://schemas.microsoft.com/office/drawing/2014/main" id="{BA16D6BB-6DE2-470B-9997-5B380A67E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84642"/>
            <a:ext cx="2064303" cy="1083248"/>
          </a:xfrm>
          <a:prstGeom prst="rect">
            <a:avLst/>
          </a:prstGeom>
        </p:spPr>
      </p:pic>
      <p:pic>
        <p:nvPicPr>
          <p:cNvPr id="9" name="Picture 8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1CD09143-DDD9-4501-A1F5-881FC6C91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420" y="1512564"/>
            <a:ext cx="790972" cy="1296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ADD094-205C-4A1A-AEA5-D0A7F950D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59" y="3259077"/>
            <a:ext cx="914528" cy="905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ABDCD2-EC9C-40C3-A1D6-117F714A7E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01" y="4585559"/>
            <a:ext cx="190526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7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5FFC-3918-4288-BF1A-F3A2AB05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Queuing Telemetry Transport (MQTT) Protocol: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7CF9-FA60-4449-82A4-4AD611749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76939"/>
            <a:ext cx="8596668" cy="3364423"/>
          </a:xfrm>
        </p:spPr>
        <p:txBody>
          <a:bodyPr/>
          <a:lstStyle/>
          <a:p>
            <a:r>
              <a:rPr lang="en-US" dirty="0"/>
              <a:t>MQTT is a lightweight, publish-subscribe, machine to machine network protocol for message queue/message queuing service.</a:t>
            </a:r>
          </a:p>
          <a:p>
            <a:r>
              <a:rPr lang="en-US" dirty="0"/>
              <a:t>In my project, </a:t>
            </a:r>
            <a:r>
              <a:rPr lang="en-US" dirty="0" err="1"/>
              <a:t>ubidots</a:t>
            </a:r>
            <a:r>
              <a:rPr lang="en-US" dirty="0"/>
              <a:t> is the subscriber and </a:t>
            </a:r>
            <a:r>
              <a:rPr lang="en-US" dirty="0" err="1"/>
              <a:t>wokwi</a:t>
            </a:r>
            <a:r>
              <a:rPr lang="en-US" dirty="0"/>
              <a:t> is the publisher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1352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CB8D-B3E2-48CC-9F74-D91BC426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Ubidots</a:t>
            </a:r>
            <a:r>
              <a:rPr lang="en-US" dirty="0"/>
              <a:t> Platform: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8DEE-A357-43B8-A401-2E88E82F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25148"/>
            <a:ext cx="8596668" cy="3616214"/>
          </a:xfrm>
        </p:spPr>
        <p:txBody>
          <a:bodyPr/>
          <a:lstStyle/>
          <a:p>
            <a:r>
              <a:rPr lang="en-US" dirty="0" err="1"/>
              <a:t>Ubidots</a:t>
            </a:r>
            <a:r>
              <a:rPr lang="en-US" dirty="0"/>
              <a:t> is an IoT Application Enablement Platform (AEP) enabling System Integrators (SIs) and SMBs to rapidly assemble and launch IoT applications. </a:t>
            </a:r>
          </a:p>
          <a:p>
            <a:r>
              <a:rPr lang="en-US" dirty="0"/>
              <a:t>In my project, I am using </a:t>
            </a:r>
            <a:r>
              <a:rPr lang="en-US" dirty="0" err="1"/>
              <a:t>ubidots</a:t>
            </a:r>
            <a:r>
              <a:rPr lang="en-US" dirty="0"/>
              <a:t> to show data which is coming from </a:t>
            </a:r>
            <a:r>
              <a:rPr lang="en-US" dirty="0" err="1"/>
              <a:t>wokwi</a:t>
            </a:r>
            <a:r>
              <a:rPr lang="en-US" dirty="0"/>
              <a:t> simulator and also I am sending data from </a:t>
            </a:r>
            <a:r>
              <a:rPr lang="en-US" dirty="0" err="1"/>
              <a:t>ubidots</a:t>
            </a:r>
            <a:r>
              <a:rPr lang="en-US" dirty="0"/>
              <a:t> to </a:t>
            </a:r>
            <a:r>
              <a:rPr lang="en-US" dirty="0" err="1"/>
              <a:t>wokwi</a:t>
            </a:r>
            <a:r>
              <a:rPr lang="en-US" dirty="0"/>
              <a:t> using </a:t>
            </a:r>
            <a:r>
              <a:rPr lang="en-US" dirty="0" err="1"/>
              <a:t>mqtt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409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98F8-4837-4EA2-9CCE-B21289CC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34919-EAE4-46EC-983D-7502DB779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41025"/>
            <a:ext cx="8596312" cy="3607380"/>
          </a:xfrm>
        </p:spPr>
      </p:pic>
    </p:spTree>
    <p:extLst>
      <p:ext uri="{BB962C8B-B14F-4D97-AF65-F5344CB8AC3E}">
        <p14:creationId xmlns:p14="http://schemas.microsoft.com/office/powerpoint/2010/main" val="245973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3546-517D-4F85-AD18-3741E2E2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978B-35EF-45A0-8B49-4D99B61B9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85391"/>
            <a:ext cx="8596668" cy="3655971"/>
          </a:xfrm>
        </p:spPr>
        <p:txBody>
          <a:bodyPr/>
          <a:lstStyle/>
          <a:p>
            <a:pPr algn="just"/>
            <a:r>
              <a:rPr lang="en-US" dirty="0"/>
              <a:t>In the end, Smart gardening system will help a lot people and minimize their efforts and expenses to maintain the garden beautifully by providing smart screening system via </a:t>
            </a:r>
            <a:r>
              <a:rPr lang="en-US" dirty="0" err="1"/>
              <a:t>ubidots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30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6D3C-F2D8-47AA-B237-6E66171D3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8364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214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Smart Gardening System</vt:lpstr>
      <vt:lpstr>Table Of Content:</vt:lpstr>
      <vt:lpstr>Introduction:</vt:lpstr>
      <vt:lpstr>Microcontroller &amp; Sensors:</vt:lpstr>
      <vt:lpstr>Message Queuing Telemetry Transport (MQTT) Protocol:</vt:lpstr>
      <vt:lpstr>Ubidots Platform:</vt:lpstr>
      <vt:lpstr>Dashboard:</vt:lpstr>
      <vt:lpstr>Conclusion: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Gardening System</dc:title>
  <dc:creator>Zeeshan</dc:creator>
  <cp:lastModifiedBy>Zeeshan</cp:lastModifiedBy>
  <cp:revision>28</cp:revision>
  <dcterms:created xsi:type="dcterms:W3CDTF">2023-07-24T10:30:33Z</dcterms:created>
  <dcterms:modified xsi:type="dcterms:W3CDTF">2023-07-24T11:01:42Z</dcterms:modified>
</cp:coreProperties>
</file>