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002" autoAdjust="0"/>
    <p:restoredTop sz="94660"/>
  </p:normalViewPr>
  <p:slideViewPr>
    <p:cSldViewPr showGuides="1" snapToGrid="0">
      <p:cViewPr varScale="1">
        <p:scale>
          <a:sx n="62" d="100"/>
          <a:sy n="62" d="100"/>
        </p:scale>
        <p:origin x="868" y="40"/>
      </p:cViewPr>
      <p:guideLst>
        <p:guide orient="horz" pos="2160"/>
        <p:guide pos="3840"/>
      </p:guideLst>
    </p:cSldViewPr>
  </p:slideViewPr>
  <p:notesTextViewPr>
    <p:cViewPr>
      <p:scale>
        <a:sx n="1" d="1"/>
        <a:sy n="1" d="1"/>
      </p:scale>
      <p:origin x="0" y="0"/>
    </p:cViewPr>
  </p:notesTextViewPr>
  <p:notesViewPr>
    <p:cSldViewPr showGuides="1" snapToGrid="0">
      <p:cViewPr varScale="1">
        <p:scale>
          <a:sx n="58" d="100"/>
          <a:sy n="58" d="100"/>
        </p:scale>
        <p:origin x="1974" y="9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ustomXml" Target="../customXml/item1.xml"/><Relationship Id="rId28" Type="http://schemas.openxmlformats.org/officeDocument/2006/relationships/customXmlProps" Target="../customXml/itemProps1.xml"/><Relationship Id="rId2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8"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p:txBody>
      </p:sp>
      <p:sp>
        <p:nvSpPr>
          <p:cNvPr id="1048727"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23CEAAF3-9831-450B-8D59-2C09DB96C8FC}" type="datetimeFigureOut">
              <a:rPr lang="en-US"/>
              <a:t>9/5/2024</a:t>
            </a:fld>
          </a:p>
        </p:txBody>
      </p:sp>
      <p:sp>
        <p:nvSpPr>
          <p:cNvPr id="1048728"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p:txBody>
      </p:sp>
      <p:sp>
        <p:nvSpPr>
          <p:cNvPr id="1048729"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06834459-7356-44BF-850D-8B30C4FB3B6B}" type="slidenum">
              <a:t>‹#›</a:t>
            </a:fld>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7" name=""/>
        <p:cNvGrpSpPr/>
        <p:nvPr/>
      </p:nvGrpSpPr>
      <p:grpSpPr>
        <a:xfrm>
          <a:off x="0" y="0"/>
          <a:ext cx="0" cy="0"/>
          <a:chOff x="0" y="0"/>
          <a:chExt cx="0" cy="0"/>
        </a:xfrm>
      </p:grpSpPr>
      <p:sp>
        <p:nvSpPr>
          <p:cNvPr id="104872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p:txBody>
      </p:sp>
      <p:sp>
        <p:nvSpPr>
          <p:cNvPr id="104872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D50CD79-FC16-4410-AB61-17F26E6D3BC8}" type="datetimeFigureOut">
              <a:rPr lang="en-US"/>
              <a:t>9/5/2024</a:t>
            </a:fld>
          </a:p>
        </p:txBody>
      </p:sp>
      <p:sp>
        <p:nvSpPr>
          <p:cNvPr id="104872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p:txBody>
      </p:sp>
      <p:sp>
        <p:nvSpPr>
          <p:cNvPr id="104872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t>Click to edit Master text styles</a:t>
            </a:r>
          </a:p>
          <a:p>
            <a:pPr lvl="1"/>
            <a:r>
              <a:t>Second level</a:t>
            </a:r>
          </a:p>
          <a:p>
            <a:pPr lvl="2"/>
            <a:r>
              <a:t>Third level</a:t>
            </a:r>
          </a:p>
          <a:p>
            <a:pPr lvl="3"/>
            <a:r>
              <a:t>Fourth level</a:t>
            </a:r>
          </a:p>
          <a:p>
            <a:pPr lvl="4"/>
            <a:r>
              <a:t>Fifth level</a:t>
            </a:r>
          </a:p>
        </p:txBody>
      </p:sp>
      <p:sp>
        <p:nvSpPr>
          <p:cNvPr id="104872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p:txBody>
      </p:sp>
      <p:sp>
        <p:nvSpPr>
          <p:cNvPr id="104872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A3C37BE-C303-496D-B5CD-85F2937540FC}" type="slidenum">
              <a:t>‹#›</a:t>
            </a:fld>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Slide Image Placeholder 1"/>
          <p:cNvSpPr>
            <a:spLocks noChangeAspect="1" noRot="1" noGrp="1"/>
          </p:cNvSpPr>
          <p:nvPr>
            <p:ph type="sldImg"/>
          </p:nvPr>
        </p:nvSpPr>
        <p:spPr/>
      </p:sp>
      <p:sp>
        <p:nvSpPr>
          <p:cNvPr id="1048589" name="Notes Placeholder 2"/>
          <p:cNvSpPr>
            <a:spLocks noGrp="1"/>
          </p:cNvSpPr>
          <p:nvPr>
            <p:ph type="body" idx="1"/>
          </p:nvPr>
        </p:nvSpPr>
        <p:spPr/>
        <p:txBody>
          <a:bodyPr/>
          <a:p>
            <a:r>
              <a:rPr b="1" dirty="0" i="1" lang="en-US">
                <a:latin typeface="Arial" pitchFamily="34" charset="0"/>
                <a:cs typeface="Arial" pitchFamily="34" charset="0"/>
              </a:rPr>
              <a:t>NOTE:</a:t>
            </a:r>
          </a:p>
          <a:p>
            <a:r>
              <a:rPr dirty="0" i="1" lang="en-US">
                <a:latin typeface="Arial" pitchFamily="34" charset="0"/>
                <a:cs typeface="Arial" pitchFamily="34" charset="0"/>
              </a:rPr>
              <a:t>To change the  image on this slide, select the picture and delete it. Then click the Pictures icon in the placeholder to insert your own image.</a:t>
            </a:r>
          </a:p>
        </p:txBody>
      </p:sp>
      <p:sp>
        <p:nvSpPr>
          <p:cNvPr id="1048590" name="Slide Number Placeholder 3"/>
          <p:cNvSpPr>
            <a:spLocks noGrp="1"/>
          </p:cNvSpPr>
          <p:nvPr>
            <p:ph type="sldNum" sz="quarter" idx="10"/>
          </p:nvPr>
        </p:nvSpPr>
        <p:spPr/>
        <p:txBody>
          <a:bodyPr/>
          <a:p>
            <a:fld id="{0A3C37BE-C303-496D-B5CD-85F2937540FC}"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64" name=""/>
        <p:cNvGrpSpPr/>
        <p:nvPr/>
      </p:nvGrpSpPr>
      <p:grpSpPr>
        <a:xfrm>
          <a:off x="0" y="0"/>
          <a:ext cx="0" cy="0"/>
          <a:chOff x="0" y="0"/>
          <a:chExt cx="0" cy="0"/>
        </a:xfrm>
      </p:grpSpPr>
      <p:sp>
        <p:nvSpPr>
          <p:cNvPr id="1048674" name="Rectangle 7"/>
          <p:cNvSpPr/>
          <p:nvPr/>
        </p:nvSpPr>
        <p:spPr>
          <a:xfrm>
            <a:off x="0" y="0"/>
            <a:ext cx="12192000" cy="1079876"/>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pic>
        <p:nvPicPr>
          <p:cNvPr id="2097162" name="Picture 10"/>
          <p:cNvPicPr>
            <a:picLocks noChangeAspect="1"/>
          </p:cNvPicPr>
          <p:nvPr/>
        </p:nvPicPr>
        <p:blipFill rotWithShape="1">
          <a:blip xmlns:r="http://schemas.openxmlformats.org/officeDocument/2006/relationships" r:embed="rId1" cstate="print">
            <a:duotone>
              <a:schemeClr val="accent2">
                <a:shade val="45000"/>
                <a:satMod val="135000"/>
              </a:schemeClr>
              <a:prstClr val="white"/>
            </a:duotone>
          </a:blip>
          <a:srcRect/>
          <a:stretch>
            <a:fillRect/>
          </a:stretch>
        </p:blipFill>
        <p:spPr>
          <a:xfrm>
            <a:off x="1324445" y="0"/>
            <a:ext cx="1747524" cy="2292094"/>
          </a:xfrm>
          <a:prstGeom prst="rect"/>
        </p:spPr>
      </p:pic>
      <p:sp>
        <p:nvSpPr>
          <p:cNvPr id="1048675" name="Title 1"/>
          <p:cNvSpPr>
            <a:spLocks noGrp="1"/>
          </p:cNvSpPr>
          <p:nvPr>
            <p:ph type="ctrTitle"/>
          </p:nvPr>
        </p:nvSpPr>
        <p:spPr>
          <a:xfrm>
            <a:off x="1104900" y="2292094"/>
            <a:ext cx="10096500" cy="2219691"/>
          </a:xfrm>
        </p:spPr>
        <p:txBody>
          <a:bodyPr anchor="ctr">
            <a:normAutofit/>
          </a:bodyPr>
          <a:lstStyle>
            <a:lvl1pPr algn="l">
              <a:defRPr baseline="0" cap="all" sz="4400"/>
            </a:lvl1pPr>
          </a:lstStyle>
          <a:p>
            <a:r>
              <a:rPr lang="en-US"/>
              <a:t>Click to edit Master title style</a:t>
            </a:r>
          </a:p>
        </p:txBody>
      </p:sp>
      <p:sp>
        <p:nvSpPr>
          <p:cNvPr id="1048676" name="Subtitle 2"/>
          <p:cNvSpPr>
            <a:spLocks noGrp="1"/>
          </p:cNvSpPr>
          <p:nvPr>
            <p:ph type="subTitle" idx="1"/>
          </p:nvPr>
        </p:nvSpPr>
        <p:spPr>
          <a:xfrm>
            <a:off x="1104898" y="4511784"/>
            <a:ext cx="10096501" cy="955565"/>
          </a:xfrm>
        </p:spPr>
        <p:txBody>
          <a:bodyPr>
            <a:normAutofit/>
          </a:bodyPr>
          <a:lstStyle>
            <a:lvl1pPr algn="l" indent="0" marL="0">
              <a:spcBef>
                <a:spcPts val="0"/>
              </a:spcBef>
              <a:buNone/>
              <a:defRPr sz="18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77" name="Rectangle 6"/>
          <p:cNvSpPr/>
          <p:nvPr/>
        </p:nvSpPr>
        <p:spPr>
          <a:xfrm>
            <a:off x="0" y="5778124"/>
            <a:ext cx="12192000" cy="1079876"/>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78"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DA7C5F46-179F-4DFA-8B24-57574EFCFAF7}" type="datetime1">
              <a:rPr lang="en-US" smtClean="0"/>
              <a:t>9/5/2024</a:t>
            </a:fld>
            <a:endParaRPr dirty="0" lang="en-US"/>
          </a:p>
        </p:txBody>
      </p:sp>
      <p:sp>
        <p:nvSpPr>
          <p:cNvPr id="1048679"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1048680"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15" name="Title 1"/>
          <p:cNvSpPr>
            <a:spLocks noGrp="1"/>
          </p:cNvSpPr>
          <p:nvPr>
            <p:ph type="title"/>
          </p:nvPr>
        </p:nvSpPr>
        <p:spPr/>
        <p:txBody>
          <a:bodyPr anchor="b"/>
          <a:lstStyle>
            <a:lvl1pPr>
              <a:defRPr sz="3200"/>
            </a:lvl1pPr>
          </a:lstStyle>
          <a:p>
            <a:r>
              <a:rPr lang="en-US"/>
              <a:t>Click to edit Master title style</a:t>
            </a:r>
          </a:p>
        </p:txBody>
      </p:sp>
      <p:sp>
        <p:nvSpPr>
          <p:cNvPr id="1048616" name="Text Placeholder 3"/>
          <p:cNvSpPr>
            <a:spLocks noGrp="1"/>
          </p:cNvSpPr>
          <p:nvPr>
            <p:ph type="body" sz="half" idx="2"/>
          </p:nvPr>
        </p:nvSpPr>
        <p:spPr>
          <a:xfrm>
            <a:off x="1104900" y="1600200"/>
            <a:ext cx="3396996" cy="4572000"/>
          </a:xfrm>
        </p:spPr>
        <p:txBody>
          <a:bodyPr>
            <a:normAutofit/>
          </a:bodyPr>
          <a:lstStyle>
            <a:lvl1pPr indent="0" marL="0">
              <a:spcBef>
                <a:spcPts val="1200"/>
              </a:spcBef>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7"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algn="ctr" indent="0" marL="0">
              <a:buNone/>
              <a:defRPr sz="20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p>
        </p:txBody>
      </p:sp>
      <p:sp>
        <p:nvSpPr>
          <p:cNvPr id="1048618" name="Date Placeholder 4"/>
          <p:cNvSpPr>
            <a:spLocks noGrp="1"/>
          </p:cNvSpPr>
          <p:nvPr>
            <p:ph type="dt" sz="half" idx="10"/>
          </p:nvPr>
        </p:nvSpPr>
        <p:spPr/>
        <p:txBody>
          <a:bodyPr/>
          <a:p>
            <a:fld id="{D06F9984-865E-430A-A16E-D80E6AA16D5A}" type="datetime1">
              <a:rPr lang="en-US" smtClean="0"/>
              <a:t>9/5/2024</a:t>
            </a:fld>
          </a:p>
        </p:txBody>
      </p:sp>
      <p:sp>
        <p:nvSpPr>
          <p:cNvPr id="1048619" name="Footer Placeholder 5"/>
          <p:cNvSpPr>
            <a:spLocks noGrp="1"/>
          </p:cNvSpPr>
          <p:nvPr>
            <p:ph type="ftr" sz="quarter" idx="11"/>
          </p:nvPr>
        </p:nvSpPr>
        <p:spPr/>
        <p:txBody>
          <a:bodyPr/>
          <a:p/>
        </p:txBody>
      </p:sp>
      <p:sp>
        <p:nvSpPr>
          <p:cNvPr id="1048620" name="Slide Number Placeholder 6"/>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696" name="Title 1"/>
          <p:cNvSpPr>
            <a:spLocks noGrp="1"/>
          </p:cNvSpPr>
          <p:nvPr>
            <p:ph type="title"/>
          </p:nvPr>
        </p:nvSpPr>
        <p:spPr/>
        <p:txBody>
          <a:bodyPr/>
          <a:p>
            <a:r>
              <a:rPr lang="en-US"/>
              <a:t>Click to edit Master title style</a:t>
            </a:r>
          </a:p>
        </p:txBody>
      </p:sp>
      <p:sp>
        <p:nvSpPr>
          <p:cNvPr id="104869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Date Placeholder 3"/>
          <p:cNvSpPr>
            <a:spLocks noGrp="1"/>
          </p:cNvSpPr>
          <p:nvPr>
            <p:ph type="dt" sz="half" idx="10"/>
          </p:nvPr>
        </p:nvSpPr>
        <p:spPr/>
        <p:txBody>
          <a:bodyPr/>
          <a:p>
            <a:fld id="{7ACA2AE7-F3EB-45FA-ACFD-83D1D980C8CC}" type="datetime1">
              <a:rPr lang="en-US" smtClean="0"/>
              <a:t>9/5/2024</a:t>
            </a:fld>
          </a:p>
        </p:txBody>
      </p:sp>
      <p:sp>
        <p:nvSpPr>
          <p:cNvPr id="1048699" name="Footer Placeholder 4"/>
          <p:cNvSpPr>
            <a:spLocks noGrp="1"/>
          </p:cNvSpPr>
          <p:nvPr>
            <p:ph type="ftr" sz="quarter" idx="11"/>
          </p:nvPr>
        </p:nvSpPr>
        <p:spPr/>
        <p:txBody>
          <a:bodyPr/>
          <a:p/>
        </p:txBody>
      </p:sp>
      <p:sp>
        <p:nvSpPr>
          <p:cNvPr id="1048700" name="Slide Number Placeholder 5"/>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7" name=""/>
        <p:cNvGrpSpPr/>
        <p:nvPr/>
      </p:nvGrpSpPr>
      <p:grpSpPr>
        <a:xfrm>
          <a:off x="0" y="0"/>
          <a:ext cx="0" cy="0"/>
          <a:chOff x="0" y="0"/>
          <a:chExt cx="0" cy="0"/>
        </a:xfrm>
      </p:grpSpPr>
      <p:sp>
        <p:nvSpPr>
          <p:cNvPr id="1048691" name="Vertical Title 1"/>
          <p:cNvSpPr>
            <a:spLocks noGrp="1"/>
          </p:cNvSpPr>
          <p:nvPr>
            <p:ph type="title" orient="vert"/>
          </p:nvPr>
        </p:nvSpPr>
        <p:spPr>
          <a:xfrm>
            <a:off x="9372600" y="365125"/>
            <a:ext cx="1714500" cy="5811838"/>
          </a:xfrm>
        </p:spPr>
        <p:txBody>
          <a:bodyPr vert="eaVert"/>
          <a:p>
            <a:r>
              <a:rPr lang="en-US"/>
              <a:t>Click to edit Master title style</a:t>
            </a:r>
          </a:p>
        </p:txBody>
      </p:sp>
      <p:sp>
        <p:nvSpPr>
          <p:cNvPr id="1048692" name="Vertical Text Placeholder 2"/>
          <p:cNvSpPr>
            <a:spLocks noGrp="1"/>
          </p:cNvSpPr>
          <p:nvPr>
            <p:ph type="body" orient="vert" idx="1"/>
          </p:nvPr>
        </p:nvSpPr>
        <p:spPr>
          <a:xfrm>
            <a:off x="1104900" y="365125"/>
            <a:ext cx="8098896"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Date Placeholder 3"/>
          <p:cNvSpPr>
            <a:spLocks noGrp="1"/>
          </p:cNvSpPr>
          <p:nvPr>
            <p:ph type="dt" sz="half" idx="10"/>
          </p:nvPr>
        </p:nvSpPr>
        <p:spPr/>
        <p:txBody>
          <a:bodyPr/>
          <a:p>
            <a:fld id="{09D15D28-55F4-49F9-9BEF-A992FAE5CD35}" type="datetime1">
              <a:rPr lang="en-US" smtClean="0"/>
              <a:t>9/5/2024</a:t>
            </a:fld>
          </a:p>
        </p:txBody>
      </p:sp>
      <p:sp>
        <p:nvSpPr>
          <p:cNvPr id="1048694" name="Footer Placeholder 4"/>
          <p:cNvSpPr>
            <a:spLocks noGrp="1"/>
          </p:cNvSpPr>
          <p:nvPr>
            <p:ph type="ftr" sz="quarter" idx="11"/>
          </p:nvPr>
        </p:nvSpPr>
        <p:spPr/>
        <p:txBody>
          <a:bodyPr/>
          <a:p/>
        </p:txBody>
      </p:sp>
      <p:sp>
        <p:nvSpPr>
          <p:cNvPr id="1048695" name="Slide Number Placeholder 5"/>
          <p:cNvSpPr>
            <a:spLocks noGrp="1"/>
          </p:cNvSpPr>
          <p:nvPr>
            <p:ph type="sldNum" sz="quarter" idx="12"/>
          </p:nvPr>
        </p:nvSpPr>
        <p:spPr/>
        <p:txBody>
          <a:bodyPr/>
          <a:p>
            <a:fld id="{0FF54DE5-C571-48E8-A5BC-B369434E2F44}" type="slidenum">
              <a:t>‹#›</a:t>
            </a:fld>
          </a:p>
        </p:txBody>
      </p:sp>
      <p:grpSp>
        <p:nvGrpSpPr>
          <p:cNvPr id="68" name="Group 6"/>
          <p:cNvGrpSpPr/>
          <p:nvPr/>
        </p:nvGrpSpPr>
        <p:grpSpPr>
          <a:xfrm rot="5400000">
            <a:off x="6514047" y="3228843"/>
            <a:ext cx="5632704" cy="84403"/>
            <a:chOff x="1073150" y="1219201"/>
            <a:chExt cx="10058400" cy="63125"/>
          </a:xfrm>
        </p:grpSpPr>
        <p:cxnSp>
          <p:nvCxnSpPr>
            <p:cNvPr id="3145734" name="Straight Connector 7"/>
            <p:cNvCxnSpPr>
              <a:cxnSpLocks/>
            </p:cNvCxnSpPr>
            <p:nvPr/>
          </p:nvCxnSpPr>
          <p:spPr>
            <a:xfrm rot="10800000">
              <a:off x="1073150" y="1219201"/>
              <a:ext cx="10058400" cy="0"/>
            </a:xfrm>
            <a:prstGeom prst="line"/>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5" name="Straight Connector 8"/>
            <p:cNvCxnSpPr>
              <a:cxnSpLocks/>
            </p:cNvCxnSpPr>
            <p:nvPr/>
          </p:nvCxnSpPr>
          <p:spPr>
            <a:xfrm rot="10800000">
              <a:off x="1073150" y="1282326"/>
              <a:ext cx="10058400" cy="0"/>
            </a:xfrm>
            <a:prstGeom prst="line"/>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591" name="Title 1"/>
          <p:cNvSpPr>
            <a:spLocks noGrp="1"/>
          </p:cNvSpPr>
          <p:nvPr>
            <p:ph type="title"/>
          </p:nvPr>
        </p:nvSpPr>
        <p:spPr/>
        <p:txBody>
          <a:bodyPr/>
          <a:p>
            <a:r>
              <a:rPr lang="en-US"/>
              <a:t>Click to edit Master title style</a:t>
            </a:r>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p>
            <a:fld id="{DC8370E3-E46B-4B07-A39B-9820A0B37894}" type="datetime1">
              <a:rPr lang="en-US" smtClean="0"/>
              <a:t>9/5/2024</a:t>
            </a:fld>
          </a:p>
        </p:txBody>
      </p:sp>
      <p:sp>
        <p:nvSpPr>
          <p:cNvPr id="1048594" name="Footer Placeholder 4"/>
          <p:cNvSpPr>
            <a:spLocks noGrp="1"/>
          </p:cNvSpPr>
          <p:nvPr>
            <p:ph type="ftr" sz="quarter" idx="11"/>
          </p:nvPr>
        </p:nvSpPr>
        <p:spPr/>
        <p:txBody>
          <a:bodyPr/>
          <a:p/>
        </p:txBody>
      </p:sp>
      <p:sp>
        <p:nvSpPr>
          <p:cNvPr id="1048595" name="Slide Number Placeholder 5"/>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Title Slide with Picture">
    <p:spTree>
      <p:nvGrpSpPr>
        <p:cNvPr id="27" name=""/>
        <p:cNvGrpSpPr/>
        <p:nvPr/>
      </p:nvGrpSpPr>
      <p:grpSpPr>
        <a:xfrm>
          <a:off x="0" y="0"/>
          <a:ext cx="0" cy="0"/>
          <a:chOff x="0" y="0"/>
          <a:chExt cx="0" cy="0"/>
        </a:xfrm>
      </p:grpSpPr>
      <p:sp>
        <p:nvSpPr>
          <p:cNvPr id="1048581" name="Title 1"/>
          <p:cNvSpPr>
            <a:spLocks noGrp="1"/>
          </p:cNvSpPr>
          <p:nvPr>
            <p:ph type="ctrTitle"/>
          </p:nvPr>
        </p:nvSpPr>
        <p:spPr>
          <a:xfrm>
            <a:off x="1104900" y="2292094"/>
            <a:ext cx="5734050" cy="2219691"/>
          </a:xfrm>
        </p:spPr>
        <p:txBody>
          <a:bodyPr anchor="ctr">
            <a:normAutofit/>
          </a:bodyPr>
          <a:lstStyle>
            <a:lvl1pPr algn="l">
              <a:defRPr baseline="0" cap="all" sz="4400"/>
            </a:lvl1pPr>
          </a:lstStyle>
          <a:p>
            <a:r>
              <a:rPr lang="en-US"/>
              <a:t>Click to edit Master title style</a:t>
            </a:r>
          </a:p>
        </p:txBody>
      </p:sp>
      <p:sp>
        <p:nvSpPr>
          <p:cNvPr id="1048582" name="Subtitle 2"/>
          <p:cNvSpPr>
            <a:spLocks noGrp="1"/>
          </p:cNvSpPr>
          <p:nvPr>
            <p:ph type="subTitle" idx="1"/>
          </p:nvPr>
        </p:nvSpPr>
        <p:spPr>
          <a:xfrm>
            <a:off x="1104900" y="4511784"/>
            <a:ext cx="5734050" cy="955565"/>
          </a:xfrm>
        </p:spPr>
        <p:txBody>
          <a:bodyPr>
            <a:normAutofit/>
          </a:bodyPr>
          <a:lstStyle>
            <a:lvl1pPr algn="l" indent="0" marL="0">
              <a:spcBef>
                <a:spcPts val="0"/>
              </a:spcBef>
              <a:buNone/>
              <a:defRPr sz="18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algn="ctr" indent="0" marL="0">
              <a:buNone/>
            </a:lvl1pPr>
          </a:lstStyle>
          <a:p>
            <a:r>
              <a:rPr lang="en-US"/>
              <a:t>Click icon to add picture</a:t>
            </a:r>
          </a:p>
        </p:txBody>
      </p:sp>
      <p:sp>
        <p:nvSpPr>
          <p:cNvPr id="1048584" name="Rectangle 7"/>
          <p:cNvSpPr/>
          <p:nvPr/>
        </p:nvSpPr>
        <p:spPr>
          <a:xfrm>
            <a:off x="0" y="0"/>
            <a:ext cx="12192000" cy="1079876"/>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grpSp>
        <p:nvGrpSpPr>
          <p:cNvPr id="28" name="Group 13"/>
          <p:cNvGrpSpPr/>
          <p:nvPr/>
        </p:nvGrpSpPr>
        <p:grpSpPr>
          <a:xfrm>
            <a:off x="0" y="1143000"/>
            <a:ext cx="12192000" cy="63125"/>
            <a:chOff x="507492" y="1501519"/>
            <a:chExt cx="8129016" cy="63125"/>
          </a:xfrm>
        </p:grpSpPr>
        <p:cxnSp>
          <p:nvCxnSpPr>
            <p:cNvPr id="3145730" name="Straight Connector 14"/>
            <p:cNvCxnSpPr>
              <a:cxnSpLocks/>
            </p:cNvCxnSpPr>
            <p:nvPr/>
          </p:nvCxnSpPr>
          <p:spPr>
            <a:xfrm>
              <a:off x="507492" y="1564644"/>
              <a:ext cx="8129016" cy="0"/>
            </a:xfrm>
            <a:prstGeom prst="line"/>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1" name="Straight Connector 15"/>
            <p:cNvCxnSpPr>
              <a:cxnSpLocks/>
            </p:cNvCxnSpPr>
            <p:nvPr/>
          </p:nvCxnSpPr>
          <p:spPr>
            <a:xfrm>
              <a:off x="507492" y="1501519"/>
              <a:ext cx="8129016" cy="0"/>
            </a:xfrm>
            <a:prstGeom prst="line"/>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2097152" name="Picture 9"/>
          <p:cNvPicPr>
            <a:picLocks noChangeAspect="1"/>
          </p:cNvPicPr>
          <p:nvPr/>
        </p:nvPicPr>
        <p:blipFill rotWithShape="1">
          <a:blip xmlns:r="http://schemas.openxmlformats.org/officeDocument/2006/relationships" r:embed="rId1" cstate="print">
            <a:duotone>
              <a:schemeClr val="accent2">
                <a:shade val="45000"/>
                <a:satMod val="135000"/>
              </a:schemeClr>
              <a:prstClr val="white"/>
            </a:duotone>
          </a:blip>
          <a:srcRect/>
          <a:stretch>
            <a:fillRect/>
          </a:stretch>
        </p:blipFill>
        <p:spPr>
          <a:xfrm>
            <a:off x="1325880" y="0"/>
            <a:ext cx="1747524" cy="2292094"/>
          </a:xfrm>
          <a:prstGeom prst="rect"/>
        </p:spPr>
      </p:pic>
      <p:grpSp>
        <p:nvGrpSpPr>
          <p:cNvPr id="29" name="Group 12"/>
          <p:cNvGrpSpPr/>
          <p:nvPr/>
        </p:nvGrpSpPr>
        <p:grpSpPr>
          <a:xfrm rot="10800000">
            <a:off x="0" y="5645510"/>
            <a:ext cx="12192000" cy="63125"/>
            <a:chOff x="507492" y="1501519"/>
            <a:chExt cx="8129016" cy="63125"/>
          </a:xfrm>
        </p:grpSpPr>
        <p:cxnSp>
          <p:nvCxnSpPr>
            <p:cNvPr id="3145732" name="Straight Connector 16"/>
            <p:cNvCxnSpPr>
              <a:cxnSpLocks/>
            </p:cNvCxnSpPr>
            <p:nvPr/>
          </p:nvCxnSpPr>
          <p:spPr>
            <a:xfrm>
              <a:off x="507492" y="1564644"/>
              <a:ext cx="8129016" cy="0"/>
            </a:xfrm>
            <a:prstGeom prst="line"/>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17"/>
            <p:cNvCxnSpPr>
              <a:cxnSpLocks/>
            </p:cNvCxnSpPr>
            <p:nvPr/>
          </p:nvCxnSpPr>
          <p:spPr>
            <a:xfrm>
              <a:off x="507492" y="1501519"/>
              <a:ext cx="8129016" cy="0"/>
            </a:xfrm>
            <a:prstGeom prst="line"/>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5" name="Rectangle 6"/>
          <p:cNvSpPr/>
          <p:nvPr/>
        </p:nvSpPr>
        <p:spPr>
          <a:xfrm>
            <a:off x="0" y="5778124"/>
            <a:ext cx="12192000" cy="1079876"/>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71" name=""/>
        <p:cNvGrpSpPr/>
        <p:nvPr/>
      </p:nvGrpSpPr>
      <p:grpSpPr>
        <a:xfrm>
          <a:off x="0" y="0"/>
          <a:ext cx="0" cy="0"/>
          <a:chOff x="0" y="0"/>
          <a:chExt cx="0" cy="0"/>
        </a:xfrm>
      </p:grpSpPr>
      <p:grpSp>
        <p:nvGrpSpPr>
          <p:cNvPr id="72" name="Group 7"/>
          <p:cNvGrpSpPr/>
          <p:nvPr/>
        </p:nvGrpSpPr>
        <p:grpSpPr>
          <a:xfrm>
            <a:off x="0" y="2514600"/>
            <a:ext cx="12192000" cy="3194035"/>
            <a:chOff x="647402" y="2514600"/>
            <a:chExt cx="10838688" cy="3194035"/>
          </a:xfrm>
        </p:grpSpPr>
        <p:grpSp>
          <p:nvGrpSpPr>
            <p:cNvPr id="73" name="Group 8"/>
            <p:cNvGrpSpPr/>
            <p:nvPr/>
          </p:nvGrpSpPr>
          <p:grpSpPr>
            <a:xfrm>
              <a:off x="647402" y="2514600"/>
              <a:ext cx="10838688" cy="63125"/>
              <a:chOff x="507492" y="1501519"/>
              <a:chExt cx="8129016" cy="63125"/>
            </a:xfrm>
          </p:grpSpPr>
          <p:cxnSp>
            <p:nvCxnSpPr>
              <p:cNvPr id="3145736" name="Straight Connector 13"/>
              <p:cNvCxnSpPr>
                <a:cxnSpLocks/>
              </p:cNvCxnSpPr>
              <p:nvPr/>
            </p:nvCxnSpPr>
            <p:spPr>
              <a:xfrm>
                <a:off x="507492" y="1564644"/>
                <a:ext cx="8129016" cy="0"/>
              </a:xfrm>
              <a:prstGeom prst="line"/>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7" name="Straight Connector 14"/>
              <p:cNvCxnSpPr>
                <a:cxnSpLocks/>
              </p:cNvCxnSpPr>
              <p:nvPr/>
            </p:nvCxnSpPr>
            <p:spPr>
              <a:xfrm>
                <a:off x="507492" y="1501519"/>
                <a:ext cx="8129016" cy="0"/>
              </a:xfrm>
              <a:prstGeom prst="line"/>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707" name="Rectangle 9"/>
            <p:cNvSpPr/>
            <p:nvPr/>
          </p:nvSpPr>
          <p:spPr>
            <a:xfrm>
              <a:off x="647402" y="2640850"/>
              <a:ext cx="10838688" cy="2941536"/>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grpSp>
          <p:nvGrpSpPr>
            <p:cNvPr id="74" name="Group 10"/>
            <p:cNvGrpSpPr/>
            <p:nvPr/>
          </p:nvGrpSpPr>
          <p:grpSpPr>
            <a:xfrm rot="10800000">
              <a:off x="647402" y="5645510"/>
              <a:ext cx="10838688" cy="63125"/>
              <a:chOff x="507492" y="1501519"/>
              <a:chExt cx="8129016" cy="63125"/>
            </a:xfrm>
          </p:grpSpPr>
          <p:cxnSp>
            <p:nvCxnSpPr>
              <p:cNvPr id="3145738" name="Straight Connector 11"/>
              <p:cNvCxnSpPr>
                <a:cxnSpLocks/>
              </p:cNvCxnSpPr>
              <p:nvPr/>
            </p:nvCxnSpPr>
            <p:spPr>
              <a:xfrm>
                <a:off x="507492" y="1564644"/>
                <a:ext cx="8129016" cy="0"/>
              </a:xfrm>
              <a:prstGeom prst="line"/>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9" name="Straight Connector 12"/>
              <p:cNvCxnSpPr>
                <a:cxnSpLocks/>
              </p:cNvCxnSpPr>
              <p:nvPr/>
            </p:nvCxnSpPr>
            <p:spPr>
              <a:xfrm>
                <a:off x="507492" y="1501519"/>
                <a:ext cx="8129016" cy="0"/>
              </a:xfrm>
              <a:prstGeom prst="line"/>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2097163" name="Picture 6"/>
          <p:cNvPicPr>
            <a:picLocks noChangeAspect="1"/>
          </p:cNvPicPr>
          <p:nvPr/>
        </p:nvPicPr>
        <p:blipFill>
          <a:blip xmlns:r="http://schemas.openxmlformats.org/officeDocument/2006/relationships" r:embed="rId1" cstate="print">
            <a:duotone>
              <a:schemeClr val="accent2">
                <a:shade val="45000"/>
                <a:satMod val="135000"/>
              </a:schemeClr>
              <a:prstClr val="white"/>
            </a:duotone>
          </a:blip>
          <a:stretch>
            <a:fillRect/>
          </a:stretch>
        </p:blipFill>
        <p:spPr>
          <a:xfrm>
            <a:off x="1325880" y="0"/>
            <a:ext cx="1783188" cy="2971806"/>
          </a:xfrm>
          <a:prstGeom prst="rect"/>
        </p:spPr>
      </p:pic>
      <p:sp>
        <p:nvSpPr>
          <p:cNvPr id="1048708" name="Title 1"/>
          <p:cNvSpPr>
            <a:spLocks noGrp="1"/>
          </p:cNvSpPr>
          <p:nvPr>
            <p:ph type="title"/>
          </p:nvPr>
        </p:nvSpPr>
        <p:spPr>
          <a:xfrm>
            <a:off x="1104899" y="2971806"/>
            <a:ext cx="10071099" cy="1684150"/>
          </a:xfrm>
        </p:spPr>
        <p:txBody>
          <a:bodyPr anchor="ctr">
            <a:normAutofit/>
          </a:bodyPr>
          <a:lstStyle>
            <a:lvl1pPr>
              <a:defRPr baseline="0" cap="all" sz="4400">
                <a:solidFill>
                  <a:schemeClr val="bg1"/>
                </a:solidFill>
              </a:defRPr>
            </a:lvl1pPr>
          </a:lstStyle>
          <a:p>
            <a:r>
              <a:rPr lang="en-US"/>
              <a:t>Click to edit Master title style</a:t>
            </a:r>
          </a:p>
        </p:txBody>
      </p:sp>
      <p:sp>
        <p:nvSpPr>
          <p:cNvPr id="1048709" name="Text Placeholder 2"/>
          <p:cNvSpPr>
            <a:spLocks noGrp="1"/>
          </p:cNvSpPr>
          <p:nvPr>
            <p:ph type="body" idx="1"/>
          </p:nvPr>
        </p:nvSpPr>
        <p:spPr>
          <a:xfrm>
            <a:off x="1104899" y="4655956"/>
            <a:ext cx="10071099" cy="509750"/>
          </a:xfrm>
        </p:spPr>
        <p:txBody>
          <a:bodyPr>
            <a:normAutofit/>
          </a:bodyPr>
          <a:lstStyle>
            <a:lvl1pPr indent="0" marL="0">
              <a:spcBef>
                <a:spcPts val="0"/>
              </a:spcBef>
              <a:buNone/>
              <a:defRPr sz="1600">
                <a:solidFill>
                  <a:schemeClr val="bg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10" name="Date Placeholder 3"/>
          <p:cNvSpPr>
            <a:spLocks noGrp="1"/>
          </p:cNvSpPr>
          <p:nvPr>
            <p:ph type="dt" sz="half" idx="10"/>
          </p:nvPr>
        </p:nvSpPr>
        <p:spPr/>
        <p:txBody>
          <a:bodyPr/>
          <a:p>
            <a:fld id="{AAA18038-3DC8-41D3-BE64-471383834925}" type="datetime1">
              <a:rPr lang="en-US" smtClean="0"/>
              <a:t>9/5/2024</a:t>
            </a:fld>
          </a:p>
        </p:txBody>
      </p:sp>
      <p:sp>
        <p:nvSpPr>
          <p:cNvPr id="1048711" name="Footer Placeholder 4"/>
          <p:cNvSpPr>
            <a:spLocks noGrp="1"/>
          </p:cNvSpPr>
          <p:nvPr>
            <p:ph type="ftr" sz="quarter" idx="11"/>
          </p:nvPr>
        </p:nvSpPr>
        <p:spPr/>
        <p:txBody>
          <a:bodyPr/>
          <a:p/>
        </p:txBody>
      </p:sp>
      <p:sp>
        <p:nvSpPr>
          <p:cNvPr id="1048712" name="Slide Number Placeholder 5"/>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03" name="Title 1"/>
          <p:cNvSpPr>
            <a:spLocks noGrp="1"/>
          </p:cNvSpPr>
          <p:nvPr>
            <p:ph type="title"/>
          </p:nvPr>
        </p:nvSpPr>
        <p:spPr/>
        <p:txBody>
          <a:bodyPr/>
          <a:p>
            <a:r>
              <a:rPr lang="en-US"/>
              <a:t>Click to edit Master title style</a:t>
            </a:r>
          </a:p>
        </p:txBody>
      </p:sp>
      <p:sp>
        <p:nvSpPr>
          <p:cNvPr id="1048604" name="Content Placeholder 2"/>
          <p:cNvSpPr>
            <a:spLocks noGrp="1"/>
          </p:cNvSpPr>
          <p:nvPr>
            <p:ph sz="half" idx="1"/>
          </p:nvPr>
        </p:nvSpPr>
        <p:spPr>
          <a:xfrm>
            <a:off x="1104900" y="1600200"/>
            <a:ext cx="4914900" cy="45719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5" name="Content Placeholder 3"/>
          <p:cNvSpPr>
            <a:spLocks noGrp="1"/>
          </p:cNvSpPr>
          <p:nvPr>
            <p:ph sz="half" idx="2"/>
          </p:nvPr>
        </p:nvSpPr>
        <p:spPr>
          <a:xfrm>
            <a:off x="6172200" y="1600200"/>
            <a:ext cx="4914900" cy="45719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6" name="Date Placeholder 4"/>
          <p:cNvSpPr>
            <a:spLocks noGrp="1"/>
          </p:cNvSpPr>
          <p:nvPr>
            <p:ph type="dt" sz="half" idx="10"/>
          </p:nvPr>
        </p:nvSpPr>
        <p:spPr/>
        <p:txBody>
          <a:bodyPr/>
          <a:p>
            <a:fld id="{7C3B01D5-3C0C-4FA5-8A76-FDE377EFD63D}" type="datetime1">
              <a:rPr lang="en-US" smtClean="0"/>
              <a:t>9/5/2024</a:t>
            </a:fld>
          </a:p>
        </p:txBody>
      </p:sp>
      <p:sp>
        <p:nvSpPr>
          <p:cNvPr id="1048607" name="Footer Placeholder 5"/>
          <p:cNvSpPr>
            <a:spLocks noGrp="1"/>
          </p:cNvSpPr>
          <p:nvPr>
            <p:ph type="ftr" sz="quarter" idx="11"/>
          </p:nvPr>
        </p:nvSpPr>
        <p:spPr/>
        <p:txBody>
          <a:bodyPr/>
          <a:p/>
        </p:txBody>
      </p:sp>
      <p:sp>
        <p:nvSpPr>
          <p:cNvPr id="1048608" name="Slide Number Placeholder 6"/>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683" name="Title 1"/>
          <p:cNvSpPr>
            <a:spLocks noGrp="1"/>
          </p:cNvSpPr>
          <p:nvPr>
            <p:ph type="title"/>
          </p:nvPr>
        </p:nvSpPr>
        <p:spPr/>
        <p:txBody>
          <a:bodyPr/>
          <a:p>
            <a:r>
              <a:rPr lang="en-US"/>
              <a:t>Click to edit Master title style</a:t>
            </a:r>
          </a:p>
        </p:txBody>
      </p:sp>
      <p:sp>
        <p:nvSpPr>
          <p:cNvPr id="1048684" name="Text Placeholder 2"/>
          <p:cNvSpPr>
            <a:spLocks noGrp="1"/>
          </p:cNvSpPr>
          <p:nvPr>
            <p:ph type="body" idx="1"/>
          </p:nvPr>
        </p:nvSpPr>
        <p:spPr>
          <a:xfrm>
            <a:off x="1104900" y="1600200"/>
            <a:ext cx="4919472" cy="823912"/>
          </a:xfrm>
        </p:spPr>
        <p:txBody>
          <a:bodyPr anchor="b"/>
          <a:lstStyle>
            <a:lvl1pPr indent="0" marL="0">
              <a:spcBef>
                <a:spcPts val="0"/>
              </a:spcBef>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5" name="Content Placeholder 3"/>
          <p:cNvSpPr>
            <a:spLocks noGrp="1"/>
          </p:cNvSpPr>
          <p:nvPr>
            <p:ph sz="half" idx="2"/>
          </p:nvPr>
        </p:nvSpPr>
        <p:spPr>
          <a:xfrm>
            <a:off x="1104900" y="2424112"/>
            <a:ext cx="4919472" cy="37480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Text Placeholder 4"/>
          <p:cNvSpPr>
            <a:spLocks noGrp="1"/>
          </p:cNvSpPr>
          <p:nvPr>
            <p:ph type="body" sz="quarter" idx="3"/>
          </p:nvPr>
        </p:nvSpPr>
        <p:spPr>
          <a:xfrm>
            <a:off x="6166110" y="1600200"/>
            <a:ext cx="4919472" cy="823912"/>
          </a:xfrm>
        </p:spPr>
        <p:txBody>
          <a:bodyPr anchor="b"/>
          <a:lstStyle>
            <a:lvl1pPr indent="0" marL="0">
              <a:spcBef>
                <a:spcPts val="0"/>
              </a:spcBef>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7" name="Content Placeholder 5"/>
          <p:cNvSpPr>
            <a:spLocks noGrp="1"/>
          </p:cNvSpPr>
          <p:nvPr>
            <p:ph sz="quarter" idx="4"/>
          </p:nvPr>
        </p:nvSpPr>
        <p:spPr>
          <a:xfrm>
            <a:off x="6166110" y="2424112"/>
            <a:ext cx="4919472" cy="37480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Date Placeholder 6"/>
          <p:cNvSpPr>
            <a:spLocks noGrp="1"/>
          </p:cNvSpPr>
          <p:nvPr>
            <p:ph type="dt" sz="half" idx="10"/>
          </p:nvPr>
        </p:nvSpPr>
        <p:spPr/>
        <p:txBody>
          <a:bodyPr/>
          <a:p>
            <a:fld id="{B2B3DD24-C67A-4251-B0B4-93336E05FC02}" type="datetime1">
              <a:rPr lang="en-US" smtClean="0"/>
              <a:t>9/5/2024</a:t>
            </a:fld>
          </a:p>
        </p:txBody>
      </p:sp>
      <p:sp>
        <p:nvSpPr>
          <p:cNvPr id="1048689" name="Footer Placeholder 7"/>
          <p:cNvSpPr>
            <a:spLocks noGrp="1"/>
          </p:cNvSpPr>
          <p:nvPr>
            <p:ph type="ftr" sz="quarter" idx="11"/>
          </p:nvPr>
        </p:nvSpPr>
        <p:spPr/>
        <p:txBody>
          <a:bodyPr/>
          <a:p/>
        </p:txBody>
      </p:sp>
      <p:sp>
        <p:nvSpPr>
          <p:cNvPr id="1048690" name="Slide Number Placeholder 8"/>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p>
        </p:txBody>
      </p:sp>
      <p:sp>
        <p:nvSpPr>
          <p:cNvPr id="1048714" name="Date Placeholder 2"/>
          <p:cNvSpPr>
            <a:spLocks noGrp="1"/>
          </p:cNvSpPr>
          <p:nvPr>
            <p:ph type="dt" sz="half" idx="10"/>
          </p:nvPr>
        </p:nvSpPr>
        <p:spPr/>
        <p:txBody>
          <a:bodyPr/>
          <a:p>
            <a:fld id="{0F6490A9-3523-4BB6-BE13-98879A8A452C}" type="datetime1">
              <a:rPr lang="en-US" smtClean="0"/>
              <a:t>9/5/2024</a:t>
            </a:fld>
          </a:p>
        </p:txBody>
      </p:sp>
      <p:sp>
        <p:nvSpPr>
          <p:cNvPr id="1048715" name="Footer Placeholder 3"/>
          <p:cNvSpPr>
            <a:spLocks noGrp="1"/>
          </p:cNvSpPr>
          <p:nvPr>
            <p:ph type="ftr" sz="quarter" idx="11"/>
          </p:nvPr>
        </p:nvSpPr>
        <p:spPr/>
        <p:txBody>
          <a:bodyPr/>
          <a:p/>
        </p:txBody>
      </p:sp>
      <p:sp>
        <p:nvSpPr>
          <p:cNvPr id="1048716" name="Slide Number Placeholder 4"/>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76" name=""/>
        <p:cNvGrpSpPr/>
        <p:nvPr/>
      </p:nvGrpSpPr>
      <p:grpSpPr>
        <a:xfrm>
          <a:off x="0" y="0"/>
          <a:ext cx="0" cy="0"/>
          <a:chOff x="0" y="0"/>
          <a:chExt cx="0" cy="0"/>
        </a:xfrm>
      </p:grpSpPr>
      <p:sp>
        <p:nvSpPr>
          <p:cNvPr id="1048717" name="Date Placeholder 1"/>
          <p:cNvSpPr>
            <a:spLocks noGrp="1"/>
          </p:cNvSpPr>
          <p:nvPr>
            <p:ph type="dt" sz="half" idx="10"/>
          </p:nvPr>
        </p:nvSpPr>
        <p:spPr/>
        <p:txBody>
          <a:bodyPr/>
          <a:p>
            <a:fld id="{433A8896-8A29-4E21-81E9-1C7A195263A1}" type="datetime1">
              <a:rPr lang="en-US" smtClean="0"/>
              <a:t>9/5/2024</a:t>
            </a:fld>
          </a:p>
        </p:txBody>
      </p:sp>
      <p:sp>
        <p:nvSpPr>
          <p:cNvPr id="1048718" name="Footer Placeholder 2"/>
          <p:cNvSpPr>
            <a:spLocks noGrp="1"/>
          </p:cNvSpPr>
          <p:nvPr>
            <p:ph type="ftr" sz="quarter" idx="11"/>
          </p:nvPr>
        </p:nvSpPr>
        <p:spPr/>
        <p:txBody>
          <a:bodyPr/>
          <a:p/>
        </p:txBody>
      </p:sp>
      <p:sp>
        <p:nvSpPr>
          <p:cNvPr id="1048719" name="Slide Number Placeholder 3"/>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701" name="Title 1"/>
          <p:cNvSpPr>
            <a:spLocks noGrp="1"/>
          </p:cNvSpPr>
          <p:nvPr>
            <p:ph type="title"/>
          </p:nvPr>
        </p:nvSpPr>
        <p:spPr/>
        <p:txBody>
          <a:bodyPr anchor="b"/>
          <a:lstStyle>
            <a:lvl1pPr>
              <a:defRPr sz="3200"/>
            </a:lvl1pPr>
          </a:lstStyle>
          <a:p>
            <a:r>
              <a:rPr lang="en-US"/>
              <a:t>Click to edit Master title style</a:t>
            </a:r>
          </a:p>
        </p:txBody>
      </p:sp>
      <p:sp>
        <p:nvSpPr>
          <p:cNvPr id="1048702" name="Text Placeholder 3"/>
          <p:cNvSpPr>
            <a:spLocks noGrp="1"/>
          </p:cNvSpPr>
          <p:nvPr>
            <p:ph type="body" sz="half" idx="2"/>
          </p:nvPr>
        </p:nvSpPr>
        <p:spPr>
          <a:xfrm>
            <a:off x="1104900" y="1600200"/>
            <a:ext cx="4384548" cy="4572000"/>
          </a:xfrm>
        </p:spPr>
        <p:txBody>
          <a:bodyPr>
            <a:normAutofit/>
          </a:bodyPr>
          <a:lstStyle>
            <a:lvl1pPr indent="0" marL="0">
              <a:spcBef>
                <a:spcPts val="1200"/>
              </a:spcBef>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4"/>
          <p:cNvSpPr>
            <a:spLocks noGrp="1"/>
          </p:cNvSpPr>
          <p:nvPr>
            <p:ph type="dt" sz="half" idx="10"/>
          </p:nvPr>
        </p:nvSpPr>
        <p:spPr/>
        <p:txBody>
          <a:bodyPr/>
          <a:p>
            <a:fld id="{556864F1-8608-4EA6-8E24-05B414F05AAD}" type="datetime1">
              <a:rPr lang="en-US" smtClean="0"/>
              <a:t>9/5/2024</a:t>
            </a:fld>
          </a:p>
        </p:txBody>
      </p:sp>
      <p:sp>
        <p:nvSpPr>
          <p:cNvPr id="1048705" name="Footer Placeholder 5"/>
          <p:cNvSpPr>
            <a:spLocks noGrp="1"/>
          </p:cNvSpPr>
          <p:nvPr>
            <p:ph type="ftr" sz="quarter" idx="11"/>
          </p:nvPr>
        </p:nvSpPr>
        <p:spPr/>
        <p:txBody>
          <a:bodyPr/>
          <a:p/>
        </p:txBody>
      </p:sp>
      <p:sp>
        <p:nvSpPr>
          <p:cNvPr id="1048706" name="Slide Number Placeholder 6"/>
          <p:cNvSpPr>
            <a:spLocks noGrp="1"/>
          </p:cNvSpPr>
          <p:nvPr>
            <p:ph type="sldNum" sz="quarter" idx="12"/>
          </p:nvPr>
        </p:nvSpPr>
        <p:spPr/>
        <p:txBody>
          <a:bodyPr/>
          <a:p>
            <a:fld id="{0FF54DE5-C571-48E8-A5BC-B369434E2F44}" type="slidenum">
              <a:t>‹#›</a:t>
            </a:fld>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1104900" y="76200"/>
            <a:ext cx="9980682" cy="1096962"/>
          </a:xfrm>
          <a:prstGeom prst="rect"/>
        </p:spPr>
        <p:txBody>
          <a:bodyPr anchor="b" bIns="45720" lIns="0" rIns="0" rtlCol="0" tIns="45720" vert="horz">
            <a:normAutofit/>
          </a:bodyPr>
          <a:p>
            <a:r>
              <a:rPr lang="en-US"/>
              <a:t>Click to edit Master title style</a:t>
            </a:r>
          </a:p>
        </p:txBody>
      </p:sp>
      <p:sp>
        <p:nvSpPr>
          <p:cNvPr id="1048577" name="Text Placeholder 2"/>
          <p:cNvSpPr>
            <a:spLocks noGrp="1"/>
          </p:cNvSpPr>
          <p:nvPr>
            <p:ph type="body" idx="1"/>
          </p:nvPr>
        </p:nvSpPr>
        <p:spPr>
          <a:xfrm>
            <a:off x="1104900" y="1600200"/>
            <a:ext cx="9982200" cy="4572000"/>
          </a:xfrm>
          <a:prstGeom prst="rect"/>
        </p:spPr>
        <p:txBody>
          <a:bodyPr bIns="45720" lIns="0" rIns="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1104899" y="6356351"/>
            <a:ext cx="1829559" cy="365125"/>
          </a:xfrm>
          <a:prstGeom prst="rect"/>
        </p:spPr>
        <p:txBody>
          <a:bodyPr anchor="ctr" bIns="45720" lIns="0" rIns="0" rtlCol="0" tIns="45720" vert="horz"/>
          <a:lstStyle>
            <a:lvl1pPr algn="l">
              <a:defRPr baseline="0" sz="1200">
                <a:solidFill>
                  <a:schemeClr val="tx1">
                    <a:lumMod val="75000"/>
                  </a:schemeClr>
                </a:solidFill>
              </a:defRPr>
            </a:lvl1pPr>
          </a:lstStyle>
          <a:p>
            <a:fld id="{79FE8E19-1B3C-4F2E-AF36-25669AF4B4A0}" type="datetime1">
              <a:rPr lang="en-US" smtClean="0"/>
              <a:t>9/5/2024</a:t>
            </a:fld>
            <a:endParaRPr lang="en-US"/>
          </a:p>
        </p:txBody>
      </p:sp>
      <p:sp>
        <p:nvSpPr>
          <p:cNvPr id="1048579" name="Footer Placeholder 4"/>
          <p:cNvSpPr>
            <a:spLocks noGrp="1"/>
          </p:cNvSpPr>
          <p:nvPr>
            <p:ph type="ftr" sz="quarter" idx="3"/>
          </p:nvPr>
        </p:nvSpPr>
        <p:spPr>
          <a:xfrm>
            <a:off x="2934459" y="6356350"/>
            <a:ext cx="6323082" cy="365126"/>
          </a:xfrm>
          <a:prstGeom prst="rect"/>
        </p:spPr>
        <p:txBody>
          <a:bodyPr anchor="ctr" bIns="45720" lIns="0" rIns="0" rtlCol="0" tIns="45720" vert="horz"/>
          <a:lstStyle>
            <a:lvl1pPr algn="ctr">
              <a:defRPr baseline="0" sz="1200">
                <a:solidFill>
                  <a:schemeClr val="tx1">
                    <a:lumMod val="75000"/>
                  </a:schemeClr>
                </a:solidFill>
              </a:defRPr>
            </a:lvl1pPr>
          </a:lstStyle>
          <a:p>
            <a:endParaRPr lang="en-US"/>
          </a:p>
        </p:txBody>
      </p:sp>
      <p:sp>
        <p:nvSpPr>
          <p:cNvPr id="1048580" name="Slide Number Placeholder 5"/>
          <p:cNvSpPr>
            <a:spLocks noGrp="1"/>
          </p:cNvSpPr>
          <p:nvPr>
            <p:ph type="sldNum" sz="quarter" idx="4"/>
          </p:nvPr>
        </p:nvSpPr>
        <p:spPr>
          <a:xfrm>
            <a:off x="9256782" y="6356351"/>
            <a:ext cx="1828800" cy="365125"/>
          </a:xfrm>
          <a:prstGeom prst="rect"/>
        </p:spPr>
        <p:txBody>
          <a:bodyPr anchor="ctr" bIns="45720" lIns="0" rIns="0" rtlCol="0" tIns="45720" vert="horz"/>
          <a:lstStyle>
            <a:lvl1pPr algn="r">
              <a:defRPr baseline="0" sz="2400">
                <a:solidFill>
                  <a:schemeClr val="tx1">
                    <a:lumMod val="75000"/>
                  </a:schemeClr>
                </a:solidFill>
              </a:defRPr>
            </a:lvl1pPr>
          </a:lstStyle>
          <a:p>
            <a:r>
              <a:rPr dirty="0" lang="en-US"/>
              <a:t>1</a:t>
            </a:r>
          </a:p>
        </p:txBody>
      </p:sp>
      <p:grpSp>
        <p:nvGrpSpPr>
          <p:cNvPr id="14" name="Group 14"/>
          <p:cNvGrpSpPr/>
          <p:nvPr/>
        </p:nvGrpSpPr>
        <p:grpSpPr>
          <a:xfrm>
            <a:off x="1103376" y="1219201"/>
            <a:ext cx="9985248" cy="84403"/>
            <a:chOff x="1073150" y="1219201"/>
            <a:chExt cx="10058400" cy="63125"/>
          </a:xfrm>
        </p:grpSpPr>
        <p:cxnSp>
          <p:nvCxnSpPr>
            <p:cNvPr id="3145728" name="Straight Connector 12"/>
            <p:cNvCxnSpPr>
              <a:cxnSpLocks/>
            </p:cNvCxnSpPr>
            <p:nvPr/>
          </p:nvCxnSpPr>
          <p:spPr>
            <a:xfrm rot="10800000">
              <a:off x="1073150" y="1219201"/>
              <a:ext cx="10058400" cy="0"/>
            </a:xfrm>
            <a:prstGeom prst="line"/>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3"/>
            <p:cNvCxnSpPr>
              <a:cxnSpLocks/>
            </p:cNvCxnSpPr>
            <p:nvPr/>
          </p:nvCxnSpPr>
          <p:spPr>
            <a:xfrm rot="10800000">
              <a:off x="1073150" y="1282326"/>
              <a:ext cx="10058400" cy="0"/>
            </a:xfrm>
            <a:prstGeom prst="line"/>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1"/>
  <p:txStyles>
    <p:titleStyle>
      <a:lvl1pPr algn="l" defTabSz="914400" eaLnBrk="1" hangingPunct="1" latinLnBrk="0" rtl="0">
        <a:lnSpc>
          <a:spcPct val="90000"/>
        </a:lnSpc>
        <a:spcBef>
          <a:spcPct val="0"/>
        </a:spcBef>
        <a:buNone/>
        <a:defRPr sz="28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algn="l" defTabSz="914400" eaLnBrk="1" hangingPunct="1" indent="-228600" latinLnBrk="0" marL="685800" rtl="0">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algn="l" defTabSz="914400" eaLnBrk="1" hangingPunct="1" indent="-228600" latinLnBrk="0" marL="1143000" rtl="0">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algn="l" defTabSz="914400" eaLnBrk="1" hangingPunct="1" indent="-228600" latinLnBrk="0" marL="1600200" rtl="0">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algn="l" defTabSz="914400" eaLnBrk="1" hangingPunct="1" indent="-228600" latinLnBrk="0" marL="2057400" rtl="0">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7" name="Title 2"/>
          <p:cNvSpPr>
            <a:spLocks noGrp="1"/>
          </p:cNvSpPr>
          <p:nvPr>
            <p:ph type="ctrTitle"/>
          </p:nvPr>
        </p:nvSpPr>
        <p:spPr/>
        <p:txBody>
          <a:bodyPr/>
          <a:p>
            <a:r>
              <a:rPr dirty="0" lang="en-US"/>
              <a:t>ALOGRITHM TECHINQUES</a:t>
            </a:r>
          </a:p>
        </p:txBody>
      </p:sp>
      <p:pic>
        <p:nvPicPr>
          <p:cNvPr id="2097153" name="Picture Placeholder 11"/>
          <p:cNvPicPr>
            <a:picLocks noChangeAspect="1" noGrp="1"/>
          </p:cNvPicPr>
          <p:nvPr>
            <p:ph type="pic" sz="quarter" idx="13"/>
          </p:nvPr>
        </p:nvPicPr>
        <p:blipFill>
          <a:blip xmlns:r="http://schemas.openxmlformats.org/officeDocument/2006/relationships" r:embed="rId1"/>
          <a:srcRect l="11431" r="11431"/>
          <a:stretch>
            <a:fillRect/>
          </a:stretch>
        </p:blipFill>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2" name="Title 1"/>
          <p:cNvSpPr>
            <a:spLocks noGrp="1"/>
          </p:cNvSpPr>
          <p:nvPr>
            <p:ph type="title"/>
          </p:nvPr>
        </p:nvSpPr>
        <p:spPr/>
        <p:txBody>
          <a:bodyPr>
            <a:normAutofit/>
          </a:bodyPr>
          <a:p>
            <a:r>
              <a:rPr b="1" dirty="0" sz="3200" lang="en-US"/>
              <a:t>Greedy Approach:</a:t>
            </a:r>
          </a:p>
        </p:txBody>
      </p:sp>
      <p:sp>
        <p:nvSpPr>
          <p:cNvPr id="1048643" name="Content Placeholder 2"/>
          <p:cNvSpPr>
            <a:spLocks noGrp="1"/>
          </p:cNvSpPr>
          <p:nvPr>
            <p:ph idx="1"/>
          </p:nvPr>
        </p:nvSpPr>
        <p:spPr>
          <a:xfrm>
            <a:off x="1104900" y="2638425"/>
            <a:ext cx="9982200" cy="3981449"/>
          </a:xfrm>
        </p:spPr>
        <p:txBody>
          <a:bodyPr/>
          <a:p>
            <a:pPr indent="0" marL="0">
              <a:buNone/>
            </a:pPr>
            <a:r>
              <a:rPr dirty="0" sz="2800" lang="en-US">
                <a:latin typeface="+mj-lt"/>
              </a:rPr>
              <a:t>The </a:t>
            </a:r>
            <a:r>
              <a:rPr b="1" dirty="0" sz="2800" lang="en-US">
                <a:latin typeface="+mj-lt"/>
              </a:rPr>
              <a:t>Greedy Approach </a:t>
            </a:r>
            <a:r>
              <a:rPr dirty="0" sz="2800" lang="en-US">
                <a:latin typeface="+mj-lt"/>
              </a:rPr>
              <a:t>is a method where you make the best possible choice at each step, hoping that these local optimal choices will lead to a globally optimal solution</a:t>
            </a:r>
            <a:r>
              <a:rPr dirty="0" sz="2800" lang="en-US"/>
              <a:t>.</a:t>
            </a:r>
          </a:p>
          <a:p>
            <a:pPr indent="0" marL="0">
              <a:buNone/>
            </a:pPr>
            <a:endParaRPr b="1" dirty="0" sz="2800" lang="en-US">
              <a:latin typeface="+mj-lt"/>
            </a:endParaRPr>
          </a:p>
        </p:txBody>
      </p:sp>
      <p:sp>
        <p:nvSpPr>
          <p:cNvPr id="1048644" name="Slide Number Placeholder 3"/>
          <p:cNvSpPr>
            <a:spLocks noGrp="1"/>
          </p:cNvSpPr>
          <p:nvPr>
            <p:ph type="sldNum" sz="quarter" idx="12"/>
          </p:nvPr>
        </p:nvSpPr>
        <p:spPr/>
        <p:txBody>
          <a:bodyPr/>
          <a:p>
            <a:fld id="{0FF54DE5-C571-48E8-A5BC-B369434E2F44}" type="slidenum">
              <a:rPr lang="en-US" smtClean="0"/>
              <a:t>10</a:t>
            </a:fld>
            <a:endParaRPr lang="en-US"/>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5" name="Title 1"/>
          <p:cNvSpPr>
            <a:spLocks noGrp="1"/>
          </p:cNvSpPr>
          <p:nvPr>
            <p:ph type="title"/>
          </p:nvPr>
        </p:nvSpPr>
        <p:spPr/>
        <p:txBody>
          <a:bodyPr>
            <a:normAutofit/>
          </a:bodyPr>
          <a:p>
            <a:r>
              <a:rPr b="1" dirty="0" sz="3200" lang="en-US"/>
              <a:t>How Greedy Approach Works?</a:t>
            </a:r>
          </a:p>
        </p:txBody>
      </p:sp>
      <p:sp>
        <p:nvSpPr>
          <p:cNvPr id="1048646" name="Content Placeholder 2"/>
          <p:cNvSpPr>
            <a:spLocks noGrp="1"/>
          </p:cNvSpPr>
          <p:nvPr>
            <p:ph idx="1"/>
          </p:nvPr>
        </p:nvSpPr>
        <p:spPr/>
        <p:txBody>
          <a:bodyPr>
            <a:normAutofit/>
          </a:bodyPr>
          <a:p>
            <a:r>
              <a:rPr b="1" dirty="0" sz="2400" lang="en-US">
                <a:latin typeface="+mj-lt"/>
              </a:rPr>
              <a:t>Start with the Initial Step</a:t>
            </a:r>
            <a:r>
              <a:rPr dirty="0" sz="2400" lang="en-US">
                <a:latin typeface="+mj-lt"/>
              </a:rPr>
              <a:t>: Begin with the first step of the problem.</a:t>
            </a:r>
          </a:p>
          <a:p>
            <a:r>
              <a:rPr b="1" dirty="0" sz="2400" lang="en-US">
                <a:latin typeface="+mj-lt"/>
              </a:rPr>
              <a:t>Make the Best Choice</a:t>
            </a:r>
            <a:r>
              <a:rPr dirty="0" sz="2400" lang="en-US">
                <a:latin typeface="+mj-lt"/>
              </a:rPr>
              <a:t>: At each step, choose the option that seems the best at that moment (the "greedy" choice).</a:t>
            </a:r>
          </a:p>
          <a:p>
            <a:r>
              <a:rPr b="1" dirty="0" sz="2400" lang="en-US">
                <a:latin typeface="+mj-lt"/>
              </a:rPr>
              <a:t>Move to the Next Step</a:t>
            </a:r>
            <a:r>
              <a:rPr dirty="0" sz="2400" lang="en-US">
                <a:latin typeface="+mj-lt"/>
              </a:rPr>
              <a:t>: After making a choice, move to the next step and repeat the process.</a:t>
            </a:r>
          </a:p>
          <a:p>
            <a:r>
              <a:rPr b="1" dirty="0" sz="2400" lang="en-US">
                <a:latin typeface="+mj-lt"/>
              </a:rPr>
              <a:t>Reach a Solution</a:t>
            </a:r>
            <a:r>
              <a:rPr dirty="0" sz="2400" lang="en-US">
                <a:latin typeface="+mj-lt"/>
              </a:rPr>
              <a:t>: Continue this process until you reach a solution, without reconsidering previous choices.</a:t>
            </a:r>
          </a:p>
        </p:txBody>
      </p:sp>
      <p:sp>
        <p:nvSpPr>
          <p:cNvPr id="1048647" name="Slide Number Placeholder 3"/>
          <p:cNvSpPr>
            <a:spLocks noGrp="1"/>
          </p:cNvSpPr>
          <p:nvPr>
            <p:ph type="sldNum" sz="quarter" idx="12"/>
          </p:nvPr>
        </p:nvSpPr>
        <p:spPr/>
        <p:txBody>
          <a:bodyPr/>
          <a:p>
            <a:fld id="{0FF54DE5-C571-48E8-A5BC-B369434E2F44}" type="slidenum">
              <a:rPr lang="en-US" smtClean="0"/>
              <a:t>11</a:t>
            </a:fld>
            <a:endParaRPr lang="en-US"/>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8" name="Title 1"/>
          <p:cNvSpPr>
            <a:spLocks noGrp="1"/>
          </p:cNvSpPr>
          <p:nvPr>
            <p:ph type="title"/>
          </p:nvPr>
        </p:nvSpPr>
        <p:spPr/>
        <p:txBody>
          <a:bodyPr>
            <a:normAutofit/>
          </a:bodyPr>
          <a:p>
            <a:r>
              <a:rPr b="1" dirty="0" sz="2900" lang="en-US"/>
              <a:t>Advantages , Disadvantages And Uses Of Greedy Approach:</a:t>
            </a:r>
          </a:p>
        </p:txBody>
      </p:sp>
      <p:sp>
        <p:nvSpPr>
          <p:cNvPr id="1048649" name="Content Placeholder 2"/>
          <p:cNvSpPr>
            <a:spLocks noGrp="1"/>
          </p:cNvSpPr>
          <p:nvPr>
            <p:ph idx="1"/>
          </p:nvPr>
        </p:nvSpPr>
        <p:spPr/>
        <p:txBody>
          <a:bodyPr/>
          <a:p>
            <a:endParaRPr dirty="0" lang="en-US"/>
          </a:p>
          <a:p>
            <a:r>
              <a:rPr b="1" dirty="0" sz="2400" lang="en-US">
                <a:latin typeface="+mj-lt"/>
              </a:rPr>
              <a:t>Advantages</a:t>
            </a:r>
            <a:r>
              <a:rPr dirty="0" sz="2400" lang="en-US">
                <a:latin typeface="+mj-lt"/>
              </a:rPr>
              <a:t>: Greedy algorithms are straightforward and usually run quickly due to their simple approach.</a:t>
            </a:r>
          </a:p>
          <a:p>
            <a:r>
              <a:rPr b="1" dirty="0" sz="2400" lang="en-US">
                <a:latin typeface="+mj-lt"/>
              </a:rPr>
              <a:t>Disadvantages</a:t>
            </a:r>
            <a:r>
              <a:rPr dirty="0" sz="2400" lang="en-US">
                <a:latin typeface="+mj-lt"/>
              </a:rPr>
              <a:t>: They might not find the optimal solution for every problem since they don’t consider future consequences of choices.</a:t>
            </a:r>
          </a:p>
          <a:p>
            <a:r>
              <a:rPr b="1" dirty="0" sz="2400" lang="en-US">
                <a:latin typeface="+mj-lt"/>
              </a:rPr>
              <a:t>Uses</a:t>
            </a:r>
            <a:r>
              <a:rPr dirty="0" sz="2400" lang="en-US">
                <a:latin typeface="+mj-lt"/>
              </a:rPr>
              <a:t>: Suitable for problems where making a series of local optimal choices leads to a globally optimal solution, such as in scheduling and certain optimization problems.</a:t>
            </a:r>
          </a:p>
          <a:p>
            <a:endParaRPr dirty="0" lang="en-US"/>
          </a:p>
        </p:txBody>
      </p:sp>
      <p:sp>
        <p:nvSpPr>
          <p:cNvPr id="1048650" name="Slide Number Placeholder 3"/>
          <p:cNvSpPr>
            <a:spLocks noGrp="1"/>
          </p:cNvSpPr>
          <p:nvPr>
            <p:ph type="sldNum" sz="quarter" idx="12"/>
          </p:nvPr>
        </p:nvSpPr>
        <p:spPr/>
        <p:txBody>
          <a:bodyPr/>
          <a:p>
            <a:fld id="{0FF54DE5-C571-48E8-A5BC-B369434E2F44}" type="slidenum">
              <a:rPr lang="en-US" smtClean="0"/>
              <a:t>12</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51" name="Title 1"/>
          <p:cNvSpPr>
            <a:spLocks noGrp="1"/>
          </p:cNvSpPr>
          <p:nvPr>
            <p:ph type="title"/>
          </p:nvPr>
        </p:nvSpPr>
        <p:spPr/>
        <p:txBody>
          <a:bodyPr>
            <a:normAutofit/>
          </a:bodyPr>
          <a:p>
            <a:r>
              <a:rPr b="1" dirty="0" sz="3200" lang="en-US"/>
              <a:t>EXAMPLE:</a:t>
            </a:r>
          </a:p>
        </p:txBody>
      </p:sp>
      <p:pic>
        <p:nvPicPr>
          <p:cNvPr id="2097158" name="Picture 4" descr="Thumbnail_Greedy_Problem"/>
          <p:cNvPicPr>
            <a:picLocks noChangeAspect="1" noGrp="1" noChangeArrowheads="1"/>
          </p:cNvPicPr>
          <p:nvPr>
            <p:ph idx="1"/>
          </p:nvPr>
        </p:nvPicPr>
        <p:blipFill>
          <a:blip xmlns:r="http://schemas.openxmlformats.org/officeDocument/2006/relationships" r:embed="rId1"/>
          <a:srcRect/>
          <a:stretch>
            <a:fillRect/>
          </a:stretch>
        </p:blipFill>
        <p:spPr bwMode="auto">
          <a:xfrm>
            <a:off x="1240246" y="1644588"/>
            <a:ext cx="9845336" cy="4525392"/>
          </a:xfrm>
          <a:prstGeom prst="rect"/>
          <a:noFill/>
        </p:spPr>
      </p:pic>
      <p:sp>
        <p:nvSpPr>
          <p:cNvPr id="1048652" name="Slide Number Placeholder 2"/>
          <p:cNvSpPr>
            <a:spLocks noGrp="1"/>
          </p:cNvSpPr>
          <p:nvPr>
            <p:ph type="sldNum" sz="quarter" idx="12"/>
          </p:nvPr>
        </p:nvSpPr>
        <p:spPr/>
        <p:txBody>
          <a:bodyPr/>
          <a:p>
            <a:fld id="{0FF54DE5-C571-48E8-A5BC-B369434E2F44}" type="slidenum">
              <a:rPr lang="en-US" smtClean="0"/>
              <a:t>13</a:t>
            </a:fld>
            <a:endParaRPr lang="en-US"/>
          </a:p>
        </p:txBody>
      </p:sp>
      <p:sp>
        <p:nvSpPr>
          <p:cNvPr id="1048653" name="TextBox 3"/>
          <p:cNvSpPr txBox="1"/>
          <p:nvPr/>
        </p:nvSpPr>
        <p:spPr>
          <a:xfrm>
            <a:off x="3558209" y="6430617"/>
            <a:ext cx="4124739" cy="369332"/>
          </a:xfrm>
          <a:prstGeom prst="rect"/>
          <a:noFill/>
        </p:spPr>
        <p:txBody>
          <a:bodyPr rtlCol="0" wrap="square">
            <a:spAutoFit/>
          </a:bodyPr>
          <a:p>
            <a:r>
              <a:rPr dirty="0" lang="en-US"/>
              <a:t>Figure : 05 Greedy Approach</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4" name="Title 1"/>
          <p:cNvSpPr>
            <a:spLocks noGrp="1"/>
          </p:cNvSpPr>
          <p:nvPr>
            <p:ph type="title"/>
          </p:nvPr>
        </p:nvSpPr>
        <p:spPr/>
        <p:txBody>
          <a:bodyPr>
            <a:normAutofit/>
          </a:bodyPr>
          <a:p>
            <a:r>
              <a:rPr dirty="0" sz="3200" lang="en-US"/>
              <a:t>Dynamic Programming Approach:</a:t>
            </a:r>
          </a:p>
        </p:txBody>
      </p:sp>
      <p:sp>
        <p:nvSpPr>
          <p:cNvPr id="1048655" name="Content Placeholder 2"/>
          <p:cNvSpPr>
            <a:spLocks noGrp="1"/>
          </p:cNvSpPr>
          <p:nvPr>
            <p:ph idx="1"/>
          </p:nvPr>
        </p:nvSpPr>
        <p:spPr>
          <a:xfrm>
            <a:off x="1104900" y="2112884"/>
            <a:ext cx="9982200" cy="4059315"/>
          </a:xfrm>
        </p:spPr>
        <p:txBody>
          <a:bodyPr/>
          <a:p>
            <a:endParaRPr dirty="0" lang="en-US"/>
          </a:p>
          <a:p>
            <a:pPr indent="0" marL="0">
              <a:buNone/>
            </a:pPr>
            <a:r>
              <a:rPr b="1" dirty="0" sz="2400" lang="en-US">
                <a:latin typeface="+mj-lt"/>
              </a:rPr>
              <a:t>Dynamic programming </a:t>
            </a:r>
            <a:r>
              <a:rPr dirty="0" sz="2400" lang="en-US">
                <a:latin typeface="+mj-lt"/>
              </a:rPr>
              <a:t>is a problem-solving technique that breaks down a complex problem into simpler subproblems and solves each subproblem only once, storing their solutions. It uses these stored solutions to build up the solution to the overall problem, avoiding redundant work.</a:t>
            </a:r>
          </a:p>
          <a:p>
            <a:endParaRPr dirty="0" lang="en-US"/>
          </a:p>
        </p:txBody>
      </p:sp>
      <p:sp>
        <p:nvSpPr>
          <p:cNvPr id="1048656" name="Slide Number Placeholder 3"/>
          <p:cNvSpPr>
            <a:spLocks noGrp="1"/>
          </p:cNvSpPr>
          <p:nvPr>
            <p:ph type="sldNum" sz="quarter" idx="12"/>
          </p:nvPr>
        </p:nvSpPr>
        <p:spPr/>
        <p:txBody>
          <a:bodyPr/>
          <a:p>
            <a:fld id="{0FF54DE5-C571-48E8-A5BC-B369434E2F44}" type="slidenum">
              <a:rPr lang="en-US" smtClean="0"/>
              <a:t>14</a:t>
            </a:fld>
            <a:endParaRPr lang="en-US"/>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57" name="Title 1"/>
          <p:cNvSpPr>
            <a:spLocks noGrp="1"/>
          </p:cNvSpPr>
          <p:nvPr>
            <p:ph type="title"/>
          </p:nvPr>
        </p:nvSpPr>
        <p:spPr/>
        <p:txBody>
          <a:bodyPr>
            <a:normAutofit/>
          </a:bodyPr>
          <a:p>
            <a:r>
              <a:rPr dirty="0" sz="3200" lang="en-US"/>
              <a:t>How Dynamic Programming Works?</a:t>
            </a:r>
          </a:p>
        </p:txBody>
      </p:sp>
      <p:sp>
        <p:nvSpPr>
          <p:cNvPr id="1048658" name="Content Placeholder 2"/>
          <p:cNvSpPr>
            <a:spLocks noGrp="1"/>
          </p:cNvSpPr>
          <p:nvPr>
            <p:ph idx="1"/>
          </p:nvPr>
        </p:nvSpPr>
        <p:spPr>
          <a:xfrm>
            <a:off x="1104900" y="1775534"/>
            <a:ext cx="9982200" cy="4634144"/>
          </a:xfrm>
        </p:spPr>
        <p:txBody>
          <a:bodyPr/>
          <a:p>
            <a:pPr>
              <a:buFont typeface="+mj-lt"/>
              <a:buAutoNum type="arabicPeriod"/>
            </a:pPr>
            <a:r>
              <a:rPr b="1" dirty="0" lang="en-US">
                <a:latin typeface="+mj-lt"/>
              </a:rPr>
              <a:t> Break Down the Problem</a:t>
            </a:r>
            <a:r>
              <a:rPr dirty="0" lang="en-US">
                <a:latin typeface="+mj-lt"/>
              </a:rPr>
              <a:t>: Divide the main problem into smaller, overlapping subproblems.</a:t>
            </a:r>
          </a:p>
          <a:p>
            <a:pPr>
              <a:buFont typeface="+mj-lt"/>
              <a:buAutoNum type="arabicPeriod"/>
            </a:pPr>
            <a:r>
              <a:rPr b="1" dirty="0" lang="en-US">
                <a:latin typeface="+mj-lt"/>
              </a:rPr>
              <a:t> Solve Subproblems</a:t>
            </a:r>
            <a:r>
              <a:rPr dirty="0" lang="en-US">
                <a:latin typeface="+mj-lt"/>
              </a:rPr>
              <a:t>: Solve each subproblem independently.</a:t>
            </a:r>
          </a:p>
          <a:p>
            <a:pPr>
              <a:buFont typeface="+mj-lt"/>
              <a:buAutoNum type="arabicPeriod"/>
            </a:pPr>
            <a:r>
              <a:rPr b="1" dirty="0" lang="en-US">
                <a:latin typeface="+mj-lt"/>
              </a:rPr>
              <a:t> Store Solutions</a:t>
            </a:r>
            <a:r>
              <a:rPr dirty="0" lang="en-US">
                <a:latin typeface="+mj-lt"/>
              </a:rPr>
              <a:t>: Save the results of subproblems in a table (memorization) or build a solution iteratively (tabulation) to avoid redundant calculations.</a:t>
            </a:r>
          </a:p>
          <a:p>
            <a:pPr>
              <a:buFont typeface="+mj-lt"/>
              <a:buAutoNum type="arabicPeriod"/>
            </a:pPr>
            <a:r>
              <a:rPr b="1" dirty="0" lang="en-US">
                <a:latin typeface="+mj-lt"/>
              </a:rPr>
              <a:t> Build the Final Solution</a:t>
            </a:r>
            <a:r>
              <a:rPr dirty="0" lang="en-US">
                <a:latin typeface="+mj-lt"/>
              </a:rPr>
              <a:t>: Use the stored solutions to construct the solution to the overall problem.</a:t>
            </a:r>
          </a:p>
          <a:p>
            <a:pPr indent="0" marL="0">
              <a:buNone/>
            </a:pPr>
            <a:r>
              <a:rPr dirty="0" lang="en-US">
                <a:latin typeface="+mj-lt"/>
              </a:rPr>
              <a:t>By solving and storing solutions to overlapping subproblems, dynamic programming ensures efficient computation and avoids unnecessary repetition.</a:t>
            </a:r>
          </a:p>
          <a:p>
            <a:endParaRPr dirty="0" lang="en-US"/>
          </a:p>
        </p:txBody>
      </p:sp>
      <p:sp>
        <p:nvSpPr>
          <p:cNvPr id="1048659" name="Slide Number Placeholder 3"/>
          <p:cNvSpPr>
            <a:spLocks noGrp="1"/>
          </p:cNvSpPr>
          <p:nvPr>
            <p:ph type="sldNum" sz="quarter" idx="12"/>
          </p:nvPr>
        </p:nvSpPr>
        <p:spPr/>
        <p:txBody>
          <a:bodyPr/>
          <a:p>
            <a:fld id="{0FF54DE5-C571-48E8-A5BC-B369434E2F44}" type="slidenum">
              <a:rPr lang="en-US" smtClean="0"/>
              <a:t>15</a:t>
            </a:fld>
            <a:endParaRPr lang="en-US"/>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60" name="Title 1"/>
          <p:cNvSpPr>
            <a:spLocks noGrp="1"/>
          </p:cNvSpPr>
          <p:nvPr>
            <p:ph type="title"/>
          </p:nvPr>
        </p:nvSpPr>
        <p:spPr/>
        <p:txBody>
          <a:bodyPr>
            <a:normAutofit/>
          </a:bodyPr>
          <a:p>
            <a:r>
              <a:rPr dirty="0" sz="3200" lang="en-US"/>
              <a:t>EXAMPLE:</a:t>
            </a:r>
          </a:p>
        </p:txBody>
      </p:sp>
      <p:sp>
        <p:nvSpPr>
          <p:cNvPr id="1048661" name="Slide Number Placeholder 2"/>
          <p:cNvSpPr>
            <a:spLocks noGrp="1"/>
          </p:cNvSpPr>
          <p:nvPr>
            <p:ph type="sldNum" sz="quarter" idx="12"/>
          </p:nvPr>
        </p:nvSpPr>
        <p:spPr/>
        <p:txBody>
          <a:bodyPr/>
          <a:p>
            <a:fld id="{0FF54DE5-C571-48E8-A5BC-B369434E2F44}" type="slidenum">
              <a:rPr lang="en-US" smtClean="0"/>
              <a:t>16</a:t>
            </a:fld>
            <a:endParaRPr lang="en-US"/>
          </a:p>
        </p:txBody>
      </p:sp>
      <p:pic>
        <p:nvPicPr>
          <p:cNvPr id="2097159" name="Content Placeholder 7"/>
          <p:cNvPicPr>
            <a:picLocks noChangeAspect="1" noGrp="1"/>
          </p:cNvPicPr>
          <p:nvPr>
            <p:ph idx="1"/>
          </p:nvPr>
        </p:nvPicPr>
        <p:blipFill>
          <a:blip xmlns:r="http://schemas.openxmlformats.org/officeDocument/2006/relationships" r:embed="rId1"/>
          <a:stretch>
            <a:fillRect/>
          </a:stretch>
        </p:blipFill>
        <p:spPr>
          <a:xfrm>
            <a:off x="3600450" y="2556220"/>
            <a:ext cx="8012430" cy="3576223"/>
          </a:xfrm>
        </p:spPr>
      </p:pic>
      <p:sp>
        <p:nvSpPr>
          <p:cNvPr id="1048662" name="TextBox 9"/>
          <p:cNvSpPr txBox="1"/>
          <p:nvPr/>
        </p:nvSpPr>
        <p:spPr>
          <a:xfrm>
            <a:off x="1405890" y="1501315"/>
            <a:ext cx="9124122" cy="830997"/>
          </a:xfrm>
          <a:prstGeom prst="rect"/>
          <a:noFill/>
        </p:spPr>
        <p:txBody>
          <a:bodyPr rtlCol="0" wrap="square">
            <a:spAutoFit/>
          </a:bodyPr>
          <a:p>
            <a:r>
              <a:rPr dirty="0" sz="2400" lang="en-US">
                <a:latin typeface="+mj-lt"/>
              </a:rPr>
              <a:t>The </a:t>
            </a:r>
            <a:r>
              <a:rPr b="1" dirty="0" sz="2400" lang="en-US">
                <a:latin typeface="+mj-lt"/>
              </a:rPr>
              <a:t>Fibonacci series</a:t>
            </a:r>
            <a:r>
              <a:rPr dirty="0" sz="2400" lang="en-US">
                <a:latin typeface="+mj-lt"/>
              </a:rPr>
              <a:t> is a sequence of numbers where each number after the first two is the sum of the two preceding ones.</a:t>
            </a:r>
          </a:p>
        </p:txBody>
      </p:sp>
      <p:sp>
        <p:nvSpPr>
          <p:cNvPr id="1048663" name="TextBox 10"/>
          <p:cNvSpPr txBox="1"/>
          <p:nvPr/>
        </p:nvSpPr>
        <p:spPr>
          <a:xfrm>
            <a:off x="266700" y="3272909"/>
            <a:ext cx="3451860" cy="523220"/>
          </a:xfrm>
          <a:prstGeom prst="rect"/>
          <a:noFill/>
        </p:spPr>
        <p:txBody>
          <a:bodyPr rtlCol="0" wrap="square">
            <a:spAutoFit/>
          </a:bodyPr>
          <a:p>
            <a:r>
              <a:rPr dirty="0" sz="2800" lang="pt-BR">
                <a:latin typeface="+mj-lt"/>
              </a:rPr>
              <a:t>F(n)=F(n−1)+F(n−2)</a:t>
            </a:r>
            <a:endParaRPr dirty="0" lang="en-US"/>
          </a:p>
        </p:txBody>
      </p:sp>
      <p:sp>
        <p:nvSpPr>
          <p:cNvPr id="1048664" name="TextBox 11"/>
          <p:cNvSpPr txBox="1"/>
          <p:nvPr/>
        </p:nvSpPr>
        <p:spPr>
          <a:xfrm>
            <a:off x="4032871" y="6356351"/>
            <a:ext cx="5065409" cy="369332"/>
          </a:xfrm>
          <a:prstGeom prst="rect"/>
          <a:noFill/>
        </p:spPr>
        <p:txBody>
          <a:bodyPr rtlCol="0" wrap="square">
            <a:spAutoFit/>
          </a:bodyPr>
          <a:p>
            <a:r>
              <a:rPr dirty="0" lang="en-US"/>
              <a:t>Figure : 06 Dynamic Programming approach</a:t>
            </a: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5" name="Title 1"/>
          <p:cNvSpPr>
            <a:spLocks noGrp="1"/>
          </p:cNvSpPr>
          <p:nvPr>
            <p:ph type="title"/>
          </p:nvPr>
        </p:nvSpPr>
        <p:spPr/>
        <p:txBody>
          <a:bodyPr>
            <a:normAutofit/>
          </a:bodyPr>
          <a:p>
            <a:r>
              <a:rPr b="1" dirty="0" sz="2900" lang="en-US"/>
              <a:t>Divide And Conquer Approach Vs Dynamic Programming </a:t>
            </a:r>
            <a:r>
              <a:rPr dirty="0" sz="2900" lang="en-US"/>
              <a:t>:</a:t>
            </a:r>
          </a:p>
        </p:txBody>
      </p:sp>
      <p:sp>
        <p:nvSpPr>
          <p:cNvPr id="1048666" name="Content Placeholder 2"/>
          <p:cNvSpPr>
            <a:spLocks noGrp="1"/>
          </p:cNvSpPr>
          <p:nvPr>
            <p:ph idx="1"/>
          </p:nvPr>
        </p:nvSpPr>
        <p:spPr/>
        <p:txBody>
          <a:bodyPr>
            <a:normAutofit/>
          </a:bodyPr>
          <a:p>
            <a:r>
              <a:rPr b="1" dirty="0" sz="2400" lang="en-US">
                <a:latin typeface="+mj-lt"/>
              </a:rPr>
              <a:t>Divide and Conquer</a:t>
            </a:r>
            <a:r>
              <a:rPr dirty="0" sz="2400" lang="en-US">
                <a:latin typeface="+mj-lt"/>
              </a:rPr>
              <a:t>: Breaks a problem into separate, independent parts, solves each part separately, and then combines the solutions. Think of it as splitting a problem into chunks, solving each chunk, and putting the pieces together.</a:t>
            </a:r>
          </a:p>
          <a:p>
            <a:r>
              <a:rPr b="1" dirty="0" sz="2400" lang="en-US">
                <a:latin typeface="+mj-lt"/>
              </a:rPr>
              <a:t>Dynamic Programming</a:t>
            </a:r>
            <a:r>
              <a:rPr dirty="0" sz="2400" lang="en-US">
                <a:latin typeface="+mj-lt"/>
              </a:rPr>
              <a:t>: Breaks a problem into overlapping parts, solves each part once, and stores the results so you don’t have to solve the same part multiple times. Think of it as solving a problem by remembering solutions to smaller pieces and building up from there</a:t>
            </a:r>
          </a:p>
        </p:txBody>
      </p:sp>
      <p:sp>
        <p:nvSpPr>
          <p:cNvPr id="1048667" name="Slide Number Placeholder 3"/>
          <p:cNvSpPr>
            <a:spLocks noGrp="1"/>
          </p:cNvSpPr>
          <p:nvPr>
            <p:ph type="sldNum" sz="quarter" idx="12"/>
          </p:nvPr>
        </p:nvSpPr>
        <p:spPr/>
        <p:txBody>
          <a:bodyPr/>
          <a:p>
            <a:fld id="{0FF54DE5-C571-48E8-A5BC-B369434E2F44}" type="slidenum">
              <a:rPr lang="en-US" smtClean="0"/>
              <a:t>17</a:t>
            </a:fld>
            <a:endParaRPr lang="en-US"/>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8" name="Title 1"/>
          <p:cNvSpPr>
            <a:spLocks noGrp="1"/>
          </p:cNvSpPr>
          <p:nvPr>
            <p:ph type="title"/>
          </p:nvPr>
        </p:nvSpPr>
        <p:spPr>
          <a:xfrm>
            <a:off x="1105659" y="501649"/>
            <a:ext cx="9980682" cy="1096962"/>
          </a:xfrm>
        </p:spPr>
        <p:txBody>
          <a:bodyPr/>
          <a:p>
            <a:r>
              <a:rPr dirty="0" lang="en-US"/>
              <a:t>Difference btw Dynamic Programming vs Greedy Method</a:t>
            </a:r>
            <a:br>
              <a:rPr dirty="0" lang="en-US"/>
            </a:br>
            <a:endParaRPr dirty="0" lang="en-PK"/>
          </a:p>
        </p:txBody>
      </p:sp>
      <p:sp>
        <p:nvSpPr>
          <p:cNvPr id="1048669" name="Slide Number Placeholder 3"/>
          <p:cNvSpPr>
            <a:spLocks noGrp="1"/>
          </p:cNvSpPr>
          <p:nvPr>
            <p:ph type="sldNum" sz="quarter" idx="12"/>
          </p:nvPr>
        </p:nvSpPr>
        <p:spPr/>
        <p:txBody>
          <a:bodyPr/>
          <a:p>
            <a:fld id="{0FF54DE5-C571-48E8-A5BC-B369434E2F44}" type="slidenum">
              <a:rPr lang="en-PK" smtClean="0"/>
              <a:t>18</a:t>
            </a:fld>
            <a:endParaRPr lang="en-PK"/>
          </a:p>
        </p:txBody>
      </p:sp>
      <p:pic>
        <p:nvPicPr>
          <p:cNvPr id="2097160" name="table"/>
          <p:cNvPicPr>
            <a:picLocks noChangeAspect="1" noGrp="1"/>
          </p:cNvPicPr>
          <p:nvPr>
            <p:ph idx="1"/>
          </p:nvPr>
        </p:nvPicPr>
        <p:blipFill>
          <a:blip xmlns:r="http://schemas.openxmlformats.org/officeDocument/2006/relationships" r:embed="rId1"/>
          <a:stretch>
            <a:fillRect/>
          </a:stretch>
        </p:blipFill>
        <p:spPr>
          <a:xfrm>
            <a:off x="1602769" y="1466284"/>
            <a:ext cx="8784930" cy="4890067"/>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70" name="Title 1"/>
          <p:cNvSpPr>
            <a:spLocks noGrp="1"/>
          </p:cNvSpPr>
          <p:nvPr>
            <p:ph type="title"/>
          </p:nvPr>
        </p:nvSpPr>
        <p:spPr>
          <a:xfrm>
            <a:off x="1104900" y="478672"/>
            <a:ext cx="9980682" cy="1096962"/>
          </a:xfrm>
        </p:spPr>
        <p:txBody>
          <a:bodyPr/>
          <a:p>
            <a:r>
              <a:rPr dirty="0" lang="en-US"/>
              <a:t>Difference btw Divide &amp; Conquer vs Dynamic Programming</a:t>
            </a:r>
            <a:br>
              <a:rPr dirty="0" lang="en-US"/>
            </a:br>
            <a:endParaRPr dirty="0" lang="en-PK"/>
          </a:p>
        </p:txBody>
      </p:sp>
      <p:sp>
        <p:nvSpPr>
          <p:cNvPr id="1048671" name="Slide Number Placeholder 3"/>
          <p:cNvSpPr>
            <a:spLocks noGrp="1"/>
          </p:cNvSpPr>
          <p:nvPr>
            <p:ph type="sldNum" sz="quarter" idx="12"/>
          </p:nvPr>
        </p:nvSpPr>
        <p:spPr/>
        <p:txBody>
          <a:bodyPr/>
          <a:p>
            <a:fld id="{0FF54DE5-C571-48E8-A5BC-B369434E2F44}" type="slidenum">
              <a:rPr lang="en-PK" smtClean="0"/>
              <a:t>19</a:t>
            </a:fld>
            <a:endParaRPr lang="en-PK"/>
          </a:p>
        </p:txBody>
      </p:sp>
      <p:pic>
        <p:nvPicPr>
          <p:cNvPr id="2097161" name="table"/>
          <p:cNvPicPr>
            <a:picLocks noChangeAspect="1"/>
          </p:cNvPicPr>
          <p:nvPr/>
        </p:nvPicPr>
        <p:blipFill>
          <a:blip xmlns:r="http://schemas.openxmlformats.org/officeDocument/2006/relationships" r:embed="rId1"/>
          <a:stretch>
            <a:fillRect/>
          </a:stretch>
        </p:blipFill>
        <p:spPr>
          <a:xfrm>
            <a:off x="1233668" y="1401806"/>
            <a:ext cx="9420634" cy="5031853"/>
          </a:xfrm>
          <a:prstGeom prst="rect"/>
        </p:spPr>
      </p:pic>
      <p:sp>
        <p:nvSpPr>
          <p:cNvPr id="1048672" name="Oval 6"/>
          <p:cNvSpPr/>
          <p:nvPr/>
        </p:nvSpPr>
        <p:spPr>
          <a:xfrm>
            <a:off x="10734832" y="8393858"/>
            <a:ext cx="990464" cy="924933"/>
          </a:xfrm>
          <a:prstGeom prst="ellipse"/>
        </p:spPr>
        <p:style>
          <a:lnRef idx="0">
            <a:schemeClr val="accent1"/>
          </a:lnRef>
          <a:fillRef idx="3">
            <a:schemeClr val="accent1"/>
          </a:fillRef>
          <a:effectRef idx="3">
            <a:schemeClr val="accent1"/>
          </a:effectRef>
          <a:fontRef idx="minor">
            <a:schemeClr val="lt1"/>
          </a:fontRef>
        </p:style>
        <p:txBody>
          <a:bodyPr anchor="ctr" rtlCol="0"/>
          <a:lstStyle>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r>
              <a:rPr b="1" dirty="0" sz="4400" lang="en-US"/>
              <a:t>8</a:t>
            </a:r>
          </a:p>
        </p:txBody>
      </p:sp>
      <p:sp>
        <p:nvSpPr>
          <p:cNvPr id="1048673" name="TextBox 4"/>
          <p:cNvSpPr txBox="1"/>
          <p:nvPr/>
        </p:nvSpPr>
        <p:spPr>
          <a:xfrm>
            <a:off x="2065874" y="8671658"/>
            <a:ext cx="4419480" cy="369332"/>
          </a:xfrm>
          <a:prstGeom prst="rect"/>
          <a:noFill/>
        </p:spPr>
        <p:txBody>
          <a:bodyPr rtlCol="0" wrap="none">
            <a:spAutoFit/>
          </a:bodyPr>
          <a:ls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dirty="0" lang="en-US"/>
              <a:t>Image no 4: Shows Difference btw D&amp;C vs DP</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6" name="Title 12"/>
          <p:cNvSpPr>
            <a:spLocks noGrp="1"/>
          </p:cNvSpPr>
          <p:nvPr>
            <p:ph type="title"/>
          </p:nvPr>
        </p:nvSpPr>
        <p:spPr/>
        <p:txBody>
          <a:bodyPr>
            <a:normAutofit/>
          </a:bodyPr>
          <a:p>
            <a:r>
              <a:rPr b="1" dirty="0" sz="3200" lang="en-US"/>
              <a:t>CONTENT:</a:t>
            </a:r>
          </a:p>
        </p:txBody>
      </p:sp>
      <p:sp>
        <p:nvSpPr>
          <p:cNvPr id="1048597" name="Content Placeholder 13"/>
          <p:cNvSpPr>
            <a:spLocks noGrp="1"/>
          </p:cNvSpPr>
          <p:nvPr>
            <p:ph idx="1"/>
          </p:nvPr>
        </p:nvSpPr>
        <p:spPr/>
        <p:txBody>
          <a:bodyPr>
            <a:normAutofit/>
          </a:bodyPr>
          <a:p>
            <a:r>
              <a:rPr b="1" dirty="0" sz="2400" lang="en-US"/>
              <a:t>What is </a:t>
            </a:r>
            <a:r>
              <a:rPr b="1" sz="2400" lang="en-US"/>
              <a:t>an Algorithm</a:t>
            </a:r>
            <a:r>
              <a:rPr b="1" dirty="0" sz="2400" lang="en-US"/>
              <a:t>.</a:t>
            </a:r>
          </a:p>
          <a:p>
            <a:r>
              <a:rPr b="1" dirty="0" sz="2400" lang="en-US"/>
              <a:t>Algorithm Design Techniques.</a:t>
            </a:r>
          </a:p>
          <a:p>
            <a:r>
              <a:rPr b="1" dirty="0" sz="2400" lang="en-US"/>
              <a:t>Brute Force Approach.</a:t>
            </a:r>
          </a:p>
          <a:p>
            <a:r>
              <a:rPr b="1" dirty="0" sz="2400" lang="en-US"/>
              <a:t>Divide And Conquer Approach.</a:t>
            </a:r>
          </a:p>
          <a:p>
            <a:r>
              <a:rPr b="1" dirty="0" sz="2400" lang="en-US"/>
              <a:t>Greedy Approach.</a:t>
            </a:r>
          </a:p>
          <a:p>
            <a:r>
              <a:rPr b="1" dirty="0" sz="2400" lang="en-US"/>
              <a:t>Dynamic Programming.</a:t>
            </a:r>
          </a:p>
        </p:txBody>
      </p:sp>
      <p:sp>
        <p:nvSpPr>
          <p:cNvPr id="1048598" name="Slide Number Placeholder 1"/>
          <p:cNvSpPr>
            <a:spLocks noGrp="1"/>
          </p:cNvSpPr>
          <p:nvPr>
            <p:ph type="sldNum" sz="quarter" idx="12"/>
          </p:nvPr>
        </p:nvSpPr>
        <p:spPr/>
        <p:txBody>
          <a:bodyPr/>
          <a:p>
            <a:fld id="{0FF54DE5-C571-48E8-A5BC-B369434E2F44}" type="slidenum">
              <a:rPr lang="en-US" smtClean="0"/>
              <a:t>2</a:t>
            </a:fld>
            <a:endParaRPr lang="en-US"/>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81" name="Title 1"/>
          <p:cNvSpPr>
            <a:spLocks noGrp="1"/>
          </p:cNvSpPr>
          <p:nvPr>
            <p:ph type="ctrTitle"/>
          </p:nvPr>
        </p:nvSpPr>
        <p:spPr>
          <a:xfrm>
            <a:off x="3355759" y="2292094"/>
            <a:ext cx="6063450" cy="2219691"/>
          </a:xfrm>
        </p:spPr>
        <p:txBody>
          <a:bodyPr>
            <a:normAutofit/>
          </a:bodyPr>
          <a:p>
            <a:r>
              <a:rPr dirty="0" sz="4800" lang="en-US"/>
              <a:t>THANK YOU </a:t>
            </a:r>
          </a:p>
        </p:txBody>
      </p:sp>
      <p:sp>
        <p:nvSpPr>
          <p:cNvPr id="1048682" name="Slide Number Placeholder 2"/>
          <p:cNvSpPr>
            <a:spLocks noGrp="1"/>
          </p:cNvSpPr>
          <p:nvPr>
            <p:ph type="sldNum" sz="quarter" idx="12"/>
          </p:nvPr>
        </p:nvSpPr>
        <p:spPr/>
        <p:txBody>
          <a:bodyPr/>
          <a:p>
            <a:fld id="{0FF54DE5-C571-48E8-A5BC-B369434E2F44}" type="slidenum">
              <a:rPr lang="en-US" smtClean="0"/>
              <a:t>20</a:t>
            </a:fld>
            <a:endParaRPr lang="en-US"/>
          </a:p>
        </p:txBody>
      </p:sp>
    </p:spTree>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b="1" dirty="0" sz="4000" lang="en-US"/>
              <a:t>What is an Algorithm:</a:t>
            </a:r>
          </a:p>
        </p:txBody>
      </p:sp>
      <p:sp>
        <p:nvSpPr>
          <p:cNvPr id="1048600" name="Content Placeholder 3"/>
          <p:cNvSpPr>
            <a:spLocks noGrp="1"/>
          </p:cNvSpPr>
          <p:nvPr>
            <p:ph idx="1"/>
          </p:nvPr>
        </p:nvSpPr>
        <p:spPr>
          <a:xfrm>
            <a:off x="1104140" y="2295938"/>
            <a:ext cx="5527887" cy="3876261"/>
          </a:xfrm>
        </p:spPr>
        <p:txBody>
          <a:bodyPr>
            <a:normAutofit/>
          </a:bodyPr>
          <a:p>
            <a:pPr indent="0" marL="0">
              <a:buNone/>
            </a:pPr>
            <a:r>
              <a:rPr dirty="0" sz="2800" lang="en-US">
                <a:latin typeface="+mj-lt"/>
              </a:rPr>
              <a:t>An algorithm is a set of clear, step-by-step instructions designed to perform a specific task or solve a problem.</a:t>
            </a:r>
          </a:p>
        </p:txBody>
      </p:sp>
      <p:pic>
        <p:nvPicPr>
          <p:cNvPr id="2097154" name="Picture 6"/>
          <p:cNvPicPr>
            <a:picLocks noChangeAspect="1"/>
          </p:cNvPicPr>
          <p:nvPr/>
        </p:nvPicPr>
        <p:blipFill>
          <a:blip xmlns:r="http://schemas.openxmlformats.org/officeDocument/2006/relationships" r:embed="rId1"/>
          <a:stretch>
            <a:fillRect/>
          </a:stretch>
        </p:blipFill>
        <p:spPr>
          <a:xfrm>
            <a:off x="7315200" y="1456403"/>
            <a:ext cx="3916017" cy="4367927"/>
          </a:xfrm>
          <a:prstGeom prst="rect"/>
        </p:spPr>
      </p:pic>
      <p:sp>
        <p:nvSpPr>
          <p:cNvPr id="1048601" name="Slide Number Placeholder 2"/>
          <p:cNvSpPr>
            <a:spLocks noGrp="1"/>
          </p:cNvSpPr>
          <p:nvPr>
            <p:ph type="sldNum" sz="quarter" idx="12"/>
          </p:nvPr>
        </p:nvSpPr>
        <p:spPr/>
        <p:txBody>
          <a:bodyPr/>
          <a:p>
            <a:fld id="{0FF54DE5-C571-48E8-A5BC-B369434E2F44}" type="slidenum">
              <a:rPr lang="en-US" smtClean="0"/>
              <a:t>3</a:t>
            </a:fld>
            <a:endParaRPr lang="en-US"/>
          </a:p>
        </p:txBody>
      </p:sp>
      <p:sp>
        <p:nvSpPr>
          <p:cNvPr id="1048602" name="TextBox 5"/>
          <p:cNvSpPr txBox="1"/>
          <p:nvPr/>
        </p:nvSpPr>
        <p:spPr>
          <a:xfrm>
            <a:off x="7315200" y="6063423"/>
            <a:ext cx="3319670" cy="369332"/>
          </a:xfrm>
          <a:prstGeom prst="rect"/>
          <a:noFill/>
        </p:spPr>
        <p:txBody>
          <a:bodyPr rtlCol="0" wrap="square">
            <a:spAutoFit/>
          </a:bodyPr>
          <a:p>
            <a:r>
              <a:rPr dirty="0" lang="en-US"/>
              <a:t>Figure 1: Algorithm</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sz="4000" lang="en-US"/>
              <a:t>Algorithm Design Techniques:</a:t>
            </a:r>
          </a:p>
        </p:txBody>
      </p:sp>
      <p:sp>
        <p:nvSpPr>
          <p:cNvPr id="1048610" name="Content Placeholder 2"/>
          <p:cNvSpPr>
            <a:spLocks noGrp="1"/>
          </p:cNvSpPr>
          <p:nvPr>
            <p:ph sz="half" idx="1"/>
          </p:nvPr>
        </p:nvSpPr>
        <p:spPr>
          <a:xfrm>
            <a:off x="1104900" y="1600200"/>
            <a:ext cx="9877732" cy="4004187"/>
          </a:xfrm>
        </p:spPr>
        <p:txBody>
          <a:bodyPr/>
          <a:p>
            <a:endParaRPr dirty="0" sz="3600" lang="en-US"/>
          </a:p>
          <a:p>
            <a:pPr indent="0" marL="0">
              <a:buNone/>
            </a:pPr>
            <a:r>
              <a:rPr dirty="0" sz="3200" lang="en-US">
                <a:latin typeface="+mj-lt"/>
              </a:rPr>
              <a:t>Algorithm design techniques are methods used to create effective and efficient algorithms to solve specific problems.</a:t>
            </a:r>
          </a:p>
          <a:p>
            <a:endParaRPr dirty="0" lang="en-US"/>
          </a:p>
        </p:txBody>
      </p:sp>
      <p:sp>
        <p:nvSpPr>
          <p:cNvPr id="1048611" name="Slide Number Placeholder 3"/>
          <p:cNvSpPr>
            <a:spLocks noGrp="1"/>
          </p:cNvSpPr>
          <p:nvPr>
            <p:ph type="sldNum" sz="quarter" idx="12"/>
          </p:nvPr>
        </p:nvSpPr>
        <p:spPr/>
        <p:txBody>
          <a:bodyPr/>
          <a:p>
            <a:fld id="{0FF54DE5-C571-48E8-A5BC-B369434E2F44}" type="slidenum">
              <a:rPr lang="en-US" smtClean="0"/>
              <a:t>4</a:t>
            </a:fld>
            <a:endParaRPr lang="en-US"/>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2" name="Title 1"/>
          <p:cNvSpPr>
            <a:spLocks noGrp="1"/>
          </p:cNvSpPr>
          <p:nvPr>
            <p:ph type="title"/>
          </p:nvPr>
        </p:nvSpPr>
        <p:spPr/>
        <p:txBody>
          <a:bodyPr/>
          <a:p>
            <a:br>
              <a:rPr b="1" dirty="0" sz="2800" lang="en-US"/>
            </a:br>
            <a:r>
              <a:rPr b="1" dirty="0" sz="4000" lang="en-US"/>
              <a:t>Brute Force Approach:</a:t>
            </a:r>
          </a:p>
        </p:txBody>
      </p:sp>
      <p:sp>
        <p:nvSpPr>
          <p:cNvPr id="1048613" name="Content Placeholder 4"/>
          <p:cNvSpPr>
            <a:spLocks noGrp="1"/>
          </p:cNvSpPr>
          <p:nvPr>
            <p:ph idx="1"/>
          </p:nvPr>
        </p:nvSpPr>
        <p:spPr>
          <a:xfrm>
            <a:off x="1104900" y="2365512"/>
            <a:ext cx="9867899" cy="3806687"/>
          </a:xfrm>
        </p:spPr>
        <p:txBody>
          <a:bodyPr>
            <a:normAutofit/>
          </a:bodyPr>
          <a:p>
            <a:pPr indent="0" marL="0">
              <a:buNone/>
            </a:pPr>
            <a:r>
              <a:rPr dirty="0" sz="3200" lang="en-US">
                <a:latin typeface="+mj-lt"/>
              </a:rPr>
              <a:t>The </a:t>
            </a:r>
            <a:r>
              <a:rPr b="1" dirty="0" sz="3200" lang="en-US">
                <a:latin typeface="+mj-lt"/>
              </a:rPr>
              <a:t>Brute Force Approach</a:t>
            </a:r>
            <a:r>
              <a:rPr dirty="0" sz="3200" lang="en-US">
                <a:latin typeface="+mj-lt"/>
              </a:rPr>
              <a:t> is a method where you try all possible solutions to a problem to find the best one, without using any shortcuts or optimizations.</a:t>
            </a:r>
          </a:p>
        </p:txBody>
      </p:sp>
      <p:sp>
        <p:nvSpPr>
          <p:cNvPr id="1048614" name="Slide Number Placeholder 2"/>
          <p:cNvSpPr>
            <a:spLocks noGrp="1"/>
          </p:cNvSpPr>
          <p:nvPr>
            <p:ph type="sldNum" sz="quarter" idx="12"/>
          </p:nvPr>
        </p:nvSpPr>
        <p:spPr/>
        <p:txBody>
          <a:bodyPr/>
          <a:p>
            <a:fld id="{0FF54DE5-C571-48E8-A5BC-B369434E2F44}" type="slidenum">
              <a:rPr lang="en-US" smtClean="0"/>
              <a:t>5</a:t>
            </a:fld>
            <a:endParaRPr lang="en-US"/>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rmAutofit/>
          </a:bodyPr>
          <a:p>
            <a:r>
              <a:rPr b="1" dirty="0" sz="3600" lang="en-US"/>
              <a:t>How Brute Force Approach Works?</a:t>
            </a:r>
          </a:p>
        </p:txBody>
      </p:sp>
      <p:sp>
        <p:nvSpPr>
          <p:cNvPr id="1048622" name="Text Placeholder 3"/>
          <p:cNvSpPr>
            <a:spLocks noGrp="1"/>
          </p:cNvSpPr>
          <p:nvPr>
            <p:ph type="body" sz="half" idx="2"/>
          </p:nvPr>
        </p:nvSpPr>
        <p:spPr>
          <a:xfrm>
            <a:off x="1104900" y="1600200"/>
            <a:ext cx="5822674" cy="4572000"/>
          </a:xfrm>
        </p:spPr>
        <p:txBody>
          <a:bodyPr/>
          <a:p>
            <a:pPr indent="-457200" marL="457200">
              <a:buFont typeface="+mj-lt"/>
              <a:buAutoNum type="arabicPeriod"/>
            </a:pPr>
            <a:r>
              <a:rPr b="1" dirty="0" sz="2400" lang="en-US">
                <a:latin typeface="+mj-lt"/>
              </a:rPr>
              <a:t>Generate All Possibilities:</a:t>
            </a:r>
            <a:r>
              <a:rPr dirty="0" sz="2400" lang="en-US">
                <a:latin typeface="+mj-lt"/>
              </a:rPr>
              <a:t>  List out every potential solution.</a:t>
            </a:r>
          </a:p>
          <a:p>
            <a:pPr>
              <a:buFont typeface="+mj-lt"/>
              <a:buAutoNum type="arabicPeriod"/>
            </a:pPr>
            <a:r>
              <a:rPr b="1" dirty="0" sz="2400" lang="en-US">
                <a:latin typeface="+mj-lt"/>
              </a:rPr>
              <a:t>  Evaluate Each Option</a:t>
            </a:r>
            <a:r>
              <a:rPr dirty="0" sz="2400" lang="en-US">
                <a:latin typeface="+mj-lt"/>
              </a:rPr>
              <a:t>: Check each one to see if it solves the problem or meets the criteria.</a:t>
            </a:r>
          </a:p>
          <a:p>
            <a:pPr>
              <a:buFont typeface="+mj-lt"/>
              <a:buAutoNum type="arabicPeriod"/>
            </a:pPr>
            <a:r>
              <a:rPr b="1" dirty="0" sz="2400" lang="en-US">
                <a:latin typeface="+mj-lt"/>
              </a:rPr>
              <a:t>  Select the Best</a:t>
            </a:r>
            <a:r>
              <a:rPr dirty="0" sz="2400" lang="en-US">
                <a:latin typeface="+mj-lt"/>
              </a:rPr>
              <a:t>:  Choose the solution that performs the best or meets the goal.</a:t>
            </a:r>
          </a:p>
          <a:p>
            <a:endParaRPr dirty="0" lang="en-US"/>
          </a:p>
        </p:txBody>
      </p:sp>
      <p:pic>
        <p:nvPicPr>
          <p:cNvPr id="2097155" name="Picture 6"/>
          <p:cNvPicPr>
            <a:picLocks noChangeAspect="1"/>
          </p:cNvPicPr>
          <p:nvPr/>
        </p:nvPicPr>
        <p:blipFill>
          <a:blip xmlns:r="http://schemas.openxmlformats.org/officeDocument/2006/relationships" r:embed="rId1"/>
          <a:stretch>
            <a:fillRect/>
          </a:stretch>
        </p:blipFill>
        <p:spPr>
          <a:xfrm>
            <a:off x="7146235" y="1600200"/>
            <a:ext cx="4809573" cy="4084674"/>
          </a:xfrm>
          <a:prstGeom prst="rect"/>
        </p:spPr>
      </p:pic>
      <p:sp>
        <p:nvSpPr>
          <p:cNvPr id="1048623" name="Slide Number Placeholder 2"/>
          <p:cNvSpPr>
            <a:spLocks noGrp="1"/>
          </p:cNvSpPr>
          <p:nvPr>
            <p:ph type="sldNum" sz="quarter" idx="12"/>
          </p:nvPr>
        </p:nvSpPr>
        <p:spPr/>
        <p:txBody>
          <a:bodyPr/>
          <a:p>
            <a:fld id="{0FF54DE5-C571-48E8-A5BC-B369434E2F44}" type="slidenum">
              <a:rPr lang="en-US" smtClean="0"/>
              <a:t>6</a:t>
            </a:fld>
            <a:endParaRPr lang="en-US"/>
          </a:p>
        </p:txBody>
      </p:sp>
      <p:sp>
        <p:nvSpPr>
          <p:cNvPr id="1048624" name="TextBox 7"/>
          <p:cNvSpPr txBox="1"/>
          <p:nvPr/>
        </p:nvSpPr>
        <p:spPr>
          <a:xfrm>
            <a:off x="6808303" y="6172200"/>
            <a:ext cx="3806687" cy="369332"/>
          </a:xfrm>
          <a:prstGeom prst="rect"/>
          <a:noFill/>
        </p:spPr>
        <p:txBody>
          <a:bodyPr rtlCol="0" wrap="square">
            <a:spAutoFit/>
          </a:bodyPr>
          <a:p>
            <a:r>
              <a:rPr dirty="0" lang="en-US"/>
              <a:t>Figure :02  Brute Force Approach</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5" name="Title 1"/>
          <p:cNvSpPr>
            <a:spLocks noGrp="1"/>
          </p:cNvSpPr>
          <p:nvPr>
            <p:ph type="title"/>
          </p:nvPr>
        </p:nvSpPr>
        <p:spPr/>
        <p:txBody>
          <a:bodyPr>
            <a:normAutofit/>
          </a:bodyPr>
          <a:p>
            <a:r>
              <a:rPr b="1" dirty="0" sz="3200" lang="en-US"/>
              <a:t>Divide And Conquer Approach:</a:t>
            </a:r>
          </a:p>
        </p:txBody>
      </p:sp>
      <p:sp>
        <p:nvSpPr>
          <p:cNvPr id="1048626" name="Content Placeholder 2"/>
          <p:cNvSpPr>
            <a:spLocks noGrp="1"/>
          </p:cNvSpPr>
          <p:nvPr>
            <p:ph idx="1"/>
          </p:nvPr>
        </p:nvSpPr>
        <p:spPr>
          <a:xfrm>
            <a:off x="1104900" y="2355574"/>
            <a:ext cx="9982200" cy="3816625"/>
          </a:xfrm>
        </p:spPr>
        <p:txBody>
          <a:bodyPr>
            <a:normAutofit/>
          </a:bodyPr>
          <a:p>
            <a:pPr indent="0" marL="0">
              <a:buNone/>
            </a:pPr>
            <a:r>
              <a:rPr dirty="0" sz="2800" lang="en-US">
                <a:latin typeface="+mj-lt"/>
              </a:rPr>
              <a:t>The </a:t>
            </a:r>
            <a:r>
              <a:rPr b="1" dirty="0" sz="2800" lang="en-US">
                <a:latin typeface="+mj-lt"/>
              </a:rPr>
              <a:t>Divide and Conquer approach </a:t>
            </a:r>
            <a:r>
              <a:rPr dirty="0" sz="2800" lang="en-US">
                <a:latin typeface="+mj-lt"/>
              </a:rPr>
              <a:t>is a method of solving complex problems by breaking them down into smaller, more manageable parts, solving each part independently, and then combining the solutions.</a:t>
            </a:r>
          </a:p>
        </p:txBody>
      </p:sp>
      <p:sp>
        <p:nvSpPr>
          <p:cNvPr id="1048627" name="Slide Number Placeholder 3"/>
          <p:cNvSpPr>
            <a:spLocks noGrp="1"/>
          </p:cNvSpPr>
          <p:nvPr>
            <p:ph type="sldNum" sz="quarter" idx="12"/>
          </p:nvPr>
        </p:nvSpPr>
        <p:spPr/>
        <p:txBody>
          <a:bodyPr/>
          <a:p>
            <a:fld id="{0FF54DE5-C571-48E8-A5BC-B369434E2F44}" type="slidenum">
              <a:rPr lang="en-US" smtClean="0"/>
              <a:t>7</a:t>
            </a:fld>
            <a:endParaRPr lang="en-US"/>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itle 1"/>
          <p:cNvSpPr>
            <a:spLocks noGrp="1"/>
          </p:cNvSpPr>
          <p:nvPr>
            <p:ph type="title"/>
          </p:nvPr>
        </p:nvSpPr>
        <p:spPr/>
        <p:txBody>
          <a:bodyPr>
            <a:normAutofit/>
          </a:bodyPr>
          <a:p>
            <a:r>
              <a:rPr b="1" dirty="0" sz="3200" lang="en-US"/>
              <a:t>How Divide And Conquer Approach?</a:t>
            </a:r>
          </a:p>
        </p:txBody>
      </p:sp>
      <p:sp>
        <p:nvSpPr>
          <p:cNvPr id="1048629" name="Content Placeholder 2"/>
          <p:cNvSpPr>
            <a:spLocks noGrp="1"/>
          </p:cNvSpPr>
          <p:nvPr>
            <p:ph idx="1"/>
          </p:nvPr>
        </p:nvSpPr>
        <p:spPr>
          <a:xfrm>
            <a:off x="1104901" y="1600200"/>
            <a:ext cx="5792856" cy="5327374"/>
          </a:xfrm>
        </p:spPr>
        <p:txBody>
          <a:bodyPr>
            <a:normAutofit/>
          </a:bodyPr>
          <a:p>
            <a:r>
              <a:rPr b="1" dirty="0" sz="2800" lang="en-US">
                <a:latin typeface="+mj-lt"/>
              </a:rPr>
              <a:t>Divide</a:t>
            </a:r>
            <a:r>
              <a:rPr dirty="0" sz="2800" lang="en-US">
                <a:latin typeface="+mj-lt"/>
              </a:rPr>
              <a:t>: Break the main problem into smaller, simpler subproblems that are easier to solve.</a:t>
            </a:r>
          </a:p>
          <a:p>
            <a:r>
              <a:rPr b="1" dirty="0" sz="2800" lang="en-US">
                <a:latin typeface="+mj-lt"/>
              </a:rPr>
              <a:t>Conquer</a:t>
            </a:r>
            <a:r>
              <a:rPr dirty="0" sz="2800" lang="en-US">
                <a:latin typeface="+mj-lt"/>
              </a:rPr>
              <a:t>: Solve each of these subproblems individually, often using the same strategy or method.</a:t>
            </a:r>
          </a:p>
          <a:p>
            <a:r>
              <a:rPr b="1" dirty="0" sz="2800" lang="en-US">
                <a:latin typeface="+mj-lt"/>
              </a:rPr>
              <a:t>Combine</a:t>
            </a:r>
            <a:r>
              <a:rPr dirty="0" sz="2800" lang="en-US">
                <a:latin typeface="+mj-lt"/>
              </a:rPr>
              <a:t>: Merge the solutions of the subproblems to form the solution to the original, larger problem.</a:t>
            </a:r>
          </a:p>
        </p:txBody>
      </p:sp>
      <p:pic>
        <p:nvPicPr>
          <p:cNvPr id="2097156" name="Picture 4"/>
          <p:cNvPicPr>
            <a:picLocks noChangeAspect="1"/>
          </p:cNvPicPr>
          <p:nvPr/>
        </p:nvPicPr>
        <p:blipFill>
          <a:blip xmlns:r="http://schemas.openxmlformats.org/officeDocument/2006/relationships" r:embed="rId1"/>
          <a:stretch>
            <a:fillRect/>
          </a:stretch>
        </p:blipFill>
        <p:spPr>
          <a:xfrm>
            <a:off x="7003325" y="1600200"/>
            <a:ext cx="4905743" cy="3805095"/>
          </a:xfrm>
          <a:prstGeom prst="rect"/>
        </p:spPr>
      </p:pic>
      <p:sp>
        <p:nvSpPr>
          <p:cNvPr id="1048630" name="Slide Number Placeholder 3"/>
          <p:cNvSpPr>
            <a:spLocks noGrp="1"/>
          </p:cNvSpPr>
          <p:nvPr>
            <p:ph type="sldNum" sz="quarter" idx="12"/>
          </p:nvPr>
        </p:nvSpPr>
        <p:spPr/>
        <p:txBody>
          <a:bodyPr/>
          <a:p>
            <a:fld id="{0FF54DE5-C571-48E8-A5BC-B369434E2F44}" type="slidenum">
              <a:rPr lang="en-US" smtClean="0"/>
              <a:t>8</a:t>
            </a:fld>
            <a:endParaRPr lang="en-US"/>
          </a:p>
        </p:txBody>
      </p:sp>
      <p:sp>
        <p:nvSpPr>
          <p:cNvPr id="1048631" name="TextBox 5"/>
          <p:cNvSpPr txBox="1"/>
          <p:nvPr/>
        </p:nvSpPr>
        <p:spPr>
          <a:xfrm>
            <a:off x="7345016" y="6072809"/>
            <a:ext cx="3538331" cy="369332"/>
          </a:xfrm>
          <a:prstGeom prst="rect"/>
          <a:noFill/>
        </p:spPr>
        <p:txBody>
          <a:bodyPr rtlCol="0" wrap="square">
            <a:spAutoFit/>
          </a:bodyPr>
          <a:p>
            <a:r>
              <a:rPr dirty="0" lang="en-US"/>
              <a:t>Figure : 03  Divide and Conquer</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2" name="Title 1"/>
          <p:cNvSpPr>
            <a:spLocks noGrp="1"/>
          </p:cNvSpPr>
          <p:nvPr>
            <p:ph type="title"/>
          </p:nvPr>
        </p:nvSpPr>
        <p:spPr>
          <a:xfrm>
            <a:off x="1104900" y="76200"/>
            <a:ext cx="9980682" cy="1112520"/>
          </a:xfrm>
        </p:spPr>
        <p:txBody>
          <a:bodyPr>
            <a:normAutofit/>
          </a:bodyPr>
          <a:p>
            <a:r>
              <a:rPr b="1" dirty="0" sz="3200" lang="en-US"/>
              <a:t>EXAMPLE:</a:t>
            </a:r>
          </a:p>
        </p:txBody>
      </p:sp>
      <p:sp>
        <p:nvSpPr>
          <p:cNvPr id="1048633" name="TextBox 17"/>
          <p:cNvSpPr txBox="1"/>
          <p:nvPr/>
        </p:nvSpPr>
        <p:spPr>
          <a:xfrm>
            <a:off x="393700" y="1387202"/>
            <a:ext cx="2540000" cy="5909310"/>
          </a:xfrm>
          <a:prstGeom prst="rect"/>
          <a:noFill/>
        </p:spPr>
        <p:txBody>
          <a:bodyPr rtlCol="0" wrap="square">
            <a:spAutoFit/>
          </a:bodyPr>
          <a:p>
            <a:endParaRPr b="1" dirty="0" lang="en-US">
              <a:latin typeface="+mj-lt"/>
            </a:endParaRPr>
          </a:p>
          <a:p>
            <a:endParaRPr b="1" dirty="0" lang="en-US">
              <a:latin typeface="+mj-lt"/>
            </a:endParaRPr>
          </a:p>
          <a:p>
            <a:endParaRPr b="1" dirty="0" lang="en-US">
              <a:latin typeface="+mj-lt"/>
            </a:endParaRPr>
          </a:p>
          <a:p>
            <a:r>
              <a:rPr b="1" dirty="0" lang="en-US">
                <a:latin typeface="+mj-lt"/>
              </a:rPr>
              <a:t>STEP :1</a:t>
            </a:r>
          </a:p>
          <a:p>
            <a:endParaRPr b="1" dirty="0" lang="en-US">
              <a:latin typeface="+mj-lt"/>
            </a:endParaRPr>
          </a:p>
          <a:p>
            <a:endParaRPr b="1" dirty="0" lang="en-US">
              <a:latin typeface="+mj-lt"/>
            </a:endParaRPr>
          </a:p>
          <a:p>
            <a:r>
              <a:rPr b="1" dirty="0" lang="en-US">
                <a:latin typeface="+mj-lt"/>
              </a:rPr>
              <a:t>STEP :2</a:t>
            </a:r>
          </a:p>
          <a:p>
            <a:endParaRPr b="1" dirty="0" lang="en-US">
              <a:latin typeface="+mj-lt"/>
            </a:endParaRPr>
          </a:p>
          <a:p>
            <a:endParaRPr b="1" dirty="0" lang="en-US">
              <a:latin typeface="+mj-lt"/>
            </a:endParaRPr>
          </a:p>
          <a:p>
            <a:r>
              <a:rPr b="1" dirty="0" lang="en-US">
                <a:latin typeface="+mj-lt"/>
              </a:rPr>
              <a:t>STEP :3</a:t>
            </a:r>
          </a:p>
          <a:p>
            <a:endParaRPr b="1" dirty="0" lang="en-US">
              <a:latin typeface="+mj-lt"/>
            </a:endParaRPr>
          </a:p>
          <a:p>
            <a:endParaRPr b="1" dirty="0" lang="en-US">
              <a:latin typeface="+mj-lt"/>
            </a:endParaRPr>
          </a:p>
          <a:p>
            <a:r>
              <a:rPr b="1" dirty="0" lang="en-US">
                <a:latin typeface="+mj-lt"/>
              </a:rPr>
              <a:t>STEP :4</a:t>
            </a:r>
          </a:p>
          <a:p>
            <a:endParaRPr b="1" dirty="0" lang="en-US">
              <a:latin typeface="+mj-lt"/>
            </a:endParaRPr>
          </a:p>
          <a:p>
            <a:endParaRPr b="1" dirty="0" lang="en-US">
              <a:latin typeface="+mj-lt"/>
            </a:endParaRPr>
          </a:p>
          <a:p>
            <a:r>
              <a:rPr b="1" dirty="0" lang="en-US">
                <a:latin typeface="+mj-lt"/>
              </a:rPr>
              <a:t>STEP : 5</a:t>
            </a:r>
          </a:p>
          <a:p>
            <a:endParaRPr b="1" dirty="0" lang="en-US">
              <a:latin typeface="+mj-lt"/>
            </a:endParaRPr>
          </a:p>
          <a:p>
            <a:endParaRPr b="1" dirty="0" lang="en-US">
              <a:latin typeface="+mj-lt"/>
            </a:endParaRPr>
          </a:p>
          <a:p>
            <a:r>
              <a:rPr b="1" dirty="0" lang="en-US">
                <a:latin typeface="+mj-lt"/>
              </a:rPr>
              <a:t>STEP :6 </a:t>
            </a:r>
          </a:p>
          <a:p>
            <a:endParaRPr dirty="0" lang="en-US"/>
          </a:p>
          <a:p>
            <a:endParaRPr dirty="0" lang="en-US"/>
          </a:p>
        </p:txBody>
      </p:sp>
      <p:sp>
        <p:nvSpPr>
          <p:cNvPr id="1048634" name="Arrow: Right 18"/>
          <p:cNvSpPr/>
          <p:nvPr/>
        </p:nvSpPr>
        <p:spPr>
          <a:xfrm>
            <a:off x="1606550" y="2336800"/>
            <a:ext cx="812800" cy="142240"/>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5" name="Arrow: Right 20"/>
          <p:cNvSpPr/>
          <p:nvPr/>
        </p:nvSpPr>
        <p:spPr>
          <a:xfrm>
            <a:off x="1606550" y="3143250"/>
            <a:ext cx="812800" cy="143691"/>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6" name="Arrow: Right 21"/>
          <p:cNvSpPr/>
          <p:nvPr/>
        </p:nvSpPr>
        <p:spPr>
          <a:xfrm>
            <a:off x="1606550" y="3951151"/>
            <a:ext cx="812800" cy="143691"/>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7" name="Arrow: Right 22"/>
          <p:cNvSpPr/>
          <p:nvPr/>
        </p:nvSpPr>
        <p:spPr>
          <a:xfrm>
            <a:off x="1606550" y="4806404"/>
            <a:ext cx="812800" cy="196850"/>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8" name="Arrow: Right 23"/>
          <p:cNvSpPr/>
          <p:nvPr/>
        </p:nvSpPr>
        <p:spPr>
          <a:xfrm>
            <a:off x="1651000" y="5581650"/>
            <a:ext cx="768350" cy="196850"/>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9" name="Arrow: Right 24"/>
          <p:cNvSpPr/>
          <p:nvPr/>
        </p:nvSpPr>
        <p:spPr>
          <a:xfrm>
            <a:off x="1701800" y="6388100"/>
            <a:ext cx="717550" cy="196850"/>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7" name="Picture 2"/>
          <p:cNvPicPr>
            <a:picLocks noChangeAspect="1"/>
          </p:cNvPicPr>
          <p:nvPr/>
        </p:nvPicPr>
        <p:blipFill>
          <a:blip xmlns:r="http://schemas.openxmlformats.org/officeDocument/2006/relationships" r:embed="rId1"/>
          <a:stretch>
            <a:fillRect/>
          </a:stretch>
        </p:blipFill>
        <p:spPr>
          <a:xfrm>
            <a:off x="2733261" y="1570383"/>
            <a:ext cx="7176052" cy="5287617"/>
          </a:xfrm>
          <a:prstGeom prst="rect"/>
        </p:spPr>
      </p:pic>
      <p:sp>
        <p:nvSpPr>
          <p:cNvPr id="1048640" name="Slide Number Placeholder 3"/>
          <p:cNvSpPr>
            <a:spLocks noGrp="1"/>
          </p:cNvSpPr>
          <p:nvPr>
            <p:ph type="sldNum" sz="quarter" idx="12"/>
          </p:nvPr>
        </p:nvSpPr>
        <p:spPr/>
        <p:txBody>
          <a:bodyPr/>
          <a:p>
            <a:fld id="{0FF54DE5-C571-48E8-A5BC-B369434E2F44}" type="slidenum">
              <a:rPr lang="en-US" smtClean="0"/>
              <a:t>9</a:t>
            </a:fld>
            <a:endParaRPr lang="en-US"/>
          </a:p>
        </p:txBody>
      </p:sp>
      <p:sp>
        <p:nvSpPr>
          <p:cNvPr id="1048641" name="TextBox 4"/>
          <p:cNvSpPr txBox="1"/>
          <p:nvPr/>
        </p:nvSpPr>
        <p:spPr>
          <a:xfrm>
            <a:off x="9909313" y="5339833"/>
            <a:ext cx="2282687" cy="646331"/>
          </a:xfrm>
          <a:prstGeom prst="rect"/>
          <a:noFill/>
        </p:spPr>
        <p:txBody>
          <a:bodyPr rtlCol="0" wrap="square">
            <a:spAutoFit/>
          </a:bodyPr>
          <a:p>
            <a:r>
              <a:rPr dirty="0" lang="en-US"/>
              <a:t>Figure : 04 </a:t>
            </a:r>
          </a:p>
          <a:p>
            <a:r>
              <a:rPr dirty="0" lang="en-US"/>
              <a:t>Divide and Conquer</a:t>
            </a:r>
          </a:p>
        </p:txBody>
      </p:sp>
    </p:spTree>
  </p:cSld>
  <p:clrMapOvr>
    <a:masterClrMapping/>
  </p:clrMapOvr>
  <p:transition spd="slow">
    <p:push/>
  </p:transition>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theme>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ALOGRITHM TECHINQUES</dc:title>
  <dc:creator>alia naz</dc:creator>
  <cp:lastModifiedBy>Jawad Qureshi</cp:lastModifiedBy>
  <dcterms:created xsi:type="dcterms:W3CDTF">2024-08-24T22:24:05Z</dcterms:created>
  <dcterms:modified xsi:type="dcterms:W3CDTF">2024-09-05T06:57:35Z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4ffa60a116f141eba010c307889196cf</vt:lpwstr>
  </property>
</Properties>
</file>