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80" r:id="rId1"/>
  </p:sldMasterIdLst>
  <p:notesMasterIdLst>
    <p:notesMasterId r:id="rId2"/>
  </p:notesMasterIdLst>
  <p:sldIdLst>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p:scale>
          <a:sx n="66" d="100"/>
          <a:sy n="66" d="100"/>
        </p:scale>
        <p:origin x="668" y="-3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tableStyles" Target="tableStyle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18" name=""/>
        <p:cNvGrpSpPr/>
        <p:nvPr/>
      </p:nvGrpSpPr>
      <p:grpSpPr>
        <a:xfrm>
          <a:off x="0" y="0"/>
          <a:ext cx="0" cy="0"/>
          <a:chOff x="0" y="0"/>
          <a:chExt cx="0" cy="0"/>
        </a:xfrm>
      </p:grpSpPr>
      <p:sp>
        <p:nvSpPr>
          <p:cNvPr id="104905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PK"/>
          </a:p>
        </p:txBody>
      </p:sp>
      <p:sp>
        <p:nvSpPr>
          <p:cNvPr id="104905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D8724336-8609-4F00-ABDF-77A6023366A3}" type="datetimeFigureOut">
              <a:rPr lang="en-PK" smtClean="0"/>
              <a:t>05/09/2024</a:t>
            </a:fld>
            <a:endParaRPr lang="en-PK"/>
          </a:p>
        </p:txBody>
      </p:sp>
      <p:sp>
        <p:nvSpPr>
          <p:cNvPr id="104905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PK"/>
          </a:p>
        </p:txBody>
      </p:sp>
      <p:sp>
        <p:nvSpPr>
          <p:cNvPr id="104905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104905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PK"/>
          </a:p>
        </p:txBody>
      </p:sp>
      <p:sp>
        <p:nvSpPr>
          <p:cNvPr id="104905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B35809DA-7262-460A-87D9-24ED60E5E31B}" type="slidenum">
              <a:rPr lang="en-PK" smtClean="0"/>
              <a:t>‹#›</a:t>
            </a:fld>
            <a:endParaRPr lang="en-PK"/>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5" name=""/>
        <p:cNvGrpSpPr/>
        <p:nvPr/>
      </p:nvGrpSpPr>
      <p:grpSpPr>
        <a:xfrm>
          <a:off x="0" y="0"/>
          <a:ext cx="0" cy="0"/>
          <a:chOff x="0" y="0"/>
          <a:chExt cx="0" cy="0"/>
        </a:xfrm>
      </p:grpSpPr>
      <p:sp>
        <p:nvSpPr>
          <p:cNvPr id="1048583" name="Rectangle 6"/>
          <p:cNvSpPr/>
          <p:nvPr/>
        </p:nvSpPr>
        <p:spPr>
          <a:xfrm>
            <a:off x="920834" y="1346946"/>
            <a:ext cx="10222992" cy="80683"/>
          </a:xfrm>
          <a:prstGeom prst="rect"/>
          <a:blipFill rotWithShape="1" dpi="0">
            <a:blip xmlns:r="http://schemas.openxmlformats.org/officeDocument/2006/relationships" r:embed="rId1">
              <a:alphaModFix amt="85000"/>
              <a:lum bright="70000" contrast="-70000"/>
            </a:blip>
            <a:srcRect/>
            <a:tile algn="ctr" flip="xy" sx="92000" sy="89000" tx="0" ty="-76200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84" name="Rectangle 7"/>
          <p:cNvSpPr/>
          <p:nvPr/>
        </p:nvSpPr>
        <p:spPr>
          <a:xfrm>
            <a:off x="920834" y="4299696"/>
            <a:ext cx="10222992" cy="80683"/>
          </a:xfrm>
          <a:prstGeom prst="rect"/>
          <a:blipFill rotWithShape="1" dpi="0">
            <a:blip xmlns:r="http://schemas.openxmlformats.org/officeDocument/2006/relationships" r:embed="rId1">
              <a:alphaModFix amt="85000"/>
              <a:lum bright="70000" contrast="-70000"/>
            </a:blip>
            <a:srcRect/>
            <a:tile algn="ctr" flip="xy" sx="92000" sy="89000" tx="0" ty="-71755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85" name="Rectangle 8"/>
          <p:cNvSpPr/>
          <p:nvPr/>
        </p:nvSpPr>
        <p:spPr>
          <a:xfrm>
            <a:off x="920834" y="1484779"/>
            <a:ext cx="10222992" cy="2743200"/>
          </a:xfrm>
          <a:prstGeom prst="rect"/>
          <a:blipFill rotWithShape="1" dpi="0">
            <a:blip xmlns:r="http://schemas.openxmlformats.org/officeDocument/2006/relationships" r:embed="rId1">
              <a:alphaModFix amt="85000"/>
              <a:lum bright="70000" contrast="-70000"/>
            </a:blip>
            <a:srcRect/>
            <a:tile algn="ctr" flip="xy" sx="92000" sy="89000" tx="0" ty="-704850"/>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6" name="Group 9"/>
          <p:cNvGrpSpPr/>
          <p:nvPr/>
        </p:nvGrpSpPr>
        <p:grpSpPr>
          <a:xfrm>
            <a:off x="9649215" y="4068923"/>
            <a:ext cx="1080904" cy="1080902"/>
            <a:chOff x="9685338" y="4460675"/>
            <a:chExt cx="1080904" cy="1080902"/>
          </a:xfrm>
        </p:grpSpPr>
        <p:sp>
          <p:nvSpPr>
            <p:cNvPr id="1048586" name="Oval 10"/>
            <p:cNvSpPr/>
            <p:nvPr/>
          </p:nvSpPr>
          <p:spPr>
            <a:xfrm>
              <a:off x="9685338" y="4460675"/>
              <a:ext cx="1080904" cy="1080902"/>
            </a:xfrm>
            <a:prstGeom prst="ellipse"/>
            <a:blipFill rotWithShape="1" dpi="0">
              <a:blip xmlns:r="http://schemas.openxmlformats.org/officeDocument/2006/relationships" r:embed="rId2">
                <a:duotone>
                  <a:schemeClr val="accent1">
                    <a:shade val="45000"/>
                    <a:satMod val="135000"/>
                  </a:schemeClr>
                  <a:prstClr val="white"/>
                </a:duotone>
              </a:blip>
              <a:srcRect/>
              <a:tile algn="tl" flip="none" sx="85000" sy="85000" tx="0" ty="0"/>
            </a:blipFill>
            <a:ln w="25400" cap="flat" cmpd="sng" algn="ctr">
              <a:noFill/>
              <a:prstDash val="solid"/>
            </a:ln>
            <a:effectLst/>
          </p:spPr>
        </p:sp>
        <p:sp>
          <p:nvSpPr>
            <p:cNvPr id="1048587" name="Oval 11"/>
            <p:cNvSpPr/>
            <p:nvPr/>
          </p:nvSpPr>
          <p:spPr>
            <a:xfrm>
              <a:off x="9793429" y="4568765"/>
              <a:ext cx="864723" cy="864722"/>
            </a:xfrm>
            <a:prstGeom prst="ellipse"/>
            <a:noFill/>
            <a:ln w="25400" cap="flat" cmpd="sng" algn="ctr">
              <a:solidFill>
                <a:sysClr lastClr="FFFFFF" val="window"/>
              </a:solidFill>
              <a:prstDash val="solid"/>
            </a:ln>
            <a:effectLst/>
          </p:spPr>
        </p:sp>
      </p:grpSp>
      <p:sp>
        <p:nvSpPr>
          <p:cNvPr id="1048588" name="Title 1"/>
          <p:cNvSpPr>
            <a:spLocks noGrp="1"/>
          </p:cNvSpPr>
          <p:nvPr>
            <p:ph type="ctrTitle"/>
          </p:nvPr>
        </p:nvSpPr>
        <p:spPr>
          <a:xfrm>
            <a:off x="1051560" y="1432223"/>
            <a:ext cx="9966960" cy="3035808"/>
          </a:xfrm>
        </p:spPr>
        <p:txBody>
          <a:bodyPr anchor="ctr">
            <a:noAutofit/>
          </a:bodyPr>
          <a:lstStyle>
            <a:lvl1pPr algn="l">
              <a:lnSpc>
                <a:spcPct val="80000"/>
              </a:lnSpc>
              <a:defRPr baseline="0" cap="all" sz="9600">
                <a:blipFill rotWithShape="1" dpi="0">
                  <a:blip xmlns:r="http://schemas.openxmlformats.org/officeDocument/2006/relationships" r:embed="rId2"/>
                  <a:srcRect/>
                  <a:tile algn="tl" flip="none" sx="65000" sy="64000" tx="6350" ty="-127000"/>
                </a:blipFill>
              </a:defRPr>
            </a:lvl1pPr>
          </a:lstStyle>
          <a:p>
            <a:r>
              <a:rPr lang="en-US"/>
              <a:t>Click to edit Master title style</a:t>
            </a:r>
            <a:endParaRPr dirty="0" lang="en-US"/>
          </a:p>
        </p:txBody>
      </p:sp>
      <p:sp>
        <p:nvSpPr>
          <p:cNvPr id="1048589" name="Subtitle 2"/>
          <p:cNvSpPr>
            <a:spLocks noGrp="1"/>
          </p:cNvSpPr>
          <p:nvPr>
            <p:ph type="subTitle" idx="1"/>
          </p:nvPr>
        </p:nvSpPr>
        <p:spPr>
          <a:xfrm>
            <a:off x="1069848" y="4389120"/>
            <a:ext cx="7891272" cy="1069848"/>
          </a:xfrm>
        </p:spPr>
        <p:txBody>
          <a:bodyPr>
            <a:normAutofit/>
          </a:bodyPr>
          <a:lstStyle>
            <a:lvl1pPr algn="l" indent="0" marL="0">
              <a:buNone/>
              <a:defRPr sz="2200">
                <a:solidFill>
                  <a:schemeClr val="tx1"/>
                </a:solidFill>
              </a:defRPr>
            </a:lvl1pPr>
            <a:lvl2pPr algn="ctr" indent="0" marL="457200">
              <a:buNone/>
              <a:defRPr sz="2200"/>
            </a:lvl2pPr>
            <a:lvl3pPr algn="ctr" indent="0" marL="914400">
              <a:buNone/>
              <a:defRPr sz="2200"/>
            </a:lvl3pPr>
            <a:lvl4pPr algn="ctr" indent="0" marL="1371600">
              <a:buNone/>
              <a:defRPr sz="2000"/>
            </a:lvl4pPr>
            <a:lvl5pPr algn="ctr" indent="0" marL="1828800">
              <a:buNone/>
              <a:defRPr sz="2000"/>
            </a:lvl5pPr>
            <a:lvl6pPr algn="ctr" indent="0" marL="2286000">
              <a:buNone/>
              <a:defRPr sz="2000"/>
            </a:lvl6pPr>
            <a:lvl7pPr algn="ctr" indent="0" marL="2743200">
              <a:buNone/>
              <a:defRPr sz="2000"/>
            </a:lvl7pPr>
            <a:lvl8pPr algn="ctr" indent="0" marL="3200400">
              <a:buNone/>
              <a:defRPr sz="2000"/>
            </a:lvl8pPr>
            <a:lvl9pPr algn="ctr" indent="0" marL="3657600">
              <a:buNone/>
              <a:defRPr sz="2000"/>
            </a:lvl9pPr>
          </a:lstStyle>
          <a:p>
            <a:r>
              <a:rPr lang="en-US"/>
              <a:t>Click to edit Master subtitle style</a:t>
            </a:r>
            <a:endParaRPr dirty="0" lang="en-US"/>
          </a:p>
        </p:txBody>
      </p:sp>
      <p:sp>
        <p:nvSpPr>
          <p:cNvPr id="1048590" name="Date Placeholder 3"/>
          <p:cNvSpPr>
            <a:spLocks noGrp="1"/>
          </p:cNvSpPr>
          <p:nvPr>
            <p:ph type="dt" sz="half" idx="10"/>
          </p:nvPr>
        </p:nvSpPr>
        <p:spPr/>
        <p:txBody>
          <a:bodyPr/>
          <a:p>
            <a:fld id="{CCAED8C9-4827-4E11-B732-B7A86081AE22}" type="datetime8">
              <a:rPr lang="en-PK" smtClean="0"/>
              <a:t>05/09/2024 10:15 AM</a:t>
            </a:fld>
            <a:endParaRPr lang="en-PK"/>
          </a:p>
        </p:txBody>
      </p:sp>
      <p:sp>
        <p:nvSpPr>
          <p:cNvPr id="1048591" name="Footer Placeholder 4"/>
          <p:cNvSpPr>
            <a:spLocks noGrp="1"/>
          </p:cNvSpPr>
          <p:nvPr>
            <p:ph type="ftr" sz="quarter" idx="11"/>
          </p:nvPr>
        </p:nvSpPr>
        <p:spPr/>
        <p:txBody>
          <a:bodyPr/>
          <a:p>
            <a:endParaRPr lang="en-PK"/>
          </a:p>
        </p:txBody>
      </p:sp>
      <p:sp>
        <p:nvSpPr>
          <p:cNvPr id="1048592" name="Slide Number Placeholder 5"/>
          <p:cNvSpPr>
            <a:spLocks noGrp="1"/>
          </p:cNvSpPr>
          <p:nvPr>
            <p:ph type="sldNum" sz="quarter" idx="12"/>
          </p:nvPr>
        </p:nvSpPr>
        <p:spPr>
          <a:xfrm>
            <a:off x="9592733" y="4289334"/>
            <a:ext cx="1193868" cy="640080"/>
          </a:xfrm>
        </p:spPr>
        <p:txBody>
          <a:bodyPr/>
          <a:lstStyle>
            <a:lvl1pPr>
              <a:defRPr sz="2800"/>
            </a:lvl1pPr>
          </a:lstStyle>
          <a:p>
            <a:fld id="{E662B473-79C8-4F4B-9A3D-E4B8EDAE5A52}" type="slidenum">
              <a:rPr lang="en-PK" smtClean="0"/>
              <a:t>‹#›</a:t>
            </a:fld>
            <a:endParaRPr lang="en-P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10" name=""/>
        <p:cNvGrpSpPr/>
        <p:nvPr/>
      </p:nvGrpSpPr>
      <p:grpSpPr>
        <a:xfrm>
          <a:off x="0" y="0"/>
          <a:ext cx="0" cy="0"/>
          <a:chOff x="0" y="0"/>
          <a:chExt cx="0" cy="0"/>
        </a:xfrm>
      </p:grpSpPr>
      <p:sp>
        <p:nvSpPr>
          <p:cNvPr id="1049013" name="Title 1"/>
          <p:cNvSpPr>
            <a:spLocks noGrp="1"/>
          </p:cNvSpPr>
          <p:nvPr>
            <p:ph type="title"/>
          </p:nvPr>
        </p:nvSpPr>
        <p:spPr/>
        <p:txBody>
          <a:bodyPr/>
          <a:p>
            <a:r>
              <a:rPr lang="en-US"/>
              <a:t>Click to edit Master title style</a:t>
            </a:r>
            <a:endParaRPr dirty="0" lang="en-US"/>
          </a:p>
        </p:txBody>
      </p:sp>
      <p:sp>
        <p:nvSpPr>
          <p:cNvPr id="1049014"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9015" name="Date Placeholder 3"/>
          <p:cNvSpPr>
            <a:spLocks noGrp="1"/>
          </p:cNvSpPr>
          <p:nvPr>
            <p:ph type="dt" sz="half" idx="10"/>
          </p:nvPr>
        </p:nvSpPr>
        <p:spPr/>
        <p:txBody>
          <a:bodyPr/>
          <a:p>
            <a:fld id="{675E1ED7-B907-499F-AAC6-5F665D61896C}" type="datetime8">
              <a:rPr lang="en-PK" smtClean="0"/>
              <a:t>05/09/2024 10:15 AM</a:t>
            </a:fld>
            <a:endParaRPr lang="en-PK"/>
          </a:p>
        </p:txBody>
      </p:sp>
      <p:sp>
        <p:nvSpPr>
          <p:cNvPr id="1049016" name="Footer Placeholder 4"/>
          <p:cNvSpPr>
            <a:spLocks noGrp="1"/>
          </p:cNvSpPr>
          <p:nvPr>
            <p:ph type="ftr" sz="quarter" idx="11"/>
          </p:nvPr>
        </p:nvSpPr>
        <p:spPr/>
        <p:txBody>
          <a:bodyPr/>
          <a:p>
            <a:endParaRPr lang="en-PK"/>
          </a:p>
        </p:txBody>
      </p:sp>
      <p:sp>
        <p:nvSpPr>
          <p:cNvPr id="1049017" name="Slide Number Placeholder 5"/>
          <p:cNvSpPr>
            <a:spLocks noGrp="1"/>
          </p:cNvSpPr>
          <p:nvPr>
            <p:ph type="sldNum" sz="quarter" idx="12"/>
          </p:nvPr>
        </p:nvSpPr>
        <p:spPr/>
        <p:txBody>
          <a:bodyPr/>
          <a:p>
            <a:fld id="{E662B473-79C8-4F4B-9A3D-E4B8EDAE5A52}" type="slidenum">
              <a:rPr lang="en-PK" smtClean="0"/>
              <a:t>‹#›</a:t>
            </a:fld>
            <a:endParaRPr lang="en-P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07" name=""/>
        <p:cNvGrpSpPr/>
        <p:nvPr/>
      </p:nvGrpSpPr>
      <p:grpSpPr>
        <a:xfrm>
          <a:off x="0" y="0"/>
          <a:ext cx="0" cy="0"/>
          <a:chOff x="0" y="0"/>
          <a:chExt cx="0" cy="0"/>
        </a:xfrm>
      </p:grpSpPr>
      <p:sp>
        <p:nvSpPr>
          <p:cNvPr id="1049000" name="Vertical Title 1"/>
          <p:cNvSpPr>
            <a:spLocks noGrp="1"/>
          </p:cNvSpPr>
          <p:nvPr>
            <p:ph type="title" orient="vert"/>
          </p:nvPr>
        </p:nvSpPr>
        <p:spPr>
          <a:xfrm>
            <a:off x="8724900" y="533400"/>
            <a:ext cx="2552700" cy="5638800"/>
          </a:xfrm>
        </p:spPr>
        <p:txBody>
          <a:bodyPr vert="eaVert"/>
          <a:p>
            <a:r>
              <a:rPr lang="en-US"/>
              <a:t>Click to edit Master title style</a:t>
            </a:r>
            <a:endParaRPr dirty="0" lang="en-US"/>
          </a:p>
        </p:txBody>
      </p:sp>
      <p:sp>
        <p:nvSpPr>
          <p:cNvPr id="1049001" name="Vertical Text Placeholder 2"/>
          <p:cNvSpPr>
            <a:spLocks noGrp="1"/>
          </p:cNvSpPr>
          <p:nvPr>
            <p:ph type="body" orient="vert" idx="1"/>
          </p:nvPr>
        </p:nvSpPr>
        <p:spPr>
          <a:xfrm>
            <a:off x="1066800" y="533400"/>
            <a:ext cx="7505700" cy="563880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9002" name="Date Placeholder 3"/>
          <p:cNvSpPr>
            <a:spLocks noGrp="1"/>
          </p:cNvSpPr>
          <p:nvPr>
            <p:ph type="dt" sz="half" idx="10"/>
          </p:nvPr>
        </p:nvSpPr>
        <p:spPr/>
        <p:txBody>
          <a:bodyPr/>
          <a:p>
            <a:fld id="{F7181ED3-A532-4A1B-8B34-BDE5CA66C231}" type="datetime8">
              <a:rPr lang="en-PK" smtClean="0"/>
              <a:t>05/09/2024 10:15 AM</a:t>
            </a:fld>
            <a:endParaRPr lang="en-PK"/>
          </a:p>
        </p:txBody>
      </p:sp>
      <p:sp>
        <p:nvSpPr>
          <p:cNvPr id="1049003" name="Footer Placeholder 4"/>
          <p:cNvSpPr>
            <a:spLocks noGrp="1"/>
          </p:cNvSpPr>
          <p:nvPr>
            <p:ph type="ftr" sz="quarter" idx="11"/>
          </p:nvPr>
        </p:nvSpPr>
        <p:spPr/>
        <p:txBody>
          <a:bodyPr/>
          <a:p>
            <a:endParaRPr lang="en-PK"/>
          </a:p>
        </p:txBody>
      </p:sp>
      <p:sp>
        <p:nvSpPr>
          <p:cNvPr id="1049004" name="Slide Number Placeholder 5"/>
          <p:cNvSpPr>
            <a:spLocks noGrp="1"/>
          </p:cNvSpPr>
          <p:nvPr>
            <p:ph type="sldNum" sz="quarter" idx="12"/>
          </p:nvPr>
        </p:nvSpPr>
        <p:spPr/>
        <p:txBody>
          <a:bodyPr/>
          <a:p>
            <a:fld id="{E662B473-79C8-4F4B-9A3D-E4B8EDAE5A52}" type="slidenum">
              <a:rPr lang="en-PK" smtClean="0"/>
              <a:t>‹#›</a:t>
            </a:fld>
            <a:endParaRPr lang="en-P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6" name=""/>
        <p:cNvGrpSpPr/>
        <p:nvPr/>
      </p:nvGrpSpPr>
      <p:grpSpPr>
        <a:xfrm>
          <a:off x="0" y="0"/>
          <a:ext cx="0" cy="0"/>
          <a:chOff x="0" y="0"/>
          <a:chExt cx="0" cy="0"/>
        </a:xfrm>
      </p:grpSpPr>
      <p:sp>
        <p:nvSpPr>
          <p:cNvPr id="1048595" name="Title 1"/>
          <p:cNvSpPr>
            <a:spLocks noGrp="1"/>
          </p:cNvSpPr>
          <p:nvPr>
            <p:ph type="title"/>
          </p:nvPr>
        </p:nvSpPr>
        <p:spPr/>
        <p:txBody>
          <a:bodyPr/>
          <a:p>
            <a:r>
              <a:rPr lang="en-US"/>
              <a:t>Click to edit Master title style</a:t>
            </a:r>
            <a:endParaRPr dirty="0" lang="en-US"/>
          </a:p>
        </p:txBody>
      </p:sp>
      <p:sp>
        <p:nvSpPr>
          <p:cNvPr id="1048596"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7" name="Date Placeholder 3"/>
          <p:cNvSpPr>
            <a:spLocks noGrp="1"/>
          </p:cNvSpPr>
          <p:nvPr>
            <p:ph type="dt" sz="half" idx="10"/>
          </p:nvPr>
        </p:nvSpPr>
        <p:spPr/>
        <p:txBody>
          <a:bodyPr/>
          <a:p>
            <a:fld id="{C500A6C6-F595-4CDB-AA7D-EA628C3E0B38}" type="datetime8">
              <a:rPr lang="en-PK" smtClean="0"/>
              <a:t>05/09/2024 10:15 AM</a:t>
            </a:fld>
            <a:endParaRPr lang="en-PK"/>
          </a:p>
        </p:txBody>
      </p:sp>
      <p:sp>
        <p:nvSpPr>
          <p:cNvPr id="1048598" name="Footer Placeholder 4"/>
          <p:cNvSpPr>
            <a:spLocks noGrp="1"/>
          </p:cNvSpPr>
          <p:nvPr>
            <p:ph type="ftr" sz="quarter" idx="11"/>
          </p:nvPr>
        </p:nvSpPr>
        <p:spPr/>
        <p:txBody>
          <a:bodyPr/>
          <a:p>
            <a:endParaRPr lang="en-PK"/>
          </a:p>
        </p:txBody>
      </p:sp>
      <p:sp>
        <p:nvSpPr>
          <p:cNvPr id="1048599" name="Slide Number Placeholder 5"/>
          <p:cNvSpPr>
            <a:spLocks noGrp="1"/>
          </p:cNvSpPr>
          <p:nvPr>
            <p:ph type="sldNum" sz="quarter" idx="12"/>
          </p:nvPr>
        </p:nvSpPr>
        <p:spPr/>
        <p:txBody>
          <a:bodyPr/>
          <a:p>
            <a:fld id="{E662B473-79C8-4F4B-9A3D-E4B8EDAE5A52}" type="slidenum">
              <a:rPr lang="en-PK" smtClean="0"/>
              <a:t>‹#›</a:t>
            </a:fld>
            <a:endParaRPr lang="en-P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111" name=""/>
        <p:cNvGrpSpPr/>
        <p:nvPr/>
      </p:nvGrpSpPr>
      <p:grpSpPr>
        <a:xfrm>
          <a:off x="0" y="0"/>
          <a:ext cx="0" cy="0"/>
          <a:chOff x="0" y="0"/>
          <a:chExt cx="0" cy="0"/>
        </a:xfrm>
      </p:grpSpPr>
      <p:sp>
        <p:nvSpPr>
          <p:cNvPr id="1049018" name="Rectangle 6"/>
          <p:cNvSpPr/>
          <p:nvPr/>
        </p:nvSpPr>
        <p:spPr>
          <a:xfrm>
            <a:off x="0" y="4917989"/>
            <a:ext cx="12192000" cy="1940010"/>
          </a:xfrm>
          <a:prstGeom prst="rect"/>
          <a:blipFill rotWithShape="1" dpi="0">
            <a:blip xmlns:r="http://schemas.openxmlformats.org/officeDocument/2006/relationships" r:embed="rId1">
              <a:alphaModFix amt="85000"/>
              <a:lum bright="70000" contrast="-70000"/>
            </a:blip>
            <a:srcRect/>
            <a:tile algn="ctr" flip="xy" sx="92000" sy="89000" tx="0" ty="-70485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9019" name="Title 1"/>
          <p:cNvSpPr>
            <a:spLocks noGrp="1"/>
          </p:cNvSpPr>
          <p:nvPr>
            <p:ph type="title"/>
          </p:nvPr>
        </p:nvSpPr>
        <p:spPr>
          <a:xfrm>
            <a:off x="2167128" y="1225296"/>
            <a:ext cx="9281160" cy="3520440"/>
          </a:xfrm>
        </p:spPr>
        <p:txBody>
          <a:bodyPr anchor="ctr">
            <a:normAutofit/>
          </a:bodyPr>
          <a:lstStyle>
            <a:lvl1pPr>
              <a:lnSpc>
                <a:spcPct val="80000"/>
              </a:lnSpc>
              <a:defRPr b="0" sz="8000"/>
            </a:lvl1pPr>
          </a:lstStyle>
          <a:p>
            <a:r>
              <a:rPr lang="en-US"/>
              <a:t>Click to edit Master title style</a:t>
            </a:r>
            <a:endParaRPr dirty="0" lang="en-US"/>
          </a:p>
        </p:txBody>
      </p:sp>
      <p:sp>
        <p:nvSpPr>
          <p:cNvPr id="1049020" name="Text Placeholder 2"/>
          <p:cNvSpPr>
            <a:spLocks noGrp="1"/>
          </p:cNvSpPr>
          <p:nvPr>
            <p:ph type="body" idx="1"/>
          </p:nvPr>
        </p:nvSpPr>
        <p:spPr>
          <a:xfrm>
            <a:off x="2165774" y="5020056"/>
            <a:ext cx="9052560" cy="1066800"/>
          </a:xfrm>
        </p:spPr>
        <p:txBody>
          <a:bodyPr anchor="t">
            <a:normAutofit/>
          </a:bodyPr>
          <a:lstStyle>
            <a:lvl1pP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9021" name="Date Placeholder 3"/>
          <p:cNvSpPr>
            <a:spLocks noGrp="1"/>
          </p:cNvSpPr>
          <p:nvPr>
            <p:ph type="dt" sz="half" idx="10"/>
          </p:nvPr>
        </p:nvSpPr>
        <p:spPr>
          <a:xfrm>
            <a:off x="8593667" y="6272784"/>
            <a:ext cx="2644309" cy="365125"/>
          </a:xfrm>
        </p:spPr>
        <p:txBody>
          <a:bodyPr/>
          <a:p>
            <a:fld id="{17440B2F-DA24-4224-9DF6-B9AE981CF9FD}" type="datetime8">
              <a:rPr lang="en-PK" smtClean="0"/>
              <a:t>05/09/2024 10:15 AM</a:t>
            </a:fld>
            <a:endParaRPr lang="en-PK"/>
          </a:p>
        </p:txBody>
      </p:sp>
      <p:sp>
        <p:nvSpPr>
          <p:cNvPr id="1049022" name="Footer Placeholder 4"/>
          <p:cNvSpPr>
            <a:spLocks noGrp="1"/>
          </p:cNvSpPr>
          <p:nvPr>
            <p:ph type="ftr" sz="quarter" idx="11"/>
          </p:nvPr>
        </p:nvSpPr>
        <p:spPr>
          <a:xfrm>
            <a:off x="2182708" y="6272784"/>
            <a:ext cx="6327648" cy="365125"/>
          </a:xfrm>
        </p:spPr>
        <p:txBody>
          <a:bodyPr/>
          <a:p>
            <a:endParaRPr lang="en-PK"/>
          </a:p>
        </p:txBody>
      </p:sp>
      <p:grpSp>
        <p:nvGrpSpPr>
          <p:cNvPr id="112" name="Group 7"/>
          <p:cNvGrpSpPr/>
          <p:nvPr/>
        </p:nvGrpSpPr>
        <p:grpSpPr>
          <a:xfrm>
            <a:off x="897399" y="2325848"/>
            <a:ext cx="1080904" cy="1080902"/>
            <a:chOff x="9685338" y="4460675"/>
            <a:chExt cx="1080904" cy="1080902"/>
          </a:xfrm>
        </p:grpSpPr>
        <p:sp>
          <p:nvSpPr>
            <p:cNvPr id="1049023" name="Oval 8"/>
            <p:cNvSpPr/>
            <p:nvPr/>
          </p:nvSpPr>
          <p:spPr>
            <a:xfrm>
              <a:off x="9685338" y="4460675"/>
              <a:ext cx="1080904" cy="1080902"/>
            </a:xfrm>
            <a:prstGeom prst="ellipse"/>
            <a:blipFill rotWithShape="1" dpi="0">
              <a:blip xmlns:r="http://schemas.openxmlformats.org/officeDocument/2006/relationships" r:embed="rId2">
                <a:duotone>
                  <a:schemeClr val="accent1">
                    <a:shade val="45000"/>
                    <a:satMod val="135000"/>
                  </a:schemeClr>
                  <a:prstClr val="white"/>
                </a:duotone>
              </a:blip>
              <a:srcRect/>
              <a:tile algn="tl" flip="none" sx="85000" sy="85000" tx="0" ty="0"/>
            </a:blipFill>
            <a:ln w="25400" cap="flat" cmpd="sng" algn="ctr">
              <a:noFill/>
              <a:prstDash val="solid"/>
            </a:ln>
            <a:effectLst/>
          </p:spPr>
        </p:sp>
        <p:sp>
          <p:nvSpPr>
            <p:cNvPr id="1049024" name="Oval 9"/>
            <p:cNvSpPr/>
            <p:nvPr/>
          </p:nvSpPr>
          <p:spPr>
            <a:xfrm>
              <a:off x="9793429" y="4568765"/>
              <a:ext cx="864723" cy="864722"/>
            </a:xfrm>
            <a:prstGeom prst="ellipse"/>
            <a:noFill/>
            <a:ln w="25400" cap="flat" cmpd="sng" algn="ctr">
              <a:solidFill>
                <a:sysClr lastClr="FFFFFF" val="window"/>
              </a:solidFill>
              <a:prstDash val="solid"/>
            </a:ln>
            <a:effectLst/>
          </p:spPr>
        </p:sp>
      </p:grpSp>
      <p:sp>
        <p:nvSpPr>
          <p:cNvPr id="1049025" name="Slide Number Placeholder 5"/>
          <p:cNvSpPr>
            <a:spLocks noGrp="1"/>
          </p:cNvSpPr>
          <p:nvPr>
            <p:ph type="sldNum" sz="quarter" idx="12"/>
          </p:nvPr>
        </p:nvSpPr>
        <p:spPr>
          <a:xfrm>
            <a:off x="843702" y="2506133"/>
            <a:ext cx="1188298" cy="720332"/>
          </a:xfrm>
        </p:spPr>
        <p:txBody>
          <a:bodyPr/>
          <a:lstStyle>
            <a:lvl1pPr>
              <a:defRPr sz="2800"/>
            </a:lvl1pPr>
          </a:lstStyle>
          <a:p>
            <a:fld id="{E662B473-79C8-4F4B-9A3D-E4B8EDAE5A52}" type="slidenum">
              <a:rPr lang="en-PK" smtClean="0"/>
              <a:t>‹#›</a:t>
            </a:fld>
            <a:endParaRPr lang="en-P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13" name=""/>
        <p:cNvGrpSpPr/>
        <p:nvPr/>
      </p:nvGrpSpPr>
      <p:grpSpPr>
        <a:xfrm>
          <a:off x="0" y="0"/>
          <a:ext cx="0" cy="0"/>
          <a:chOff x="0" y="0"/>
          <a:chExt cx="0" cy="0"/>
        </a:xfrm>
      </p:grpSpPr>
      <p:sp>
        <p:nvSpPr>
          <p:cNvPr id="1049026" name="Title 1"/>
          <p:cNvSpPr>
            <a:spLocks noGrp="1"/>
          </p:cNvSpPr>
          <p:nvPr>
            <p:ph type="title"/>
          </p:nvPr>
        </p:nvSpPr>
        <p:spPr/>
        <p:txBody>
          <a:bodyPr/>
          <a:p>
            <a:r>
              <a:rPr lang="en-US"/>
              <a:t>Click to edit Master title style</a:t>
            </a:r>
            <a:endParaRPr dirty="0" lang="en-US"/>
          </a:p>
        </p:txBody>
      </p:sp>
      <p:sp>
        <p:nvSpPr>
          <p:cNvPr id="1049027"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9028"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9029" name="Date Placeholder 4"/>
          <p:cNvSpPr>
            <a:spLocks noGrp="1"/>
          </p:cNvSpPr>
          <p:nvPr>
            <p:ph type="dt" sz="half" idx="10"/>
          </p:nvPr>
        </p:nvSpPr>
        <p:spPr/>
        <p:txBody>
          <a:bodyPr/>
          <a:p>
            <a:fld id="{B47B292A-A15C-467A-9BEC-AC8AF3711FB8}" type="datetime8">
              <a:rPr lang="en-PK" smtClean="0"/>
              <a:t>05/09/2024 10:15 AM</a:t>
            </a:fld>
            <a:endParaRPr lang="en-PK"/>
          </a:p>
        </p:txBody>
      </p:sp>
      <p:sp>
        <p:nvSpPr>
          <p:cNvPr id="1049030" name="Footer Placeholder 5"/>
          <p:cNvSpPr>
            <a:spLocks noGrp="1"/>
          </p:cNvSpPr>
          <p:nvPr>
            <p:ph type="ftr" sz="quarter" idx="11"/>
          </p:nvPr>
        </p:nvSpPr>
        <p:spPr/>
        <p:txBody>
          <a:bodyPr/>
          <a:p>
            <a:endParaRPr lang="en-PK"/>
          </a:p>
        </p:txBody>
      </p:sp>
      <p:sp>
        <p:nvSpPr>
          <p:cNvPr id="1049031" name="Slide Number Placeholder 6"/>
          <p:cNvSpPr>
            <a:spLocks noGrp="1"/>
          </p:cNvSpPr>
          <p:nvPr>
            <p:ph type="sldNum" sz="quarter" idx="12"/>
          </p:nvPr>
        </p:nvSpPr>
        <p:spPr/>
        <p:txBody>
          <a:bodyPr/>
          <a:p>
            <a:fld id="{E662B473-79C8-4F4B-9A3D-E4B8EDAE5A52}" type="slidenum">
              <a:rPr lang="en-PK" smtClean="0"/>
              <a:t>‹#›</a:t>
            </a:fld>
            <a:endParaRPr lang="en-P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14" name=""/>
        <p:cNvGrpSpPr/>
        <p:nvPr/>
      </p:nvGrpSpPr>
      <p:grpSpPr>
        <a:xfrm>
          <a:off x="0" y="0"/>
          <a:ext cx="0" cy="0"/>
          <a:chOff x="0" y="0"/>
          <a:chExt cx="0" cy="0"/>
        </a:xfrm>
      </p:grpSpPr>
      <p:sp>
        <p:nvSpPr>
          <p:cNvPr id="1049032" name="Title 9"/>
          <p:cNvSpPr>
            <a:spLocks noGrp="1"/>
          </p:cNvSpPr>
          <p:nvPr>
            <p:ph type="title"/>
          </p:nvPr>
        </p:nvSpPr>
        <p:spPr/>
        <p:txBody>
          <a:bodyPr/>
          <a:p>
            <a:r>
              <a:rPr lang="en-US"/>
              <a:t>Click to edit Master title style</a:t>
            </a:r>
            <a:endParaRPr dirty="0" lang="en-US"/>
          </a:p>
        </p:txBody>
      </p:sp>
      <p:sp>
        <p:nvSpPr>
          <p:cNvPr id="1049033" name="Text Placeholder 2"/>
          <p:cNvSpPr>
            <a:spLocks noGrp="1"/>
          </p:cNvSpPr>
          <p:nvPr>
            <p:ph type="body" idx="1"/>
          </p:nvPr>
        </p:nvSpPr>
        <p:spPr>
          <a:xfrm>
            <a:off x="1066800" y="2048256"/>
            <a:ext cx="4754880" cy="640080"/>
          </a:xfrm>
        </p:spPr>
        <p:txBody>
          <a:bodyPr anchor="ctr">
            <a:normAutofit/>
          </a:bodyPr>
          <a:lstStyle>
            <a:lvl1pPr indent="0" marL="0">
              <a:buNone/>
              <a:defRPr b="1" sz="20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903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9035" name="Text Placeholder 4"/>
          <p:cNvSpPr>
            <a:spLocks noGrp="1"/>
          </p:cNvSpPr>
          <p:nvPr>
            <p:ph type="body" sz="quarter" idx="3"/>
          </p:nvPr>
        </p:nvSpPr>
        <p:spPr>
          <a:xfrm>
            <a:off x="6364224" y="2048256"/>
            <a:ext cx="4754880" cy="640080"/>
          </a:xfrm>
        </p:spPr>
        <p:txBody>
          <a:bodyPr anchor="ctr">
            <a:normAutofit/>
          </a:bodyPr>
          <a:lstStyle>
            <a:lvl1pPr indent="0" marL="0">
              <a:buNone/>
              <a:defRPr b="1" sz="20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903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9037" name="Date Placeholder 6"/>
          <p:cNvSpPr>
            <a:spLocks noGrp="1"/>
          </p:cNvSpPr>
          <p:nvPr>
            <p:ph type="dt" sz="half" idx="10"/>
          </p:nvPr>
        </p:nvSpPr>
        <p:spPr/>
        <p:txBody>
          <a:bodyPr/>
          <a:p>
            <a:fld id="{B3A0394F-180E-46FE-811F-69F51F1D2D73}" type="datetime8">
              <a:rPr lang="en-PK" smtClean="0"/>
              <a:t>05/09/2024 10:15 AM</a:t>
            </a:fld>
            <a:endParaRPr lang="en-PK"/>
          </a:p>
        </p:txBody>
      </p:sp>
      <p:sp>
        <p:nvSpPr>
          <p:cNvPr id="1049038" name="Footer Placeholder 7"/>
          <p:cNvSpPr>
            <a:spLocks noGrp="1"/>
          </p:cNvSpPr>
          <p:nvPr>
            <p:ph type="ftr" sz="quarter" idx="11"/>
          </p:nvPr>
        </p:nvSpPr>
        <p:spPr/>
        <p:txBody>
          <a:bodyPr/>
          <a:p>
            <a:endParaRPr lang="en-PK"/>
          </a:p>
        </p:txBody>
      </p:sp>
      <p:sp>
        <p:nvSpPr>
          <p:cNvPr id="1049039" name="Slide Number Placeholder 8"/>
          <p:cNvSpPr>
            <a:spLocks noGrp="1"/>
          </p:cNvSpPr>
          <p:nvPr>
            <p:ph type="sldNum" sz="quarter" idx="12"/>
          </p:nvPr>
        </p:nvSpPr>
        <p:spPr/>
        <p:txBody>
          <a:bodyPr/>
          <a:p>
            <a:fld id="{E662B473-79C8-4F4B-9A3D-E4B8EDAE5A52}" type="slidenum">
              <a:rPr lang="en-PK" smtClean="0"/>
              <a:t>‹#›</a:t>
            </a:fld>
            <a:endParaRPr lang="en-P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06" name=""/>
        <p:cNvGrpSpPr/>
        <p:nvPr/>
      </p:nvGrpSpPr>
      <p:grpSpPr>
        <a:xfrm>
          <a:off x="0" y="0"/>
          <a:ext cx="0" cy="0"/>
          <a:chOff x="0" y="0"/>
          <a:chExt cx="0" cy="0"/>
        </a:xfrm>
      </p:grpSpPr>
      <p:sp>
        <p:nvSpPr>
          <p:cNvPr id="1048996" name="Title 5"/>
          <p:cNvSpPr>
            <a:spLocks noGrp="1"/>
          </p:cNvSpPr>
          <p:nvPr>
            <p:ph type="title"/>
          </p:nvPr>
        </p:nvSpPr>
        <p:spPr/>
        <p:txBody>
          <a:bodyPr/>
          <a:p>
            <a:r>
              <a:rPr lang="en-US"/>
              <a:t>Click to edit Master title style</a:t>
            </a:r>
            <a:endParaRPr dirty="0" lang="en-US"/>
          </a:p>
        </p:txBody>
      </p:sp>
      <p:sp>
        <p:nvSpPr>
          <p:cNvPr id="1048997" name="Date Placeholder 2"/>
          <p:cNvSpPr>
            <a:spLocks noGrp="1"/>
          </p:cNvSpPr>
          <p:nvPr>
            <p:ph type="dt" sz="half" idx="10"/>
          </p:nvPr>
        </p:nvSpPr>
        <p:spPr/>
        <p:txBody>
          <a:bodyPr/>
          <a:p>
            <a:fld id="{5BDE2002-1333-43CF-80F6-BE383F0FD373}" type="datetime8">
              <a:rPr lang="en-PK" smtClean="0"/>
              <a:t>05/09/2024 10:15 AM</a:t>
            </a:fld>
            <a:endParaRPr lang="en-PK"/>
          </a:p>
        </p:txBody>
      </p:sp>
      <p:sp>
        <p:nvSpPr>
          <p:cNvPr id="1048998" name="Footer Placeholder 3"/>
          <p:cNvSpPr>
            <a:spLocks noGrp="1"/>
          </p:cNvSpPr>
          <p:nvPr>
            <p:ph type="ftr" sz="quarter" idx="11"/>
          </p:nvPr>
        </p:nvSpPr>
        <p:spPr/>
        <p:txBody>
          <a:bodyPr/>
          <a:p>
            <a:endParaRPr lang="en-PK"/>
          </a:p>
        </p:txBody>
      </p:sp>
      <p:sp>
        <p:nvSpPr>
          <p:cNvPr id="1048999" name="Slide Number Placeholder 4"/>
          <p:cNvSpPr>
            <a:spLocks noGrp="1"/>
          </p:cNvSpPr>
          <p:nvPr>
            <p:ph type="sldNum" sz="quarter" idx="12"/>
          </p:nvPr>
        </p:nvSpPr>
        <p:spPr/>
        <p:txBody>
          <a:bodyPr/>
          <a:p>
            <a:fld id="{E662B473-79C8-4F4B-9A3D-E4B8EDAE5A52}" type="slidenum">
              <a:rPr lang="en-PK" smtClean="0"/>
              <a:t>‹#›</a:t>
            </a:fld>
            <a:endParaRPr lang="en-P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15" name=""/>
        <p:cNvGrpSpPr/>
        <p:nvPr/>
      </p:nvGrpSpPr>
      <p:grpSpPr>
        <a:xfrm>
          <a:off x="0" y="0"/>
          <a:ext cx="0" cy="0"/>
          <a:chOff x="0" y="0"/>
          <a:chExt cx="0" cy="0"/>
        </a:xfrm>
      </p:grpSpPr>
      <p:sp>
        <p:nvSpPr>
          <p:cNvPr id="1049040" name="Date Placeholder 1"/>
          <p:cNvSpPr>
            <a:spLocks noGrp="1"/>
          </p:cNvSpPr>
          <p:nvPr>
            <p:ph type="dt" sz="half" idx="10"/>
          </p:nvPr>
        </p:nvSpPr>
        <p:spPr/>
        <p:txBody>
          <a:bodyPr/>
          <a:p>
            <a:fld id="{3ECCC73B-C3E3-4D88-BCF0-732FA44E34C0}" type="datetime8">
              <a:rPr lang="en-PK" smtClean="0"/>
              <a:t>05/09/2024 10:15 AM</a:t>
            </a:fld>
            <a:endParaRPr lang="en-PK"/>
          </a:p>
        </p:txBody>
      </p:sp>
      <p:sp>
        <p:nvSpPr>
          <p:cNvPr id="1049041" name="Footer Placeholder 2"/>
          <p:cNvSpPr>
            <a:spLocks noGrp="1"/>
          </p:cNvSpPr>
          <p:nvPr>
            <p:ph type="ftr" sz="quarter" idx="11"/>
          </p:nvPr>
        </p:nvSpPr>
        <p:spPr/>
        <p:txBody>
          <a:bodyPr/>
          <a:p>
            <a:endParaRPr lang="en-PK"/>
          </a:p>
        </p:txBody>
      </p:sp>
      <p:sp>
        <p:nvSpPr>
          <p:cNvPr id="1049042" name="Slide Number Placeholder 3"/>
          <p:cNvSpPr>
            <a:spLocks noGrp="1"/>
          </p:cNvSpPr>
          <p:nvPr>
            <p:ph type="sldNum" sz="quarter" idx="12"/>
          </p:nvPr>
        </p:nvSpPr>
        <p:spPr/>
        <p:txBody>
          <a:bodyPr/>
          <a:p>
            <a:fld id="{E662B473-79C8-4F4B-9A3D-E4B8EDAE5A52}" type="slidenum">
              <a:rPr lang="en-PK" smtClean="0"/>
              <a:t>‹#›</a:t>
            </a:fld>
            <a:endParaRPr lang="en-P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116" name=""/>
        <p:cNvGrpSpPr/>
        <p:nvPr/>
      </p:nvGrpSpPr>
      <p:grpSpPr>
        <a:xfrm>
          <a:off x="0" y="0"/>
          <a:ext cx="0" cy="0"/>
          <a:chOff x="0" y="0"/>
          <a:chExt cx="0" cy="0"/>
        </a:xfrm>
      </p:grpSpPr>
      <p:sp>
        <p:nvSpPr>
          <p:cNvPr id="1049043" name="Rectangle 7"/>
          <p:cNvSpPr/>
          <p:nvPr/>
        </p:nvSpPr>
        <p:spPr>
          <a:xfrm>
            <a:off x="8303740" y="0"/>
            <a:ext cx="3888259" cy="6857999"/>
          </a:xfrm>
          <a:prstGeom prst="rect"/>
          <a:blipFill rotWithShape="1" dpi="0">
            <a:blip xmlns:r="http://schemas.openxmlformats.org/officeDocument/2006/relationships" r:embed="rId1">
              <a:alphaModFix amt="60000"/>
              <a:lum bright="70000" contrast="-70000"/>
            </a:blip>
            <a:srcRect/>
            <a:tile algn="ctr" flip="xy" sx="92000" sy="89000" tx="0" ty="-70485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9044" name="Title 1"/>
          <p:cNvSpPr>
            <a:spLocks noGrp="1"/>
          </p:cNvSpPr>
          <p:nvPr>
            <p:ph type="title"/>
          </p:nvPr>
        </p:nvSpPr>
        <p:spPr>
          <a:xfrm>
            <a:off x="8549640" y="685800"/>
            <a:ext cx="3200400" cy="1737360"/>
          </a:xfrm>
        </p:spPr>
        <p:txBody>
          <a:bodyPr anchor="b">
            <a:normAutofit/>
          </a:bodyPr>
          <a:lstStyle>
            <a:lvl1pPr>
              <a:defRPr b="1" sz="3200"/>
            </a:lvl1pPr>
          </a:lstStyle>
          <a:p>
            <a:r>
              <a:rPr lang="en-US"/>
              <a:t>Click to edit Master title style</a:t>
            </a:r>
            <a:endParaRPr dirty="0" lang="en-US"/>
          </a:p>
        </p:txBody>
      </p:sp>
      <p:sp>
        <p:nvSpPr>
          <p:cNvPr id="1049045"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9046" name="Text Placeholder 3"/>
          <p:cNvSpPr>
            <a:spLocks noGrp="1"/>
          </p:cNvSpPr>
          <p:nvPr>
            <p:ph type="body" sz="half" idx="2"/>
          </p:nvPr>
        </p:nvSpPr>
        <p:spPr>
          <a:xfrm>
            <a:off x="8549640" y="2423160"/>
            <a:ext cx="3200400" cy="3291840"/>
          </a:xfrm>
        </p:spPr>
        <p:txBody>
          <a:bodyPr>
            <a:normAutofit/>
          </a:bodyPr>
          <a:lstStyle>
            <a:lvl1pPr indent="0" marL="0">
              <a:lnSpc>
                <a:spcPct val="100000"/>
              </a:lnSpc>
              <a:spcBef>
                <a:spcPts val="1000"/>
              </a:spcBef>
              <a:buNone/>
              <a:defRPr sz="1400">
                <a:solidFill>
                  <a:schemeClr val="accent1">
                    <a:lumMod val="75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9047" name="Date Placeholder 4"/>
          <p:cNvSpPr>
            <a:spLocks noGrp="1"/>
          </p:cNvSpPr>
          <p:nvPr>
            <p:ph type="dt" sz="half" idx="10"/>
          </p:nvPr>
        </p:nvSpPr>
        <p:spPr/>
        <p:txBody>
          <a:bodyPr/>
          <a:p>
            <a:fld id="{1204BDAC-520B-4C49-AEEC-26171F7AF79D}" type="datetime8">
              <a:rPr lang="en-PK" smtClean="0"/>
              <a:t>05/09/2024 10:15 AM</a:t>
            </a:fld>
            <a:endParaRPr lang="en-PK"/>
          </a:p>
        </p:txBody>
      </p:sp>
      <p:sp>
        <p:nvSpPr>
          <p:cNvPr id="1049048" name="Footer Placeholder 5"/>
          <p:cNvSpPr>
            <a:spLocks noGrp="1"/>
          </p:cNvSpPr>
          <p:nvPr>
            <p:ph type="ftr" sz="quarter" idx="11"/>
          </p:nvPr>
        </p:nvSpPr>
        <p:spPr/>
        <p:txBody>
          <a:bodyPr/>
          <a:p>
            <a:endParaRPr lang="en-PK"/>
          </a:p>
        </p:txBody>
      </p:sp>
      <p:grpSp>
        <p:nvGrpSpPr>
          <p:cNvPr id="117" name="Group 8"/>
          <p:cNvGrpSpPr>
            <a:grpSpLocks noChangeAspect="1"/>
          </p:cNvGrpSpPr>
          <p:nvPr/>
        </p:nvGrpSpPr>
        <p:grpSpPr>
          <a:xfrm>
            <a:off x="11401725" y="6229681"/>
            <a:ext cx="457200" cy="457200"/>
            <a:chOff x="11361456" y="6195813"/>
            <a:chExt cx="548640" cy="548640"/>
          </a:xfrm>
        </p:grpSpPr>
        <p:sp>
          <p:nvSpPr>
            <p:cNvPr id="1049049" name="Oval 9"/>
            <p:cNvSpPr/>
            <p:nvPr/>
          </p:nvSpPr>
          <p:spPr>
            <a:xfrm>
              <a:off x="11361456" y="6195813"/>
              <a:ext cx="548640" cy="548640"/>
            </a:xfrm>
            <a:prstGeom prst="ellipse"/>
            <a:blipFill rotWithShape="1" dpi="0">
              <a:blip xmlns:r="http://schemas.openxmlformats.org/officeDocument/2006/relationships" r:embed="rId2">
                <a:duotone>
                  <a:schemeClr val="accent1">
                    <a:shade val="45000"/>
                    <a:satMod val="135000"/>
                  </a:schemeClr>
                  <a:prstClr val="white"/>
                </a:duotone>
              </a:blip>
              <a:srcRect/>
              <a:tile algn="tl" flip="none" sx="85000" sy="85000" tx="50800" ty="0"/>
            </a:blipFill>
            <a:ln w="25400" cap="flat" cmpd="sng" algn="ctr">
              <a:noFill/>
              <a:prstDash val="solid"/>
            </a:ln>
            <a:effectLst/>
          </p:spPr>
        </p:sp>
        <p:sp>
          <p:nvSpPr>
            <p:cNvPr id="1049050" name="Oval 10"/>
            <p:cNvSpPr/>
            <p:nvPr/>
          </p:nvSpPr>
          <p:spPr>
            <a:xfrm>
              <a:off x="11396488" y="6230844"/>
              <a:ext cx="478576" cy="478578"/>
            </a:xfrm>
            <a:prstGeom prst="ellipse"/>
            <a:noFill/>
            <a:ln w="12700" cap="flat" cmpd="sng" algn="ctr">
              <a:solidFill>
                <a:sysClr lastClr="FFFFFF" val="window"/>
              </a:solidFill>
              <a:prstDash val="solid"/>
            </a:ln>
            <a:effectLst/>
          </p:spPr>
        </p:sp>
      </p:grpSp>
      <p:sp>
        <p:nvSpPr>
          <p:cNvPr id="1049051" name="Slide Number Placeholder 6"/>
          <p:cNvSpPr>
            <a:spLocks noGrp="1"/>
          </p:cNvSpPr>
          <p:nvPr>
            <p:ph type="sldNum" sz="quarter" idx="12"/>
          </p:nvPr>
        </p:nvSpPr>
        <p:spPr/>
        <p:txBody>
          <a:bodyPr/>
          <a:p>
            <a:fld id="{E662B473-79C8-4F4B-9A3D-E4B8EDAE5A52}" type="slidenum">
              <a:rPr lang="en-PK" smtClean="0"/>
              <a:t>‹#›</a:t>
            </a:fld>
            <a:endParaRPr lang="en-P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108" name=""/>
        <p:cNvGrpSpPr/>
        <p:nvPr/>
      </p:nvGrpSpPr>
      <p:grpSpPr>
        <a:xfrm>
          <a:off x="0" y="0"/>
          <a:ext cx="0" cy="0"/>
          <a:chOff x="0" y="0"/>
          <a:chExt cx="0" cy="0"/>
        </a:xfrm>
      </p:grpSpPr>
      <p:sp>
        <p:nvSpPr>
          <p:cNvPr id="1049005" name="Rectangle 10"/>
          <p:cNvSpPr/>
          <p:nvPr/>
        </p:nvSpPr>
        <p:spPr>
          <a:xfrm>
            <a:off x="8303740" y="0"/>
            <a:ext cx="3888259" cy="6857999"/>
          </a:xfrm>
          <a:prstGeom prst="rect"/>
          <a:blipFill rotWithShape="1" dpi="0">
            <a:blip xmlns:r="http://schemas.openxmlformats.org/officeDocument/2006/relationships" r:embed="rId1">
              <a:alphaModFix amt="60000"/>
              <a:lum bright="70000" contrast="-70000"/>
            </a:blip>
            <a:srcRect/>
            <a:tile algn="ctr" flip="xy" sx="92000" sy="89000" tx="0" ty="-70485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9006" name="Title 1"/>
          <p:cNvSpPr>
            <a:spLocks noGrp="1"/>
          </p:cNvSpPr>
          <p:nvPr>
            <p:ph type="title"/>
          </p:nvPr>
        </p:nvSpPr>
        <p:spPr>
          <a:xfrm>
            <a:off x="8549640" y="685800"/>
            <a:ext cx="3200400" cy="1737360"/>
          </a:xfrm>
        </p:spPr>
        <p:txBody>
          <a:bodyPr anchor="b">
            <a:normAutofit/>
          </a:bodyPr>
          <a:lstStyle>
            <a:lvl1pPr>
              <a:defRPr b="1" sz="3200"/>
            </a:lvl1pPr>
          </a:lstStyle>
          <a:p>
            <a:r>
              <a:rPr lang="en-US"/>
              <a:t>Click to edit Master title style</a:t>
            </a:r>
            <a:endParaRPr dirty="0" lang="en-US"/>
          </a:p>
        </p:txBody>
      </p:sp>
      <p:sp>
        <p:nvSpPr>
          <p:cNvPr id="1049007" name="Picture Placeholder 2"/>
          <p:cNvSpPr>
            <a:spLocks noChangeAspect="1" noGrp="1"/>
          </p:cNvSpPr>
          <p:nvPr>
            <p:ph type="pic" idx="1"/>
          </p:nvPr>
        </p:nvSpPr>
        <p:spPr>
          <a:xfrm>
            <a:off x="0" y="0"/>
            <a:ext cx="8303740" cy="6858000"/>
          </a:xfrm>
          <a:solidFill>
            <a:schemeClr val="tx2">
              <a:lumMod val="20000"/>
              <a:lumOff val="80000"/>
            </a:schemeClr>
          </a:solidFill>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9008" name="Text Placeholder 3"/>
          <p:cNvSpPr>
            <a:spLocks noGrp="1"/>
          </p:cNvSpPr>
          <p:nvPr>
            <p:ph type="body" sz="half" idx="2"/>
          </p:nvPr>
        </p:nvSpPr>
        <p:spPr>
          <a:xfrm>
            <a:off x="8549640" y="2423160"/>
            <a:ext cx="3200400" cy="3291840"/>
          </a:xfrm>
        </p:spPr>
        <p:txBody>
          <a:bodyPr>
            <a:normAutofit/>
          </a:bodyPr>
          <a:lstStyle>
            <a:lvl1pPr indent="0" marL="0">
              <a:lnSpc>
                <a:spcPct val="100000"/>
              </a:lnSpc>
              <a:spcBef>
                <a:spcPts val="1000"/>
              </a:spcBef>
              <a:buNone/>
              <a:defRPr sz="1400">
                <a:solidFill>
                  <a:schemeClr val="accent1">
                    <a:lumMod val="75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9009" name="Date Placeholder 4"/>
          <p:cNvSpPr>
            <a:spLocks noGrp="1"/>
          </p:cNvSpPr>
          <p:nvPr>
            <p:ph type="dt" sz="half" idx="10"/>
          </p:nvPr>
        </p:nvSpPr>
        <p:spPr/>
        <p:txBody>
          <a:bodyPr/>
          <a:p>
            <a:fld id="{4F15B38B-352A-4EFC-A6E9-0C358B35F5C8}" type="datetime8">
              <a:rPr lang="en-PK" smtClean="0"/>
              <a:t>05/09/2024 10:15 AM</a:t>
            </a:fld>
            <a:endParaRPr lang="en-PK"/>
          </a:p>
        </p:txBody>
      </p:sp>
      <p:grpSp>
        <p:nvGrpSpPr>
          <p:cNvPr id="109" name="Group 7"/>
          <p:cNvGrpSpPr>
            <a:grpSpLocks noChangeAspect="1"/>
          </p:cNvGrpSpPr>
          <p:nvPr/>
        </p:nvGrpSpPr>
        <p:grpSpPr>
          <a:xfrm>
            <a:off x="11401725" y="6229681"/>
            <a:ext cx="457200" cy="457200"/>
            <a:chOff x="11361456" y="6195813"/>
            <a:chExt cx="548640" cy="548640"/>
          </a:xfrm>
        </p:grpSpPr>
        <p:sp>
          <p:nvSpPr>
            <p:cNvPr id="1049010" name="Oval 8"/>
            <p:cNvSpPr/>
            <p:nvPr/>
          </p:nvSpPr>
          <p:spPr>
            <a:xfrm>
              <a:off x="11361456" y="6195813"/>
              <a:ext cx="548640" cy="548640"/>
            </a:xfrm>
            <a:prstGeom prst="ellipse"/>
            <a:blipFill rotWithShape="1" dpi="0">
              <a:blip xmlns:r="http://schemas.openxmlformats.org/officeDocument/2006/relationships" r:embed="rId2">
                <a:duotone>
                  <a:schemeClr val="accent1">
                    <a:shade val="45000"/>
                    <a:satMod val="135000"/>
                  </a:schemeClr>
                  <a:prstClr val="white"/>
                </a:duotone>
              </a:blip>
              <a:srcRect/>
              <a:tile algn="tl" flip="none" sx="85000" sy="85000" tx="50800" ty="0"/>
            </a:blipFill>
            <a:ln w="25400" cap="flat" cmpd="sng" algn="ctr">
              <a:noFill/>
              <a:prstDash val="solid"/>
            </a:ln>
            <a:effectLst/>
          </p:spPr>
        </p:sp>
        <p:sp>
          <p:nvSpPr>
            <p:cNvPr id="1049011" name="Oval 9"/>
            <p:cNvSpPr/>
            <p:nvPr/>
          </p:nvSpPr>
          <p:spPr>
            <a:xfrm>
              <a:off x="11396488" y="6230844"/>
              <a:ext cx="478576" cy="478578"/>
            </a:xfrm>
            <a:prstGeom prst="ellipse"/>
            <a:noFill/>
            <a:ln w="12700" cap="flat" cmpd="sng" algn="ctr">
              <a:solidFill>
                <a:sysClr lastClr="FFFFFF" val="window"/>
              </a:solidFill>
              <a:prstDash val="solid"/>
            </a:ln>
            <a:effectLst/>
          </p:spPr>
        </p:sp>
      </p:grpSp>
      <p:sp>
        <p:nvSpPr>
          <p:cNvPr id="1049012" name="Slide Number Placeholder 6"/>
          <p:cNvSpPr>
            <a:spLocks noGrp="1"/>
          </p:cNvSpPr>
          <p:nvPr>
            <p:ph type="sldNum" sz="quarter" idx="12"/>
          </p:nvPr>
        </p:nvSpPr>
        <p:spPr/>
        <p:txBody>
          <a:bodyPr/>
          <a:p>
            <a:fld id="{E662B473-79C8-4F4B-9A3D-E4B8EDAE5A52}" type="slidenum">
              <a:rPr lang="en-PK" smtClean="0"/>
              <a:t>‹#›</a:t>
            </a:fld>
            <a:endParaRPr lang="en-PK"/>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3.png"/><Relationship Id="rId13" Type="http://schemas.openxmlformats.org/officeDocument/2006/relationships/image" Target="../media/image2.pn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1069848" y="484632"/>
            <a:ext cx="10058400" cy="1609344"/>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1069848" y="2121408"/>
            <a:ext cx="10058400" cy="4050792"/>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964424" y="6272784"/>
            <a:ext cx="3273552" cy="365125"/>
          </a:xfrm>
          <a:prstGeom prst="rect"/>
        </p:spPr>
        <p:txBody>
          <a:bodyPr anchor="ctr" bIns="45720" lIns="91440" rIns="91440" rtlCol="0" tIns="45720" vert="horz"/>
          <a:lstStyle>
            <a:lvl1pPr algn="r">
              <a:defRPr sz="1100">
                <a:solidFill>
                  <a:schemeClr val="tx2"/>
                </a:solidFill>
              </a:defRPr>
            </a:lvl1pPr>
          </a:lstStyle>
          <a:p>
            <a:fld id="{EEF48E39-A7F1-47AE-9086-7F27DEAD9813}" type="datetime8">
              <a:rPr lang="en-PK" smtClean="0"/>
              <a:t>05/09/2024 10:15 AM</a:t>
            </a:fld>
            <a:endParaRPr lang="en-PK"/>
          </a:p>
        </p:txBody>
      </p:sp>
      <p:sp>
        <p:nvSpPr>
          <p:cNvPr id="1048579" name="Footer Placeholder 4"/>
          <p:cNvSpPr>
            <a:spLocks noGrp="1"/>
          </p:cNvSpPr>
          <p:nvPr>
            <p:ph type="ftr" sz="quarter" idx="3"/>
          </p:nvPr>
        </p:nvSpPr>
        <p:spPr>
          <a:xfrm>
            <a:off x="1088136" y="6272784"/>
            <a:ext cx="6327648" cy="365125"/>
          </a:xfrm>
          <a:prstGeom prst="rect"/>
        </p:spPr>
        <p:txBody>
          <a:bodyPr anchor="ctr" bIns="45720" lIns="91440" rIns="91440" rtlCol="0" tIns="45720" vert="horz"/>
          <a:lstStyle>
            <a:lvl1pPr algn="l">
              <a:defRPr sz="1100">
                <a:solidFill>
                  <a:schemeClr val="tx2"/>
                </a:solidFill>
              </a:defRPr>
            </a:lvl1pPr>
          </a:lstStyle>
          <a:p>
            <a:endParaRPr lang="en-PK"/>
          </a:p>
        </p:txBody>
      </p:sp>
      <p:grpSp>
        <p:nvGrpSpPr>
          <p:cNvPr id="13" name="Group 6"/>
          <p:cNvGrpSpPr>
            <a:grpSpLocks noChangeAspect="1"/>
          </p:cNvGrpSpPr>
          <p:nvPr/>
        </p:nvGrpSpPr>
        <p:grpSpPr>
          <a:xfrm>
            <a:off x="11401725" y="6229681"/>
            <a:ext cx="457200" cy="457200"/>
            <a:chOff x="11361456" y="6195813"/>
            <a:chExt cx="548640" cy="548640"/>
          </a:xfrm>
        </p:grpSpPr>
        <p:sp>
          <p:nvSpPr>
            <p:cNvPr id="1048580" name="Oval 7"/>
            <p:cNvSpPr/>
            <p:nvPr/>
          </p:nvSpPr>
          <p:spPr>
            <a:xfrm>
              <a:off x="11361456" y="6195813"/>
              <a:ext cx="548640" cy="548640"/>
            </a:xfrm>
            <a:prstGeom prst="ellipse"/>
            <a:blipFill rotWithShape="1" dpi="0">
              <a:blip xmlns:r="http://schemas.openxmlformats.org/officeDocument/2006/relationships" r:embed="rId12">
                <a:duotone>
                  <a:schemeClr val="accent1">
                    <a:shade val="45000"/>
                    <a:satMod val="135000"/>
                  </a:schemeClr>
                  <a:prstClr val="white"/>
                </a:duotone>
              </a:blip>
              <a:srcRect/>
              <a:tile algn="tl" flip="none" sx="85000" sy="85000" tx="50800" ty="0"/>
            </a:blipFill>
            <a:ln w="25400" cap="flat" cmpd="sng" algn="ctr">
              <a:noFill/>
              <a:prstDash val="solid"/>
            </a:ln>
            <a:effectLst/>
          </p:spPr>
        </p:sp>
        <p:sp>
          <p:nvSpPr>
            <p:cNvPr id="1048581" name="Oval 8"/>
            <p:cNvSpPr/>
            <p:nvPr/>
          </p:nvSpPr>
          <p:spPr>
            <a:xfrm>
              <a:off x="11396488" y="6230844"/>
              <a:ext cx="478576" cy="478578"/>
            </a:xfrm>
            <a:prstGeom prst="ellipse"/>
            <a:noFill/>
            <a:ln w="12700" cap="flat" cmpd="sng" algn="ctr">
              <a:solidFill>
                <a:srgbClr val="FFFFFF"/>
              </a:solidFill>
              <a:prstDash val="solid"/>
            </a:ln>
            <a:effectLst/>
          </p:spPr>
        </p:sp>
      </p:grpSp>
      <p:sp>
        <p:nvSpPr>
          <p:cNvPr id="1048582" name="Slide Number Placeholder 5"/>
          <p:cNvSpPr>
            <a:spLocks noGrp="1"/>
          </p:cNvSpPr>
          <p:nvPr>
            <p:ph type="sldNum" sz="quarter" idx="4"/>
          </p:nvPr>
        </p:nvSpPr>
        <p:spPr>
          <a:xfrm>
            <a:off x="11311128" y="6272784"/>
            <a:ext cx="640080" cy="365125"/>
          </a:xfrm>
          <a:prstGeom prst="rect"/>
        </p:spPr>
        <p:txBody>
          <a:bodyPr anchor="ctr" bIns="45720" lIns="91440" rIns="91440" rtlCol="0" tIns="45720" vert="horz"/>
          <a:lstStyle>
            <a:lvl1pPr algn="ctr">
              <a:defRPr b="1" sz="1400">
                <a:solidFill>
                  <a:srgbClr val="FFFFFF"/>
                </a:solidFill>
                <a:latin typeface="+mj-lt"/>
              </a:defRPr>
            </a:lvl1pPr>
          </a:lstStyle>
          <a:p>
            <a:fld id="{E662B473-79C8-4F4B-9A3D-E4B8EDAE5A52}" type="slidenum">
              <a:rPr lang="en-PK" smtClean="0"/>
              <a:t>‹#›</a:t>
            </a:fld>
            <a:endParaRPr lang="en-PK"/>
          </a:p>
        </p:txBody>
      </p:sp>
    </p:spTree>
  </p:cSld>
  <p:clrMap accent1="accent1" accent2="accent2" accent3="accent3" accent4="accent4" accent5="accent5" accent6="accent6" bg1="lt1" bg2="lt2" tx1="dk1" tx2="dk2"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lvl1pPr algn="l" defTabSz="914400" eaLnBrk="1" hangingPunct="1" latinLnBrk="0" rtl="0">
        <a:lnSpc>
          <a:spcPct val="90000"/>
        </a:lnSpc>
        <a:spcBef>
          <a:spcPct val="0"/>
        </a:spcBef>
        <a:buNone/>
        <a:defRPr baseline="0" cap="all" sz="5400" kern="1200">
          <a:blipFill>
            <a:blip xmlns:r="http://schemas.openxmlformats.org/officeDocument/2006/relationships" r:embed="rId13"/>
            <a:tile algn="tl" flip="none" sx="65000" sy="64000" tx="6350" ty="-127000"/>
          </a:blipFill>
          <a:latin typeface="+mj-lt"/>
          <a:ea typeface="+mj-ea"/>
          <a:cs typeface="+mj-cs"/>
        </a:defRPr>
      </a:lvl1pPr>
    </p:titleStyle>
    <p:bodyStyle>
      <a:lvl1pPr algn="l" defTabSz="914400" eaLnBrk="1" hangingPunct="1" indent="-182880" latinLnBrk="0" marL="182880" rtl="0">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algn="l" defTabSz="914400" eaLnBrk="1" hangingPunct="1" indent="-182880" latinLnBrk="0" marL="457200" rtl="0">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algn="l" defTabSz="914400" eaLnBrk="1" hangingPunct="1" indent="-182880" latinLnBrk="0" marL="731520" rtl="0">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algn="l" defTabSz="914400" eaLnBrk="1" hangingPunct="1" indent="-182880" latinLnBrk="0" marL="1005840" rtl="0">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algn="l" defTabSz="914400" eaLnBrk="1" hangingPunct="1" indent="-182880" latinLnBrk="0" marL="1280160" rtl="0">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algn="l" defTabSz="914400" eaLnBrk="1" hangingPunct="1" indent="-228600" latinLnBrk="0" marL="1600000" rtl="0">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algn="l" defTabSz="914400" eaLnBrk="1" hangingPunct="1" indent="-228600" latinLnBrk="0" marL="1900000" rtl="0">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algn="l" defTabSz="914400" eaLnBrk="1" hangingPunct="1" indent="-228600" latinLnBrk="0" marL="2200000" rtl="0">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algn="l" defTabSz="914400" eaLnBrk="1" hangingPunct="1" indent="-228600" latinLnBrk="0" marL="2500000" rtl="0">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jpeg"/><Relationship Id="rId3"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3" name="Title 1"/>
          <p:cNvSpPr>
            <a:spLocks noGrp="1"/>
          </p:cNvSpPr>
          <p:nvPr>
            <p:ph type="ctrTitle"/>
          </p:nvPr>
        </p:nvSpPr>
        <p:spPr/>
        <p:txBody>
          <a:bodyPr/>
          <a:p>
            <a:r>
              <a:rPr b="1" dirty="0" sz="8000" lang="en-US"/>
              <a:t>Search Tree</a:t>
            </a:r>
            <a:br>
              <a:rPr b="1" dirty="0" sz="8000" lang="en-US"/>
            </a:br>
            <a:r>
              <a:rPr b="1" dirty="0" sz="8000" lang="en-US"/>
              <a:t>Design &amp; Analysis Of Algorithm</a:t>
            </a:r>
            <a:endParaRPr b="1" dirty="0" sz="8000" lang="en-PK"/>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14" name="Title 1"/>
          <p:cNvSpPr>
            <a:spLocks noGrp="1"/>
          </p:cNvSpPr>
          <p:nvPr>
            <p:ph type="title"/>
          </p:nvPr>
        </p:nvSpPr>
        <p:spPr/>
        <p:txBody>
          <a:bodyPr>
            <a:noAutofit/>
          </a:bodyPr>
          <a:p>
            <a:r>
              <a:rPr b="1" dirty="0" sz="4000" lang="en-US" u="sng"/>
              <a:t>Create BST using Following elements</a:t>
            </a:r>
            <a:br>
              <a:rPr b="1" dirty="0" sz="4000" lang="en-US" u="sng"/>
            </a:br>
            <a:r>
              <a:rPr b="1" dirty="0" sz="4000" lang="en-US" u="sng"/>
              <a:t>10,12,5,4,20,8,7,15,13</a:t>
            </a:r>
            <a:endParaRPr dirty="0" sz="4000" lang="en-PK"/>
          </a:p>
        </p:txBody>
      </p:sp>
      <p:pic>
        <p:nvPicPr>
          <p:cNvPr id="2097156" name="Content Placeholder 8"/>
          <p:cNvPicPr>
            <a:picLocks noChangeAspect="1" noGrp="1"/>
          </p:cNvPicPr>
          <p:nvPr>
            <p:ph idx="1"/>
          </p:nvPr>
        </p:nvPicPr>
        <p:blipFill>
          <a:blip xmlns:r="http://schemas.openxmlformats.org/officeDocument/2006/relationships" r:embed="rId1" cstate="print"/>
          <a:stretch>
            <a:fillRect/>
          </a:stretch>
        </p:blipFill>
        <p:spPr>
          <a:xfrm>
            <a:off x="1848997" y="2380413"/>
            <a:ext cx="8494005" cy="4604279"/>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15" name="Title 1"/>
          <p:cNvSpPr>
            <a:spLocks noGrp="1"/>
          </p:cNvSpPr>
          <p:nvPr>
            <p:ph type="title"/>
          </p:nvPr>
        </p:nvSpPr>
        <p:spPr/>
        <p:txBody>
          <a:bodyPr/>
          <a:p>
            <a:r>
              <a:rPr b="1" dirty="0" lang="en-US" err="1" u="sng"/>
              <a:t>avl</a:t>
            </a:r>
            <a:r>
              <a:rPr b="1" dirty="0" lang="en-US" u="sng"/>
              <a:t> tree</a:t>
            </a:r>
            <a:endParaRPr b="1" dirty="0" lang="en-PK" u="sng"/>
          </a:p>
        </p:txBody>
      </p:sp>
      <p:sp>
        <p:nvSpPr>
          <p:cNvPr id="1048616" name="Content Placeholder 2"/>
          <p:cNvSpPr>
            <a:spLocks noGrp="1"/>
          </p:cNvSpPr>
          <p:nvPr>
            <p:ph idx="1"/>
          </p:nvPr>
        </p:nvSpPr>
        <p:spPr/>
        <p:txBody>
          <a:bodyPr>
            <a:normAutofit/>
          </a:bodyPr>
          <a:p>
            <a:r>
              <a:rPr dirty="0" sz="2800" lang="en-US"/>
              <a:t>A self-balancing binary search tree (BST).</a:t>
            </a:r>
          </a:p>
          <a:p>
            <a:r>
              <a:rPr b="1" dirty="0" sz="2800" lang="en-US" u="sng"/>
              <a:t>Balance Factor: </a:t>
            </a:r>
          </a:p>
          <a:p>
            <a:pPr indent="0" marL="0">
              <a:buNone/>
            </a:pPr>
            <a:r>
              <a:rPr dirty="0" sz="2800" lang="en-US"/>
              <a:t>	Difference between the heights of the left and right subtrees of any node (must be -1, 0, or 1).</a:t>
            </a:r>
          </a:p>
          <a:p>
            <a:r>
              <a:rPr b="1" dirty="0" sz="2800" lang="en-US" u="sng"/>
              <a:t>Balancing: </a:t>
            </a:r>
          </a:p>
          <a:p>
            <a:pPr indent="0" marL="0">
              <a:buNone/>
            </a:pPr>
            <a:r>
              <a:rPr dirty="0" sz="2800" lang="en-US"/>
              <a:t>	After insertion or deletion, the tree is rebalanced if the balance factor is violated.</a:t>
            </a:r>
            <a:endParaRPr dirty="0" sz="2800" lang="en-PK"/>
          </a:p>
          <a:p>
            <a:endParaRPr dirty="0" sz="2800" lang="en-PK"/>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17" name="Title 1"/>
          <p:cNvSpPr>
            <a:spLocks noGrp="1"/>
          </p:cNvSpPr>
          <p:nvPr>
            <p:ph type="title"/>
          </p:nvPr>
        </p:nvSpPr>
        <p:spPr/>
        <p:txBody>
          <a:bodyPr/>
          <a:p>
            <a:r>
              <a:rPr b="1" dirty="0" lang="en-US" err="1" u="sng"/>
              <a:t>avl</a:t>
            </a:r>
            <a:r>
              <a:rPr b="1" dirty="0" lang="en-US" u="sng"/>
              <a:t> tree</a:t>
            </a:r>
            <a:endParaRPr b="1" dirty="0" lang="en-PK" u="sng"/>
          </a:p>
        </p:txBody>
      </p:sp>
      <p:sp>
        <p:nvSpPr>
          <p:cNvPr id="1048618" name="Content Placeholder 2"/>
          <p:cNvSpPr>
            <a:spLocks noGrp="1"/>
          </p:cNvSpPr>
          <p:nvPr>
            <p:ph idx="1"/>
          </p:nvPr>
        </p:nvSpPr>
        <p:spPr>
          <a:xfrm>
            <a:off x="1069848" y="2121407"/>
            <a:ext cx="10058400" cy="4605963"/>
          </a:xfrm>
        </p:spPr>
        <p:txBody>
          <a:bodyPr>
            <a:normAutofit lnSpcReduction="10000"/>
          </a:bodyPr>
          <a:p>
            <a:r>
              <a:rPr b="1" dirty="0" sz="4400" lang="en-US" u="sng"/>
              <a:t>ROTATIONS</a:t>
            </a:r>
          </a:p>
          <a:p>
            <a:pPr lvl="2">
              <a:buFont typeface="Wingdings" panose="05000000000000000000" pitchFamily="2" charset="2"/>
              <a:buChar char="Ø"/>
            </a:pPr>
            <a:r>
              <a:rPr dirty="0" sz="3600" lang="en-US"/>
              <a:t>Single Right Rotation (LL Rotation): Applied when the left subtree is taller.</a:t>
            </a:r>
          </a:p>
          <a:p>
            <a:pPr lvl="2">
              <a:buFont typeface="Wingdings" panose="05000000000000000000" pitchFamily="2" charset="2"/>
              <a:buChar char="Ø"/>
            </a:pPr>
            <a:r>
              <a:rPr dirty="0" sz="3600" lang="en-US"/>
              <a:t>Single Left Rotation (RR Rotation): Applied when the right subtree is taller.</a:t>
            </a:r>
          </a:p>
          <a:p>
            <a:pPr lvl="2">
              <a:buFont typeface="Wingdings" panose="05000000000000000000" pitchFamily="2" charset="2"/>
              <a:buChar char="Ø"/>
            </a:pPr>
            <a:r>
              <a:rPr dirty="0" sz="3600" lang="en-US"/>
              <a:t>Left-Right Rotation (LR Rotation): Applied when the left subtree’s right child is taller.</a:t>
            </a:r>
          </a:p>
          <a:p>
            <a:pPr lvl="2">
              <a:buFont typeface="Wingdings" panose="05000000000000000000" pitchFamily="2" charset="2"/>
              <a:buChar char="Ø"/>
            </a:pPr>
            <a:r>
              <a:rPr dirty="0" sz="3600" lang="en-US"/>
              <a:t>Right-Left Rotation (RL Rotation): Applied when the right subtree’s left child is taller. </a:t>
            </a:r>
          </a:p>
          <a:p>
            <a:pPr lvl="2">
              <a:buFont typeface="Wingdings" panose="05000000000000000000" pitchFamily="2" charset="2"/>
              <a:buChar char="Ø"/>
            </a:pPr>
            <a:endParaRPr dirty="0" sz="3600" lang="en-PK"/>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19" name="Title 1"/>
          <p:cNvSpPr>
            <a:spLocks noGrp="1"/>
          </p:cNvSpPr>
          <p:nvPr>
            <p:ph type="title"/>
          </p:nvPr>
        </p:nvSpPr>
        <p:spPr/>
        <p:txBody>
          <a:bodyPr/>
          <a:p>
            <a:r>
              <a:rPr b="1" dirty="0" lang="en-US" err="1" u="sng"/>
              <a:t>avl</a:t>
            </a:r>
            <a:r>
              <a:rPr b="1" dirty="0" lang="en-US" u="sng"/>
              <a:t> tree</a:t>
            </a:r>
            <a:endParaRPr b="1" dirty="0" lang="en-PK" u="sng"/>
          </a:p>
        </p:txBody>
      </p:sp>
      <p:pic>
        <p:nvPicPr>
          <p:cNvPr id="2097157" name="Content Placeholder 4"/>
          <p:cNvPicPr>
            <a:picLocks noChangeAspect="1" noGrp="1"/>
          </p:cNvPicPr>
          <p:nvPr>
            <p:ph idx="1"/>
          </p:nvPr>
        </p:nvPicPr>
        <p:blipFill>
          <a:blip xmlns:r="http://schemas.openxmlformats.org/officeDocument/2006/relationships" r:embed="rId1">
            <a:biLevel thresh="75000"/>
          </a:blip>
          <a:stretch>
            <a:fillRect/>
          </a:stretch>
        </p:blipFill>
        <p:spPr>
          <a:xfrm>
            <a:off x="1550655" y="2186287"/>
            <a:ext cx="10233460" cy="4187081"/>
          </a:xfrm>
        </p:spPr>
      </p:pic>
      <p:sp>
        <p:nvSpPr>
          <p:cNvPr id="1048620" name="TextBox 2"/>
          <p:cNvSpPr txBox="1"/>
          <p:nvPr/>
        </p:nvSpPr>
        <p:spPr>
          <a:xfrm>
            <a:off x="957943" y="2177143"/>
            <a:ext cx="3114955" cy="584775"/>
          </a:xfrm>
          <a:prstGeom prst="rect"/>
          <a:noFill/>
        </p:spPr>
        <p:txBody>
          <a:bodyPr rtlCol="0" wrap="none">
            <a:spAutoFit/>
          </a:bodyPr>
          <a:p>
            <a:r>
              <a:rPr b="1" dirty="0" sz="3200" lang="en-US" u="sng"/>
              <a:t>LL ROTATION</a:t>
            </a:r>
            <a:endParaRPr b="1" dirty="0" sz="3200" lang="en-PK" u="sng"/>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21" name="Title 1"/>
          <p:cNvSpPr>
            <a:spLocks noGrp="1"/>
          </p:cNvSpPr>
          <p:nvPr>
            <p:ph type="title"/>
          </p:nvPr>
        </p:nvSpPr>
        <p:spPr/>
        <p:txBody>
          <a:bodyPr/>
          <a:p>
            <a:r>
              <a:rPr b="1" dirty="0" lang="en-US" err="1" u="sng"/>
              <a:t>avl</a:t>
            </a:r>
            <a:r>
              <a:rPr b="1" dirty="0" lang="en-US" u="sng"/>
              <a:t> tree</a:t>
            </a:r>
            <a:endParaRPr b="1" dirty="0" lang="en-PK" u="sng"/>
          </a:p>
        </p:txBody>
      </p:sp>
      <p:pic>
        <p:nvPicPr>
          <p:cNvPr id="2097158" name="Content Placeholder 8"/>
          <p:cNvPicPr>
            <a:picLocks noChangeAspect="1" noGrp="1"/>
          </p:cNvPicPr>
          <p:nvPr>
            <p:ph idx="1"/>
          </p:nvPr>
        </p:nvPicPr>
        <p:blipFill>
          <a:blip xmlns:r="http://schemas.openxmlformats.org/officeDocument/2006/relationships" r:embed="rId1"/>
          <a:stretch>
            <a:fillRect/>
          </a:stretch>
        </p:blipFill>
        <p:spPr>
          <a:xfrm>
            <a:off x="1252568" y="2253343"/>
            <a:ext cx="10143741" cy="3962399"/>
          </a:xfrm>
        </p:spPr>
      </p:pic>
      <p:sp>
        <p:nvSpPr>
          <p:cNvPr id="1048622" name="TextBox 2"/>
          <p:cNvSpPr txBox="1"/>
          <p:nvPr/>
        </p:nvSpPr>
        <p:spPr>
          <a:xfrm>
            <a:off x="8871857" y="1801588"/>
            <a:ext cx="3185487" cy="584775"/>
          </a:xfrm>
          <a:prstGeom prst="rect"/>
          <a:noFill/>
        </p:spPr>
        <p:txBody>
          <a:bodyPr rtlCol="0" wrap="none">
            <a:spAutoFit/>
          </a:bodyPr>
          <a:p>
            <a:r>
              <a:rPr b="1" dirty="0" sz="3200" lang="en-US" u="sng"/>
              <a:t>RR ROTATION</a:t>
            </a:r>
            <a:endParaRPr b="1" dirty="0" sz="3200" lang="en-PK" u="sng"/>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23" name="Title 1"/>
          <p:cNvSpPr>
            <a:spLocks noGrp="1"/>
          </p:cNvSpPr>
          <p:nvPr>
            <p:ph type="title"/>
          </p:nvPr>
        </p:nvSpPr>
        <p:spPr/>
        <p:txBody>
          <a:bodyPr/>
          <a:p>
            <a:r>
              <a:rPr b="1" dirty="0" lang="en-US" err="1" u="sng"/>
              <a:t>avl</a:t>
            </a:r>
            <a:r>
              <a:rPr b="1" dirty="0" lang="en-US" u="sng"/>
              <a:t> tree</a:t>
            </a:r>
            <a:endParaRPr b="1" dirty="0" lang="en-PK" u="sng"/>
          </a:p>
        </p:txBody>
      </p:sp>
      <p:pic>
        <p:nvPicPr>
          <p:cNvPr id="2097159" name="Content Placeholder 4"/>
          <p:cNvPicPr>
            <a:picLocks noChangeAspect="1" noGrp="1"/>
          </p:cNvPicPr>
          <p:nvPr>
            <p:ph idx="1"/>
          </p:nvPr>
        </p:nvPicPr>
        <p:blipFill>
          <a:blip xmlns:r="http://schemas.openxmlformats.org/officeDocument/2006/relationships" r:embed="rId1"/>
          <a:stretch>
            <a:fillRect/>
          </a:stretch>
        </p:blipFill>
        <p:spPr>
          <a:xfrm>
            <a:off x="618378" y="2216639"/>
            <a:ext cx="10955244" cy="4279392"/>
          </a:xfrm>
        </p:spPr>
      </p:pic>
      <p:sp>
        <p:nvSpPr>
          <p:cNvPr id="1048624" name="TextBox 2"/>
          <p:cNvSpPr txBox="1"/>
          <p:nvPr/>
        </p:nvSpPr>
        <p:spPr>
          <a:xfrm>
            <a:off x="696686" y="1801588"/>
            <a:ext cx="3150221" cy="584775"/>
          </a:xfrm>
          <a:prstGeom prst="rect"/>
          <a:noFill/>
        </p:spPr>
        <p:txBody>
          <a:bodyPr rtlCol="0" wrap="none">
            <a:spAutoFit/>
          </a:bodyPr>
          <a:p>
            <a:r>
              <a:rPr b="1" dirty="0" sz="3200" lang="en-US" u="sng"/>
              <a:t>LR ROTATION</a:t>
            </a:r>
            <a:endParaRPr b="1" dirty="0" sz="3200" lang="en-PK" u="sng"/>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25" name="Title 1"/>
          <p:cNvSpPr>
            <a:spLocks noGrp="1"/>
          </p:cNvSpPr>
          <p:nvPr>
            <p:ph type="title"/>
          </p:nvPr>
        </p:nvSpPr>
        <p:spPr/>
        <p:txBody>
          <a:bodyPr/>
          <a:p>
            <a:r>
              <a:rPr b="1" dirty="0" lang="en-US" err="1" u="sng"/>
              <a:t>avl</a:t>
            </a:r>
            <a:r>
              <a:rPr b="1" dirty="0" lang="en-US" u="sng"/>
              <a:t> tree</a:t>
            </a:r>
            <a:endParaRPr b="1" dirty="0" lang="en-PK" u="sng"/>
          </a:p>
        </p:txBody>
      </p:sp>
      <p:pic>
        <p:nvPicPr>
          <p:cNvPr id="2097160" name="Content Placeholder 4"/>
          <p:cNvPicPr>
            <a:picLocks noChangeAspect="1" noGrp="1"/>
          </p:cNvPicPr>
          <p:nvPr>
            <p:ph idx="1"/>
          </p:nvPr>
        </p:nvPicPr>
        <p:blipFill>
          <a:blip xmlns:r="http://schemas.openxmlformats.org/officeDocument/2006/relationships" r:embed="rId1"/>
          <a:stretch>
            <a:fillRect/>
          </a:stretch>
        </p:blipFill>
        <p:spPr>
          <a:xfrm>
            <a:off x="1273629" y="1737717"/>
            <a:ext cx="10066106" cy="4532454"/>
          </a:xfrm>
        </p:spPr>
      </p:pic>
      <p:sp>
        <p:nvSpPr>
          <p:cNvPr id="1048626" name="TextBox 2"/>
          <p:cNvSpPr txBox="1"/>
          <p:nvPr/>
        </p:nvSpPr>
        <p:spPr>
          <a:xfrm>
            <a:off x="185057" y="1801588"/>
            <a:ext cx="3150221" cy="584775"/>
          </a:xfrm>
          <a:prstGeom prst="rect"/>
          <a:noFill/>
        </p:spPr>
        <p:txBody>
          <a:bodyPr rtlCol="0" wrap="none">
            <a:spAutoFit/>
          </a:bodyPr>
          <a:p>
            <a:r>
              <a:rPr b="1" dirty="0" sz="3200" lang="en-US" u="sng"/>
              <a:t>RL ROTATION</a:t>
            </a:r>
            <a:endParaRPr b="1" dirty="0" sz="3200" lang="en-PK" u="sng"/>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27" name="Title 1"/>
          <p:cNvSpPr>
            <a:spLocks noGrp="1"/>
          </p:cNvSpPr>
          <p:nvPr>
            <p:ph type="title"/>
          </p:nvPr>
        </p:nvSpPr>
        <p:spPr/>
        <p:txBody>
          <a:bodyPr/>
          <a:p>
            <a:r>
              <a:rPr b="1" dirty="0" lang="en-US" u="sng"/>
              <a:t>Rotation in AVL Tree</a:t>
            </a:r>
            <a:br>
              <a:rPr b="1" dirty="0" lang="en-US" u="sng"/>
            </a:br>
            <a:r>
              <a:rPr b="1" dirty="0" lang="en-US" u="sng"/>
              <a:t>Insert values: 63, 9, 19,27,28,108 </a:t>
            </a:r>
            <a:endParaRPr dirty="0" lang="en-PK"/>
          </a:p>
        </p:txBody>
      </p:sp>
      <p:pic>
        <p:nvPicPr>
          <p:cNvPr id="2097161" name="Content Placeholder 4"/>
          <p:cNvPicPr>
            <a:picLocks noChangeAspect="1" noGrp="1"/>
          </p:cNvPicPr>
          <p:nvPr>
            <p:ph idx="1"/>
          </p:nvPr>
        </p:nvPicPr>
        <p:blipFill>
          <a:blip xmlns:r="http://schemas.openxmlformats.org/officeDocument/2006/relationships" r:embed="rId1" cstate="print"/>
          <a:stretch>
            <a:fillRect/>
          </a:stretch>
        </p:blipFill>
        <p:spPr>
          <a:xfrm>
            <a:off x="1069848" y="2333615"/>
            <a:ext cx="10104827" cy="4039753"/>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28" name="Title 1"/>
          <p:cNvSpPr>
            <a:spLocks noGrp="1"/>
          </p:cNvSpPr>
          <p:nvPr>
            <p:ph type="title"/>
          </p:nvPr>
        </p:nvSpPr>
        <p:spPr/>
        <p:txBody>
          <a:bodyPr>
            <a:normAutofit/>
          </a:bodyPr>
          <a:p>
            <a:r>
              <a:rPr b="1" dirty="0" lang="en-US" u="sng"/>
              <a:t>Rotation in AVL Tree </a:t>
            </a:r>
            <a:br>
              <a:rPr b="1" dirty="0" lang="en-US" u="sng"/>
            </a:br>
            <a:r>
              <a:rPr b="1" dirty="0" lang="en-US" u="sng"/>
              <a:t>Insert Values: 63, 9, 19, 27, 28, 108</a:t>
            </a:r>
            <a:endParaRPr dirty="0" lang="en-PK"/>
          </a:p>
        </p:txBody>
      </p:sp>
      <p:pic>
        <p:nvPicPr>
          <p:cNvPr id="2097162" name="Content Placeholder 8"/>
          <p:cNvPicPr>
            <a:picLocks noChangeAspect="1" noGrp="1"/>
          </p:cNvPicPr>
          <p:nvPr>
            <p:ph idx="1"/>
          </p:nvPr>
        </p:nvPicPr>
        <p:blipFill>
          <a:blip xmlns:r="http://schemas.openxmlformats.org/officeDocument/2006/relationships" r:embed="rId1" cstate="print"/>
          <a:srcRect r="15615"/>
          <a:stretch>
            <a:fillRect/>
          </a:stretch>
        </p:blipFill>
        <p:spPr>
          <a:xfrm>
            <a:off x="1069849" y="2247441"/>
            <a:ext cx="10233458" cy="4125927"/>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29" name="Title 1"/>
          <p:cNvSpPr>
            <a:spLocks noGrp="1"/>
          </p:cNvSpPr>
          <p:nvPr>
            <p:ph type="title"/>
          </p:nvPr>
        </p:nvSpPr>
        <p:spPr/>
        <p:txBody>
          <a:bodyPr/>
          <a:p>
            <a:r>
              <a:rPr dirty="0" lang="en-US"/>
              <a:t>RED-BLACK TREE</a:t>
            </a:r>
            <a:endParaRPr dirty="0" lang="en-PK"/>
          </a:p>
        </p:txBody>
      </p:sp>
      <p:sp>
        <p:nvSpPr>
          <p:cNvPr id="1048630" name="Content Placeholder 2"/>
          <p:cNvSpPr>
            <a:spLocks noGrp="1"/>
          </p:cNvSpPr>
          <p:nvPr>
            <p:ph idx="1"/>
          </p:nvPr>
        </p:nvSpPr>
        <p:spPr/>
        <p:txBody>
          <a:bodyPr>
            <a:normAutofit/>
          </a:bodyPr>
          <a:p>
            <a:r>
              <a:rPr dirty="0" sz="2800" lang="en-US"/>
              <a:t>A Red Black tree is a binary search tree in which:</a:t>
            </a:r>
          </a:p>
          <a:p>
            <a:pPr>
              <a:buNone/>
            </a:pPr>
            <a:r>
              <a:rPr dirty="0" sz="2800" lang="en-US"/>
              <a:t>      - Every node is colored either Red or Black.</a:t>
            </a:r>
          </a:p>
          <a:p>
            <a:pPr>
              <a:buNone/>
            </a:pPr>
            <a:r>
              <a:rPr dirty="0" sz="2800" lang="en-US"/>
              <a:t>      - Insert the new node with color red if it is root node then   	recolor it. </a:t>
            </a:r>
          </a:p>
          <a:p>
            <a:pPr>
              <a:buNone/>
            </a:pPr>
            <a:r>
              <a:rPr dirty="0" sz="2800" lang="en-US"/>
              <a:t>      - Root node is always  black. </a:t>
            </a:r>
          </a:p>
          <a:p>
            <a:pPr>
              <a:buNone/>
            </a:pPr>
            <a:r>
              <a:rPr dirty="0" sz="2800" lang="en-US"/>
              <a:t>      - If a node is red, then both of its children are black.</a:t>
            </a:r>
          </a:p>
          <a:p>
            <a:pPr>
              <a:buNone/>
            </a:pPr>
            <a:r>
              <a:rPr dirty="0" sz="2800" lang="en-US"/>
              <a:t>      - Every path from a node to a null contains the same number of black Nodes.</a:t>
            </a:r>
            <a:endParaRPr dirty="0" sz="2800" lang="x-none"/>
          </a:p>
          <a:p>
            <a:endParaRPr dirty="0" sz="2800" lang="en-PK"/>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00" name="Title 1"/>
          <p:cNvSpPr>
            <a:spLocks noGrp="1"/>
          </p:cNvSpPr>
          <p:nvPr>
            <p:ph type="title"/>
          </p:nvPr>
        </p:nvSpPr>
        <p:spPr/>
        <p:txBody>
          <a:bodyPr/>
          <a:p>
            <a:r>
              <a:rPr b="1" dirty="0" lang="en-US" u="sng"/>
              <a:t>Search Tree</a:t>
            </a:r>
            <a:endParaRPr b="1" dirty="0" lang="en-PK" u="sng"/>
          </a:p>
        </p:txBody>
      </p:sp>
      <p:sp>
        <p:nvSpPr>
          <p:cNvPr id="1048601" name="Content Placeholder 2"/>
          <p:cNvSpPr>
            <a:spLocks noGrp="1"/>
          </p:cNvSpPr>
          <p:nvPr>
            <p:ph idx="1"/>
          </p:nvPr>
        </p:nvSpPr>
        <p:spPr/>
        <p:txBody>
          <a:bodyPr>
            <a:normAutofit lnSpcReduction="10000"/>
          </a:bodyPr>
          <a:p>
            <a:r>
              <a:rPr dirty="0" sz="3600" lang="en-US"/>
              <a:t>A search tree is a data structure that helps you quickly find specific items (called keys) in a collection.</a:t>
            </a:r>
          </a:p>
          <a:p>
            <a:r>
              <a:rPr dirty="0" sz="3600" lang="en-US"/>
              <a:t>It’s made up of nodes, with each node holding a key.</a:t>
            </a:r>
          </a:p>
          <a:p>
            <a:r>
              <a:rPr dirty="0" sz="3600" lang="en-US"/>
              <a:t>In a search tree, keys on the left side of a node are smaller, and keys on the right side are larger.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31" name="Title 1"/>
          <p:cNvSpPr>
            <a:spLocks noGrp="1"/>
          </p:cNvSpPr>
          <p:nvPr>
            <p:ph type="title"/>
          </p:nvPr>
        </p:nvSpPr>
        <p:spPr/>
        <p:txBody>
          <a:bodyPr>
            <a:normAutofit/>
          </a:bodyPr>
          <a:p>
            <a:r>
              <a:rPr b="1" dirty="0" sz="4800" lang="en-US">
                <a:latin typeface="Arial" panose="020B0604020202020204" pitchFamily="34" charset="0"/>
                <a:cs typeface="Arial" panose="020B0604020202020204" pitchFamily="34" charset="0"/>
              </a:rPr>
              <a:t>Rules for red-black tree</a:t>
            </a:r>
            <a:endParaRPr dirty="0" sz="4800" lang="en-PK"/>
          </a:p>
        </p:txBody>
      </p:sp>
      <p:sp>
        <p:nvSpPr>
          <p:cNvPr id="1048632" name="Content Placeholder 2"/>
          <p:cNvSpPr>
            <a:spLocks noGrp="1"/>
          </p:cNvSpPr>
          <p:nvPr>
            <p:ph idx="1"/>
          </p:nvPr>
        </p:nvSpPr>
        <p:spPr/>
        <p:txBody>
          <a:bodyPr>
            <a:normAutofit lnSpcReduction="10000"/>
          </a:bodyPr>
          <a:p>
            <a:pPr indent="-342900" marL="342900">
              <a:buFont typeface="Wingdings" panose="05000000000000000000" pitchFamily="2" charset="2"/>
              <a:buChar char="Ø"/>
            </a:pPr>
            <a:r>
              <a:rPr b="1" dirty="0" lang="en-US">
                <a:latin typeface="Arial" panose="020B0604020202020204" pitchFamily="34" charset="0"/>
                <a:cs typeface="Arial" panose="020B0604020202020204" pitchFamily="34" charset="0"/>
              </a:rPr>
              <a:t>Coloring Rule:</a:t>
            </a:r>
            <a:r>
              <a:rPr b="1" dirty="0" lang="en-US">
                <a:solidFill>
                  <a:srgbClr val="0070C0"/>
                </a:solidFill>
                <a:latin typeface="Arial" panose="020B0604020202020204" pitchFamily="34" charset="0"/>
                <a:cs typeface="Arial" panose="020B0604020202020204" pitchFamily="34" charset="0"/>
              </a:rPr>
              <a:t> Each node is either red or black.</a:t>
            </a:r>
          </a:p>
          <a:p>
            <a:pPr indent="-342900" marL="342900">
              <a:buFont typeface="Wingdings" panose="05000000000000000000" pitchFamily="2" charset="2"/>
              <a:buChar char="Ø"/>
            </a:pPr>
            <a:r>
              <a:rPr b="1" dirty="0" lang="en-US">
                <a:latin typeface="Arial" panose="020B0604020202020204" pitchFamily="34" charset="0"/>
                <a:cs typeface="Arial" panose="020B0604020202020204" pitchFamily="34" charset="0"/>
              </a:rPr>
              <a:t>Root Rule:</a:t>
            </a:r>
            <a:r>
              <a:rPr b="1" dirty="0" lang="en-US">
                <a:solidFill>
                  <a:srgbClr val="0070C0"/>
                </a:solidFill>
                <a:latin typeface="Arial" panose="020B0604020202020204" pitchFamily="34" charset="0"/>
                <a:cs typeface="Arial" panose="020B0604020202020204" pitchFamily="34" charset="0"/>
              </a:rPr>
              <a:t> The root node is black.</a:t>
            </a:r>
            <a:endParaRPr b="1" dirty="0" lang="en-US">
              <a:latin typeface="Arial" panose="020B0604020202020204" pitchFamily="34" charset="0"/>
              <a:cs typeface="Arial" panose="020B0604020202020204" pitchFamily="34" charset="0"/>
            </a:endParaRPr>
          </a:p>
          <a:p>
            <a:pPr indent="-342900" marL="342900">
              <a:buFont typeface="Wingdings" panose="05000000000000000000" pitchFamily="2" charset="2"/>
              <a:buChar char="Ø"/>
            </a:pPr>
            <a:r>
              <a:rPr b="1" dirty="0" lang="en-US">
                <a:latin typeface="Arial" panose="020B0604020202020204" pitchFamily="34" charset="0"/>
                <a:cs typeface="Arial" panose="020B0604020202020204" pitchFamily="34" charset="0"/>
              </a:rPr>
              <a:t>Red Constraint:</a:t>
            </a:r>
            <a:r>
              <a:rPr b="1" dirty="0" lang="en-US">
                <a:solidFill>
                  <a:srgbClr val="0070C0"/>
                </a:solidFill>
                <a:latin typeface="Arial" panose="020B0604020202020204" pitchFamily="34" charset="0"/>
                <a:cs typeface="Arial" panose="020B0604020202020204" pitchFamily="34" charset="0"/>
              </a:rPr>
              <a:t> No parent-child pair can have both nodes red</a:t>
            </a:r>
          </a:p>
          <a:p>
            <a:pPr indent="-342900" marL="342900">
              <a:buFont typeface="Wingdings" panose="05000000000000000000" pitchFamily="2" charset="2"/>
              <a:buChar char="Ø"/>
            </a:pPr>
            <a:r>
              <a:rPr b="1" dirty="0" lang="en-US">
                <a:latin typeface="Arial" panose="020B0604020202020204" pitchFamily="34" charset="0"/>
                <a:cs typeface="Arial" panose="020B0604020202020204" pitchFamily="34" charset="0"/>
              </a:rPr>
              <a:t>Uniform Black Depth:</a:t>
            </a:r>
            <a:r>
              <a:rPr b="1" dirty="0" lang="en-US">
                <a:solidFill>
                  <a:srgbClr val="0070C0"/>
                </a:solidFill>
                <a:latin typeface="Arial" panose="020B0604020202020204" pitchFamily="34" charset="0"/>
                <a:cs typeface="Arial" panose="020B0604020202020204" pitchFamily="34" charset="0"/>
              </a:rPr>
              <a:t> Every path from a node to its descendant leaves has the 			    same count of black nodes.</a:t>
            </a:r>
          </a:p>
          <a:p>
            <a:pPr indent="-342900" marL="342900">
              <a:buFont typeface="Wingdings" panose="05000000000000000000" pitchFamily="2" charset="2"/>
              <a:buChar char="Ø"/>
            </a:pPr>
            <a:r>
              <a:rPr b="1" dirty="0" lang="en-US">
                <a:latin typeface="Arial" panose="020B0604020202020204" pitchFamily="34" charset="0"/>
                <a:cs typeface="Arial" panose="020B0604020202020204" pitchFamily="34" charset="0"/>
              </a:rPr>
              <a:t>Leaf Color:</a:t>
            </a:r>
            <a:r>
              <a:rPr b="1" dirty="0" lang="en-US">
                <a:solidFill>
                  <a:srgbClr val="0070C0"/>
                </a:solidFill>
                <a:latin typeface="Arial" panose="020B0604020202020204" pitchFamily="34" charset="0"/>
                <a:cs typeface="Arial" panose="020B0604020202020204" pitchFamily="34" charset="0"/>
              </a:rPr>
              <a:t> All leaf nodes are black.</a:t>
            </a:r>
            <a:endParaRPr b="1" dirty="0" lang="en-US">
              <a:latin typeface="Arial" panose="020B0604020202020204" pitchFamily="34" charset="0"/>
              <a:cs typeface="Arial" panose="020B0604020202020204" pitchFamily="34" charset="0"/>
            </a:endParaRPr>
          </a:p>
          <a:p>
            <a:pPr indent="-342900" marL="342900">
              <a:buFont typeface="Wingdings" panose="05000000000000000000" pitchFamily="2" charset="2"/>
              <a:buChar char="Ø"/>
            </a:pPr>
            <a:r>
              <a:rPr b="1" dirty="0" lang="en-US">
                <a:latin typeface="Arial" panose="020B0604020202020204" pitchFamily="34" charset="0"/>
                <a:cs typeface="Arial" panose="020B0604020202020204" pitchFamily="34" charset="0"/>
              </a:rPr>
              <a:t>Internal Property:</a:t>
            </a:r>
            <a:r>
              <a:rPr b="1" dirty="0" lang="en-US">
                <a:solidFill>
                  <a:srgbClr val="0070C0"/>
                </a:solidFill>
                <a:latin typeface="Arial" panose="020B0604020202020204" pitchFamily="34" charset="0"/>
                <a:cs typeface="Arial" panose="020B0604020202020204" pitchFamily="34" charset="0"/>
              </a:rPr>
              <a:t> If a node is red, its parent must be black.</a:t>
            </a:r>
            <a:endParaRPr b="1" dirty="0" lang="en-US">
              <a:latin typeface="Arial" panose="020B0604020202020204" pitchFamily="34" charset="0"/>
              <a:cs typeface="Arial" panose="020B0604020202020204" pitchFamily="34" charset="0"/>
            </a:endParaRPr>
          </a:p>
          <a:p>
            <a:pPr indent="-342900" marL="342900">
              <a:buFont typeface="Wingdings" panose="05000000000000000000" pitchFamily="2" charset="2"/>
              <a:buChar char="Ø"/>
            </a:pPr>
            <a:r>
              <a:rPr b="1" dirty="0" lang="en-US">
                <a:latin typeface="Arial" panose="020B0604020202020204" pitchFamily="34" charset="0"/>
                <a:cs typeface="Arial" panose="020B0604020202020204" pitchFamily="34" charset="0"/>
              </a:rPr>
              <a:t>Depth Property:</a:t>
            </a:r>
            <a:r>
              <a:rPr b="1" dirty="0" lang="en-US">
                <a:solidFill>
                  <a:srgbClr val="0070C0"/>
                </a:solidFill>
                <a:latin typeface="Arial" panose="020B0604020202020204" pitchFamily="34" charset="0"/>
                <a:cs typeface="Arial" panose="020B0604020202020204" pitchFamily="34" charset="0"/>
              </a:rPr>
              <a:t> All leaves have the same depth of black nodes.</a:t>
            </a:r>
            <a:endParaRPr b="1" dirty="0" lang="en-US">
              <a:latin typeface="Arial" panose="020B0604020202020204" pitchFamily="34" charset="0"/>
              <a:cs typeface="Arial" panose="020B0604020202020204" pitchFamily="34" charset="0"/>
            </a:endParaRPr>
          </a:p>
          <a:p>
            <a:pPr indent="-342900" marL="342900">
              <a:buFont typeface="Wingdings" panose="05000000000000000000" pitchFamily="2" charset="2"/>
              <a:buChar char="Ø"/>
            </a:pPr>
            <a:r>
              <a:rPr b="1" dirty="0" lang="en-US">
                <a:latin typeface="Arial" panose="020B0604020202020204" pitchFamily="34" charset="0"/>
                <a:cs typeface="Arial" panose="020B0604020202020204" pitchFamily="34" charset="0"/>
              </a:rPr>
              <a:t>Path Property:</a:t>
            </a:r>
            <a:r>
              <a:rPr b="1" dirty="0" lang="en-US">
                <a:solidFill>
                  <a:srgbClr val="0070C0"/>
                </a:solidFill>
                <a:latin typeface="Arial" panose="020B0604020202020204" pitchFamily="34" charset="0"/>
                <a:cs typeface="Arial" panose="020B0604020202020204" pitchFamily="34" charset="0"/>
              </a:rPr>
              <a:t> Equal black node count along root-to-leaf paths.</a:t>
            </a:r>
            <a:endParaRPr b="1" dirty="0" lang="en-US">
              <a:latin typeface="Arial" panose="020B0604020202020204" pitchFamily="34" charset="0"/>
              <a:cs typeface="Arial" panose="020B0604020202020204" pitchFamily="34" charset="0"/>
            </a:endParaRPr>
          </a:p>
          <a:p>
            <a:pPr indent="-342900" marL="342900">
              <a:buFont typeface="Wingdings" panose="05000000000000000000" pitchFamily="2" charset="2"/>
              <a:buChar char="Ø"/>
            </a:pPr>
            <a:r>
              <a:rPr b="1" dirty="0" lang="en-US">
                <a:latin typeface="Arial" panose="020B0604020202020204" pitchFamily="34" charset="0"/>
                <a:cs typeface="Arial" panose="020B0604020202020204" pitchFamily="34" charset="0"/>
              </a:rPr>
              <a:t>Root Property:</a:t>
            </a:r>
            <a:r>
              <a:rPr b="1" dirty="0" lang="en-US">
                <a:solidFill>
                  <a:srgbClr val="0070C0"/>
                </a:solidFill>
                <a:latin typeface="Arial" panose="020B0604020202020204" pitchFamily="34" charset="0"/>
                <a:cs typeface="Arial" panose="020B0604020202020204" pitchFamily="34" charset="0"/>
              </a:rPr>
              <a:t> The top node is always black.</a:t>
            </a:r>
          </a:p>
          <a:p>
            <a:endParaRPr dirty="0" lang="en-PK"/>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33" name="Title 1"/>
          <p:cNvSpPr>
            <a:spLocks noGrp="1"/>
          </p:cNvSpPr>
          <p:nvPr>
            <p:ph type="title"/>
          </p:nvPr>
        </p:nvSpPr>
        <p:spPr/>
        <p:txBody>
          <a:bodyPr/>
          <a:p>
            <a:r>
              <a:rPr dirty="0" lang="en-US"/>
              <a:t>Example RBT</a:t>
            </a:r>
            <a:endParaRPr dirty="0" lang="en-PK"/>
          </a:p>
        </p:txBody>
      </p:sp>
      <p:pic>
        <p:nvPicPr>
          <p:cNvPr id="2097163" name="Content Placeholder 3"/>
          <p:cNvPicPr>
            <a:picLocks noChangeAspect="1"/>
          </p:cNvPicPr>
          <p:nvPr/>
        </p:nvPicPr>
        <p:blipFill>
          <a:blip xmlns:r="http://schemas.openxmlformats.org/officeDocument/2006/relationships" r:embed="rId1" cstate="print"/>
          <a:stretch>
            <a:fillRect/>
          </a:stretch>
        </p:blipFill>
        <p:spPr>
          <a:xfrm>
            <a:off x="565243" y="2357288"/>
            <a:ext cx="6136974" cy="3498428"/>
          </a:xfrm>
          <a:prstGeom prst="rect"/>
        </p:spPr>
      </p:pic>
      <p:pic>
        <p:nvPicPr>
          <p:cNvPr id="2097164" name="Picture 4" descr="delete_element_4.jpg"/>
          <p:cNvPicPr>
            <a:picLocks noChangeAspect="1"/>
          </p:cNvPicPr>
          <p:nvPr/>
        </p:nvPicPr>
        <p:blipFill>
          <a:blip xmlns:r="http://schemas.openxmlformats.org/officeDocument/2006/relationships" r:embed="rId2" cstate="print"/>
          <a:stretch>
            <a:fillRect/>
          </a:stretch>
        </p:blipFill>
        <p:spPr>
          <a:xfrm>
            <a:off x="6602041" y="2562279"/>
            <a:ext cx="5303520" cy="3463290"/>
          </a:xfrm>
          <a:prstGeom prst="rec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pic>
        <p:nvPicPr>
          <p:cNvPr id="2097165" name="Content Placeholder 3" descr="Examples_new.png"/>
          <p:cNvPicPr>
            <a:picLocks noChangeAspect="1" noGrp="1"/>
          </p:cNvPicPr>
          <p:nvPr>
            <p:ph idx="1"/>
          </p:nvPr>
        </p:nvPicPr>
        <p:blipFill>
          <a:blip xmlns:r="http://schemas.openxmlformats.org/officeDocument/2006/relationships" r:embed="rId1" cstate="print"/>
          <a:stretch>
            <a:fillRect/>
          </a:stretch>
        </p:blipFill>
        <p:spPr>
          <a:xfrm>
            <a:off x="451691" y="469839"/>
            <a:ext cx="10983817" cy="5918322"/>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34" name="Title 1"/>
          <p:cNvSpPr>
            <a:spLocks noGrp="1"/>
          </p:cNvSpPr>
          <p:nvPr>
            <p:ph type="title"/>
          </p:nvPr>
        </p:nvSpPr>
        <p:spPr/>
        <p:txBody>
          <a:bodyPr/>
          <a:p>
            <a:r>
              <a:rPr dirty="0" lang="en-US"/>
              <a:t>B-TREE</a:t>
            </a:r>
            <a:endParaRPr dirty="0" lang="en-PK"/>
          </a:p>
        </p:txBody>
      </p:sp>
      <p:sp>
        <p:nvSpPr>
          <p:cNvPr id="1048635" name="Content Placeholder 2"/>
          <p:cNvSpPr>
            <a:spLocks noGrp="1"/>
          </p:cNvSpPr>
          <p:nvPr>
            <p:ph idx="1"/>
          </p:nvPr>
        </p:nvSpPr>
        <p:spPr/>
        <p:txBody>
          <a:bodyPr/>
          <a:p>
            <a:r>
              <a:rPr dirty="0" sz="2000" lang="en-US"/>
              <a:t>A balanced binary tree, also referred to as a height-balanced binary tree, is defined as a binary tree in which the height of the left and right subtree of any node differ by not more than 1. </a:t>
            </a:r>
          </a:p>
          <a:p>
            <a:pPr algn="ctr"/>
            <a:r>
              <a:rPr dirty="0" sz="2000" lang="en-US"/>
              <a:t>(-1,0,1)</a:t>
            </a:r>
          </a:p>
          <a:p>
            <a:r>
              <a:rPr dirty="0" sz="2000" lang="en-US"/>
              <a:t>Following the conditions for balanced binary tree:</a:t>
            </a:r>
          </a:p>
          <a:p>
            <a:r>
              <a:rPr dirty="0" sz="2000" lang="en-US"/>
              <a:t>1. Difference between the left and the right subtree for any    	node is not more than one</a:t>
            </a:r>
          </a:p>
          <a:p>
            <a:r>
              <a:rPr dirty="0" sz="2000" lang="en-US"/>
              <a:t>2. The left subtree is balanced</a:t>
            </a:r>
          </a:p>
          <a:p>
            <a:r>
              <a:rPr dirty="0" sz="2000" lang="en-US"/>
              <a:t>3. The right subtree is balanced</a:t>
            </a:r>
          </a:p>
          <a:p>
            <a:endParaRPr dirty="0" sz="2000" lang="en-US"/>
          </a:p>
          <a:p>
            <a:endParaRPr dirty="0" sz="2000" lang="en-PK"/>
          </a:p>
          <a:p>
            <a:endParaRPr dirty="0" lang="en-PK"/>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36" name="Title 1"/>
          <p:cNvSpPr>
            <a:spLocks noGrp="1"/>
          </p:cNvSpPr>
          <p:nvPr>
            <p:ph type="title"/>
          </p:nvPr>
        </p:nvSpPr>
        <p:spPr/>
        <p:txBody>
          <a:bodyPr/>
          <a:p>
            <a:r>
              <a:rPr dirty="0" lang="en-US"/>
              <a:t>Why we use b-tree</a:t>
            </a:r>
            <a:endParaRPr dirty="0" lang="en-PK"/>
          </a:p>
        </p:txBody>
      </p:sp>
      <p:sp>
        <p:nvSpPr>
          <p:cNvPr id="1048637" name="Content Placeholder 2"/>
          <p:cNvSpPr>
            <a:spLocks noGrp="1"/>
          </p:cNvSpPr>
          <p:nvPr>
            <p:ph idx="1"/>
          </p:nvPr>
        </p:nvSpPr>
        <p:spPr/>
        <p:txBody>
          <a:bodyPr>
            <a:normAutofit/>
          </a:bodyPr>
          <a:p>
            <a:pPr eaLnBrk="1" hangingPunct="1">
              <a:lnSpc>
                <a:spcPct val="90000"/>
              </a:lnSpc>
            </a:pPr>
            <a:r>
              <a:rPr altLang="en-PK" dirty="0" sz="2400" lang="en-US"/>
              <a:t>When searching tables held on disc, the cost of each disc transfer is high but doesn't depend much on the amount of data transferred, especially if consecutive items are transferred</a:t>
            </a:r>
          </a:p>
          <a:p>
            <a:pPr eaLnBrk="1" hangingPunct="1" lvl="1">
              <a:lnSpc>
                <a:spcPct val="90000"/>
              </a:lnSpc>
            </a:pPr>
            <a:r>
              <a:rPr altLang="en-PK" dirty="0" sz="2000" lang="en-US"/>
              <a:t>If we use a B-tree of order 101, say, we can transfer each node in one disc read operation</a:t>
            </a:r>
          </a:p>
          <a:p>
            <a:pPr eaLnBrk="1" hangingPunct="1" lvl="1">
              <a:lnSpc>
                <a:spcPct val="90000"/>
              </a:lnSpc>
            </a:pPr>
            <a:r>
              <a:rPr altLang="en-PK" dirty="0" sz="2000" lang="en-US"/>
              <a:t>A B-tree of order 101 and height 3 can hold 101</a:t>
            </a:r>
            <a:r>
              <a:rPr altLang="en-PK" baseline="30000" dirty="0" sz="2000" lang="en-US"/>
              <a:t>4</a:t>
            </a:r>
            <a:r>
              <a:rPr altLang="en-PK" dirty="0" sz="2000" lang="en-US"/>
              <a:t> – 1 items (approximately 100 million) and any item can be accessed with 3 disc reads (assuming we hold the root in memory)</a:t>
            </a:r>
          </a:p>
          <a:p>
            <a:pPr eaLnBrk="1" hangingPunct="1">
              <a:lnSpc>
                <a:spcPct val="90000"/>
              </a:lnSpc>
            </a:pPr>
            <a:r>
              <a:rPr altLang="en-PK" dirty="0" sz="2400" lang="en-US"/>
              <a:t>If we take </a:t>
            </a:r>
            <a:r>
              <a:rPr altLang="en-PK" dirty="0" sz="2400" i="1" lang="en-US"/>
              <a:t>m</a:t>
            </a:r>
            <a:r>
              <a:rPr altLang="en-PK" dirty="0" sz="2400" lang="en-US"/>
              <a:t> = 3, we get a </a:t>
            </a:r>
            <a:r>
              <a:rPr altLang="en-PK" b="1" dirty="0" sz="2400" lang="en-US"/>
              <a:t>2-3 tree</a:t>
            </a:r>
            <a:r>
              <a:rPr altLang="en-PK" dirty="0" sz="2400" lang="en-US"/>
              <a:t>, in which non-leaf nodes have two or three children (i.e., one or two keys)</a:t>
            </a:r>
          </a:p>
          <a:p>
            <a:pPr eaLnBrk="1" hangingPunct="1" lvl="1">
              <a:lnSpc>
                <a:spcPct val="90000"/>
              </a:lnSpc>
            </a:pPr>
            <a:r>
              <a:rPr altLang="en-PK" dirty="0" sz="2000" lang="en-US"/>
              <a:t>B-Trees are always balanced (since the leaves are all at the same level), so 2-3 trees make a good type of balanced tree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grpSp>
        <p:nvGrpSpPr>
          <p:cNvPr id="81" name="Group 2"/>
          <p:cNvGrpSpPr/>
          <p:nvPr/>
        </p:nvGrpSpPr>
        <p:grpSpPr bwMode="auto">
          <a:xfrm>
            <a:off x="5782020" y="3943982"/>
            <a:ext cx="2384425" cy="366712"/>
            <a:chOff x="2400" y="2415"/>
            <a:chExt cx="1502" cy="231"/>
          </a:xfrm>
        </p:grpSpPr>
        <p:grpSp>
          <p:nvGrpSpPr>
            <p:cNvPr id="82" name="Group 3"/>
            <p:cNvGrpSpPr/>
            <p:nvPr/>
          </p:nvGrpSpPr>
          <p:grpSpPr bwMode="auto">
            <a:xfrm>
              <a:off x="3305" y="2415"/>
              <a:ext cx="302" cy="225"/>
              <a:chOff x="3305" y="2426"/>
              <a:chExt cx="302" cy="225"/>
            </a:xfrm>
          </p:grpSpPr>
          <p:sp>
            <p:nvSpPr>
              <p:cNvPr id="1048638" name="Text Box 4"/>
              <p:cNvSpPr txBox="1">
                <a:spLocks noChangeArrowheads="1"/>
              </p:cNvSpPr>
              <p:nvPr/>
            </p:nvSpPr>
            <p:spPr bwMode="auto">
              <a:xfrm flipV="1">
                <a:off x="3305" y="2426"/>
                <a:ext cx="302" cy="22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US">
                  <a:latin typeface="Times New Roman" panose="02020603050405020304" pitchFamily="18" charset="0"/>
                </a:endParaRPr>
              </a:p>
              <a:p>
                <a:endParaRPr altLang="en-PK" sz="1600" lang="en-US">
                  <a:latin typeface="Times New Roman" panose="02020603050405020304" pitchFamily="18" charset="0"/>
                </a:endParaRPr>
              </a:p>
            </p:txBody>
          </p:sp>
          <p:sp>
            <p:nvSpPr>
              <p:cNvPr id="1048639" name="Line 5"/>
              <p:cNvSpPr>
                <a:spLocks noChangeShapeType="1"/>
              </p:cNvSpPr>
              <p:nvPr/>
            </p:nvSpPr>
            <p:spPr bwMode="auto">
              <a:xfrm flipH="1">
                <a:off x="3305" y="2426"/>
                <a:ext cx="302" cy="225"/>
              </a:xfrm>
              <a:prstGeom prst="line"/>
              <a:noFill/>
              <a:ln w="9525">
                <a:solidFill>
                  <a:srgbClr val="000000"/>
                </a:solidFill>
                <a:round/>
                <a:headEnd/>
                <a:tailEnd/>
              </a:ln>
            </p:spPr>
            <p:txBody>
              <a:bodyPr/>
              <a:p>
                <a:endParaRPr lang="en-PK"/>
              </a:p>
            </p:txBody>
          </p:sp>
        </p:grpSp>
        <p:grpSp>
          <p:nvGrpSpPr>
            <p:cNvPr id="83" name="Group 6"/>
            <p:cNvGrpSpPr/>
            <p:nvPr/>
          </p:nvGrpSpPr>
          <p:grpSpPr bwMode="auto">
            <a:xfrm>
              <a:off x="2997" y="2415"/>
              <a:ext cx="308" cy="231"/>
              <a:chOff x="2997" y="2426"/>
              <a:chExt cx="308" cy="231"/>
            </a:xfrm>
          </p:grpSpPr>
          <p:sp>
            <p:nvSpPr>
              <p:cNvPr id="1048640" name="Text Box 7"/>
              <p:cNvSpPr txBox="1">
                <a:spLocks noChangeArrowheads="1"/>
              </p:cNvSpPr>
              <p:nvPr/>
            </p:nvSpPr>
            <p:spPr bwMode="auto">
              <a:xfrm flipV="1">
                <a:off x="3004" y="2426"/>
                <a:ext cx="301" cy="22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US">
                  <a:latin typeface="Times New Roman" panose="02020603050405020304" pitchFamily="18" charset="0"/>
                </a:endParaRPr>
              </a:p>
              <a:p>
                <a:endParaRPr altLang="en-PK" sz="1600" lang="en-US">
                  <a:latin typeface="Times New Roman" panose="02020603050405020304" pitchFamily="18" charset="0"/>
                </a:endParaRPr>
              </a:p>
            </p:txBody>
          </p:sp>
          <p:sp>
            <p:nvSpPr>
              <p:cNvPr id="1048641" name="Line 8"/>
              <p:cNvSpPr>
                <a:spLocks noChangeShapeType="1"/>
              </p:cNvSpPr>
              <p:nvPr/>
            </p:nvSpPr>
            <p:spPr bwMode="auto">
              <a:xfrm flipH="1">
                <a:off x="2997" y="2432"/>
                <a:ext cx="302" cy="225"/>
              </a:xfrm>
              <a:prstGeom prst="line"/>
              <a:noFill/>
              <a:ln w="9525">
                <a:solidFill>
                  <a:srgbClr val="000000"/>
                </a:solidFill>
                <a:round/>
                <a:headEnd/>
                <a:tailEnd/>
              </a:ln>
            </p:spPr>
            <p:txBody>
              <a:bodyPr/>
              <a:p>
                <a:endParaRPr lang="en-PK"/>
              </a:p>
            </p:txBody>
          </p:sp>
        </p:grpSp>
        <p:grpSp>
          <p:nvGrpSpPr>
            <p:cNvPr id="84" name="Group 9"/>
            <p:cNvGrpSpPr/>
            <p:nvPr/>
          </p:nvGrpSpPr>
          <p:grpSpPr bwMode="auto">
            <a:xfrm>
              <a:off x="2702" y="2415"/>
              <a:ext cx="309" cy="231"/>
              <a:chOff x="2702" y="2426"/>
              <a:chExt cx="309" cy="231"/>
            </a:xfrm>
          </p:grpSpPr>
          <p:sp>
            <p:nvSpPr>
              <p:cNvPr id="1048642" name="Text Box 10"/>
              <p:cNvSpPr txBox="1">
                <a:spLocks noChangeArrowheads="1"/>
              </p:cNvSpPr>
              <p:nvPr/>
            </p:nvSpPr>
            <p:spPr bwMode="auto">
              <a:xfrm flipV="1">
                <a:off x="2702" y="2426"/>
                <a:ext cx="302" cy="22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US">
                  <a:latin typeface="Times New Roman" panose="02020603050405020304" pitchFamily="18" charset="0"/>
                </a:endParaRPr>
              </a:p>
              <a:p>
                <a:endParaRPr altLang="en-PK" sz="1600" lang="en-US">
                  <a:latin typeface="Times New Roman" panose="02020603050405020304" pitchFamily="18" charset="0"/>
                </a:endParaRPr>
              </a:p>
            </p:txBody>
          </p:sp>
          <p:sp>
            <p:nvSpPr>
              <p:cNvPr id="1048643" name="Line 11"/>
              <p:cNvSpPr>
                <a:spLocks noChangeShapeType="1"/>
              </p:cNvSpPr>
              <p:nvPr/>
            </p:nvSpPr>
            <p:spPr bwMode="auto">
              <a:xfrm flipH="1">
                <a:off x="2709" y="2432"/>
                <a:ext cx="302" cy="225"/>
              </a:xfrm>
              <a:prstGeom prst="line"/>
              <a:noFill/>
              <a:ln w="9525">
                <a:solidFill>
                  <a:srgbClr val="000000"/>
                </a:solidFill>
                <a:round/>
                <a:headEnd/>
                <a:tailEnd/>
              </a:ln>
            </p:spPr>
            <p:txBody>
              <a:bodyPr/>
              <a:p>
                <a:endParaRPr lang="en-PK"/>
              </a:p>
            </p:txBody>
          </p:sp>
        </p:grpSp>
        <p:grpSp>
          <p:nvGrpSpPr>
            <p:cNvPr id="85" name="Group 12"/>
            <p:cNvGrpSpPr/>
            <p:nvPr/>
          </p:nvGrpSpPr>
          <p:grpSpPr bwMode="auto">
            <a:xfrm>
              <a:off x="2400" y="2415"/>
              <a:ext cx="323" cy="231"/>
              <a:chOff x="2400" y="2426"/>
              <a:chExt cx="323" cy="231"/>
            </a:xfrm>
          </p:grpSpPr>
          <p:sp>
            <p:nvSpPr>
              <p:cNvPr id="1048644" name="Text Box 13"/>
              <p:cNvSpPr txBox="1">
                <a:spLocks noChangeArrowheads="1"/>
              </p:cNvSpPr>
              <p:nvPr/>
            </p:nvSpPr>
            <p:spPr bwMode="auto">
              <a:xfrm flipV="1">
                <a:off x="2400" y="2426"/>
                <a:ext cx="302" cy="22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US">
                  <a:latin typeface="Times New Roman" panose="02020603050405020304" pitchFamily="18" charset="0"/>
                </a:endParaRPr>
              </a:p>
              <a:p>
                <a:endParaRPr altLang="en-PK" sz="1600" lang="en-US">
                  <a:latin typeface="Times New Roman" panose="02020603050405020304" pitchFamily="18" charset="0"/>
                </a:endParaRPr>
              </a:p>
            </p:txBody>
          </p:sp>
          <p:sp>
            <p:nvSpPr>
              <p:cNvPr id="1048645" name="Line 14"/>
              <p:cNvSpPr>
                <a:spLocks noChangeShapeType="1"/>
              </p:cNvSpPr>
              <p:nvPr/>
            </p:nvSpPr>
            <p:spPr bwMode="auto">
              <a:xfrm flipH="1">
                <a:off x="2421" y="2432"/>
                <a:ext cx="302" cy="225"/>
              </a:xfrm>
              <a:prstGeom prst="line"/>
              <a:noFill/>
              <a:ln w="9525">
                <a:solidFill>
                  <a:srgbClr val="000000"/>
                </a:solidFill>
                <a:round/>
                <a:headEnd/>
                <a:tailEnd/>
              </a:ln>
            </p:spPr>
            <p:txBody>
              <a:bodyPr/>
              <a:p>
                <a:endParaRPr lang="en-PK"/>
              </a:p>
            </p:txBody>
          </p:sp>
        </p:grpSp>
        <p:grpSp>
          <p:nvGrpSpPr>
            <p:cNvPr id="86" name="Group 15"/>
            <p:cNvGrpSpPr/>
            <p:nvPr/>
          </p:nvGrpSpPr>
          <p:grpSpPr bwMode="auto">
            <a:xfrm>
              <a:off x="3600" y="2415"/>
              <a:ext cx="302" cy="225"/>
              <a:chOff x="3600" y="2415"/>
              <a:chExt cx="302" cy="225"/>
            </a:xfrm>
          </p:grpSpPr>
          <p:sp>
            <p:nvSpPr>
              <p:cNvPr id="1048646" name="Text Box 16"/>
              <p:cNvSpPr txBox="1">
                <a:spLocks noChangeArrowheads="1"/>
              </p:cNvSpPr>
              <p:nvPr/>
            </p:nvSpPr>
            <p:spPr bwMode="auto">
              <a:xfrm flipV="1">
                <a:off x="3600" y="2415"/>
                <a:ext cx="302" cy="22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US">
                  <a:latin typeface="Times New Roman" panose="02020603050405020304" pitchFamily="18" charset="0"/>
                </a:endParaRPr>
              </a:p>
              <a:p>
                <a:endParaRPr altLang="en-PK" sz="1600" lang="en-US">
                  <a:latin typeface="Times New Roman" panose="02020603050405020304" pitchFamily="18" charset="0"/>
                </a:endParaRPr>
              </a:p>
            </p:txBody>
          </p:sp>
          <p:sp>
            <p:nvSpPr>
              <p:cNvPr id="1048647" name="Line 17"/>
              <p:cNvSpPr>
                <a:spLocks noChangeShapeType="1"/>
              </p:cNvSpPr>
              <p:nvPr/>
            </p:nvSpPr>
            <p:spPr bwMode="auto">
              <a:xfrm flipH="1">
                <a:off x="3600" y="2415"/>
                <a:ext cx="302" cy="225"/>
              </a:xfrm>
              <a:prstGeom prst="line"/>
              <a:noFill/>
              <a:ln w="9525">
                <a:solidFill>
                  <a:srgbClr val="000000"/>
                </a:solidFill>
                <a:round/>
                <a:headEnd/>
                <a:tailEnd/>
              </a:ln>
            </p:spPr>
            <p:txBody>
              <a:bodyPr/>
              <a:p>
                <a:endParaRPr lang="en-PK"/>
              </a:p>
            </p:txBody>
          </p:sp>
        </p:grpSp>
      </p:grpSp>
      <p:sp>
        <p:nvSpPr>
          <p:cNvPr id="1048648" name="Line 18"/>
          <p:cNvSpPr>
            <a:spLocks noChangeShapeType="1"/>
          </p:cNvSpPr>
          <p:nvPr/>
        </p:nvSpPr>
        <p:spPr bwMode="auto">
          <a:xfrm flipV="1">
            <a:off x="9896820" y="4072569"/>
            <a:ext cx="609600" cy="1371600"/>
          </a:xfrm>
          <a:prstGeom prst="line"/>
          <a:noFill/>
          <a:ln w="12700">
            <a:solidFill>
              <a:schemeClr val="tx1"/>
            </a:solidFill>
            <a:round/>
            <a:headEnd type="none" w="sm" len="sm"/>
            <a:tailEnd type="none" w="sm" len="sm"/>
          </a:ln>
        </p:spPr>
        <p:txBody>
          <a:bodyPr anchor="ctr" wrap="none"/>
          <a:p>
            <a:endParaRPr lang="en-PK"/>
          </a:p>
        </p:txBody>
      </p:sp>
      <p:sp>
        <p:nvSpPr>
          <p:cNvPr id="1048649" name="Line 19"/>
          <p:cNvSpPr>
            <a:spLocks noChangeShapeType="1"/>
          </p:cNvSpPr>
          <p:nvPr/>
        </p:nvSpPr>
        <p:spPr bwMode="auto">
          <a:xfrm flipV="1">
            <a:off x="5782020" y="4072569"/>
            <a:ext cx="3733800" cy="1447800"/>
          </a:xfrm>
          <a:prstGeom prst="line"/>
          <a:noFill/>
          <a:ln w="12700">
            <a:solidFill>
              <a:schemeClr val="tx1"/>
            </a:solidFill>
            <a:round/>
            <a:headEnd type="none" w="sm" len="sm"/>
            <a:tailEnd type="none" w="sm" len="sm"/>
          </a:ln>
        </p:spPr>
        <p:txBody>
          <a:bodyPr anchor="ctr" wrap="none"/>
          <a:p>
            <a:endParaRPr lang="en-PK"/>
          </a:p>
        </p:txBody>
      </p:sp>
      <p:sp>
        <p:nvSpPr>
          <p:cNvPr id="1048650" name="Rectangle 20"/>
          <p:cNvSpPr>
            <a:spLocks noGrp="1" noChangeArrowheads="1"/>
          </p:cNvSpPr>
          <p:nvPr>
            <p:ph type="title"/>
          </p:nvPr>
        </p:nvSpPr>
        <p:spPr>
          <a:xfrm>
            <a:off x="2373658" y="338769"/>
            <a:ext cx="8285162" cy="1143000"/>
          </a:xfrm>
        </p:spPr>
        <p:txBody>
          <a:bodyPr/>
          <a:p>
            <a:pPr eaLnBrk="1" hangingPunct="1"/>
            <a:r>
              <a:rPr altLang="en-PK" lang="en-US"/>
              <a:t>An example B-Tree</a:t>
            </a:r>
          </a:p>
        </p:txBody>
      </p:sp>
      <p:sp>
        <p:nvSpPr>
          <p:cNvPr id="1048651" name="Line 21"/>
          <p:cNvSpPr>
            <a:spLocks noChangeShapeType="1"/>
          </p:cNvSpPr>
          <p:nvPr/>
        </p:nvSpPr>
        <p:spPr bwMode="auto">
          <a:xfrm flipH="1">
            <a:off x="3549995" y="2426332"/>
            <a:ext cx="1797050" cy="241300"/>
          </a:xfrm>
          <a:prstGeom prst="line"/>
          <a:noFill/>
          <a:ln w="9525">
            <a:solidFill>
              <a:srgbClr val="000000"/>
            </a:solidFill>
            <a:round/>
            <a:headEnd/>
            <a:tailEnd/>
          </a:ln>
        </p:spPr>
        <p:txBody>
          <a:bodyPr/>
          <a:p>
            <a:endParaRPr lang="en-PK"/>
          </a:p>
        </p:txBody>
      </p:sp>
      <p:sp>
        <p:nvSpPr>
          <p:cNvPr id="1048652" name="Line 22"/>
          <p:cNvSpPr>
            <a:spLocks noChangeShapeType="1"/>
          </p:cNvSpPr>
          <p:nvPr/>
        </p:nvSpPr>
        <p:spPr bwMode="auto">
          <a:xfrm>
            <a:off x="5782020" y="2396169"/>
            <a:ext cx="3995738" cy="1493838"/>
          </a:xfrm>
          <a:prstGeom prst="line"/>
          <a:noFill/>
          <a:ln w="9525">
            <a:solidFill>
              <a:srgbClr val="000000"/>
            </a:solidFill>
            <a:round/>
            <a:headEnd/>
            <a:tailEnd/>
          </a:ln>
        </p:spPr>
        <p:txBody>
          <a:bodyPr/>
          <a:p>
            <a:endParaRPr lang="en-PK"/>
          </a:p>
        </p:txBody>
      </p:sp>
      <p:sp>
        <p:nvSpPr>
          <p:cNvPr id="1048653" name="Line 23"/>
          <p:cNvSpPr>
            <a:spLocks noChangeShapeType="1"/>
          </p:cNvSpPr>
          <p:nvPr/>
        </p:nvSpPr>
        <p:spPr bwMode="auto">
          <a:xfrm>
            <a:off x="4070695" y="2942269"/>
            <a:ext cx="2854325" cy="901700"/>
          </a:xfrm>
          <a:prstGeom prst="line"/>
          <a:noFill/>
          <a:ln w="9525">
            <a:solidFill>
              <a:srgbClr val="000000"/>
            </a:solidFill>
            <a:round/>
            <a:headEnd/>
            <a:tailEnd/>
          </a:ln>
        </p:spPr>
        <p:txBody>
          <a:bodyPr/>
          <a:p>
            <a:endParaRPr lang="en-PK"/>
          </a:p>
        </p:txBody>
      </p:sp>
      <p:sp>
        <p:nvSpPr>
          <p:cNvPr id="1048654" name="Line 24"/>
          <p:cNvSpPr>
            <a:spLocks noChangeShapeType="1"/>
          </p:cNvSpPr>
          <p:nvPr/>
        </p:nvSpPr>
        <p:spPr bwMode="auto">
          <a:xfrm>
            <a:off x="3800820" y="3081969"/>
            <a:ext cx="1143000" cy="838200"/>
          </a:xfrm>
          <a:prstGeom prst="line"/>
          <a:noFill/>
          <a:ln w="9525">
            <a:solidFill>
              <a:srgbClr val="000000"/>
            </a:solidFill>
            <a:round/>
            <a:headEnd/>
            <a:tailEnd/>
          </a:ln>
        </p:spPr>
        <p:txBody>
          <a:bodyPr/>
          <a:p>
            <a:endParaRPr lang="en-PK"/>
          </a:p>
        </p:txBody>
      </p:sp>
      <p:sp>
        <p:nvSpPr>
          <p:cNvPr id="1048655" name="Line 25"/>
          <p:cNvSpPr>
            <a:spLocks noChangeShapeType="1"/>
          </p:cNvSpPr>
          <p:nvPr/>
        </p:nvSpPr>
        <p:spPr bwMode="auto">
          <a:xfrm flipH="1">
            <a:off x="3191220" y="2927982"/>
            <a:ext cx="120650" cy="992187"/>
          </a:xfrm>
          <a:prstGeom prst="line"/>
          <a:noFill/>
          <a:ln w="9525">
            <a:solidFill>
              <a:srgbClr val="000000"/>
            </a:solidFill>
            <a:round/>
            <a:headEnd/>
            <a:tailEnd/>
          </a:ln>
        </p:spPr>
        <p:txBody>
          <a:bodyPr/>
          <a:p>
            <a:endParaRPr lang="en-PK"/>
          </a:p>
        </p:txBody>
      </p:sp>
      <p:sp>
        <p:nvSpPr>
          <p:cNvPr id="1048656" name="Line 26"/>
          <p:cNvSpPr>
            <a:spLocks noChangeShapeType="1"/>
          </p:cNvSpPr>
          <p:nvPr/>
        </p:nvSpPr>
        <p:spPr bwMode="auto">
          <a:xfrm flipH="1">
            <a:off x="7839420" y="4072569"/>
            <a:ext cx="2209800" cy="1371600"/>
          </a:xfrm>
          <a:prstGeom prst="line"/>
          <a:noFill/>
          <a:ln w="9525">
            <a:solidFill>
              <a:srgbClr val="000000"/>
            </a:solidFill>
            <a:round/>
            <a:headEnd/>
            <a:tailEnd/>
          </a:ln>
        </p:spPr>
        <p:txBody>
          <a:bodyPr/>
          <a:p>
            <a:endParaRPr lang="en-PK"/>
          </a:p>
        </p:txBody>
      </p:sp>
      <p:sp>
        <p:nvSpPr>
          <p:cNvPr id="1048657" name="Line 27"/>
          <p:cNvSpPr>
            <a:spLocks noChangeShapeType="1"/>
          </p:cNvSpPr>
          <p:nvPr/>
        </p:nvSpPr>
        <p:spPr bwMode="auto">
          <a:xfrm flipH="1">
            <a:off x="3800820" y="4072569"/>
            <a:ext cx="5334000" cy="1371600"/>
          </a:xfrm>
          <a:prstGeom prst="line"/>
          <a:noFill/>
          <a:ln w="9525">
            <a:solidFill>
              <a:srgbClr val="000000"/>
            </a:solidFill>
            <a:round/>
            <a:headEnd/>
            <a:tailEnd/>
          </a:ln>
        </p:spPr>
        <p:txBody>
          <a:bodyPr/>
          <a:p>
            <a:endParaRPr lang="en-PK"/>
          </a:p>
        </p:txBody>
      </p:sp>
      <p:sp>
        <p:nvSpPr>
          <p:cNvPr id="1048658" name="Text Box 28"/>
          <p:cNvSpPr txBox="1">
            <a:spLocks noChangeArrowheads="1"/>
          </p:cNvSpPr>
          <p:nvPr/>
        </p:nvSpPr>
        <p:spPr bwMode="auto">
          <a:xfrm flipV="1">
            <a:off x="5107333" y="2221544"/>
            <a:ext cx="477837" cy="358775"/>
          </a:xfrm>
          <a:prstGeom prst="rect"/>
          <a:solidFill>
            <a:srgbClr val="FFFFFF"/>
          </a:solidFill>
          <a:ln w="9525">
            <a:solidFill>
              <a:srgbClr val="000000"/>
            </a:solidFill>
            <a:miter lim="800000"/>
            <a:headEnd/>
            <a:tailEnd/>
          </a:ln>
        </p:spPr>
        <p:txBody>
          <a:bodyPr rot="10800000"/>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PK">
              <a:latin typeface="Times New Roman" panose="02020603050405020304" pitchFamily="18" charset="0"/>
            </a:endParaRPr>
          </a:p>
        </p:txBody>
      </p:sp>
      <p:sp>
        <p:nvSpPr>
          <p:cNvPr id="1048659" name="Text Box 29"/>
          <p:cNvSpPr txBox="1">
            <a:spLocks noChangeArrowheads="1"/>
          </p:cNvSpPr>
          <p:nvPr/>
        </p:nvSpPr>
        <p:spPr bwMode="auto">
          <a:xfrm flipV="1">
            <a:off x="5585170" y="2221544"/>
            <a:ext cx="479425" cy="358775"/>
          </a:xfrm>
          <a:prstGeom prst="rect"/>
          <a:solidFill>
            <a:srgbClr val="FFFFFF"/>
          </a:solidFill>
          <a:ln w="9525">
            <a:solidFill>
              <a:srgbClr val="000000"/>
            </a:solidFill>
            <a:miter lim="800000"/>
            <a:headEnd/>
            <a:tailEnd/>
          </a:ln>
        </p:spPr>
        <p:txBody>
          <a:bodyPr rot="10800000"/>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PK">
              <a:latin typeface="Times New Roman" panose="02020603050405020304" pitchFamily="18" charset="0"/>
            </a:endParaRPr>
          </a:p>
        </p:txBody>
      </p:sp>
      <p:sp>
        <p:nvSpPr>
          <p:cNvPr id="1048660" name="Text Box 30"/>
          <p:cNvSpPr txBox="1">
            <a:spLocks noChangeArrowheads="1"/>
          </p:cNvSpPr>
          <p:nvPr/>
        </p:nvSpPr>
        <p:spPr bwMode="auto">
          <a:xfrm flipV="1">
            <a:off x="3549995" y="2721607"/>
            <a:ext cx="477838" cy="358775"/>
          </a:xfrm>
          <a:prstGeom prst="rect"/>
          <a:solidFill>
            <a:srgbClr val="FFFFFF"/>
          </a:solidFill>
          <a:ln w="9525">
            <a:solidFill>
              <a:srgbClr val="000000"/>
            </a:solidFill>
            <a:miter lim="800000"/>
            <a:headEnd/>
            <a:tailEnd/>
          </a:ln>
        </p:spPr>
        <p:txBody>
          <a:bodyPr rot="10800000"/>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PK">
              <a:latin typeface="Times New Roman" panose="02020603050405020304" pitchFamily="18" charset="0"/>
            </a:endParaRPr>
          </a:p>
        </p:txBody>
      </p:sp>
      <p:sp>
        <p:nvSpPr>
          <p:cNvPr id="1048661" name="Text Box 31"/>
          <p:cNvSpPr txBox="1">
            <a:spLocks noChangeArrowheads="1"/>
          </p:cNvSpPr>
          <p:nvPr/>
        </p:nvSpPr>
        <p:spPr bwMode="auto">
          <a:xfrm flipV="1">
            <a:off x="3070570" y="2721607"/>
            <a:ext cx="479425" cy="358775"/>
          </a:xfrm>
          <a:prstGeom prst="rect"/>
          <a:solidFill>
            <a:srgbClr val="FFFFFF"/>
          </a:solidFill>
          <a:ln w="9525">
            <a:solidFill>
              <a:srgbClr val="000000"/>
            </a:solidFill>
            <a:miter lim="800000"/>
            <a:headEnd/>
            <a:tailEnd/>
          </a:ln>
        </p:spPr>
        <p:txBody>
          <a:bodyPr rot="10800000"/>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PK">
              <a:latin typeface="Times New Roman" panose="02020603050405020304" pitchFamily="18" charset="0"/>
            </a:endParaRPr>
          </a:p>
        </p:txBody>
      </p:sp>
      <p:sp>
        <p:nvSpPr>
          <p:cNvPr id="1048662" name="Text Box 32"/>
          <p:cNvSpPr txBox="1">
            <a:spLocks noChangeArrowheads="1"/>
          </p:cNvSpPr>
          <p:nvPr/>
        </p:nvSpPr>
        <p:spPr bwMode="auto">
          <a:xfrm flipV="1">
            <a:off x="4027833" y="2721607"/>
            <a:ext cx="481012" cy="358775"/>
          </a:xfrm>
          <a:prstGeom prst="rect"/>
          <a:solidFill>
            <a:srgbClr val="FFFFFF"/>
          </a:solidFill>
          <a:ln w="9525">
            <a:solidFill>
              <a:srgbClr val="000000"/>
            </a:solidFill>
            <a:miter lim="800000"/>
            <a:headEnd/>
            <a:tailEnd/>
          </a:ln>
        </p:spPr>
        <p:txBody>
          <a:bodyPr rot="10800000"/>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PK">
              <a:latin typeface="Times New Roman" panose="02020603050405020304" pitchFamily="18" charset="0"/>
            </a:endParaRPr>
          </a:p>
        </p:txBody>
      </p:sp>
      <p:sp>
        <p:nvSpPr>
          <p:cNvPr id="1048663" name="Text Box 33"/>
          <p:cNvSpPr txBox="1">
            <a:spLocks noChangeArrowheads="1"/>
          </p:cNvSpPr>
          <p:nvPr/>
        </p:nvSpPr>
        <p:spPr bwMode="auto">
          <a:xfrm flipV="1">
            <a:off x="8818908" y="3745544"/>
            <a:ext cx="479425" cy="360363"/>
          </a:xfrm>
          <a:prstGeom prst="rect"/>
          <a:solidFill>
            <a:srgbClr val="FFFFFF"/>
          </a:solidFill>
          <a:ln w="9525">
            <a:solidFill>
              <a:srgbClr val="000000"/>
            </a:solidFill>
            <a:miter lim="800000"/>
            <a:headEnd/>
            <a:tailEnd/>
          </a:ln>
        </p:spPr>
        <p:txBody>
          <a:bodyPr rot="10800000"/>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PK">
              <a:latin typeface="Times New Roman" panose="02020603050405020304" pitchFamily="18" charset="0"/>
            </a:endParaRPr>
          </a:p>
        </p:txBody>
      </p:sp>
      <p:sp>
        <p:nvSpPr>
          <p:cNvPr id="1048664" name="Text Box 34"/>
          <p:cNvSpPr txBox="1">
            <a:spLocks noChangeArrowheads="1"/>
          </p:cNvSpPr>
          <p:nvPr/>
        </p:nvSpPr>
        <p:spPr bwMode="auto">
          <a:xfrm flipV="1">
            <a:off x="9298333" y="3745544"/>
            <a:ext cx="477837" cy="360363"/>
          </a:xfrm>
          <a:prstGeom prst="rect"/>
          <a:solidFill>
            <a:srgbClr val="FFFFFF"/>
          </a:solidFill>
          <a:ln w="9525">
            <a:solidFill>
              <a:srgbClr val="000000"/>
            </a:solidFill>
            <a:miter lim="800000"/>
            <a:headEnd/>
            <a:tailEnd/>
          </a:ln>
        </p:spPr>
        <p:txBody>
          <a:bodyPr rot="10800000"/>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PK">
              <a:latin typeface="Times New Roman" panose="02020603050405020304" pitchFamily="18" charset="0"/>
            </a:endParaRPr>
          </a:p>
        </p:txBody>
      </p:sp>
      <p:sp>
        <p:nvSpPr>
          <p:cNvPr id="1048665" name="Text Box 35"/>
          <p:cNvSpPr txBox="1">
            <a:spLocks noChangeArrowheads="1"/>
          </p:cNvSpPr>
          <p:nvPr/>
        </p:nvSpPr>
        <p:spPr bwMode="auto">
          <a:xfrm flipV="1">
            <a:off x="9776170" y="3745544"/>
            <a:ext cx="479425" cy="360363"/>
          </a:xfrm>
          <a:prstGeom prst="rect"/>
          <a:solidFill>
            <a:srgbClr val="FFFFFF"/>
          </a:solidFill>
          <a:ln w="9525">
            <a:solidFill>
              <a:srgbClr val="000000"/>
            </a:solidFill>
            <a:miter lim="800000"/>
            <a:headEnd/>
            <a:tailEnd/>
          </a:ln>
        </p:spPr>
        <p:txBody>
          <a:bodyPr rot="10800000"/>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PK">
              <a:latin typeface="Times New Roman" panose="02020603050405020304" pitchFamily="18" charset="0"/>
            </a:endParaRPr>
          </a:p>
        </p:txBody>
      </p:sp>
      <p:sp>
        <p:nvSpPr>
          <p:cNvPr id="1048666" name="Text Box 36"/>
          <p:cNvSpPr txBox="1">
            <a:spLocks noChangeArrowheads="1"/>
          </p:cNvSpPr>
          <p:nvPr/>
        </p:nvSpPr>
        <p:spPr bwMode="auto">
          <a:xfrm flipV="1">
            <a:off x="10255595" y="3745544"/>
            <a:ext cx="479425" cy="360363"/>
          </a:xfrm>
          <a:prstGeom prst="rect"/>
          <a:solidFill>
            <a:srgbClr val="FFFFFF"/>
          </a:solidFill>
          <a:ln w="9525">
            <a:solidFill>
              <a:srgbClr val="000000"/>
            </a:solidFill>
            <a:miter lim="800000"/>
            <a:headEnd/>
            <a:tailEnd/>
          </a:ln>
        </p:spPr>
        <p:txBody>
          <a:bodyPr rot="10800000"/>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PK">
              <a:latin typeface="Times New Roman" panose="02020603050405020304" pitchFamily="18" charset="0"/>
            </a:endParaRPr>
          </a:p>
        </p:txBody>
      </p:sp>
      <p:sp>
        <p:nvSpPr>
          <p:cNvPr id="1048667" name="Text Box 37"/>
          <p:cNvSpPr txBox="1">
            <a:spLocks noChangeArrowheads="1"/>
          </p:cNvSpPr>
          <p:nvPr/>
        </p:nvSpPr>
        <p:spPr bwMode="auto">
          <a:xfrm>
            <a:off x="9538045" y="3539169"/>
            <a:ext cx="477838" cy="360363"/>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r>
              <a:rPr altLang="en-PK" sz="1600" lang="en-US">
                <a:latin typeface="Times New Roman" panose="02020603050405020304" pitchFamily="18" charset="0"/>
              </a:rPr>
              <a:t>51</a:t>
            </a:r>
          </a:p>
        </p:txBody>
      </p:sp>
      <p:sp>
        <p:nvSpPr>
          <p:cNvPr id="1048668" name="Text Box 38"/>
          <p:cNvSpPr txBox="1">
            <a:spLocks noChangeArrowheads="1"/>
          </p:cNvSpPr>
          <p:nvPr/>
        </p:nvSpPr>
        <p:spPr bwMode="auto">
          <a:xfrm>
            <a:off x="10015883" y="3539169"/>
            <a:ext cx="479425" cy="360363"/>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r>
              <a:rPr altLang="en-PK" sz="1600" lang="en-US">
                <a:latin typeface="Times New Roman" panose="02020603050405020304" pitchFamily="18" charset="0"/>
              </a:rPr>
              <a:t>62</a:t>
            </a:r>
          </a:p>
        </p:txBody>
      </p:sp>
      <p:sp>
        <p:nvSpPr>
          <p:cNvPr id="1048669" name="Text Box 39"/>
          <p:cNvSpPr txBox="1">
            <a:spLocks noChangeArrowheads="1"/>
          </p:cNvSpPr>
          <p:nvPr/>
        </p:nvSpPr>
        <p:spPr bwMode="auto">
          <a:xfrm>
            <a:off x="9057033" y="3539169"/>
            <a:ext cx="481012" cy="360363"/>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r>
              <a:rPr altLang="en-PK" sz="1600" lang="en-US">
                <a:latin typeface="Times New Roman" panose="02020603050405020304" pitchFamily="18" charset="0"/>
              </a:rPr>
              <a:t>42</a:t>
            </a:r>
          </a:p>
        </p:txBody>
      </p:sp>
      <p:sp>
        <p:nvSpPr>
          <p:cNvPr id="1048670" name="Text Box 40"/>
          <p:cNvSpPr txBox="1">
            <a:spLocks noChangeArrowheads="1"/>
          </p:cNvSpPr>
          <p:nvPr/>
        </p:nvSpPr>
        <p:spPr bwMode="auto">
          <a:xfrm>
            <a:off x="3311870" y="2513644"/>
            <a:ext cx="477838" cy="360363"/>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r>
              <a:rPr altLang="en-PK" sz="1600" lang="en-US">
                <a:latin typeface="Times New Roman" panose="02020603050405020304" pitchFamily="18" charset="0"/>
              </a:rPr>
              <a:t>6</a:t>
            </a:r>
          </a:p>
        </p:txBody>
      </p:sp>
      <p:sp>
        <p:nvSpPr>
          <p:cNvPr id="1048671" name="Text Box 41"/>
          <p:cNvSpPr txBox="1">
            <a:spLocks noChangeArrowheads="1"/>
          </p:cNvSpPr>
          <p:nvPr/>
        </p:nvSpPr>
        <p:spPr bwMode="auto">
          <a:xfrm>
            <a:off x="3789708" y="2513644"/>
            <a:ext cx="477837" cy="360363"/>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r>
              <a:rPr altLang="en-PK" sz="1600" lang="en-US">
                <a:latin typeface="Times New Roman" panose="02020603050405020304" pitchFamily="18" charset="0"/>
              </a:rPr>
              <a:t>12</a:t>
            </a:r>
          </a:p>
        </p:txBody>
      </p:sp>
      <p:sp>
        <p:nvSpPr>
          <p:cNvPr id="1048672" name="Text Box 42"/>
          <p:cNvSpPr txBox="1">
            <a:spLocks noChangeArrowheads="1"/>
          </p:cNvSpPr>
          <p:nvPr/>
        </p:nvSpPr>
        <p:spPr bwMode="auto">
          <a:xfrm>
            <a:off x="5347045" y="2015169"/>
            <a:ext cx="477838" cy="360363"/>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r>
              <a:rPr altLang="en-PK" sz="1600" lang="en-US">
                <a:latin typeface="Times New Roman" panose="02020603050405020304" pitchFamily="18" charset="0"/>
              </a:rPr>
              <a:t>26</a:t>
            </a:r>
          </a:p>
        </p:txBody>
      </p:sp>
      <p:grpSp>
        <p:nvGrpSpPr>
          <p:cNvPr id="87" name="Group 43"/>
          <p:cNvGrpSpPr/>
          <p:nvPr/>
        </p:nvGrpSpPr>
        <p:grpSpPr bwMode="auto">
          <a:xfrm>
            <a:off x="8971308" y="5534657"/>
            <a:ext cx="1916112" cy="366712"/>
            <a:chOff x="4011" y="2730"/>
            <a:chExt cx="1207" cy="231"/>
          </a:xfrm>
        </p:grpSpPr>
        <p:sp>
          <p:nvSpPr>
            <p:cNvPr id="1048673" name="Text Box 44"/>
            <p:cNvSpPr txBox="1">
              <a:spLocks noChangeArrowheads="1"/>
            </p:cNvSpPr>
            <p:nvPr/>
          </p:nvSpPr>
          <p:spPr bwMode="auto">
            <a:xfrm flipV="1">
              <a:off x="4011" y="2730"/>
              <a:ext cx="302" cy="22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US">
                <a:latin typeface="Times New Roman" panose="02020603050405020304" pitchFamily="18" charset="0"/>
              </a:endParaRPr>
            </a:p>
            <a:p>
              <a:endParaRPr altLang="en-PK" sz="1600" lang="en-US">
                <a:latin typeface="Times New Roman" panose="02020603050405020304" pitchFamily="18" charset="0"/>
              </a:endParaRPr>
            </a:p>
          </p:txBody>
        </p:sp>
        <p:sp>
          <p:nvSpPr>
            <p:cNvPr id="1048674" name="Text Box 45"/>
            <p:cNvSpPr txBox="1">
              <a:spLocks noChangeArrowheads="1"/>
            </p:cNvSpPr>
            <p:nvPr/>
          </p:nvSpPr>
          <p:spPr bwMode="auto">
            <a:xfrm flipV="1">
              <a:off x="4313" y="2730"/>
              <a:ext cx="302" cy="22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US">
                <a:latin typeface="Times New Roman" panose="02020603050405020304" pitchFamily="18" charset="0"/>
              </a:endParaRPr>
            </a:p>
            <a:p>
              <a:endParaRPr altLang="en-PK" sz="1600" lang="en-US">
                <a:latin typeface="Times New Roman" panose="02020603050405020304" pitchFamily="18" charset="0"/>
              </a:endParaRPr>
            </a:p>
          </p:txBody>
        </p:sp>
        <p:sp>
          <p:nvSpPr>
            <p:cNvPr id="1048675" name="Text Box 46"/>
            <p:cNvSpPr txBox="1">
              <a:spLocks noChangeArrowheads="1"/>
            </p:cNvSpPr>
            <p:nvPr/>
          </p:nvSpPr>
          <p:spPr bwMode="auto">
            <a:xfrm flipV="1">
              <a:off x="4615" y="2730"/>
              <a:ext cx="301" cy="22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US">
                <a:latin typeface="Times New Roman" panose="02020603050405020304" pitchFamily="18" charset="0"/>
              </a:endParaRPr>
            </a:p>
            <a:p>
              <a:endParaRPr altLang="en-PK" sz="1600" lang="en-US">
                <a:latin typeface="Times New Roman" panose="02020603050405020304" pitchFamily="18" charset="0"/>
              </a:endParaRPr>
            </a:p>
          </p:txBody>
        </p:sp>
        <p:sp>
          <p:nvSpPr>
            <p:cNvPr id="1048676" name="Text Box 47"/>
            <p:cNvSpPr txBox="1">
              <a:spLocks noChangeArrowheads="1"/>
            </p:cNvSpPr>
            <p:nvPr/>
          </p:nvSpPr>
          <p:spPr bwMode="auto">
            <a:xfrm flipV="1">
              <a:off x="4916" y="2730"/>
              <a:ext cx="302" cy="22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US">
                <a:latin typeface="Times New Roman" panose="02020603050405020304" pitchFamily="18" charset="0"/>
              </a:endParaRPr>
            </a:p>
            <a:p>
              <a:endParaRPr altLang="en-PK" sz="1600" lang="en-US">
                <a:latin typeface="Times New Roman" panose="02020603050405020304" pitchFamily="18" charset="0"/>
              </a:endParaRPr>
            </a:p>
          </p:txBody>
        </p:sp>
        <p:sp>
          <p:nvSpPr>
            <p:cNvPr id="1048677" name="Line 48"/>
            <p:cNvSpPr>
              <a:spLocks noChangeShapeType="1"/>
            </p:cNvSpPr>
            <p:nvPr/>
          </p:nvSpPr>
          <p:spPr bwMode="auto">
            <a:xfrm flipH="1">
              <a:off x="4916" y="2730"/>
              <a:ext cx="302" cy="225"/>
            </a:xfrm>
            <a:prstGeom prst="line"/>
            <a:noFill/>
            <a:ln w="9525">
              <a:solidFill>
                <a:srgbClr val="000000"/>
              </a:solidFill>
              <a:round/>
              <a:headEnd/>
              <a:tailEnd/>
            </a:ln>
          </p:spPr>
          <p:txBody>
            <a:bodyPr/>
            <a:p>
              <a:endParaRPr lang="en-PK"/>
            </a:p>
          </p:txBody>
        </p:sp>
        <p:sp>
          <p:nvSpPr>
            <p:cNvPr id="1048678" name="Line 49"/>
            <p:cNvSpPr>
              <a:spLocks noChangeShapeType="1"/>
            </p:cNvSpPr>
            <p:nvPr/>
          </p:nvSpPr>
          <p:spPr bwMode="auto">
            <a:xfrm flipH="1">
              <a:off x="4608" y="2736"/>
              <a:ext cx="302" cy="225"/>
            </a:xfrm>
            <a:prstGeom prst="line"/>
            <a:noFill/>
            <a:ln w="9525">
              <a:solidFill>
                <a:srgbClr val="000000"/>
              </a:solidFill>
              <a:round/>
              <a:headEnd/>
              <a:tailEnd/>
            </a:ln>
          </p:spPr>
          <p:txBody>
            <a:bodyPr/>
            <a:p>
              <a:endParaRPr lang="en-PK"/>
            </a:p>
          </p:txBody>
        </p:sp>
        <p:sp>
          <p:nvSpPr>
            <p:cNvPr id="1048679" name="Line 50"/>
            <p:cNvSpPr>
              <a:spLocks noChangeShapeType="1"/>
            </p:cNvSpPr>
            <p:nvPr/>
          </p:nvSpPr>
          <p:spPr bwMode="auto">
            <a:xfrm flipH="1">
              <a:off x="4320" y="2736"/>
              <a:ext cx="302" cy="225"/>
            </a:xfrm>
            <a:prstGeom prst="line"/>
            <a:noFill/>
            <a:ln w="9525">
              <a:solidFill>
                <a:srgbClr val="000000"/>
              </a:solidFill>
              <a:round/>
              <a:headEnd/>
              <a:tailEnd/>
            </a:ln>
          </p:spPr>
          <p:txBody>
            <a:bodyPr/>
            <a:p>
              <a:endParaRPr lang="en-PK"/>
            </a:p>
          </p:txBody>
        </p:sp>
        <p:sp>
          <p:nvSpPr>
            <p:cNvPr id="1048680" name="Line 51"/>
            <p:cNvSpPr>
              <a:spLocks noChangeShapeType="1"/>
            </p:cNvSpPr>
            <p:nvPr/>
          </p:nvSpPr>
          <p:spPr bwMode="auto">
            <a:xfrm flipH="1">
              <a:off x="4032" y="2736"/>
              <a:ext cx="302" cy="225"/>
            </a:xfrm>
            <a:prstGeom prst="line"/>
            <a:noFill/>
            <a:ln w="9525">
              <a:solidFill>
                <a:srgbClr val="000000"/>
              </a:solidFill>
              <a:round/>
              <a:headEnd/>
              <a:tailEnd/>
            </a:ln>
          </p:spPr>
          <p:txBody>
            <a:bodyPr/>
            <a:p>
              <a:endParaRPr lang="en-PK"/>
            </a:p>
          </p:txBody>
        </p:sp>
      </p:grpSp>
      <p:grpSp>
        <p:nvGrpSpPr>
          <p:cNvPr id="88" name="Group 52"/>
          <p:cNvGrpSpPr/>
          <p:nvPr/>
        </p:nvGrpSpPr>
        <p:grpSpPr bwMode="auto">
          <a:xfrm>
            <a:off x="6913908" y="5534657"/>
            <a:ext cx="1916112" cy="366712"/>
            <a:chOff x="4011" y="2730"/>
            <a:chExt cx="1207" cy="231"/>
          </a:xfrm>
        </p:grpSpPr>
        <p:sp>
          <p:nvSpPr>
            <p:cNvPr id="1048681" name="Text Box 53"/>
            <p:cNvSpPr txBox="1">
              <a:spLocks noChangeArrowheads="1"/>
            </p:cNvSpPr>
            <p:nvPr/>
          </p:nvSpPr>
          <p:spPr bwMode="auto">
            <a:xfrm flipV="1">
              <a:off x="4011" y="2730"/>
              <a:ext cx="302" cy="22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US">
                <a:latin typeface="Times New Roman" panose="02020603050405020304" pitchFamily="18" charset="0"/>
              </a:endParaRPr>
            </a:p>
            <a:p>
              <a:endParaRPr altLang="en-PK" sz="1600" lang="en-US">
                <a:latin typeface="Times New Roman" panose="02020603050405020304" pitchFamily="18" charset="0"/>
              </a:endParaRPr>
            </a:p>
          </p:txBody>
        </p:sp>
        <p:sp>
          <p:nvSpPr>
            <p:cNvPr id="1048682" name="Text Box 54"/>
            <p:cNvSpPr txBox="1">
              <a:spLocks noChangeArrowheads="1"/>
            </p:cNvSpPr>
            <p:nvPr/>
          </p:nvSpPr>
          <p:spPr bwMode="auto">
            <a:xfrm flipV="1">
              <a:off x="4313" y="2730"/>
              <a:ext cx="302" cy="22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US">
                <a:latin typeface="Times New Roman" panose="02020603050405020304" pitchFamily="18" charset="0"/>
              </a:endParaRPr>
            </a:p>
            <a:p>
              <a:endParaRPr altLang="en-PK" sz="1600" lang="en-US">
                <a:latin typeface="Times New Roman" panose="02020603050405020304" pitchFamily="18" charset="0"/>
              </a:endParaRPr>
            </a:p>
          </p:txBody>
        </p:sp>
        <p:sp>
          <p:nvSpPr>
            <p:cNvPr id="1048683" name="Text Box 55"/>
            <p:cNvSpPr txBox="1">
              <a:spLocks noChangeArrowheads="1"/>
            </p:cNvSpPr>
            <p:nvPr/>
          </p:nvSpPr>
          <p:spPr bwMode="auto">
            <a:xfrm flipV="1">
              <a:off x="4615" y="2730"/>
              <a:ext cx="301" cy="22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US">
                <a:latin typeface="Times New Roman" panose="02020603050405020304" pitchFamily="18" charset="0"/>
              </a:endParaRPr>
            </a:p>
            <a:p>
              <a:endParaRPr altLang="en-PK" sz="1600" lang="en-US">
                <a:latin typeface="Times New Roman" panose="02020603050405020304" pitchFamily="18" charset="0"/>
              </a:endParaRPr>
            </a:p>
          </p:txBody>
        </p:sp>
        <p:sp>
          <p:nvSpPr>
            <p:cNvPr id="1048684" name="Text Box 56"/>
            <p:cNvSpPr txBox="1">
              <a:spLocks noChangeArrowheads="1"/>
            </p:cNvSpPr>
            <p:nvPr/>
          </p:nvSpPr>
          <p:spPr bwMode="auto">
            <a:xfrm flipV="1">
              <a:off x="4916" y="2730"/>
              <a:ext cx="302" cy="22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US">
                <a:latin typeface="Times New Roman" panose="02020603050405020304" pitchFamily="18" charset="0"/>
              </a:endParaRPr>
            </a:p>
            <a:p>
              <a:endParaRPr altLang="en-PK" sz="1600" lang="en-US">
                <a:latin typeface="Times New Roman" panose="02020603050405020304" pitchFamily="18" charset="0"/>
              </a:endParaRPr>
            </a:p>
          </p:txBody>
        </p:sp>
        <p:sp>
          <p:nvSpPr>
            <p:cNvPr id="1048685" name="Line 57"/>
            <p:cNvSpPr>
              <a:spLocks noChangeShapeType="1"/>
            </p:cNvSpPr>
            <p:nvPr/>
          </p:nvSpPr>
          <p:spPr bwMode="auto">
            <a:xfrm flipH="1">
              <a:off x="4916" y="2730"/>
              <a:ext cx="302" cy="225"/>
            </a:xfrm>
            <a:prstGeom prst="line"/>
            <a:noFill/>
            <a:ln w="9525">
              <a:solidFill>
                <a:srgbClr val="000000"/>
              </a:solidFill>
              <a:round/>
              <a:headEnd/>
              <a:tailEnd/>
            </a:ln>
          </p:spPr>
          <p:txBody>
            <a:bodyPr/>
            <a:p>
              <a:endParaRPr lang="en-PK"/>
            </a:p>
          </p:txBody>
        </p:sp>
        <p:sp>
          <p:nvSpPr>
            <p:cNvPr id="1048686" name="Line 58"/>
            <p:cNvSpPr>
              <a:spLocks noChangeShapeType="1"/>
            </p:cNvSpPr>
            <p:nvPr/>
          </p:nvSpPr>
          <p:spPr bwMode="auto">
            <a:xfrm flipH="1">
              <a:off x="4608" y="2736"/>
              <a:ext cx="302" cy="225"/>
            </a:xfrm>
            <a:prstGeom prst="line"/>
            <a:noFill/>
            <a:ln w="9525">
              <a:solidFill>
                <a:srgbClr val="000000"/>
              </a:solidFill>
              <a:round/>
              <a:headEnd/>
              <a:tailEnd/>
            </a:ln>
          </p:spPr>
          <p:txBody>
            <a:bodyPr/>
            <a:p>
              <a:endParaRPr lang="en-PK"/>
            </a:p>
          </p:txBody>
        </p:sp>
        <p:sp>
          <p:nvSpPr>
            <p:cNvPr id="1048687" name="Line 59"/>
            <p:cNvSpPr>
              <a:spLocks noChangeShapeType="1"/>
            </p:cNvSpPr>
            <p:nvPr/>
          </p:nvSpPr>
          <p:spPr bwMode="auto">
            <a:xfrm flipH="1">
              <a:off x="4320" y="2736"/>
              <a:ext cx="302" cy="225"/>
            </a:xfrm>
            <a:prstGeom prst="line"/>
            <a:noFill/>
            <a:ln w="9525">
              <a:solidFill>
                <a:srgbClr val="000000"/>
              </a:solidFill>
              <a:round/>
              <a:headEnd/>
              <a:tailEnd/>
            </a:ln>
          </p:spPr>
          <p:txBody>
            <a:bodyPr/>
            <a:p>
              <a:endParaRPr lang="en-PK"/>
            </a:p>
          </p:txBody>
        </p:sp>
        <p:sp>
          <p:nvSpPr>
            <p:cNvPr id="1048688" name="Line 60"/>
            <p:cNvSpPr>
              <a:spLocks noChangeShapeType="1"/>
            </p:cNvSpPr>
            <p:nvPr/>
          </p:nvSpPr>
          <p:spPr bwMode="auto">
            <a:xfrm flipH="1">
              <a:off x="4032" y="2736"/>
              <a:ext cx="302" cy="225"/>
            </a:xfrm>
            <a:prstGeom prst="line"/>
            <a:noFill/>
            <a:ln w="9525">
              <a:solidFill>
                <a:srgbClr val="000000"/>
              </a:solidFill>
              <a:round/>
              <a:headEnd/>
              <a:tailEnd/>
            </a:ln>
          </p:spPr>
          <p:txBody>
            <a:bodyPr/>
            <a:p>
              <a:endParaRPr lang="en-PK"/>
            </a:p>
          </p:txBody>
        </p:sp>
      </p:grpSp>
      <p:grpSp>
        <p:nvGrpSpPr>
          <p:cNvPr id="89" name="Group 61"/>
          <p:cNvGrpSpPr/>
          <p:nvPr/>
        </p:nvGrpSpPr>
        <p:grpSpPr bwMode="auto">
          <a:xfrm>
            <a:off x="4780308" y="5534657"/>
            <a:ext cx="1916112" cy="366712"/>
            <a:chOff x="4011" y="2730"/>
            <a:chExt cx="1207" cy="231"/>
          </a:xfrm>
        </p:grpSpPr>
        <p:sp>
          <p:nvSpPr>
            <p:cNvPr id="1048689" name="Text Box 62"/>
            <p:cNvSpPr txBox="1">
              <a:spLocks noChangeArrowheads="1"/>
            </p:cNvSpPr>
            <p:nvPr/>
          </p:nvSpPr>
          <p:spPr bwMode="auto">
            <a:xfrm flipV="1">
              <a:off x="4011" y="2730"/>
              <a:ext cx="302" cy="22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US">
                <a:latin typeface="Times New Roman" panose="02020603050405020304" pitchFamily="18" charset="0"/>
              </a:endParaRPr>
            </a:p>
            <a:p>
              <a:endParaRPr altLang="en-PK" sz="1600" lang="en-US">
                <a:latin typeface="Times New Roman" panose="02020603050405020304" pitchFamily="18" charset="0"/>
              </a:endParaRPr>
            </a:p>
          </p:txBody>
        </p:sp>
        <p:sp>
          <p:nvSpPr>
            <p:cNvPr id="1048690" name="Text Box 63"/>
            <p:cNvSpPr txBox="1">
              <a:spLocks noChangeArrowheads="1"/>
            </p:cNvSpPr>
            <p:nvPr/>
          </p:nvSpPr>
          <p:spPr bwMode="auto">
            <a:xfrm flipV="1">
              <a:off x="4313" y="2730"/>
              <a:ext cx="302" cy="22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US">
                <a:latin typeface="Times New Roman" panose="02020603050405020304" pitchFamily="18" charset="0"/>
              </a:endParaRPr>
            </a:p>
            <a:p>
              <a:endParaRPr altLang="en-PK" sz="1600" lang="en-US">
                <a:latin typeface="Times New Roman" panose="02020603050405020304" pitchFamily="18" charset="0"/>
              </a:endParaRPr>
            </a:p>
          </p:txBody>
        </p:sp>
        <p:sp>
          <p:nvSpPr>
            <p:cNvPr id="1048691" name="Text Box 64"/>
            <p:cNvSpPr txBox="1">
              <a:spLocks noChangeArrowheads="1"/>
            </p:cNvSpPr>
            <p:nvPr/>
          </p:nvSpPr>
          <p:spPr bwMode="auto">
            <a:xfrm flipV="1">
              <a:off x="4615" y="2730"/>
              <a:ext cx="301" cy="22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US">
                <a:latin typeface="Times New Roman" panose="02020603050405020304" pitchFamily="18" charset="0"/>
              </a:endParaRPr>
            </a:p>
            <a:p>
              <a:endParaRPr altLang="en-PK" sz="1600" lang="en-US">
                <a:latin typeface="Times New Roman" panose="02020603050405020304" pitchFamily="18" charset="0"/>
              </a:endParaRPr>
            </a:p>
          </p:txBody>
        </p:sp>
        <p:sp>
          <p:nvSpPr>
            <p:cNvPr id="1048692" name="Text Box 65"/>
            <p:cNvSpPr txBox="1">
              <a:spLocks noChangeArrowheads="1"/>
            </p:cNvSpPr>
            <p:nvPr/>
          </p:nvSpPr>
          <p:spPr bwMode="auto">
            <a:xfrm flipV="1">
              <a:off x="4916" y="2730"/>
              <a:ext cx="302" cy="22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US">
                <a:latin typeface="Times New Roman" panose="02020603050405020304" pitchFamily="18" charset="0"/>
              </a:endParaRPr>
            </a:p>
            <a:p>
              <a:endParaRPr altLang="en-PK" sz="1600" lang="en-US">
                <a:latin typeface="Times New Roman" panose="02020603050405020304" pitchFamily="18" charset="0"/>
              </a:endParaRPr>
            </a:p>
          </p:txBody>
        </p:sp>
        <p:sp>
          <p:nvSpPr>
            <p:cNvPr id="1048693" name="Line 66"/>
            <p:cNvSpPr>
              <a:spLocks noChangeShapeType="1"/>
            </p:cNvSpPr>
            <p:nvPr/>
          </p:nvSpPr>
          <p:spPr bwMode="auto">
            <a:xfrm flipH="1">
              <a:off x="4916" y="2730"/>
              <a:ext cx="302" cy="225"/>
            </a:xfrm>
            <a:prstGeom prst="line"/>
            <a:noFill/>
            <a:ln w="9525">
              <a:solidFill>
                <a:srgbClr val="000000"/>
              </a:solidFill>
              <a:round/>
              <a:headEnd/>
              <a:tailEnd/>
            </a:ln>
          </p:spPr>
          <p:txBody>
            <a:bodyPr/>
            <a:p>
              <a:endParaRPr lang="en-PK"/>
            </a:p>
          </p:txBody>
        </p:sp>
        <p:sp>
          <p:nvSpPr>
            <p:cNvPr id="1048694" name="Line 67"/>
            <p:cNvSpPr>
              <a:spLocks noChangeShapeType="1"/>
            </p:cNvSpPr>
            <p:nvPr/>
          </p:nvSpPr>
          <p:spPr bwMode="auto">
            <a:xfrm flipH="1">
              <a:off x="4608" y="2736"/>
              <a:ext cx="302" cy="225"/>
            </a:xfrm>
            <a:prstGeom prst="line"/>
            <a:noFill/>
            <a:ln w="9525">
              <a:solidFill>
                <a:srgbClr val="000000"/>
              </a:solidFill>
              <a:round/>
              <a:headEnd/>
              <a:tailEnd/>
            </a:ln>
          </p:spPr>
          <p:txBody>
            <a:bodyPr/>
            <a:p>
              <a:endParaRPr lang="en-PK"/>
            </a:p>
          </p:txBody>
        </p:sp>
        <p:sp>
          <p:nvSpPr>
            <p:cNvPr id="1048695" name="Line 68"/>
            <p:cNvSpPr>
              <a:spLocks noChangeShapeType="1"/>
            </p:cNvSpPr>
            <p:nvPr/>
          </p:nvSpPr>
          <p:spPr bwMode="auto">
            <a:xfrm flipH="1">
              <a:off x="4320" y="2736"/>
              <a:ext cx="302" cy="225"/>
            </a:xfrm>
            <a:prstGeom prst="line"/>
            <a:noFill/>
            <a:ln w="9525">
              <a:solidFill>
                <a:srgbClr val="000000"/>
              </a:solidFill>
              <a:round/>
              <a:headEnd/>
              <a:tailEnd/>
            </a:ln>
          </p:spPr>
          <p:txBody>
            <a:bodyPr/>
            <a:p>
              <a:endParaRPr lang="en-PK"/>
            </a:p>
          </p:txBody>
        </p:sp>
        <p:sp>
          <p:nvSpPr>
            <p:cNvPr id="1048696" name="Line 69"/>
            <p:cNvSpPr>
              <a:spLocks noChangeShapeType="1"/>
            </p:cNvSpPr>
            <p:nvPr/>
          </p:nvSpPr>
          <p:spPr bwMode="auto">
            <a:xfrm flipH="1">
              <a:off x="4032" y="2736"/>
              <a:ext cx="302" cy="225"/>
            </a:xfrm>
            <a:prstGeom prst="line"/>
            <a:noFill/>
            <a:ln w="9525">
              <a:solidFill>
                <a:srgbClr val="000000"/>
              </a:solidFill>
              <a:round/>
              <a:headEnd/>
              <a:tailEnd/>
            </a:ln>
          </p:spPr>
          <p:txBody>
            <a:bodyPr/>
            <a:p>
              <a:endParaRPr lang="en-PK"/>
            </a:p>
          </p:txBody>
        </p:sp>
      </p:grpSp>
      <p:grpSp>
        <p:nvGrpSpPr>
          <p:cNvPr id="90" name="Group 70"/>
          <p:cNvGrpSpPr/>
          <p:nvPr/>
        </p:nvGrpSpPr>
        <p:grpSpPr bwMode="auto">
          <a:xfrm>
            <a:off x="2124420" y="3961444"/>
            <a:ext cx="1916113" cy="366713"/>
            <a:chOff x="4011" y="2730"/>
            <a:chExt cx="1207" cy="231"/>
          </a:xfrm>
        </p:grpSpPr>
        <p:sp>
          <p:nvSpPr>
            <p:cNvPr id="1048697" name="Text Box 71"/>
            <p:cNvSpPr txBox="1">
              <a:spLocks noChangeArrowheads="1"/>
            </p:cNvSpPr>
            <p:nvPr/>
          </p:nvSpPr>
          <p:spPr bwMode="auto">
            <a:xfrm flipV="1">
              <a:off x="4011" y="2730"/>
              <a:ext cx="302" cy="22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US">
                <a:latin typeface="Times New Roman" panose="02020603050405020304" pitchFamily="18" charset="0"/>
              </a:endParaRPr>
            </a:p>
            <a:p>
              <a:endParaRPr altLang="en-PK" sz="1600" lang="en-US">
                <a:latin typeface="Times New Roman" panose="02020603050405020304" pitchFamily="18" charset="0"/>
              </a:endParaRPr>
            </a:p>
          </p:txBody>
        </p:sp>
        <p:sp>
          <p:nvSpPr>
            <p:cNvPr id="1048698" name="Text Box 72"/>
            <p:cNvSpPr txBox="1">
              <a:spLocks noChangeArrowheads="1"/>
            </p:cNvSpPr>
            <p:nvPr/>
          </p:nvSpPr>
          <p:spPr bwMode="auto">
            <a:xfrm flipV="1">
              <a:off x="4313" y="2730"/>
              <a:ext cx="302" cy="22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US">
                <a:latin typeface="Times New Roman" panose="02020603050405020304" pitchFamily="18" charset="0"/>
              </a:endParaRPr>
            </a:p>
            <a:p>
              <a:endParaRPr altLang="en-PK" sz="1600" lang="en-US">
                <a:latin typeface="Times New Roman" panose="02020603050405020304" pitchFamily="18" charset="0"/>
              </a:endParaRPr>
            </a:p>
          </p:txBody>
        </p:sp>
        <p:sp>
          <p:nvSpPr>
            <p:cNvPr id="1048699" name="Text Box 73"/>
            <p:cNvSpPr txBox="1">
              <a:spLocks noChangeArrowheads="1"/>
            </p:cNvSpPr>
            <p:nvPr/>
          </p:nvSpPr>
          <p:spPr bwMode="auto">
            <a:xfrm flipV="1">
              <a:off x="4615" y="2730"/>
              <a:ext cx="301" cy="22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US">
                <a:latin typeface="Times New Roman" panose="02020603050405020304" pitchFamily="18" charset="0"/>
              </a:endParaRPr>
            </a:p>
            <a:p>
              <a:endParaRPr altLang="en-PK" sz="1600" lang="en-US">
                <a:latin typeface="Times New Roman" panose="02020603050405020304" pitchFamily="18" charset="0"/>
              </a:endParaRPr>
            </a:p>
          </p:txBody>
        </p:sp>
        <p:sp>
          <p:nvSpPr>
            <p:cNvPr id="1048700" name="Text Box 74"/>
            <p:cNvSpPr txBox="1">
              <a:spLocks noChangeArrowheads="1"/>
            </p:cNvSpPr>
            <p:nvPr/>
          </p:nvSpPr>
          <p:spPr bwMode="auto">
            <a:xfrm flipV="1">
              <a:off x="4916" y="2730"/>
              <a:ext cx="302" cy="22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US">
                <a:latin typeface="Times New Roman" panose="02020603050405020304" pitchFamily="18" charset="0"/>
              </a:endParaRPr>
            </a:p>
            <a:p>
              <a:endParaRPr altLang="en-PK" sz="1600" lang="en-US">
                <a:latin typeface="Times New Roman" panose="02020603050405020304" pitchFamily="18" charset="0"/>
              </a:endParaRPr>
            </a:p>
          </p:txBody>
        </p:sp>
        <p:sp>
          <p:nvSpPr>
            <p:cNvPr id="1048701" name="Line 75"/>
            <p:cNvSpPr>
              <a:spLocks noChangeShapeType="1"/>
            </p:cNvSpPr>
            <p:nvPr/>
          </p:nvSpPr>
          <p:spPr bwMode="auto">
            <a:xfrm flipH="1">
              <a:off x="4916" y="2730"/>
              <a:ext cx="302" cy="225"/>
            </a:xfrm>
            <a:prstGeom prst="line"/>
            <a:noFill/>
            <a:ln w="9525">
              <a:solidFill>
                <a:srgbClr val="000000"/>
              </a:solidFill>
              <a:round/>
              <a:headEnd/>
              <a:tailEnd/>
            </a:ln>
          </p:spPr>
          <p:txBody>
            <a:bodyPr/>
            <a:p>
              <a:endParaRPr lang="en-PK"/>
            </a:p>
          </p:txBody>
        </p:sp>
        <p:sp>
          <p:nvSpPr>
            <p:cNvPr id="1048702" name="Line 76"/>
            <p:cNvSpPr>
              <a:spLocks noChangeShapeType="1"/>
            </p:cNvSpPr>
            <p:nvPr/>
          </p:nvSpPr>
          <p:spPr bwMode="auto">
            <a:xfrm flipH="1">
              <a:off x="4608" y="2736"/>
              <a:ext cx="302" cy="225"/>
            </a:xfrm>
            <a:prstGeom prst="line"/>
            <a:noFill/>
            <a:ln w="9525">
              <a:solidFill>
                <a:srgbClr val="000000"/>
              </a:solidFill>
              <a:round/>
              <a:headEnd/>
              <a:tailEnd/>
            </a:ln>
          </p:spPr>
          <p:txBody>
            <a:bodyPr/>
            <a:p>
              <a:endParaRPr lang="en-PK"/>
            </a:p>
          </p:txBody>
        </p:sp>
        <p:sp>
          <p:nvSpPr>
            <p:cNvPr id="1048703" name="Line 77"/>
            <p:cNvSpPr>
              <a:spLocks noChangeShapeType="1"/>
            </p:cNvSpPr>
            <p:nvPr/>
          </p:nvSpPr>
          <p:spPr bwMode="auto">
            <a:xfrm flipH="1">
              <a:off x="4320" y="2736"/>
              <a:ext cx="302" cy="225"/>
            </a:xfrm>
            <a:prstGeom prst="line"/>
            <a:noFill/>
            <a:ln w="9525">
              <a:solidFill>
                <a:srgbClr val="000000"/>
              </a:solidFill>
              <a:round/>
              <a:headEnd/>
              <a:tailEnd/>
            </a:ln>
          </p:spPr>
          <p:txBody>
            <a:bodyPr/>
            <a:p>
              <a:endParaRPr lang="en-PK"/>
            </a:p>
          </p:txBody>
        </p:sp>
        <p:sp>
          <p:nvSpPr>
            <p:cNvPr id="1048704" name="Line 78"/>
            <p:cNvSpPr>
              <a:spLocks noChangeShapeType="1"/>
            </p:cNvSpPr>
            <p:nvPr/>
          </p:nvSpPr>
          <p:spPr bwMode="auto">
            <a:xfrm flipH="1">
              <a:off x="4032" y="2736"/>
              <a:ext cx="302" cy="225"/>
            </a:xfrm>
            <a:prstGeom prst="line"/>
            <a:noFill/>
            <a:ln w="9525">
              <a:solidFill>
                <a:srgbClr val="000000"/>
              </a:solidFill>
              <a:round/>
              <a:headEnd/>
              <a:tailEnd/>
            </a:ln>
          </p:spPr>
          <p:txBody>
            <a:bodyPr/>
            <a:p>
              <a:endParaRPr lang="en-PK"/>
            </a:p>
          </p:txBody>
        </p:sp>
      </p:grpSp>
      <p:grpSp>
        <p:nvGrpSpPr>
          <p:cNvPr id="91" name="Group 79"/>
          <p:cNvGrpSpPr/>
          <p:nvPr/>
        </p:nvGrpSpPr>
        <p:grpSpPr bwMode="auto">
          <a:xfrm>
            <a:off x="3126133" y="5534657"/>
            <a:ext cx="1436687" cy="366712"/>
            <a:chOff x="336" y="3369"/>
            <a:chExt cx="905" cy="231"/>
          </a:xfrm>
        </p:grpSpPr>
        <p:sp>
          <p:nvSpPr>
            <p:cNvPr id="1048705" name="Text Box 80"/>
            <p:cNvSpPr txBox="1">
              <a:spLocks noChangeArrowheads="1"/>
            </p:cNvSpPr>
            <p:nvPr/>
          </p:nvSpPr>
          <p:spPr bwMode="auto">
            <a:xfrm flipV="1">
              <a:off x="336" y="3369"/>
              <a:ext cx="302" cy="22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US">
                <a:latin typeface="Times New Roman" panose="02020603050405020304" pitchFamily="18" charset="0"/>
              </a:endParaRPr>
            </a:p>
            <a:p>
              <a:endParaRPr altLang="en-PK" sz="1600" lang="en-US">
                <a:latin typeface="Times New Roman" panose="02020603050405020304" pitchFamily="18" charset="0"/>
              </a:endParaRPr>
            </a:p>
          </p:txBody>
        </p:sp>
        <p:sp>
          <p:nvSpPr>
            <p:cNvPr id="1048706" name="Text Box 81"/>
            <p:cNvSpPr txBox="1">
              <a:spLocks noChangeArrowheads="1"/>
            </p:cNvSpPr>
            <p:nvPr/>
          </p:nvSpPr>
          <p:spPr bwMode="auto">
            <a:xfrm flipV="1">
              <a:off x="638" y="3369"/>
              <a:ext cx="302" cy="22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US">
                <a:latin typeface="Times New Roman" panose="02020603050405020304" pitchFamily="18" charset="0"/>
              </a:endParaRPr>
            </a:p>
            <a:p>
              <a:endParaRPr altLang="en-PK" sz="1600" lang="en-US">
                <a:latin typeface="Times New Roman" panose="02020603050405020304" pitchFamily="18" charset="0"/>
              </a:endParaRPr>
            </a:p>
          </p:txBody>
        </p:sp>
        <p:sp>
          <p:nvSpPr>
            <p:cNvPr id="1048707" name="Text Box 82"/>
            <p:cNvSpPr txBox="1">
              <a:spLocks noChangeArrowheads="1"/>
            </p:cNvSpPr>
            <p:nvPr/>
          </p:nvSpPr>
          <p:spPr bwMode="auto">
            <a:xfrm flipV="1">
              <a:off x="940" y="3369"/>
              <a:ext cx="301" cy="22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US">
                <a:latin typeface="Times New Roman" panose="02020603050405020304" pitchFamily="18" charset="0"/>
              </a:endParaRPr>
            </a:p>
            <a:p>
              <a:endParaRPr altLang="en-PK" sz="1600" lang="en-US">
                <a:latin typeface="Times New Roman" panose="02020603050405020304" pitchFamily="18" charset="0"/>
              </a:endParaRPr>
            </a:p>
          </p:txBody>
        </p:sp>
        <p:sp>
          <p:nvSpPr>
            <p:cNvPr id="1048708" name="Line 83"/>
            <p:cNvSpPr>
              <a:spLocks noChangeShapeType="1"/>
            </p:cNvSpPr>
            <p:nvPr/>
          </p:nvSpPr>
          <p:spPr bwMode="auto">
            <a:xfrm flipH="1">
              <a:off x="933" y="3375"/>
              <a:ext cx="302" cy="225"/>
            </a:xfrm>
            <a:prstGeom prst="line"/>
            <a:noFill/>
            <a:ln w="9525">
              <a:solidFill>
                <a:srgbClr val="000000"/>
              </a:solidFill>
              <a:round/>
              <a:headEnd/>
              <a:tailEnd/>
            </a:ln>
          </p:spPr>
          <p:txBody>
            <a:bodyPr/>
            <a:p>
              <a:endParaRPr lang="en-PK"/>
            </a:p>
          </p:txBody>
        </p:sp>
        <p:sp>
          <p:nvSpPr>
            <p:cNvPr id="1048709" name="Line 84"/>
            <p:cNvSpPr>
              <a:spLocks noChangeShapeType="1"/>
            </p:cNvSpPr>
            <p:nvPr/>
          </p:nvSpPr>
          <p:spPr bwMode="auto">
            <a:xfrm flipH="1">
              <a:off x="645" y="3375"/>
              <a:ext cx="302" cy="225"/>
            </a:xfrm>
            <a:prstGeom prst="line"/>
            <a:noFill/>
            <a:ln w="9525">
              <a:solidFill>
                <a:srgbClr val="000000"/>
              </a:solidFill>
              <a:round/>
              <a:headEnd/>
              <a:tailEnd/>
            </a:ln>
          </p:spPr>
          <p:txBody>
            <a:bodyPr/>
            <a:p>
              <a:endParaRPr lang="en-PK"/>
            </a:p>
          </p:txBody>
        </p:sp>
        <p:sp>
          <p:nvSpPr>
            <p:cNvPr id="1048710" name="Line 85"/>
            <p:cNvSpPr>
              <a:spLocks noChangeShapeType="1"/>
            </p:cNvSpPr>
            <p:nvPr/>
          </p:nvSpPr>
          <p:spPr bwMode="auto">
            <a:xfrm flipH="1">
              <a:off x="357" y="3375"/>
              <a:ext cx="302" cy="225"/>
            </a:xfrm>
            <a:prstGeom prst="line"/>
            <a:noFill/>
            <a:ln w="9525">
              <a:solidFill>
                <a:srgbClr val="000000"/>
              </a:solidFill>
              <a:round/>
              <a:headEnd/>
              <a:tailEnd/>
            </a:ln>
          </p:spPr>
          <p:txBody>
            <a:bodyPr/>
            <a:p>
              <a:endParaRPr lang="en-PK"/>
            </a:p>
          </p:txBody>
        </p:sp>
      </p:grpSp>
      <p:grpSp>
        <p:nvGrpSpPr>
          <p:cNvPr id="92" name="Group 86"/>
          <p:cNvGrpSpPr/>
          <p:nvPr/>
        </p:nvGrpSpPr>
        <p:grpSpPr bwMode="auto">
          <a:xfrm>
            <a:off x="4181820" y="3961444"/>
            <a:ext cx="1436688" cy="366713"/>
            <a:chOff x="336" y="3369"/>
            <a:chExt cx="905" cy="231"/>
          </a:xfrm>
        </p:grpSpPr>
        <p:sp>
          <p:nvSpPr>
            <p:cNvPr id="1048711" name="Text Box 87"/>
            <p:cNvSpPr txBox="1">
              <a:spLocks noChangeArrowheads="1"/>
            </p:cNvSpPr>
            <p:nvPr/>
          </p:nvSpPr>
          <p:spPr bwMode="auto">
            <a:xfrm flipV="1">
              <a:off x="336" y="3369"/>
              <a:ext cx="302" cy="22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US">
                <a:latin typeface="Times New Roman" panose="02020603050405020304" pitchFamily="18" charset="0"/>
              </a:endParaRPr>
            </a:p>
            <a:p>
              <a:endParaRPr altLang="en-PK" sz="1600" lang="en-US">
                <a:latin typeface="Times New Roman" panose="02020603050405020304" pitchFamily="18" charset="0"/>
              </a:endParaRPr>
            </a:p>
          </p:txBody>
        </p:sp>
        <p:sp>
          <p:nvSpPr>
            <p:cNvPr id="1048712" name="Text Box 88"/>
            <p:cNvSpPr txBox="1">
              <a:spLocks noChangeArrowheads="1"/>
            </p:cNvSpPr>
            <p:nvPr/>
          </p:nvSpPr>
          <p:spPr bwMode="auto">
            <a:xfrm flipV="1">
              <a:off x="638" y="3369"/>
              <a:ext cx="302" cy="22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US">
                <a:latin typeface="Times New Roman" panose="02020603050405020304" pitchFamily="18" charset="0"/>
              </a:endParaRPr>
            </a:p>
            <a:p>
              <a:endParaRPr altLang="en-PK" sz="1600" lang="en-US">
                <a:latin typeface="Times New Roman" panose="02020603050405020304" pitchFamily="18" charset="0"/>
              </a:endParaRPr>
            </a:p>
          </p:txBody>
        </p:sp>
        <p:sp>
          <p:nvSpPr>
            <p:cNvPr id="1048713" name="Text Box 89"/>
            <p:cNvSpPr txBox="1">
              <a:spLocks noChangeArrowheads="1"/>
            </p:cNvSpPr>
            <p:nvPr/>
          </p:nvSpPr>
          <p:spPr bwMode="auto">
            <a:xfrm flipV="1">
              <a:off x="940" y="3369"/>
              <a:ext cx="301" cy="22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sz="1600" lang="en-US">
                <a:latin typeface="Times New Roman" panose="02020603050405020304" pitchFamily="18" charset="0"/>
              </a:endParaRPr>
            </a:p>
            <a:p>
              <a:endParaRPr altLang="en-PK" sz="1600" lang="en-US">
                <a:latin typeface="Times New Roman" panose="02020603050405020304" pitchFamily="18" charset="0"/>
              </a:endParaRPr>
            </a:p>
          </p:txBody>
        </p:sp>
        <p:sp>
          <p:nvSpPr>
            <p:cNvPr id="1048714" name="Line 90"/>
            <p:cNvSpPr>
              <a:spLocks noChangeShapeType="1"/>
            </p:cNvSpPr>
            <p:nvPr/>
          </p:nvSpPr>
          <p:spPr bwMode="auto">
            <a:xfrm flipH="1">
              <a:off x="933" y="3375"/>
              <a:ext cx="302" cy="225"/>
            </a:xfrm>
            <a:prstGeom prst="line"/>
            <a:noFill/>
            <a:ln w="9525">
              <a:solidFill>
                <a:srgbClr val="000000"/>
              </a:solidFill>
              <a:round/>
              <a:headEnd/>
              <a:tailEnd/>
            </a:ln>
          </p:spPr>
          <p:txBody>
            <a:bodyPr/>
            <a:p>
              <a:endParaRPr lang="en-PK"/>
            </a:p>
          </p:txBody>
        </p:sp>
        <p:sp>
          <p:nvSpPr>
            <p:cNvPr id="1048715" name="Line 91"/>
            <p:cNvSpPr>
              <a:spLocks noChangeShapeType="1"/>
            </p:cNvSpPr>
            <p:nvPr/>
          </p:nvSpPr>
          <p:spPr bwMode="auto">
            <a:xfrm flipH="1">
              <a:off x="645" y="3375"/>
              <a:ext cx="302" cy="225"/>
            </a:xfrm>
            <a:prstGeom prst="line"/>
            <a:noFill/>
            <a:ln w="9525">
              <a:solidFill>
                <a:srgbClr val="000000"/>
              </a:solidFill>
              <a:round/>
              <a:headEnd/>
              <a:tailEnd/>
            </a:ln>
          </p:spPr>
          <p:txBody>
            <a:bodyPr/>
            <a:p>
              <a:endParaRPr lang="en-PK"/>
            </a:p>
          </p:txBody>
        </p:sp>
        <p:sp>
          <p:nvSpPr>
            <p:cNvPr id="1048716" name="Line 92"/>
            <p:cNvSpPr>
              <a:spLocks noChangeShapeType="1"/>
            </p:cNvSpPr>
            <p:nvPr/>
          </p:nvSpPr>
          <p:spPr bwMode="auto">
            <a:xfrm flipH="1">
              <a:off x="357" y="3375"/>
              <a:ext cx="302" cy="225"/>
            </a:xfrm>
            <a:prstGeom prst="line"/>
            <a:noFill/>
            <a:ln w="9525">
              <a:solidFill>
                <a:srgbClr val="000000"/>
              </a:solidFill>
              <a:round/>
              <a:headEnd/>
              <a:tailEnd/>
            </a:ln>
          </p:spPr>
          <p:txBody>
            <a:bodyPr/>
            <a:p>
              <a:endParaRPr lang="en-PK"/>
            </a:p>
          </p:txBody>
        </p:sp>
      </p:grpSp>
      <p:sp>
        <p:nvSpPr>
          <p:cNvPr id="1048717" name="Text Box 93"/>
          <p:cNvSpPr txBox="1">
            <a:spLocks noChangeArrowheads="1"/>
          </p:cNvSpPr>
          <p:nvPr/>
        </p:nvSpPr>
        <p:spPr bwMode="auto">
          <a:xfrm>
            <a:off x="7620345" y="5317169"/>
            <a:ext cx="481013" cy="35877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r>
              <a:rPr altLang="en-PK" sz="1600" lang="en-US">
                <a:latin typeface="Times New Roman" panose="02020603050405020304" pitchFamily="18" charset="0"/>
              </a:rPr>
              <a:t>55</a:t>
            </a:r>
          </a:p>
          <a:p>
            <a:endParaRPr altLang="en-PK" sz="1600" lang="en-US">
              <a:latin typeface="Times New Roman" panose="02020603050405020304" pitchFamily="18" charset="0"/>
            </a:endParaRPr>
          </a:p>
        </p:txBody>
      </p:sp>
      <p:sp>
        <p:nvSpPr>
          <p:cNvPr id="1048718" name="Text Box 94"/>
          <p:cNvSpPr txBox="1">
            <a:spLocks noChangeArrowheads="1"/>
          </p:cNvSpPr>
          <p:nvPr/>
        </p:nvSpPr>
        <p:spPr bwMode="auto">
          <a:xfrm>
            <a:off x="8101358" y="5317169"/>
            <a:ext cx="477837" cy="35877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r>
              <a:rPr altLang="en-PK" sz="1600" lang="en-US">
                <a:latin typeface="Times New Roman" panose="02020603050405020304" pitchFamily="18" charset="0"/>
              </a:rPr>
              <a:t>60</a:t>
            </a:r>
          </a:p>
          <a:p>
            <a:endParaRPr altLang="en-PK" sz="1600" lang="en-US">
              <a:latin typeface="Times New Roman" panose="02020603050405020304" pitchFamily="18" charset="0"/>
            </a:endParaRPr>
          </a:p>
        </p:txBody>
      </p:sp>
      <p:sp>
        <p:nvSpPr>
          <p:cNvPr id="1048719" name="Text Box 95"/>
          <p:cNvSpPr txBox="1">
            <a:spLocks noChangeArrowheads="1"/>
          </p:cNvSpPr>
          <p:nvPr/>
        </p:nvSpPr>
        <p:spPr bwMode="auto">
          <a:xfrm>
            <a:off x="9688858" y="5326694"/>
            <a:ext cx="481012" cy="35877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r>
              <a:rPr altLang="en-PK" sz="1600" lang="en-US">
                <a:latin typeface="Times New Roman" panose="02020603050405020304" pitchFamily="18" charset="0"/>
              </a:rPr>
              <a:t>70</a:t>
            </a:r>
          </a:p>
          <a:p>
            <a:endParaRPr altLang="en-PK" sz="1600" lang="en-US">
              <a:latin typeface="Times New Roman" panose="02020603050405020304" pitchFamily="18" charset="0"/>
            </a:endParaRPr>
          </a:p>
        </p:txBody>
      </p:sp>
      <p:sp>
        <p:nvSpPr>
          <p:cNvPr id="1048720" name="Text Box 96"/>
          <p:cNvSpPr txBox="1">
            <a:spLocks noChangeArrowheads="1"/>
          </p:cNvSpPr>
          <p:nvPr/>
        </p:nvSpPr>
        <p:spPr bwMode="auto">
          <a:xfrm>
            <a:off x="9211020" y="5326694"/>
            <a:ext cx="477838" cy="35877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r>
              <a:rPr altLang="en-PK" sz="1600" lang="en-US">
                <a:latin typeface="Times New Roman" panose="02020603050405020304" pitchFamily="18" charset="0"/>
              </a:rPr>
              <a:t>64</a:t>
            </a:r>
          </a:p>
          <a:p>
            <a:endParaRPr altLang="en-PK" sz="1600" lang="en-US">
              <a:latin typeface="Times New Roman" panose="02020603050405020304" pitchFamily="18" charset="0"/>
            </a:endParaRPr>
          </a:p>
        </p:txBody>
      </p:sp>
      <p:sp>
        <p:nvSpPr>
          <p:cNvPr id="1048721" name="Text Box 97"/>
          <p:cNvSpPr txBox="1">
            <a:spLocks noChangeArrowheads="1"/>
          </p:cNvSpPr>
          <p:nvPr/>
        </p:nvSpPr>
        <p:spPr bwMode="auto">
          <a:xfrm>
            <a:off x="10169870" y="5326694"/>
            <a:ext cx="477838" cy="35877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r>
              <a:rPr altLang="en-PK" sz="1600" lang="en-US">
                <a:latin typeface="Times New Roman" panose="02020603050405020304" pitchFamily="18" charset="0"/>
              </a:rPr>
              <a:t>90</a:t>
            </a:r>
          </a:p>
          <a:p>
            <a:endParaRPr altLang="en-PK" sz="1600" lang="en-US">
              <a:latin typeface="Times New Roman" panose="02020603050405020304" pitchFamily="18" charset="0"/>
            </a:endParaRPr>
          </a:p>
        </p:txBody>
      </p:sp>
      <p:sp>
        <p:nvSpPr>
          <p:cNvPr id="1048722" name="Text Box 98"/>
          <p:cNvSpPr txBox="1">
            <a:spLocks noChangeArrowheads="1"/>
          </p:cNvSpPr>
          <p:nvPr/>
        </p:nvSpPr>
        <p:spPr bwMode="auto">
          <a:xfrm>
            <a:off x="5062883" y="5317169"/>
            <a:ext cx="477837" cy="35877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r>
              <a:rPr altLang="en-PK" sz="1600" lang="en-US">
                <a:latin typeface="Times New Roman" panose="02020603050405020304" pitchFamily="18" charset="0"/>
              </a:rPr>
              <a:t>45</a:t>
            </a:r>
          </a:p>
          <a:p>
            <a:endParaRPr altLang="en-PK" sz="1600" lang="en-US">
              <a:latin typeface="Times New Roman" panose="02020603050405020304" pitchFamily="18" charset="0"/>
            </a:endParaRPr>
          </a:p>
        </p:txBody>
      </p:sp>
      <p:sp>
        <p:nvSpPr>
          <p:cNvPr id="1048723" name="Text Box 99"/>
          <p:cNvSpPr txBox="1">
            <a:spLocks noChangeArrowheads="1"/>
          </p:cNvSpPr>
          <p:nvPr/>
        </p:nvSpPr>
        <p:spPr bwMode="auto">
          <a:xfrm>
            <a:off x="2364133" y="3747132"/>
            <a:ext cx="477837" cy="360362"/>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r>
              <a:rPr altLang="en-PK" sz="1600" lang="en-US">
                <a:latin typeface="Times New Roman" panose="02020603050405020304" pitchFamily="18" charset="0"/>
              </a:rPr>
              <a:t>1</a:t>
            </a:r>
          </a:p>
        </p:txBody>
      </p:sp>
      <p:sp>
        <p:nvSpPr>
          <p:cNvPr id="1048724" name="Text Box 100"/>
          <p:cNvSpPr txBox="1">
            <a:spLocks noChangeArrowheads="1"/>
          </p:cNvSpPr>
          <p:nvPr/>
        </p:nvSpPr>
        <p:spPr bwMode="auto">
          <a:xfrm>
            <a:off x="2841970" y="3747132"/>
            <a:ext cx="479425" cy="360362"/>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r>
              <a:rPr altLang="en-PK" sz="1600" lang="en-US">
                <a:latin typeface="Times New Roman" panose="02020603050405020304" pitchFamily="18" charset="0"/>
              </a:rPr>
              <a:t>2</a:t>
            </a:r>
          </a:p>
        </p:txBody>
      </p:sp>
      <p:sp>
        <p:nvSpPr>
          <p:cNvPr id="1048725" name="Text Box 101"/>
          <p:cNvSpPr txBox="1">
            <a:spLocks noChangeArrowheads="1"/>
          </p:cNvSpPr>
          <p:nvPr/>
        </p:nvSpPr>
        <p:spPr bwMode="auto">
          <a:xfrm>
            <a:off x="3321395" y="3747132"/>
            <a:ext cx="477838" cy="360362"/>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r>
              <a:rPr altLang="en-PK" sz="1600" lang="en-US">
                <a:latin typeface="Times New Roman" panose="02020603050405020304" pitchFamily="18" charset="0"/>
              </a:rPr>
              <a:t>4</a:t>
            </a:r>
          </a:p>
        </p:txBody>
      </p:sp>
      <p:sp>
        <p:nvSpPr>
          <p:cNvPr id="1048726" name="Text Box 102"/>
          <p:cNvSpPr txBox="1">
            <a:spLocks noChangeArrowheads="1"/>
          </p:cNvSpPr>
          <p:nvPr/>
        </p:nvSpPr>
        <p:spPr bwMode="auto">
          <a:xfrm>
            <a:off x="4432645" y="3747132"/>
            <a:ext cx="477838" cy="360362"/>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r>
              <a:rPr altLang="en-PK" sz="1600" lang="en-US">
                <a:latin typeface="Times New Roman" panose="02020603050405020304" pitchFamily="18" charset="0"/>
              </a:rPr>
              <a:t>7</a:t>
            </a:r>
          </a:p>
        </p:txBody>
      </p:sp>
      <p:sp>
        <p:nvSpPr>
          <p:cNvPr id="1048727" name="Text Box 103"/>
          <p:cNvSpPr txBox="1">
            <a:spLocks noChangeArrowheads="1"/>
          </p:cNvSpPr>
          <p:nvPr/>
        </p:nvSpPr>
        <p:spPr bwMode="auto">
          <a:xfrm>
            <a:off x="4910483" y="3747132"/>
            <a:ext cx="479425" cy="360362"/>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r>
              <a:rPr altLang="en-PK" sz="1600" lang="en-US">
                <a:latin typeface="Times New Roman" panose="02020603050405020304" pitchFamily="18" charset="0"/>
              </a:rPr>
              <a:t>8</a:t>
            </a:r>
          </a:p>
        </p:txBody>
      </p:sp>
      <p:sp>
        <p:nvSpPr>
          <p:cNvPr id="1048728" name="Text Box 104"/>
          <p:cNvSpPr txBox="1">
            <a:spLocks noChangeArrowheads="1"/>
          </p:cNvSpPr>
          <p:nvPr/>
        </p:nvSpPr>
        <p:spPr bwMode="auto">
          <a:xfrm>
            <a:off x="5966170" y="3747132"/>
            <a:ext cx="481013" cy="360362"/>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r>
              <a:rPr altLang="en-PK" sz="1600" lang="en-US">
                <a:latin typeface="Times New Roman" panose="02020603050405020304" pitchFamily="18" charset="0"/>
              </a:rPr>
              <a:t>13</a:t>
            </a:r>
          </a:p>
        </p:txBody>
      </p:sp>
      <p:sp>
        <p:nvSpPr>
          <p:cNvPr id="1048729" name="Text Box 105"/>
          <p:cNvSpPr txBox="1">
            <a:spLocks noChangeArrowheads="1"/>
          </p:cNvSpPr>
          <p:nvPr/>
        </p:nvSpPr>
        <p:spPr bwMode="auto">
          <a:xfrm>
            <a:off x="6447183" y="3747132"/>
            <a:ext cx="477837" cy="360362"/>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r>
              <a:rPr altLang="en-PK" sz="1600" lang="en-US">
                <a:latin typeface="Times New Roman" panose="02020603050405020304" pitchFamily="18" charset="0"/>
              </a:rPr>
              <a:t>15</a:t>
            </a:r>
          </a:p>
        </p:txBody>
      </p:sp>
      <p:sp>
        <p:nvSpPr>
          <p:cNvPr id="1048730" name="Text Box 106"/>
          <p:cNvSpPr txBox="1">
            <a:spLocks noChangeArrowheads="1"/>
          </p:cNvSpPr>
          <p:nvPr/>
        </p:nvSpPr>
        <p:spPr bwMode="auto">
          <a:xfrm>
            <a:off x="6925020" y="3747132"/>
            <a:ext cx="477838" cy="360362"/>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r>
              <a:rPr altLang="en-PK" sz="1600" lang="en-US">
                <a:latin typeface="Times New Roman" panose="02020603050405020304" pitchFamily="18" charset="0"/>
              </a:rPr>
              <a:t>18</a:t>
            </a:r>
          </a:p>
        </p:txBody>
      </p:sp>
      <p:sp>
        <p:nvSpPr>
          <p:cNvPr id="1048731" name="Text Box 107"/>
          <p:cNvSpPr txBox="1">
            <a:spLocks noChangeArrowheads="1"/>
          </p:cNvSpPr>
          <p:nvPr/>
        </p:nvSpPr>
        <p:spPr bwMode="auto">
          <a:xfrm>
            <a:off x="7402858" y="3747132"/>
            <a:ext cx="479425" cy="360362"/>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r>
              <a:rPr altLang="en-PK" sz="1600" lang="en-US">
                <a:latin typeface="Times New Roman" panose="02020603050405020304" pitchFamily="18" charset="0"/>
              </a:rPr>
              <a:t>25</a:t>
            </a:r>
          </a:p>
        </p:txBody>
      </p:sp>
      <p:sp>
        <p:nvSpPr>
          <p:cNvPr id="1048732" name="Text Box 108"/>
          <p:cNvSpPr txBox="1">
            <a:spLocks noChangeArrowheads="1"/>
          </p:cNvSpPr>
          <p:nvPr/>
        </p:nvSpPr>
        <p:spPr bwMode="auto">
          <a:xfrm>
            <a:off x="3334095" y="5317169"/>
            <a:ext cx="477838" cy="35877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r>
              <a:rPr altLang="en-PK" sz="1600" lang="en-US">
                <a:latin typeface="Times New Roman" panose="02020603050405020304" pitchFamily="18" charset="0"/>
              </a:rPr>
              <a:t>27</a:t>
            </a:r>
          </a:p>
          <a:p>
            <a:endParaRPr altLang="en-PK" sz="1600" lang="en-US">
              <a:latin typeface="Times New Roman" panose="02020603050405020304" pitchFamily="18" charset="0"/>
            </a:endParaRPr>
          </a:p>
        </p:txBody>
      </p:sp>
      <p:sp>
        <p:nvSpPr>
          <p:cNvPr id="1048733" name="Text Box 109"/>
          <p:cNvSpPr txBox="1">
            <a:spLocks noChangeArrowheads="1"/>
          </p:cNvSpPr>
          <p:nvPr/>
        </p:nvSpPr>
        <p:spPr bwMode="auto">
          <a:xfrm>
            <a:off x="3811933" y="5317169"/>
            <a:ext cx="477837" cy="35877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r>
              <a:rPr altLang="en-PK" sz="1600" lang="en-US">
                <a:latin typeface="Times New Roman" panose="02020603050405020304" pitchFamily="18" charset="0"/>
              </a:rPr>
              <a:t>29</a:t>
            </a:r>
          </a:p>
          <a:p>
            <a:endParaRPr altLang="en-PK" sz="1600" lang="en-US">
              <a:latin typeface="Times New Roman" panose="02020603050405020304" pitchFamily="18" charset="0"/>
            </a:endParaRPr>
          </a:p>
        </p:txBody>
      </p:sp>
      <p:sp>
        <p:nvSpPr>
          <p:cNvPr id="1048734" name="Text Box 110"/>
          <p:cNvSpPr txBox="1">
            <a:spLocks noChangeArrowheads="1"/>
          </p:cNvSpPr>
          <p:nvPr/>
        </p:nvSpPr>
        <p:spPr bwMode="auto">
          <a:xfrm>
            <a:off x="5540720" y="5317169"/>
            <a:ext cx="481013" cy="35877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r>
              <a:rPr altLang="en-PK" sz="1600" lang="en-US">
                <a:latin typeface="Times New Roman" panose="02020603050405020304" pitchFamily="18" charset="0"/>
              </a:rPr>
              <a:t>46</a:t>
            </a:r>
          </a:p>
          <a:p>
            <a:endParaRPr altLang="en-PK" sz="1600" lang="en-US">
              <a:latin typeface="Times New Roman" panose="02020603050405020304" pitchFamily="18" charset="0"/>
            </a:endParaRPr>
          </a:p>
        </p:txBody>
      </p:sp>
      <p:sp>
        <p:nvSpPr>
          <p:cNvPr id="1048735" name="Text Box 111"/>
          <p:cNvSpPr txBox="1">
            <a:spLocks noChangeArrowheads="1"/>
          </p:cNvSpPr>
          <p:nvPr/>
        </p:nvSpPr>
        <p:spPr bwMode="auto">
          <a:xfrm>
            <a:off x="6021733" y="5317169"/>
            <a:ext cx="477837" cy="35877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r>
              <a:rPr altLang="en-PK" sz="1600" lang="en-US">
                <a:latin typeface="Times New Roman" panose="02020603050405020304" pitchFamily="18" charset="0"/>
              </a:rPr>
              <a:t>48</a:t>
            </a:r>
          </a:p>
          <a:p>
            <a:endParaRPr altLang="en-PK" sz="1600" lang="en-US">
              <a:latin typeface="Times New Roman" panose="02020603050405020304" pitchFamily="18" charset="0"/>
            </a:endParaRPr>
          </a:p>
        </p:txBody>
      </p:sp>
      <p:sp>
        <p:nvSpPr>
          <p:cNvPr id="1048736" name="Text Box 112"/>
          <p:cNvSpPr txBox="1">
            <a:spLocks noChangeArrowheads="1"/>
          </p:cNvSpPr>
          <p:nvPr/>
        </p:nvSpPr>
        <p:spPr bwMode="auto">
          <a:xfrm>
            <a:off x="7142508" y="5317169"/>
            <a:ext cx="477837" cy="358775"/>
          </a:xfrm>
          <a:prstGeom prst="rect"/>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r>
              <a:rPr altLang="en-PK" sz="1600" lang="en-US">
                <a:latin typeface="Times New Roman" panose="02020603050405020304" pitchFamily="18" charset="0"/>
              </a:rPr>
              <a:t>53</a:t>
            </a:r>
          </a:p>
          <a:p>
            <a:endParaRPr altLang="en-PK" sz="1600" lang="en-US">
              <a:latin typeface="Times New Roman" panose="02020603050405020304" pitchFamily="18" charset="0"/>
            </a:endParaRPr>
          </a:p>
        </p:txBody>
      </p:sp>
      <p:sp>
        <p:nvSpPr>
          <p:cNvPr id="1048737" name="Text Box 113"/>
          <p:cNvSpPr txBox="1">
            <a:spLocks noChangeArrowheads="1"/>
          </p:cNvSpPr>
          <p:nvPr/>
        </p:nvSpPr>
        <p:spPr bwMode="auto">
          <a:xfrm>
            <a:off x="8144220" y="2015169"/>
            <a:ext cx="2667000" cy="701675"/>
          </a:xfrm>
          <a:prstGeom prst="rect"/>
          <a:noFill/>
          <a:ln>
            <a:noFill/>
          </a:ln>
        </p:spPr>
        <p:txBody>
          <a:bodyPr>
            <a:spAutoFit/>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pPr>
              <a:spcBef>
                <a:spcPct val="50000"/>
              </a:spcBef>
            </a:pPr>
            <a:r>
              <a:rPr altLang="en-PK" sz="2000" lang="en-US">
                <a:latin typeface="Arial" panose="020B0604020202020204" pitchFamily="34" charset="0"/>
              </a:rPr>
              <a:t>A B-tree of order 5 containing 26 items</a:t>
            </a:r>
            <a:endParaRPr altLang="en-PK" sz="2400" lang="en-US">
              <a:latin typeface="Times" panose="02020603050405020304" pitchFamily="18" charset="0"/>
            </a:endParaRPr>
          </a:p>
        </p:txBody>
      </p:sp>
      <p:sp>
        <p:nvSpPr>
          <p:cNvPr id="1048738" name="Text Box 114"/>
          <p:cNvSpPr txBox="1">
            <a:spLocks noChangeArrowheads="1"/>
          </p:cNvSpPr>
          <p:nvPr/>
        </p:nvSpPr>
        <p:spPr bwMode="auto">
          <a:xfrm>
            <a:off x="2413345" y="5961694"/>
            <a:ext cx="4195763" cy="336550"/>
          </a:xfrm>
          <a:prstGeom prst="rect"/>
          <a:noFill/>
          <a:ln w="12700">
            <a:noFill/>
            <a:miter lim="800000"/>
            <a:headEnd type="none" w="sm" len="sm"/>
            <a:tailEnd type="none" w="sm" len="sm"/>
          </a:ln>
          <a:effectLst/>
        </p:spPr>
        <p:txBody>
          <a:bodyPr wrap="none">
            <a:spAutoFit/>
          </a:bodyPr>
          <a:p>
            <a:r>
              <a:rPr sz="1600" i="1" lang="en-GB">
                <a:effectLst>
                  <a:outerShdw algn="tl" blurRad="38100" dir="2700000" dist="38100">
                    <a:srgbClr val="C0C0C0"/>
                  </a:outerShdw>
                </a:effectLst>
                <a:latin typeface="Arial" charset="0"/>
              </a:rPr>
              <a:t>Note that all the leaves are at the same level</a:t>
            </a:r>
            <a:endParaRPr sz="2800" i="1" lang="en-GB">
              <a:effectLst>
                <a:outerShdw algn="tl" blurRad="38100" dir="2700000" dist="38100">
                  <a:srgbClr val="C0C0C0"/>
                </a:outerShdw>
              </a:effectLst>
              <a:latin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739" name="Rectangle 2"/>
          <p:cNvSpPr>
            <a:spLocks noChangeArrowheads="1"/>
          </p:cNvSpPr>
          <p:nvPr/>
        </p:nvSpPr>
        <p:spPr bwMode="auto">
          <a:xfrm>
            <a:off x="5062309" y="3988049"/>
            <a:ext cx="1277937" cy="685800"/>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740" name="Rectangle 3"/>
          <p:cNvSpPr>
            <a:spLocks noChangeArrowheads="1"/>
          </p:cNvSpPr>
          <p:nvPr/>
        </p:nvSpPr>
        <p:spPr bwMode="auto">
          <a:xfrm>
            <a:off x="3216046" y="4002336"/>
            <a:ext cx="1277938" cy="685800"/>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741" name="Rectangle 4"/>
          <p:cNvSpPr>
            <a:spLocks noChangeArrowheads="1"/>
          </p:cNvSpPr>
          <p:nvPr/>
        </p:nvSpPr>
        <p:spPr bwMode="auto">
          <a:xfrm>
            <a:off x="4432071" y="2627561"/>
            <a:ext cx="654050" cy="685800"/>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742" name="Rectangle 5"/>
          <p:cNvSpPr>
            <a:spLocks noGrp="1" noChangeArrowheads="1"/>
          </p:cNvSpPr>
          <p:nvPr>
            <p:ph type="title"/>
          </p:nvPr>
        </p:nvSpPr>
        <p:spPr>
          <a:xfrm>
            <a:off x="1778747" y="382836"/>
            <a:ext cx="8285162" cy="1143000"/>
          </a:xfrm>
        </p:spPr>
        <p:txBody>
          <a:bodyPr/>
          <a:p>
            <a:pPr eaLnBrk="1" hangingPunct="1"/>
            <a:r>
              <a:rPr altLang="en-PK" dirty="0" lang="en-US"/>
              <a:t>Constructing a B-tree</a:t>
            </a:r>
          </a:p>
        </p:txBody>
      </p:sp>
      <p:sp>
        <p:nvSpPr>
          <p:cNvPr id="1048743" name="Rectangle 6"/>
          <p:cNvSpPr>
            <a:spLocks noChangeArrowheads="1"/>
          </p:cNvSpPr>
          <p:nvPr/>
        </p:nvSpPr>
        <p:spPr bwMode="auto">
          <a:xfrm>
            <a:off x="1091971" y="1724274"/>
            <a:ext cx="2382838" cy="457200"/>
          </a:xfrm>
          <a:prstGeom prst="rect"/>
          <a:noFill/>
          <a:ln>
            <a:noFill/>
          </a:ln>
        </p:spPr>
        <p:txBody>
          <a:bodyPr wrap="none">
            <a:spAutoFit/>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pPr>
              <a:spcBef>
                <a:spcPct val="50000"/>
              </a:spcBef>
            </a:pPr>
            <a:r>
              <a:rPr altLang="en-PK" dirty="0" sz="2400" lang="en-US">
                <a:latin typeface="Times New Roman" panose="02020603050405020304" pitchFamily="18" charset="0"/>
              </a:rPr>
              <a:t>Add 25 to the tree</a:t>
            </a:r>
          </a:p>
        </p:txBody>
      </p:sp>
      <p:sp>
        <p:nvSpPr>
          <p:cNvPr id="1048744" name="Text Box 7"/>
          <p:cNvSpPr txBox="1">
            <a:spLocks noChangeArrowheads="1"/>
          </p:cNvSpPr>
          <p:nvPr/>
        </p:nvSpPr>
        <p:spPr bwMode="auto">
          <a:xfrm rot="16200000">
            <a:off x="-2232254" y="3184774"/>
            <a:ext cx="5689600" cy="431800"/>
          </a:xfrm>
          <a:prstGeom prst="rect"/>
          <a:noFill/>
          <a:ln w="12700">
            <a:solidFill>
              <a:schemeClr val="folHlink"/>
            </a:solidFill>
            <a:miter lim="800000"/>
            <a:headEnd type="none" w="sm" len="sm"/>
            <a:tailEnd type="none" w="sm" len="sm"/>
          </a:ln>
        </p:spPr>
        <p:txBody>
          <a:bodyPr vert="eaVert">
            <a:spAutoFit/>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pPr algn="r">
              <a:lnSpc>
                <a:spcPct val="90000"/>
              </a:lnSpc>
              <a:spcBef>
                <a:spcPct val="20000"/>
              </a:spcBef>
            </a:pPr>
            <a:r>
              <a:rPr altLang="en-PK" b="1" dirty="0" sz="2000" lang="en-US">
                <a:solidFill>
                  <a:schemeClr val="folHlink"/>
                </a:solidFill>
                <a:latin typeface="Arial" panose="020B0604020202020204" pitchFamily="34" charset="0"/>
              </a:rPr>
              <a:t>1  12  8  2</a:t>
            </a:r>
            <a:r>
              <a:rPr altLang="en-PK" b="1" dirty="0" sz="2000" lang="en-US">
                <a:latin typeface="Arial" panose="020B0604020202020204" pitchFamily="34" charset="0"/>
              </a:rPr>
              <a:t>  25  </a:t>
            </a:r>
            <a:r>
              <a:rPr altLang="en-PK" b="1" dirty="0" sz="2000" lang="en-US">
                <a:solidFill>
                  <a:schemeClr val="folHlink"/>
                </a:solidFill>
                <a:latin typeface="Arial" panose="020B0604020202020204" pitchFamily="34" charset="0"/>
              </a:rPr>
              <a:t>6  14  28  17  7  52  16  48  68  3  26  29  53  55  45</a:t>
            </a:r>
          </a:p>
        </p:txBody>
      </p:sp>
      <p:sp>
        <p:nvSpPr>
          <p:cNvPr id="1048745" name="Rectangle 8"/>
          <p:cNvSpPr>
            <a:spLocks noChangeArrowheads="1"/>
          </p:cNvSpPr>
          <p:nvPr/>
        </p:nvSpPr>
        <p:spPr bwMode="auto">
          <a:xfrm>
            <a:off x="3225571" y="3995986"/>
            <a:ext cx="3140075" cy="685800"/>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746" name="Rectangle 9"/>
          <p:cNvSpPr>
            <a:spLocks noChangeArrowheads="1"/>
          </p:cNvSpPr>
          <p:nvPr/>
        </p:nvSpPr>
        <p:spPr bwMode="auto">
          <a:xfrm>
            <a:off x="5127396" y="4072186"/>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12</a:t>
            </a:r>
          </a:p>
        </p:txBody>
      </p:sp>
      <p:sp>
        <p:nvSpPr>
          <p:cNvPr id="1048747" name="Rectangle 10"/>
          <p:cNvSpPr>
            <a:spLocks noChangeArrowheads="1"/>
          </p:cNvSpPr>
          <p:nvPr/>
        </p:nvSpPr>
        <p:spPr bwMode="auto">
          <a:xfrm>
            <a:off x="4520971" y="4072186"/>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8</a:t>
            </a:r>
          </a:p>
        </p:txBody>
      </p:sp>
      <p:sp>
        <p:nvSpPr>
          <p:cNvPr id="1048748" name="Rectangle 11"/>
          <p:cNvSpPr>
            <a:spLocks noChangeArrowheads="1"/>
          </p:cNvSpPr>
          <p:nvPr/>
        </p:nvSpPr>
        <p:spPr bwMode="auto">
          <a:xfrm>
            <a:off x="3301771" y="4072186"/>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1</a:t>
            </a:r>
          </a:p>
        </p:txBody>
      </p:sp>
      <p:sp>
        <p:nvSpPr>
          <p:cNvPr id="1048749" name="Rectangle 12"/>
          <p:cNvSpPr>
            <a:spLocks noChangeArrowheads="1"/>
          </p:cNvSpPr>
          <p:nvPr/>
        </p:nvSpPr>
        <p:spPr bwMode="auto">
          <a:xfrm>
            <a:off x="3911371" y="4072186"/>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2</a:t>
            </a:r>
          </a:p>
        </p:txBody>
      </p:sp>
      <p:sp>
        <p:nvSpPr>
          <p:cNvPr id="1048750" name="Rectangle 13" descr="Light upward diagonal"/>
          <p:cNvSpPr>
            <a:spLocks noChangeArrowheads="1"/>
          </p:cNvSpPr>
          <p:nvPr/>
        </p:nvSpPr>
        <p:spPr bwMode="auto">
          <a:xfrm>
            <a:off x="5752871" y="4072186"/>
            <a:ext cx="533400" cy="533400"/>
          </a:xfrm>
          <a:prstGeom prst="rect"/>
          <a:pattFill prst="ltUpDiag">
            <a:fgClr>
              <a:schemeClr val="accent1"/>
            </a:fgClr>
            <a:bgClr>
              <a:srgbClr val="FFFFFF"/>
            </a:bgClr>
          </a:patt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25</a:t>
            </a:r>
          </a:p>
        </p:txBody>
      </p:sp>
      <p:sp>
        <p:nvSpPr>
          <p:cNvPr id="1048751" name="AutoShape 14"/>
          <p:cNvSpPr/>
          <p:nvPr/>
        </p:nvSpPr>
        <p:spPr bwMode="auto">
          <a:xfrm>
            <a:off x="6746646" y="3408611"/>
            <a:ext cx="2606675" cy="609600"/>
          </a:xfrm>
          <a:prstGeom prst="accentCallout2">
            <a:avLst>
              <a:gd name="adj1" fmla="val 18750"/>
              <a:gd name="adj2" fmla="val -2921"/>
              <a:gd name="adj3" fmla="val 18750"/>
              <a:gd name="adj4" fmla="val -8648"/>
              <a:gd name="adj5" fmla="val 93750"/>
              <a:gd name="adj6" fmla="val -14616"/>
            </a:avLst>
          </a:prstGeom>
          <a:noFill/>
          <a:ln w="12700">
            <a:solidFill>
              <a:schemeClr val="tx1"/>
            </a:solidFill>
            <a:miter lim="800000"/>
            <a:headEnd type="none" w="sm" len="sm"/>
            <a:tailEnd type="none" w="sm" len="sm"/>
          </a:ln>
        </p:spPr>
        <p:txBody>
          <a:bodyPr anchor="ct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r>
              <a:rPr altLang="en-PK" dirty="0" sz="2000" lang="en-US">
                <a:latin typeface="Arial" panose="020B0604020202020204" pitchFamily="34" charset="0"/>
              </a:rPr>
              <a:t>Exceeds Order.  Promote middle and split.</a:t>
            </a:r>
          </a:p>
        </p:txBody>
      </p:sp>
      <p:sp>
        <p:nvSpPr>
          <p:cNvPr id="1048752" name="Line 15"/>
          <p:cNvSpPr>
            <a:spLocks noChangeShapeType="1"/>
          </p:cNvSpPr>
          <p:nvPr/>
        </p:nvSpPr>
        <p:spPr bwMode="auto">
          <a:xfrm flipH="1">
            <a:off x="3866921" y="3294311"/>
            <a:ext cx="579438" cy="700088"/>
          </a:xfrm>
          <a:prstGeom prst="line"/>
          <a:noFill/>
          <a:ln w="12700">
            <a:solidFill>
              <a:schemeClr val="tx1"/>
            </a:solidFill>
            <a:round/>
            <a:headEnd type="none" w="sm" len="sm"/>
            <a:tailEnd type="none" w="sm" len="sm"/>
          </a:ln>
        </p:spPr>
        <p:txBody>
          <a:bodyPr anchor="ctr">
            <a:spAutoFit/>
          </a:bodyPr>
          <a:p>
            <a:endParaRPr lang="en-PK"/>
          </a:p>
        </p:txBody>
      </p:sp>
      <p:sp>
        <p:nvSpPr>
          <p:cNvPr id="1048753" name="Line 16"/>
          <p:cNvSpPr>
            <a:spLocks noChangeShapeType="1"/>
          </p:cNvSpPr>
          <p:nvPr/>
        </p:nvSpPr>
        <p:spPr bwMode="auto">
          <a:xfrm>
            <a:off x="5101996" y="3324474"/>
            <a:ext cx="593725" cy="655637"/>
          </a:xfrm>
          <a:prstGeom prst="line"/>
          <a:noFill/>
          <a:ln w="12700">
            <a:solidFill>
              <a:schemeClr val="tx1"/>
            </a:solidFill>
            <a:round/>
            <a:headEnd type="none" w="sm" len="sm"/>
            <a:tailEnd type="none" w="sm" len="sm"/>
          </a:ln>
        </p:spPr>
        <p:txBody>
          <a:bodyPr anchor="ctr" wrap="none">
            <a:spAutoFit/>
          </a:bodyPr>
          <a:p>
            <a:endParaRPr lang="en-PK"/>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1">
                                  <p:stCondLst>
                                    <p:cond delay="0"/>
                                  </p:stCondLst>
                                  <p:childTnLst>
                                    <p:set>
                                      <p:cBhvr>
                                        <p:cTn dur="1" fill="hold" id="6">
                                          <p:stCondLst>
                                            <p:cond delay="0"/>
                                          </p:stCondLst>
                                        </p:cTn>
                                        <p:tgtEl>
                                          <p:spTgt spid="1048750"/>
                                        </p:tgtEl>
                                        <p:attrNameLst>
                                          <p:attrName>style.visibility</p:attrName>
                                        </p:attrNameLst>
                                      </p:cBhvr>
                                      <p:to>
                                        <p:strVal val="visible"/>
                                      </p:to>
                                    </p:set>
                                    <p:anim calcmode="lin" valueType="num">
                                      <p:cBhvr additive="base">
                                        <p:cTn dur="500" fill="hold" id="7"/>
                                        <p:tgtEl>
                                          <p:spTgt spid="1048750"/>
                                        </p:tgtEl>
                                        <p:attrNameLst>
                                          <p:attrName>ppt_x</p:attrName>
                                        </p:attrNameLst>
                                      </p:cBhvr>
                                      <p:tavLst>
                                        <p:tav tm="0">
                                          <p:val>
                                            <p:strVal val="#ppt_x"/>
                                          </p:val>
                                        </p:tav>
                                        <p:tav tm="100000">
                                          <p:val>
                                            <p:strVal val="#ppt_x"/>
                                          </p:val>
                                        </p:tav>
                                      </p:tavLst>
                                    </p:anim>
                                    <p:anim calcmode="lin" valueType="num">
                                      <p:cBhvr additive="base">
                                        <p:cTn dur="500" fill="hold" id="8"/>
                                        <p:tgtEl>
                                          <p:spTgt spid="1048750"/>
                                        </p:tgtEl>
                                        <p:attrNameLst>
                                          <p:attrName>ppt_y</p:attrName>
                                        </p:attrNameLst>
                                      </p:cBhvr>
                                      <p:tavLst>
                                        <p:tav tm="0">
                                          <p:val>
                                            <p:strVal val="0-#ppt_h/2"/>
                                          </p:val>
                                        </p:tav>
                                        <p:tav tm="100000">
                                          <p:val>
                                            <p:strVal val="#ppt_y"/>
                                          </p:val>
                                        </p:tav>
                                      </p:tavLst>
                                    </p:anim>
                                  </p:childTnLst>
                                </p:cTn>
                              </p:par>
                            </p:childTnLst>
                          </p:cTn>
                        </p:par>
                        <p:par>
                          <p:cTn fill="hold" id="9">
                            <p:stCondLst>
                              <p:cond delay="500"/>
                            </p:stCondLst>
                            <p:childTnLst>
                              <p:par>
                                <p:cTn fill="hold" grpId="0" id="10" nodeType="afterEffect" presetClass="entr" presetID="1" presetSubtype="0">
                                  <p:stCondLst>
                                    <p:cond delay="0"/>
                                  </p:stCondLst>
                                  <p:childTnLst>
                                    <p:set>
                                      <p:cBhvr>
                                        <p:cTn dur="1" fill="hold" id="11">
                                          <p:stCondLst>
                                            <p:cond delay="0"/>
                                          </p:stCondLst>
                                        </p:cTn>
                                        <p:tgtEl>
                                          <p:spTgt spid="1048751"/>
                                        </p:tgtEl>
                                        <p:attrNameLst>
                                          <p:attrName>style.visibility</p:attrName>
                                        </p:attrNameLst>
                                      </p:cBhvr>
                                      <p:to>
                                        <p:strVal val="visible"/>
                                      </p:to>
                                    </p:se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1" presetSubtype="0">
                                  <p:stCondLst>
                                    <p:cond delay="0"/>
                                  </p:stCondLst>
                                  <p:childTnLst>
                                    <p:set>
                                      <p:cBhvr>
                                        <p:cTn dur="1" fill="hold" id="15">
                                          <p:stCondLst>
                                            <p:cond delay="0"/>
                                          </p:stCondLst>
                                        </p:cTn>
                                        <p:tgtEl>
                                          <p:spTgt spid="1048741"/>
                                        </p:tgtEl>
                                        <p:attrNameLst>
                                          <p:attrName>style.visibility</p:attrName>
                                        </p:attrNameLst>
                                      </p:cBhvr>
                                      <p:to>
                                        <p:strVal val="visible"/>
                                      </p:to>
                                    </p:set>
                                  </p:childTnLst>
                                </p:cTn>
                              </p:par>
                              <p:par>
                                <p:cTn accel="50000" decel="50000" fill="hold" grpId="0" id="16" nodeType="withEffect" presetClass="path" presetID="64" presetSubtype="0">
                                  <p:stCondLst>
                                    <p:cond delay="0"/>
                                  </p:stCondLst>
                                  <p:childTnLst>
                                    <p:animMotion origin="layout" path="M -4.44444E-6 4.81481E-6 L -4.44444E-6 -0.19561 " pathEditMode="relative" rAng="0" ptsTypes="AA">
                                      <p:cBhvr>
                                        <p:cTn dur="2000" fill="hold" id="17"/>
                                        <p:tgtEl>
                                          <p:spTgt spid="1048747"/>
                                        </p:tgtEl>
                                        <p:attrNameLst>
                                          <p:attrName>ppt_x</p:attrName>
                                          <p:attrName>ppt_y</p:attrName>
                                        </p:attrNameLst>
                                      </p:cBhvr>
                                      <p:rCtr x="0" y="-9792"/>
                                    </p:animMotion>
                                  </p:childTnLst>
                                </p:cTn>
                              </p:par>
                              <p:par>
                                <p:cTn fill="hold" grpId="0" id="18" nodeType="withEffect" presetClass="exit" presetID="10" presetSubtype="0">
                                  <p:stCondLst>
                                    <p:cond delay="0"/>
                                  </p:stCondLst>
                                  <p:childTnLst>
                                    <p:animEffect transition="out" filter="fade">
                                      <p:cBhvr>
                                        <p:cTn dur="2000" id="19"/>
                                        <p:tgtEl>
                                          <p:spTgt spid="1048745"/>
                                        </p:tgtEl>
                                      </p:cBhvr>
                                    </p:animEffect>
                                    <p:set>
                                      <p:cBhvr>
                                        <p:cTn dur="1" fill="hold" id="20">
                                          <p:stCondLst>
                                            <p:cond delay="1999"/>
                                          </p:stCondLst>
                                        </p:cTn>
                                        <p:tgtEl>
                                          <p:spTgt spid="1048745"/>
                                        </p:tgtEl>
                                        <p:attrNameLst>
                                          <p:attrName>style.visibility</p:attrName>
                                        </p:attrNameLst>
                                      </p:cBhvr>
                                      <p:to>
                                        <p:strVal val="hidden"/>
                                      </p:to>
                                    </p:set>
                                  </p:childTnLst>
                                </p:cTn>
                              </p:par>
                              <p:par>
                                <p:cTn fill="hold" grpId="0" id="21" nodeType="withEffect" presetClass="entr" presetID="1" presetSubtype="0">
                                  <p:stCondLst>
                                    <p:cond delay="0"/>
                                  </p:stCondLst>
                                  <p:childTnLst>
                                    <p:set>
                                      <p:cBhvr>
                                        <p:cTn dur="1" fill="hold" id="22">
                                          <p:stCondLst>
                                            <p:cond delay="0"/>
                                          </p:stCondLst>
                                        </p:cTn>
                                        <p:tgtEl>
                                          <p:spTgt spid="1048740"/>
                                        </p:tgtEl>
                                        <p:attrNameLst>
                                          <p:attrName>style.visibility</p:attrName>
                                        </p:attrNameLst>
                                      </p:cBhvr>
                                      <p:to>
                                        <p:strVal val="visible"/>
                                      </p:to>
                                    </p:set>
                                  </p:childTnLst>
                                </p:cTn>
                              </p:par>
                              <p:par>
                                <p:cTn fill="hold" grpId="0" id="23" nodeType="withEffect" presetClass="entr" presetID="1" presetSubtype="0">
                                  <p:stCondLst>
                                    <p:cond delay="0"/>
                                  </p:stCondLst>
                                  <p:childTnLst>
                                    <p:set>
                                      <p:cBhvr>
                                        <p:cTn dur="1" fill="hold" id="24">
                                          <p:stCondLst>
                                            <p:cond delay="0"/>
                                          </p:stCondLst>
                                        </p:cTn>
                                        <p:tgtEl>
                                          <p:spTgt spid="1048739"/>
                                        </p:tgtEl>
                                        <p:attrNameLst>
                                          <p:attrName>style.visibility</p:attrName>
                                        </p:attrNameLst>
                                      </p:cBhvr>
                                      <p:to>
                                        <p:strVal val="visible"/>
                                      </p:to>
                                    </p:set>
                                  </p:childTnLst>
                                </p:cTn>
                              </p:par>
                              <p:par>
                                <p:cTn fill="hold" grpId="1" id="25" nodeType="withEffect" presetClass="entr" presetID="1" presetSubtype="0">
                                  <p:stCondLst>
                                    <p:cond delay="0"/>
                                  </p:stCondLst>
                                  <p:childTnLst>
                                    <p:set>
                                      <p:cBhvr>
                                        <p:cTn dur="1" fill="hold" id="26">
                                          <p:stCondLst>
                                            <p:cond delay="0"/>
                                          </p:stCondLst>
                                        </p:cTn>
                                        <p:tgtEl>
                                          <p:spTgt spid="1048739"/>
                                        </p:tgtEl>
                                        <p:attrNameLst>
                                          <p:attrName>style.visibility</p:attrName>
                                        </p:attrNameLst>
                                      </p:cBhvr>
                                      <p:to>
                                        <p:strVal val="visible"/>
                                      </p:to>
                                    </p:set>
                                  </p:childTnLst>
                                </p:cTn>
                              </p:par>
                            </p:childTnLst>
                          </p:cTn>
                        </p:par>
                        <p:par>
                          <p:cTn fill="hold" id="27">
                            <p:stCondLst>
                              <p:cond delay="2000"/>
                            </p:stCondLst>
                            <p:childTnLst>
                              <p:par>
                                <p:cTn fill="hold" id="28" nodeType="afterEffect" presetClass="entr" presetID="1" presetSubtype="0">
                                  <p:stCondLst>
                                    <p:cond delay="0"/>
                                  </p:stCondLst>
                                  <p:childTnLst>
                                    <p:set>
                                      <p:cBhvr>
                                        <p:cTn dur="1" fill="hold" id="29">
                                          <p:stCondLst>
                                            <p:cond delay="0"/>
                                          </p:stCondLst>
                                        </p:cTn>
                                        <p:tgtEl>
                                          <p:spTgt spid="1048753"/>
                                        </p:tgtEl>
                                        <p:attrNameLst>
                                          <p:attrName>style.visibility</p:attrName>
                                        </p:attrNameLst>
                                      </p:cBhvr>
                                      <p:to>
                                        <p:strVal val="visible"/>
                                      </p:to>
                                    </p:set>
                                  </p:childTnLst>
                                </p:cTn>
                              </p:par>
                              <p:par>
                                <p:cTn fill="hold" id="30" nodeType="withEffect" presetClass="entr" presetID="1" presetSubtype="0">
                                  <p:stCondLst>
                                    <p:cond delay="0"/>
                                  </p:stCondLst>
                                  <p:childTnLst>
                                    <p:set>
                                      <p:cBhvr>
                                        <p:cTn dur="1" fill="hold" id="31">
                                          <p:stCondLst>
                                            <p:cond delay="0"/>
                                          </p:stCondLst>
                                        </p:cTn>
                                        <p:tgtEl>
                                          <p:spTgt spid="10487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9" grpId="0" animBg="1"/>
      <p:bldP spid="1048739" grpId="1" animBg="1"/>
      <p:bldP spid="1048740" grpId="0" animBg="1"/>
      <p:bldP spid="1048741" grpId="0" animBg="1"/>
      <p:bldP spid="1048745" grpId="0" animBg="1"/>
      <p:bldP spid="1048747" grpId="0" animBg="1"/>
      <p:bldP spid="1048750" grpId="0" animBg="1"/>
      <p:bldP spid="104875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754" name="Rectangle 2"/>
          <p:cNvSpPr>
            <a:spLocks noChangeArrowheads="1"/>
          </p:cNvSpPr>
          <p:nvPr/>
        </p:nvSpPr>
        <p:spPr bwMode="auto">
          <a:xfrm>
            <a:off x="4967288" y="5322888"/>
            <a:ext cx="1952625" cy="685800"/>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755" name="Rectangle 3"/>
          <p:cNvSpPr>
            <a:spLocks noChangeArrowheads="1"/>
          </p:cNvSpPr>
          <p:nvPr/>
        </p:nvSpPr>
        <p:spPr bwMode="auto">
          <a:xfrm>
            <a:off x="4965700" y="5321300"/>
            <a:ext cx="2562225" cy="685800"/>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756" name="Rectangle 4"/>
          <p:cNvSpPr>
            <a:spLocks noChangeArrowheads="1"/>
          </p:cNvSpPr>
          <p:nvPr/>
        </p:nvSpPr>
        <p:spPr bwMode="auto">
          <a:xfrm>
            <a:off x="2514600" y="5335588"/>
            <a:ext cx="1951038" cy="685800"/>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757" name="Rectangle 5"/>
          <p:cNvSpPr txBox="1">
            <a:spLocks noChangeArrowheads="1"/>
          </p:cNvSpPr>
          <p:nvPr/>
        </p:nvSpPr>
        <p:spPr>
          <a:xfrm>
            <a:off x="1181894" y="228600"/>
            <a:ext cx="8285162" cy="1143000"/>
          </a:xfrm>
          <a:prstGeom prst="rect"/>
        </p:spPr>
        <p:txBody>
          <a:bodyPr anchor="ctr" bIns="45720" lIns="91440" rIns="91440" rtlCol="0" tIns="45720" vert="horz">
            <a:normAutofit/>
          </a:bodyPr>
          <a:lstStyle>
            <a:lvl1pPr algn="l" defTabSz="914400" eaLnBrk="1" hangingPunct="1" latinLnBrk="0" rtl="0">
              <a:lnSpc>
                <a:spcPct val="90000"/>
              </a:lnSpc>
              <a:spcBef>
                <a:spcPct val="0"/>
              </a:spcBef>
              <a:buNone/>
              <a:defRPr baseline="0" cap="all" sz="5400" kern="1200">
                <a:blipFill>
                  <a:blip xmlns:r="http://schemas.openxmlformats.org/officeDocument/2006/relationships" r:embed="rId1"/>
                  <a:tile algn="tl" flip="none" sx="65000" sy="64000" tx="6350" ty="-127000"/>
                </a:blipFill>
                <a:latin typeface="+mj-lt"/>
                <a:ea typeface="+mj-ea"/>
                <a:cs typeface="+mj-cs"/>
              </a:defRPr>
            </a:lvl1pPr>
          </a:lstStyle>
          <a:p>
            <a:r>
              <a:rPr altLang="en-PK" lang="en-US"/>
              <a:t>Constructing a B-tree (contd.)</a:t>
            </a:r>
          </a:p>
        </p:txBody>
      </p:sp>
      <p:sp>
        <p:nvSpPr>
          <p:cNvPr id="1048758" name="Text Box 6"/>
          <p:cNvSpPr txBox="1">
            <a:spLocks noChangeArrowheads="1"/>
          </p:cNvSpPr>
          <p:nvPr/>
        </p:nvSpPr>
        <p:spPr bwMode="auto">
          <a:xfrm>
            <a:off x="685800" y="3581400"/>
            <a:ext cx="7848600" cy="457200"/>
          </a:xfrm>
          <a:prstGeom prst="rect"/>
          <a:noFill/>
          <a:ln>
            <a:noFill/>
          </a:ln>
        </p:spPr>
        <p:txBody>
          <a:bodyPr>
            <a:spAutoFit/>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pPr>
              <a:spcBef>
                <a:spcPct val="50000"/>
              </a:spcBef>
            </a:pPr>
            <a:r>
              <a:rPr altLang="en-PK" sz="2400" lang="en-US">
                <a:latin typeface="Times New Roman" panose="02020603050405020304" pitchFamily="18" charset="0"/>
              </a:rPr>
              <a:t>6, 14, 28 get added to the leaf nodes:</a:t>
            </a:r>
            <a:endParaRPr altLang="en-PK" sz="2400" lang="en-US">
              <a:latin typeface="Times" panose="02020603050405020304" pitchFamily="18" charset="0"/>
            </a:endParaRPr>
          </a:p>
        </p:txBody>
      </p:sp>
      <p:sp>
        <p:nvSpPr>
          <p:cNvPr id="1048759" name="Text Box 7"/>
          <p:cNvSpPr txBox="1">
            <a:spLocks noChangeArrowheads="1"/>
          </p:cNvSpPr>
          <p:nvPr/>
        </p:nvSpPr>
        <p:spPr bwMode="auto">
          <a:xfrm rot="16200000">
            <a:off x="-2441575" y="3030538"/>
            <a:ext cx="5689600" cy="431800"/>
          </a:xfrm>
          <a:prstGeom prst="rect"/>
          <a:noFill/>
          <a:ln w="12700">
            <a:solidFill>
              <a:schemeClr val="folHlink"/>
            </a:solidFill>
            <a:miter lim="800000"/>
            <a:headEnd type="none" w="sm" len="sm"/>
            <a:tailEnd type="none" w="sm" len="sm"/>
          </a:ln>
        </p:spPr>
        <p:txBody>
          <a:bodyPr vert="eaVert">
            <a:spAutoFit/>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pPr algn="r">
              <a:lnSpc>
                <a:spcPct val="90000"/>
              </a:lnSpc>
              <a:spcBef>
                <a:spcPct val="20000"/>
              </a:spcBef>
            </a:pPr>
            <a:r>
              <a:rPr altLang="en-PK" b="1" sz="2000" lang="en-US">
                <a:solidFill>
                  <a:schemeClr val="folHlink"/>
                </a:solidFill>
                <a:latin typeface="Arial" panose="020B0604020202020204" pitchFamily="34" charset="0"/>
              </a:rPr>
              <a:t>1  12  8  2</a:t>
            </a:r>
            <a:r>
              <a:rPr altLang="en-PK" b="1" sz="2000" lang="en-US">
                <a:latin typeface="Arial" panose="020B0604020202020204" pitchFamily="34" charset="0"/>
              </a:rPr>
              <a:t>  </a:t>
            </a:r>
            <a:r>
              <a:rPr altLang="en-PK" b="1" sz="2000" lang="en-US">
                <a:solidFill>
                  <a:schemeClr val="folHlink"/>
                </a:solidFill>
                <a:latin typeface="Arial" panose="020B0604020202020204" pitchFamily="34" charset="0"/>
              </a:rPr>
              <a:t>25</a:t>
            </a:r>
            <a:r>
              <a:rPr altLang="en-PK" b="1" sz="2000" lang="en-US">
                <a:latin typeface="Arial" panose="020B0604020202020204" pitchFamily="34" charset="0"/>
              </a:rPr>
              <a:t>  6  14  28</a:t>
            </a:r>
            <a:r>
              <a:rPr altLang="en-PK" b="1" sz="2000" lang="en-US">
                <a:solidFill>
                  <a:schemeClr val="folHlink"/>
                </a:solidFill>
                <a:latin typeface="Arial" panose="020B0604020202020204" pitchFamily="34" charset="0"/>
              </a:rPr>
              <a:t>  17  7  52  16  48  68  3  26  29  53  55  45</a:t>
            </a:r>
          </a:p>
        </p:txBody>
      </p:sp>
      <p:sp>
        <p:nvSpPr>
          <p:cNvPr id="1048760" name="Rectangle 8"/>
          <p:cNvSpPr>
            <a:spLocks noChangeArrowheads="1"/>
          </p:cNvSpPr>
          <p:nvPr/>
        </p:nvSpPr>
        <p:spPr bwMode="auto">
          <a:xfrm>
            <a:off x="4838700" y="2905125"/>
            <a:ext cx="1277938" cy="685800"/>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761" name="Rectangle 9"/>
          <p:cNvSpPr>
            <a:spLocks noChangeArrowheads="1"/>
          </p:cNvSpPr>
          <p:nvPr/>
        </p:nvSpPr>
        <p:spPr bwMode="auto">
          <a:xfrm>
            <a:off x="2992438" y="2919413"/>
            <a:ext cx="1277937" cy="685800"/>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762" name="Rectangle 10"/>
          <p:cNvSpPr>
            <a:spLocks noChangeArrowheads="1"/>
          </p:cNvSpPr>
          <p:nvPr/>
        </p:nvSpPr>
        <p:spPr bwMode="auto">
          <a:xfrm>
            <a:off x="4208463" y="1544638"/>
            <a:ext cx="654050" cy="685800"/>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763" name="Rectangle 11"/>
          <p:cNvSpPr>
            <a:spLocks noChangeArrowheads="1"/>
          </p:cNvSpPr>
          <p:nvPr/>
        </p:nvSpPr>
        <p:spPr bwMode="auto">
          <a:xfrm>
            <a:off x="3001963" y="2913063"/>
            <a:ext cx="1266825" cy="685800"/>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764" name="Rectangle 12"/>
          <p:cNvSpPr>
            <a:spLocks noChangeArrowheads="1"/>
          </p:cNvSpPr>
          <p:nvPr/>
        </p:nvSpPr>
        <p:spPr bwMode="auto">
          <a:xfrm>
            <a:off x="4903788" y="2989263"/>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12</a:t>
            </a:r>
          </a:p>
        </p:txBody>
      </p:sp>
      <p:sp>
        <p:nvSpPr>
          <p:cNvPr id="1048765" name="Rectangle 13"/>
          <p:cNvSpPr>
            <a:spLocks noChangeArrowheads="1"/>
          </p:cNvSpPr>
          <p:nvPr/>
        </p:nvSpPr>
        <p:spPr bwMode="auto">
          <a:xfrm>
            <a:off x="4265613" y="1617663"/>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8</a:t>
            </a:r>
          </a:p>
        </p:txBody>
      </p:sp>
      <p:sp>
        <p:nvSpPr>
          <p:cNvPr id="1048766" name="Rectangle 14"/>
          <p:cNvSpPr>
            <a:spLocks noChangeArrowheads="1"/>
          </p:cNvSpPr>
          <p:nvPr/>
        </p:nvSpPr>
        <p:spPr bwMode="auto">
          <a:xfrm>
            <a:off x="3078163" y="2989263"/>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1</a:t>
            </a:r>
          </a:p>
        </p:txBody>
      </p:sp>
      <p:sp>
        <p:nvSpPr>
          <p:cNvPr id="1048767" name="Rectangle 15"/>
          <p:cNvSpPr>
            <a:spLocks noChangeArrowheads="1"/>
          </p:cNvSpPr>
          <p:nvPr/>
        </p:nvSpPr>
        <p:spPr bwMode="auto">
          <a:xfrm>
            <a:off x="3687763" y="2989263"/>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2</a:t>
            </a:r>
          </a:p>
        </p:txBody>
      </p:sp>
      <p:sp>
        <p:nvSpPr>
          <p:cNvPr id="1048768" name="Rectangle 16"/>
          <p:cNvSpPr>
            <a:spLocks noChangeArrowheads="1"/>
          </p:cNvSpPr>
          <p:nvPr/>
        </p:nvSpPr>
        <p:spPr bwMode="auto">
          <a:xfrm>
            <a:off x="5529263" y="2989263"/>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25</a:t>
            </a:r>
          </a:p>
        </p:txBody>
      </p:sp>
      <p:sp>
        <p:nvSpPr>
          <p:cNvPr id="1048769" name="Line 17"/>
          <p:cNvSpPr>
            <a:spLocks noChangeShapeType="1"/>
          </p:cNvSpPr>
          <p:nvPr/>
        </p:nvSpPr>
        <p:spPr bwMode="auto">
          <a:xfrm flipH="1">
            <a:off x="3643313" y="2211388"/>
            <a:ext cx="579437" cy="700087"/>
          </a:xfrm>
          <a:prstGeom prst="line"/>
          <a:noFill/>
          <a:ln w="12700">
            <a:solidFill>
              <a:schemeClr val="tx1"/>
            </a:solidFill>
            <a:round/>
            <a:headEnd type="none" w="sm" len="sm"/>
            <a:tailEnd type="none" w="sm" len="sm"/>
          </a:ln>
        </p:spPr>
        <p:txBody>
          <a:bodyPr anchor="ctr">
            <a:spAutoFit/>
          </a:bodyPr>
          <a:p>
            <a:endParaRPr lang="en-PK"/>
          </a:p>
        </p:txBody>
      </p:sp>
      <p:sp>
        <p:nvSpPr>
          <p:cNvPr id="1048770" name="Line 18"/>
          <p:cNvSpPr>
            <a:spLocks noChangeShapeType="1"/>
          </p:cNvSpPr>
          <p:nvPr/>
        </p:nvSpPr>
        <p:spPr bwMode="auto">
          <a:xfrm>
            <a:off x="4878388" y="2241550"/>
            <a:ext cx="593725" cy="655638"/>
          </a:xfrm>
          <a:prstGeom prst="line"/>
          <a:noFill/>
          <a:ln w="12700">
            <a:solidFill>
              <a:schemeClr val="tx1"/>
            </a:solidFill>
            <a:round/>
            <a:headEnd type="none" w="sm" len="sm"/>
            <a:tailEnd type="none" w="sm" len="sm"/>
          </a:ln>
        </p:spPr>
        <p:txBody>
          <a:bodyPr anchor="ctr" wrap="none">
            <a:spAutoFit/>
          </a:bodyPr>
          <a:p>
            <a:endParaRPr lang="en-PK"/>
          </a:p>
        </p:txBody>
      </p:sp>
      <p:sp>
        <p:nvSpPr>
          <p:cNvPr id="1048771" name="Rectangle 19"/>
          <p:cNvSpPr>
            <a:spLocks noChangeArrowheads="1"/>
          </p:cNvSpPr>
          <p:nvPr/>
        </p:nvSpPr>
        <p:spPr bwMode="auto">
          <a:xfrm>
            <a:off x="4976813" y="5329238"/>
            <a:ext cx="1277937" cy="685800"/>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772" name="Rectangle 20"/>
          <p:cNvSpPr>
            <a:spLocks noChangeArrowheads="1"/>
          </p:cNvSpPr>
          <p:nvPr/>
        </p:nvSpPr>
        <p:spPr bwMode="auto">
          <a:xfrm>
            <a:off x="4362450" y="3970338"/>
            <a:ext cx="654050" cy="685800"/>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773" name="Rectangle 21"/>
          <p:cNvSpPr>
            <a:spLocks noChangeArrowheads="1"/>
          </p:cNvSpPr>
          <p:nvPr/>
        </p:nvSpPr>
        <p:spPr bwMode="auto">
          <a:xfrm>
            <a:off x="3171825" y="5338763"/>
            <a:ext cx="1296988" cy="685800"/>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774" name="Rectangle 22"/>
          <p:cNvSpPr>
            <a:spLocks noChangeArrowheads="1"/>
          </p:cNvSpPr>
          <p:nvPr/>
        </p:nvSpPr>
        <p:spPr bwMode="auto">
          <a:xfrm>
            <a:off x="5057775" y="5413375"/>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12</a:t>
            </a:r>
          </a:p>
        </p:txBody>
      </p:sp>
      <p:sp>
        <p:nvSpPr>
          <p:cNvPr id="1048775" name="Rectangle 23"/>
          <p:cNvSpPr>
            <a:spLocks noChangeArrowheads="1"/>
          </p:cNvSpPr>
          <p:nvPr/>
        </p:nvSpPr>
        <p:spPr bwMode="auto">
          <a:xfrm>
            <a:off x="4419600" y="4041775"/>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8</a:t>
            </a:r>
          </a:p>
        </p:txBody>
      </p:sp>
      <p:sp>
        <p:nvSpPr>
          <p:cNvPr id="1048776" name="Rectangle 24"/>
          <p:cNvSpPr>
            <a:spLocks noChangeArrowheads="1"/>
          </p:cNvSpPr>
          <p:nvPr/>
        </p:nvSpPr>
        <p:spPr bwMode="auto">
          <a:xfrm>
            <a:off x="3232150" y="5413375"/>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1</a:t>
            </a:r>
          </a:p>
        </p:txBody>
      </p:sp>
      <p:sp>
        <p:nvSpPr>
          <p:cNvPr id="1048777" name="Rectangle 25"/>
          <p:cNvSpPr>
            <a:spLocks noChangeArrowheads="1"/>
          </p:cNvSpPr>
          <p:nvPr/>
        </p:nvSpPr>
        <p:spPr bwMode="auto">
          <a:xfrm>
            <a:off x="3841750" y="5413375"/>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2</a:t>
            </a:r>
          </a:p>
        </p:txBody>
      </p:sp>
      <p:sp>
        <p:nvSpPr>
          <p:cNvPr id="1048778" name="Rectangle 26"/>
          <p:cNvSpPr>
            <a:spLocks noChangeArrowheads="1"/>
          </p:cNvSpPr>
          <p:nvPr/>
        </p:nvSpPr>
        <p:spPr bwMode="auto">
          <a:xfrm>
            <a:off x="5683250" y="5413375"/>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25</a:t>
            </a:r>
          </a:p>
        </p:txBody>
      </p:sp>
      <p:sp>
        <p:nvSpPr>
          <p:cNvPr id="1048779" name="Line 27"/>
          <p:cNvSpPr>
            <a:spLocks noChangeShapeType="1"/>
          </p:cNvSpPr>
          <p:nvPr/>
        </p:nvSpPr>
        <p:spPr bwMode="auto">
          <a:xfrm flipH="1">
            <a:off x="3797300" y="4635500"/>
            <a:ext cx="579438" cy="700088"/>
          </a:xfrm>
          <a:prstGeom prst="line"/>
          <a:noFill/>
          <a:ln w="12700">
            <a:solidFill>
              <a:schemeClr val="tx1"/>
            </a:solidFill>
            <a:round/>
            <a:headEnd type="none" w="sm" len="sm"/>
            <a:tailEnd type="none" w="sm" len="sm"/>
          </a:ln>
        </p:spPr>
        <p:txBody>
          <a:bodyPr anchor="ctr">
            <a:spAutoFit/>
          </a:bodyPr>
          <a:p>
            <a:endParaRPr lang="en-PK"/>
          </a:p>
        </p:txBody>
      </p:sp>
      <p:sp>
        <p:nvSpPr>
          <p:cNvPr id="1048780" name="Line 28"/>
          <p:cNvSpPr>
            <a:spLocks noChangeShapeType="1"/>
          </p:cNvSpPr>
          <p:nvPr/>
        </p:nvSpPr>
        <p:spPr bwMode="auto">
          <a:xfrm>
            <a:off x="5032375" y="4665663"/>
            <a:ext cx="593725" cy="655637"/>
          </a:xfrm>
          <a:prstGeom prst="line"/>
          <a:noFill/>
          <a:ln w="12700">
            <a:solidFill>
              <a:schemeClr val="tx1"/>
            </a:solidFill>
            <a:round/>
            <a:headEnd type="none" w="sm" len="sm"/>
            <a:tailEnd type="none" w="sm" len="sm"/>
          </a:ln>
        </p:spPr>
        <p:txBody>
          <a:bodyPr anchor="ctr" wrap="none">
            <a:spAutoFit/>
          </a:bodyPr>
          <a:p>
            <a:endParaRPr lang="en-PK"/>
          </a:p>
        </p:txBody>
      </p:sp>
      <p:sp>
        <p:nvSpPr>
          <p:cNvPr id="1048781" name="Rectangle 29"/>
          <p:cNvSpPr>
            <a:spLocks noChangeArrowheads="1"/>
          </p:cNvSpPr>
          <p:nvPr/>
        </p:nvSpPr>
        <p:spPr bwMode="auto">
          <a:xfrm>
            <a:off x="3840163" y="5410200"/>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6</a:t>
            </a:r>
          </a:p>
        </p:txBody>
      </p:sp>
      <p:sp>
        <p:nvSpPr>
          <p:cNvPr id="1048782" name="Rectangle 30"/>
          <p:cNvSpPr>
            <a:spLocks noChangeArrowheads="1"/>
          </p:cNvSpPr>
          <p:nvPr/>
        </p:nvSpPr>
        <p:spPr bwMode="auto">
          <a:xfrm>
            <a:off x="2620963" y="5410200"/>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1</a:t>
            </a:r>
          </a:p>
        </p:txBody>
      </p:sp>
      <p:sp>
        <p:nvSpPr>
          <p:cNvPr id="1048783" name="Rectangle 31"/>
          <p:cNvSpPr>
            <a:spLocks noChangeArrowheads="1"/>
          </p:cNvSpPr>
          <p:nvPr/>
        </p:nvSpPr>
        <p:spPr bwMode="auto">
          <a:xfrm>
            <a:off x="3230563" y="5410200"/>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2</a:t>
            </a:r>
          </a:p>
        </p:txBody>
      </p:sp>
      <p:sp>
        <p:nvSpPr>
          <p:cNvPr id="1048784" name="Rectangle 32"/>
          <p:cNvSpPr>
            <a:spLocks noChangeArrowheads="1"/>
          </p:cNvSpPr>
          <p:nvPr/>
        </p:nvSpPr>
        <p:spPr bwMode="auto">
          <a:xfrm>
            <a:off x="6932613" y="5399088"/>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28</a:t>
            </a:r>
          </a:p>
        </p:txBody>
      </p:sp>
      <p:sp>
        <p:nvSpPr>
          <p:cNvPr id="1048785" name="Rectangle 33"/>
          <p:cNvSpPr>
            <a:spLocks noChangeArrowheads="1"/>
          </p:cNvSpPr>
          <p:nvPr/>
        </p:nvSpPr>
        <p:spPr bwMode="auto">
          <a:xfrm>
            <a:off x="5667375" y="5397500"/>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14</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xit" presetID="10" presetSubtype="0">
                                  <p:stCondLst>
                                    <p:cond delay="0"/>
                                  </p:stCondLst>
                                  <p:childTnLst>
                                    <p:animEffect transition="out" filter="fade">
                                      <p:cBhvr>
                                        <p:cTn dur="2000" id="6"/>
                                        <p:tgtEl>
                                          <p:spTgt spid="1048773"/>
                                        </p:tgtEl>
                                      </p:cBhvr>
                                    </p:animEffect>
                                    <p:set>
                                      <p:cBhvr>
                                        <p:cTn dur="1" fill="hold" id="7">
                                          <p:stCondLst>
                                            <p:cond delay="1999"/>
                                          </p:stCondLst>
                                        </p:cTn>
                                        <p:tgtEl>
                                          <p:spTgt spid="1048773"/>
                                        </p:tgtEl>
                                        <p:attrNameLst>
                                          <p:attrName>style.visibility</p:attrName>
                                        </p:attrNameLst>
                                      </p:cBhvr>
                                      <p:to>
                                        <p:strVal val="hidden"/>
                                      </p:to>
                                    </p:set>
                                  </p:childTnLst>
                                </p:cTn>
                              </p:par>
                              <p:par>
                                <p:cTn fill="hold" grpId="0" id="8" nodeType="withEffect" presetClass="exit" presetID="10" presetSubtype="0">
                                  <p:stCondLst>
                                    <p:cond delay="0"/>
                                  </p:stCondLst>
                                  <p:childTnLst>
                                    <p:animEffect transition="out" filter="fade">
                                      <p:cBhvr>
                                        <p:cTn dur="2000" id="9"/>
                                        <p:tgtEl>
                                          <p:spTgt spid="1048776"/>
                                        </p:tgtEl>
                                      </p:cBhvr>
                                    </p:animEffect>
                                    <p:set>
                                      <p:cBhvr>
                                        <p:cTn dur="1" fill="hold" id="10">
                                          <p:stCondLst>
                                            <p:cond delay="1999"/>
                                          </p:stCondLst>
                                        </p:cTn>
                                        <p:tgtEl>
                                          <p:spTgt spid="1048776"/>
                                        </p:tgtEl>
                                        <p:attrNameLst>
                                          <p:attrName>style.visibility</p:attrName>
                                        </p:attrNameLst>
                                      </p:cBhvr>
                                      <p:to>
                                        <p:strVal val="hidden"/>
                                      </p:to>
                                    </p:set>
                                  </p:childTnLst>
                                </p:cTn>
                              </p:par>
                              <p:par>
                                <p:cTn fill="hold" grpId="0" id="11" nodeType="withEffect" presetClass="exit" presetID="10" presetSubtype="0">
                                  <p:stCondLst>
                                    <p:cond delay="0"/>
                                  </p:stCondLst>
                                  <p:childTnLst>
                                    <p:animEffect transition="out" filter="fade">
                                      <p:cBhvr>
                                        <p:cTn dur="2000" id="12"/>
                                        <p:tgtEl>
                                          <p:spTgt spid="1048777"/>
                                        </p:tgtEl>
                                      </p:cBhvr>
                                    </p:animEffect>
                                    <p:set>
                                      <p:cBhvr>
                                        <p:cTn dur="1" fill="hold" id="13">
                                          <p:stCondLst>
                                            <p:cond delay="1999"/>
                                          </p:stCondLst>
                                        </p:cTn>
                                        <p:tgtEl>
                                          <p:spTgt spid="1048777"/>
                                        </p:tgtEl>
                                        <p:attrNameLst>
                                          <p:attrName>style.visibility</p:attrName>
                                        </p:attrNameLst>
                                      </p:cBhvr>
                                      <p:to>
                                        <p:strVal val="hidden"/>
                                      </p:to>
                                    </p:set>
                                  </p:childTnLst>
                                </p:cTn>
                              </p:par>
                            </p:childTnLst>
                          </p:cTn>
                        </p:par>
                        <p:par>
                          <p:cTn fill="hold" id="14">
                            <p:stCondLst>
                              <p:cond delay="2000"/>
                            </p:stCondLst>
                            <p:childTnLst>
                              <p:par>
                                <p:cTn fill="hold" grpId="0" id="15" nodeType="afterEffect" presetClass="entr" presetID="1" presetSubtype="0">
                                  <p:stCondLst>
                                    <p:cond delay="0"/>
                                  </p:stCondLst>
                                  <p:childTnLst>
                                    <p:set>
                                      <p:cBhvr>
                                        <p:cTn dur="1" fill="hold" id="16">
                                          <p:stCondLst>
                                            <p:cond delay="0"/>
                                          </p:stCondLst>
                                        </p:cTn>
                                        <p:tgtEl>
                                          <p:spTgt spid="1048782"/>
                                        </p:tgtEl>
                                        <p:attrNameLst>
                                          <p:attrName>style.visibility</p:attrName>
                                        </p:attrNameLst>
                                      </p:cBhvr>
                                      <p:to>
                                        <p:strVal val="visible"/>
                                      </p:to>
                                    </p:set>
                                  </p:childTnLst>
                                </p:cTn>
                              </p:par>
                              <p:par>
                                <p:cTn fill="hold" grpId="0" id="17" nodeType="withEffect" presetClass="entr" presetID="1" presetSubtype="0">
                                  <p:stCondLst>
                                    <p:cond delay="0"/>
                                  </p:stCondLst>
                                  <p:childTnLst>
                                    <p:set>
                                      <p:cBhvr>
                                        <p:cTn dur="1" fill="hold" id="18">
                                          <p:stCondLst>
                                            <p:cond delay="0"/>
                                          </p:stCondLst>
                                        </p:cTn>
                                        <p:tgtEl>
                                          <p:spTgt spid="1048783"/>
                                        </p:tgtEl>
                                        <p:attrNameLst>
                                          <p:attrName>style.visibility</p:attrName>
                                        </p:attrNameLst>
                                      </p:cBhvr>
                                      <p:to>
                                        <p:strVal val="visible"/>
                                      </p:to>
                                    </p:set>
                                  </p:childTnLst>
                                </p:cTn>
                              </p:par>
                              <p:par>
                                <p:cTn fill="hold" grpId="0" id="19" nodeType="withEffect" presetClass="entr" presetID="1" presetSubtype="0">
                                  <p:stCondLst>
                                    <p:cond delay="0"/>
                                  </p:stCondLst>
                                  <p:childTnLst>
                                    <p:set>
                                      <p:cBhvr>
                                        <p:cTn dur="1" fill="hold" id="20">
                                          <p:stCondLst>
                                            <p:cond delay="0"/>
                                          </p:stCondLst>
                                        </p:cTn>
                                        <p:tgtEl>
                                          <p:spTgt spid="1048781"/>
                                        </p:tgtEl>
                                        <p:attrNameLst>
                                          <p:attrName>style.visibility</p:attrName>
                                        </p:attrNameLst>
                                      </p:cBhvr>
                                      <p:to>
                                        <p:strVal val="visible"/>
                                      </p:to>
                                    </p:set>
                                  </p:childTnLst>
                                </p:cTn>
                              </p:par>
                              <p:par>
                                <p:cTn fill="hold" grpId="0" id="21" nodeType="withEffect" presetClass="entr" presetID="1" presetSubtype="0">
                                  <p:stCondLst>
                                    <p:cond delay="0"/>
                                  </p:stCondLst>
                                  <p:childTnLst>
                                    <p:set>
                                      <p:cBhvr>
                                        <p:cTn dur="1" fill="hold" id="22">
                                          <p:stCondLst>
                                            <p:cond delay="0"/>
                                          </p:stCondLst>
                                        </p:cTn>
                                        <p:tgtEl>
                                          <p:spTgt spid="1048756"/>
                                        </p:tgtEl>
                                        <p:attrNameLst>
                                          <p:attrName>style.visibility</p:attrName>
                                        </p:attrNameLst>
                                      </p:cBhvr>
                                      <p:to>
                                        <p:strVal val="visible"/>
                                      </p:to>
                                    </p:set>
                                  </p:childTnLst>
                                </p:cTn>
                              </p:par>
                            </p:childTnLst>
                          </p:cTn>
                        </p:par>
                        <p:par>
                          <p:cTn fill="hold" id="23">
                            <p:stCondLst>
                              <p:cond delay="2000"/>
                            </p:stCondLst>
                            <p:childTnLst>
                              <p:par>
                                <p:cTn fill="hold" grpId="1" id="24" nodeType="afterEffect" presetClass="entr" presetID="2" presetSubtype="1">
                                  <p:stCondLst>
                                    <p:cond delay="0"/>
                                  </p:stCondLst>
                                  <p:childTnLst>
                                    <p:set>
                                      <p:cBhvr>
                                        <p:cTn dur="1" fill="hold" id="25">
                                          <p:stCondLst>
                                            <p:cond delay="0"/>
                                          </p:stCondLst>
                                        </p:cTn>
                                        <p:tgtEl>
                                          <p:spTgt spid="1048781"/>
                                        </p:tgtEl>
                                        <p:attrNameLst>
                                          <p:attrName>style.visibility</p:attrName>
                                        </p:attrNameLst>
                                      </p:cBhvr>
                                      <p:to>
                                        <p:strVal val="visible"/>
                                      </p:to>
                                    </p:set>
                                    <p:anim calcmode="lin" valueType="num">
                                      <p:cBhvr additive="base">
                                        <p:cTn dur="500" fill="hold" id="26"/>
                                        <p:tgtEl>
                                          <p:spTgt spid="1048781"/>
                                        </p:tgtEl>
                                        <p:attrNameLst>
                                          <p:attrName>ppt_x</p:attrName>
                                        </p:attrNameLst>
                                      </p:cBhvr>
                                      <p:tavLst>
                                        <p:tav tm="0">
                                          <p:val>
                                            <p:strVal val="#ppt_x"/>
                                          </p:val>
                                        </p:tav>
                                        <p:tav tm="100000">
                                          <p:val>
                                            <p:strVal val="#ppt_x"/>
                                          </p:val>
                                        </p:tav>
                                      </p:tavLst>
                                    </p:anim>
                                    <p:anim calcmode="lin" valueType="num">
                                      <p:cBhvr additive="base">
                                        <p:cTn dur="500" fill="hold" id="27"/>
                                        <p:tgtEl>
                                          <p:spTgt spid="1048781"/>
                                        </p:tgtEl>
                                        <p:attrNameLst>
                                          <p:attrName>ppt_y</p:attrName>
                                        </p:attrNameLst>
                                      </p:cBhvr>
                                      <p:tavLst>
                                        <p:tav tm="0">
                                          <p:val>
                                            <p:strVal val="0-#ppt_h/2"/>
                                          </p:val>
                                        </p:tav>
                                        <p:tav tm="100000">
                                          <p:val>
                                            <p:strVal val="#ppt_y"/>
                                          </p:val>
                                        </p:tav>
                                      </p:tavLst>
                                    </p:anim>
                                  </p:childTnLst>
                                </p:cTn>
                              </p:par>
                            </p:childTnLst>
                          </p:cTn>
                        </p:par>
                        <p:par>
                          <p:cTn fill="hold" id="28">
                            <p:stCondLst>
                              <p:cond delay="2500"/>
                            </p:stCondLst>
                            <p:childTnLst>
                              <p:par>
                                <p:cTn fill="hold" grpId="0" id="29" nodeType="afterEffect" presetClass="exit" presetID="10" presetSubtype="0">
                                  <p:stCondLst>
                                    <p:cond delay="0"/>
                                  </p:stCondLst>
                                  <p:childTnLst>
                                    <p:animEffect transition="out" filter="fade">
                                      <p:cBhvr>
                                        <p:cTn dur="2000" id="30"/>
                                        <p:tgtEl>
                                          <p:spTgt spid="1048771"/>
                                        </p:tgtEl>
                                      </p:cBhvr>
                                    </p:animEffect>
                                    <p:set>
                                      <p:cBhvr>
                                        <p:cTn dur="1" fill="hold" id="31">
                                          <p:stCondLst>
                                            <p:cond delay="1999"/>
                                          </p:stCondLst>
                                        </p:cTn>
                                        <p:tgtEl>
                                          <p:spTgt spid="1048771"/>
                                        </p:tgtEl>
                                        <p:attrNameLst>
                                          <p:attrName>style.visibility</p:attrName>
                                        </p:attrNameLst>
                                      </p:cBhvr>
                                      <p:to>
                                        <p:strVal val="hidden"/>
                                      </p:to>
                                    </p:set>
                                  </p:childTnLst>
                                </p:cTn>
                              </p:par>
                              <p:par>
                                <p:cTn fill="hold" grpId="0" id="32" nodeType="withEffect" presetClass="exit" presetID="10" presetSubtype="0">
                                  <p:stCondLst>
                                    <p:cond delay="0"/>
                                  </p:stCondLst>
                                  <p:childTnLst>
                                    <p:animEffect transition="out" filter="fade">
                                      <p:cBhvr>
                                        <p:cTn dur="2000" id="33"/>
                                        <p:tgtEl>
                                          <p:spTgt spid="1048774"/>
                                        </p:tgtEl>
                                      </p:cBhvr>
                                    </p:animEffect>
                                    <p:set>
                                      <p:cBhvr>
                                        <p:cTn dur="1" fill="hold" id="34">
                                          <p:stCondLst>
                                            <p:cond delay="1999"/>
                                          </p:stCondLst>
                                        </p:cTn>
                                        <p:tgtEl>
                                          <p:spTgt spid="1048774"/>
                                        </p:tgtEl>
                                        <p:attrNameLst>
                                          <p:attrName>style.visibility</p:attrName>
                                        </p:attrNameLst>
                                      </p:cBhvr>
                                      <p:to>
                                        <p:strVal val="hidden"/>
                                      </p:to>
                                    </p:set>
                                  </p:childTnLst>
                                </p:cTn>
                              </p:par>
                              <p:par>
                                <p:cTn fill="hold" grpId="0" id="35" nodeType="withEffect" presetClass="exit" presetID="10" presetSubtype="0">
                                  <p:stCondLst>
                                    <p:cond delay="0"/>
                                  </p:stCondLst>
                                  <p:childTnLst>
                                    <p:animEffect transition="out" filter="fade">
                                      <p:cBhvr>
                                        <p:cTn dur="2000" id="36"/>
                                        <p:tgtEl>
                                          <p:spTgt spid="1048778"/>
                                        </p:tgtEl>
                                      </p:cBhvr>
                                    </p:animEffect>
                                    <p:set>
                                      <p:cBhvr>
                                        <p:cTn dur="1" fill="hold" id="37">
                                          <p:stCondLst>
                                            <p:cond delay="1999"/>
                                          </p:stCondLst>
                                        </p:cTn>
                                        <p:tgtEl>
                                          <p:spTgt spid="1048778"/>
                                        </p:tgtEl>
                                        <p:attrNameLst>
                                          <p:attrName>style.visibility</p:attrName>
                                        </p:attrNameLst>
                                      </p:cBhvr>
                                      <p:to>
                                        <p:strVal val="hidden"/>
                                      </p:to>
                                    </p:set>
                                  </p:childTnLst>
                                </p:cTn>
                              </p:par>
                            </p:childTnLst>
                          </p:cTn>
                        </p:par>
                        <p:par>
                          <p:cTn fill="hold" id="38">
                            <p:stCondLst>
                              <p:cond delay="4500"/>
                            </p:stCondLst>
                            <p:childTnLst>
                              <p:par>
                                <p:cTn fill="hold" grpId="0" id="39" nodeType="afterEffect" presetClass="entr" presetID="1" presetSubtype="0">
                                  <p:stCondLst>
                                    <p:cond delay="0"/>
                                  </p:stCondLst>
                                  <p:childTnLst>
                                    <p:set>
                                      <p:cBhvr>
                                        <p:cTn dur="1" fill="hold" id="40">
                                          <p:stCondLst>
                                            <p:cond delay="0"/>
                                          </p:stCondLst>
                                        </p:cTn>
                                        <p:tgtEl>
                                          <p:spTgt spid="1048754"/>
                                        </p:tgtEl>
                                        <p:attrNameLst>
                                          <p:attrName>style.visibility</p:attrName>
                                        </p:attrNameLst>
                                      </p:cBhvr>
                                      <p:to>
                                        <p:strVal val="visible"/>
                                      </p:to>
                                    </p:set>
                                  </p:childTnLst>
                                </p:cTn>
                              </p:par>
                              <p:par>
                                <p:cTn fill="hold" grpId="1" id="41" nodeType="withEffect" presetClass="entr" presetID="1" presetSubtype="0">
                                  <p:stCondLst>
                                    <p:cond delay="0"/>
                                  </p:stCondLst>
                                  <p:childTnLst>
                                    <p:set>
                                      <p:cBhvr>
                                        <p:cTn dur="1" fill="hold" id="42">
                                          <p:stCondLst>
                                            <p:cond delay="0"/>
                                          </p:stCondLst>
                                        </p:cTn>
                                        <p:tgtEl>
                                          <p:spTgt spid="1048774"/>
                                        </p:tgtEl>
                                        <p:attrNameLst>
                                          <p:attrName>style.visibility</p:attrName>
                                        </p:attrNameLst>
                                      </p:cBhvr>
                                      <p:to>
                                        <p:strVal val="visible"/>
                                      </p:to>
                                    </p:set>
                                  </p:childTnLst>
                                </p:cTn>
                              </p:par>
                              <p:par>
                                <p:cTn fill="hold" grpId="1" id="43" nodeType="withEffect" presetClass="entr" presetID="1" presetSubtype="0">
                                  <p:stCondLst>
                                    <p:cond delay="0"/>
                                  </p:stCondLst>
                                  <p:childTnLst>
                                    <p:set>
                                      <p:cBhvr>
                                        <p:cTn dur="1" fill="hold" id="44">
                                          <p:stCondLst>
                                            <p:cond delay="0"/>
                                          </p:stCondLst>
                                        </p:cTn>
                                        <p:tgtEl>
                                          <p:spTgt spid="1048778"/>
                                        </p:tgtEl>
                                        <p:attrNameLst>
                                          <p:attrName>style.visibility</p:attrName>
                                        </p:attrNameLst>
                                      </p:cBhvr>
                                      <p:to>
                                        <p:strVal val="visible"/>
                                      </p:to>
                                    </p:set>
                                  </p:childTnLst>
                                </p:cTn>
                              </p:par>
                              <p:par>
                                <p:cTn accel="50000" decel="50000" fill="hold" id="45" nodeType="withEffect" presetClass="path" presetID="63" presetSubtype="0">
                                  <p:stCondLst>
                                    <p:cond delay="0"/>
                                  </p:stCondLst>
                                  <p:childTnLst>
                                    <p:animMotion origin="layout" path="M -4.44444E-6 -7.40741E-7 L 0.06997 -0.00231 " pathEditMode="relative" rAng="0" ptsTypes="AA">
                                      <p:cBhvr>
                                        <p:cTn dur="2000" fill="hold" id="46"/>
                                        <p:tgtEl>
                                          <p:spTgt spid="1048778"/>
                                        </p:tgtEl>
                                        <p:attrNameLst>
                                          <p:attrName>ppt_x</p:attrName>
                                          <p:attrName>ppt_y</p:attrName>
                                        </p:attrNameLst>
                                      </p:cBhvr>
                                      <p:rCtr x="3490" y="-116"/>
                                    </p:animMotion>
                                  </p:childTnLst>
                                </p:cTn>
                              </p:par>
                            </p:childTnLst>
                          </p:cTn>
                        </p:par>
                        <p:par>
                          <p:cTn fill="hold" id="47">
                            <p:stCondLst>
                              <p:cond delay="6500"/>
                            </p:stCondLst>
                            <p:childTnLst>
                              <p:par>
                                <p:cTn fill="hold" grpId="0" id="48" nodeType="afterEffect" presetClass="entr" presetID="2" presetSubtype="1">
                                  <p:stCondLst>
                                    <p:cond delay="0"/>
                                  </p:stCondLst>
                                  <p:childTnLst>
                                    <p:set>
                                      <p:cBhvr>
                                        <p:cTn dur="1" fill="hold" id="49">
                                          <p:stCondLst>
                                            <p:cond delay="0"/>
                                          </p:stCondLst>
                                        </p:cTn>
                                        <p:tgtEl>
                                          <p:spTgt spid="1048785"/>
                                        </p:tgtEl>
                                        <p:attrNameLst>
                                          <p:attrName>style.visibility</p:attrName>
                                        </p:attrNameLst>
                                      </p:cBhvr>
                                      <p:to>
                                        <p:strVal val="visible"/>
                                      </p:to>
                                    </p:set>
                                    <p:anim calcmode="lin" valueType="num">
                                      <p:cBhvr additive="base">
                                        <p:cTn dur="500" fill="hold" id="50"/>
                                        <p:tgtEl>
                                          <p:spTgt spid="1048785"/>
                                        </p:tgtEl>
                                        <p:attrNameLst>
                                          <p:attrName>ppt_x</p:attrName>
                                        </p:attrNameLst>
                                      </p:cBhvr>
                                      <p:tavLst>
                                        <p:tav tm="0">
                                          <p:val>
                                            <p:strVal val="#ppt_x"/>
                                          </p:val>
                                        </p:tav>
                                        <p:tav tm="100000">
                                          <p:val>
                                            <p:strVal val="#ppt_x"/>
                                          </p:val>
                                        </p:tav>
                                      </p:tavLst>
                                    </p:anim>
                                    <p:anim calcmode="lin" valueType="num">
                                      <p:cBhvr additive="base">
                                        <p:cTn dur="500" fill="hold" id="51"/>
                                        <p:tgtEl>
                                          <p:spTgt spid="1048785"/>
                                        </p:tgtEl>
                                        <p:attrNameLst>
                                          <p:attrName>ppt_y</p:attrName>
                                        </p:attrNameLst>
                                      </p:cBhvr>
                                      <p:tavLst>
                                        <p:tav tm="0">
                                          <p:val>
                                            <p:strVal val="0-#ppt_h/2"/>
                                          </p:val>
                                        </p:tav>
                                        <p:tav tm="100000">
                                          <p:val>
                                            <p:strVal val="#ppt_y"/>
                                          </p:val>
                                        </p:tav>
                                      </p:tavLst>
                                    </p:anim>
                                  </p:childTnLst>
                                </p:cTn>
                              </p:par>
                            </p:childTnLst>
                          </p:cTn>
                        </p:par>
                        <p:par>
                          <p:cTn fill="hold" id="52">
                            <p:stCondLst>
                              <p:cond delay="7000"/>
                            </p:stCondLst>
                            <p:childTnLst>
                              <p:par>
                                <p:cTn fill="hold" grpId="0" id="53" nodeType="afterEffect" presetClass="entr" presetID="1" presetSubtype="0">
                                  <p:stCondLst>
                                    <p:cond delay="0"/>
                                  </p:stCondLst>
                                  <p:childTnLst>
                                    <p:set>
                                      <p:cBhvr>
                                        <p:cTn dur="1" fill="hold" id="54">
                                          <p:stCondLst>
                                            <p:cond delay="0"/>
                                          </p:stCondLst>
                                        </p:cTn>
                                        <p:tgtEl>
                                          <p:spTgt spid="1048755"/>
                                        </p:tgtEl>
                                        <p:attrNameLst>
                                          <p:attrName>style.visibility</p:attrName>
                                        </p:attrNameLst>
                                      </p:cBhvr>
                                      <p:to>
                                        <p:strVal val="visible"/>
                                      </p:to>
                                    </p:set>
                                  </p:childTnLst>
                                </p:cTn>
                              </p:par>
                            </p:childTnLst>
                          </p:cTn>
                        </p:par>
                        <p:par>
                          <p:cTn fill="hold" id="55">
                            <p:stCondLst>
                              <p:cond delay="7000"/>
                            </p:stCondLst>
                            <p:childTnLst>
                              <p:par>
                                <p:cTn fill="hold" grpId="0" id="56" nodeType="afterEffect" presetClass="entr" presetID="2" presetSubtype="1">
                                  <p:stCondLst>
                                    <p:cond delay="0"/>
                                  </p:stCondLst>
                                  <p:childTnLst>
                                    <p:set>
                                      <p:cBhvr>
                                        <p:cTn dur="1" fill="hold" id="57">
                                          <p:stCondLst>
                                            <p:cond delay="0"/>
                                          </p:stCondLst>
                                        </p:cTn>
                                        <p:tgtEl>
                                          <p:spTgt spid="1048784"/>
                                        </p:tgtEl>
                                        <p:attrNameLst>
                                          <p:attrName>style.visibility</p:attrName>
                                        </p:attrNameLst>
                                      </p:cBhvr>
                                      <p:to>
                                        <p:strVal val="visible"/>
                                      </p:to>
                                    </p:set>
                                    <p:anim calcmode="lin" valueType="num">
                                      <p:cBhvr additive="base">
                                        <p:cTn dur="500" fill="hold" id="58"/>
                                        <p:tgtEl>
                                          <p:spTgt spid="1048784"/>
                                        </p:tgtEl>
                                        <p:attrNameLst>
                                          <p:attrName>ppt_x</p:attrName>
                                        </p:attrNameLst>
                                      </p:cBhvr>
                                      <p:tavLst>
                                        <p:tav tm="0">
                                          <p:val>
                                            <p:strVal val="#ppt_x"/>
                                          </p:val>
                                        </p:tav>
                                        <p:tav tm="100000">
                                          <p:val>
                                            <p:strVal val="#ppt_x"/>
                                          </p:val>
                                        </p:tav>
                                      </p:tavLst>
                                    </p:anim>
                                    <p:anim calcmode="lin" valueType="num">
                                      <p:cBhvr additive="base">
                                        <p:cTn dur="500" fill="hold" id="59"/>
                                        <p:tgtEl>
                                          <p:spTgt spid="104878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4" grpId="0" animBg="1"/>
      <p:bldP spid="1048755" grpId="0" animBg="1"/>
      <p:bldP spid="1048756" grpId="0" animBg="1"/>
      <p:bldP spid="1048771" grpId="0" animBg="1"/>
      <p:bldP spid="1048773" grpId="0" animBg="1"/>
      <p:bldP spid="1048774" grpId="0" animBg="1"/>
      <p:bldP spid="1048774" grpId="1" animBg="1"/>
      <p:bldP spid="1048776" grpId="0" animBg="1"/>
      <p:bldP spid="1048777" grpId="0" animBg="1"/>
      <p:bldP spid="1048778" grpId="0" animBg="1"/>
      <p:bldP spid="1048778" grpId="1" animBg="1"/>
      <p:bldP spid="1048781" grpId="0" animBg="1"/>
      <p:bldP spid="1048781" grpId="1" animBg="1"/>
      <p:bldP spid="1048782" grpId="0" animBg="1"/>
      <p:bldP spid="1048783" grpId="0" animBg="1"/>
      <p:bldP spid="1048784" grpId="0" animBg="1"/>
      <p:bldP spid="104878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786" name="Rectangle 2"/>
          <p:cNvSpPr>
            <a:spLocks noChangeArrowheads="1"/>
          </p:cNvSpPr>
          <p:nvPr/>
        </p:nvSpPr>
        <p:spPr bwMode="auto">
          <a:xfrm>
            <a:off x="6662738" y="4064000"/>
            <a:ext cx="1323975" cy="685800"/>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787" name="Rectangle 3"/>
          <p:cNvSpPr>
            <a:spLocks noChangeArrowheads="1"/>
          </p:cNvSpPr>
          <p:nvPr/>
        </p:nvSpPr>
        <p:spPr bwMode="auto">
          <a:xfrm>
            <a:off x="4803775" y="4065588"/>
            <a:ext cx="1323975" cy="685800"/>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788" name="Rectangle 4"/>
          <p:cNvSpPr>
            <a:spLocks noChangeArrowheads="1"/>
          </p:cNvSpPr>
          <p:nvPr/>
        </p:nvSpPr>
        <p:spPr bwMode="auto">
          <a:xfrm>
            <a:off x="4206875" y="2719388"/>
            <a:ext cx="1323975" cy="685800"/>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789" name="Rectangle 5"/>
          <p:cNvSpPr>
            <a:spLocks noChangeArrowheads="1"/>
          </p:cNvSpPr>
          <p:nvPr/>
        </p:nvSpPr>
        <p:spPr bwMode="auto">
          <a:xfrm>
            <a:off x="4799013" y="4068763"/>
            <a:ext cx="3140075" cy="685800"/>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790" name="Rectangle 6"/>
          <p:cNvSpPr>
            <a:spLocks noChangeArrowheads="1"/>
          </p:cNvSpPr>
          <p:nvPr/>
        </p:nvSpPr>
        <p:spPr bwMode="auto">
          <a:xfrm>
            <a:off x="4810125" y="4068763"/>
            <a:ext cx="2562225" cy="685800"/>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791" name="Rectangle 7"/>
          <p:cNvSpPr>
            <a:spLocks noGrp="1" noChangeArrowheads="1"/>
          </p:cNvSpPr>
          <p:nvPr>
            <p:ph type="title"/>
          </p:nvPr>
        </p:nvSpPr>
        <p:spPr>
          <a:xfrm>
            <a:off x="787400" y="320676"/>
            <a:ext cx="8285162" cy="1143000"/>
          </a:xfrm>
        </p:spPr>
        <p:txBody>
          <a:bodyPr/>
          <a:p>
            <a:pPr eaLnBrk="1" hangingPunct="1"/>
            <a:r>
              <a:rPr altLang="en-PK" dirty="0" lang="en-US"/>
              <a:t>Constructing a B-tree (contd.)</a:t>
            </a:r>
          </a:p>
        </p:txBody>
      </p:sp>
      <p:sp>
        <p:nvSpPr>
          <p:cNvPr id="1048792" name="Text Box 8"/>
          <p:cNvSpPr txBox="1">
            <a:spLocks noChangeArrowheads="1"/>
          </p:cNvSpPr>
          <p:nvPr/>
        </p:nvSpPr>
        <p:spPr bwMode="auto">
          <a:xfrm>
            <a:off x="990600" y="1752600"/>
            <a:ext cx="7878763" cy="822325"/>
          </a:xfrm>
          <a:prstGeom prst="rect"/>
          <a:noFill/>
          <a:ln>
            <a:noFill/>
          </a:ln>
        </p:spPr>
        <p:txBody>
          <a:bodyPr>
            <a:spAutoFit/>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pPr>
              <a:spcBef>
                <a:spcPct val="50000"/>
              </a:spcBef>
            </a:pPr>
            <a:r>
              <a:rPr altLang="en-PK" sz="2400" lang="en-US">
                <a:latin typeface="Times New Roman" panose="02020603050405020304" pitchFamily="18" charset="0"/>
              </a:rPr>
              <a:t>Adding 17 to the right leaf node would over-fill it, so we take the middle key, promote it (to the root) and split the leaf</a:t>
            </a:r>
          </a:p>
        </p:txBody>
      </p:sp>
      <p:sp>
        <p:nvSpPr>
          <p:cNvPr id="1048793" name="Text Box 9"/>
          <p:cNvSpPr txBox="1">
            <a:spLocks noChangeArrowheads="1"/>
          </p:cNvSpPr>
          <p:nvPr/>
        </p:nvSpPr>
        <p:spPr bwMode="auto">
          <a:xfrm rot="16200000">
            <a:off x="-2441575" y="3030538"/>
            <a:ext cx="5689600" cy="431800"/>
          </a:xfrm>
          <a:prstGeom prst="rect"/>
          <a:noFill/>
          <a:ln w="12700">
            <a:solidFill>
              <a:schemeClr val="folHlink"/>
            </a:solidFill>
            <a:miter lim="800000"/>
            <a:headEnd type="none" w="sm" len="sm"/>
            <a:tailEnd type="none" w="sm" len="sm"/>
          </a:ln>
        </p:spPr>
        <p:txBody>
          <a:bodyPr vert="eaVert">
            <a:spAutoFit/>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pPr algn="r">
              <a:lnSpc>
                <a:spcPct val="90000"/>
              </a:lnSpc>
              <a:spcBef>
                <a:spcPct val="20000"/>
              </a:spcBef>
            </a:pPr>
            <a:r>
              <a:rPr altLang="en-PK" b="1" sz="2000" lang="en-US">
                <a:solidFill>
                  <a:schemeClr val="folHlink"/>
                </a:solidFill>
                <a:latin typeface="Arial" panose="020B0604020202020204" pitchFamily="34" charset="0"/>
              </a:rPr>
              <a:t>1  12  8  2</a:t>
            </a:r>
            <a:r>
              <a:rPr altLang="en-PK" b="1" sz="2000" lang="en-US">
                <a:latin typeface="Arial" panose="020B0604020202020204" pitchFamily="34" charset="0"/>
              </a:rPr>
              <a:t>  </a:t>
            </a:r>
            <a:r>
              <a:rPr altLang="en-PK" b="1" sz="2000" lang="en-US">
                <a:solidFill>
                  <a:schemeClr val="folHlink"/>
                </a:solidFill>
                <a:latin typeface="Arial" panose="020B0604020202020204" pitchFamily="34" charset="0"/>
              </a:rPr>
              <a:t>25</a:t>
            </a:r>
            <a:r>
              <a:rPr altLang="en-PK" b="1" sz="2000" lang="en-US">
                <a:latin typeface="Arial" panose="020B0604020202020204" pitchFamily="34" charset="0"/>
              </a:rPr>
              <a:t>  </a:t>
            </a:r>
            <a:r>
              <a:rPr altLang="en-PK" b="1" sz="2000" lang="en-US">
                <a:solidFill>
                  <a:schemeClr val="folHlink"/>
                </a:solidFill>
                <a:latin typeface="Arial" panose="020B0604020202020204" pitchFamily="34" charset="0"/>
              </a:rPr>
              <a:t>6  14  28  </a:t>
            </a:r>
            <a:r>
              <a:rPr altLang="en-PK" b="1" sz="2000" lang="en-US">
                <a:latin typeface="Arial" panose="020B0604020202020204" pitchFamily="34" charset="0"/>
              </a:rPr>
              <a:t>17</a:t>
            </a:r>
            <a:r>
              <a:rPr altLang="en-PK" b="1" sz="2000" lang="en-US">
                <a:solidFill>
                  <a:schemeClr val="folHlink"/>
                </a:solidFill>
                <a:latin typeface="Arial" panose="020B0604020202020204" pitchFamily="34" charset="0"/>
              </a:rPr>
              <a:t>  7  52  16  48  68  3  26  29  53  55  45</a:t>
            </a:r>
          </a:p>
        </p:txBody>
      </p:sp>
      <p:sp>
        <p:nvSpPr>
          <p:cNvPr id="1048794" name="Text Box 10"/>
          <p:cNvSpPr txBox="1">
            <a:spLocks noChangeArrowheads="1"/>
          </p:cNvSpPr>
          <p:nvPr/>
        </p:nvSpPr>
        <p:spPr bwMode="auto">
          <a:xfrm rot="16200000">
            <a:off x="-2438400" y="3030538"/>
            <a:ext cx="5689600" cy="431800"/>
          </a:xfrm>
          <a:prstGeom prst="rect"/>
          <a:noFill/>
          <a:ln w="12700">
            <a:solidFill>
              <a:schemeClr val="folHlink"/>
            </a:solidFill>
            <a:miter lim="800000"/>
            <a:headEnd type="none" w="sm" len="sm"/>
            <a:tailEnd type="none" w="sm" len="sm"/>
          </a:ln>
        </p:spPr>
        <p:txBody>
          <a:bodyPr vert="eaVert">
            <a:spAutoFit/>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pPr algn="r">
              <a:lnSpc>
                <a:spcPct val="90000"/>
              </a:lnSpc>
              <a:spcBef>
                <a:spcPct val="20000"/>
              </a:spcBef>
            </a:pPr>
            <a:r>
              <a:rPr altLang="en-PK" b="1" sz="2000" lang="en-US">
                <a:solidFill>
                  <a:schemeClr val="folHlink"/>
                </a:solidFill>
                <a:latin typeface="Arial" panose="020B0604020202020204" pitchFamily="34" charset="0"/>
              </a:rPr>
              <a:t>1  12  8  2</a:t>
            </a:r>
            <a:r>
              <a:rPr altLang="en-PK" b="1" sz="2000" lang="en-US">
                <a:latin typeface="Arial" panose="020B0604020202020204" pitchFamily="34" charset="0"/>
              </a:rPr>
              <a:t>  </a:t>
            </a:r>
            <a:r>
              <a:rPr altLang="en-PK" b="1" sz="2000" lang="en-US">
                <a:solidFill>
                  <a:schemeClr val="folHlink"/>
                </a:solidFill>
                <a:latin typeface="Arial" panose="020B0604020202020204" pitchFamily="34" charset="0"/>
              </a:rPr>
              <a:t>25</a:t>
            </a:r>
            <a:r>
              <a:rPr altLang="en-PK" b="1" sz="2000" lang="en-US">
                <a:latin typeface="Arial" panose="020B0604020202020204" pitchFamily="34" charset="0"/>
              </a:rPr>
              <a:t>  </a:t>
            </a:r>
            <a:r>
              <a:rPr altLang="en-PK" b="1" sz="2000" lang="en-US">
                <a:solidFill>
                  <a:schemeClr val="folHlink"/>
                </a:solidFill>
                <a:latin typeface="Arial" panose="020B0604020202020204" pitchFamily="34" charset="0"/>
              </a:rPr>
              <a:t>6  14  28  </a:t>
            </a:r>
            <a:r>
              <a:rPr altLang="en-PK" b="1" sz="2000" lang="en-US">
                <a:latin typeface="Arial" panose="020B0604020202020204" pitchFamily="34" charset="0"/>
              </a:rPr>
              <a:t>17</a:t>
            </a:r>
            <a:r>
              <a:rPr altLang="en-PK" b="1" sz="2000" lang="en-US">
                <a:solidFill>
                  <a:schemeClr val="folHlink"/>
                </a:solidFill>
                <a:latin typeface="Arial" panose="020B0604020202020204" pitchFamily="34" charset="0"/>
              </a:rPr>
              <a:t>  7  52  16  48  68  3  26  29  53  55  45</a:t>
            </a:r>
          </a:p>
        </p:txBody>
      </p:sp>
      <p:sp>
        <p:nvSpPr>
          <p:cNvPr id="1048795" name="Rectangle 11"/>
          <p:cNvSpPr>
            <a:spLocks noChangeArrowheads="1"/>
          </p:cNvSpPr>
          <p:nvPr/>
        </p:nvSpPr>
        <p:spPr bwMode="auto">
          <a:xfrm>
            <a:off x="2359025" y="4083050"/>
            <a:ext cx="1951038" cy="685800"/>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796" name="Rectangle 12"/>
          <p:cNvSpPr>
            <a:spLocks noChangeArrowheads="1"/>
          </p:cNvSpPr>
          <p:nvPr/>
        </p:nvSpPr>
        <p:spPr bwMode="auto">
          <a:xfrm>
            <a:off x="4206875" y="2717800"/>
            <a:ext cx="654050" cy="685800"/>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797" name="Rectangle 13"/>
          <p:cNvSpPr>
            <a:spLocks noChangeArrowheads="1"/>
          </p:cNvSpPr>
          <p:nvPr/>
        </p:nvSpPr>
        <p:spPr bwMode="auto">
          <a:xfrm>
            <a:off x="4902200" y="4160838"/>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12</a:t>
            </a:r>
          </a:p>
        </p:txBody>
      </p:sp>
      <p:sp>
        <p:nvSpPr>
          <p:cNvPr id="1048798" name="Rectangle 14"/>
          <p:cNvSpPr>
            <a:spLocks noChangeArrowheads="1"/>
          </p:cNvSpPr>
          <p:nvPr/>
        </p:nvSpPr>
        <p:spPr bwMode="auto">
          <a:xfrm>
            <a:off x="4264025" y="2789238"/>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8</a:t>
            </a:r>
          </a:p>
        </p:txBody>
      </p:sp>
      <p:sp>
        <p:nvSpPr>
          <p:cNvPr id="1048799" name="Rectangle 15"/>
          <p:cNvSpPr>
            <a:spLocks noChangeArrowheads="1"/>
          </p:cNvSpPr>
          <p:nvPr/>
        </p:nvSpPr>
        <p:spPr bwMode="auto">
          <a:xfrm>
            <a:off x="3686175" y="4160838"/>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2</a:t>
            </a:r>
          </a:p>
        </p:txBody>
      </p:sp>
      <p:sp>
        <p:nvSpPr>
          <p:cNvPr id="1048800" name="Rectangle 16"/>
          <p:cNvSpPr>
            <a:spLocks noChangeArrowheads="1"/>
          </p:cNvSpPr>
          <p:nvPr/>
        </p:nvSpPr>
        <p:spPr bwMode="auto">
          <a:xfrm>
            <a:off x="6146800" y="4146550"/>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25</a:t>
            </a:r>
          </a:p>
        </p:txBody>
      </p:sp>
      <p:sp>
        <p:nvSpPr>
          <p:cNvPr id="1048801" name="Line 17"/>
          <p:cNvSpPr>
            <a:spLocks noChangeShapeType="1"/>
          </p:cNvSpPr>
          <p:nvPr/>
        </p:nvSpPr>
        <p:spPr bwMode="auto">
          <a:xfrm flipH="1">
            <a:off x="3641725" y="3382963"/>
            <a:ext cx="579438" cy="700087"/>
          </a:xfrm>
          <a:prstGeom prst="line"/>
          <a:noFill/>
          <a:ln w="12700">
            <a:solidFill>
              <a:schemeClr val="tx1"/>
            </a:solidFill>
            <a:round/>
            <a:headEnd type="none" w="sm" len="sm"/>
            <a:tailEnd type="none" w="sm" len="sm"/>
          </a:ln>
        </p:spPr>
        <p:txBody>
          <a:bodyPr anchor="ctr">
            <a:spAutoFit/>
          </a:bodyPr>
          <a:p>
            <a:endParaRPr lang="en-PK"/>
          </a:p>
        </p:txBody>
      </p:sp>
      <p:sp>
        <p:nvSpPr>
          <p:cNvPr id="1048802" name="Line 18"/>
          <p:cNvSpPr>
            <a:spLocks noChangeShapeType="1"/>
          </p:cNvSpPr>
          <p:nvPr/>
        </p:nvSpPr>
        <p:spPr bwMode="auto">
          <a:xfrm>
            <a:off x="4876800" y="3413125"/>
            <a:ext cx="593725" cy="655638"/>
          </a:xfrm>
          <a:prstGeom prst="line"/>
          <a:noFill/>
          <a:ln w="12700">
            <a:solidFill>
              <a:schemeClr val="tx1"/>
            </a:solidFill>
            <a:round/>
            <a:headEnd type="none" w="sm" len="sm"/>
            <a:tailEnd type="none" w="sm" len="sm"/>
          </a:ln>
        </p:spPr>
        <p:txBody>
          <a:bodyPr anchor="ctr" wrap="none">
            <a:spAutoFit/>
          </a:bodyPr>
          <a:p>
            <a:endParaRPr lang="en-PK"/>
          </a:p>
        </p:txBody>
      </p:sp>
      <p:sp>
        <p:nvSpPr>
          <p:cNvPr id="1048803" name="Rectangle 19"/>
          <p:cNvSpPr>
            <a:spLocks noChangeArrowheads="1"/>
          </p:cNvSpPr>
          <p:nvPr/>
        </p:nvSpPr>
        <p:spPr bwMode="auto">
          <a:xfrm>
            <a:off x="3684588" y="4157663"/>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6</a:t>
            </a:r>
          </a:p>
        </p:txBody>
      </p:sp>
      <p:sp>
        <p:nvSpPr>
          <p:cNvPr id="1048804" name="Rectangle 20"/>
          <p:cNvSpPr>
            <a:spLocks noChangeArrowheads="1"/>
          </p:cNvSpPr>
          <p:nvPr/>
        </p:nvSpPr>
        <p:spPr bwMode="auto">
          <a:xfrm>
            <a:off x="2465388" y="4157663"/>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1</a:t>
            </a:r>
          </a:p>
        </p:txBody>
      </p:sp>
      <p:sp>
        <p:nvSpPr>
          <p:cNvPr id="1048805" name="Rectangle 21"/>
          <p:cNvSpPr>
            <a:spLocks noChangeArrowheads="1"/>
          </p:cNvSpPr>
          <p:nvPr/>
        </p:nvSpPr>
        <p:spPr bwMode="auto">
          <a:xfrm>
            <a:off x="3060700" y="4159250"/>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2</a:t>
            </a:r>
          </a:p>
        </p:txBody>
      </p:sp>
      <p:sp>
        <p:nvSpPr>
          <p:cNvPr id="1048806" name="Rectangle 22"/>
          <p:cNvSpPr>
            <a:spLocks noChangeArrowheads="1"/>
          </p:cNvSpPr>
          <p:nvPr/>
        </p:nvSpPr>
        <p:spPr bwMode="auto">
          <a:xfrm>
            <a:off x="6777038" y="4146550"/>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28</a:t>
            </a:r>
          </a:p>
        </p:txBody>
      </p:sp>
      <p:sp>
        <p:nvSpPr>
          <p:cNvPr id="1048807" name="Rectangle 23"/>
          <p:cNvSpPr>
            <a:spLocks noChangeArrowheads="1"/>
          </p:cNvSpPr>
          <p:nvPr/>
        </p:nvSpPr>
        <p:spPr bwMode="auto">
          <a:xfrm>
            <a:off x="5510213" y="4160838"/>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14</a:t>
            </a:r>
          </a:p>
        </p:txBody>
      </p:sp>
      <p:sp>
        <p:nvSpPr>
          <p:cNvPr id="1048808" name="Rectangle 24" descr="Light upward diagonal"/>
          <p:cNvSpPr>
            <a:spLocks noChangeArrowheads="1"/>
          </p:cNvSpPr>
          <p:nvPr/>
        </p:nvSpPr>
        <p:spPr bwMode="auto">
          <a:xfrm>
            <a:off x="7373938" y="4146550"/>
            <a:ext cx="533400" cy="533400"/>
          </a:xfrm>
          <a:prstGeom prst="rect"/>
          <a:pattFill prst="ltUpDiag">
            <a:fgClr>
              <a:schemeClr val="accent1"/>
            </a:fgClr>
            <a:bgClr>
              <a:srgbClr val="FFFFFF"/>
            </a:bgClr>
          </a:patt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28</a:t>
            </a:r>
          </a:p>
        </p:txBody>
      </p:sp>
      <p:sp>
        <p:nvSpPr>
          <p:cNvPr id="1048809" name="Rectangle 25"/>
          <p:cNvSpPr>
            <a:spLocks noChangeArrowheads="1"/>
          </p:cNvSpPr>
          <p:nvPr/>
        </p:nvSpPr>
        <p:spPr bwMode="auto">
          <a:xfrm>
            <a:off x="6146800" y="4149725"/>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17</a:t>
            </a:r>
          </a:p>
        </p:txBody>
      </p:sp>
      <p:sp>
        <p:nvSpPr>
          <p:cNvPr id="1048810" name="Line 26"/>
          <p:cNvSpPr>
            <a:spLocks noChangeShapeType="1"/>
          </p:cNvSpPr>
          <p:nvPr/>
        </p:nvSpPr>
        <p:spPr bwMode="auto">
          <a:xfrm>
            <a:off x="5516563" y="3398838"/>
            <a:ext cx="1814512" cy="655637"/>
          </a:xfrm>
          <a:prstGeom prst="line"/>
          <a:noFill/>
          <a:ln w="12700">
            <a:solidFill>
              <a:schemeClr val="tx1"/>
            </a:solidFill>
            <a:round/>
            <a:headEnd type="none" w="sm" len="sm"/>
            <a:tailEnd type="none" w="sm" len="sm"/>
          </a:ln>
        </p:spPr>
        <p:txBody>
          <a:bodyPr anchor="ctr" wrap="none">
            <a:spAutoFit/>
          </a:bodyPr>
          <a:p>
            <a:endParaRPr lang="en-PK"/>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xit" presetID="1" presetSubtype="0">
                                  <p:stCondLst>
                                    <p:cond delay="0"/>
                                  </p:stCondLst>
                                  <p:childTnLst>
                                    <p:set>
                                      <p:cBhvr>
                                        <p:cTn dur="1" fill="hold" id="6">
                                          <p:stCondLst>
                                            <p:cond delay="0"/>
                                          </p:stCondLst>
                                        </p:cTn>
                                        <p:tgtEl>
                                          <p:spTgt spid="1048790"/>
                                        </p:tgtEl>
                                        <p:attrNameLst>
                                          <p:attrName>style.visibility</p:attrName>
                                        </p:attrNameLst>
                                      </p:cBhvr>
                                      <p:to>
                                        <p:strVal val="hidden"/>
                                      </p:to>
                                    </p:set>
                                  </p:childTnLst>
                                </p:cTn>
                              </p:par>
                            </p:childTnLst>
                          </p:cTn>
                        </p:par>
                        <p:par>
                          <p:cTn fill="hold" id="7">
                            <p:stCondLst>
                              <p:cond delay="0"/>
                            </p:stCondLst>
                            <p:childTnLst>
                              <p:par>
                                <p:cTn fill="hold" grpId="0" id="8" nodeType="afterEffect" presetClass="entr" presetID="1" presetSubtype="0">
                                  <p:stCondLst>
                                    <p:cond delay="0"/>
                                  </p:stCondLst>
                                  <p:childTnLst>
                                    <p:set>
                                      <p:cBhvr>
                                        <p:cTn dur="1" fill="hold" id="9">
                                          <p:stCondLst>
                                            <p:cond delay="0"/>
                                          </p:stCondLst>
                                        </p:cTn>
                                        <p:tgtEl>
                                          <p:spTgt spid="1048789"/>
                                        </p:tgtEl>
                                        <p:attrNameLst>
                                          <p:attrName>style.visibility</p:attrName>
                                        </p:attrNameLst>
                                      </p:cBhvr>
                                      <p:to>
                                        <p:strVal val="visible"/>
                                      </p:to>
                                    </p:set>
                                  </p:childTnLst>
                                </p:cTn>
                              </p:par>
                            </p:childTnLst>
                          </p:cTn>
                        </p:par>
                        <p:par>
                          <p:cTn fill="hold" id="10">
                            <p:stCondLst>
                              <p:cond delay="0"/>
                            </p:stCondLst>
                            <p:childTnLst>
                              <p:par>
                                <p:cTn accel="50000" decel="50000" fill="hold" grpId="0" id="11" nodeType="afterEffect" presetClass="path" presetID="63" presetSubtype="0">
                                  <p:stCondLst>
                                    <p:cond delay="0"/>
                                  </p:stCondLst>
                                  <p:childTnLst>
                                    <p:animMotion origin="layout" path="M 0.00017 1.48148E-6 L 0.06892 1.48148E-6 " pathEditMode="relative" rAng="0" ptsTypes="AA">
                                      <p:cBhvr>
                                        <p:cTn dur="2000" fill="hold" id="12"/>
                                        <p:tgtEl>
                                          <p:spTgt spid="1048800"/>
                                        </p:tgtEl>
                                        <p:attrNameLst>
                                          <p:attrName>ppt_x</p:attrName>
                                          <p:attrName>ppt_y</p:attrName>
                                        </p:attrNameLst>
                                      </p:cBhvr>
                                      <p:rCtr x="3438" y="0"/>
                                    </p:animMotion>
                                  </p:childTnLst>
                                </p:cTn>
                              </p:par>
                              <p:par>
                                <p:cTn accel="50000" decel="50000" fill="hold" grpId="0" id="13" nodeType="withEffect" presetClass="path" presetID="63" presetSubtype="0">
                                  <p:stCondLst>
                                    <p:cond delay="0"/>
                                  </p:stCondLst>
                                  <p:childTnLst>
                                    <p:animMotion origin="layout" path="M -2.5E-6 1.48148E-6 L 0.06563 1.48148E-6 " pathEditMode="relative" rAng="0" ptsTypes="AA">
                                      <p:cBhvr>
                                        <p:cTn dur="2000" fill="hold" id="14"/>
                                        <p:tgtEl>
                                          <p:spTgt spid="1048806"/>
                                        </p:tgtEl>
                                        <p:attrNameLst>
                                          <p:attrName>ppt_x</p:attrName>
                                          <p:attrName>ppt_y</p:attrName>
                                        </p:attrNameLst>
                                      </p:cBhvr>
                                      <p:rCtr x="3281" y="0"/>
                                    </p:animMotion>
                                  </p:childTnLst>
                                </p:cTn>
                              </p:par>
                            </p:childTnLst>
                          </p:cTn>
                        </p:par>
                        <p:par>
                          <p:cTn fill="hold" id="15">
                            <p:stCondLst>
                              <p:cond delay="2000"/>
                            </p:stCondLst>
                            <p:childTnLst>
                              <p:par>
                                <p:cTn fill="hold" grpId="0" id="16" nodeType="afterEffect" presetClass="entr" presetID="1" presetSubtype="0">
                                  <p:stCondLst>
                                    <p:cond delay="0"/>
                                  </p:stCondLst>
                                  <p:childTnLst>
                                    <p:set>
                                      <p:cBhvr>
                                        <p:cTn dur="1" fill="hold" id="17">
                                          <p:stCondLst>
                                            <p:cond delay="0"/>
                                          </p:stCondLst>
                                        </p:cTn>
                                        <p:tgtEl>
                                          <p:spTgt spid="1048808"/>
                                        </p:tgtEl>
                                        <p:attrNameLst>
                                          <p:attrName>style.visibility</p:attrName>
                                        </p:attrNameLst>
                                      </p:cBhvr>
                                      <p:to>
                                        <p:strVal val="visible"/>
                                      </p:to>
                                    </p:set>
                                  </p:childTnLst>
                                </p:cTn>
                              </p:par>
                            </p:childTnLst>
                          </p:cTn>
                        </p:par>
                        <p:par>
                          <p:cTn fill="hold" id="18">
                            <p:stCondLst>
                              <p:cond delay="2000"/>
                            </p:stCondLst>
                            <p:childTnLst>
                              <p:par>
                                <p:cTn fill="hold" grpId="0" id="19" nodeType="afterEffect" presetClass="entr" presetID="2" presetSubtype="1">
                                  <p:stCondLst>
                                    <p:cond delay="0"/>
                                  </p:stCondLst>
                                  <p:childTnLst>
                                    <p:set>
                                      <p:cBhvr>
                                        <p:cTn dur="1" fill="hold" id="20">
                                          <p:stCondLst>
                                            <p:cond delay="0"/>
                                          </p:stCondLst>
                                        </p:cTn>
                                        <p:tgtEl>
                                          <p:spTgt spid="1048809"/>
                                        </p:tgtEl>
                                        <p:attrNameLst>
                                          <p:attrName>style.visibility</p:attrName>
                                        </p:attrNameLst>
                                      </p:cBhvr>
                                      <p:to>
                                        <p:strVal val="visible"/>
                                      </p:to>
                                    </p:set>
                                    <p:anim calcmode="lin" valueType="num">
                                      <p:cBhvr additive="base">
                                        <p:cTn dur="500" fill="hold" id="21"/>
                                        <p:tgtEl>
                                          <p:spTgt spid="1048809"/>
                                        </p:tgtEl>
                                        <p:attrNameLst>
                                          <p:attrName>ppt_x</p:attrName>
                                        </p:attrNameLst>
                                      </p:cBhvr>
                                      <p:tavLst>
                                        <p:tav tm="0">
                                          <p:val>
                                            <p:strVal val="#ppt_x"/>
                                          </p:val>
                                        </p:tav>
                                        <p:tav tm="100000">
                                          <p:val>
                                            <p:strVal val="#ppt_x"/>
                                          </p:val>
                                        </p:tav>
                                      </p:tavLst>
                                    </p:anim>
                                    <p:anim calcmode="lin" valueType="num">
                                      <p:cBhvr additive="base">
                                        <p:cTn dur="500" fill="hold" id="22"/>
                                        <p:tgtEl>
                                          <p:spTgt spid="1048809"/>
                                        </p:tgtEl>
                                        <p:attrNameLst>
                                          <p:attrName>ppt_y</p:attrName>
                                        </p:attrNameLst>
                                      </p:cBhvr>
                                      <p:tavLst>
                                        <p:tav tm="0">
                                          <p:val>
                                            <p:strVal val="0-#ppt_h/2"/>
                                          </p:val>
                                        </p:tav>
                                        <p:tav tm="100000">
                                          <p:val>
                                            <p:strVal val="#ppt_y"/>
                                          </p:val>
                                        </p:tav>
                                      </p:tavLst>
                                    </p:anim>
                                  </p:childTnLst>
                                </p:cTn>
                              </p:par>
                            </p:childTnLst>
                          </p:cTn>
                        </p:par>
                        <p:par>
                          <p:cTn fill="hold" id="23">
                            <p:stCondLst>
                              <p:cond delay="2500"/>
                            </p:stCondLst>
                            <p:childTnLst>
                              <p:par>
                                <p:cTn fill="hold" grpId="0" id="24" nodeType="afterEffect" presetClass="exit" presetID="1" presetSubtype="0">
                                  <p:stCondLst>
                                    <p:cond delay="0"/>
                                  </p:stCondLst>
                                  <p:childTnLst>
                                    <p:set>
                                      <p:cBhvr>
                                        <p:cTn dur="1" fill="hold" id="25">
                                          <p:stCondLst>
                                            <p:cond delay="0"/>
                                          </p:stCondLst>
                                        </p:cTn>
                                        <p:tgtEl>
                                          <p:spTgt spid="1048796"/>
                                        </p:tgtEl>
                                        <p:attrNameLst>
                                          <p:attrName>style.visibility</p:attrName>
                                        </p:attrNameLst>
                                      </p:cBhvr>
                                      <p:to>
                                        <p:strVal val="hidden"/>
                                      </p:to>
                                    </p:set>
                                  </p:childTnLst>
                                </p:cTn>
                              </p:par>
                            </p:childTnLst>
                          </p:cTn>
                        </p:par>
                        <p:par>
                          <p:cTn fill="hold" id="26">
                            <p:stCondLst>
                              <p:cond delay="2500"/>
                            </p:stCondLst>
                            <p:childTnLst>
                              <p:par>
                                <p:cTn fill="hold" grpId="0" id="27" nodeType="afterEffect" presetClass="entr" presetID="1" presetSubtype="0">
                                  <p:stCondLst>
                                    <p:cond delay="0"/>
                                  </p:stCondLst>
                                  <p:childTnLst>
                                    <p:set>
                                      <p:cBhvr>
                                        <p:cTn dur="1" fill="hold" id="28">
                                          <p:stCondLst>
                                            <p:cond delay="0"/>
                                          </p:stCondLst>
                                        </p:cTn>
                                        <p:tgtEl>
                                          <p:spTgt spid="1048788"/>
                                        </p:tgtEl>
                                        <p:attrNameLst>
                                          <p:attrName>style.visibility</p:attrName>
                                        </p:attrNameLst>
                                      </p:cBhvr>
                                      <p:to>
                                        <p:strVal val="visible"/>
                                      </p:to>
                                    </p:set>
                                  </p:childTnLst>
                                </p:cTn>
                              </p:par>
                            </p:childTnLst>
                          </p:cTn>
                        </p:par>
                        <p:par>
                          <p:cTn fill="hold" id="29">
                            <p:stCondLst>
                              <p:cond delay="2500"/>
                            </p:stCondLst>
                            <p:childTnLst>
                              <p:par>
                                <p:cTn fill="hold" grpId="0" id="30" nodeType="afterEffect" presetClass="entr" presetID="1" presetSubtype="0">
                                  <p:stCondLst>
                                    <p:cond delay="0"/>
                                  </p:stCondLst>
                                  <p:childTnLst>
                                    <p:set>
                                      <p:cBhvr>
                                        <p:cTn dur="1" fill="hold" id="31">
                                          <p:stCondLst>
                                            <p:cond delay="0"/>
                                          </p:stCondLst>
                                        </p:cTn>
                                        <p:tgtEl>
                                          <p:spTgt spid="1048786"/>
                                        </p:tgtEl>
                                        <p:attrNameLst>
                                          <p:attrName>style.visibility</p:attrName>
                                        </p:attrNameLst>
                                      </p:cBhvr>
                                      <p:to>
                                        <p:strVal val="visible"/>
                                      </p:to>
                                    </p:set>
                                  </p:childTnLst>
                                </p:cTn>
                              </p:par>
                            </p:childTnLst>
                          </p:cTn>
                        </p:par>
                        <p:par>
                          <p:cTn fill="hold" id="32">
                            <p:stCondLst>
                              <p:cond delay="2500"/>
                            </p:stCondLst>
                            <p:childTnLst>
                              <p:par>
                                <p:cTn fill="hold" grpId="0" id="33" nodeType="afterEffect" presetClass="entr" presetID="1" presetSubtype="0">
                                  <p:stCondLst>
                                    <p:cond delay="0"/>
                                  </p:stCondLst>
                                  <p:childTnLst>
                                    <p:set>
                                      <p:cBhvr>
                                        <p:cTn dur="1" fill="hold" id="34">
                                          <p:stCondLst>
                                            <p:cond delay="0"/>
                                          </p:stCondLst>
                                        </p:cTn>
                                        <p:tgtEl>
                                          <p:spTgt spid="1048787"/>
                                        </p:tgtEl>
                                        <p:attrNameLst>
                                          <p:attrName>style.visibility</p:attrName>
                                        </p:attrNameLst>
                                      </p:cBhvr>
                                      <p:to>
                                        <p:strVal val="visible"/>
                                      </p:to>
                                    </p:set>
                                  </p:childTnLst>
                                </p:cTn>
                              </p:par>
                            </p:childTnLst>
                          </p:cTn>
                        </p:par>
                        <p:par>
                          <p:cTn fill="hold" id="35">
                            <p:stCondLst>
                              <p:cond delay="2500"/>
                            </p:stCondLst>
                            <p:childTnLst>
                              <p:par>
                                <p:cTn accel="50000" decel="50000" fill="hold" grpId="1" id="36" nodeType="afterEffect" presetClass="path" presetID="64" presetSubtype="0">
                                  <p:stCondLst>
                                    <p:cond delay="0"/>
                                  </p:stCondLst>
                                  <p:childTnLst>
                                    <p:animMotion origin="layout" path="M 1.11111E-6 -1.48148E-6 L -0.13663 -0.19768 " pathEditMode="relative" rAng="0" ptsTypes="AA">
                                      <p:cBhvr>
                                        <p:cTn dur="2000" fill="hold" id="37"/>
                                        <p:tgtEl>
                                          <p:spTgt spid="1048809"/>
                                        </p:tgtEl>
                                        <p:attrNameLst>
                                          <p:attrName>ppt_x</p:attrName>
                                          <p:attrName>ppt_y</p:attrName>
                                        </p:attrNameLst>
                                      </p:cBhvr>
                                      <p:rCtr x="-6840" y="-9884"/>
                                    </p:animMotion>
                                  </p:childTnLst>
                                </p:cTn>
                              </p:par>
                            </p:childTnLst>
                          </p:cTn>
                        </p:par>
                        <p:par>
                          <p:cTn fill="hold" id="38">
                            <p:stCondLst>
                              <p:cond delay="4500"/>
                            </p:stCondLst>
                            <p:childTnLst>
                              <p:par>
                                <p:cTn fill="hold" grpId="1" id="39" nodeType="afterEffect" presetClass="exit" presetID="1" presetSubtype="0">
                                  <p:stCondLst>
                                    <p:cond delay="0"/>
                                  </p:stCondLst>
                                  <p:childTnLst>
                                    <p:set>
                                      <p:cBhvr>
                                        <p:cTn dur="1" fill="hold" id="40">
                                          <p:stCondLst>
                                            <p:cond delay="0"/>
                                          </p:stCondLst>
                                        </p:cTn>
                                        <p:tgtEl>
                                          <p:spTgt spid="1048789"/>
                                        </p:tgtEl>
                                        <p:attrNameLst>
                                          <p:attrName>style.visibility</p:attrName>
                                        </p:attrNameLst>
                                      </p:cBhvr>
                                      <p:to>
                                        <p:strVal val="hidden"/>
                                      </p:to>
                                    </p:set>
                                  </p:childTnLst>
                                </p:cTn>
                              </p:par>
                              <p:par>
                                <p:cTn fill="hold" grpId="1" id="41" nodeType="withEffect" presetClass="entr" presetID="1" presetSubtype="0">
                                  <p:stCondLst>
                                    <p:cond delay="0"/>
                                  </p:stCondLst>
                                  <p:childTnLst>
                                    <p:set>
                                      <p:cBhvr>
                                        <p:cTn dur="1" fill="hold" id="42">
                                          <p:stCondLst>
                                            <p:cond delay="0"/>
                                          </p:stCondLst>
                                        </p:cTn>
                                        <p:tgtEl>
                                          <p:spTgt spid="1048787"/>
                                        </p:tgtEl>
                                        <p:attrNameLst>
                                          <p:attrName>style.visibility</p:attrName>
                                        </p:attrNameLst>
                                      </p:cBhvr>
                                      <p:to>
                                        <p:strVal val="visible"/>
                                      </p:to>
                                    </p:set>
                                  </p:childTnLst>
                                </p:cTn>
                              </p:par>
                              <p:par>
                                <p:cTn fill="hold" grpId="1" id="43" nodeType="withEffect" presetClass="entr" presetID="1" presetSubtype="0">
                                  <p:stCondLst>
                                    <p:cond delay="0"/>
                                  </p:stCondLst>
                                  <p:childTnLst>
                                    <p:set>
                                      <p:cBhvr>
                                        <p:cTn dur="1" fill="hold" id="44">
                                          <p:stCondLst>
                                            <p:cond delay="0"/>
                                          </p:stCondLst>
                                        </p:cTn>
                                        <p:tgtEl>
                                          <p:spTgt spid="1048786"/>
                                        </p:tgtEl>
                                        <p:attrNameLst>
                                          <p:attrName>style.visibility</p:attrName>
                                        </p:attrNameLst>
                                      </p:cBhvr>
                                      <p:to>
                                        <p:strVal val="visible"/>
                                      </p:to>
                                    </p:set>
                                  </p:childTnLst>
                                </p:cTn>
                              </p:par>
                              <p:par>
                                <p:cTn fill="hold" id="45" nodeType="withEffect" presetClass="entr" presetID="1" presetSubtype="0">
                                  <p:stCondLst>
                                    <p:cond delay="0"/>
                                  </p:stCondLst>
                                  <p:childTnLst>
                                    <p:set>
                                      <p:cBhvr>
                                        <p:cTn dur="1" fill="hold" id="46">
                                          <p:stCondLst>
                                            <p:cond delay="0"/>
                                          </p:stCondLst>
                                        </p:cTn>
                                        <p:tgtEl>
                                          <p:spTgt spid="10488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6" grpId="0" animBg="1"/>
      <p:bldP spid="1048786" grpId="1" animBg="1"/>
      <p:bldP spid="1048787" grpId="0" animBg="1"/>
      <p:bldP spid="1048787" grpId="1" animBg="1"/>
      <p:bldP spid="1048788" grpId="0" animBg="1"/>
      <p:bldP spid="1048789" grpId="0" animBg="1"/>
      <p:bldP spid="1048789" grpId="1" animBg="1"/>
      <p:bldP spid="1048790" grpId="0" animBg="1"/>
      <p:bldP spid="1048796" grpId="0" animBg="1"/>
      <p:bldP spid="1048800" grpId="0" animBg="1"/>
      <p:bldP spid="1048806" grpId="0" animBg="1"/>
      <p:bldP spid="1048808" grpId="0" animBg="1"/>
      <p:bldP spid="1048809" grpId="0" animBg="1"/>
      <p:bldP spid="1048809"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811" name="Rectangle 2"/>
          <p:cNvSpPr>
            <a:spLocks noChangeArrowheads="1"/>
          </p:cNvSpPr>
          <p:nvPr/>
        </p:nvSpPr>
        <p:spPr bwMode="auto">
          <a:xfrm>
            <a:off x="6099175" y="4095750"/>
            <a:ext cx="1323975" cy="685800"/>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812" name="Rectangle 3"/>
          <p:cNvSpPr>
            <a:spLocks noChangeArrowheads="1"/>
          </p:cNvSpPr>
          <p:nvPr/>
        </p:nvSpPr>
        <p:spPr bwMode="auto">
          <a:xfrm>
            <a:off x="6105525" y="4084638"/>
            <a:ext cx="1951038" cy="685800"/>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813" name="Rectangle 4"/>
          <p:cNvSpPr>
            <a:spLocks noChangeArrowheads="1"/>
          </p:cNvSpPr>
          <p:nvPr/>
        </p:nvSpPr>
        <p:spPr bwMode="auto">
          <a:xfrm>
            <a:off x="6102350" y="4095750"/>
            <a:ext cx="2589213" cy="685800"/>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814" name="Rectangle 5"/>
          <p:cNvSpPr>
            <a:spLocks noChangeArrowheads="1"/>
          </p:cNvSpPr>
          <p:nvPr/>
        </p:nvSpPr>
        <p:spPr bwMode="auto">
          <a:xfrm>
            <a:off x="4198938" y="4098925"/>
            <a:ext cx="1323975" cy="685800"/>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815" name="Rectangle 6"/>
          <p:cNvSpPr>
            <a:spLocks noChangeArrowheads="1"/>
          </p:cNvSpPr>
          <p:nvPr/>
        </p:nvSpPr>
        <p:spPr bwMode="auto">
          <a:xfrm>
            <a:off x="3836988" y="4095750"/>
            <a:ext cx="1874837" cy="685800"/>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816" name="Rectangle 7"/>
          <p:cNvSpPr>
            <a:spLocks noChangeArrowheads="1"/>
          </p:cNvSpPr>
          <p:nvPr/>
        </p:nvSpPr>
        <p:spPr bwMode="auto">
          <a:xfrm>
            <a:off x="1023938" y="4094163"/>
            <a:ext cx="2589212" cy="685800"/>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817" name="Rectangle 8"/>
          <p:cNvSpPr>
            <a:spLocks noGrp="1" noChangeArrowheads="1"/>
          </p:cNvSpPr>
          <p:nvPr>
            <p:ph type="title"/>
          </p:nvPr>
        </p:nvSpPr>
        <p:spPr>
          <a:xfrm>
            <a:off x="1213644" y="331788"/>
            <a:ext cx="8285162" cy="1143000"/>
          </a:xfrm>
        </p:spPr>
        <p:txBody>
          <a:bodyPr/>
          <a:p>
            <a:pPr eaLnBrk="1" hangingPunct="1"/>
            <a:r>
              <a:rPr altLang="en-PK" dirty="0" lang="en-US"/>
              <a:t>Constructing a B-tree (contd.)</a:t>
            </a:r>
          </a:p>
        </p:txBody>
      </p:sp>
      <p:sp>
        <p:nvSpPr>
          <p:cNvPr id="1048818" name="Text Box 9"/>
          <p:cNvSpPr txBox="1">
            <a:spLocks noChangeArrowheads="1"/>
          </p:cNvSpPr>
          <p:nvPr/>
        </p:nvSpPr>
        <p:spPr bwMode="auto">
          <a:xfrm>
            <a:off x="760413" y="1562100"/>
            <a:ext cx="7834312" cy="457200"/>
          </a:xfrm>
          <a:prstGeom prst="rect"/>
          <a:noFill/>
          <a:ln>
            <a:noFill/>
          </a:ln>
        </p:spPr>
        <p:txBody>
          <a:bodyPr>
            <a:spAutoFit/>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pPr>
              <a:spcBef>
                <a:spcPct val="50000"/>
              </a:spcBef>
            </a:pPr>
            <a:r>
              <a:rPr altLang="en-PK" sz="2400" lang="en-US">
                <a:latin typeface="Times" panose="02020603050405020304" pitchFamily="18" charset="0"/>
              </a:rPr>
              <a:t>7, 52, 16, 48 get added to the leaf nodes</a:t>
            </a:r>
          </a:p>
        </p:txBody>
      </p:sp>
      <p:sp>
        <p:nvSpPr>
          <p:cNvPr id="1048819" name="Text Box 10"/>
          <p:cNvSpPr txBox="1">
            <a:spLocks noChangeArrowheads="1"/>
          </p:cNvSpPr>
          <p:nvPr/>
        </p:nvSpPr>
        <p:spPr bwMode="auto">
          <a:xfrm rot="16200000">
            <a:off x="-2438400" y="3030538"/>
            <a:ext cx="5689600" cy="431800"/>
          </a:xfrm>
          <a:prstGeom prst="rect"/>
          <a:noFill/>
          <a:ln w="12700">
            <a:solidFill>
              <a:schemeClr val="folHlink"/>
            </a:solidFill>
            <a:miter lim="800000"/>
            <a:headEnd type="none" w="sm" len="sm"/>
            <a:tailEnd type="none" w="sm" len="sm"/>
          </a:ln>
        </p:spPr>
        <p:txBody>
          <a:bodyPr vert="eaVert">
            <a:spAutoFit/>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pPr algn="r">
              <a:lnSpc>
                <a:spcPct val="90000"/>
              </a:lnSpc>
              <a:spcBef>
                <a:spcPct val="20000"/>
              </a:spcBef>
            </a:pPr>
            <a:r>
              <a:rPr altLang="en-PK" b="1" sz="2000" lang="en-US">
                <a:solidFill>
                  <a:schemeClr val="folHlink"/>
                </a:solidFill>
                <a:latin typeface="Arial" panose="020B0604020202020204" pitchFamily="34" charset="0"/>
              </a:rPr>
              <a:t>1  12  8  2</a:t>
            </a:r>
            <a:r>
              <a:rPr altLang="en-PK" b="1" sz="2000" lang="en-US">
                <a:latin typeface="Arial" panose="020B0604020202020204" pitchFamily="34" charset="0"/>
              </a:rPr>
              <a:t>  </a:t>
            </a:r>
            <a:r>
              <a:rPr altLang="en-PK" b="1" sz="2000" lang="en-US">
                <a:solidFill>
                  <a:schemeClr val="folHlink"/>
                </a:solidFill>
                <a:latin typeface="Arial" panose="020B0604020202020204" pitchFamily="34" charset="0"/>
              </a:rPr>
              <a:t>25</a:t>
            </a:r>
            <a:r>
              <a:rPr altLang="en-PK" b="1" sz="2000" lang="en-US">
                <a:latin typeface="Arial" panose="020B0604020202020204" pitchFamily="34" charset="0"/>
              </a:rPr>
              <a:t>  </a:t>
            </a:r>
            <a:r>
              <a:rPr altLang="en-PK" b="1" sz="2000" lang="en-US">
                <a:solidFill>
                  <a:schemeClr val="folHlink"/>
                </a:solidFill>
                <a:latin typeface="Arial" panose="020B0604020202020204" pitchFamily="34" charset="0"/>
              </a:rPr>
              <a:t>6  14  28  17  </a:t>
            </a:r>
            <a:r>
              <a:rPr altLang="en-PK" b="1" sz="2000" lang="en-US">
                <a:latin typeface="Arial" panose="020B0604020202020204" pitchFamily="34" charset="0"/>
              </a:rPr>
              <a:t>7  52  16  48</a:t>
            </a:r>
            <a:r>
              <a:rPr altLang="en-PK" b="1" sz="2000" lang="en-US">
                <a:solidFill>
                  <a:schemeClr val="folHlink"/>
                </a:solidFill>
                <a:latin typeface="Arial" panose="020B0604020202020204" pitchFamily="34" charset="0"/>
              </a:rPr>
              <a:t>  68  3  26  29  53  55  45</a:t>
            </a:r>
          </a:p>
        </p:txBody>
      </p:sp>
      <p:sp>
        <p:nvSpPr>
          <p:cNvPr id="1048820" name="Rectangle 11"/>
          <p:cNvSpPr>
            <a:spLocks noChangeArrowheads="1"/>
          </p:cNvSpPr>
          <p:nvPr/>
        </p:nvSpPr>
        <p:spPr bwMode="auto">
          <a:xfrm>
            <a:off x="4206875" y="2719388"/>
            <a:ext cx="1323975" cy="685800"/>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821" name="Rectangle 12"/>
          <p:cNvSpPr>
            <a:spLocks noChangeArrowheads="1"/>
          </p:cNvSpPr>
          <p:nvPr/>
        </p:nvSpPr>
        <p:spPr bwMode="auto">
          <a:xfrm>
            <a:off x="1671638" y="4097338"/>
            <a:ext cx="1951037" cy="685800"/>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822" name="Rectangle 13"/>
          <p:cNvSpPr>
            <a:spLocks noChangeArrowheads="1"/>
          </p:cNvSpPr>
          <p:nvPr/>
        </p:nvSpPr>
        <p:spPr bwMode="auto">
          <a:xfrm>
            <a:off x="4206875" y="2717800"/>
            <a:ext cx="654050" cy="685800"/>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823" name="Rectangle 14"/>
          <p:cNvSpPr>
            <a:spLocks noChangeArrowheads="1"/>
          </p:cNvSpPr>
          <p:nvPr/>
        </p:nvSpPr>
        <p:spPr bwMode="auto">
          <a:xfrm>
            <a:off x="4297363" y="4194175"/>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12</a:t>
            </a:r>
          </a:p>
        </p:txBody>
      </p:sp>
      <p:sp>
        <p:nvSpPr>
          <p:cNvPr id="1048824" name="Rectangle 15"/>
          <p:cNvSpPr>
            <a:spLocks noChangeArrowheads="1"/>
          </p:cNvSpPr>
          <p:nvPr/>
        </p:nvSpPr>
        <p:spPr bwMode="auto">
          <a:xfrm>
            <a:off x="4264025" y="2789238"/>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8</a:t>
            </a:r>
          </a:p>
        </p:txBody>
      </p:sp>
      <p:sp>
        <p:nvSpPr>
          <p:cNvPr id="1048825" name="Rectangle 16"/>
          <p:cNvSpPr>
            <a:spLocks noChangeArrowheads="1"/>
          </p:cNvSpPr>
          <p:nvPr/>
        </p:nvSpPr>
        <p:spPr bwMode="auto">
          <a:xfrm>
            <a:off x="6159500" y="4162425"/>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25</a:t>
            </a:r>
          </a:p>
        </p:txBody>
      </p:sp>
      <p:sp>
        <p:nvSpPr>
          <p:cNvPr id="1048826" name="Line 17"/>
          <p:cNvSpPr>
            <a:spLocks noChangeShapeType="1"/>
          </p:cNvSpPr>
          <p:nvPr/>
        </p:nvSpPr>
        <p:spPr bwMode="auto">
          <a:xfrm flipH="1">
            <a:off x="2635250" y="3382963"/>
            <a:ext cx="1585913" cy="715962"/>
          </a:xfrm>
          <a:prstGeom prst="line"/>
          <a:noFill/>
          <a:ln w="12700">
            <a:solidFill>
              <a:schemeClr val="tx1"/>
            </a:solidFill>
            <a:round/>
            <a:headEnd type="none" w="sm" len="sm"/>
            <a:tailEnd type="none" w="sm" len="sm"/>
          </a:ln>
        </p:spPr>
        <p:txBody>
          <a:bodyPr anchor="ctr">
            <a:spAutoFit/>
          </a:bodyPr>
          <a:p>
            <a:endParaRPr lang="en-PK"/>
          </a:p>
        </p:txBody>
      </p:sp>
      <p:sp>
        <p:nvSpPr>
          <p:cNvPr id="1048827" name="Line 18"/>
          <p:cNvSpPr>
            <a:spLocks noChangeShapeType="1"/>
          </p:cNvSpPr>
          <p:nvPr/>
        </p:nvSpPr>
        <p:spPr bwMode="auto">
          <a:xfrm flipH="1">
            <a:off x="4860925" y="3413125"/>
            <a:ext cx="1588" cy="671513"/>
          </a:xfrm>
          <a:prstGeom prst="line"/>
          <a:noFill/>
          <a:ln w="12700">
            <a:solidFill>
              <a:schemeClr val="tx1"/>
            </a:solidFill>
            <a:round/>
            <a:headEnd type="none" w="sm" len="sm"/>
            <a:tailEnd type="none" w="sm" len="sm"/>
          </a:ln>
        </p:spPr>
        <p:txBody>
          <a:bodyPr anchor="ctr">
            <a:spAutoFit/>
          </a:bodyPr>
          <a:p>
            <a:endParaRPr lang="en-PK"/>
          </a:p>
        </p:txBody>
      </p:sp>
      <p:sp>
        <p:nvSpPr>
          <p:cNvPr id="1048828" name="Rectangle 19"/>
          <p:cNvSpPr>
            <a:spLocks noChangeArrowheads="1"/>
          </p:cNvSpPr>
          <p:nvPr/>
        </p:nvSpPr>
        <p:spPr bwMode="auto">
          <a:xfrm>
            <a:off x="2998788" y="4170363"/>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6</a:t>
            </a:r>
          </a:p>
        </p:txBody>
      </p:sp>
      <p:sp>
        <p:nvSpPr>
          <p:cNvPr id="1048829" name="Rectangle 20"/>
          <p:cNvSpPr>
            <a:spLocks noChangeArrowheads="1"/>
          </p:cNvSpPr>
          <p:nvPr/>
        </p:nvSpPr>
        <p:spPr bwMode="auto">
          <a:xfrm>
            <a:off x="1778000" y="4171950"/>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1</a:t>
            </a:r>
          </a:p>
        </p:txBody>
      </p:sp>
      <p:sp>
        <p:nvSpPr>
          <p:cNvPr id="1048830" name="Rectangle 21"/>
          <p:cNvSpPr>
            <a:spLocks noChangeArrowheads="1"/>
          </p:cNvSpPr>
          <p:nvPr/>
        </p:nvSpPr>
        <p:spPr bwMode="auto">
          <a:xfrm>
            <a:off x="2373313" y="4173538"/>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2</a:t>
            </a:r>
          </a:p>
        </p:txBody>
      </p:sp>
      <p:sp>
        <p:nvSpPr>
          <p:cNvPr id="1048831" name="Rectangle 22"/>
          <p:cNvSpPr>
            <a:spLocks noChangeArrowheads="1"/>
          </p:cNvSpPr>
          <p:nvPr/>
        </p:nvSpPr>
        <p:spPr bwMode="auto">
          <a:xfrm>
            <a:off x="6808788" y="4162425"/>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28</a:t>
            </a:r>
          </a:p>
        </p:txBody>
      </p:sp>
      <p:sp>
        <p:nvSpPr>
          <p:cNvPr id="1048832" name="Rectangle 23"/>
          <p:cNvSpPr>
            <a:spLocks noChangeArrowheads="1"/>
          </p:cNvSpPr>
          <p:nvPr/>
        </p:nvSpPr>
        <p:spPr bwMode="auto">
          <a:xfrm>
            <a:off x="4905375" y="4194175"/>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14</a:t>
            </a:r>
          </a:p>
        </p:txBody>
      </p:sp>
      <p:sp>
        <p:nvSpPr>
          <p:cNvPr id="1048833" name="Rectangle 24"/>
          <p:cNvSpPr>
            <a:spLocks noChangeArrowheads="1"/>
          </p:cNvSpPr>
          <p:nvPr/>
        </p:nvSpPr>
        <p:spPr bwMode="auto">
          <a:xfrm>
            <a:off x="4911725" y="2794000"/>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17</a:t>
            </a:r>
          </a:p>
        </p:txBody>
      </p:sp>
      <p:sp>
        <p:nvSpPr>
          <p:cNvPr id="1048834" name="Line 25"/>
          <p:cNvSpPr>
            <a:spLocks noChangeShapeType="1"/>
          </p:cNvSpPr>
          <p:nvPr/>
        </p:nvSpPr>
        <p:spPr bwMode="auto">
          <a:xfrm>
            <a:off x="5516563" y="3398838"/>
            <a:ext cx="1250950" cy="701675"/>
          </a:xfrm>
          <a:prstGeom prst="line"/>
          <a:noFill/>
          <a:ln w="12700">
            <a:solidFill>
              <a:schemeClr val="tx1"/>
            </a:solidFill>
            <a:round/>
            <a:headEnd type="none" w="sm" len="sm"/>
            <a:tailEnd type="none" w="sm" len="sm"/>
          </a:ln>
        </p:spPr>
        <p:txBody>
          <a:bodyPr anchor="ctr">
            <a:spAutoFit/>
          </a:bodyPr>
          <a:p>
            <a:endParaRPr lang="en-PK"/>
          </a:p>
        </p:txBody>
      </p:sp>
      <p:sp>
        <p:nvSpPr>
          <p:cNvPr id="1048835" name="Rectangle 26"/>
          <p:cNvSpPr>
            <a:spLocks noChangeArrowheads="1"/>
          </p:cNvSpPr>
          <p:nvPr/>
        </p:nvSpPr>
        <p:spPr bwMode="auto">
          <a:xfrm>
            <a:off x="2970213" y="4160838"/>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7</a:t>
            </a:r>
          </a:p>
        </p:txBody>
      </p:sp>
      <p:sp>
        <p:nvSpPr>
          <p:cNvPr id="1048836" name="Rectangle 27"/>
          <p:cNvSpPr>
            <a:spLocks noChangeArrowheads="1"/>
          </p:cNvSpPr>
          <p:nvPr/>
        </p:nvSpPr>
        <p:spPr bwMode="auto">
          <a:xfrm>
            <a:off x="7418388" y="4164013"/>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52</a:t>
            </a:r>
          </a:p>
        </p:txBody>
      </p:sp>
      <p:sp>
        <p:nvSpPr>
          <p:cNvPr id="1048837" name="Rectangle 28"/>
          <p:cNvSpPr>
            <a:spLocks noChangeArrowheads="1"/>
          </p:cNvSpPr>
          <p:nvPr/>
        </p:nvSpPr>
        <p:spPr bwMode="auto">
          <a:xfrm>
            <a:off x="5089525" y="4194175"/>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16</a:t>
            </a:r>
          </a:p>
        </p:txBody>
      </p:sp>
      <p:sp>
        <p:nvSpPr>
          <p:cNvPr id="1048838" name="Rectangle 29"/>
          <p:cNvSpPr>
            <a:spLocks noChangeArrowheads="1"/>
          </p:cNvSpPr>
          <p:nvPr/>
        </p:nvSpPr>
        <p:spPr bwMode="auto">
          <a:xfrm>
            <a:off x="7421563" y="4162425"/>
            <a:ext cx="533400" cy="533400"/>
          </a:xfrm>
          <a:prstGeom prst="rect"/>
          <a:solidFill>
            <a:schemeClr val="bg1"/>
          </a:solidFill>
          <a:ln w="12700">
            <a:solidFill>
              <a:schemeClr val="tx1"/>
            </a:solidFill>
            <a:miter lim="800000"/>
            <a:headEnd type="none" w="sm" len="sm"/>
            <a:tailEnd type="none" w="sm" len="sm"/>
          </a:ln>
          <a:effectLst/>
        </p:spPr>
        <p:txBody>
          <a:bodyPr anchor="ctr" wrap="none"/>
          <a:p>
            <a:pPr algn="ctr"/>
            <a:r>
              <a:rPr sz="2800" i="1" lang="en-GB">
                <a:effectLst>
                  <a:outerShdw algn="tl" blurRad="38100" dir="2700000" dist="38100">
                    <a:srgbClr val="C0C0C0"/>
                  </a:outerShdw>
                </a:effectLst>
                <a:latin typeface="Arial" charset="0"/>
              </a:rPr>
              <a:t>48</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accel="50000" decel="50000" fill="hold" grpId="0" id="5" nodeType="clickEffect" presetClass="path" presetID="35" presetSubtype="0">
                                  <p:stCondLst>
                                    <p:cond delay="0"/>
                                  </p:stCondLst>
                                  <p:childTnLst>
                                    <p:animMotion origin="layout" path="M -0.0033 0.00046 L -0.07205 0.00046 " pathEditMode="relative" rAng="0" ptsTypes="AA">
                                      <p:cBhvr>
                                        <p:cTn dur="2000" fill="hold" id="6"/>
                                        <p:tgtEl>
                                          <p:spTgt spid="1048821"/>
                                        </p:tgtEl>
                                        <p:attrNameLst>
                                          <p:attrName>ppt_x</p:attrName>
                                          <p:attrName>ppt_y</p:attrName>
                                        </p:attrNameLst>
                                      </p:cBhvr>
                                      <p:rCtr x="-3438" y="0"/>
                                    </p:animMotion>
                                  </p:childTnLst>
                                </p:cTn>
                              </p:par>
                              <p:par>
                                <p:cTn accel="50000" decel="50000" fill="hold" grpId="0" id="7" nodeType="withEffect" presetClass="path" presetID="35" presetSubtype="0">
                                  <p:stCondLst>
                                    <p:cond delay="0"/>
                                  </p:stCondLst>
                                  <p:childTnLst>
                                    <p:animMotion origin="layout" path="M 3.05556E-6 -7.40741E-7 L -0.07483 0.00093 " pathEditMode="relative" rAng="0" ptsTypes="AA">
                                      <p:cBhvr>
                                        <p:cTn dur="2000" fill="hold" id="8"/>
                                        <p:tgtEl>
                                          <p:spTgt spid="1048828"/>
                                        </p:tgtEl>
                                        <p:attrNameLst>
                                          <p:attrName>ppt_x</p:attrName>
                                          <p:attrName>ppt_y</p:attrName>
                                        </p:attrNameLst>
                                      </p:cBhvr>
                                      <p:rCtr x="-3750" y="46"/>
                                    </p:animMotion>
                                  </p:childTnLst>
                                </p:cTn>
                              </p:par>
                              <p:par>
                                <p:cTn accel="50000" decel="50000" fill="hold" grpId="0" id="9" nodeType="withEffect" presetClass="path" presetID="35" presetSubtype="0">
                                  <p:stCondLst>
                                    <p:cond delay="0"/>
                                  </p:stCondLst>
                                  <p:childTnLst>
                                    <p:animMotion origin="layout" path="M -0.00625 0.0007 L -0.07274 0.00046 " pathEditMode="relative" rAng="0" ptsTypes="AA">
                                      <p:cBhvr>
                                        <p:cTn dur="2000" fill="hold" id="10"/>
                                        <p:tgtEl>
                                          <p:spTgt spid="1048829"/>
                                        </p:tgtEl>
                                        <p:attrNameLst>
                                          <p:attrName>ppt_x</p:attrName>
                                          <p:attrName>ppt_y</p:attrName>
                                        </p:attrNameLst>
                                      </p:cBhvr>
                                      <p:rCtr x="-3333" y="-23"/>
                                    </p:animMotion>
                                  </p:childTnLst>
                                </p:cTn>
                              </p:par>
                              <p:par>
                                <p:cTn accel="50000" decel="50000" fill="hold" grpId="0" id="11" nodeType="withEffect" presetClass="path" presetID="35" presetSubtype="0">
                                  <p:stCondLst>
                                    <p:cond delay="0"/>
                                  </p:stCondLst>
                                  <p:childTnLst>
                                    <p:animMotion origin="layout" path="M -0.0026 0.00046 L -0.07292 0.0007 " pathEditMode="relative" rAng="0" ptsTypes="AA">
                                      <p:cBhvr>
                                        <p:cTn dur="2000" fill="hold" id="12"/>
                                        <p:tgtEl>
                                          <p:spTgt spid="1048830"/>
                                        </p:tgtEl>
                                        <p:attrNameLst>
                                          <p:attrName>ppt_x</p:attrName>
                                          <p:attrName>ppt_y</p:attrName>
                                        </p:attrNameLst>
                                      </p:cBhvr>
                                      <p:rCtr x="-3524" y="0"/>
                                    </p:animMotion>
                                  </p:childTnLst>
                                </p:cTn>
                              </p:par>
                            </p:childTnLst>
                          </p:cTn>
                        </p:par>
                        <p:par>
                          <p:cTn fill="hold" id="13">
                            <p:stCondLst>
                              <p:cond delay="2000"/>
                            </p:stCondLst>
                            <p:childTnLst>
                              <p:par>
                                <p:cTn fill="hold" grpId="0" id="14" nodeType="afterEffect" presetClass="entr" presetID="1" presetSubtype="0">
                                  <p:stCondLst>
                                    <p:cond delay="0"/>
                                  </p:stCondLst>
                                  <p:childTnLst>
                                    <p:set>
                                      <p:cBhvr>
                                        <p:cTn dur="1" fill="hold" id="15">
                                          <p:stCondLst>
                                            <p:cond delay="0"/>
                                          </p:stCondLst>
                                        </p:cTn>
                                        <p:tgtEl>
                                          <p:spTgt spid="1048816"/>
                                        </p:tgtEl>
                                        <p:attrNameLst>
                                          <p:attrName>style.visibility</p:attrName>
                                        </p:attrNameLst>
                                      </p:cBhvr>
                                      <p:to>
                                        <p:strVal val="visible"/>
                                      </p:to>
                                    </p:set>
                                  </p:childTnLst>
                                </p:cTn>
                              </p:par>
                              <p:par>
                                <p:cTn fill="hold" grpId="1" id="16" nodeType="withEffect" presetClass="exit" presetID="1" presetSubtype="0">
                                  <p:stCondLst>
                                    <p:cond delay="0"/>
                                  </p:stCondLst>
                                  <p:childTnLst>
                                    <p:set>
                                      <p:cBhvr>
                                        <p:cTn dur="1" fill="hold" id="17">
                                          <p:stCondLst>
                                            <p:cond delay="0"/>
                                          </p:stCondLst>
                                        </p:cTn>
                                        <p:tgtEl>
                                          <p:spTgt spid="1048821"/>
                                        </p:tgtEl>
                                        <p:attrNameLst>
                                          <p:attrName>style.visibility</p:attrName>
                                        </p:attrNameLst>
                                      </p:cBhvr>
                                      <p:to>
                                        <p:strVal val="hidden"/>
                                      </p:to>
                                    </p:set>
                                  </p:childTnLst>
                                </p:cTn>
                              </p:par>
                            </p:childTnLst>
                          </p:cTn>
                        </p:par>
                        <p:par>
                          <p:cTn fill="hold" id="18">
                            <p:stCondLst>
                              <p:cond delay="2000"/>
                            </p:stCondLst>
                            <p:childTnLst>
                              <p:par>
                                <p:cTn fill="hold" grpId="0" id="19" nodeType="afterEffect" presetClass="entr" presetID="2" presetSubtype="1">
                                  <p:stCondLst>
                                    <p:cond delay="0"/>
                                  </p:stCondLst>
                                  <p:childTnLst>
                                    <p:set>
                                      <p:cBhvr>
                                        <p:cTn dur="1" fill="hold" id="20">
                                          <p:stCondLst>
                                            <p:cond delay="0"/>
                                          </p:stCondLst>
                                        </p:cTn>
                                        <p:tgtEl>
                                          <p:spTgt spid="1048835"/>
                                        </p:tgtEl>
                                        <p:attrNameLst>
                                          <p:attrName>style.visibility</p:attrName>
                                        </p:attrNameLst>
                                      </p:cBhvr>
                                      <p:to>
                                        <p:strVal val="visible"/>
                                      </p:to>
                                    </p:set>
                                    <p:anim calcmode="lin" valueType="num">
                                      <p:cBhvr additive="base">
                                        <p:cTn dur="500" fill="hold" id="21"/>
                                        <p:tgtEl>
                                          <p:spTgt spid="1048835"/>
                                        </p:tgtEl>
                                        <p:attrNameLst>
                                          <p:attrName>ppt_x</p:attrName>
                                        </p:attrNameLst>
                                      </p:cBhvr>
                                      <p:tavLst>
                                        <p:tav tm="0">
                                          <p:val>
                                            <p:strVal val="#ppt_x"/>
                                          </p:val>
                                        </p:tav>
                                        <p:tav tm="100000">
                                          <p:val>
                                            <p:strVal val="#ppt_x"/>
                                          </p:val>
                                        </p:tav>
                                      </p:tavLst>
                                    </p:anim>
                                    <p:anim calcmode="lin" valueType="num">
                                      <p:cBhvr additive="base">
                                        <p:cTn dur="500" fill="hold" id="22"/>
                                        <p:tgtEl>
                                          <p:spTgt spid="1048835"/>
                                        </p:tgtEl>
                                        <p:attrNameLst>
                                          <p:attrName>ppt_y</p:attrName>
                                        </p:attrNameLst>
                                      </p:cBhvr>
                                      <p:tavLst>
                                        <p:tav tm="0">
                                          <p:val>
                                            <p:strVal val="0-#ppt_h/2"/>
                                          </p:val>
                                        </p:tav>
                                        <p:tav tm="100000">
                                          <p:val>
                                            <p:strVal val="#ppt_y"/>
                                          </p:val>
                                        </p:tav>
                                      </p:tavLst>
                                    </p:anim>
                                  </p:childTnLst>
                                </p:cTn>
                              </p:par>
                            </p:childTnLst>
                          </p:cTn>
                        </p:par>
                        <p:par>
                          <p:cTn fill="hold" id="23">
                            <p:stCondLst>
                              <p:cond delay="2500"/>
                            </p:stCondLst>
                            <p:childTnLst>
                              <p:par>
                                <p:cTn fill="hold" grpId="0" id="24" nodeType="afterEffect" presetClass="entr" presetID="1" presetSubtype="0">
                                  <p:stCondLst>
                                    <p:cond delay="0"/>
                                  </p:stCondLst>
                                  <p:childTnLst>
                                    <p:set>
                                      <p:cBhvr>
                                        <p:cTn dur="1" fill="hold" id="25">
                                          <p:stCondLst>
                                            <p:cond delay="0"/>
                                          </p:stCondLst>
                                        </p:cTn>
                                        <p:tgtEl>
                                          <p:spTgt spid="1048812"/>
                                        </p:tgtEl>
                                        <p:attrNameLst>
                                          <p:attrName>style.visibility</p:attrName>
                                        </p:attrNameLst>
                                      </p:cBhvr>
                                      <p:to>
                                        <p:strVal val="visible"/>
                                      </p:to>
                                    </p:set>
                                  </p:childTnLst>
                                </p:cTn>
                              </p:par>
                            </p:childTnLst>
                          </p:cTn>
                        </p:par>
                        <p:par>
                          <p:cTn fill="hold" id="26">
                            <p:stCondLst>
                              <p:cond delay="2500"/>
                            </p:stCondLst>
                            <p:childTnLst>
                              <p:par>
                                <p:cTn fill="hold" grpId="0" id="27" nodeType="afterEffect" presetClass="entr" presetID="2" presetSubtype="1">
                                  <p:stCondLst>
                                    <p:cond delay="0"/>
                                  </p:stCondLst>
                                  <p:childTnLst>
                                    <p:set>
                                      <p:cBhvr>
                                        <p:cTn dur="1" fill="hold" id="28">
                                          <p:stCondLst>
                                            <p:cond delay="0"/>
                                          </p:stCondLst>
                                        </p:cTn>
                                        <p:tgtEl>
                                          <p:spTgt spid="1048836"/>
                                        </p:tgtEl>
                                        <p:attrNameLst>
                                          <p:attrName>style.visibility</p:attrName>
                                        </p:attrNameLst>
                                      </p:cBhvr>
                                      <p:to>
                                        <p:strVal val="visible"/>
                                      </p:to>
                                    </p:set>
                                    <p:anim calcmode="lin" valueType="num">
                                      <p:cBhvr additive="base">
                                        <p:cTn dur="500" fill="hold" id="29"/>
                                        <p:tgtEl>
                                          <p:spTgt spid="1048836"/>
                                        </p:tgtEl>
                                        <p:attrNameLst>
                                          <p:attrName>ppt_x</p:attrName>
                                        </p:attrNameLst>
                                      </p:cBhvr>
                                      <p:tavLst>
                                        <p:tav tm="0">
                                          <p:val>
                                            <p:strVal val="#ppt_x"/>
                                          </p:val>
                                        </p:tav>
                                        <p:tav tm="100000">
                                          <p:val>
                                            <p:strVal val="#ppt_x"/>
                                          </p:val>
                                        </p:tav>
                                      </p:tavLst>
                                    </p:anim>
                                    <p:anim calcmode="lin" valueType="num">
                                      <p:cBhvr additive="base">
                                        <p:cTn dur="500" fill="hold" id="30"/>
                                        <p:tgtEl>
                                          <p:spTgt spid="1048836"/>
                                        </p:tgtEl>
                                        <p:attrNameLst>
                                          <p:attrName>ppt_y</p:attrName>
                                        </p:attrNameLst>
                                      </p:cBhvr>
                                      <p:tavLst>
                                        <p:tav tm="0">
                                          <p:val>
                                            <p:strVal val="0-#ppt_h/2"/>
                                          </p:val>
                                        </p:tav>
                                        <p:tav tm="100000">
                                          <p:val>
                                            <p:strVal val="#ppt_y"/>
                                          </p:val>
                                        </p:tav>
                                      </p:tavLst>
                                    </p:anim>
                                  </p:childTnLst>
                                </p:cTn>
                              </p:par>
                            </p:childTnLst>
                          </p:cTn>
                        </p:par>
                        <p:par>
                          <p:cTn fill="hold" id="31">
                            <p:stCondLst>
                              <p:cond delay="3000"/>
                            </p:stCondLst>
                            <p:childTnLst>
                              <p:par>
                                <p:cTn accel="50000" decel="50000" fill="hold" grpId="0" id="32" nodeType="afterEffect" presetClass="path" presetID="35" presetSubtype="0">
                                  <p:stCondLst>
                                    <p:cond delay="0"/>
                                  </p:stCondLst>
                                  <p:childTnLst>
                                    <p:animMotion origin="layout" path="M -1.66667E-6 -1.48148E-6 L -0.03993 -0.00023 " pathEditMode="relative" rAng="0" ptsTypes="AA">
                                      <p:cBhvr>
                                        <p:cTn dur="2000" fill="hold" id="33"/>
                                        <p:tgtEl>
                                          <p:spTgt spid="1048814"/>
                                        </p:tgtEl>
                                        <p:attrNameLst>
                                          <p:attrName>ppt_x</p:attrName>
                                          <p:attrName>ppt_y</p:attrName>
                                        </p:attrNameLst>
                                      </p:cBhvr>
                                      <p:rCtr x="-1997" y="-23"/>
                                    </p:animMotion>
                                  </p:childTnLst>
                                </p:cTn>
                              </p:par>
                              <p:par>
                                <p:cTn accel="50000" decel="50000" fill="hold" grpId="0" id="34" nodeType="withEffect" presetClass="path" presetID="35" presetSubtype="0">
                                  <p:stCondLst>
                                    <p:cond delay="0"/>
                                  </p:stCondLst>
                                  <p:childTnLst>
                                    <p:animMotion origin="layout" path="M 3.05556E-6 4.07407E-6 L -0.04601 0.00069 " pathEditMode="relative" rAng="0" ptsTypes="AA">
                                      <p:cBhvr>
                                        <p:cTn dur="2000" fill="hold" id="35"/>
                                        <p:tgtEl>
                                          <p:spTgt spid="1048823"/>
                                        </p:tgtEl>
                                        <p:attrNameLst>
                                          <p:attrName>ppt_x</p:attrName>
                                          <p:attrName>ppt_y</p:attrName>
                                        </p:attrNameLst>
                                      </p:cBhvr>
                                      <p:rCtr x="-2309" y="23"/>
                                    </p:animMotion>
                                  </p:childTnLst>
                                </p:cTn>
                              </p:par>
                              <p:par>
                                <p:cTn accel="50000" decel="50000" fill="hold" grpId="0" id="36" nodeType="withEffect" presetClass="path" presetID="35" presetSubtype="0">
                                  <p:stCondLst>
                                    <p:cond delay="0"/>
                                  </p:stCondLst>
                                  <p:childTnLst>
                                    <p:animMotion origin="layout" path="M 1.94444E-6 7.40741E-7 L -0.04827 -0.00023 " pathEditMode="relative" rAng="0" ptsTypes="AA">
                                      <p:cBhvr>
                                        <p:cTn dur="2000" fill="hold" id="37"/>
                                        <p:tgtEl>
                                          <p:spTgt spid="1048832"/>
                                        </p:tgtEl>
                                        <p:attrNameLst>
                                          <p:attrName>ppt_x</p:attrName>
                                          <p:attrName>ppt_y</p:attrName>
                                        </p:attrNameLst>
                                      </p:cBhvr>
                                      <p:rCtr x="-2413" y="-23"/>
                                    </p:animMotion>
                                  </p:childTnLst>
                                </p:cTn>
                              </p:par>
                            </p:childTnLst>
                          </p:cTn>
                        </p:par>
                        <p:par>
                          <p:cTn fill="hold" id="38">
                            <p:stCondLst>
                              <p:cond delay="5000"/>
                            </p:stCondLst>
                            <p:childTnLst>
                              <p:par>
                                <p:cTn fill="hold" grpId="0" id="39" nodeType="afterEffect" presetClass="entr" presetID="1" presetSubtype="0">
                                  <p:stCondLst>
                                    <p:cond delay="0"/>
                                  </p:stCondLst>
                                  <p:childTnLst>
                                    <p:set>
                                      <p:cBhvr>
                                        <p:cTn dur="1" fill="hold" id="40">
                                          <p:stCondLst>
                                            <p:cond delay="0"/>
                                          </p:stCondLst>
                                        </p:cTn>
                                        <p:tgtEl>
                                          <p:spTgt spid="1048815"/>
                                        </p:tgtEl>
                                        <p:attrNameLst>
                                          <p:attrName>style.visibility</p:attrName>
                                        </p:attrNameLst>
                                      </p:cBhvr>
                                      <p:to>
                                        <p:strVal val="visible"/>
                                      </p:to>
                                    </p:set>
                                  </p:childTnLst>
                                </p:cTn>
                              </p:par>
                            </p:childTnLst>
                          </p:cTn>
                        </p:par>
                        <p:par>
                          <p:cTn fill="hold" id="41">
                            <p:stCondLst>
                              <p:cond delay="5000"/>
                            </p:stCondLst>
                            <p:childTnLst>
                              <p:par>
                                <p:cTn fill="hold" grpId="0" id="42" nodeType="afterEffect" presetClass="entr" presetID="2" presetSubtype="1">
                                  <p:stCondLst>
                                    <p:cond delay="0"/>
                                  </p:stCondLst>
                                  <p:childTnLst>
                                    <p:set>
                                      <p:cBhvr>
                                        <p:cTn dur="1" fill="hold" id="43">
                                          <p:stCondLst>
                                            <p:cond delay="0"/>
                                          </p:stCondLst>
                                        </p:cTn>
                                        <p:tgtEl>
                                          <p:spTgt spid="1048837"/>
                                        </p:tgtEl>
                                        <p:attrNameLst>
                                          <p:attrName>style.visibility</p:attrName>
                                        </p:attrNameLst>
                                      </p:cBhvr>
                                      <p:to>
                                        <p:strVal val="visible"/>
                                      </p:to>
                                    </p:set>
                                    <p:anim calcmode="lin" valueType="num">
                                      <p:cBhvr additive="base">
                                        <p:cTn dur="500" fill="hold" id="44"/>
                                        <p:tgtEl>
                                          <p:spTgt spid="1048837"/>
                                        </p:tgtEl>
                                        <p:attrNameLst>
                                          <p:attrName>ppt_x</p:attrName>
                                        </p:attrNameLst>
                                      </p:cBhvr>
                                      <p:tavLst>
                                        <p:tav tm="0">
                                          <p:val>
                                            <p:strVal val="#ppt_x"/>
                                          </p:val>
                                        </p:tav>
                                        <p:tav tm="100000">
                                          <p:val>
                                            <p:strVal val="#ppt_x"/>
                                          </p:val>
                                        </p:tav>
                                      </p:tavLst>
                                    </p:anim>
                                    <p:anim calcmode="lin" valueType="num">
                                      <p:cBhvr additive="base">
                                        <p:cTn dur="500" fill="hold" id="45"/>
                                        <p:tgtEl>
                                          <p:spTgt spid="1048837"/>
                                        </p:tgtEl>
                                        <p:attrNameLst>
                                          <p:attrName>ppt_y</p:attrName>
                                        </p:attrNameLst>
                                      </p:cBhvr>
                                      <p:tavLst>
                                        <p:tav tm="0">
                                          <p:val>
                                            <p:strVal val="0-#ppt_h/2"/>
                                          </p:val>
                                        </p:tav>
                                        <p:tav tm="100000">
                                          <p:val>
                                            <p:strVal val="#ppt_y"/>
                                          </p:val>
                                        </p:tav>
                                      </p:tavLst>
                                    </p:anim>
                                  </p:childTnLst>
                                </p:cTn>
                              </p:par>
                            </p:childTnLst>
                          </p:cTn>
                        </p:par>
                        <p:par>
                          <p:cTn fill="hold" id="46">
                            <p:stCondLst>
                              <p:cond delay="5500"/>
                            </p:stCondLst>
                            <p:childTnLst>
                              <p:par>
                                <p:cTn fill="hold" grpId="0" id="47" nodeType="afterEffect" presetClass="entr" presetID="1" presetSubtype="0">
                                  <p:stCondLst>
                                    <p:cond delay="0"/>
                                  </p:stCondLst>
                                  <p:childTnLst>
                                    <p:set>
                                      <p:cBhvr>
                                        <p:cTn dur="1" fill="hold" id="48">
                                          <p:stCondLst>
                                            <p:cond delay="0"/>
                                          </p:stCondLst>
                                        </p:cTn>
                                        <p:tgtEl>
                                          <p:spTgt spid="1048813"/>
                                        </p:tgtEl>
                                        <p:attrNameLst>
                                          <p:attrName>style.visibility</p:attrName>
                                        </p:attrNameLst>
                                      </p:cBhvr>
                                      <p:to>
                                        <p:strVal val="visible"/>
                                      </p:to>
                                    </p:set>
                                  </p:childTnLst>
                                </p:cTn>
                              </p:par>
                            </p:childTnLst>
                          </p:cTn>
                        </p:par>
                        <p:par>
                          <p:cTn fill="hold" id="49">
                            <p:stCondLst>
                              <p:cond delay="5500"/>
                            </p:stCondLst>
                            <p:childTnLst>
                              <p:par>
                                <p:cTn accel="50000" decel="50000" fill="hold" grpId="1" id="50" nodeType="afterEffect" presetClass="path" presetID="63" presetSubtype="0">
                                  <p:stCondLst>
                                    <p:cond delay="0"/>
                                  </p:stCondLst>
                                  <p:childTnLst>
                                    <p:animMotion origin="layout" path="M -1.38889E-6 -4.81481E-6 L 0.06997 -4.81481E-6 " pathEditMode="relative" rAng="0" ptsTypes="AA">
                                      <p:cBhvr>
                                        <p:cTn dur="2000" fill="hold" id="51"/>
                                        <p:tgtEl>
                                          <p:spTgt spid="1048836"/>
                                        </p:tgtEl>
                                        <p:attrNameLst>
                                          <p:attrName>ppt_x</p:attrName>
                                          <p:attrName>ppt_y</p:attrName>
                                        </p:attrNameLst>
                                      </p:cBhvr>
                                      <p:rCtr x="3490" y="0"/>
                                    </p:animMotion>
                                  </p:childTnLst>
                                </p:cTn>
                              </p:par>
                            </p:childTnLst>
                          </p:cTn>
                        </p:par>
                        <p:par>
                          <p:cTn fill="hold" id="52">
                            <p:stCondLst>
                              <p:cond delay="7500"/>
                            </p:stCondLst>
                            <p:childTnLst>
                              <p:par>
                                <p:cTn fill="hold" grpId="0" id="53" nodeType="afterEffect" presetClass="entr" presetID="2" presetSubtype="1">
                                  <p:stCondLst>
                                    <p:cond delay="0"/>
                                  </p:stCondLst>
                                  <p:childTnLst>
                                    <p:set>
                                      <p:cBhvr>
                                        <p:cTn dur="1" fill="hold" id="54">
                                          <p:stCondLst>
                                            <p:cond delay="0"/>
                                          </p:stCondLst>
                                        </p:cTn>
                                        <p:tgtEl>
                                          <p:spTgt spid="1048838"/>
                                        </p:tgtEl>
                                        <p:attrNameLst>
                                          <p:attrName>style.visibility</p:attrName>
                                        </p:attrNameLst>
                                      </p:cBhvr>
                                      <p:to>
                                        <p:strVal val="visible"/>
                                      </p:to>
                                    </p:set>
                                    <p:anim calcmode="lin" valueType="num">
                                      <p:cBhvr additive="base">
                                        <p:cTn dur="500" fill="hold" id="55"/>
                                        <p:tgtEl>
                                          <p:spTgt spid="1048838"/>
                                        </p:tgtEl>
                                        <p:attrNameLst>
                                          <p:attrName>ppt_x</p:attrName>
                                        </p:attrNameLst>
                                      </p:cBhvr>
                                      <p:tavLst>
                                        <p:tav tm="0">
                                          <p:val>
                                            <p:strVal val="#ppt_x"/>
                                          </p:val>
                                        </p:tav>
                                        <p:tav tm="100000">
                                          <p:val>
                                            <p:strVal val="#ppt_x"/>
                                          </p:val>
                                        </p:tav>
                                      </p:tavLst>
                                    </p:anim>
                                    <p:anim calcmode="lin" valueType="num">
                                      <p:cBhvr additive="base">
                                        <p:cTn dur="500" fill="hold" id="56"/>
                                        <p:tgtEl>
                                          <p:spTgt spid="10488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2" grpId="0" animBg="1"/>
      <p:bldP spid="1048813" grpId="0" animBg="1"/>
      <p:bldP spid="1048814" grpId="0" animBg="1"/>
      <p:bldP spid="1048815" grpId="0" animBg="1"/>
      <p:bldP spid="1048816" grpId="0" animBg="1"/>
      <p:bldP spid="1048821" grpId="0" animBg="1"/>
      <p:bldP spid="1048821" grpId="1" animBg="1"/>
      <p:bldP spid="1048823" grpId="0" animBg="1"/>
      <p:bldP spid="1048828" grpId="0" animBg="1"/>
      <p:bldP spid="1048829" grpId="0" animBg="1"/>
      <p:bldP spid="1048830" grpId="0" animBg="1"/>
      <p:bldP spid="1048832" grpId="0" animBg="1"/>
      <p:bldP spid="1048835" grpId="0" animBg="1"/>
      <p:bldP spid="1048836" grpId="0" animBg="1"/>
      <p:bldP spid="1048836" grpId="1" animBg="1"/>
      <p:bldP spid="1048837" grpId="0" animBg="1"/>
      <p:bldP spid="104883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02" name="Title 1"/>
          <p:cNvSpPr>
            <a:spLocks noGrp="1"/>
          </p:cNvSpPr>
          <p:nvPr>
            <p:ph type="title"/>
          </p:nvPr>
        </p:nvSpPr>
        <p:spPr/>
        <p:txBody>
          <a:bodyPr/>
          <a:p>
            <a:r>
              <a:rPr b="1" dirty="0" lang="en-US" u="sng"/>
              <a:t>Structure of a Search Tree</a:t>
            </a:r>
            <a:endParaRPr b="1" dirty="0" lang="en-PK" u="sng"/>
          </a:p>
        </p:txBody>
      </p:sp>
      <p:sp>
        <p:nvSpPr>
          <p:cNvPr id="1048603" name="Content Placeholder 2"/>
          <p:cNvSpPr>
            <a:spLocks noGrp="1"/>
          </p:cNvSpPr>
          <p:nvPr>
            <p:ph idx="1"/>
          </p:nvPr>
        </p:nvSpPr>
        <p:spPr>
          <a:xfrm>
            <a:off x="1069848" y="2121407"/>
            <a:ext cx="10058400" cy="4736593"/>
          </a:xfrm>
        </p:spPr>
        <p:txBody>
          <a:bodyPr>
            <a:normAutofit fontScale="96429" lnSpcReduction="10000"/>
          </a:bodyPr>
          <a:p>
            <a:r>
              <a:rPr dirty="0" sz="2800" lang="en-US"/>
              <a:t> </a:t>
            </a:r>
            <a:r>
              <a:rPr b="1" dirty="0" sz="2800" lang="en-US"/>
              <a:t>Layout: </a:t>
            </a:r>
            <a:r>
              <a:rPr dirty="0" sz="2800" lang="en-US"/>
              <a:t>A search tree is structured like an upside-down tree. At the top is the root node, which is the starting point for any operation (like search, insert, or delete). All other nodes are connected to this root.</a:t>
            </a:r>
          </a:p>
          <a:p>
            <a:r>
              <a:rPr b="1" dirty="0" sz="2800" lang="en-US"/>
              <a:t>Root Node: </a:t>
            </a:r>
            <a:r>
              <a:rPr dirty="0" sz="2800" lang="en-US"/>
              <a:t>The root is the first and main node of the tree, and there is only one root in a tree.</a:t>
            </a:r>
          </a:p>
          <a:p>
            <a:r>
              <a:rPr b="1" dirty="0" sz="2800" lang="en-US"/>
              <a:t>Child Nodes: </a:t>
            </a:r>
            <a:r>
              <a:rPr dirty="0" sz="2800" lang="en-US"/>
              <a:t>Each node can have two or more children:</a:t>
            </a:r>
          </a:p>
          <a:p>
            <a:r>
              <a:rPr b="1" dirty="0" sz="2800" lang="en-US"/>
              <a:t>Left Child: </a:t>
            </a:r>
            <a:r>
              <a:rPr dirty="0" sz="2800" lang="en-US"/>
              <a:t>Contains a key smaller than its parent’s key.</a:t>
            </a:r>
          </a:p>
          <a:p>
            <a:r>
              <a:rPr b="1" dirty="0" sz="2800" lang="en-US"/>
              <a:t>Right Child: </a:t>
            </a:r>
            <a:r>
              <a:rPr dirty="0" sz="2800" lang="en-US"/>
              <a:t>Contains a key larger than its parent’s key.</a:t>
            </a:r>
          </a:p>
          <a:p>
            <a:r>
              <a:rPr b="1" dirty="0" sz="2800" lang="en-US"/>
              <a:t>Subtrees: </a:t>
            </a:r>
            <a:r>
              <a:rPr dirty="0" sz="2800" lang="en-US"/>
              <a:t>The left and right children can themselves be roots of smaller subtrees, following the same left-smaller, right-larger rule.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839" name="Rectangle 2"/>
          <p:cNvSpPr>
            <a:spLocks noChangeArrowheads="1"/>
          </p:cNvSpPr>
          <p:nvPr/>
        </p:nvSpPr>
        <p:spPr bwMode="auto">
          <a:xfrm>
            <a:off x="7789863" y="4651375"/>
            <a:ext cx="1050925" cy="579438"/>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840" name="Rectangle 3"/>
          <p:cNvSpPr>
            <a:spLocks noChangeArrowheads="1"/>
          </p:cNvSpPr>
          <p:nvPr/>
        </p:nvSpPr>
        <p:spPr bwMode="auto">
          <a:xfrm>
            <a:off x="6203950" y="4652963"/>
            <a:ext cx="1050925" cy="579437"/>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841" name="Rectangle 4"/>
          <p:cNvSpPr>
            <a:spLocks noChangeArrowheads="1"/>
          </p:cNvSpPr>
          <p:nvPr/>
        </p:nvSpPr>
        <p:spPr bwMode="auto">
          <a:xfrm>
            <a:off x="4038600" y="3538538"/>
            <a:ext cx="1050925" cy="579437"/>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842" name="Rectangle 5"/>
          <p:cNvSpPr>
            <a:spLocks noChangeArrowheads="1"/>
          </p:cNvSpPr>
          <p:nvPr/>
        </p:nvSpPr>
        <p:spPr bwMode="auto">
          <a:xfrm>
            <a:off x="4038600" y="3543300"/>
            <a:ext cx="1524000" cy="579438"/>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843" name="Rectangle 6"/>
          <p:cNvSpPr>
            <a:spLocks noChangeArrowheads="1"/>
          </p:cNvSpPr>
          <p:nvPr/>
        </p:nvSpPr>
        <p:spPr bwMode="auto">
          <a:xfrm>
            <a:off x="6203950" y="4656138"/>
            <a:ext cx="2073275" cy="579437"/>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844" name="Rectangle 7"/>
          <p:cNvSpPr>
            <a:spLocks noChangeArrowheads="1"/>
          </p:cNvSpPr>
          <p:nvPr/>
        </p:nvSpPr>
        <p:spPr bwMode="auto">
          <a:xfrm>
            <a:off x="6207125" y="4659313"/>
            <a:ext cx="2636838" cy="579437"/>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845" name="Rectangle 8"/>
          <p:cNvSpPr>
            <a:spLocks noGrp="1" noChangeArrowheads="1"/>
          </p:cNvSpPr>
          <p:nvPr>
            <p:ph type="title"/>
          </p:nvPr>
        </p:nvSpPr>
        <p:spPr>
          <a:xfrm>
            <a:off x="935631" y="323850"/>
            <a:ext cx="8285162" cy="1143000"/>
          </a:xfrm>
        </p:spPr>
        <p:txBody>
          <a:bodyPr/>
          <a:p>
            <a:pPr eaLnBrk="1" hangingPunct="1"/>
            <a:r>
              <a:rPr altLang="en-PK" dirty="0" lang="en-US"/>
              <a:t>Constructing a B-tree (contd.)</a:t>
            </a:r>
          </a:p>
        </p:txBody>
      </p:sp>
      <p:sp>
        <p:nvSpPr>
          <p:cNvPr id="1048846" name="Text Box 9"/>
          <p:cNvSpPr txBox="1">
            <a:spLocks noChangeArrowheads="1"/>
          </p:cNvSpPr>
          <p:nvPr/>
        </p:nvSpPr>
        <p:spPr bwMode="auto">
          <a:xfrm>
            <a:off x="914400" y="1752600"/>
            <a:ext cx="7315200" cy="822325"/>
          </a:xfrm>
          <a:prstGeom prst="rect"/>
          <a:noFill/>
          <a:ln>
            <a:noFill/>
          </a:ln>
        </p:spPr>
        <p:txBody>
          <a:bodyPr>
            <a:spAutoFit/>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pPr>
              <a:spcBef>
                <a:spcPct val="50000"/>
              </a:spcBef>
            </a:pPr>
            <a:r>
              <a:rPr altLang="en-PK" sz="2400" lang="en-US">
                <a:latin typeface="Times" panose="02020603050405020304" pitchFamily="18" charset="0"/>
              </a:rPr>
              <a:t>Adding 68 causes us to split the right most leaf, promoting 48 to the root</a:t>
            </a:r>
          </a:p>
        </p:txBody>
      </p:sp>
      <p:sp>
        <p:nvSpPr>
          <p:cNvPr id="1048847" name="Text Box 10"/>
          <p:cNvSpPr txBox="1">
            <a:spLocks noChangeArrowheads="1"/>
          </p:cNvSpPr>
          <p:nvPr/>
        </p:nvSpPr>
        <p:spPr bwMode="auto">
          <a:xfrm rot="16200000">
            <a:off x="-2438400" y="3030538"/>
            <a:ext cx="5689600" cy="431800"/>
          </a:xfrm>
          <a:prstGeom prst="rect"/>
          <a:noFill/>
          <a:ln w="12700">
            <a:solidFill>
              <a:schemeClr val="folHlink"/>
            </a:solidFill>
            <a:miter lim="800000"/>
            <a:headEnd type="none" w="sm" len="sm"/>
            <a:tailEnd type="none" w="sm" len="sm"/>
          </a:ln>
        </p:spPr>
        <p:txBody>
          <a:bodyPr vert="eaVert">
            <a:spAutoFit/>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pPr algn="r">
              <a:lnSpc>
                <a:spcPct val="90000"/>
              </a:lnSpc>
              <a:spcBef>
                <a:spcPct val="20000"/>
              </a:spcBef>
            </a:pPr>
            <a:r>
              <a:rPr altLang="en-PK" b="1" sz="2000" lang="en-US">
                <a:solidFill>
                  <a:schemeClr val="folHlink"/>
                </a:solidFill>
                <a:latin typeface="Arial" panose="020B0604020202020204" pitchFamily="34" charset="0"/>
              </a:rPr>
              <a:t>1  12  8  2</a:t>
            </a:r>
            <a:r>
              <a:rPr altLang="en-PK" b="1" sz="2000" lang="en-US">
                <a:latin typeface="Arial" panose="020B0604020202020204" pitchFamily="34" charset="0"/>
              </a:rPr>
              <a:t>  </a:t>
            </a:r>
            <a:r>
              <a:rPr altLang="en-PK" b="1" sz="2000" lang="en-US">
                <a:solidFill>
                  <a:schemeClr val="folHlink"/>
                </a:solidFill>
                <a:latin typeface="Arial" panose="020B0604020202020204" pitchFamily="34" charset="0"/>
              </a:rPr>
              <a:t>25</a:t>
            </a:r>
            <a:r>
              <a:rPr altLang="en-PK" b="1" sz="2000" lang="en-US">
                <a:latin typeface="Arial" panose="020B0604020202020204" pitchFamily="34" charset="0"/>
              </a:rPr>
              <a:t>  </a:t>
            </a:r>
            <a:r>
              <a:rPr altLang="en-PK" b="1" sz="2000" lang="en-US">
                <a:solidFill>
                  <a:schemeClr val="folHlink"/>
                </a:solidFill>
                <a:latin typeface="Arial" panose="020B0604020202020204" pitchFamily="34" charset="0"/>
              </a:rPr>
              <a:t>6  14  28  17  7  52  16  48  </a:t>
            </a:r>
            <a:r>
              <a:rPr altLang="en-PK" b="1" sz="2000" lang="en-US">
                <a:latin typeface="Arial" panose="020B0604020202020204" pitchFamily="34" charset="0"/>
              </a:rPr>
              <a:t>68</a:t>
            </a:r>
            <a:r>
              <a:rPr altLang="en-PK" b="1" sz="2000" lang="en-US">
                <a:solidFill>
                  <a:schemeClr val="folHlink"/>
                </a:solidFill>
                <a:latin typeface="Arial" panose="020B0604020202020204" pitchFamily="34" charset="0"/>
              </a:rPr>
              <a:t>  3  26  29  53  55  45</a:t>
            </a:r>
          </a:p>
        </p:txBody>
      </p:sp>
      <p:sp>
        <p:nvSpPr>
          <p:cNvPr id="1048848" name="Rectangle 11"/>
          <p:cNvSpPr>
            <a:spLocks noChangeArrowheads="1"/>
          </p:cNvSpPr>
          <p:nvPr/>
        </p:nvSpPr>
        <p:spPr bwMode="auto">
          <a:xfrm>
            <a:off x="4097338" y="3614738"/>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8</a:t>
            </a:r>
          </a:p>
        </p:txBody>
      </p:sp>
      <p:sp>
        <p:nvSpPr>
          <p:cNvPr id="1048849" name="Rectangle 12"/>
          <p:cNvSpPr>
            <a:spLocks noChangeArrowheads="1"/>
          </p:cNvSpPr>
          <p:nvPr/>
        </p:nvSpPr>
        <p:spPr bwMode="auto">
          <a:xfrm>
            <a:off x="4602163" y="3614738"/>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17</a:t>
            </a:r>
          </a:p>
        </p:txBody>
      </p:sp>
      <p:sp>
        <p:nvSpPr>
          <p:cNvPr id="1048850" name="Rectangle 13"/>
          <p:cNvSpPr>
            <a:spLocks noChangeArrowheads="1"/>
          </p:cNvSpPr>
          <p:nvPr/>
        </p:nvSpPr>
        <p:spPr bwMode="auto">
          <a:xfrm>
            <a:off x="885825" y="4657725"/>
            <a:ext cx="2073275" cy="579438"/>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851" name="Rectangle 14"/>
          <p:cNvSpPr>
            <a:spLocks noChangeArrowheads="1"/>
          </p:cNvSpPr>
          <p:nvPr/>
        </p:nvSpPr>
        <p:spPr bwMode="auto">
          <a:xfrm>
            <a:off x="2457450" y="4718050"/>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7</a:t>
            </a:r>
          </a:p>
        </p:txBody>
      </p:sp>
      <p:sp>
        <p:nvSpPr>
          <p:cNvPr id="1048852" name="Rectangle 15"/>
          <p:cNvSpPr>
            <a:spLocks noChangeArrowheads="1"/>
          </p:cNvSpPr>
          <p:nvPr/>
        </p:nvSpPr>
        <p:spPr bwMode="auto">
          <a:xfrm>
            <a:off x="1987550" y="4719638"/>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6</a:t>
            </a:r>
          </a:p>
        </p:txBody>
      </p:sp>
      <p:sp>
        <p:nvSpPr>
          <p:cNvPr id="1048853" name="Rectangle 16"/>
          <p:cNvSpPr>
            <a:spLocks noChangeArrowheads="1"/>
          </p:cNvSpPr>
          <p:nvPr/>
        </p:nvSpPr>
        <p:spPr bwMode="auto">
          <a:xfrm>
            <a:off x="1470025" y="4721225"/>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2</a:t>
            </a:r>
          </a:p>
        </p:txBody>
      </p:sp>
      <p:sp>
        <p:nvSpPr>
          <p:cNvPr id="1048854" name="Rectangle 17"/>
          <p:cNvSpPr>
            <a:spLocks noChangeArrowheads="1"/>
          </p:cNvSpPr>
          <p:nvPr/>
        </p:nvSpPr>
        <p:spPr bwMode="auto">
          <a:xfrm>
            <a:off x="954088" y="4722813"/>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1</a:t>
            </a:r>
          </a:p>
        </p:txBody>
      </p:sp>
      <p:sp>
        <p:nvSpPr>
          <p:cNvPr id="1048855" name="Rectangle 18"/>
          <p:cNvSpPr>
            <a:spLocks noChangeArrowheads="1"/>
          </p:cNvSpPr>
          <p:nvPr/>
        </p:nvSpPr>
        <p:spPr bwMode="auto">
          <a:xfrm>
            <a:off x="3779838" y="4684713"/>
            <a:ext cx="1524000" cy="579437"/>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856" name="Rectangle 19"/>
          <p:cNvSpPr>
            <a:spLocks noChangeArrowheads="1"/>
          </p:cNvSpPr>
          <p:nvPr/>
        </p:nvSpPr>
        <p:spPr bwMode="auto">
          <a:xfrm>
            <a:off x="4830763" y="4743450"/>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16</a:t>
            </a:r>
          </a:p>
        </p:txBody>
      </p:sp>
      <p:sp>
        <p:nvSpPr>
          <p:cNvPr id="1048857" name="Rectangle 20"/>
          <p:cNvSpPr>
            <a:spLocks noChangeArrowheads="1"/>
          </p:cNvSpPr>
          <p:nvPr/>
        </p:nvSpPr>
        <p:spPr bwMode="auto">
          <a:xfrm>
            <a:off x="4344988" y="4745038"/>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14</a:t>
            </a:r>
          </a:p>
        </p:txBody>
      </p:sp>
      <p:sp>
        <p:nvSpPr>
          <p:cNvPr id="1048858" name="Rectangle 21"/>
          <p:cNvSpPr>
            <a:spLocks noChangeArrowheads="1"/>
          </p:cNvSpPr>
          <p:nvPr/>
        </p:nvSpPr>
        <p:spPr bwMode="auto">
          <a:xfrm>
            <a:off x="3843338" y="4746625"/>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12</a:t>
            </a:r>
          </a:p>
        </p:txBody>
      </p:sp>
      <p:sp>
        <p:nvSpPr>
          <p:cNvPr id="1048859" name="Rectangle 22"/>
          <p:cNvSpPr>
            <a:spLocks noChangeArrowheads="1"/>
          </p:cNvSpPr>
          <p:nvPr/>
        </p:nvSpPr>
        <p:spPr bwMode="auto">
          <a:xfrm>
            <a:off x="7823200" y="4716463"/>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52</a:t>
            </a:r>
          </a:p>
        </p:txBody>
      </p:sp>
      <p:sp>
        <p:nvSpPr>
          <p:cNvPr id="1048860" name="Rectangle 23"/>
          <p:cNvSpPr>
            <a:spLocks noChangeArrowheads="1"/>
          </p:cNvSpPr>
          <p:nvPr/>
        </p:nvSpPr>
        <p:spPr bwMode="auto">
          <a:xfrm>
            <a:off x="7305675" y="4718050"/>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48</a:t>
            </a:r>
          </a:p>
        </p:txBody>
      </p:sp>
      <p:sp>
        <p:nvSpPr>
          <p:cNvPr id="1048861" name="Rectangle 24"/>
          <p:cNvSpPr>
            <a:spLocks noChangeArrowheads="1"/>
          </p:cNvSpPr>
          <p:nvPr/>
        </p:nvSpPr>
        <p:spPr bwMode="auto">
          <a:xfrm>
            <a:off x="6788150" y="4719638"/>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28</a:t>
            </a:r>
          </a:p>
        </p:txBody>
      </p:sp>
      <p:sp>
        <p:nvSpPr>
          <p:cNvPr id="1048862" name="Rectangle 25"/>
          <p:cNvSpPr>
            <a:spLocks noChangeArrowheads="1"/>
          </p:cNvSpPr>
          <p:nvPr/>
        </p:nvSpPr>
        <p:spPr bwMode="auto">
          <a:xfrm>
            <a:off x="6272213" y="4721225"/>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25</a:t>
            </a:r>
          </a:p>
        </p:txBody>
      </p:sp>
      <p:sp>
        <p:nvSpPr>
          <p:cNvPr id="1048863" name="Line 26"/>
          <p:cNvSpPr>
            <a:spLocks noChangeShapeType="1"/>
          </p:cNvSpPr>
          <p:nvPr/>
        </p:nvSpPr>
        <p:spPr bwMode="auto">
          <a:xfrm flipH="1">
            <a:off x="1935163" y="4098925"/>
            <a:ext cx="2087562" cy="549275"/>
          </a:xfrm>
          <a:prstGeom prst="line"/>
          <a:noFill/>
          <a:ln w="12700">
            <a:solidFill>
              <a:schemeClr val="tx1"/>
            </a:solidFill>
            <a:round/>
            <a:headEnd type="none" w="sm" len="sm"/>
            <a:tailEnd type="none" w="sm" len="sm"/>
          </a:ln>
        </p:spPr>
        <p:txBody>
          <a:bodyPr anchor="ctr" wrap="none">
            <a:spAutoFit/>
          </a:bodyPr>
          <a:p>
            <a:endParaRPr lang="en-PK"/>
          </a:p>
        </p:txBody>
      </p:sp>
      <p:sp>
        <p:nvSpPr>
          <p:cNvPr id="1048864" name="Line 27"/>
          <p:cNvSpPr>
            <a:spLocks noChangeShapeType="1"/>
          </p:cNvSpPr>
          <p:nvPr/>
        </p:nvSpPr>
        <p:spPr bwMode="auto">
          <a:xfrm>
            <a:off x="4556125" y="4114800"/>
            <a:ext cx="0" cy="579438"/>
          </a:xfrm>
          <a:prstGeom prst="line"/>
          <a:noFill/>
          <a:ln w="12700">
            <a:solidFill>
              <a:schemeClr val="tx1"/>
            </a:solidFill>
            <a:round/>
            <a:headEnd type="none" w="sm" len="sm"/>
            <a:tailEnd type="none" w="sm" len="sm"/>
          </a:ln>
        </p:spPr>
        <p:txBody>
          <a:bodyPr anchor="ctr" wrap="none">
            <a:spAutoFit/>
          </a:bodyPr>
          <a:p>
            <a:endParaRPr lang="en-PK"/>
          </a:p>
        </p:txBody>
      </p:sp>
      <p:sp>
        <p:nvSpPr>
          <p:cNvPr id="1048865" name="Line 28"/>
          <p:cNvSpPr>
            <a:spLocks noChangeShapeType="1"/>
          </p:cNvSpPr>
          <p:nvPr/>
        </p:nvSpPr>
        <p:spPr bwMode="auto">
          <a:xfrm>
            <a:off x="5089525" y="4130675"/>
            <a:ext cx="2179638" cy="517525"/>
          </a:xfrm>
          <a:prstGeom prst="line"/>
          <a:noFill/>
          <a:ln w="12700">
            <a:solidFill>
              <a:schemeClr val="tx1"/>
            </a:solidFill>
            <a:round/>
            <a:headEnd type="none" w="sm" len="sm"/>
            <a:tailEnd type="none" w="sm" len="sm"/>
          </a:ln>
        </p:spPr>
        <p:txBody>
          <a:bodyPr anchor="ctr" wrap="none">
            <a:spAutoFit/>
          </a:bodyPr>
          <a:p>
            <a:endParaRPr lang="en-PK"/>
          </a:p>
        </p:txBody>
      </p:sp>
      <p:sp>
        <p:nvSpPr>
          <p:cNvPr id="1048866" name="Rectangle 29" descr="Light upward diagonal"/>
          <p:cNvSpPr>
            <a:spLocks noChangeArrowheads="1"/>
          </p:cNvSpPr>
          <p:nvPr/>
        </p:nvSpPr>
        <p:spPr bwMode="auto">
          <a:xfrm>
            <a:off x="8342313" y="4721225"/>
            <a:ext cx="412750" cy="441325"/>
          </a:xfrm>
          <a:prstGeom prst="rect"/>
          <a:pattFill prst="ltUpDiag">
            <a:fgClr>
              <a:schemeClr val="accent1"/>
            </a:fgClr>
            <a:bgClr>
              <a:srgbClr val="FFFFFF"/>
            </a:bgClr>
          </a:patt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68</a:t>
            </a:r>
          </a:p>
        </p:txBody>
      </p:sp>
      <p:sp>
        <p:nvSpPr>
          <p:cNvPr id="1048867" name="Line 30"/>
          <p:cNvSpPr>
            <a:spLocks noChangeShapeType="1"/>
          </p:cNvSpPr>
          <p:nvPr/>
        </p:nvSpPr>
        <p:spPr bwMode="auto">
          <a:xfrm>
            <a:off x="5089525" y="4114800"/>
            <a:ext cx="1646238" cy="549275"/>
          </a:xfrm>
          <a:prstGeom prst="line"/>
          <a:noFill/>
          <a:ln w="12700">
            <a:solidFill>
              <a:schemeClr val="tx1"/>
            </a:solidFill>
            <a:round/>
            <a:headEnd type="none" w="sm" len="sm"/>
            <a:tailEnd type="none" w="sm" len="sm"/>
          </a:ln>
        </p:spPr>
        <p:txBody>
          <a:bodyPr anchor="ctr" wrap="none">
            <a:spAutoFit/>
          </a:bodyPr>
          <a:p>
            <a:endParaRPr lang="en-PK"/>
          </a:p>
        </p:txBody>
      </p:sp>
      <p:sp>
        <p:nvSpPr>
          <p:cNvPr id="1048868" name="Line 31"/>
          <p:cNvSpPr>
            <a:spLocks noChangeShapeType="1"/>
          </p:cNvSpPr>
          <p:nvPr/>
        </p:nvSpPr>
        <p:spPr bwMode="auto">
          <a:xfrm>
            <a:off x="5562600" y="4114800"/>
            <a:ext cx="2727325" cy="533400"/>
          </a:xfrm>
          <a:prstGeom prst="line"/>
          <a:noFill/>
          <a:ln w="12700">
            <a:solidFill>
              <a:schemeClr val="tx1"/>
            </a:solidFill>
            <a:round/>
            <a:headEnd type="none" w="sm" len="sm"/>
            <a:tailEnd type="none" w="sm" len="sm"/>
          </a:ln>
        </p:spPr>
        <p:txBody>
          <a:bodyPr anchor="ctr" wrap="none">
            <a:spAutoFit/>
          </a:bodyPr>
          <a:p>
            <a:endParaRPr lang="en-PK"/>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xit" presetID="1" presetSubtype="0">
                                  <p:stCondLst>
                                    <p:cond delay="0"/>
                                  </p:stCondLst>
                                  <p:childTnLst>
                                    <p:set>
                                      <p:cBhvr>
                                        <p:cTn dur="1" fill="hold" id="6">
                                          <p:stCondLst>
                                            <p:cond delay="0"/>
                                          </p:stCondLst>
                                        </p:cTn>
                                        <p:tgtEl>
                                          <p:spTgt spid="1048843"/>
                                        </p:tgtEl>
                                        <p:attrNameLst>
                                          <p:attrName>style.visibility</p:attrName>
                                        </p:attrNameLst>
                                      </p:cBhvr>
                                      <p:to>
                                        <p:strVal val="hidden"/>
                                      </p:to>
                                    </p:set>
                                  </p:childTnLst>
                                </p:cTn>
                              </p:par>
                              <p:par>
                                <p:cTn fill="hold" grpId="0" id="7" nodeType="withEffect" presetClass="entr" presetID="1" presetSubtype="0">
                                  <p:stCondLst>
                                    <p:cond delay="0"/>
                                  </p:stCondLst>
                                  <p:childTnLst>
                                    <p:set>
                                      <p:cBhvr>
                                        <p:cTn dur="1" fill="hold" id="8">
                                          <p:stCondLst>
                                            <p:cond delay="0"/>
                                          </p:stCondLst>
                                        </p:cTn>
                                        <p:tgtEl>
                                          <p:spTgt spid="1048844"/>
                                        </p:tgtEl>
                                        <p:attrNameLst>
                                          <p:attrName>style.visibility</p:attrName>
                                        </p:attrNameLst>
                                      </p:cBhvr>
                                      <p:to>
                                        <p:strVal val="visible"/>
                                      </p:to>
                                    </p:set>
                                  </p:childTnLst>
                                </p:cTn>
                              </p:par>
                            </p:childTnLst>
                          </p:cTn>
                        </p:par>
                        <p:par>
                          <p:cTn fill="hold" id="9">
                            <p:stCondLst>
                              <p:cond delay="0"/>
                            </p:stCondLst>
                            <p:childTnLst>
                              <p:par>
                                <p:cTn fill="hold" grpId="0" id="10" nodeType="afterEffect" presetClass="entr" presetID="2" presetSubtype="1">
                                  <p:stCondLst>
                                    <p:cond delay="0"/>
                                  </p:stCondLst>
                                  <p:childTnLst>
                                    <p:set>
                                      <p:cBhvr>
                                        <p:cTn dur="1" fill="hold" id="11">
                                          <p:stCondLst>
                                            <p:cond delay="0"/>
                                          </p:stCondLst>
                                        </p:cTn>
                                        <p:tgtEl>
                                          <p:spTgt spid="1048866"/>
                                        </p:tgtEl>
                                        <p:attrNameLst>
                                          <p:attrName>style.visibility</p:attrName>
                                        </p:attrNameLst>
                                      </p:cBhvr>
                                      <p:to>
                                        <p:strVal val="visible"/>
                                      </p:to>
                                    </p:set>
                                    <p:anim calcmode="lin" valueType="num">
                                      <p:cBhvr additive="base">
                                        <p:cTn dur="500" fill="hold" id="12"/>
                                        <p:tgtEl>
                                          <p:spTgt spid="1048866"/>
                                        </p:tgtEl>
                                        <p:attrNameLst>
                                          <p:attrName>ppt_x</p:attrName>
                                        </p:attrNameLst>
                                      </p:cBhvr>
                                      <p:tavLst>
                                        <p:tav tm="0">
                                          <p:val>
                                            <p:strVal val="#ppt_x"/>
                                          </p:val>
                                        </p:tav>
                                        <p:tav tm="100000">
                                          <p:val>
                                            <p:strVal val="#ppt_x"/>
                                          </p:val>
                                        </p:tav>
                                      </p:tavLst>
                                    </p:anim>
                                    <p:anim calcmode="lin" valueType="num">
                                      <p:cBhvr additive="base">
                                        <p:cTn dur="500" fill="hold" id="13"/>
                                        <p:tgtEl>
                                          <p:spTgt spid="1048866"/>
                                        </p:tgtEl>
                                        <p:attrNameLst>
                                          <p:attrName>ppt_y</p:attrName>
                                        </p:attrNameLst>
                                      </p:cBhvr>
                                      <p:tavLst>
                                        <p:tav tm="0">
                                          <p:val>
                                            <p:strVal val="0-#ppt_h/2"/>
                                          </p:val>
                                        </p:tav>
                                        <p:tav tm="100000">
                                          <p:val>
                                            <p:strVal val="#ppt_y"/>
                                          </p:val>
                                        </p:tav>
                                      </p:tavLst>
                                    </p:anim>
                                  </p:childTnLst>
                                </p:cTn>
                              </p:par>
                            </p:childTnLst>
                          </p:cTn>
                        </p:par>
                        <p:par>
                          <p:cTn fill="hold" id="14">
                            <p:stCondLst>
                              <p:cond delay="500"/>
                            </p:stCondLst>
                            <p:childTnLst>
                              <p:par>
                                <p:cTn fill="hold" grpId="0" id="15" nodeType="afterEffect" presetClass="entr" presetID="1" presetSubtype="0">
                                  <p:stCondLst>
                                    <p:cond delay="0"/>
                                  </p:stCondLst>
                                  <p:childTnLst>
                                    <p:set>
                                      <p:cBhvr>
                                        <p:cTn dur="1" fill="hold" id="16">
                                          <p:stCondLst>
                                            <p:cond delay="0"/>
                                          </p:stCondLst>
                                        </p:cTn>
                                        <p:tgtEl>
                                          <p:spTgt spid="1048842"/>
                                        </p:tgtEl>
                                        <p:attrNameLst>
                                          <p:attrName>style.visibility</p:attrName>
                                        </p:attrNameLst>
                                      </p:cBhvr>
                                      <p:to>
                                        <p:strVal val="visible"/>
                                      </p:to>
                                    </p:set>
                                  </p:childTnLst>
                                </p:cTn>
                              </p:par>
                            </p:childTnLst>
                          </p:cTn>
                        </p:par>
                        <p:par>
                          <p:cTn fill="hold" id="17">
                            <p:stCondLst>
                              <p:cond delay="500"/>
                            </p:stCondLst>
                            <p:childTnLst>
                              <p:par>
                                <p:cTn accel="50000" decel="50000" fill="hold" grpId="0" id="18" nodeType="afterEffect" presetClass="path" presetID="64" presetSubtype="0">
                                  <p:stCondLst>
                                    <p:cond delay="0"/>
                                  </p:stCondLst>
                                  <p:childTnLst>
                                    <p:animMotion origin="layout" path="M 2.22222E-6 1.11111E-6 L -0.24167 -0.15787 " pathEditMode="relative" rAng="0" ptsTypes="AA">
                                      <p:cBhvr>
                                        <p:cTn dur="2000" fill="hold" id="19"/>
                                        <p:tgtEl>
                                          <p:spTgt spid="1048860"/>
                                        </p:tgtEl>
                                        <p:attrNameLst>
                                          <p:attrName>ppt_x</p:attrName>
                                          <p:attrName>ppt_y</p:attrName>
                                        </p:attrNameLst>
                                      </p:cBhvr>
                                      <p:rCtr x="-12083" y="-7894"/>
                                    </p:animMotion>
                                  </p:childTnLst>
                                </p:cTn>
                              </p:par>
                              <p:par>
                                <p:cTn fill="hold" id="20" nodeType="withEffect" presetClass="exit" presetID="10" presetSubtype="0">
                                  <p:stCondLst>
                                    <p:cond delay="0"/>
                                  </p:stCondLst>
                                  <p:childTnLst>
                                    <p:animEffect transition="out" filter="fade">
                                      <p:cBhvr>
                                        <p:cTn dur="2000" id="21"/>
                                        <p:tgtEl>
                                          <p:spTgt spid="1048865"/>
                                        </p:tgtEl>
                                      </p:cBhvr>
                                    </p:animEffect>
                                    <p:set>
                                      <p:cBhvr>
                                        <p:cTn dur="1" fill="hold" id="22">
                                          <p:stCondLst>
                                            <p:cond delay="1999"/>
                                          </p:stCondLst>
                                        </p:cTn>
                                        <p:tgtEl>
                                          <p:spTgt spid="1048865"/>
                                        </p:tgtEl>
                                        <p:attrNameLst>
                                          <p:attrName>style.visibility</p:attrName>
                                        </p:attrNameLst>
                                      </p:cBhvr>
                                      <p:to>
                                        <p:strVal val="hidden"/>
                                      </p:to>
                                    </p:set>
                                  </p:childTnLst>
                                </p:cTn>
                              </p:par>
                              <p:par>
                                <p:cTn fill="hold" grpId="1" id="23" nodeType="withEffect" presetClass="exit" presetID="10" presetSubtype="0">
                                  <p:stCondLst>
                                    <p:cond delay="0"/>
                                  </p:stCondLst>
                                  <p:childTnLst>
                                    <p:animEffect transition="out" filter="fade">
                                      <p:cBhvr>
                                        <p:cTn dur="2000" id="24"/>
                                        <p:tgtEl>
                                          <p:spTgt spid="1048844"/>
                                        </p:tgtEl>
                                      </p:cBhvr>
                                    </p:animEffect>
                                    <p:set>
                                      <p:cBhvr>
                                        <p:cTn dur="1" fill="hold" id="25">
                                          <p:stCondLst>
                                            <p:cond delay="1999"/>
                                          </p:stCondLst>
                                        </p:cTn>
                                        <p:tgtEl>
                                          <p:spTgt spid="1048844"/>
                                        </p:tgtEl>
                                        <p:attrNameLst>
                                          <p:attrName>style.visibility</p:attrName>
                                        </p:attrNameLst>
                                      </p:cBhvr>
                                      <p:to>
                                        <p:strVal val="hidden"/>
                                      </p:to>
                                    </p:set>
                                  </p:childTnLst>
                                </p:cTn>
                              </p:par>
                              <p:par>
                                <p:cTn fill="hold" grpId="0" id="26" nodeType="withEffect" presetClass="entr" presetID="1" presetSubtype="0">
                                  <p:stCondLst>
                                    <p:cond delay="0"/>
                                  </p:stCondLst>
                                  <p:childTnLst>
                                    <p:set>
                                      <p:cBhvr>
                                        <p:cTn dur="1" fill="hold" id="27">
                                          <p:stCondLst>
                                            <p:cond delay="0"/>
                                          </p:stCondLst>
                                        </p:cTn>
                                        <p:tgtEl>
                                          <p:spTgt spid="1048840"/>
                                        </p:tgtEl>
                                        <p:attrNameLst>
                                          <p:attrName>style.visibility</p:attrName>
                                        </p:attrNameLst>
                                      </p:cBhvr>
                                      <p:to>
                                        <p:strVal val="visible"/>
                                      </p:to>
                                    </p:set>
                                  </p:childTnLst>
                                </p:cTn>
                              </p:par>
                              <p:par>
                                <p:cTn fill="hold" grpId="0" id="28" nodeType="withEffect" presetClass="entr" presetID="1" presetSubtype="0">
                                  <p:stCondLst>
                                    <p:cond delay="0"/>
                                  </p:stCondLst>
                                  <p:childTnLst>
                                    <p:set>
                                      <p:cBhvr>
                                        <p:cTn dur="1" fill="hold" id="29">
                                          <p:stCondLst>
                                            <p:cond delay="0"/>
                                          </p:stCondLst>
                                        </p:cTn>
                                        <p:tgtEl>
                                          <p:spTgt spid="1048839"/>
                                        </p:tgtEl>
                                        <p:attrNameLst>
                                          <p:attrName>style.visibility</p:attrName>
                                        </p:attrNameLst>
                                      </p:cBhvr>
                                      <p:to>
                                        <p:strVal val="visible"/>
                                      </p:to>
                                    </p:set>
                                  </p:childTnLst>
                                </p:cTn>
                              </p:par>
                            </p:childTnLst>
                          </p:cTn>
                        </p:par>
                        <p:par>
                          <p:cTn fill="hold" id="30">
                            <p:stCondLst>
                              <p:cond delay="2500"/>
                            </p:stCondLst>
                            <p:childTnLst>
                              <p:par>
                                <p:cTn fill="hold" id="31" nodeType="afterEffect" presetClass="entr" presetID="1" presetSubtype="0">
                                  <p:stCondLst>
                                    <p:cond delay="0"/>
                                  </p:stCondLst>
                                  <p:childTnLst>
                                    <p:set>
                                      <p:cBhvr>
                                        <p:cTn dur="1" fill="hold" id="32">
                                          <p:stCondLst>
                                            <p:cond delay="0"/>
                                          </p:stCondLst>
                                        </p:cTn>
                                        <p:tgtEl>
                                          <p:spTgt spid="1048867"/>
                                        </p:tgtEl>
                                        <p:attrNameLst>
                                          <p:attrName>style.visibility</p:attrName>
                                        </p:attrNameLst>
                                      </p:cBhvr>
                                      <p:to>
                                        <p:strVal val="visible"/>
                                      </p:to>
                                    </p:set>
                                  </p:childTnLst>
                                </p:cTn>
                              </p:par>
                              <p:par>
                                <p:cTn fill="hold" id="33" nodeType="withEffect" presetClass="entr" presetID="1" presetSubtype="0">
                                  <p:stCondLst>
                                    <p:cond delay="0"/>
                                  </p:stCondLst>
                                  <p:childTnLst>
                                    <p:set>
                                      <p:cBhvr>
                                        <p:cTn dur="1" fill="hold" id="34">
                                          <p:stCondLst>
                                            <p:cond delay="0"/>
                                          </p:stCondLst>
                                        </p:cTn>
                                        <p:tgtEl>
                                          <p:spTgt spid="10488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39" grpId="0" animBg="1"/>
      <p:bldP spid="1048840" grpId="0" animBg="1"/>
      <p:bldP spid="1048842" grpId="0" animBg="1"/>
      <p:bldP spid="1048843" grpId="0" animBg="1"/>
      <p:bldP spid="1048844" grpId="0" animBg="1"/>
      <p:bldP spid="1048844" grpId="1" animBg="1"/>
      <p:bldP spid="1048860" grpId="0" animBg="1"/>
      <p:bldP spid="104886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869" name="Rectangle 2"/>
          <p:cNvSpPr>
            <a:spLocks noChangeArrowheads="1"/>
          </p:cNvSpPr>
          <p:nvPr/>
        </p:nvSpPr>
        <p:spPr bwMode="auto">
          <a:xfrm>
            <a:off x="2470150" y="3751263"/>
            <a:ext cx="1050925" cy="579437"/>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870" name="Rectangle 3"/>
          <p:cNvSpPr>
            <a:spLocks noChangeArrowheads="1"/>
          </p:cNvSpPr>
          <p:nvPr/>
        </p:nvSpPr>
        <p:spPr bwMode="auto">
          <a:xfrm>
            <a:off x="884238" y="3754438"/>
            <a:ext cx="1050925" cy="579437"/>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871" name="Rectangle 4"/>
          <p:cNvSpPr>
            <a:spLocks noChangeArrowheads="1"/>
          </p:cNvSpPr>
          <p:nvPr/>
        </p:nvSpPr>
        <p:spPr bwMode="auto">
          <a:xfrm>
            <a:off x="3536950" y="2493963"/>
            <a:ext cx="2073275" cy="579437"/>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872" name="Rectangle 5"/>
          <p:cNvSpPr>
            <a:spLocks noChangeArrowheads="1"/>
          </p:cNvSpPr>
          <p:nvPr/>
        </p:nvSpPr>
        <p:spPr bwMode="auto">
          <a:xfrm>
            <a:off x="889000" y="3760788"/>
            <a:ext cx="2636838" cy="579437"/>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873" name="Rectangle 6"/>
          <p:cNvSpPr>
            <a:spLocks noChangeArrowheads="1"/>
          </p:cNvSpPr>
          <p:nvPr/>
        </p:nvSpPr>
        <p:spPr bwMode="auto">
          <a:xfrm>
            <a:off x="1433513" y="3756025"/>
            <a:ext cx="2073275" cy="579438"/>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874" name="Rectangle 7"/>
          <p:cNvSpPr>
            <a:spLocks noGrp="1" noChangeArrowheads="1"/>
          </p:cNvSpPr>
          <p:nvPr>
            <p:ph type="title"/>
          </p:nvPr>
        </p:nvSpPr>
        <p:spPr>
          <a:xfrm>
            <a:off x="846311" y="263525"/>
            <a:ext cx="8285162" cy="1143000"/>
          </a:xfrm>
        </p:spPr>
        <p:txBody>
          <a:bodyPr/>
          <a:p>
            <a:pPr eaLnBrk="1" hangingPunct="1"/>
            <a:r>
              <a:rPr altLang="en-PK" dirty="0" lang="en-US"/>
              <a:t>Constructing a B-tree (contd.)</a:t>
            </a:r>
          </a:p>
        </p:txBody>
      </p:sp>
      <p:sp>
        <p:nvSpPr>
          <p:cNvPr id="1048875" name="Text Box 8"/>
          <p:cNvSpPr txBox="1">
            <a:spLocks noChangeArrowheads="1"/>
          </p:cNvSpPr>
          <p:nvPr/>
        </p:nvSpPr>
        <p:spPr bwMode="auto">
          <a:xfrm>
            <a:off x="914400" y="1752600"/>
            <a:ext cx="7315200" cy="457200"/>
          </a:xfrm>
          <a:prstGeom prst="rect"/>
          <a:noFill/>
          <a:ln>
            <a:noFill/>
          </a:ln>
        </p:spPr>
        <p:txBody>
          <a:bodyPr>
            <a:spAutoFit/>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pPr>
              <a:spcBef>
                <a:spcPct val="50000"/>
              </a:spcBef>
            </a:pPr>
            <a:r>
              <a:rPr altLang="en-PK" dirty="0" sz="2400" lang="en-US">
                <a:latin typeface="Times" panose="02020603050405020304" pitchFamily="18" charset="0"/>
              </a:rPr>
              <a:t>Adding 3 causes us to split the left most leaf</a:t>
            </a:r>
          </a:p>
        </p:txBody>
      </p:sp>
      <p:sp>
        <p:nvSpPr>
          <p:cNvPr id="1048876" name="Text Box 9"/>
          <p:cNvSpPr txBox="1">
            <a:spLocks noChangeArrowheads="1"/>
          </p:cNvSpPr>
          <p:nvPr/>
        </p:nvSpPr>
        <p:spPr bwMode="auto">
          <a:xfrm rot="16200000">
            <a:off x="-2438400" y="3030538"/>
            <a:ext cx="5689600" cy="431800"/>
          </a:xfrm>
          <a:prstGeom prst="rect"/>
          <a:noFill/>
          <a:ln w="12700">
            <a:solidFill>
              <a:schemeClr val="folHlink"/>
            </a:solidFill>
            <a:miter lim="800000"/>
            <a:headEnd type="none" w="sm" len="sm"/>
            <a:tailEnd type="none" w="sm" len="sm"/>
          </a:ln>
        </p:spPr>
        <p:txBody>
          <a:bodyPr vert="eaVert">
            <a:spAutoFit/>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pPr algn="r">
              <a:lnSpc>
                <a:spcPct val="90000"/>
              </a:lnSpc>
              <a:spcBef>
                <a:spcPct val="20000"/>
              </a:spcBef>
            </a:pPr>
            <a:r>
              <a:rPr altLang="en-PK" b="1" sz="2000" lang="en-US">
                <a:solidFill>
                  <a:schemeClr val="folHlink"/>
                </a:solidFill>
                <a:latin typeface="Arial" panose="020B0604020202020204" pitchFamily="34" charset="0"/>
              </a:rPr>
              <a:t>1  12  8  2</a:t>
            </a:r>
            <a:r>
              <a:rPr altLang="en-PK" b="1" sz="2000" lang="en-US">
                <a:latin typeface="Arial" panose="020B0604020202020204" pitchFamily="34" charset="0"/>
              </a:rPr>
              <a:t>  </a:t>
            </a:r>
            <a:r>
              <a:rPr altLang="en-PK" b="1" sz="2000" lang="en-US">
                <a:solidFill>
                  <a:schemeClr val="folHlink"/>
                </a:solidFill>
                <a:latin typeface="Arial" panose="020B0604020202020204" pitchFamily="34" charset="0"/>
              </a:rPr>
              <a:t>25</a:t>
            </a:r>
            <a:r>
              <a:rPr altLang="en-PK" b="1" sz="2000" lang="en-US">
                <a:latin typeface="Arial" panose="020B0604020202020204" pitchFamily="34" charset="0"/>
              </a:rPr>
              <a:t>  </a:t>
            </a:r>
            <a:r>
              <a:rPr altLang="en-PK" b="1" sz="2000" lang="en-US">
                <a:solidFill>
                  <a:schemeClr val="folHlink"/>
                </a:solidFill>
                <a:latin typeface="Arial" panose="020B0604020202020204" pitchFamily="34" charset="0"/>
              </a:rPr>
              <a:t>6  14  28  17  7  52  16  48  68  </a:t>
            </a:r>
            <a:r>
              <a:rPr altLang="en-PK" b="1" sz="2000" lang="en-US">
                <a:latin typeface="Arial" panose="020B0604020202020204" pitchFamily="34" charset="0"/>
              </a:rPr>
              <a:t>3</a:t>
            </a:r>
            <a:r>
              <a:rPr altLang="en-PK" b="1" sz="2000" lang="en-US">
                <a:solidFill>
                  <a:schemeClr val="folHlink"/>
                </a:solidFill>
                <a:latin typeface="Arial" panose="020B0604020202020204" pitchFamily="34" charset="0"/>
              </a:rPr>
              <a:t>  26  29  53  55  45</a:t>
            </a:r>
          </a:p>
        </p:txBody>
      </p:sp>
      <p:sp>
        <p:nvSpPr>
          <p:cNvPr id="1048877" name="Rectangle 10"/>
          <p:cNvSpPr>
            <a:spLocks noChangeArrowheads="1"/>
          </p:cNvSpPr>
          <p:nvPr/>
        </p:nvSpPr>
        <p:spPr bwMode="auto">
          <a:xfrm>
            <a:off x="4097338" y="2490788"/>
            <a:ext cx="1524000" cy="579437"/>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878" name="Rectangle 11"/>
          <p:cNvSpPr>
            <a:spLocks noChangeArrowheads="1"/>
          </p:cNvSpPr>
          <p:nvPr/>
        </p:nvSpPr>
        <p:spPr bwMode="auto">
          <a:xfrm>
            <a:off x="5148263" y="2549525"/>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48</a:t>
            </a:r>
          </a:p>
        </p:txBody>
      </p:sp>
      <p:sp>
        <p:nvSpPr>
          <p:cNvPr id="1048879" name="Rectangle 12"/>
          <p:cNvSpPr>
            <a:spLocks noChangeArrowheads="1"/>
          </p:cNvSpPr>
          <p:nvPr/>
        </p:nvSpPr>
        <p:spPr bwMode="auto">
          <a:xfrm>
            <a:off x="4662488" y="2551113"/>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17</a:t>
            </a:r>
          </a:p>
        </p:txBody>
      </p:sp>
      <p:sp>
        <p:nvSpPr>
          <p:cNvPr id="1048880" name="Rectangle 13"/>
          <p:cNvSpPr>
            <a:spLocks noChangeArrowheads="1"/>
          </p:cNvSpPr>
          <p:nvPr/>
        </p:nvSpPr>
        <p:spPr bwMode="auto">
          <a:xfrm>
            <a:off x="4160838" y="2552700"/>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8</a:t>
            </a:r>
          </a:p>
        </p:txBody>
      </p:sp>
      <p:sp>
        <p:nvSpPr>
          <p:cNvPr id="1048881" name="Rectangle 14" descr="Light upward diagonal"/>
          <p:cNvSpPr>
            <a:spLocks noChangeArrowheads="1"/>
          </p:cNvSpPr>
          <p:nvPr/>
        </p:nvSpPr>
        <p:spPr bwMode="auto">
          <a:xfrm>
            <a:off x="3005138" y="3803650"/>
            <a:ext cx="412750" cy="441325"/>
          </a:xfrm>
          <a:prstGeom prst="rect"/>
          <a:pattFill prst="ltUpDiag">
            <a:fgClr>
              <a:schemeClr val="accent1"/>
            </a:fgClr>
            <a:bgClr>
              <a:srgbClr val="FFFFFF"/>
            </a:bgClr>
          </a:patt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7</a:t>
            </a:r>
          </a:p>
        </p:txBody>
      </p:sp>
      <p:sp>
        <p:nvSpPr>
          <p:cNvPr id="1048882" name="Rectangle 15"/>
          <p:cNvSpPr>
            <a:spLocks noChangeArrowheads="1"/>
          </p:cNvSpPr>
          <p:nvPr/>
        </p:nvSpPr>
        <p:spPr bwMode="auto">
          <a:xfrm>
            <a:off x="2535238" y="3817938"/>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6</a:t>
            </a:r>
          </a:p>
        </p:txBody>
      </p:sp>
      <p:sp>
        <p:nvSpPr>
          <p:cNvPr id="1048883" name="Rectangle 16"/>
          <p:cNvSpPr>
            <a:spLocks noChangeArrowheads="1"/>
          </p:cNvSpPr>
          <p:nvPr/>
        </p:nvSpPr>
        <p:spPr bwMode="auto">
          <a:xfrm>
            <a:off x="2017713" y="3819525"/>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2</a:t>
            </a:r>
          </a:p>
        </p:txBody>
      </p:sp>
      <p:sp>
        <p:nvSpPr>
          <p:cNvPr id="1048884" name="Rectangle 17"/>
          <p:cNvSpPr>
            <a:spLocks noChangeArrowheads="1"/>
          </p:cNvSpPr>
          <p:nvPr/>
        </p:nvSpPr>
        <p:spPr bwMode="auto">
          <a:xfrm>
            <a:off x="1501775" y="3821113"/>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1</a:t>
            </a:r>
          </a:p>
        </p:txBody>
      </p:sp>
      <p:sp>
        <p:nvSpPr>
          <p:cNvPr id="1048885" name="Rectangle 18"/>
          <p:cNvSpPr>
            <a:spLocks noChangeArrowheads="1"/>
          </p:cNvSpPr>
          <p:nvPr/>
        </p:nvSpPr>
        <p:spPr bwMode="auto">
          <a:xfrm>
            <a:off x="3871913" y="3754438"/>
            <a:ext cx="1524000" cy="579437"/>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886" name="Rectangle 19"/>
          <p:cNvSpPr>
            <a:spLocks noChangeArrowheads="1"/>
          </p:cNvSpPr>
          <p:nvPr/>
        </p:nvSpPr>
        <p:spPr bwMode="auto">
          <a:xfrm>
            <a:off x="4922838" y="3813175"/>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16</a:t>
            </a:r>
          </a:p>
        </p:txBody>
      </p:sp>
      <p:sp>
        <p:nvSpPr>
          <p:cNvPr id="1048887" name="Rectangle 20"/>
          <p:cNvSpPr>
            <a:spLocks noChangeArrowheads="1"/>
          </p:cNvSpPr>
          <p:nvPr/>
        </p:nvSpPr>
        <p:spPr bwMode="auto">
          <a:xfrm>
            <a:off x="4437063" y="3814763"/>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14</a:t>
            </a:r>
          </a:p>
        </p:txBody>
      </p:sp>
      <p:sp>
        <p:nvSpPr>
          <p:cNvPr id="1048888" name="Rectangle 21"/>
          <p:cNvSpPr>
            <a:spLocks noChangeArrowheads="1"/>
          </p:cNvSpPr>
          <p:nvPr/>
        </p:nvSpPr>
        <p:spPr bwMode="auto">
          <a:xfrm>
            <a:off x="3935413" y="3816350"/>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12</a:t>
            </a:r>
          </a:p>
        </p:txBody>
      </p:sp>
      <p:sp>
        <p:nvSpPr>
          <p:cNvPr id="1048889" name="Rectangle 22"/>
          <p:cNvSpPr>
            <a:spLocks noChangeArrowheads="1"/>
          </p:cNvSpPr>
          <p:nvPr/>
        </p:nvSpPr>
        <p:spPr bwMode="auto">
          <a:xfrm>
            <a:off x="5775325" y="3751263"/>
            <a:ext cx="1050925" cy="579437"/>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890" name="Rectangle 23"/>
          <p:cNvSpPr>
            <a:spLocks noChangeArrowheads="1"/>
          </p:cNvSpPr>
          <p:nvPr/>
        </p:nvSpPr>
        <p:spPr bwMode="auto">
          <a:xfrm>
            <a:off x="5834063" y="3827463"/>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25</a:t>
            </a:r>
          </a:p>
        </p:txBody>
      </p:sp>
      <p:sp>
        <p:nvSpPr>
          <p:cNvPr id="1048891" name="Rectangle 24"/>
          <p:cNvSpPr>
            <a:spLocks noChangeArrowheads="1"/>
          </p:cNvSpPr>
          <p:nvPr/>
        </p:nvSpPr>
        <p:spPr bwMode="auto">
          <a:xfrm>
            <a:off x="6338888" y="3827463"/>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28</a:t>
            </a:r>
          </a:p>
        </p:txBody>
      </p:sp>
      <p:sp>
        <p:nvSpPr>
          <p:cNvPr id="1048892" name="Rectangle 25"/>
          <p:cNvSpPr>
            <a:spLocks noChangeArrowheads="1"/>
          </p:cNvSpPr>
          <p:nvPr/>
        </p:nvSpPr>
        <p:spPr bwMode="auto">
          <a:xfrm>
            <a:off x="7164388" y="3752850"/>
            <a:ext cx="1050925" cy="579438"/>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893" name="Rectangle 26"/>
          <p:cNvSpPr>
            <a:spLocks noChangeArrowheads="1"/>
          </p:cNvSpPr>
          <p:nvPr/>
        </p:nvSpPr>
        <p:spPr bwMode="auto">
          <a:xfrm>
            <a:off x="7223125" y="3829050"/>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52</a:t>
            </a:r>
          </a:p>
        </p:txBody>
      </p:sp>
      <p:sp>
        <p:nvSpPr>
          <p:cNvPr id="1048894" name="Rectangle 27"/>
          <p:cNvSpPr>
            <a:spLocks noChangeArrowheads="1"/>
          </p:cNvSpPr>
          <p:nvPr/>
        </p:nvSpPr>
        <p:spPr bwMode="auto">
          <a:xfrm>
            <a:off x="7727950" y="3829050"/>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68</a:t>
            </a:r>
          </a:p>
        </p:txBody>
      </p:sp>
      <p:sp>
        <p:nvSpPr>
          <p:cNvPr id="1048895" name="Line 28"/>
          <p:cNvSpPr>
            <a:spLocks noChangeShapeType="1"/>
          </p:cNvSpPr>
          <p:nvPr/>
        </p:nvSpPr>
        <p:spPr bwMode="auto">
          <a:xfrm flipH="1">
            <a:off x="2484438" y="3063875"/>
            <a:ext cx="1600200" cy="685800"/>
          </a:xfrm>
          <a:prstGeom prst="line"/>
          <a:noFill/>
          <a:ln w="12700">
            <a:solidFill>
              <a:schemeClr val="tx1"/>
            </a:solidFill>
            <a:round/>
            <a:headEnd type="none" w="sm" len="sm"/>
            <a:tailEnd type="none" w="sm" len="sm"/>
          </a:ln>
        </p:spPr>
        <p:txBody>
          <a:bodyPr anchor="ctr" wrap="none">
            <a:spAutoFit/>
          </a:bodyPr>
          <a:p>
            <a:endParaRPr lang="en-PK"/>
          </a:p>
        </p:txBody>
      </p:sp>
      <p:sp>
        <p:nvSpPr>
          <p:cNvPr id="1048896" name="Line 29"/>
          <p:cNvSpPr>
            <a:spLocks noChangeShapeType="1"/>
          </p:cNvSpPr>
          <p:nvPr/>
        </p:nvSpPr>
        <p:spPr bwMode="auto">
          <a:xfrm>
            <a:off x="4602163" y="3063875"/>
            <a:ext cx="30162" cy="685800"/>
          </a:xfrm>
          <a:prstGeom prst="line"/>
          <a:noFill/>
          <a:ln w="12700">
            <a:solidFill>
              <a:schemeClr val="tx1"/>
            </a:solidFill>
            <a:round/>
            <a:headEnd type="none" w="sm" len="sm"/>
            <a:tailEnd type="none" w="sm" len="sm"/>
          </a:ln>
        </p:spPr>
        <p:txBody>
          <a:bodyPr anchor="ctr" wrap="none">
            <a:spAutoFit/>
          </a:bodyPr>
          <a:p>
            <a:endParaRPr lang="en-PK"/>
          </a:p>
        </p:txBody>
      </p:sp>
      <p:sp>
        <p:nvSpPr>
          <p:cNvPr id="1048897" name="Line 30"/>
          <p:cNvSpPr>
            <a:spLocks noChangeShapeType="1"/>
          </p:cNvSpPr>
          <p:nvPr/>
        </p:nvSpPr>
        <p:spPr bwMode="auto">
          <a:xfrm>
            <a:off x="5105400" y="3063875"/>
            <a:ext cx="1189038" cy="685800"/>
          </a:xfrm>
          <a:prstGeom prst="line"/>
          <a:noFill/>
          <a:ln w="12700">
            <a:solidFill>
              <a:schemeClr val="tx1"/>
            </a:solidFill>
            <a:round/>
            <a:headEnd type="none" w="sm" len="sm"/>
            <a:tailEnd type="none" w="sm" len="sm"/>
          </a:ln>
        </p:spPr>
        <p:txBody>
          <a:bodyPr anchor="ctr" wrap="none">
            <a:spAutoFit/>
          </a:bodyPr>
          <a:p>
            <a:endParaRPr lang="en-PK"/>
          </a:p>
        </p:txBody>
      </p:sp>
      <p:sp>
        <p:nvSpPr>
          <p:cNvPr id="1048898" name="Line 31"/>
          <p:cNvSpPr>
            <a:spLocks noChangeShapeType="1"/>
          </p:cNvSpPr>
          <p:nvPr/>
        </p:nvSpPr>
        <p:spPr bwMode="auto">
          <a:xfrm>
            <a:off x="5622925" y="3063875"/>
            <a:ext cx="2089150" cy="685800"/>
          </a:xfrm>
          <a:prstGeom prst="line"/>
          <a:noFill/>
          <a:ln w="12700">
            <a:solidFill>
              <a:schemeClr val="tx1"/>
            </a:solidFill>
            <a:round/>
            <a:headEnd type="none" w="sm" len="sm"/>
            <a:tailEnd type="none" w="sm" len="sm"/>
          </a:ln>
        </p:spPr>
        <p:txBody>
          <a:bodyPr anchor="ctr" wrap="none">
            <a:spAutoFit/>
          </a:bodyPr>
          <a:p>
            <a:endParaRPr lang="en-PK"/>
          </a:p>
        </p:txBody>
      </p:sp>
      <p:sp>
        <p:nvSpPr>
          <p:cNvPr id="1048899" name="Rectangle 32"/>
          <p:cNvSpPr>
            <a:spLocks noChangeArrowheads="1"/>
          </p:cNvSpPr>
          <p:nvPr/>
        </p:nvSpPr>
        <p:spPr bwMode="auto">
          <a:xfrm>
            <a:off x="2019300" y="3819525"/>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3</a:t>
            </a:r>
          </a:p>
        </p:txBody>
      </p:sp>
      <p:sp>
        <p:nvSpPr>
          <p:cNvPr id="1048900" name="Rectangle 33"/>
          <p:cNvSpPr>
            <a:spLocks noChangeArrowheads="1"/>
          </p:cNvSpPr>
          <p:nvPr/>
        </p:nvSpPr>
        <p:spPr bwMode="auto">
          <a:xfrm>
            <a:off x="3008313" y="3805238"/>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7</a:t>
            </a:r>
          </a:p>
        </p:txBody>
      </p:sp>
      <p:sp>
        <p:nvSpPr>
          <p:cNvPr id="1048901" name="Line 34"/>
          <p:cNvSpPr>
            <a:spLocks noChangeShapeType="1"/>
          </p:cNvSpPr>
          <p:nvPr/>
        </p:nvSpPr>
        <p:spPr bwMode="auto">
          <a:xfrm flipH="1">
            <a:off x="1447800" y="3063875"/>
            <a:ext cx="2087563" cy="700088"/>
          </a:xfrm>
          <a:prstGeom prst="line"/>
          <a:noFill/>
          <a:ln w="12700">
            <a:solidFill>
              <a:schemeClr val="tx1"/>
            </a:solidFill>
            <a:round/>
            <a:headEnd type="none" w="sm" len="sm"/>
            <a:tailEnd type="none" w="sm" len="sm"/>
          </a:ln>
        </p:spPr>
        <p:txBody>
          <a:bodyPr anchor="ctr" wrap="none">
            <a:spAutoFit/>
          </a:bodyPr>
          <a:p>
            <a:endParaRPr lang="en-PK"/>
          </a:p>
        </p:txBody>
      </p:sp>
      <p:sp>
        <p:nvSpPr>
          <p:cNvPr id="1048902" name="Line 35"/>
          <p:cNvSpPr>
            <a:spLocks noChangeShapeType="1"/>
          </p:cNvSpPr>
          <p:nvPr/>
        </p:nvSpPr>
        <p:spPr bwMode="auto">
          <a:xfrm flipH="1">
            <a:off x="2971800" y="3063875"/>
            <a:ext cx="1112838" cy="685800"/>
          </a:xfrm>
          <a:prstGeom prst="line"/>
          <a:noFill/>
          <a:ln w="12700">
            <a:solidFill>
              <a:schemeClr val="tx1"/>
            </a:solidFill>
            <a:round/>
            <a:headEnd type="none" w="sm" len="sm"/>
            <a:tailEnd type="none" w="sm" len="sm"/>
          </a:ln>
        </p:spPr>
        <p:txBody>
          <a:bodyPr anchor="ctr" wrap="none">
            <a:spAutoFit/>
          </a:bodyPr>
          <a:p>
            <a:endParaRPr lang="en-PK"/>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872"/>
                                        </p:tgtEl>
                                        <p:attrNameLst>
                                          <p:attrName>style.visibility</p:attrName>
                                        </p:attrNameLst>
                                      </p:cBhvr>
                                      <p:to>
                                        <p:strVal val="visible"/>
                                      </p:to>
                                    </p:set>
                                  </p:childTnLst>
                                </p:cTn>
                              </p:par>
                              <p:par>
                                <p:cTn fill="hold" grpId="0" id="7" nodeType="withEffect" presetClass="exit" presetID="1" presetSubtype="0">
                                  <p:stCondLst>
                                    <p:cond delay="0"/>
                                  </p:stCondLst>
                                  <p:childTnLst>
                                    <p:set>
                                      <p:cBhvr>
                                        <p:cTn dur="1" fill="hold" id="8">
                                          <p:stCondLst>
                                            <p:cond delay="0"/>
                                          </p:stCondLst>
                                        </p:cTn>
                                        <p:tgtEl>
                                          <p:spTgt spid="1048873"/>
                                        </p:tgtEl>
                                        <p:attrNameLst>
                                          <p:attrName>style.visibility</p:attrName>
                                        </p:attrNameLst>
                                      </p:cBhvr>
                                      <p:to>
                                        <p:strVal val="hidden"/>
                                      </p:to>
                                    </p:set>
                                  </p:childTnLst>
                                </p:cTn>
                              </p:par>
                            </p:childTnLst>
                          </p:cTn>
                        </p:par>
                        <p:par>
                          <p:cTn fill="hold" id="9">
                            <p:stCondLst>
                              <p:cond delay="0"/>
                            </p:stCondLst>
                            <p:childTnLst>
                              <p:par>
                                <p:cTn accel="50000" decel="50000" fill="hold" grpId="0" id="10" nodeType="afterEffect" presetClass="path" presetID="35" presetSubtype="0">
                                  <p:stCondLst>
                                    <p:cond delay="0"/>
                                  </p:stCondLst>
                                  <p:childTnLst>
                                    <p:animMotion origin="layout" path="M 4.44444E-6 -1.85185E-6 L -0.0533 -1.85185E-6 " pathEditMode="relative" rAng="0" ptsTypes="AA">
                                      <p:cBhvr>
                                        <p:cTn dur="2000" fill="hold" id="11"/>
                                        <p:tgtEl>
                                          <p:spTgt spid="1048884"/>
                                        </p:tgtEl>
                                        <p:attrNameLst>
                                          <p:attrName>ppt_x</p:attrName>
                                          <p:attrName>ppt_y</p:attrName>
                                        </p:attrNameLst>
                                      </p:cBhvr>
                                      <p:rCtr x="-2674" y="0"/>
                                    </p:animMotion>
                                  </p:childTnLst>
                                </p:cTn>
                              </p:par>
                              <p:par>
                                <p:cTn accel="50000" decel="50000" fill="hold" grpId="0" id="12" nodeType="withEffect" presetClass="path" presetID="35" presetSubtype="0">
                                  <p:stCondLst>
                                    <p:cond delay="0"/>
                                  </p:stCondLst>
                                  <p:childTnLst>
                                    <p:animMotion origin="layout" path="M -2.77778E-6 -1.85185E-6 L -0.05659 -1.85185E-6 " pathEditMode="relative" rAng="0" ptsTypes="AA">
                                      <p:cBhvr>
                                        <p:cTn dur="2000" fill="hold" id="13"/>
                                        <p:tgtEl>
                                          <p:spTgt spid="1048883"/>
                                        </p:tgtEl>
                                        <p:attrNameLst>
                                          <p:attrName>ppt_x</p:attrName>
                                          <p:attrName>ppt_y</p:attrName>
                                        </p:attrNameLst>
                                      </p:cBhvr>
                                      <p:rCtr x="-2830" y="0"/>
                                    </p:animMotion>
                                  </p:childTnLst>
                                </p:cTn>
                              </p:par>
                            </p:childTnLst>
                          </p:cTn>
                        </p:par>
                        <p:par>
                          <p:cTn fill="hold" id="14">
                            <p:stCondLst>
                              <p:cond delay="2000"/>
                            </p:stCondLst>
                            <p:childTnLst>
                              <p:par>
                                <p:cTn fill="hold" grpId="0" id="15" nodeType="afterEffect" presetClass="entr" presetID="2" presetSubtype="1">
                                  <p:stCondLst>
                                    <p:cond delay="0"/>
                                  </p:stCondLst>
                                  <p:childTnLst>
                                    <p:set>
                                      <p:cBhvr>
                                        <p:cTn dur="1" fill="hold" id="16">
                                          <p:stCondLst>
                                            <p:cond delay="0"/>
                                          </p:stCondLst>
                                        </p:cTn>
                                        <p:tgtEl>
                                          <p:spTgt spid="1048899"/>
                                        </p:tgtEl>
                                        <p:attrNameLst>
                                          <p:attrName>style.visibility</p:attrName>
                                        </p:attrNameLst>
                                      </p:cBhvr>
                                      <p:to>
                                        <p:strVal val="visible"/>
                                      </p:to>
                                    </p:set>
                                    <p:anim calcmode="lin" valueType="num">
                                      <p:cBhvr additive="base">
                                        <p:cTn dur="500" fill="hold" id="17"/>
                                        <p:tgtEl>
                                          <p:spTgt spid="1048899"/>
                                        </p:tgtEl>
                                        <p:attrNameLst>
                                          <p:attrName>ppt_x</p:attrName>
                                        </p:attrNameLst>
                                      </p:cBhvr>
                                      <p:tavLst>
                                        <p:tav tm="0">
                                          <p:val>
                                            <p:strVal val="#ppt_x"/>
                                          </p:val>
                                        </p:tav>
                                        <p:tav tm="100000">
                                          <p:val>
                                            <p:strVal val="#ppt_x"/>
                                          </p:val>
                                        </p:tav>
                                      </p:tavLst>
                                    </p:anim>
                                    <p:anim calcmode="lin" valueType="num">
                                      <p:cBhvr additive="base">
                                        <p:cTn dur="500" fill="hold" id="18"/>
                                        <p:tgtEl>
                                          <p:spTgt spid="1048899"/>
                                        </p:tgtEl>
                                        <p:attrNameLst>
                                          <p:attrName>ppt_y</p:attrName>
                                        </p:attrNameLst>
                                      </p:cBhvr>
                                      <p:tavLst>
                                        <p:tav tm="0">
                                          <p:val>
                                            <p:strVal val="0-#ppt_h/2"/>
                                          </p:val>
                                        </p:tav>
                                        <p:tav tm="100000">
                                          <p:val>
                                            <p:strVal val="#ppt_y"/>
                                          </p:val>
                                        </p:tav>
                                      </p:tavLst>
                                    </p:anim>
                                  </p:childTnLst>
                                </p:cTn>
                              </p:par>
                            </p:childTnLst>
                          </p:cTn>
                        </p:par>
                        <p:par>
                          <p:cTn fill="hold" id="19">
                            <p:stCondLst>
                              <p:cond delay="2500"/>
                            </p:stCondLst>
                            <p:childTnLst>
                              <p:par>
                                <p:cTn fill="hold" grpId="0" id="20" nodeType="afterEffect" presetClass="entr" presetID="1" presetSubtype="0">
                                  <p:stCondLst>
                                    <p:cond delay="0"/>
                                  </p:stCondLst>
                                  <p:childTnLst>
                                    <p:set>
                                      <p:cBhvr>
                                        <p:cTn dur="1" fill="hold" id="21">
                                          <p:stCondLst>
                                            <p:cond delay="0"/>
                                          </p:stCondLst>
                                        </p:cTn>
                                        <p:tgtEl>
                                          <p:spTgt spid="1048881"/>
                                        </p:tgtEl>
                                        <p:attrNameLst>
                                          <p:attrName>style.visibility</p:attrName>
                                        </p:attrNameLst>
                                      </p:cBhvr>
                                      <p:to>
                                        <p:strVal val="visible"/>
                                      </p:to>
                                    </p:set>
                                  </p:childTnLst>
                                </p:cTn>
                              </p:par>
                            </p:childTnLst>
                          </p:cTn>
                        </p:par>
                        <p:par>
                          <p:cTn fill="hold" id="22">
                            <p:stCondLst>
                              <p:cond delay="2500"/>
                            </p:stCondLst>
                            <p:childTnLst>
                              <p:par>
                                <p:cTn fill="hold" grpId="0" id="23" nodeType="afterEffect" presetClass="exit" presetID="1" presetSubtype="0">
                                  <p:stCondLst>
                                    <p:cond delay="0"/>
                                  </p:stCondLst>
                                  <p:childTnLst>
                                    <p:set>
                                      <p:cBhvr>
                                        <p:cTn dur="1" fill="hold" id="24">
                                          <p:stCondLst>
                                            <p:cond delay="0"/>
                                          </p:stCondLst>
                                        </p:cTn>
                                        <p:tgtEl>
                                          <p:spTgt spid="1048877"/>
                                        </p:tgtEl>
                                        <p:attrNameLst>
                                          <p:attrName>style.visibility</p:attrName>
                                        </p:attrNameLst>
                                      </p:cBhvr>
                                      <p:to>
                                        <p:strVal val="hidden"/>
                                      </p:to>
                                    </p:set>
                                  </p:childTnLst>
                                </p:cTn>
                              </p:par>
                              <p:par>
                                <p:cTn fill="hold" grpId="0" id="25" nodeType="withEffect" presetClass="entr" presetID="1" presetSubtype="0">
                                  <p:stCondLst>
                                    <p:cond delay="0"/>
                                  </p:stCondLst>
                                  <p:childTnLst>
                                    <p:set>
                                      <p:cBhvr>
                                        <p:cTn dur="1" fill="hold" id="26">
                                          <p:stCondLst>
                                            <p:cond delay="0"/>
                                          </p:stCondLst>
                                        </p:cTn>
                                        <p:tgtEl>
                                          <p:spTgt spid="1048871"/>
                                        </p:tgtEl>
                                        <p:attrNameLst>
                                          <p:attrName>style.visibility</p:attrName>
                                        </p:attrNameLst>
                                      </p:cBhvr>
                                      <p:to>
                                        <p:strVal val="visible"/>
                                      </p:to>
                                    </p:set>
                                  </p:childTnLst>
                                </p:cTn>
                              </p:par>
                            </p:childTnLst>
                          </p:cTn>
                        </p:par>
                        <p:par>
                          <p:cTn fill="hold" id="27">
                            <p:stCondLst>
                              <p:cond delay="2500"/>
                            </p:stCondLst>
                            <p:childTnLst>
                              <p:par>
                                <p:cTn accel="50000" decel="50000" fill="hold" grpId="1" id="28" nodeType="afterEffect" presetClass="path" presetID="64" presetSubtype="0">
                                  <p:stCondLst>
                                    <p:cond delay="0"/>
                                  </p:stCondLst>
                                  <p:childTnLst>
                                    <p:animMotion origin="layout" path="M -2.77778E-6 -3.7037E-7 L 0.175 -0.18356 " pathEditMode="relative" rAng="0" ptsTypes="AA">
                                      <p:cBhvr>
                                        <p:cTn dur="2000" fill="hold" id="29"/>
                                        <p:tgtEl>
                                          <p:spTgt spid="1048899"/>
                                        </p:tgtEl>
                                        <p:attrNameLst>
                                          <p:attrName>ppt_x</p:attrName>
                                          <p:attrName>ppt_y</p:attrName>
                                        </p:attrNameLst>
                                      </p:cBhvr>
                                      <p:rCtr x="8750" y="-9190"/>
                                    </p:animMotion>
                                  </p:childTnLst>
                                </p:cTn>
                              </p:par>
                              <p:par>
                                <p:cTn fill="hold" grpId="1" id="30" nodeType="withEffect" presetClass="exit" presetID="1" presetSubtype="0">
                                  <p:stCondLst>
                                    <p:cond delay="0"/>
                                  </p:stCondLst>
                                  <p:childTnLst>
                                    <p:set>
                                      <p:cBhvr>
                                        <p:cTn dur="1" fill="hold" id="31">
                                          <p:stCondLst>
                                            <p:cond delay="0"/>
                                          </p:stCondLst>
                                        </p:cTn>
                                        <p:tgtEl>
                                          <p:spTgt spid="1048873"/>
                                        </p:tgtEl>
                                        <p:attrNameLst>
                                          <p:attrName>style.visibility</p:attrName>
                                        </p:attrNameLst>
                                      </p:cBhvr>
                                      <p:to>
                                        <p:strVal val="hidden"/>
                                      </p:to>
                                    </p:set>
                                  </p:childTnLst>
                                </p:cTn>
                              </p:par>
                              <p:par>
                                <p:cTn fill="hold" grpId="1" id="32" nodeType="withEffect" presetClass="exit" presetID="1" presetSubtype="0">
                                  <p:stCondLst>
                                    <p:cond delay="0"/>
                                  </p:stCondLst>
                                  <p:childTnLst>
                                    <p:set>
                                      <p:cBhvr>
                                        <p:cTn dur="1" fill="hold" id="33">
                                          <p:stCondLst>
                                            <p:cond delay="0"/>
                                          </p:stCondLst>
                                        </p:cTn>
                                        <p:tgtEl>
                                          <p:spTgt spid="1048872"/>
                                        </p:tgtEl>
                                        <p:attrNameLst>
                                          <p:attrName>style.visibility</p:attrName>
                                        </p:attrNameLst>
                                      </p:cBhvr>
                                      <p:to>
                                        <p:strVal val="hidden"/>
                                      </p:to>
                                    </p:set>
                                  </p:childTnLst>
                                </p:cTn>
                              </p:par>
                              <p:par>
                                <p:cTn fill="hold" id="34" nodeType="withEffect" presetClass="exit" presetID="1" presetSubtype="0">
                                  <p:stCondLst>
                                    <p:cond delay="0"/>
                                  </p:stCondLst>
                                  <p:childTnLst>
                                    <p:set>
                                      <p:cBhvr>
                                        <p:cTn dur="1" fill="hold" id="35">
                                          <p:stCondLst>
                                            <p:cond delay="0"/>
                                          </p:stCondLst>
                                        </p:cTn>
                                        <p:tgtEl>
                                          <p:spTgt spid="1048895"/>
                                        </p:tgtEl>
                                        <p:attrNameLst>
                                          <p:attrName>style.visibility</p:attrName>
                                        </p:attrNameLst>
                                      </p:cBhvr>
                                      <p:to>
                                        <p:strVal val="hidden"/>
                                      </p:to>
                                    </p:set>
                                  </p:childTnLst>
                                </p:cTn>
                              </p:par>
                              <p:par>
                                <p:cTn fill="hold" grpId="0" id="36" nodeType="withEffect" presetClass="entr" presetID="1" presetSubtype="0">
                                  <p:stCondLst>
                                    <p:cond delay="0"/>
                                  </p:stCondLst>
                                  <p:childTnLst>
                                    <p:set>
                                      <p:cBhvr>
                                        <p:cTn dur="1" fill="hold" id="37">
                                          <p:stCondLst>
                                            <p:cond delay="0"/>
                                          </p:stCondLst>
                                        </p:cTn>
                                        <p:tgtEl>
                                          <p:spTgt spid="1048870"/>
                                        </p:tgtEl>
                                        <p:attrNameLst>
                                          <p:attrName>style.visibility</p:attrName>
                                        </p:attrNameLst>
                                      </p:cBhvr>
                                      <p:to>
                                        <p:strVal val="visible"/>
                                      </p:to>
                                    </p:set>
                                  </p:childTnLst>
                                </p:cTn>
                              </p:par>
                              <p:par>
                                <p:cTn fill="hold" grpId="0" id="38" nodeType="withEffect" presetClass="entr" presetID="1" presetSubtype="0">
                                  <p:stCondLst>
                                    <p:cond delay="0"/>
                                  </p:stCondLst>
                                  <p:childTnLst>
                                    <p:set>
                                      <p:cBhvr>
                                        <p:cTn dur="1" fill="hold" id="39">
                                          <p:stCondLst>
                                            <p:cond delay="0"/>
                                          </p:stCondLst>
                                        </p:cTn>
                                        <p:tgtEl>
                                          <p:spTgt spid="1048869"/>
                                        </p:tgtEl>
                                        <p:attrNameLst>
                                          <p:attrName>style.visibility</p:attrName>
                                        </p:attrNameLst>
                                      </p:cBhvr>
                                      <p:to>
                                        <p:strVal val="visible"/>
                                      </p:to>
                                    </p:set>
                                  </p:childTnLst>
                                </p:cTn>
                              </p:par>
                            </p:childTnLst>
                          </p:cTn>
                        </p:par>
                        <p:par>
                          <p:cTn fill="hold" id="40">
                            <p:stCondLst>
                              <p:cond delay="4500"/>
                            </p:stCondLst>
                            <p:childTnLst>
                              <p:par>
                                <p:cTn fill="hold" id="41" nodeType="afterEffect" presetClass="entr" presetID="1" presetSubtype="0">
                                  <p:stCondLst>
                                    <p:cond delay="0"/>
                                  </p:stCondLst>
                                  <p:childTnLst>
                                    <p:set>
                                      <p:cBhvr>
                                        <p:cTn dur="1" fill="hold" id="42">
                                          <p:stCondLst>
                                            <p:cond delay="0"/>
                                          </p:stCondLst>
                                        </p:cTn>
                                        <p:tgtEl>
                                          <p:spTgt spid="1048901"/>
                                        </p:tgtEl>
                                        <p:attrNameLst>
                                          <p:attrName>style.visibility</p:attrName>
                                        </p:attrNameLst>
                                      </p:cBhvr>
                                      <p:to>
                                        <p:strVal val="visible"/>
                                      </p:to>
                                    </p:set>
                                  </p:childTnLst>
                                </p:cTn>
                              </p:par>
                              <p:par>
                                <p:cTn fill="hold" id="43" nodeType="withEffect" presetClass="entr" presetID="1" presetSubtype="0">
                                  <p:stCondLst>
                                    <p:cond delay="0"/>
                                  </p:stCondLst>
                                  <p:childTnLst>
                                    <p:set>
                                      <p:cBhvr>
                                        <p:cTn dur="1" fill="hold" id="44">
                                          <p:stCondLst>
                                            <p:cond delay="0"/>
                                          </p:stCondLst>
                                        </p:cTn>
                                        <p:tgtEl>
                                          <p:spTgt spid="10489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69" grpId="0" animBg="1"/>
      <p:bldP spid="1048870" grpId="0" animBg="1"/>
      <p:bldP spid="1048871" grpId="0" animBg="1"/>
      <p:bldP spid="1048872" grpId="0" animBg="1"/>
      <p:bldP spid="1048872" grpId="1" animBg="1"/>
      <p:bldP spid="1048873" grpId="0" animBg="1"/>
      <p:bldP spid="1048873" grpId="1" animBg="1"/>
      <p:bldP spid="1048877" grpId="0" animBg="1"/>
      <p:bldP spid="1048881" grpId="0" animBg="1"/>
      <p:bldP spid="1048883" grpId="0" animBg="1"/>
      <p:bldP spid="1048884" grpId="0" animBg="1"/>
      <p:bldP spid="1048899" grpId="0" animBg="1"/>
      <p:bldP spid="104889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903" name="Rectangle 2"/>
          <p:cNvSpPr>
            <a:spLocks noChangeArrowheads="1"/>
          </p:cNvSpPr>
          <p:nvPr/>
        </p:nvSpPr>
        <p:spPr bwMode="auto">
          <a:xfrm>
            <a:off x="6945313" y="3760788"/>
            <a:ext cx="2073275" cy="579437"/>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904" name="Rectangle 3"/>
          <p:cNvSpPr>
            <a:spLocks noChangeArrowheads="1"/>
          </p:cNvSpPr>
          <p:nvPr/>
        </p:nvSpPr>
        <p:spPr bwMode="auto">
          <a:xfrm>
            <a:off x="6935788" y="3754438"/>
            <a:ext cx="1524000" cy="579437"/>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905" name="Rectangle 4"/>
          <p:cNvSpPr>
            <a:spLocks noChangeArrowheads="1"/>
          </p:cNvSpPr>
          <p:nvPr/>
        </p:nvSpPr>
        <p:spPr bwMode="auto">
          <a:xfrm>
            <a:off x="4692650" y="3760788"/>
            <a:ext cx="2073275" cy="579437"/>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906" name="Rectangle 5"/>
          <p:cNvSpPr>
            <a:spLocks noChangeArrowheads="1"/>
          </p:cNvSpPr>
          <p:nvPr/>
        </p:nvSpPr>
        <p:spPr bwMode="auto">
          <a:xfrm>
            <a:off x="5243513" y="3756025"/>
            <a:ext cx="1524000" cy="579438"/>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907" name="Rectangle 6"/>
          <p:cNvSpPr>
            <a:spLocks noGrp="1" noChangeArrowheads="1"/>
          </p:cNvSpPr>
          <p:nvPr>
            <p:ph type="title"/>
          </p:nvPr>
        </p:nvSpPr>
        <p:spPr>
          <a:xfrm>
            <a:off x="1100932" y="211932"/>
            <a:ext cx="8285162" cy="1143000"/>
          </a:xfrm>
        </p:spPr>
        <p:txBody>
          <a:bodyPr/>
          <a:p>
            <a:pPr eaLnBrk="1" hangingPunct="1"/>
            <a:r>
              <a:rPr altLang="en-PK" dirty="0" lang="en-US"/>
              <a:t>Constructing a B-tree (contd.)</a:t>
            </a:r>
          </a:p>
        </p:txBody>
      </p:sp>
      <p:sp>
        <p:nvSpPr>
          <p:cNvPr id="1048908" name="Text Box 7"/>
          <p:cNvSpPr txBox="1">
            <a:spLocks noChangeArrowheads="1"/>
          </p:cNvSpPr>
          <p:nvPr/>
        </p:nvSpPr>
        <p:spPr bwMode="auto">
          <a:xfrm rot="16200000">
            <a:off x="-2438400" y="3030538"/>
            <a:ext cx="5689600" cy="431800"/>
          </a:xfrm>
          <a:prstGeom prst="rect"/>
          <a:noFill/>
          <a:ln w="12700">
            <a:solidFill>
              <a:schemeClr val="folHlink"/>
            </a:solidFill>
            <a:miter lim="800000"/>
            <a:headEnd type="none" w="sm" len="sm"/>
            <a:tailEnd type="none" w="sm" len="sm"/>
          </a:ln>
        </p:spPr>
        <p:txBody>
          <a:bodyPr vert="eaVert">
            <a:spAutoFit/>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pPr algn="r">
              <a:lnSpc>
                <a:spcPct val="90000"/>
              </a:lnSpc>
              <a:spcBef>
                <a:spcPct val="20000"/>
              </a:spcBef>
            </a:pPr>
            <a:r>
              <a:rPr altLang="en-PK" b="1" sz="2000" lang="en-US">
                <a:solidFill>
                  <a:schemeClr val="folHlink"/>
                </a:solidFill>
                <a:latin typeface="Arial" panose="020B0604020202020204" pitchFamily="34" charset="0"/>
              </a:rPr>
              <a:t>1  12  8  2</a:t>
            </a:r>
            <a:r>
              <a:rPr altLang="en-PK" b="1" sz="2000" lang="en-US">
                <a:latin typeface="Arial" panose="020B0604020202020204" pitchFamily="34" charset="0"/>
              </a:rPr>
              <a:t>  </a:t>
            </a:r>
            <a:r>
              <a:rPr altLang="en-PK" b="1" sz="2000" lang="en-US">
                <a:solidFill>
                  <a:schemeClr val="folHlink"/>
                </a:solidFill>
                <a:latin typeface="Arial" panose="020B0604020202020204" pitchFamily="34" charset="0"/>
              </a:rPr>
              <a:t>25</a:t>
            </a:r>
            <a:r>
              <a:rPr altLang="en-PK" b="1" sz="2000" lang="en-US">
                <a:latin typeface="Arial" panose="020B0604020202020204" pitchFamily="34" charset="0"/>
              </a:rPr>
              <a:t>  </a:t>
            </a:r>
            <a:r>
              <a:rPr altLang="en-PK" b="1" sz="2000" lang="en-US">
                <a:solidFill>
                  <a:schemeClr val="folHlink"/>
                </a:solidFill>
                <a:latin typeface="Arial" panose="020B0604020202020204" pitchFamily="34" charset="0"/>
              </a:rPr>
              <a:t>6  14  28  17  7  52  16  48  68  3  </a:t>
            </a:r>
            <a:r>
              <a:rPr altLang="en-PK" b="1" sz="2000" lang="en-US">
                <a:latin typeface="Arial" panose="020B0604020202020204" pitchFamily="34" charset="0"/>
              </a:rPr>
              <a:t>26  29  53  55</a:t>
            </a:r>
            <a:r>
              <a:rPr altLang="en-PK" b="1" sz="2000" lang="en-US">
                <a:solidFill>
                  <a:schemeClr val="folHlink"/>
                </a:solidFill>
                <a:latin typeface="Arial" panose="020B0604020202020204" pitchFamily="34" charset="0"/>
              </a:rPr>
              <a:t>  45</a:t>
            </a:r>
          </a:p>
        </p:txBody>
      </p:sp>
      <p:sp>
        <p:nvSpPr>
          <p:cNvPr id="1048909" name="Rectangle 8"/>
          <p:cNvSpPr>
            <a:spLocks noChangeArrowheads="1"/>
          </p:cNvSpPr>
          <p:nvPr/>
        </p:nvSpPr>
        <p:spPr bwMode="auto">
          <a:xfrm>
            <a:off x="887413" y="1706563"/>
            <a:ext cx="5276850" cy="457200"/>
          </a:xfrm>
          <a:prstGeom prst="rect"/>
          <a:noFill/>
          <a:ln>
            <a:noFill/>
          </a:ln>
        </p:spPr>
        <p:txBody>
          <a:bodyPr wrap="none">
            <a:spAutoFit/>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pPr>
              <a:spcBef>
                <a:spcPct val="50000"/>
              </a:spcBef>
            </a:pPr>
            <a:r>
              <a:rPr altLang="en-PK" dirty="0" sz="2400" lang="en-US">
                <a:latin typeface="Times New Roman" panose="02020603050405020304" pitchFamily="18" charset="0"/>
              </a:rPr>
              <a:t>Add 26, 29, 53, 55 then go into the leaves</a:t>
            </a:r>
          </a:p>
        </p:txBody>
      </p:sp>
      <p:sp>
        <p:nvSpPr>
          <p:cNvPr id="1048910" name="Rectangle 9"/>
          <p:cNvSpPr>
            <a:spLocks noChangeArrowheads="1"/>
          </p:cNvSpPr>
          <p:nvPr/>
        </p:nvSpPr>
        <p:spPr bwMode="auto">
          <a:xfrm>
            <a:off x="3506788" y="2478088"/>
            <a:ext cx="2073275" cy="579437"/>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911" name="Rectangle 10"/>
          <p:cNvSpPr>
            <a:spLocks noChangeArrowheads="1"/>
          </p:cNvSpPr>
          <p:nvPr/>
        </p:nvSpPr>
        <p:spPr bwMode="auto">
          <a:xfrm>
            <a:off x="5094288" y="2538413"/>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48</a:t>
            </a:r>
          </a:p>
        </p:txBody>
      </p:sp>
      <p:sp>
        <p:nvSpPr>
          <p:cNvPr id="1048912" name="Rectangle 11"/>
          <p:cNvSpPr>
            <a:spLocks noChangeArrowheads="1"/>
          </p:cNvSpPr>
          <p:nvPr/>
        </p:nvSpPr>
        <p:spPr bwMode="auto">
          <a:xfrm>
            <a:off x="4608513" y="2540000"/>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17</a:t>
            </a:r>
          </a:p>
        </p:txBody>
      </p:sp>
      <p:sp>
        <p:nvSpPr>
          <p:cNvPr id="1048913" name="Rectangle 12"/>
          <p:cNvSpPr>
            <a:spLocks noChangeArrowheads="1"/>
          </p:cNvSpPr>
          <p:nvPr/>
        </p:nvSpPr>
        <p:spPr bwMode="auto">
          <a:xfrm>
            <a:off x="4090988" y="2541588"/>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8</a:t>
            </a:r>
          </a:p>
        </p:txBody>
      </p:sp>
      <p:sp>
        <p:nvSpPr>
          <p:cNvPr id="1048914" name="Rectangle 13"/>
          <p:cNvSpPr>
            <a:spLocks noChangeArrowheads="1"/>
          </p:cNvSpPr>
          <p:nvPr/>
        </p:nvSpPr>
        <p:spPr bwMode="auto">
          <a:xfrm>
            <a:off x="3575050" y="2543175"/>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3</a:t>
            </a:r>
          </a:p>
        </p:txBody>
      </p:sp>
      <p:sp>
        <p:nvSpPr>
          <p:cNvPr id="1048915" name="Rectangle 14"/>
          <p:cNvSpPr>
            <a:spLocks noChangeArrowheads="1"/>
          </p:cNvSpPr>
          <p:nvPr/>
        </p:nvSpPr>
        <p:spPr bwMode="auto">
          <a:xfrm>
            <a:off x="657225" y="3751263"/>
            <a:ext cx="1050925" cy="579437"/>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916" name="Rectangle 15"/>
          <p:cNvSpPr>
            <a:spLocks noChangeArrowheads="1"/>
          </p:cNvSpPr>
          <p:nvPr/>
        </p:nvSpPr>
        <p:spPr bwMode="auto">
          <a:xfrm>
            <a:off x="715963" y="3827463"/>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1</a:t>
            </a:r>
          </a:p>
        </p:txBody>
      </p:sp>
      <p:sp>
        <p:nvSpPr>
          <p:cNvPr id="1048917" name="Rectangle 16"/>
          <p:cNvSpPr>
            <a:spLocks noChangeArrowheads="1"/>
          </p:cNvSpPr>
          <p:nvPr/>
        </p:nvSpPr>
        <p:spPr bwMode="auto">
          <a:xfrm>
            <a:off x="1220788" y="3827463"/>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2</a:t>
            </a:r>
          </a:p>
        </p:txBody>
      </p:sp>
      <p:sp>
        <p:nvSpPr>
          <p:cNvPr id="1048918" name="Rectangle 17"/>
          <p:cNvSpPr>
            <a:spLocks noChangeArrowheads="1"/>
          </p:cNvSpPr>
          <p:nvPr/>
        </p:nvSpPr>
        <p:spPr bwMode="auto">
          <a:xfrm>
            <a:off x="1858963" y="3751263"/>
            <a:ext cx="1050925" cy="579437"/>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919" name="Rectangle 18"/>
          <p:cNvSpPr>
            <a:spLocks noChangeArrowheads="1"/>
          </p:cNvSpPr>
          <p:nvPr/>
        </p:nvSpPr>
        <p:spPr bwMode="auto">
          <a:xfrm>
            <a:off x="1917700" y="3827463"/>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6</a:t>
            </a:r>
          </a:p>
        </p:txBody>
      </p:sp>
      <p:sp>
        <p:nvSpPr>
          <p:cNvPr id="1048920" name="Rectangle 19"/>
          <p:cNvSpPr>
            <a:spLocks noChangeArrowheads="1"/>
          </p:cNvSpPr>
          <p:nvPr/>
        </p:nvSpPr>
        <p:spPr bwMode="auto">
          <a:xfrm>
            <a:off x="2422525" y="3827463"/>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7</a:t>
            </a:r>
          </a:p>
        </p:txBody>
      </p:sp>
      <p:sp>
        <p:nvSpPr>
          <p:cNvPr id="1048921" name="Rectangle 20"/>
          <p:cNvSpPr>
            <a:spLocks noChangeArrowheads="1"/>
          </p:cNvSpPr>
          <p:nvPr/>
        </p:nvSpPr>
        <p:spPr bwMode="auto">
          <a:xfrm>
            <a:off x="7224713" y="3752850"/>
            <a:ext cx="1050925" cy="579438"/>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922" name="Rectangle 21"/>
          <p:cNvSpPr>
            <a:spLocks noChangeArrowheads="1"/>
          </p:cNvSpPr>
          <p:nvPr/>
        </p:nvSpPr>
        <p:spPr bwMode="auto">
          <a:xfrm>
            <a:off x="7283450" y="3829050"/>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52</a:t>
            </a:r>
          </a:p>
        </p:txBody>
      </p:sp>
      <p:sp>
        <p:nvSpPr>
          <p:cNvPr id="1048923" name="Rectangle 22"/>
          <p:cNvSpPr>
            <a:spLocks noChangeArrowheads="1"/>
          </p:cNvSpPr>
          <p:nvPr/>
        </p:nvSpPr>
        <p:spPr bwMode="auto">
          <a:xfrm>
            <a:off x="7788275" y="3829050"/>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68</a:t>
            </a:r>
          </a:p>
        </p:txBody>
      </p:sp>
      <p:sp>
        <p:nvSpPr>
          <p:cNvPr id="1048924" name="Rectangle 23"/>
          <p:cNvSpPr>
            <a:spLocks noChangeArrowheads="1"/>
          </p:cNvSpPr>
          <p:nvPr/>
        </p:nvSpPr>
        <p:spPr bwMode="auto">
          <a:xfrm>
            <a:off x="5516563" y="3752850"/>
            <a:ext cx="1050925" cy="579438"/>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925" name="Rectangle 24"/>
          <p:cNvSpPr>
            <a:spLocks noChangeArrowheads="1"/>
          </p:cNvSpPr>
          <p:nvPr/>
        </p:nvSpPr>
        <p:spPr bwMode="auto">
          <a:xfrm>
            <a:off x="5575300" y="3829050"/>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25</a:t>
            </a:r>
          </a:p>
        </p:txBody>
      </p:sp>
      <p:sp>
        <p:nvSpPr>
          <p:cNvPr id="1048926" name="Rectangle 25"/>
          <p:cNvSpPr>
            <a:spLocks noChangeArrowheads="1"/>
          </p:cNvSpPr>
          <p:nvPr/>
        </p:nvSpPr>
        <p:spPr bwMode="auto">
          <a:xfrm>
            <a:off x="6080125" y="3829050"/>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28</a:t>
            </a:r>
          </a:p>
        </p:txBody>
      </p:sp>
      <p:sp>
        <p:nvSpPr>
          <p:cNvPr id="1048927" name="Rectangle 26"/>
          <p:cNvSpPr>
            <a:spLocks noChangeArrowheads="1"/>
          </p:cNvSpPr>
          <p:nvPr/>
        </p:nvSpPr>
        <p:spPr bwMode="auto">
          <a:xfrm>
            <a:off x="3048000" y="3756025"/>
            <a:ext cx="1524000" cy="579438"/>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928" name="Rectangle 27"/>
          <p:cNvSpPr>
            <a:spLocks noChangeArrowheads="1"/>
          </p:cNvSpPr>
          <p:nvPr/>
        </p:nvSpPr>
        <p:spPr bwMode="auto">
          <a:xfrm>
            <a:off x="4098925" y="3814763"/>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16</a:t>
            </a:r>
          </a:p>
        </p:txBody>
      </p:sp>
      <p:sp>
        <p:nvSpPr>
          <p:cNvPr id="1048929" name="Rectangle 28"/>
          <p:cNvSpPr>
            <a:spLocks noChangeArrowheads="1"/>
          </p:cNvSpPr>
          <p:nvPr/>
        </p:nvSpPr>
        <p:spPr bwMode="auto">
          <a:xfrm>
            <a:off x="3613150" y="3816350"/>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14</a:t>
            </a:r>
          </a:p>
        </p:txBody>
      </p:sp>
      <p:sp>
        <p:nvSpPr>
          <p:cNvPr id="1048930" name="Rectangle 29"/>
          <p:cNvSpPr>
            <a:spLocks noChangeArrowheads="1"/>
          </p:cNvSpPr>
          <p:nvPr/>
        </p:nvSpPr>
        <p:spPr bwMode="auto">
          <a:xfrm>
            <a:off x="3111500" y="3817938"/>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12</a:t>
            </a:r>
          </a:p>
        </p:txBody>
      </p:sp>
      <p:sp>
        <p:nvSpPr>
          <p:cNvPr id="1048931" name="Line 30"/>
          <p:cNvSpPr>
            <a:spLocks noChangeShapeType="1"/>
          </p:cNvSpPr>
          <p:nvPr/>
        </p:nvSpPr>
        <p:spPr bwMode="auto">
          <a:xfrm flipH="1">
            <a:off x="1371600" y="3048000"/>
            <a:ext cx="2133600" cy="701675"/>
          </a:xfrm>
          <a:prstGeom prst="line"/>
          <a:noFill/>
          <a:ln w="12700">
            <a:solidFill>
              <a:schemeClr val="tx1"/>
            </a:solidFill>
            <a:round/>
            <a:headEnd type="none" w="sm" len="sm"/>
            <a:tailEnd type="none" w="sm" len="sm"/>
          </a:ln>
        </p:spPr>
        <p:txBody>
          <a:bodyPr anchor="ctr" wrap="none">
            <a:spAutoFit/>
          </a:bodyPr>
          <a:p>
            <a:endParaRPr lang="en-PK"/>
          </a:p>
        </p:txBody>
      </p:sp>
      <p:sp>
        <p:nvSpPr>
          <p:cNvPr id="1048932" name="Line 31"/>
          <p:cNvSpPr>
            <a:spLocks noChangeShapeType="1"/>
          </p:cNvSpPr>
          <p:nvPr/>
        </p:nvSpPr>
        <p:spPr bwMode="auto">
          <a:xfrm flipH="1">
            <a:off x="2682875" y="3048000"/>
            <a:ext cx="1339850" cy="701675"/>
          </a:xfrm>
          <a:prstGeom prst="line"/>
          <a:noFill/>
          <a:ln w="12700">
            <a:solidFill>
              <a:schemeClr val="tx1"/>
            </a:solidFill>
            <a:round/>
            <a:headEnd type="none" w="sm" len="sm"/>
            <a:tailEnd type="none" w="sm" len="sm"/>
          </a:ln>
        </p:spPr>
        <p:txBody>
          <a:bodyPr anchor="ctr">
            <a:spAutoFit/>
          </a:bodyPr>
          <a:p>
            <a:endParaRPr lang="en-PK"/>
          </a:p>
        </p:txBody>
      </p:sp>
      <p:sp>
        <p:nvSpPr>
          <p:cNvPr id="1048933" name="Line 32"/>
          <p:cNvSpPr>
            <a:spLocks noChangeShapeType="1"/>
          </p:cNvSpPr>
          <p:nvPr/>
        </p:nvSpPr>
        <p:spPr bwMode="auto">
          <a:xfrm flipH="1">
            <a:off x="4329113" y="3048000"/>
            <a:ext cx="227012" cy="717550"/>
          </a:xfrm>
          <a:prstGeom prst="line"/>
          <a:noFill/>
          <a:ln w="12700">
            <a:solidFill>
              <a:schemeClr val="tx1"/>
            </a:solidFill>
            <a:round/>
            <a:headEnd type="none" w="sm" len="sm"/>
            <a:tailEnd type="none" w="sm" len="sm"/>
          </a:ln>
        </p:spPr>
        <p:txBody>
          <a:bodyPr anchor="ctr">
            <a:spAutoFit/>
          </a:bodyPr>
          <a:p>
            <a:endParaRPr lang="en-PK"/>
          </a:p>
        </p:txBody>
      </p:sp>
      <p:sp>
        <p:nvSpPr>
          <p:cNvPr id="1048934" name="Line 33"/>
          <p:cNvSpPr>
            <a:spLocks noChangeShapeType="1"/>
          </p:cNvSpPr>
          <p:nvPr/>
        </p:nvSpPr>
        <p:spPr bwMode="auto">
          <a:xfrm>
            <a:off x="5059363" y="3048000"/>
            <a:ext cx="976312" cy="703263"/>
          </a:xfrm>
          <a:prstGeom prst="line"/>
          <a:noFill/>
          <a:ln w="12700">
            <a:solidFill>
              <a:schemeClr val="tx1"/>
            </a:solidFill>
            <a:round/>
            <a:headEnd type="none" w="sm" len="sm"/>
            <a:tailEnd type="none" w="sm" len="sm"/>
          </a:ln>
        </p:spPr>
        <p:txBody>
          <a:bodyPr anchor="ctr">
            <a:spAutoFit/>
          </a:bodyPr>
          <a:p>
            <a:endParaRPr lang="en-PK"/>
          </a:p>
        </p:txBody>
      </p:sp>
      <p:sp>
        <p:nvSpPr>
          <p:cNvPr id="1048935" name="Line 34"/>
          <p:cNvSpPr>
            <a:spLocks noChangeShapeType="1"/>
          </p:cNvSpPr>
          <p:nvPr/>
        </p:nvSpPr>
        <p:spPr bwMode="auto">
          <a:xfrm>
            <a:off x="5578475" y="3048000"/>
            <a:ext cx="2163763" cy="701675"/>
          </a:xfrm>
          <a:prstGeom prst="line"/>
          <a:noFill/>
          <a:ln w="12700">
            <a:solidFill>
              <a:schemeClr val="tx1"/>
            </a:solidFill>
            <a:round/>
            <a:headEnd type="none" w="sm" len="sm"/>
            <a:tailEnd type="none" w="sm" len="sm"/>
          </a:ln>
        </p:spPr>
        <p:txBody>
          <a:bodyPr anchor="ctr" wrap="none">
            <a:spAutoFit/>
          </a:bodyPr>
          <a:p>
            <a:endParaRPr lang="en-PK"/>
          </a:p>
        </p:txBody>
      </p:sp>
      <p:sp>
        <p:nvSpPr>
          <p:cNvPr id="1048936" name="Rectangle 35"/>
          <p:cNvSpPr>
            <a:spLocks noChangeArrowheads="1"/>
          </p:cNvSpPr>
          <p:nvPr/>
        </p:nvSpPr>
        <p:spPr bwMode="auto">
          <a:xfrm>
            <a:off x="5791200" y="3830638"/>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26</a:t>
            </a:r>
          </a:p>
        </p:txBody>
      </p:sp>
      <p:sp>
        <p:nvSpPr>
          <p:cNvPr id="1048937" name="Rectangle 36"/>
          <p:cNvSpPr>
            <a:spLocks noChangeArrowheads="1"/>
          </p:cNvSpPr>
          <p:nvPr/>
        </p:nvSpPr>
        <p:spPr bwMode="auto">
          <a:xfrm>
            <a:off x="6283325" y="3832225"/>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29</a:t>
            </a:r>
          </a:p>
        </p:txBody>
      </p:sp>
      <p:sp>
        <p:nvSpPr>
          <p:cNvPr id="1048938" name="Rectangle 37"/>
          <p:cNvSpPr>
            <a:spLocks noChangeArrowheads="1"/>
          </p:cNvSpPr>
          <p:nvPr/>
        </p:nvSpPr>
        <p:spPr bwMode="auto">
          <a:xfrm>
            <a:off x="7515225" y="3830638"/>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53</a:t>
            </a:r>
          </a:p>
        </p:txBody>
      </p:sp>
      <p:sp>
        <p:nvSpPr>
          <p:cNvPr id="1048939" name="Rectangle 38"/>
          <p:cNvSpPr>
            <a:spLocks noChangeArrowheads="1"/>
          </p:cNvSpPr>
          <p:nvPr/>
        </p:nvSpPr>
        <p:spPr bwMode="auto">
          <a:xfrm>
            <a:off x="8029575" y="3829050"/>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55</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xit" presetID="1" presetSubtype="0">
                                  <p:stCondLst>
                                    <p:cond delay="0"/>
                                  </p:stCondLst>
                                  <p:childTnLst>
                                    <p:set>
                                      <p:cBhvr>
                                        <p:cTn dur="1" fill="hold" id="6">
                                          <p:stCondLst>
                                            <p:cond delay="0"/>
                                          </p:stCondLst>
                                        </p:cTn>
                                        <p:tgtEl>
                                          <p:spTgt spid="1048924"/>
                                        </p:tgtEl>
                                        <p:attrNameLst>
                                          <p:attrName>style.visibility</p:attrName>
                                        </p:attrNameLst>
                                      </p:cBhvr>
                                      <p:to>
                                        <p:strVal val="hidden"/>
                                      </p:to>
                                    </p:set>
                                  </p:childTnLst>
                                </p:cTn>
                              </p:par>
                              <p:par>
                                <p:cTn fill="hold" grpId="0" id="7" nodeType="withEffect" presetClass="entr" presetID="1" presetSubtype="0">
                                  <p:stCondLst>
                                    <p:cond delay="0"/>
                                  </p:stCondLst>
                                  <p:childTnLst>
                                    <p:set>
                                      <p:cBhvr>
                                        <p:cTn dur="1" fill="hold" id="8">
                                          <p:stCondLst>
                                            <p:cond delay="0"/>
                                          </p:stCondLst>
                                        </p:cTn>
                                        <p:tgtEl>
                                          <p:spTgt spid="1048906"/>
                                        </p:tgtEl>
                                        <p:attrNameLst>
                                          <p:attrName>style.visibility</p:attrName>
                                        </p:attrNameLst>
                                      </p:cBhvr>
                                      <p:to>
                                        <p:strVal val="visible"/>
                                      </p:to>
                                    </p:set>
                                  </p:childTnLst>
                                </p:cTn>
                              </p:par>
                            </p:childTnLst>
                          </p:cTn>
                        </p:par>
                        <p:par>
                          <p:cTn fill="hold" id="9">
                            <p:stCondLst>
                              <p:cond delay="0"/>
                            </p:stCondLst>
                            <p:childTnLst>
                              <p:par>
                                <p:cTn accel="50000" decel="50000" fill="hold" grpId="0" id="10" nodeType="afterEffect" presetClass="path" presetID="35" presetSubtype="0">
                                  <p:stCondLst>
                                    <p:cond delay="0"/>
                                  </p:stCondLst>
                                  <p:childTnLst>
                                    <p:animMotion origin="layout" path="M -1.66667E-6 -7.40741E-7 L -0.03021 -0.00023 " pathEditMode="relative" rAng="0" ptsTypes="AA">
                                      <p:cBhvr>
                                        <p:cTn dur="2000" fill="hold" id="11"/>
                                        <p:tgtEl>
                                          <p:spTgt spid="1048925"/>
                                        </p:tgtEl>
                                        <p:attrNameLst>
                                          <p:attrName>ppt_x</p:attrName>
                                          <p:attrName>ppt_y</p:attrName>
                                        </p:attrNameLst>
                                      </p:cBhvr>
                                      <p:rCtr x="-1510" y="-23"/>
                                    </p:animMotion>
                                  </p:childTnLst>
                                </p:cTn>
                              </p:par>
                              <p:par>
                                <p:cTn accel="50000" decel="50000" fill="hold" grpId="0" id="12" nodeType="withEffect" presetClass="path" presetID="63" presetSubtype="0">
                                  <p:stCondLst>
                                    <p:cond delay="0"/>
                                  </p:stCondLst>
                                  <p:childTnLst>
                                    <p:animMotion origin="layout" path="M 1.66667E-6 -7.40741E-7 L 0.025 -0.00023 " pathEditMode="relative" rAng="0" ptsTypes="AA">
                                      <p:cBhvr>
                                        <p:cTn dur="2000" fill="hold" id="13"/>
                                        <p:tgtEl>
                                          <p:spTgt spid="1048926"/>
                                        </p:tgtEl>
                                        <p:attrNameLst>
                                          <p:attrName>ppt_x</p:attrName>
                                          <p:attrName>ppt_y</p:attrName>
                                        </p:attrNameLst>
                                      </p:cBhvr>
                                      <p:rCtr x="1250" y="-23"/>
                                    </p:animMotion>
                                  </p:childTnLst>
                                </p:cTn>
                              </p:par>
                            </p:childTnLst>
                          </p:cTn>
                        </p:par>
                        <p:par>
                          <p:cTn fill="hold" id="14">
                            <p:stCondLst>
                              <p:cond delay="2000"/>
                            </p:stCondLst>
                            <p:childTnLst>
                              <p:par>
                                <p:cTn fill="hold" grpId="0" id="15" nodeType="afterEffect" presetClass="entr" presetID="2" presetSubtype="1">
                                  <p:stCondLst>
                                    <p:cond delay="0"/>
                                  </p:stCondLst>
                                  <p:childTnLst>
                                    <p:set>
                                      <p:cBhvr>
                                        <p:cTn dur="1" fill="hold" id="16">
                                          <p:stCondLst>
                                            <p:cond delay="0"/>
                                          </p:stCondLst>
                                        </p:cTn>
                                        <p:tgtEl>
                                          <p:spTgt spid="1048936"/>
                                        </p:tgtEl>
                                        <p:attrNameLst>
                                          <p:attrName>style.visibility</p:attrName>
                                        </p:attrNameLst>
                                      </p:cBhvr>
                                      <p:to>
                                        <p:strVal val="visible"/>
                                      </p:to>
                                    </p:set>
                                    <p:anim calcmode="lin" valueType="num">
                                      <p:cBhvr additive="base">
                                        <p:cTn dur="500" fill="hold" id="17"/>
                                        <p:tgtEl>
                                          <p:spTgt spid="1048936"/>
                                        </p:tgtEl>
                                        <p:attrNameLst>
                                          <p:attrName>ppt_x</p:attrName>
                                        </p:attrNameLst>
                                      </p:cBhvr>
                                      <p:tavLst>
                                        <p:tav tm="0">
                                          <p:val>
                                            <p:strVal val="#ppt_x"/>
                                          </p:val>
                                        </p:tav>
                                        <p:tav tm="100000">
                                          <p:val>
                                            <p:strVal val="#ppt_x"/>
                                          </p:val>
                                        </p:tav>
                                      </p:tavLst>
                                    </p:anim>
                                    <p:anim calcmode="lin" valueType="num">
                                      <p:cBhvr additive="base">
                                        <p:cTn dur="500" fill="hold" id="18"/>
                                        <p:tgtEl>
                                          <p:spTgt spid="1048936"/>
                                        </p:tgtEl>
                                        <p:attrNameLst>
                                          <p:attrName>ppt_y</p:attrName>
                                        </p:attrNameLst>
                                      </p:cBhvr>
                                      <p:tavLst>
                                        <p:tav tm="0">
                                          <p:val>
                                            <p:strVal val="0-#ppt_h/2"/>
                                          </p:val>
                                        </p:tav>
                                        <p:tav tm="100000">
                                          <p:val>
                                            <p:strVal val="#ppt_y"/>
                                          </p:val>
                                        </p:tav>
                                      </p:tavLst>
                                    </p:anim>
                                  </p:childTnLst>
                                </p:cTn>
                              </p:par>
                            </p:childTnLst>
                          </p:cTn>
                        </p:par>
                        <p:par>
                          <p:cTn fill="hold" id="19">
                            <p:stCondLst>
                              <p:cond delay="2500"/>
                            </p:stCondLst>
                            <p:childTnLst>
                              <p:par>
                                <p:cTn fill="hold" grpId="0" id="20" nodeType="afterEffect" presetClass="entr" presetID="1" presetSubtype="0">
                                  <p:stCondLst>
                                    <p:cond delay="0"/>
                                  </p:stCondLst>
                                  <p:childTnLst>
                                    <p:set>
                                      <p:cBhvr>
                                        <p:cTn dur="1" fill="hold" id="21">
                                          <p:stCondLst>
                                            <p:cond delay="0"/>
                                          </p:stCondLst>
                                        </p:cTn>
                                        <p:tgtEl>
                                          <p:spTgt spid="1048905"/>
                                        </p:tgtEl>
                                        <p:attrNameLst>
                                          <p:attrName>style.visibility</p:attrName>
                                        </p:attrNameLst>
                                      </p:cBhvr>
                                      <p:to>
                                        <p:strVal val="visible"/>
                                      </p:to>
                                    </p:set>
                                  </p:childTnLst>
                                </p:cTn>
                              </p:par>
                            </p:childTnLst>
                          </p:cTn>
                        </p:par>
                        <p:par>
                          <p:cTn fill="hold" id="22">
                            <p:stCondLst>
                              <p:cond delay="2500"/>
                            </p:stCondLst>
                            <p:childTnLst>
                              <p:par>
                                <p:cTn accel="50000" decel="50000" fill="hold" grpId="1" id="23" nodeType="afterEffect" presetClass="path" presetID="35" presetSubtype="0">
                                  <p:stCondLst>
                                    <p:cond delay="0"/>
                                  </p:stCondLst>
                                  <p:childTnLst>
                                    <p:animMotion origin="layout" path="M -0.03021 -0.00023 L -0.08959 -0.00023 " pathEditMode="relative" rAng="0" ptsTypes="AA">
                                      <p:cBhvr>
                                        <p:cTn dur="2000" fill="hold" id="24"/>
                                        <p:tgtEl>
                                          <p:spTgt spid="1048925"/>
                                        </p:tgtEl>
                                        <p:attrNameLst>
                                          <p:attrName>ppt_x</p:attrName>
                                          <p:attrName>ppt_y</p:attrName>
                                        </p:attrNameLst>
                                      </p:cBhvr>
                                      <p:rCtr x="-2969" y="0"/>
                                    </p:animMotion>
                                  </p:childTnLst>
                                </p:cTn>
                              </p:par>
                              <p:par>
                                <p:cTn accel="50000" decel="50000" fill="hold" grpId="1" id="25" nodeType="withEffect" presetClass="path" presetID="35" presetSubtype="0">
                                  <p:stCondLst>
                                    <p:cond delay="0"/>
                                  </p:stCondLst>
                                  <p:childTnLst>
                                    <p:animMotion origin="layout" path="M -8.33333E-7 -2.22222E-6 L -0.05885 -0.00069 " pathEditMode="relative" rAng="0" ptsTypes="AA">
                                      <p:cBhvr>
                                        <p:cTn dur="2000" fill="hold" id="26"/>
                                        <p:tgtEl>
                                          <p:spTgt spid="1048936"/>
                                        </p:tgtEl>
                                        <p:attrNameLst>
                                          <p:attrName>ppt_x</p:attrName>
                                          <p:attrName>ppt_y</p:attrName>
                                        </p:attrNameLst>
                                      </p:cBhvr>
                                      <p:rCtr x="-2951" y="-46"/>
                                    </p:animMotion>
                                  </p:childTnLst>
                                </p:cTn>
                              </p:par>
                              <p:par>
                                <p:cTn accel="50000" decel="50000" fill="hold" grpId="1" id="27" nodeType="withEffect" presetClass="path" presetID="35" presetSubtype="0">
                                  <p:stCondLst>
                                    <p:cond delay="0"/>
                                  </p:stCondLst>
                                  <p:childTnLst>
                                    <p:animMotion origin="layout" path="M 0.025 -0.00023 L -0.0349 -0.00023 " pathEditMode="relative" rAng="0" ptsTypes="AA">
                                      <p:cBhvr>
                                        <p:cTn dur="2000" fill="hold" id="28"/>
                                        <p:tgtEl>
                                          <p:spTgt spid="1048926"/>
                                        </p:tgtEl>
                                        <p:attrNameLst>
                                          <p:attrName>ppt_x</p:attrName>
                                          <p:attrName>ppt_y</p:attrName>
                                        </p:attrNameLst>
                                      </p:cBhvr>
                                      <p:rCtr x="-3003" y="0"/>
                                    </p:animMotion>
                                  </p:childTnLst>
                                </p:cTn>
                              </p:par>
                              <p:par>
                                <p:cTn fill="hold" grpId="1" id="29" nodeType="withEffect" presetClass="exit" presetID="1" presetSubtype="0">
                                  <p:stCondLst>
                                    <p:cond delay="0"/>
                                  </p:stCondLst>
                                  <p:childTnLst>
                                    <p:set>
                                      <p:cBhvr>
                                        <p:cTn dur="1" fill="hold" id="30">
                                          <p:stCondLst>
                                            <p:cond delay="0"/>
                                          </p:stCondLst>
                                        </p:cTn>
                                        <p:tgtEl>
                                          <p:spTgt spid="1048906"/>
                                        </p:tgtEl>
                                        <p:attrNameLst>
                                          <p:attrName>style.visibility</p:attrName>
                                        </p:attrNameLst>
                                      </p:cBhvr>
                                      <p:to>
                                        <p:strVal val="hidden"/>
                                      </p:to>
                                    </p:set>
                                  </p:childTnLst>
                                </p:cTn>
                              </p:par>
                              <p:par>
                                <p:cTn fill="hold" grpId="1" id="31" nodeType="withEffect" presetClass="exit" presetID="1" presetSubtype="0">
                                  <p:stCondLst>
                                    <p:cond delay="0"/>
                                  </p:stCondLst>
                                  <p:childTnLst>
                                    <p:set>
                                      <p:cBhvr>
                                        <p:cTn dur="1" fill="hold" id="32">
                                          <p:stCondLst>
                                            <p:cond delay="0"/>
                                          </p:stCondLst>
                                        </p:cTn>
                                        <p:tgtEl>
                                          <p:spTgt spid="1048924"/>
                                        </p:tgtEl>
                                        <p:attrNameLst>
                                          <p:attrName>style.visibility</p:attrName>
                                        </p:attrNameLst>
                                      </p:cBhvr>
                                      <p:to>
                                        <p:strVal val="hidden"/>
                                      </p:to>
                                    </p:set>
                                  </p:childTnLst>
                                </p:cTn>
                              </p:par>
                            </p:childTnLst>
                          </p:cTn>
                        </p:par>
                        <p:par>
                          <p:cTn fill="hold" id="33">
                            <p:stCondLst>
                              <p:cond delay="4500"/>
                            </p:stCondLst>
                            <p:childTnLst>
                              <p:par>
                                <p:cTn fill="hold" grpId="0" id="34" nodeType="afterEffect" presetClass="entr" presetID="2" presetSubtype="1">
                                  <p:stCondLst>
                                    <p:cond delay="0"/>
                                  </p:stCondLst>
                                  <p:childTnLst>
                                    <p:set>
                                      <p:cBhvr>
                                        <p:cTn dur="1" fill="hold" id="35">
                                          <p:stCondLst>
                                            <p:cond delay="0"/>
                                          </p:stCondLst>
                                        </p:cTn>
                                        <p:tgtEl>
                                          <p:spTgt spid="1048937"/>
                                        </p:tgtEl>
                                        <p:attrNameLst>
                                          <p:attrName>style.visibility</p:attrName>
                                        </p:attrNameLst>
                                      </p:cBhvr>
                                      <p:to>
                                        <p:strVal val="visible"/>
                                      </p:to>
                                    </p:set>
                                    <p:anim calcmode="lin" valueType="num">
                                      <p:cBhvr additive="base">
                                        <p:cTn dur="500" fill="hold" id="36"/>
                                        <p:tgtEl>
                                          <p:spTgt spid="1048937"/>
                                        </p:tgtEl>
                                        <p:attrNameLst>
                                          <p:attrName>ppt_x</p:attrName>
                                        </p:attrNameLst>
                                      </p:cBhvr>
                                      <p:tavLst>
                                        <p:tav tm="0">
                                          <p:val>
                                            <p:strVal val="#ppt_x"/>
                                          </p:val>
                                        </p:tav>
                                        <p:tav tm="100000">
                                          <p:val>
                                            <p:strVal val="#ppt_x"/>
                                          </p:val>
                                        </p:tav>
                                      </p:tavLst>
                                    </p:anim>
                                    <p:anim calcmode="lin" valueType="num">
                                      <p:cBhvr additive="base">
                                        <p:cTn dur="500" fill="hold" id="37"/>
                                        <p:tgtEl>
                                          <p:spTgt spid="1048937"/>
                                        </p:tgtEl>
                                        <p:attrNameLst>
                                          <p:attrName>ppt_y</p:attrName>
                                        </p:attrNameLst>
                                      </p:cBhvr>
                                      <p:tavLst>
                                        <p:tav tm="0">
                                          <p:val>
                                            <p:strVal val="0-#ppt_h/2"/>
                                          </p:val>
                                        </p:tav>
                                        <p:tav tm="100000">
                                          <p:val>
                                            <p:strVal val="#ppt_y"/>
                                          </p:val>
                                        </p:tav>
                                      </p:tavLst>
                                    </p:anim>
                                  </p:childTnLst>
                                </p:cTn>
                              </p:par>
                            </p:childTnLst>
                          </p:cTn>
                        </p:par>
                        <p:par>
                          <p:cTn fill="hold" id="38">
                            <p:stCondLst>
                              <p:cond delay="5000"/>
                            </p:stCondLst>
                            <p:childTnLst>
                              <p:par>
                                <p:cTn fill="hold" grpId="0" id="39" nodeType="afterEffect" presetClass="entr" presetID="1" presetSubtype="0">
                                  <p:stCondLst>
                                    <p:cond delay="0"/>
                                  </p:stCondLst>
                                  <p:childTnLst>
                                    <p:set>
                                      <p:cBhvr>
                                        <p:cTn dur="1" fill="hold" id="40">
                                          <p:stCondLst>
                                            <p:cond delay="0"/>
                                          </p:stCondLst>
                                        </p:cTn>
                                        <p:tgtEl>
                                          <p:spTgt spid="1048904"/>
                                        </p:tgtEl>
                                        <p:attrNameLst>
                                          <p:attrName>style.visibility</p:attrName>
                                        </p:attrNameLst>
                                      </p:cBhvr>
                                      <p:to>
                                        <p:strVal val="visible"/>
                                      </p:to>
                                    </p:set>
                                  </p:childTnLst>
                                </p:cTn>
                              </p:par>
                              <p:par>
                                <p:cTn fill="hold" grpId="0" id="41" nodeType="withEffect" presetClass="exit" presetID="1" presetSubtype="0">
                                  <p:stCondLst>
                                    <p:cond delay="0"/>
                                  </p:stCondLst>
                                  <p:childTnLst>
                                    <p:set>
                                      <p:cBhvr>
                                        <p:cTn dur="1" fill="hold" id="42">
                                          <p:stCondLst>
                                            <p:cond delay="0"/>
                                          </p:stCondLst>
                                        </p:cTn>
                                        <p:tgtEl>
                                          <p:spTgt spid="1048921"/>
                                        </p:tgtEl>
                                        <p:attrNameLst>
                                          <p:attrName>style.visibility</p:attrName>
                                        </p:attrNameLst>
                                      </p:cBhvr>
                                      <p:to>
                                        <p:strVal val="hidden"/>
                                      </p:to>
                                    </p:set>
                                  </p:childTnLst>
                                </p:cTn>
                              </p:par>
                            </p:childTnLst>
                          </p:cTn>
                        </p:par>
                        <p:par>
                          <p:cTn fill="hold" id="43">
                            <p:stCondLst>
                              <p:cond delay="5000"/>
                            </p:stCondLst>
                            <p:childTnLst>
                              <p:par>
                                <p:cTn accel="50000" decel="50000" fill="hold" grpId="0" id="44" nodeType="afterEffect" presetClass="path" presetID="35" presetSubtype="0">
                                  <p:stCondLst>
                                    <p:cond delay="0"/>
                                  </p:stCondLst>
                                  <p:childTnLst>
                                    <p:animMotion origin="layout" path="M -3.88889E-6 3.7037E-6 L -0.03177 0.00046 " pathEditMode="relative" rAng="0" ptsTypes="AA">
                                      <p:cBhvr>
                                        <p:cTn dur="2000" fill="hold" id="45"/>
                                        <p:tgtEl>
                                          <p:spTgt spid="1048922"/>
                                        </p:tgtEl>
                                        <p:attrNameLst>
                                          <p:attrName>ppt_x</p:attrName>
                                          <p:attrName>ppt_y</p:attrName>
                                        </p:attrNameLst>
                                      </p:cBhvr>
                                      <p:rCtr x="-1597" y="23"/>
                                    </p:animMotion>
                                  </p:childTnLst>
                                </p:cTn>
                              </p:par>
                              <p:par>
                                <p:cTn accel="50000" decel="50000" fill="hold" grpId="0" id="46" nodeType="withEffect" presetClass="path" presetID="63" presetSubtype="0">
                                  <p:stCondLst>
                                    <p:cond delay="0"/>
                                  </p:stCondLst>
                                  <p:childTnLst>
                                    <p:animMotion origin="layout" path="M -2.77778E-6 3.7037E-6 L 0.02604 3.7037E-6 " pathEditMode="relative" rAng="0" ptsTypes="AA">
                                      <p:cBhvr>
                                        <p:cTn dur="2000" fill="hold" id="47"/>
                                        <p:tgtEl>
                                          <p:spTgt spid="1048923"/>
                                        </p:tgtEl>
                                        <p:attrNameLst>
                                          <p:attrName>ppt_x</p:attrName>
                                          <p:attrName>ppt_y</p:attrName>
                                        </p:attrNameLst>
                                      </p:cBhvr>
                                      <p:rCtr x="1302" y="0"/>
                                    </p:animMotion>
                                  </p:childTnLst>
                                </p:cTn>
                              </p:par>
                            </p:childTnLst>
                          </p:cTn>
                        </p:par>
                        <p:par>
                          <p:cTn fill="hold" id="48">
                            <p:stCondLst>
                              <p:cond delay="7000"/>
                            </p:stCondLst>
                            <p:childTnLst>
                              <p:par>
                                <p:cTn fill="hold" grpId="0" id="49" nodeType="afterEffect" presetClass="entr" presetID="2" presetSubtype="1">
                                  <p:stCondLst>
                                    <p:cond delay="0"/>
                                  </p:stCondLst>
                                  <p:childTnLst>
                                    <p:set>
                                      <p:cBhvr>
                                        <p:cTn dur="1" fill="hold" id="50">
                                          <p:stCondLst>
                                            <p:cond delay="0"/>
                                          </p:stCondLst>
                                        </p:cTn>
                                        <p:tgtEl>
                                          <p:spTgt spid="1048938"/>
                                        </p:tgtEl>
                                        <p:attrNameLst>
                                          <p:attrName>style.visibility</p:attrName>
                                        </p:attrNameLst>
                                      </p:cBhvr>
                                      <p:to>
                                        <p:strVal val="visible"/>
                                      </p:to>
                                    </p:set>
                                    <p:anim calcmode="lin" valueType="num">
                                      <p:cBhvr additive="base">
                                        <p:cTn dur="500" fill="hold" id="51"/>
                                        <p:tgtEl>
                                          <p:spTgt spid="1048938"/>
                                        </p:tgtEl>
                                        <p:attrNameLst>
                                          <p:attrName>ppt_x</p:attrName>
                                        </p:attrNameLst>
                                      </p:cBhvr>
                                      <p:tavLst>
                                        <p:tav tm="0">
                                          <p:val>
                                            <p:strVal val="#ppt_x"/>
                                          </p:val>
                                        </p:tav>
                                        <p:tav tm="100000">
                                          <p:val>
                                            <p:strVal val="#ppt_x"/>
                                          </p:val>
                                        </p:tav>
                                      </p:tavLst>
                                    </p:anim>
                                    <p:anim calcmode="lin" valueType="num">
                                      <p:cBhvr additive="base">
                                        <p:cTn dur="500" fill="hold" id="52"/>
                                        <p:tgtEl>
                                          <p:spTgt spid="1048938"/>
                                        </p:tgtEl>
                                        <p:attrNameLst>
                                          <p:attrName>ppt_y</p:attrName>
                                        </p:attrNameLst>
                                      </p:cBhvr>
                                      <p:tavLst>
                                        <p:tav tm="0">
                                          <p:val>
                                            <p:strVal val="0-#ppt_h/2"/>
                                          </p:val>
                                        </p:tav>
                                        <p:tav tm="100000">
                                          <p:val>
                                            <p:strVal val="#ppt_y"/>
                                          </p:val>
                                        </p:tav>
                                      </p:tavLst>
                                    </p:anim>
                                  </p:childTnLst>
                                </p:cTn>
                              </p:par>
                            </p:childTnLst>
                          </p:cTn>
                        </p:par>
                        <p:par>
                          <p:cTn fill="hold" id="53">
                            <p:stCondLst>
                              <p:cond delay="7500"/>
                            </p:stCondLst>
                            <p:childTnLst>
                              <p:par>
                                <p:cTn fill="hold" grpId="1" id="54" nodeType="afterEffect" presetClass="exit" presetID="1" presetSubtype="0">
                                  <p:stCondLst>
                                    <p:cond delay="0"/>
                                  </p:stCondLst>
                                  <p:childTnLst>
                                    <p:set>
                                      <p:cBhvr>
                                        <p:cTn dur="1" fill="hold" id="55">
                                          <p:stCondLst>
                                            <p:cond delay="0"/>
                                          </p:stCondLst>
                                        </p:cTn>
                                        <p:tgtEl>
                                          <p:spTgt spid="1048904"/>
                                        </p:tgtEl>
                                        <p:attrNameLst>
                                          <p:attrName>style.visibility</p:attrName>
                                        </p:attrNameLst>
                                      </p:cBhvr>
                                      <p:to>
                                        <p:strVal val="hidden"/>
                                      </p:to>
                                    </p:set>
                                  </p:childTnLst>
                                </p:cTn>
                              </p:par>
                              <p:par>
                                <p:cTn fill="hold" grpId="0" id="56" nodeType="withEffect" presetClass="entr" presetID="1" presetSubtype="0">
                                  <p:stCondLst>
                                    <p:cond delay="0"/>
                                  </p:stCondLst>
                                  <p:childTnLst>
                                    <p:set>
                                      <p:cBhvr>
                                        <p:cTn dur="1" fill="hold" id="57">
                                          <p:stCondLst>
                                            <p:cond delay="0"/>
                                          </p:stCondLst>
                                        </p:cTn>
                                        <p:tgtEl>
                                          <p:spTgt spid="1048903"/>
                                        </p:tgtEl>
                                        <p:attrNameLst>
                                          <p:attrName>style.visibility</p:attrName>
                                        </p:attrNameLst>
                                      </p:cBhvr>
                                      <p:to>
                                        <p:strVal val="visible"/>
                                      </p:to>
                                    </p:set>
                                  </p:childTnLst>
                                </p:cTn>
                              </p:par>
                            </p:childTnLst>
                          </p:cTn>
                        </p:par>
                        <p:par>
                          <p:cTn fill="hold" id="58">
                            <p:stCondLst>
                              <p:cond delay="7500"/>
                            </p:stCondLst>
                            <p:childTnLst>
                              <p:par>
                                <p:cTn accel="50000" decel="50000" fill="hold" grpId="1" id="59" nodeType="afterEffect" presetClass="path" presetID="63" presetSubtype="0">
                                  <p:stCondLst>
                                    <p:cond delay="0"/>
                                  </p:stCondLst>
                                  <p:childTnLst>
                                    <p:animMotion origin="layout" path="M 0.02604 -3.7037E-6 L 0.0816 -0.00023 " pathEditMode="relative" rAng="0" ptsTypes="AA">
                                      <p:cBhvr>
                                        <p:cTn dur="2000" fill="hold" id="60"/>
                                        <p:tgtEl>
                                          <p:spTgt spid="1048923"/>
                                        </p:tgtEl>
                                        <p:attrNameLst>
                                          <p:attrName>ppt_x</p:attrName>
                                          <p:attrName>ppt_y</p:attrName>
                                        </p:attrNameLst>
                                      </p:cBhvr>
                                      <p:rCtr x="2778" y="-23"/>
                                    </p:animMotion>
                                  </p:childTnLst>
                                </p:cTn>
                              </p:par>
                            </p:childTnLst>
                          </p:cTn>
                        </p:par>
                        <p:par>
                          <p:cTn fill="hold" id="61">
                            <p:stCondLst>
                              <p:cond delay="9500"/>
                            </p:stCondLst>
                            <p:childTnLst>
                              <p:par>
                                <p:cTn fill="hold" grpId="0" id="62" nodeType="afterEffect" presetClass="entr" presetID="2" presetSubtype="1">
                                  <p:stCondLst>
                                    <p:cond delay="0"/>
                                  </p:stCondLst>
                                  <p:childTnLst>
                                    <p:set>
                                      <p:cBhvr>
                                        <p:cTn dur="1" fill="hold" id="63">
                                          <p:stCondLst>
                                            <p:cond delay="0"/>
                                          </p:stCondLst>
                                        </p:cTn>
                                        <p:tgtEl>
                                          <p:spTgt spid="1048939"/>
                                        </p:tgtEl>
                                        <p:attrNameLst>
                                          <p:attrName>style.visibility</p:attrName>
                                        </p:attrNameLst>
                                      </p:cBhvr>
                                      <p:to>
                                        <p:strVal val="visible"/>
                                      </p:to>
                                    </p:set>
                                    <p:anim calcmode="lin" valueType="num">
                                      <p:cBhvr additive="base">
                                        <p:cTn dur="500" fill="hold" id="64"/>
                                        <p:tgtEl>
                                          <p:spTgt spid="1048939"/>
                                        </p:tgtEl>
                                        <p:attrNameLst>
                                          <p:attrName>ppt_x</p:attrName>
                                        </p:attrNameLst>
                                      </p:cBhvr>
                                      <p:tavLst>
                                        <p:tav tm="0">
                                          <p:val>
                                            <p:strVal val="#ppt_x"/>
                                          </p:val>
                                        </p:tav>
                                        <p:tav tm="100000">
                                          <p:val>
                                            <p:strVal val="#ppt_x"/>
                                          </p:val>
                                        </p:tav>
                                      </p:tavLst>
                                    </p:anim>
                                    <p:anim calcmode="lin" valueType="num">
                                      <p:cBhvr additive="base">
                                        <p:cTn dur="500" fill="hold" id="65"/>
                                        <p:tgtEl>
                                          <p:spTgt spid="10489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03" grpId="0" animBg="1"/>
      <p:bldP spid="1048904" grpId="0" animBg="1"/>
      <p:bldP spid="1048904" grpId="1" animBg="1"/>
      <p:bldP spid="1048905" grpId="0" animBg="1"/>
      <p:bldP spid="1048906" grpId="0" animBg="1"/>
      <p:bldP spid="1048906" grpId="1" animBg="1"/>
      <p:bldP spid="1048921" grpId="0" animBg="1"/>
      <p:bldP spid="1048922" grpId="0" animBg="1"/>
      <p:bldP spid="1048923" grpId="0" animBg="1"/>
      <p:bldP spid="1048923" grpId="1" animBg="1"/>
      <p:bldP spid="1048924" grpId="0" animBg="1"/>
      <p:bldP spid="1048924" grpId="1" animBg="1"/>
      <p:bldP spid="1048925" grpId="0" animBg="1"/>
      <p:bldP spid="1048925" grpId="1" animBg="1"/>
      <p:bldP spid="1048926" grpId="0" animBg="1"/>
      <p:bldP spid="1048926" grpId="1" animBg="1"/>
      <p:bldP spid="1048936" grpId="0" animBg="1"/>
      <p:bldP spid="1048936" grpId="1" animBg="1"/>
      <p:bldP spid="1048937" grpId="0" animBg="1"/>
      <p:bldP spid="1048938" grpId="0" animBg="1"/>
      <p:bldP spid="104893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940" name="Rectangle 2"/>
          <p:cNvSpPr>
            <a:spLocks noChangeArrowheads="1"/>
          </p:cNvSpPr>
          <p:nvPr/>
        </p:nvSpPr>
        <p:spPr bwMode="auto">
          <a:xfrm>
            <a:off x="4972050" y="3417888"/>
            <a:ext cx="1050925" cy="579437"/>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941" name="Rectangle 3"/>
          <p:cNvSpPr>
            <a:spLocks noChangeArrowheads="1"/>
          </p:cNvSpPr>
          <p:nvPr/>
        </p:nvSpPr>
        <p:spPr bwMode="auto">
          <a:xfrm>
            <a:off x="3521075" y="3417888"/>
            <a:ext cx="1050925" cy="579437"/>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942" name="Rectangle 4"/>
          <p:cNvSpPr>
            <a:spLocks noChangeArrowheads="1"/>
          </p:cNvSpPr>
          <p:nvPr/>
        </p:nvSpPr>
        <p:spPr bwMode="auto">
          <a:xfrm>
            <a:off x="4556125" y="2306638"/>
            <a:ext cx="533400" cy="579437"/>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943" name="Rectangle 5"/>
          <p:cNvSpPr>
            <a:spLocks noChangeArrowheads="1"/>
          </p:cNvSpPr>
          <p:nvPr/>
        </p:nvSpPr>
        <p:spPr bwMode="auto">
          <a:xfrm>
            <a:off x="5927725" y="4681538"/>
            <a:ext cx="1050925" cy="579437"/>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944" name="Rectangle 6"/>
          <p:cNvSpPr>
            <a:spLocks noChangeArrowheads="1"/>
          </p:cNvSpPr>
          <p:nvPr/>
        </p:nvSpPr>
        <p:spPr bwMode="auto">
          <a:xfrm>
            <a:off x="4468813" y="4681538"/>
            <a:ext cx="1050925" cy="579437"/>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945" name="Rectangle 7"/>
          <p:cNvSpPr>
            <a:spLocks noChangeArrowheads="1"/>
          </p:cNvSpPr>
          <p:nvPr/>
        </p:nvSpPr>
        <p:spPr bwMode="auto">
          <a:xfrm>
            <a:off x="3527425" y="3425825"/>
            <a:ext cx="2500313" cy="579438"/>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946" name="Rectangle 8"/>
          <p:cNvSpPr>
            <a:spLocks noChangeArrowheads="1"/>
          </p:cNvSpPr>
          <p:nvPr/>
        </p:nvSpPr>
        <p:spPr bwMode="auto">
          <a:xfrm>
            <a:off x="4470400" y="4687888"/>
            <a:ext cx="2500313" cy="579437"/>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947" name="Rectangle 9"/>
          <p:cNvSpPr>
            <a:spLocks noGrp="1" noChangeArrowheads="1"/>
          </p:cNvSpPr>
          <p:nvPr>
            <p:ph type="title"/>
          </p:nvPr>
        </p:nvSpPr>
        <p:spPr>
          <a:xfrm>
            <a:off x="785813" y="295276"/>
            <a:ext cx="8285162" cy="1143000"/>
          </a:xfrm>
        </p:spPr>
        <p:txBody>
          <a:bodyPr/>
          <a:p>
            <a:pPr eaLnBrk="1" hangingPunct="1"/>
            <a:r>
              <a:rPr altLang="en-PK" dirty="0" lang="en-US"/>
              <a:t>Constructing a B-tree (contd.)</a:t>
            </a:r>
          </a:p>
        </p:txBody>
      </p:sp>
      <p:sp>
        <p:nvSpPr>
          <p:cNvPr id="1048948" name="Rectangle 10"/>
          <p:cNvSpPr>
            <a:spLocks noChangeArrowheads="1"/>
          </p:cNvSpPr>
          <p:nvPr/>
        </p:nvSpPr>
        <p:spPr bwMode="auto">
          <a:xfrm>
            <a:off x="887413" y="1706563"/>
            <a:ext cx="4048125" cy="457200"/>
          </a:xfrm>
          <a:prstGeom prst="rect"/>
          <a:noFill/>
          <a:ln>
            <a:noFill/>
          </a:ln>
        </p:spPr>
        <p:txBody>
          <a:bodyPr wrap="none">
            <a:spAutoFit/>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pPr>
              <a:spcBef>
                <a:spcPct val="50000"/>
              </a:spcBef>
            </a:pPr>
            <a:r>
              <a:rPr altLang="en-PK" sz="2400" lang="en-US">
                <a:latin typeface="Times New Roman" panose="02020603050405020304" pitchFamily="18" charset="0"/>
              </a:rPr>
              <a:t>Add 45 increases the trees level</a:t>
            </a:r>
          </a:p>
        </p:txBody>
      </p:sp>
      <p:sp>
        <p:nvSpPr>
          <p:cNvPr id="1048949" name="Text Box 11"/>
          <p:cNvSpPr txBox="1">
            <a:spLocks noChangeArrowheads="1"/>
          </p:cNvSpPr>
          <p:nvPr/>
        </p:nvSpPr>
        <p:spPr bwMode="auto">
          <a:xfrm rot="16200000">
            <a:off x="-2438400" y="3030538"/>
            <a:ext cx="5689600" cy="431800"/>
          </a:xfrm>
          <a:prstGeom prst="rect"/>
          <a:noFill/>
          <a:ln w="12700">
            <a:solidFill>
              <a:schemeClr val="folHlink"/>
            </a:solidFill>
            <a:miter lim="800000"/>
            <a:headEnd type="none" w="sm" len="sm"/>
            <a:tailEnd type="none" w="sm" len="sm"/>
          </a:ln>
        </p:spPr>
        <p:txBody>
          <a:bodyPr vert="eaVert">
            <a:spAutoFit/>
          </a:bodyP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pPr algn="r">
              <a:lnSpc>
                <a:spcPct val="90000"/>
              </a:lnSpc>
              <a:spcBef>
                <a:spcPct val="20000"/>
              </a:spcBef>
            </a:pPr>
            <a:r>
              <a:rPr altLang="en-PK" b="1" sz="2000" lang="en-US">
                <a:solidFill>
                  <a:schemeClr val="folHlink"/>
                </a:solidFill>
                <a:latin typeface="Arial" panose="020B0604020202020204" pitchFamily="34" charset="0"/>
              </a:rPr>
              <a:t>1  12  8  2</a:t>
            </a:r>
            <a:r>
              <a:rPr altLang="en-PK" b="1" sz="2000" lang="en-US">
                <a:latin typeface="Arial" panose="020B0604020202020204" pitchFamily="34" charset="0"/>
              </a:rPr>
              <a:t>  </a:t>
            </a:r>
            <a:r>
              <a:rPr altLang="en-PK" b="1" sz="2000" lang="en-US">
                <a:solidFill>
                  <a:schemeClr val="folHlink"/>
                </a:solidFill>
                <a:latin typeface="Arial" panose="020B0604020202020204" pitchFamily="34" charset="0"/>
              </a:rPr>
              <a:t>25</a:t>
            </a:r>
            <a:r>
              <a:rPr altLang="en-PK" b="1" sz="2000" lang="en-US">
                <a:latin typeface="Arial" panose="020B0604020202020204" pitchFamily="34" charset="0"/>
              </a:rPr>
              <a:t>  </a:t>
            </a:r>
            <a:r>
              <a:rPr altLang="en-PK" b="1" sz="2000" lang="en-US">
                <a:solidFill>
                  <a:schemeClr val="folHlink"/>
                </a:solidFill>
                <a:latin typeface="Arial" panose="020B0604020202020204" pitchFamily="34" charset="0"/>
              </a:rPr>
              <a:t>6  14  28  17  7  52  16  48  68  3  26  29  53  55  </a:t>
            </a:r>
            <a:r>
              <a:rPr altLang="en-PK" b="1" sz="2000" lang="en-US">
                <a:latin typeface="Arial" panose="020B0604020202020204" pitchFamily="34" charset="0"/>
              </a:rPr>
              <a:t>45</a:t>
            </a:r>
          </a:p>
        </p:txBody>
      </p:sp>
      <p:sp>
        <p:nvSpPr>
          <p:cNvPr id="1048950" name="Rectangle 12"/>
          <p:cNvSpPr>
            <a:spLocks noChangeArrowheads="1"/>
          </p:cNvSpPr>
          <p:nvPr/>
        </p:nvSpPr>
        <p:spPr bwMode="auto">
          <a:xfrm>
            <a:off x="3525838" y="3422650"/>
            <a:ext cx="2073275" cy="579438"/>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951" name="Rectangle 13"/>
          <p:cNvSpPr>
            <a:spLocks noChangeArrowheads="1"/>
          </p:cNvSpPr>
          <p:nvPr/>
        </p:nvSpPr>
        <p:spPr bwMode="auto">
          <a:xfrm>
            <a:off x="5113338" y="3482975"/>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48</a:t>
            </a:r>
          </a:p>
        </p:txBody>
      </p:sp>
      <p:sp>
        <p:nvSpPr>
          <p:cNvPr id="1048952" name="Rectangle 14"/>
          <p:cNvSpPr>
            <a:spLocks noChangeArrowheads="1"/>
          </p:cNvSpPr>
          <p:nvPr/>
        </p:nvSpPr>
        <p:spPr bwMode="auto">
          <a:xfrm>
            <a:off x="4627563" y="3484563"/>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17</a:t>
            </a:r>
          </a:p>
        </p:txBody>
      </p:sp>
      <p:sp>
        <p:nvSpPr>
          <p:cNvPr id="1048953" name="Rectangle 15"/>
          <p:cNvSpPr>
            <a:spLocks noChangeArrowheads="1"/>
          </p:cNvSpPr>
          <p:nvPr/>
        </p:nvSpPr>
        <p:spPr bwMode="auto">
          <a:xfrm>
            <a:off x="4110038" y="3486150"/>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8</a:t>
            </a:r>
          </a:p>
        </p:txBody>
      </p:sp>
      <p:sp>
        <p:nvSpPr>
          <p:cNvPr id="1048954" name="Rectangle 16"/>
          <p:cNvSpPr>
            <a:spLocks noChangeArrowheads="1"/>
          </p:cNvSpPr>
          <p:nvPr/>
        </p:nvSpPr>
        <p:spPr bwMode="auto">
          <a:xfrm>
            <a:off x="3594100" y="3487738"/>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3</a:t>
            </a:r>
          </a:p>
        </p:txBody>
      </p:sp>
      <p:sp>
        <p:nvSpPr>
          <p:cNvPr id="1048955" name="Rectangle 17"/>
          <p:cNvSpPr>
            <a:spLocks noChangeArrowheads="1"/>
          </p:cNvSpPr>
          <p:nvPr/>
        </p:nvSpPr>
        <p:spPr bwMode="auto">
          <a:xfrm>
            <a:off x="4465638" y="4686300"/>
            <a:ext cx="1997075" cy="579438"/>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956" name="Rectangle 18"/>
          <p:cNvSpPr>
            <a:spLocks noChangeArrowheads="1"/>
          </p:cNvSpPr>
          <p:nvPr/>
        </p:nvSpPr>
        <p:spPr bwMode="auto">
          <a:xfrm>
            <a:off x="5973763" y="4746625"/>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29</a:t>
            </a:r>
          </a:p>
        </p:txBody>
      </p:sp>
      <p:sp>
        <p:nvSpPr>
          <p:cNvPr id="1048957" name="Rectangle 19"/>
          <p:cNvSpPr>
            <a:spLocks noChangeArrowheads="1"/>
          </p:cNvSpPr>
          <p:nvPr/>
        </p:nvSpPr>
        <p:spPr bwMode="auto">
          <a:xfrm>
            <a:off x="5503863" y="4748213"/>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28</a:t>
            </a:r>
          </a:p>
        </p:txBody>
      </p:sp>
      <p:sp>
        <p:nvSpPr>
          <p:cNvPr id="1048958" name="Rectangle 20"/>
          <p:cNvSpPr>
            <a:spLocks noChangeArrowheads="1"/>
          </p:cNvSpPr>
          <p:nvPr/>
        </p:nvSpPr>
        <p:spPr bwMode="auto">
          <a:xfrm>
            <a:off x="5018088" y="4749800"/>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26</a:t>
            </a:r>
          </a:p>
        </p:txBody>
      </p:sp>
      <p:sp>
        <p:nvSpPr>
          <p:cNvPr id="1048959" name="Rectangle 21"/>
          <p:cNvSpPr>
            <a:spLocks noChangeArrowheads="1"/>
          </p:cNvSpPr>
          <p:nvPr/>
        </p:nvSpPr>
        <p:spPr bwMode="auto">
          <a:xfrm>
            <a:off x="4533900" y="4751388"/>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25</a:t>
            </a:r>
          </a:p>
        </p:txBody>
      </p:sp>
      <p:sp>
        <p:nvSpPr>
          <p:cNvPr id="1048960" name="Rectangle 22"/>
          <p:cNvSpPr>
            <a:spLocks noChangeArrowheads="1"/>
          </p:cNvSpPr>
          <p:nvPr/>
        </p:nvSpPr>
        <p:spPr bwMode="auto">
          <a:xfrm>
            <a:off x="7070725" y="4687888"/>
            <a:ext cx="2073275" cy="579437"/>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961" name="Rectangle 23"/>
          <p:cNvSpPr>
            <a:spLocks noChangeArrowheads="1"/>
          </p:cNvSpPr>
          <p:nvPr/>
        </p:nvSpPr>
        <p:spPr bwMode="auto">
          <a:xfrm>
            <a:off x="8658225" y="4748213"/>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68</a:t>
            </a:r>
          </a:p>
        </p:txBody>
      </p:sp>
      <p:sp>
        <p:nvSpPr>
          <p:cNvPr id="1048962" name="Rectangle 24"/>
          <p:cNvSpPr>
            <a:spLocks noChangeArrowheads="1"/>
          </p:cNvSpPr>
          <p:nvPr/>
        </p:nvSpPr>
        <p:spPr bwMode="auto">
          <a:xfrm>
            <a:off x="8172450" y="4749800"/>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55</a:t>
            </a:r>
          </a:p>
        </p:txBody>
      </p:sp>
      <p:sp>
        <p:nvSpPr>
          <p:cNvPr id="1048963" name="Rectangle 25"/>
          <p:cNvSpPr>
            <a:spLocks noChangeArrowheads="1"/>
          </p:cNvSpPr>
          <p:nvPr/>
        </p:nvSpPr>
        <p:spPr bwMode="auto">
          <a:xfrm>
            <a:off x="7654925" y="4751388"/>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53</a:t>
            </a:r>
          </a:p>
        </p:txBody>
      </p:sp>
      <p:sp>
        <p:nvSpPr>
          <p:cNvPr id="1048964" name="Rectangle 26"/>
          <p:cNvSpPr>
            <a:spLocks noChangeArrowheads="1"/>
          </p:cNvSpPr>
          <p:nvPr/>
        </p:nvSpPr>
        <p:spPr bwMode="auto">
          <a:xfrm>
            <a:off x="7138988" y="4752975"/>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52</a:t>
            </a:r>
          </a:p>
        </p:txBody>
      </p:sp>
      <p:sp>
        <p:nvSpPr>
          <p:cNvPr id="1048965" name="Rectangle 27"/>
          <p:cNvSpPr>
            <a:spLocks noChangeArrowheads="1"/>
          </p:cNvSpPr>
          <p:nvPr/>
        </p:nvSpPr>
        <p:spPr bwMode="auto">
          <a:xfrm>
            <a:off x="2865438" y="4687888"/>
            <a:ext cx="1524000" cy="579437"/>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966" name="Rectangle 28"/>
          <p:cNvSpPr>
            <a:spLocks noChangeArrowheads="1"/>
          </p:cNvSpPr>
          <p:nvPr/>
        </p:nvSpPr>
        <p:spPr bwMode="auto">
          <a:xfrm>
            <a:off x="3916363" y="4746625"/>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16</a:t>
            </a:r>
          </a:p>
        </p:txBody>
      </p:sp>
      <p:sp>
        <p:nvSpPr>
          <p:cNvPr id="1048967" name="Rectangle 29"/>
          <p:cNvSpPr>
            <a:spLocks noChangeArrowheads="1"/>
          </p:cNvSpPr>
          <p:nvPr/>
        </p:nvSpPr>
        <p:spPr bwMode="auto">
          <a:xfrm>
            <a:off x="3430588" y="4748213"/>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14</a:t>
            </a:r>
          </a:p>
        </p:txBody>
      </p:sp>
      <p:sp>
        <p:nvSpPr>
          <p:cNvPr id="1048968" name="Rectangle 30"/>
          <p:cNvSpPr>
            <a:spLocks noChangeArrowheads="1"/>
          </p:cNvSpPr>
          <p:nvPr/>
        </p:nvSpPr>
        <p:spPr bwMode="auto">
          <a:xfrm>
            <a:off x="2928938" y="4749800"/>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12</a:t>
            </a:r>
          </a:p>
        </p:txBody>
      </p:sp>
      <p:sp>
        <p:nvSpPr>
          <p:cNvPr id="1048969" name="Rectangle 31"/>
          <p:cNvSpPr>
            <a:spLocks noChangeArrowheads="1"/>
          </p:cNvSpPr>
          <p:nvPr/>
        </p:nvSpPr>
        <p:spPr bwMode="auto">
          <a:xfrm>
            <a:off x="1752600" y="4681538"/>
            <a:ext cx="1050925" cy="579437"/>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970" name="Rectangle 32"/>
          <p:cNvSpPr>
            <a:spLocks noChangeArrowheads="1"/>
          </p:cNvSpPr>
          <p:nvPr/>
        </p:nvSpPr>
        <p:spPr bwMode="auto">
          <a:xfrm>
            <a:off x="1811338" y="4757738"/>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6</a:t>
            </a:r>
          </a:p>
        </p:txBody>
      </p:sp>
      <p:sp>
        <p:nvSpPr>
          <p:cNvPr id="1048971" name="Rectangle 33"/>
          <p:cNvSpPr>
            <a:spLocks noChangeArrowheads="1"/>
          </p:cNvSpPr>
          <p:nvPr/>
        </p:nvSpPr>
        <p:spPr bwMode="auto">
          <a:xfrm>
            <a:off x="2316163" y="4757738"/>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7</a:t>
            </a:r>
          </a:p>
        </p:txBody>
      </p:sp>
      <p:sp>
        <p:nvSpPr>
          <p:cNvPr id="1048972" name="Rectangle 34"/>
          <p:cNvSpPr>
            <a:spLocks noChangeArrowheads="1"/>
          </p:cNvSpPr>
          <p:nvPr/>
        </p:nvSpPr>
        <p:spPr bwMode="auto">
          <a:xfrm>
            <a:off x="623888" y="4679950"/>
            <a:ext cx="1050925" cy="579438"/>
          </a:xfrm>
          <a:prstGeom prst="rect"/>
          <a:solidFill>
            <a:schemeClr val="accent1"/>
          </a:solidFill>
          <a:ln w="12700">
            <a:solidFill>
              <a:schemeClr val="tx1"/>
            </a:solidFill>
            <a:miter lim="800000"/>
            <a:headEnd type="none" w="sm" len="sm"/>
            <a:tailEnd type="none" w="sm" len="sm"/>
          </a:ln>
        </p:spPr>
        <p:txBody>
          <a:bodyPr anchor="ctr" wrap="none"/>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endParaRPr altLang="en-PK" lang="en-PK"/>
          </a:p>
        </p:txBody>
      </p:sp>
      <p:sp>
        <p:nvSpPr>
          <p:cNvPr id="1048973" name="Rectangle 35"/>
          <p:cNvSpPr>
            <a:spLocks noChangeArrowheads="1"/>
          </p:cNvSpPr>
          <p:nvPr/>
        </p:nvSpPr>
        <p:spPr bwMode="auto">
          <a:xfrm>
            <a:off x="682625" y="4756150"/>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1</a:t>
            </a:r>
          </a:p>
        </p:txBody>
      </p:sp>
      <p:sp>
        <p:nvSpPr>
          <p:cNvPr id="1048974" name="Rectangle 36"/>
          <p:cNvSpPr>
            <a:spLocks noChangeArrowheads="1"/>
          </p:cNvSpPr>
          <p:nvPr/>
        </p:nvSpPr>
        <p:spPr bwMode="auto">
          <a:xfrm>
            <a:off x="1187450" y="4756150"/>
            <a:ext cx="412750" cy="441325"/>
          </a:xfrm>
          <a:prstGeom prst="rect"/>
          <a:solidFill>
            <a:schemeClr val="bg1"/>
          </a:solid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2</a:t>
            </a:r>
          </a:p>
        </p:txBody>
      </p:sp>
      <p:sp>
        <p:nvSpPr>
          <p:cNvPr id="1048975" name="Line 37"/>
          <p:cNvSpPr>
            <a:spLocks noChangeShapeType="1"/>
          </p:cNvSpPr>
          <p:nvPr/>
        </p:nvSpPr>
        <p:spPr bwMode="auto">
          <a:xfrm flipH="1">
            <a:off x="1158875" y="4008438"/>
            <a:ext cx="2362200" cy="687387"/>
          </a:xfrm>
          <a:prstGeom prst="line"/>
          <a:noFill/>
          <a:ln w="12700">
            <a:solidFill>
              <a:schemeClr val="tx1"/>
            </a:solidFill>
            <a:round/>
            <a:headEnd type="none" w="sm" len="sm"/>
            <a:tailEnd type="none" w="sm" len="sm"/>
          </a:ln>
        </p:spPr>
        <p:txBody>
          <a:bodyPr anchor="ctr">
            <a:spAutoFit/>
          </a:bodyPr>
          <a:p>
            <a:endParaRPr lang="en-PK"/>
          </a:p>
        </p:txBody>
      </p:sp>
      <p:sp>
        <p:nvSpPr>
          <p:cNvPr id="1048976" name="Line 38"/>
          <p:cNvSpPr>
            <a:spLocks noChangeShapeType="1"/>
          </p:cNvSpPr>
          <p:nvPr/>
        </p:nvSpPr>
        <p:spPr bwMode="auto">
          <a:xfrm flipH="1">
            <a:off x="2301875" y="4008438"/>
            <a:ext cx="1752600" cy="655637"/>
          </a:xfrm>
          <a:prstGeom prst="line"/>
          <a:noFill/>
          <a:ln w="12700">
            <a:solidFill>
              <a:schemeClr val="tx1"/>
            </a:solidFill>
            <a:round/>
            <a:headEnd type="none" w="sm" len="sm"/>
            <a:tailEnd type="none" w="sm" len="sm"/>
          </a:ln>
        </p:spPr>
        <p:txBody>
          <a:bodyPr anchor="ctr">
            <a:spAutoFit/>
          </a:bodyPr>
          <a:p>
            <a:endParaRPr lang="en-PK"/>
          </a:p>
        </p:txBody>
      </p:sp>
      <p:sp>
        <p:nvSpPr>
          <p:cNvPr id="1048977" name="Line 39"/>
          <p:cNvSpPr>
            <a:spLocks noChangeShapeType="1"/>
          </p:cNvSpPr>
          <p:nvPr/>
        </p:nvSpPr>
        <p:spPr bwMode="auto">
          <a:xfrm flipH="1">
            <a:off x="3613150" y="3992563"/>
            <a:ext cx="928688" cy="685800"/>
          </a:xfrm>
          <a:prstGeom prst="line"/>
          <a:noFill/>
          <a:ln w="12700">
            <a:solidFill>
              <a:schemeClr val="tx1"/>
            </a:solidFill>
            <a:round/>
            <a:headEnd type="none" w="sm" len="sm"/>
            <a:tailEnd type="none" w="sm" len="sm"/>
          </a:ln>
        </p:spPr>
        <p:txBody>
          <a:bodyPr anchor="ctr">
            <a:spAutoFit/>
          </a:bodyPr>
          <a:p>
            <a:endParaRPr lang="en-PK"/>
          </a:p>
        </p:txBody>
      </p:sp>
      <p:sp>
        <p:nvSpPr>
          <p:cNvPr id="1048978" name="Line 40"/>
          <p:cNvSpPr>
            <a:spLocks noChangeShapeType="1"/>
          </p:cNvSpPr>
          <p:nvPr/>
        </p:nvSpPr>
        <p:spPr bwMode="auto">
          <a:xfrm>
            <a:off x="5075238" y="3992563"/>
            <a:ext cx="457200" cy="685800"/>
          </a:xfrm>
          <a:prstGeom prst="line"/>
          <a:noFill/>
          <a:ln w="12700">
            <a:solidFill>
              <a:schemeClr val="tx1"/>
            </a:solidFill>
            <a:round/>
            <a:headEnd type="none" w="sm" len="sm"/>
            <a:tailEnd type="none" w="sm" len="sm"/>
          </a:ln>
        </p:spPr>
        <p:txBody>
          <a:bodyPr anchor="ctr">
            <a:spAutoFit/>
          </a:bodyPr>
          <a:p>
            <a:endParaRPr lang="en-PK"/>
          </a:p>
        </p:txBody>
      </p:sp>
      <p:sp>
        <p:nvSpPr>
          <p:cNvPr id="1048979" name="Line 41"/>
          <p:cNvSpPr>
            <a:spLocks noChangeShapeType="1"/>
          </p:cNvSpPr>
          <p:nvPr/>
        </p:nvSpPr>
        <p:spPr bwMode="auto">
          <a:xfrm>
            <a:off x="5592763" y="4008438"/>
            <a:ext cx="2530475" cy="669925"/>
          </a:xfrm>
          <a:prstGeom prst="line"/>
          <a:noFill/>
          <a:ln w="12700">
            <a:solidFill>
              <a:schemeClr val="tx1"/>
            </a:solidFill>
            <a:round/>
            <a:headEnd type="none" w="sm" len="sm"/>
            <a:tailEnd type="none" w="sm" len="sm"/>
          </a:ln>
        </p:spPr>
        <p:txBody>
          <a:bodyPr anchor="ctr">
            <a:spAutoFit/>
          </a:bodyPr>
          <a:p>
            <a:endParaRPr lang="en-PK"/>
          </a:p>
        </p:txBody>
      </p:sp>
      <p:sp>
        <p:nvSpPr>
          <p:cNvPr id="1048980" name="Rectangle 42" descr="Light upward diagonal"/>
          <p:cNvSpPr>
            <a:spLocks noChangeArrowheads="1"/>
          </p:cNvSpPr>
          <p:nvPr/>
        </p:nvSpPr>
        <p:spPr bwMode="auto">
          <a:xfrm>
            <a:off x="6456363" y="4748213"/>
            <a:ext cx="412750" cy="441325"/>
          </a:xfrm>
          <a:prstGeom prst="rect"/>
          <a:pattFill prst="ltUpDiag">
            <a:fgClr>
              <a:schemeClr val="accent1"/>
            </a:fgClr>
            <a:bgClr>
              <a:srgbClr val="FFFFFF"/>
            </a:bgClr>
          </a:pattFill>
          <a:ln w="12700">
            <a:solidFill>
              <a:schemeClr val="tx1"/>
            </a:solidFill>
            <a:miter lim="800000"/>
            <a:headEnd type="none" w="sm" len="sm"/>
            <a:tailEnd type="none" w="sm" len="sm"/>
          </a:ln>
          <a:effectLst/>
        </p:spPr>
        <p:txBody>
          <a:bodyPr anchor="ctr" wrap="none"/>
          <a:p>
            <a:pPr algn="ctr"/>
            <a:r>
              <a:rPr sz="2400" i="1" lang="en-GB">
                <a:effectLst>
                  <a:outerShdw algn="tl" blurRad="38100" dir="2700000" dist="38100">
                    <a:srgbClr val="C0C0C0"/>
                  </a:outerShdw>
                </a:effectLst>
                <a:latin typeface="Arial" charset="0"/>
              </a:rPr>
              <a:t>45</a:t>
            </a:r>
          </a:p>
        </p:txBody>
      </p:sp>
      <p:sp>
        <p:nvSpPr>
          <p:cNvPr id="1048981" name="AutoShape 43"/>
          <p:cNvSpPr/>
          <p:nvPr/>
        </p:nvSpPr>
        <p:spPr bwMode="auto">
          <a:xfrm>
            <a:off x="6537325" y="3254375"/>
            <a:ext cx="2606675" cy="609600"/>
          </a:xfrm>
          <a:prstGeom prst="accentCallout2">
            <a:avLst>
              <a:gd name="adj1" fmla="val 18750"/>
              <a:gd name="adj2" fmla="val -2921"/>
              <a:gd name="adj3" fmla="val 18750"/>
              <a:gd name="adj4" fmla="val -14375"/>
              <a:gd name="adj5" fmla="val 231250"/>
              <a:gd name="adj6" fmla="val -26310"/>
            </a:avLst>
          </a:prstGeom>
          <a:noFill/>
          <a:ln w="12700">
            <a:solidFill>
              <a:schemeClr val="tx1"/>
            </a:solidFill>
            <a:miter lim="800000"/>
            <a:headEnd type="none" w="sm" len="sm"/>
            <a:tailEnd type="none" w="sm" len="sm"/>
          </a:ln>
        </p:spPr>
        <p:txBody>
          <a:bodyPr anchor="ct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r>
              <a:rPr altLang="en-PK" sz="2000" lang="en-US">
                <a:latin typeface="Arial" panose="020B0604020202020204" pitchFamily="34" charset="0"/>
              </a:rPr>
              <a:t>Exceeds Order.  Promote middle and split.</a:t>
            </a:r>
          </a:p>
        </p:txBody>
      </p:sp>
      <p:sp>
        <p:nvSpPr>
          <p:cNvPr id="1048982" name="Line 44"/>
          <p:cNvSpPr>
            <a:spLocks noChangeShapeType="1"/>
          </p:cNvSpPr>
          <p:nvPr/>
        </p:nvSpPr>
        <p:spPr bwMode="auto">
          <a:xfrm flipH="1">
            <a:off x="4983163" y="3992563"/>
            <a:ext cx="106362" cy="685800"/>
          </a:xfrm>
          <a:prstGeom prst="line"/>
          <a:noFill/>
          <a:ln w="12700">
            <a:solidFill>
              <a:schemeClr val="tx1"/>
            </a:solidFill>
            <a:round/>
            <a:headEnd type="none" w="sm" len="sm"/>
            <a:tailEnd type="none" w="sm" len="sm"/>
          </a:ln>
        </p:spPr>
        <p:txBody>
          <a:bodyPr anchor="ctr" wrap="none">
            <a:spAutoFit/>
          </a:bodyPr>
          <a:p>
            <a:endParaRPr lang="en-PK"/>
          </a:p>
        </p:txBody>
      </p:sp>
      <p:sp>
        <p:nvSpPr>
          <p:cNvPr id="1048983" name="Line 45"/>
          <p:cNvSpPr>
            <a:spLocks noChangeShapeType="1"/>
          </p:cNvSpPr>
          <p:nvPr/>
        </p:nvSpPr>
        <p:spPr bwMode="auto">
          <a:xfrm>
            <a:off x="5578475" y="4008438"/>
            <a:ext cx="838200" cy="685800"/>
          </a:xfrm>
          <a:prstGeom prst="line"/>
          <a:noFill/>
          <a:ln w="12700">
            <a:solidFill>
              <a:schemeClr val="tx1"/>
            </a:solidFill>
            <a:round/>
            <a:headEnd type="none" w="sm" len="sm"/>
            <a:tailEnd type="none" w="sm" len="sm"/>
          </a:ln>
        </p:spPr>
        <p:txBody>
          <a:bodyPr anchor="ctr" wrap="none">
            <a:spAutoFit/>
          </a:bodyPr>
          <a:p>
            <a:endParaRPr lang="en-PK"/>
          </a:p>
        </p:txBody>
      </p:sp>
      <p:sp>
        <p:nvSpPr>
          <p:cNvPr id="1048984" name="Line 46"/>
          <p:cNvSpPr>
            <a:spLocks noChangeShapeType="1"/>
          </p:cNvSpPr>
          <p:nvPr/>
        </p:nvSpPr>
        <p:spPr bwMode="auto">
          <a:xfrm>
            <a:off x="6019800" y="3978275"/>
            <a:ext cx="2087563" cy="715963"/>
          </a:xfrm>
          <a:prstGeom prst="line"/>
          <a:noFill/>
          <a:ln w="12700">
            <a:solidFill>
              <a:schemeClr val="tx1"/>
            </a:solidFill>
            <a:round/>
            <a:headEnd type="none" w="sm" len="sm"/>
            <a:tailEnd type="none" w="sm" len="sm"/>
          </a:ln>
        </p:spPr>
        <p:txBody>
          <a:bodyPr anchor="ctr" wrap="none">
            <a:spAutoFit/>
          </a:bodyPr>
          <a:p>
            <a:endParaRPr lang="en-PK"/>
          </a:p>
        </p:txBody>
      </p:sp>
      <p:sp>
        <p:nvSpPr>
          <p:cNvPr id="1048985" name="AutoShape 47"/>
          <p:cNvSpPr/>
          <p:nvPr/>
        </p:nvSpPr>
        <p:spPr bwMode="auto">
          <a:xfrm>
            <a:off x="6537325" y="1747838"/>
            <a:ext cx="2606675" cy="609600"/>
          </a:xfrm>
          <a:prstGeom prst="accentCallout2">
            <a:avLst>
              <a:gd name="adj1" fmla="val 18750"/>
              <a:gd name="adj2" fmla="val -2921"/>
              <a:gd name="adj3" fmla="val 18750"/>
              <a:gd name="adj4" fmla="val -11755"/>
              <a:gd name="adj5" fmla="val 268750"/>
              <a:gd name="adj6" fmla="val -21009"/>
            </a:avLst>
          </a:prstGeom>
          <a:noFill/>
          <a:ln w="12700">
            <a:solidFill>
              <a:schemeClr val="tx1"/>
            </a:solidFill>
            <a:miter lim="800000"/>
            <a:headEnd type="none" w="sm" len="sm"/>
            <a:tailEnd type="none" w="sm" len="sm"/>
          </a:ln>
        </p:spPr>
        <p:txBody>
          <a:bodyPr anchor="ctr"/>
          <a:lstStyle>
            <a:lvl1pPr>
              <a:defRPr>
                <a:solidFill>
                  <a:schemeClr val="tx1"/>
                </a:solidFill>
                <a:latin typeface="Tahoma" panose="020B0604030504040204" pitchFamily="34" charset="0"/>
              </a:defRPr>
            </a:lvl1pPr>
            <a:lvl2pPr indent="-285750" marL="742950">
              <a:defRPr>
                <a:solidFill>
                  <a:schemeClr val="tx1"/>
                </a:solidFill>
                <a:latin typeface="Tahoma" panose="020B0604030504040204" pitchFamily="34" charset="0"/>
              </a:defRPr>
            </a:lvl2pPr>
            <a:lvl3pPr indent="-228600" marL="1143000">
              <a:defRPr>
                <a:solidFill>
                  <a:schemeClr val="tx1"/>
                </a:solidFill>
                <a:latin typeface="Tahoma" panose="020B0604030504040204" pitchFamily="34" charset="0"/>
              </a:defRPr>
            </a:lvl3pPr>
            <a:lvl4pPr indent="-228600" marL="1600200">
              <a:defRPr>
                <a:solidFill>
                  <a:schemeClr val="tx1"/>
                </a:solidFill>
                <a:latin typeface="Tahoma" panose="020B0604030504040204" pitchFamily="34" charset="0"/>
              </a:defRPr>
            </a:lvl4pPr>
            <a:lvl5pPr indent="-228600" marL="2057400">
              <a:defRPr>
                <a:solidFill>
                  <a:schemeClr val="tx1"/>
                </a:solidFill>
                <a:latin typeface="Tahoma" panose="020B0604030504040204" pitchFamily="34" charset="0"/>
              </a:defRPr>
            </a:lvl5pPr>
            <a:lvl6pPr eaLnBrk="0" fontAlgn="base" hangingPunct="0" indent="-228600" marL="2514600">
              <a:spcBef>
                <a:spcPct val="0"/>
              </a:spcBef>
              <a:spcAft>
                <a:spcPct val="0"/>
              </a:spcAft>
              <a:defRPr>
                <a:solidFill>
                  <a:schemeClr val="tx1"/>
                </a:solidFill>
                <a:latin typeface="Tahoma" panose="020B0604030504040204" pitchFamily="34" charset="0"/>
              </a:defRPr>
            </a:lvl6pPr>
            <a:lvl7pPr eaLnBrk="0" fontAlgn="base" hangingPunct="0" indent="-228600" marL="2971800">
              <a:spcBef>
                <a:spcPct val="0"/>
              </a:spcBef>
              <a:spcAft>
                <a:spcPct val="0"/>
              </a:spcAft>
              <a:defRPr>
                <a:solidFill>
                  <a:schemeClr val="tx1"/>
                </a:solidFill>
                <a:latin typeface="Tahoma" panose="020B0604030504040204" pitchFamily="34" charset="0"/>
              </a:defRPr>
            </a:lvl7pPr>
            <a:lvl8pPr eaLnBrk="0" fontAlgn="base" hangingPunct="0" indent="-228600" marL="3429000">
              <a:spcBef>
                <a:spcPct val="0"/>
              </a:spcBef>
              <a:spcAft>
                <a:spcPct val="0"/>
              </a:spcAft>
              <a:defRPr>
                <a:solidFill>
                  <a:schemeClr val="tx1"/>
                </a:solidFill>
                <a:latin typeface="Tahoma" panose="020B0604030504040204" pitchFamily="34" charset="0"/>
              </a:defRPr>
            </a:lvl8pPr>
            <a:lvl9pPr eaLnBrk="0" fontAlgn="base" hangingPunct="0" indent="-228600" marL="3886200">
              <a:spcBef>
                <a:spcPct val="0"/>
              </a:spcBef>
              <a:spcAft>
                <a:spcPct val="0"/>
              </a:spcAft>
              <a:defRPr>
                <a:solidFill>
                  <a:schemeClr val="tx1"/>
                </a:solidFill>
                <a:latin typeface="Tahoma" panose="020B0604030504040204" pitchFamily="34" charset="0"/>
              </a:defRPr>
            </a:lvl9pPr>
          </a:lstStyle>
          <a:p>
            <a:r>
              <a:rPr altLang="en-PK" sz="2000" lang="en-US">
                <a:latin typeface="Arial" panose="020B0604020202020204" pitchFamily="34" charset="0"/>
              </a:rPr>
              <a:t>Exceeds Order.  Promote middle and split.</a:t>
            </a:r>
          </a:p>
        </p:txBody>
      </p:sp>
      <p:sp>
        <p:nvSpPr>
          <p:cNvPr id="1048986" name="Line 48"/>
          <p:cNvSpPr>
            <a:spLocks noChangeShapeType="1"/>
          </p:cNvSpPr>
          <p:nvPr/>
        </p:nvSpPr>
        <p:spPr bwMode="auto">
          <a:xfrm flipH="1">
            <a:off x="4054475" y="2865438"/>
            <a:ext cx="487363" cy="547687"/>
          </a:xfrm>
          <a:prstGeom prst="line"/>
          <a:noFill/>
          <a:ln w="12700">
            <a:solidFill>
              <a:schemeClr val="tx1"/>
            </a:solidFill>
            <a:round/>
            <a:headEnd type="none" w="sm" len="sm"/>
            <a:tailEnd type="none" w="sm" len="sm"/>
          </a:ln>
        </p:spPr>
        <p:txBody>
          <a:bodyPr anchor="ctr" wrap="none">
            <a:spAutoFit/>
          </a:bodyPr>
          <a:p>
            <a:endParaRPr lang="en-PK"/>
          </a:p>
        </p:txBody>
      </p:sp>
      <p:sp>
        <p:nvSpPr>
          <p:cNvPr id="1048987" name="Line 49"/>
          <p:cNvSpPr>
            <a:spLocks noChangeShapeType="1"/>
          </p:cNvSpPr>
          <p:nvPr/>
        </p:nvSpPr>
        <p:spPr bwMode="auto">
          <a:xfrm>
            <a:off x="5075238" y="2879725"/>
            <a:ext cx="517525" cy="533400"/>
          </a:xfrm>
          <a:prstGeom prst="line"/>
          <a:noFill/>
          <a:ln w="12700">
            <a:solidFill>
              <a:schemeClr val="tx1"/>
            </a:solidFill>
            <a:round/>
            <a:headEnd type="none" w="sm" len="sm"/>
            <a:tailEnd type="none" w="sm" len="sm"/>
          </a:ln>
        </p:spPr>
        <p:txBody>
          <a:bodyPr anchor="ctr" wrap="none">
            <a:spAutoFit/>
          </a:bodyPr>
          <a:p>
            <a:endParaRPr lang="en-PK"/>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xit" presetID="1" presetSubtype="0">
                                  <p:stCondLst>
                                    <p:cond delay="0"/>
                                  </p:stCondLst>
                                  <p:childTnLst>
                                    <p:set>
                                      <p:cBhvr>
                                        <p:cTn dur="1" fill="hold" id="6">
                                          <p:stCondLst>
                                            <p:cond delay="0"/>
                                          </p:stCondLst>
                                        </p:cTn>
                                        <p:tgtEl>
                                          <p:spTgt spid="1048955"/>
                                        </p:tgtEl>
                                        <p:attrNameLst>
                                          <p:attrName>style.visibility</p:attrName>
                                        </p:attrNameLst>
                                      </p:cBhvr>
                                      <p:to>
                                        <p:strVal val="hidden"/>
                                      </p:to>
                                    </p:set>
                                  </p:childTnLst>
                                </p:cTn>
                              </p:par>
                              <p:par>
                                <p:cTn fill="hold" grpId="0" id="7" nodeType="withEffect" presetClass="entr" presetID="1" presetSubtype="0">
                                  <p:stCondLst>
                                    <p:cond delay="0"/>
                                  </p:stCondLst>
                                  <p:childTnLst>
                                    <p:set>
                                      <p:cBhvr>
                                        <p:cTn dur="1" fill="hold" id="8">
                                          <p:stCondLst>
                                            <p:cond delay="0"/>
                                          </p:stCondLst>
                                        </p:cTn>
                                        <p:tgtEl>
                                          <p:spTgt spid="1048946"/>
                                        </p:tgtEl>
                                        <p:attrNameLst>
                                          <p:attrName>style.visibility</p:attrName>
                                        </p:attrNameLst>
                                      </p:cBhvr>
                                      <p:to>
                                        <p:strVal val="visible"/>
                                      </p:to>
                                    </p:set>
                                  </p:childTnLst>
                                </p:cTn>
                              </p:par>
                            </p:childTnLst>
                          </p:cTn>
                        </p:par>
                        <p:par>
                          <p:cTn fill="hold" id="9">
                            <p:stCondLst>
                              <p:cond delay="0"/>
                            </p:stCondLst>
                            <p:childTnLst>
                              <p:par>
                                <p:cTn fill="hold" grpId="0" id="10" nodeType="afterEffect" presetClass="entr" presetID="2" presetSubtype="1">
                                  <p:stCondLst>
                                    <p:cond delay="0"/>
                                  </p:stCondLst>
                                  <p:childTnLst>
                                    <p:set>
                                      <p:cBhvr>
                                        <p:cTn dur="1" fill="hold" id="11">
                                          <p:stCondLst>
                                            <p:cond delay="0"/>
                                          </p:stCondLst>
                                        </p:cTn>
                                        <p:tgtEl>
                                          <p:spTgt spid="1048980"/>
                                        </p:tgtEl>
                                        <p:attrNameLst>
                                          <p:attrName>style.visibility</p:attrName>
                                        </p:attrNameLst>
                                      </p:cBhvr>
                                      <p:to>
                                        <p:strVal val="visible"/>
                                      </p:to>
                                    </p:set>
                                    <p:anim calcmode="lin" valueType="num">
                                      <p:cBhvr additive="base">
                                        <p:cTn dur="500" fill="hold" id="12"/>
                                        <p:tgtEl>
                                          <p:spTgt spid="1048980"/>
                                        </p:tgtEl>
                                        <p:attrNameLst>
                                          <p:attrName>ppt_x</p:attrName>
                                        </p:attrNameLst>
                                      </p:cBhvr>
                                      <p:tavLst>
                                        <p:tav tm="0">
                                          <p:val>
                                            <p:strVal val="#ppt_x"/>
                                          </p:val>
                                        </p:tav>
                                        <p:tav tm="100000">
                                          <p:val>
                                            <p:strVal val="#ppt_x"/>
                                          </p:val>
                                        </p:tav>
                                      </p:tavLst>
                                    </p:anim>
                                    <p:anim calcmode="lin" valueType="num">
                                      <p:cBhvr additive="base">
                                        <p:cTn dur="500" fill="hold" id="13"/>
                                        <p:tgtEl>
                                          <p:spTgt spid="1048980"/>
                                        </p:tgtEl>
                                        <p:attrNameLst>
                                          <p:attrName>ppt_y</p:attrName>
                                        </p:attrNameLst>
                                      </p:cBhvr>
                                      <p:tavLst>
                                        <p:tav tm="0">
                                          <p:val>
                                            <p:strVal val="0-#ppt_h/2"/>
                                          </p:val>
                                        </p:tav>
                                        <p:tav tm="100000">
                                          <p:val>
                                            <p:strVal val="#ppt_y"/>
                                          </p:val>
                                        </p:tav>
                                      </p:tavLst>
                                    </p:anim>
                                  </p:childTnLst>
                                </p:cTn>
                              </p:par>
                            </p:childTnLst>
                          </p:cTn>
                        </p:par>
                        <p:par>
                          <p:cTn fill="hold" id="14">
                            <p:stCondLst>
                              <p:cond delay="500"/>
                            </p:stCondLst>
                            <p:childTnLst>
                              <p:par>
                                <p:cTn fill="hold" grpId="0" id="15" nodeType="afterEffect" presetClass="entr" presetID="1" presetSubtype="0">
                                  <p:stCondLst>
                                    <p:cond delay="0"/>
                                  </p:stCondLst>
                                  <p:childTnLst>
                                    <p:set>
                                      <p:cBhvr>
                                        <p:cTn dur="1" fill="hold" id="16">
                                          <p:stCondLst>
                                            <p:cond delay="0"/>
                                          </p:stCondLst>
                                        </p:cTn>
                                        <p:tgtEl>
                                          <p:spTgt spid="1048981"/>
                                        </p:tgtEl>
                                        <p:attrNameLst>
                                          <p:attrName>style.visibility</p:attrName>
                                        </p:attrNameLst>
                                      </p:cBhvr>
                                      <p:to>
                                        <p:strVal val="visible"/>
                                      </p:to>
                                    </p:set>
                                  </p:childTnLst>
                                </p:cTn>
                              </p:par>
                            </p:childTnLst>
                          </p:cTn>
                        </p:par>
                        <p:par>
                          <p:cTn fill="hold" id="17">
                            <p:stCondLst>
                              <p:cond delay="500"/>
                            </p:stCondLst>
                            <p:childTnLst>
                              <p:par>
                                <p:cTn fill="hold" grpId="0" id="18" nodeType="afterEffect" presetClass="exit" presetID="1" presetSubtype="0">
                                  <p:stCondLst>
                                    <p:cond delay="0"/>
                                  </p:stCondLst>
                                  <p:childTnLst>
                                    <p:set>
                                      <p:cBhvr>
                                        <p:cTn dur="1" fill="hold" id="19">
                                          <p:stCondLst>
                                            <p:cond delay="0"/>
                                          </p:stCondLst>
                                        </p:cTn>
                                        <p:tgtEl>
                                          <p:spTgt spid="1048950"/>
                                        </p:tgtEl>
                                        <p:attrNameLst>
                                          <p:attrName>style.visibility</p:attrName>
                                        </p:attrNameLst>
                                      </p:cBhvr>
                                      <p:to>
                                        <p:strVal val="hidden"/>
                                      </p:to>
                                    </p:set>
                                  </p:childTnLst>
                                </p:cTn>
                              </p:par>
                              <p:par>
                                <p:cTn fill="hold" grpId="0" id="20" nodeType="withEffect" presetClass="entr" presetID="1" presetSubtype="0">
                                  <p:stCondLst>
                                    <p:cond delay="0"/>
                                  </p:stCondLst>
                                  <p:childTnLst>
                                    <p:set>
                                      <p:cBhvr>
                                        <p:cTn dur="1" fill="hold" id="21">
                                          <p:stCondLst>
                                            <p:cond delay="0"/>
                                          </p:stCondLst>
                                        </p:cTn>
                                        <p:tgtEl>
                                          <p:spTgt spid="1048945"/>
                                        </p:tgtEl>
                                        <p:attrNameLst>
                                          <p:attrName>style.visibility</p:attrName>
                                        </p:attrNameLst>
                                      </p:cBhvr>
                                      <p:to>
                                        <p:strVal val="visible"/>
                                      </p:to>
                                    </p:set>
                                  </p:childTnLst>
                                </p:cTn>
                              </p:par>
                            </p:childTnLst>
                          </p:cTn>
                        </p:par>
                        <p:par>
                          <p:cTn fill="hold" id="22">
                            <p:stCondLst>
                              <p:cond delay="500"/>
                            </p:stCondLst>
                            <p:childTnLst>
                              <p:par>
                                <p:cTn accel="50000" decel="50000" fill="hold" grpId="0" id="23" nodeType="afterEffect" presetClass="path" presetID="63" presetSubtype="0">
                                  <p:stCondLst>
                                    <p:cond delay="0"/>
                                  </p:stCondLst>
                                  <p:childTnLst>
                                    <p:animMotion origin="layout" path="M -8.33333E-7 3.7037E-6 L 0.04826 3.7037E-6 " pathEditMode="relative" rAng="0" ptsTypes="AA">
                                      <p:cBhvr>
                                        <p:cTn dur="2000" fill="hold" id="24"/>
                                        <p:tgtEl>
                                          <p:spTgt spid="1048951"/>
                                        </p:tgtEl>
                                        <p:attrNameLst>
                                          <p:attrName>ppt_x</p:attrName>
                                          <p:attrName>ppt_y</p:attrName>
                                        </p:attrNameLst>
                                      </p:cBhvr>
                                      <p:rCtr x="2413" y="0"/>
                                    </p:animMotion>
                                  </p:childTnLst>
                                </p:cTn>
                              </p:par>
                            </p:childTnLst>
                          </p:cTn>
                        </p:par>
                        <p:par>
                          <p:cTn fill="hold" id="25">
                            <p:stCondLst>
                              <p:cond delay="2500"/>
                            </p:stCondLst>
                            <p:childTnLst>
                              <p:par>
                                <p:cTn accel="50000" decel="50000" fill="hold" grpId="0" id="26" nodeType="afterEffect" presetClass="path" presetID="64" presetSubtype="0">
                                  <p:stCondLst>
                                    <p:cond delay="0"/>
                                  </p:stCondLst>
                                  <p:childTnLst>
                                    <p:animMotion origin="layout" path="M 3.05556E-6 1.48148E-6 L -0.0467 -0.18472 " pathEditMode="relative" rAng="0" ptsTypes="AA">
                                      <p:cBhvr>
                                        <p:cTn dur="2000" fill="hold" id="27"/>
                                        <p:tgtEl>
                                          <p:spTgt spid="1048957"/>
                                        </p:tgtEl>
                                        <p:attrNameLst>
                                          <p:attrName>ppt_x</p:attrName>
                                          <p:attrName>ppt_y</p:attrName>
                                        </p:attrNameLst>
                                      </p:cBhvr>
                                      <p:rCtr x="-2344" y="-9236"/>
                                    </p:animMotion>
                                  </p:childTnLst>
                                </p:cTn>
                              </p:par>
                              <p:par>
                                <p:cTn fill="hold" grpId="1" id="28" nodeType="withEffect" presetClass="exit" presetID="1" presetSubtype="0">
                                  <p:stCondLst>
                                    <p:cond delay="0"/>
                                  </p:stCondLst>
                                  <p:childTnLst>
                                    <p:set>
                                      <p:cBhvr>
                                        <p:cTn dur="1" fill="hold" id="29">
                                          <p:stCondLst>
                                            <p:cond delay="0"/>
                                          </p:stCondLst>
                                        </p:cTn>
                                        <p:tgtEl>
                                          <p:spTgt spid="1048946"/>
                                        </p:tgtEl>
                                        <p:attrNameLst>
                                          <p:attrName>style.visibility</p:attrName>
                                        </p:attrNameLst>
                                      </p:cBhvr>
                                      <p:to>
                                        <p:strVal val="hidden"/>
                                      </p:to>
                                    </p:set>
                                  </p:childTnLst>
                                </p:cTn>
                              </p:par>
                              <p:par>
                                <p:cTn fill="hold" grpId="0" id="30" nodeType="withEffect" presetClass="entr" presetID="1" presetSubtype="0">
                                  <p:stCondLst>
                                    <p:cond delay="0"/>
                                  </p:stCondLst>
                                  <p:childTnLst>
                                    <p:set>
                                      <p:cBhvr>
                                        <p:cTn dur="1" fill="hold" id="31">
                                          <p:stCondLst>
                                            <p:cond delay="0"/>
                                          </p:stCondLst>
                                        </p:cTn>
                                        <p:tgtEl>
                                          <p:spTgt spid="1048944"/>
                                        </p:tgtEl>
                                        <p:attrNameLst>
                                          <p:attrName>style.visibility</p:attrName>
                                        </p:attrNameLst>
                                      </p:cBhvr>
                                      <p:to>
                                        <p:strVal val="visible"/>
                                      </p:to>
                                    </p:set>
                                  </p:childTnLst>
                                </p:cTn>
                              </p:par>
                              <p:par>
                                <p:cTn fill="hold" grpId="0" id="32" nodeType="withEffect" presetClass="entr" presetID="1" presetSubtype="0">
                                  <p:stCondLst>
                                    <p:cond delay="0"/>
                                  </p:stCondLst>
                                  <p:childTnLst>
                                    <p:set>
                                      <p:cBhvr>
                                        <p:cTn dur="1" fill="hold" id="33">
                                          <p:stCondLst>
                                            <p:cond delay="0"/>
                                          </p:stCondLst>
                                        </p:cTn>
                                        <p:tgtEl>
                                          <p:spTgt spid="1048943"/>
                                        </p:tgtEl>
                                        <p:attrNameLst>
                                          <p:attrName>style.visibility</p:attrName>
                                        </p:attrNameLst>
                                      </p:cBhvr>
                                      <p:to>
                                        <p:strVal val="visible"/>
                                      </p:to>
                                    </p:set>
                                  </p:childTnLst>
                                </p:cTn>
                              </p:par>
                              <p:par>
                                <p:cTn fill="hold" id="34" nodeType="withEffect" presetClass="exit" presetID="1" presetSubtype="0">
                                  <p:stCondLst>
                                    <p:cond delay="0"/>
                                  </p:stCondLst>
                                  <p:childTnLst>
                                    <p:set>
                                      <p:cBhvr>
                                        <p:cTn dur="1" fill="hold" id="35">
                                          <p:stCondLst>
                                            <p:cond delay="0"/>
                                          </p:stCondLst>
                                        </p:cTn>
                                        <p:tgtEl>
                                          <p:spTgt spid="1048978"/>
                                        </p:tgtEl>
                                        <p:attrNameLst>
                                          <p:attrName>style.visibility</p:attrName>
                                        </p:attrNameLst>
                                      </p:cBhvr>
                                      <p:to>
                                        <p:strVal val="hidden"/>
                                      </p:to>
                                    </p:set>
                                  </p:childTnLst>
                                </p:cTn>
                              </p:par>
                              <p:par>
                                <p:cTn fill="hold" grpId="1" id="36" nodeType="withEffect" presetClass="exit" presetID="1" presetSubtype="0">
                                  <p:stCondLst>
                                    <p:cond delay="0"/>
                                  </p:stCondLst>
                                  <p:childTnLst>
                                    <p:set>
                                      <p:cBhvr>
                                        <p:cTn dur="1" fill="hold" id="37">
                                          <p:stCondLst>
                                            <p:cond delay="0"/>
                                          </p:stCondLst>
                                        </p:cTn>
                                        <p:tgtEl>
                                          <p:spTgt spid="1048981"/>
                                        </p:tgtEl>
                                        <p:attrNameLst>
                                          <p:attrName>style.visibility</p:attrName>
                                        </p:attrNameLst>
                                      </p:cBhvr>
                                      <p:to>
                                        <p:strVal val="hidden"/>
                                      </p:to>
                                    </p:set>
                                  </p:childTnLst>
                                </p:cTn>
                              </p:par>
                              <p:par>
                                <p:cTn fill="hold" id="38" nodeType="withEffect" presetClass="exit" presetID="1" presetSubtype="0">
                                  <p:stCondLst>
                                    <p:cond delay="0"/>
                                  </p:stCondLst>
                                  <p:childTnLst>
                                    <p:set>
                                      <p:cBhvr>
                                        <p:cTn dur="1" fill="hold" id="39">
                                          <p:stCondLst>
                                            <p:cond delay="0"/>
                                          </p:stCondLst>
                                        </p:cTn>
                                        <p:tgtEl>
                                          <p:spTgt spid="1048979"/>
                                        </p:tgtEl>
                                        <p:attrNameLst>
                                          <p:attrName>style.visibility</p:attrName>
                                        </p:attrNameLst>
                                      </p:cBhvr>
                                      <p:to>
                                        <p:strVal val="hidden"/>
                                      </p:to>
                                    </p:set>
                                  </p:childTnLst>
                                </p:cTn>
                              </p:par>
                            </p:childTnLst>
                          </p:cTn>
                        </p:par>
                        <p:par>
                          <p:cTn fill="hold" id="40">
                            <p:stCondLst>
                              <p:cond delay="4500"/>
                            </p:stCondLst>
                            <p:childTnLst>
                              <p:par>
                                <p:cTn fill="hold" id="41" nodeType="afterEffect" presetClass="entr" presetID="1" presetSubtype="0">
                                  <p:stCondLst>
                                    <p:cond delay="0"/>
                                  </p:stCondLst>
                                  <p:childTnLst>
                                    <p:set>
                                      <p:cBhvr>
                                        <p:cTn dur="1" fill="hold" id="42">
                                          <p:stCondLst>
                                            <p:cond delay="0"/>
                                          </p:stCondLst>
                                        </p:cTn>
                                        <p:tgtEl>
                                          <p:spTgt spid="1048982"/>
                                        </p:tgtEl>
                                        <p:attrNameLst>
                                          <p:attrName>style.visibility</p:attrName>
                                        </p:attrNameLst>
                                      </p:cBhvr>
                                      <p:to>
                                        <p:strVal val="visible"/>
                                      </p:to>
                                    </p:set>
                                  </p:childTnLst>
                                </p:cTn>
                              </p:par>
                              <p:par>
                                <p:cTn fill="hold" id="43" nodeType="withEffect" presetClass="entr" presetID="1" presetSubtype="0">
                                  <p:stCondLst>
                                    <p:cond delay="0"/>
                                  </p:stCondLst>
                                  <p:childTnLst>
                                    <p:set>
                                      <p:cBhvr>
                                        <p:cTn dur="1" fill="hold" id="44">
                                          <p:stCondLst>
                                            <p:cond delay="0"/>
                                          </p:stCondLst>
                                        </p:cTn>
                                        <p:tgtEl>
                                          <p:spTgt spid="1048983"/>
                                        </p:tgtEl>
                                        <p:attrNameLst>
                                          <p:attrName>style.visibility</p:attrName>
                                        </p:attrNameLst>
                                      </p:cBhvr>
                                      <p:to>
                                        <p:strVal val="visible"/>
                                      </p:to>
                                    </p:set>
                                  </p:childTnLst>
                                </p:cTn>
                              </p:par>
                              <p:par>
                                <p:cTn fill="hold" id="45" nodeType="withEffect" presetClass="entr" presetID="1" presetSubtype="0">
                                  <p:stCondLst>
                                    <p:cond delay="0"/>
                                  </p:stCondLst>
                                  <p:childTnLst>
                                    <p:set>
                                      <p:cBhvr>
                                        <p:cTn dur="1" fill="hold" id="46">
                                          <p:stCondLst>
                                            <p:cond delay="0"/>
                                          </p:stCondLst>
                                        </p:cTn>
                                        <p:tgtEl>
                                          <p:spTgt spid="1048984"/>
                                        </p:tgtEl>
                                        <p:attrNameLst>
                                          <p:attrName>style.visibility</p:attrName>
                                        </p:attrNameLst>
                                      </p:cBhvr>
                                      <p:to>
                                        <p:strVal val="visible"/>
                                      </p:to>
                                    </p:set>
                                  </p:childTnLst>
                                </p:cTn>
                              </p:par>
                            </p:childTnLst>
                          </p:cTn>
                        </p:par>
                        <p:par>
                          <p:cTn fill="hold" id="47">
                            <p:stCondLst>
                              <p:cond delay="4500"/>
                            </p:stCondLst>
                            <p:childTnLst>
                              <p:par>
                                <p:cTn fill="hold" grpId="0" id="48" nodeType="afterEffect" presetClass="entr" presetID="1" presetSubtype="0">
                                  <p:stCondLst>
                                    <p:cond delay="0"/>
                                  </p:stCondLst>
                                  <p:childTnLst>
                                    <p:set>
                                      <p:cBhvr>
                                        <p:cTn dur="1" fill="hold" id="49">
                                          <p:stCondLst>
                                            <p:cond delay="0"/>
                                          </p:stCondLst>
                                        </p:cTn>
                                        <p:tgtEl>
                                          <p:spTgt spid="1048985"/>
                                        </p:tgtEl>
                                        <p:attrNameLst>
                                          <p:attrName>style.visibility</p:attrName>
                                        </p:attrNameLst>
                                      </p:cBhvr>
                                      <p:to>
                                        <p:strVal val="visible"/>
                                      </p:to>
                                    </p:set>
                                  </p:childTnLst>
                                </p:cTn>
                              </p:par>
                              <p:par>
                                <p:cTn fill="hold" grpId="1" id="50" nodeType="withEffect" presetClass="exit" presetID="1" presetSubtype="0">
                                  <p:stCondLst>
                                    <p:cond delay="0"/>
                                  </p:stCondLst>
                                  <p:childTnLst>
                                    <p:set>
                                      <p:cBhvr>
                                        <p:cTn dur="1" fill="hold" id="51">
                                          <p:stCondLst>
                                            <p:cond delay="0"/>
                                          </p:stCondLst>
                                        </p:cTn>
                                        <p:tgtEl>
                                          <p:spTgt spid="1048985"/>
                                        </p:tgtEl>
                                        <p:attrNameLst>
                                          <p:attrName>style.visibility</p:attrName>
                                        </p:attrNameLst>
                                      </p:cBhvr>
                                      <p:to>
                                        <p:strVal val="hidden"/>
                                      </p:to>
                                    </p:set>
                                  </p:childTnLst>
                                </p:cTn>
                              </p:par>
                            </p:childTnLst>
                          </p:cTn>
                        </p:par>
                        <p:par>
                          <p:cTn fill="hold" id="52">
                            <p:stCondLst>
                              <p:cond delay="4500"/>
                            </p:stCondLst>
                            <p:childTnLst>
                              <p:par>
                                <p:cTn fill="hold" grpId="2" id="53" nodeType="afterEffect" presetClass="entr" presetID="1" presetSubtype="0">
                                  <p:stCondLst>
                                    <p:cond delay="0"/>
                                  </p:stCondLst>
                                  <p:childTnLst>
                                    <p:set>
                                      <p:cBhvr>
                                        <p:cTn dur="1" fill="hold" id="54">
                                          <p:stCondLst>
                                            <p:cond delay="0"/>
                                          </p:stCondLst>
                                        </p:cTn>
                                        <p:tgtEl>
                                          <p:spTgt spid="1048985"/>
                                        </p:tgtEl>
                                        <p:attrNameLst>
                                          <p:attrName>style.visibility</p:attrName>
                                        </p:attrNameLst>
                                      </p:cBhvr>
                                      <p:to>
                                        <p:strVal val="visible"/>
                                      </p:to>
                                    </p:set>
                                  </p:childTnLst>
                                </p:cTn>
                              </p:par>
                            </p:childTnLst>
                          </p:cTn>
                        </p:par>
                        <p:par>
                          <p:cTn fill="hold" id="55">
                            <p:stCondLst>
                              <p:cond delay="4500"/>
                            </p:stCondLst>
                            <p:childTnLst>
                              <p:par>
                                <p:cTn fill="hold" grpId="0" id="56" nodeType="afterEffect" presetClass="entr" presetID="1" presetSubtype="0">
                                  <p:stCondLst>
                                    <p:cond delay="0"/>
                                  </p:stCondLst>
                                  <p:childTnLst>
                                    <p:set>
                                      <p:cBhvr>
                                        <p:cTn dur="1" fill="hold" id="57">
                                          <p:stCondLst>
                                            <p:cond delay="0"/>
                                          </p:stCondLst>
                                        </p:cTn>
                                        <p:tgtEl>
                                          <p:spTgt spid="1048942"/>
                                        </p:tgtEl>
                                        <p:attrNameLst>
                                          <p:attrName>style.visibility</p:attrName>
                                        </p:attrNameLst>
                                      </p:cBhvr>
                                      <p:to>
                                        <p:strVal val="visible"/>
                                      </p:to>
                                    </p:set>
                                  </p:childTnLst>
                                </p:cTn>
                              </p:par>
                            </p:childTnLst>
                          </p:cTn>
                        </p:par>
                        <p:par>
                          <p:cTn fill="hold" id="58">
                            <p:stCondLst>
                              <p:cond delay="4500"/>
                            </p:stCondLst>
                            <p:childTnLst>
                              <p:par>
                                <p:cTn fill="hold" grpId="1" id="59" nodeType="afterEffect" presetClass="exit" presetID="1" presetSubtype="0">
                                  <p:stCondLst>
                                    <p:cond delay="0"/>
                                  </p:stCondLst>
                                  <p:childTnLst>
                                    <p:set>
                                      <p:cBhvr>
                                        <p:cTn dur="1" fill="hold" id="60">
                                          <p:stCondLst>
                                            <p:cond delay="0"/>
                                          </p:stCondLst>
                                        </p:cTn>
                                        <p:tgtEl>
                                          <p:spTgt spid="1048945"/>
                                        </p:tgtEl>
                                        <p:attrNameLst>
                                          <p:attrName>style.visibility</p:attrName>
                                        </p:attrNameLst>
                                      </p:cBhvr>
                                      <p:to>
                                        <p:strVal val="hidden"/>
                                      </p:to>
                                    </p:set>
                                  </p:childTnLst>
                                </p:cTn>
                              </p:par>
                            </p:childTnLst>
                          </p:cTn>
                        </p:par>
                        <p:par>
                          <p:cTn fill="hold" id="61">
                            <p:stCondLst>
                              <p:cond delay="4500"/>
                            </p:stCondLst>
                            <p:childTnLst>
                              <p:par>
                                <p:cTn accel="50000" decel="50000" fill="hold" grpId="0" id="62" nodeType="afterEffect" presetClass="path" presetID="64" presetSubtype="0">
                                  <p:stCondLst>
                                    <p:cond delay="0"/>
                                  </p:stCondLst>
                                  <p:childTnLst>
                                    <p:animMotion origin="layout" path="M 4.16667E-6 2.22222E-6 L 4.16667E-6 -0.15556 " pathEditMode="relative" rAng="0" ptsTypes="AA">
                                      <p:cBhvr>
                                        <p:cTn dur="2000" fill="hold" id="63"/>
                                        <p:tgtEl>
                                          <p:spTgt spid="1048952"/>
                                        </p:tgtEl>
                                        <p:attrNameLst>
                                          <p:attrName>ppt_x</p:attrName>
                                          <p:attrName>ppt_y</p:attrName>
                                        </p:attrNameLst>
                                      </p:cBhvr>
                                      <p:rCtr x="0" y="-7778"/>
                                    </p:animMotion>
                                  </p:childTnLst>
                                </p:cTn>
                              </p:par>
                              <p:par>
                                <p:cTn fill="hold" grpId="0" id="64" nodeType="withEffect" presetClass="entr" presetID="1" presetSubtype="0">
                                  <p:stCondLst>
                                    <p:cond delay="0"/>
                                  </p:stCondLst>
                                  <p:childTnLst>
                                    <p:set>
                                      <p:cBhvr>
                                        <p:cTn dur="1" fill="hold" id="65">
                                          <p:stCondLst>
                                            <p:cond delay="0"/>
                                          </p:stCondLst>
                                        </p:cTn>
                                        <p:tgtEl>
                                          <p:spTgt spid="1048941"/>
                                        </p:tgtEl>
                                        <p:attrNameLst>
                                          <p:attrName>style.visibility</p:attrName>
                                        </p:attrNameLst>
                                      </p:cBhvr>
                                      <p:to>
                                        <p:strVal val="visible"/>
                                      </p:to>
                                    </p:set>
                                  </p:childTnLst>
                                </p:cTn>
                              </p:par>
                              <p:par>
                                <p:cTn fill="hold" grpId="0" id="66" nodeType="withEffect" presetClass="entr" presetID="1" presetSubtype="0">
                                  <p:stCondLst>
                                    <p:cond delay="0"/>
                                  </p:stCondLst>
                                  <p:childTnLst>
                                    <p:set>
                                      <p:cBhvr>
                                        <p:cTn dur="1" fill="hold" id="67">
                                          <p:stCondLst>
                                            <p:cond delay="0"/>
                                          </p:stCondLst>
                                        </p:cTn>
                                        <p:tgtEl>
                                          <p:spTgt spid="1048940"/>
                                        </p:tgtEl>
                                        <p:attrNameLst>
                                          <p:attrName>style.visibility</p:attrName>
                                        </p:attrNameLst>
                                      </p:cBhvr>
                                      <p:to>
                                        <p:strVal val="visible"/>
                                      </p:to>
                                    </p:set>
                                  </p:childTnLst>
                                </p:cTn>
                              </p:par>
                            </p:childTnLst>
                          </p:cTn>
                        </p:par>
                        <p:par>
                          <p:cTn fill="hold" id="68">
                            <p:stCondLst>
                              <p:cond delay="6500"/>
                            </p:stCondLst>
                            <p:childTnLst>
                              <p:par>
                                <p:cTn fill="hold" id="69" nodeType="afterEffect" presetClass="entr" presetID="1" presetSubtype="0">
                                  <p:stCondLst>
                                    <p:cond delay="0"/>
                                  </p:stCondLst>
                                  <p:childTnLst>
                                    <p:set>
                                      <p:cBhvr>
                                        <p:cTn dur="1" fill="hold" id="70">
                                          <p:stCondLst>
                                            <p:cond delay="0"/>
                                          </p:stCondLst>
                                        </p:cTn>
                                        <p:tgtEl>
                                          <p:spTgt spid="1048986"/>
                                        </p:tgtEl>
                                        <p:attrNameLst>
                                          <p:attrName>style.visibility</p:attrName>
                                        </p:attrNameLst>
                                      </p:cBhvr>
                                      <p:to>
                                        <p:strVal val="visible"/>
                                      </p:to>
                                    </p:set>
                                  </p:childTnLst>
                                </p:cTn>
                              </p:par>
                              <p:par>
                                <p:cTn fill="hold" id="71" nodeType="withEffect" presetClass="entr" presetID="1" presetSubtype="0">
                                  <p:stCondLst>
                                    <p:cond delay="0"/>
                                  </p:stCondLst>
                                  <p:childTnLst>
                                    <p:set>
                                      <p:cBhvr>
                                        <p:cTn dur="1" fill="hold" id="72">
                                          <p:stCondLst>
                                            <p:cond delay="0"/>
                                          </p:stCondLst>
                                        </p:cTn>
                                        <p:tgtEl>
                                          <p:spTgt spid="1048987"/>
                                        </p:tgtEl>
                                        <p:attrNameLst>
                                          <p:attrName>style.visibility</p:attrName>
                                        </p:attrNameLst>
                                      </p:cBhvr>
                                      <p:to>
                                        <p:strVal val="visible"/>
                                      </p:to>
                                    </p:set>
                                  </p:childTnLst>
                                </p:cTn>
                              </p:par>
                            </p:childTnLst>
                          </p:cTn>
                        </p:par>
                        <p:par>
                          <p:cTn fill="hold" id="73">
                            <p:stCondLst>
                              <p:cond delay="6500"/>
                            </p:stCondLst>
                            <p:childTnLst>
                              <p:par>
                                <p:cTn fill="hold" grpId="3" id="74" nodeType="afterEffect" presetClass="exit" presetID="1" presetSubtype="0">
                                  <p:stCondLst>
                                    <p:cond delay="0"/>
                                  </p:stCondLst>
                                  <p:childTnLst>
                                    <p:set>
                                      <p:cBhvr>
                                        <p:cTn dur="1" fill="hold" id="75">
                                          <p:stCondLst>
                                            <p:cond delay="0"/>
                                          </p:stCondLst>
                                        </p:cTn>
                                        <p:tgtEl>
                                          <p:spTgt spid="10489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40" grpId="0" animBg="1"/>
      <p:bldP spid="1048941" grpId="0" animBg="1"/>
      <p:bldP spid="1048942" grpId="0" animBg="1"/>
      <p:bldP spid="1048943" grpId="0" animBg="1"/>
      <p:bldP spid="1048944" grpId="0" animBg="1"/>
      <p:bldP spid="1048945" grpId="0" animBg="1"/>
      <p:bldP spid="1048945" grpId="1" animBg="1"/>
      <p:bldP spid="1048946" grpId="0" animBg="1"/>
      <p:bldP spid="1048946" grpId="1" animBg="1"/>
      <p:bldP spid="1048950" grpId="0" animBg="1"/>
      <p:bldP spid="1048951" grpId="0" animBg="1"/>
      <p:bldP spid="1048952" grpId="0" animBg="1"/>
      <p:bldP spid="1048955" grpId="0" animBg="1"/>
      <p:bldP spid="1048957" grpId="0" animBg="1"/>
      <p:bldP spid="1048980" grpId="0" animBg="1"/>
      <p:bldP spid="1048981" grpId="0" animBg="1"/>
      <p:bldP spid="1048981" grpId="1" animBg="1"/>
      <p:bldP spid="1048985" grpId="0" animBg="1"/>
      <p:bldP spid="1048985" grpId="1" animBg="1"/>
      <p:bldP spid="1048985" grpId="2" animBg="1"/>
      <p:bldP spid="1048985" grpId="3"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988" name="Title 1"/>
          <p:cNvSpPr>
            <a:spLocks noGrp="1"/>
          </p:cNvSpPr>
          <p:nvPr>
            <p:ph type="title"/>
          </p:nvPr>
        </p:nvSpPr>
        <p:spPr/>
        <p:txBody>
          <a:bodyPr/>
          <a:p>
            <a:r>
              <a:rPr altLang="en-PK" dirty="0" lang="en-US"/>
              <a:t>Inserting into a B-Tree</a:t>
            </a:r>
            <a:endParaRPr dirty="0" lang="en-PK"/>
          </a:p>
        </p:txBody>
      </p:sp>
      <p:sp>
        <p:nvSpPr>
          <p:cNvPr id="1048989" name="Content Placeholder 2"/>
          <p:cNvSpPr>
            <a:spLocks noGrp="1"/>
          </p:cNvSpPr>
          <p:nvPr>
            <p:ph idx="1"/>
          </p:nvPr>
        </p:nvSpPr>
        <p:spPr/>
        <p:txBody>
          <a:bodyPr>
            <a:normAutofit lnSpcReduction="10000"/>
          </a:bodyPr>
          <a:p>
            <a:pPr eaLnBrk="1" hangingPunct="1"/>
            <a:r>
              <a:rPr altLang="en-PK" dirty="0" sz="2800" lang="en-US"/>
              <a:t>Attempt to insert the new key into a leaf</a:t>
            </a:r>
          </a:p>
          <a:p>
            <a:pPr eaLnBrk="1" hangingPunct="1"/>
            <a:r>
              <a:rPr altLang="en-PK" dirty="0" sz="2800" lang="en-US"/>
              <a:t>If this would result in that leaf becoming too big, split the leaf into two, promoting the middle key to the leaf’s parent</a:t>
            </a:r>
          </a:p>
          <a:p>
            <a:pPr eaLnBrk="1" hangingPunct="1"/>
            <a:r>
              <a:rPr altLang="en-PK" dirty="0" sz="2800" lang="en-US"/>
              <a:t>If this would result in the parent becoming too big, split the parent into two, promoting the middle key</a:t>
            </a:r>
          </a:p>
          <a:p>
            <a:pPr eaLnBrk="1" hangingPunct="1"/>
            <a:r>
              <a:rPr altLang="en-PK" dirty="0" sz="2800" lang="en-US"/>
              <a:t>This strategy might have to be repeated all the way to the top</a:t>
            </a:r>
          </a:p>
          <a:p>
            <a:pPr eaLnBrk="1" hangingPunct="1"/>
            <a:r>
              <a:rPr altLang="en-PK" dirty="0" sz="2800" lang="en-US"/>
              <a:t>If necessary, the root is split in two and the middle key is promoted to a new root, making the tree one level higher</a:t>
            </a:r>
          </a:p>
          <a:p>
            <a:pPr indent="0" marL="0">
              <a:buNone/>
            </a:pPr>
            <a:endParaRPr dirty="0" sz="2800" lang="en-PK"/>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990" name="Title 1"/>
          <p:cNvSpPr>
            <a:spLocks noGrp="1"/>
          </p:cNvSpPr>
          <p:nvPr>
            <p:ph type="title"/>
          </p:nvPr>
        </p:nvSpPr>
        <p:spPr/>
        <p:txBody>
          <a:bodyPr/>
          <a:p>
            <a:r>
              <a:rPr altLang="en-PK" dirty="0" lang="en-GB"/>
              <a:t>Exercise in Inserting a B-Tree </a:t>
            </a:r>
            <a:endParaRPr dirty="0" lang="en-PK"/>
          </a:p>
        </p:txBody>
      </p:sp>
      <p:sp>
        <p:nvSpPr>
          <p:cNvPr id="1048991" name="Content Placeholder 2"/>
          <p:cNvSpPr>
            <a:spLocks noGrp="1"/>
          </p:cNvSpPr>
          <p:nvPr>
            <p:ph idx="1"/>
          </p:nvPr>
        </p:nvSpPr>
        <p:spPr/>
        <p:txBody>
          <a:bodyPr>
            <a:normAutofit/>
          </a:bodyPr>
          <a:p>
            <a:pPr eaLnBrk="1" hangingPunct="1"/>
            <a:r>
              <a:rPr altLang="en-PK" dirty="0" sz="3600" lang="en-GB"/>
              <a:t>Insert the following keys to a 5-way B-tree:</a:t>
            </a:r>
          </a:p>
          <a:p>
            <a:pPr eaLnBrk="1" hangingPunct="1" indent="0" marL="0">
              <a:buNone/>
            </a:pPr>
            <a:r>
              <a:rPr altLang="en-PK" dirty="0" sz="3600" lang="en-GB"/>
              <a:t>	3, 7, 9, 23, 45, 1, 5, 14, 25, 24, 13, 11, 8, 19, 4, 31, 35, 56</a:t>
            </a:r>
          </a:p>
          <a:p>
            <a:pPr eaLnBrk="1" hangingPunct="1"/>
            <a:endParaRPr altLang="en-PK" dirty="0" sz="3600" lang="en-GB"/>
          </a:p>
          <a:p>
            <a:pPr eaLnBrk="1" hangingPunct="1">
              <a:buFontTx/>
              <a:buNone/>
            </a:pPr>
            <a:endParaRPr altLang="en-PK" dirty="0" sz="3600" lang="en-GB"/>
          </a:p>
          <a:p>
            <a:endParaRPr dirty="0" sz="3600" lang="en-PK"/>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992" name="Title 1"/>
          <p:cNvSpPr>
            <a:spLocks noGrp="1"/>
          </p:cNvSpPr>
          <p:nvPr>
            <p:ph type="title"/>
          </p:nvPr>
        </p:nvSpPr>
        <p:spPr/>
        <p:txBody>
          <a:bodyPr/>
          <a:p>
            <a:r>
              <a:rPr altLang="en-PK" dirty="0" lang="en-US"/>
              <a:t>Answer to Exercise</a:t>
            </a:r>
            <a:endParaRPr dirty="0" lang="en-PK"/>
          </a:p>
        </p:txBody>
      </p:sp>
      <p:pic>
        <p:nvPicPr>
          <p:cNvPr id="2097166" name="Picture 3"/>
          <p:cNvPicPr>
            <a:picLocks noChangeAspect="1" noChangeArrowheads="1"/>
          </p:cNvPicPr>
          <p:nvPr/>
        </p:nvPicPr>
        <p:blipFill>
          <a:blip xmlns:r="http://schemas.openxmlformats.org/officeDocument/2006/relationships" r:embed="rId1"/>
          <a:srcRect/>
          <a:stretch>
            <a:fillRect/>
          </a:stretch>
        </p:blipFill>
        <p:spPr bwMode="auto">
          <a:xfrm>
            <a:off x="1788404" y="2507552"/>
            <a:ext cx="8615191" cy="3761045"/>
          </a:xfrm>
          <a:prstGeom prst="rect"/>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993" name="Title 1"/>
          <p:cNvSpPr>
            <a:spLocks noGrp="1"/>
          </p:cNvSpPr>
          <p:nvPr>
            <p:ph type="title"/>
          </p:nvPr>
        </p:nvSpPr>
        <p:spPr/>
        <p:txBody>
          <a:bodyPr/>
          <a:p>
            <a:r>
              <a:rPr altLang="en-PK" dirty="0" lang="en-US"/>
              <a:t>Analysis of B-Trees</a:t>
            </a:r>
            <a:endParaRPr dirty="0" lang="en-PK"/>
          </a:p>
        </p:txBody>
      </p:sp>
      <p:sp>
        <p:nvSpPr>
          <p:cNvPr id="1048994" name="Content Placeholder 2"/>
          <p:cNvSpPr>
            <a:spLocks noGrp="1"/>
          </p:cNvSpPr>
          <p:nvPr>
            <p:ph idx="1"/>
          </p:nvPr>
        </p:nvSpPr>
        <p:spPr>
          <a:xfrm>
            <a:off x="1069848" y="2121407"/>
            <a:ext cx="10058400" cy="4466679"/>
          </a:xfrm>
        </p:spPr>
        <p:txBody>
          <a:bodyPr>
            <a:normAutofit/>
          </a:bodyPr>
          <a:p>
            <a:pPr eaLnBrk="1" hangingPunct="1"/>
            <a:r>
              <a:rPr dirty="0" sz="2400" lang="en-US"/>
              <a:t>The maximum number of items in a B-tree of order </a:t>
            </a:r>
            <a:r>
              <a:rPr dirty="0" sz="2400" i="1" lang="en-US"/>
              <a:t>m</a:t>
            </a:r>
            <a:r>
              <a:rPr dirty="0" sz="2400" lang="en-US"/>
              <a:t> and height </a:t>
            </a:r>
            <a:r>
              <a:rPr dirty="0" sz="2400" i="1" lang="en-US"/>
              <a:t>h</a:t>
            </a:r>
            <a:r>
              <a:rPr dirty="0" sz="2400" lang="en-US"/>
              <a:t>:</a:t>
            </a:r>
          </a:p>
          <a:p>
            <a:pPr eaLnBrk="1" hangingPunct="1" lvl="1">
              <a:buFontTx/>
              <a:buNone/>
            </a:pPr>
            <a:r>
              <a:rPr dirty="0" sz="2000" lang="en-US"/>
              <a:t>root		</a:t>
            </a:r>
            <a:r>
              <a:rPr dirty="0" sz="2000" i="1" lang="en-US"/>
              <a:t>m</a:t>
            </a:r>
            <a:r>
              <a:rPr dirty="0" sz="2000" lang="en-US"/>
              <a:t> – 1</a:t>
            </a:r>
          </a:p>
          <a:p>
            <a:pPr eaLnBrk="1" hangingPunct="1" lvl="1">
              <a:buFontTx/>
              <a:buNone/>
            </a:pPr>
            <a:r>
              <a:rPr dirty="0" sz="2000" lang="en-US"/>
              <a:t>level 1	</a:t>
            </a:r>
            <a:r>
              <a:rPr dirty="0" sz="2000" i="1" lang="en-US"/>
              <a:t>m</a:t>
            </a:r>
            <a:r>
              <a:rPr dirty="0" sz="2000" lang="en-US"/>
              <a:t>(</a:t>
            </a:r>
            <a:r>
              <a:rPr dirty="0" sz="2000" i="1" lang="en-US"/>
              <a:t>m</a:t>
            </a:r>
            <a:r>
              <a:rPr dirty="0" sz="2000" lang="en-US"/>
              <a:t> – 1)</a:t>
            </a:r>
          </a:p>
          <a:p>
            <a:pPr eaLnBrk="1" hangingPunct="1" lvl="1">
              <a:buFontTx/>
              <a:buNone/>
            </a:pPr>
            <a:r>
              <a:rPr dirty="0" sz="2000" lang="en-US"/>
              <a:t>level 2	</a:t>
            </a:r>
            <a:r>
              <a:rPr dirty="0" sz="2000" i="1" lang="en-US"/>
              <a:t>m</a:t>
            </a:r>
            <a:r>
              <a:rPr baseline="30000" dirty="0" sz="2000" lang="en-US"/>
              <a:t>2</a:t>
            </a:r>
            <a:r>
              <a:rPr dirty="0" sz="2000" lang="en-US"/>
              <a:t>(</a:t>
            </a:r>
            <a:r>
              <a:rPr dirty="0" sz="2000" i="1" lang="en-US"/>
              <a:t>m</a:t>
            </a:r>
            <a:r>
              <a:rPr dirty="0" sz="2000" lang="en-US"/>
              <a:t> – 1)</a:t>
            </a:r>
          </a:p>
          <a:p>
            <a:pPr eaLnBrk="1" hangingPunct="1" lvl="1">
              <a:buFontTx/>
              <a:buNone/>
            </a:pPr>
            <a:r>
              <a:rPr dirty="0" sz="2000" lang="en-US"/>
              <a:t>.  .  .	</a:t>
            </a:r>
          </a:p>
          <a:p>
            <a:pPr eaLnBrk="1" hangingPunct="1" lvl="1">
              <a:buFontTx/>
              <a:buNone/>
            </a:pPr>
            <a:r>
              <a:rPr dirty="0" sz="2000" lang="en-US"/>
              <a:t>level h	</a:t>
            </a:r>
            <a:r>
              <a:rPr dirty="0" sz="2000" i="1" lang="en-US" err="1"/>
              <a:t>m</a:t>
            </a:r>
            <a:r>
              <a:rPr baseline="30000" dirty="0" sz="2000" i="1" lang="en-US" err="1"/>
              <a:t>h</a:t>
            </a:r>
            <a:r>
              <a:rPr dirty="0" sz="2000" lang="en-US"/>
              <a:t>(</a:t>
            </a:r>
            <a:r>
              <a:rPr dirty="0" sz="2000" i="1" lang="en-US"/>
              <a:t>m</a:t>
            </a:r>
            <a:r>
              <a:rPr dirty="0" sz="2000" lang="en-US"/>
              <a:t> – 1)</a:t>
            </a:r>
          </a:p>
          <a:p>
            <a:pPr eaLnBrk="1" hangingPunct="1">
              <a:lnSpc>
                <a:spcPct val="120000"/>
              </a:lnSpc>
            </a:pPr>
            <a:r>
              <a:rPr dirty="0" sz="2400" lang="en-US"/>
              <a:t>So, the total number of items is</a:t>
            </a:r>
            <a:br>
              <a:rPr dirty="0" sz="2400" lang="en-US"/>
            </a:br>
            <a:r>
              <a:rPr dirty="0" sz="2400" lang="en-US"/>
              <a:t>		</a:t>
            </a:r>
            <a:r>
              <a:rPr dirty="0" sz="2400" lang="de-DE"/>
              <a:t>(1 + </a:t>
            </a:r>
            <a:r>
              <a:rPr dirty="0" sz="2400" i="1" lang="de-DE"/>
              <a:t>m</a:t>
            </a:r>
            <a:r>
              <a:rPr dirty="0" sz="2400" lang="de-DE"/>
              <a:t> + </a:t>
            </a:r>
            <a:r>
              <a:rPr dirty="0" sz="2400" i="1" lang="de-DE"/>
              <a:t>m</a:t>
            </a:r>
            <a:r>
              <a:rPr baseline="30000" dirty="0" sz="2400" lang="de-DE"/>
              <a:t>2</a:t>
            </a:r>
            <a:r>
              <a:rPr dirty="0" sz="2400" lang="de-DE"/>
              <a:t> + </a:t>
            </a:r>
            <a:r>
              <a:rPr dirty="0" sz="2400" i="1" lang="de-DE"/>
              <a:t>m</a:t>
            </a:r>
            <a:r>
              <a:rPr baseline="30000" dirty="0" sz="2400" lang="de-DE"/>
              <a:t>3</a:t>
            </a:r>
            <a:r>
              <a:rPr dirty="0" sz="2400" lang="de-DE"/>
              <a:t> + … + </a:t>
            </a:r>
            <a:r>
              <a:rPr dirty="0" sz="2400" i="1" lang="de-DE"/>
              <a:t>m</a:t>
            </a:r>
            <a:r>
              <a:rPr baseline="30000" dirty="0" sz="2400" i="1" lang="de-DE"/>
              <a:t>h</a:t>
            </a:r>
            <a:r>
              <a:rPr dirty="0" sz="2400" lang="de-DE"/>
              <a:t>)(</a:t>
            </a:r>
            <a:r>
              <a:rPr dirty="0" sz="2400" i="1" lang="de-DE"/>
              <a:t>m</a:t>
            </a:r>
            <a:r>
              <a:rPr dirty="0" sz="2400" lang="de-DE"/>
              <a:t> – 1) =</a:t>
            </a:r>
            <a:br>
              <a:rPr dirty="0" sz="2400" lang="de-DE"/>
            </a:br>
            <a:r>
              <a:rPr dirty="0" sz="2400" lang="de-DE"/>
              <a:t>		[(</a:t>
            </a:r>
            <a:r>
              <a:rPr dirty="0" sz="2400" i="1" lang="de-DE"/>
              <a:t>m</a:t>
            </a:r>
            <a:r>
              <a:rPr baseline="30000" dirty="0" sz="2400" i="1" lang="de-DE"/>
              <a:t>h</a:t>
            </a:r>
            <a:r>
              <a:rPr baseline="30000" dirty="0" sz="2400" lang="de-DE"/>
              <a:t>+1</a:t>
            </a:r>
            <a:r>
              <a:rPr dirty="0" sz="2400" lang="de-DE"/>
              <a:t> – 1)/ (</a:t>
            </a:r>
            <a:r>
              <a:rPr dirty="0" sz="2400" i="1" lang="de-DE"/>
              <a:t>m</a:t>
            </a:r>
            <a:r>
              <a:rPr dirty="0" sz="2400" lang="de-DE"/>
              <a:t> – 1)] (</a:t>
            </a:r>
            <a:r>
              <a:rPr dirty="0" sz="2400" i="1" lang="de-DE"/>
              <a:t>m</a:t>
            </a:r>
            <a:r>
              <a:rPr dirty="0" sz="2400" lang="de-DE"/>
              <a:t> – 1) = </a:t>
            </a:r>
            <a:r>
              <a:rPr b="1" dirty="0" sz="2400" i="1" lang="de-DE">
                <a:effectLst>
                  <a:outerShdw algn="tl" blurRad="38100" dir="2700000" dist="38100">
                    <a:srgbClr val="C0C0C0"/>
                  </a:outerShdw>
                </a:effectLst>
              </a:rPr>
              <a:t>m</a:t>
            </a:r>
            <a:r>
              <a:rPr baseline="30000" b="1" dirty="0" sz="2400" i="1" lang="de-DE">
                <a:effectLst>
                  <a:outerShdw algn="tl" blurRad="38100" dir="2700000" dist="38100">
                    <a:srgbClr val="C0C0C0"/>
                  </a:outerShdw>
                </a:effectLst>
              </a:rPr>
              <a:t>h</a:t>
            </a:r>
            <a:r>
              <a:rPr baseline="30000" b="1" dirty="0" sz="2400" lang="de-DE">
                <a:effectLst>
                  <a:outerShdw algn="tl" blurRad="38100" dir="2700000" dist="38100">
                    <a:srgbClr val="C0C0C0"/>
                  </a:outerShdw>
                </a:effectLst>
              </a:rPr>
              <a:t>+1</a:t>
            </a:r>
            <a:r>
              <a:rPr b="1" dirty="0" sz="2400" lang="de-DE">
                <a:effectLst>
                  <a:outerShdw algn="tl" blurRad="38100" dir="2700000" dist="38100">
                    <a:srgbClr val="C0C0C0"/>
                  </a:outerShdw>
                </a:effectLst>
              </a:rPr>
              <a:t> – 1</a:t>
            </a:r>
            <a:endParaRPr dirty="0" sz="2400" lang="de-DE"/>
          </a:p>
          <a:p>
            <a:pPr eaLnBrk="1" hangingPunct="1">
              <a:lnSpc>
                <a:spcPct val="120000"/>
              </a:lnSpc>
            </a:pPr>
            <a:r>
              <a:rPr dirty="0" sz="2400" lang="en-US"/>
              <a:t>When </a:t>
            </a:r>
            <a:r>
              <a:rPr dirty="0" sz="2400" i="1" lang="en-US"/>
              <a:t>m</a:t>
            </a:r>
            <a:r>
              <a:rPr dirty="0" sz="2400" lang="en-US"/>
              <a:t> = 5 and </a:t>
            </a:r>
            <a:r>
              <a:rPr dirty="0" sz="2400" i="1" lang="en-US"/>
              <a:t>h</a:t>
            </a:r>
            <a:r>
              <a:rPr dirty="0" sz="2400" lang="en-US"/>
              <a:t> = 2 this gives 5</a:t>
            </a:r>
            <a:r>
              <a:rPr baseline="30000" dirty="0" sz="2400" lang="en-US"/>
              <a:t>3</a:t>
            </a:r>
            <a:r>
              <a:rPr dirty="0" sz="2400" lang="en-US"/>
              <a:t> – 1 = 124</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995" name="Rectangle 3"/>
          <p:cNvSpPr/>
          <p:nvPr/>
        </p:nvSpPr>
        <p:spPr>
          <a:xfrm>
            <a:off x="685800" y="1360714"/>
            <a:ext cx="10744200" cy="4169229"/>
          </a:xfrm>
          <a:prstGeom prst="rect"/>
          <a:noFill/>
          <a:ln>
            <a:solidFill>
              <a:srgbClr val="7030A0"/>
            </a:solidFill>
          </a:ln>
        </p:spPr>
        <p:txBody>
          <a:bodyPr bIns="45720" lIns="91440" rIns="91440" tIns="45720" wrap="none">
            <a:prstTxWarp prst="textWave2"/>
            <a:spAutoFit/>
          </a:bodyPr>
          <a:p>
            <a:pPr algn="ctr"/>
            <a:r>
              <a:rPr b="1" dirty="0" sz="5400" lang="en-US">
                <a:ln w="12700">
                  <a:solidFill>
                    <a:schemeClr val="accent1"/>
                  </a:solidFill>
                  <a:prstDash val="solid"/>
                </a:ln>
                <a:solidFill>
                  <a:srgbClr val="002060"/>
                </a:solidFill>
                <a:effectLst>
                  <a:glow rad="101600">
                    <a:srgbClr val="FFFF00">
                      <a:alpha val="60000"/>
                    </a:srgbClr>
                  </a:glow>
                  <a:outerShdw algn="bl" dir="2640000" dist="38100" rotWithShape="0">
                    <a:schemeClr val="accent1"/>
                  </a:outerShdw>
                </a:effectLst>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04" name="Title 1"/>
          <p:cNvSpPr>
            <a:spLocks noGrp="1"/>
          </p:cNvSpPr>
          <p:nvPr>
            <p:ph type="title"/>
          </p:nvPr>
        </p:nvSpPr>
        <p:spPr/>
        <p:txBody>
          <a:bodyPr/>
          <a:p>
            <a:r>
              <a:rPr b="1" dirty="0" lang="en-US" u="sng"/>
              <a:t>Structure of a Search Tree</a:t>
            </a:r>
            <a:endParaRPr dirty="0" lang="en-PK"/>
          </a:p>
        </p:txBody>
      </p:sp>
      <p:sp>
        <p:nvSpPr>
          <p:cNvPr id="1048605" name="Title 1"/>
          <p:cNvSpPr txBox="1"/>
          <p:nvPr/>
        </p:nvSpPr>
        <p:spPr>
          <a:xfrm>
            <a:off x="1063752" y="685800"/>
            <a:ext cx="10972800" cy="733876"/>
          </a:xfrm>
          <a:prstGeom prst="rect"/>
        </p:spPr>
        <p:txBody>
          <a:bodyPr anchor="ctr" bIns="45720" lIns="91440" rIns="91440" rtlCol="0" tIns="45720" vert="horz">
            <a:normAutofit fontScale="98148" lnSpcReduction="10000"/>
          </a:bodyPr>
          <a:lstStyle>
            <a:lvl1pPr algn="l" defTabSz="914400" eaLnBrk="1" hangingPunct="1" latinLnBrk="0" rtl="0">
              <a:lnSpc>
                <a:spcPct val="90000"/>
              </a:lnSpc>
              <a:spcBef>
                <a:spcPct val="0"/>
              </a:spcBef>
              <a:buNone/>
              <a:defRPr baseline="0" cap="all" sz="5400" kern="1200">
                <a:blipFill>
                  <a:blip xmlns:r="http://schemas.openxmlformats.org/officeDocument/2006/relationships" r:embed="rId1"/>
                  <a:tile algn="tl" flip="none" sx="65000" sy="64000" tx="6350" ty="-127000"/>
                </a:blipFill>
                <a:latin typeface="+mj-lt"/>
                <a:ea typeface="+mj-ea"/>
                <a:cs typeface="+mj-cs"/>
              </a:defRPr>
            </a:lvl1pPr>
          </a:lstStyle>
          <a:p>
            <a:pPr algn="ctr"/>
            <a:endParaRPr dirty="0" lang="en-US"/>
          </a:p>
        </p:txBody>
      </p:sp>
      <p:pic>
        <p:nvPicPr>
          <p:cNvPr id="2097152" name="Content Placeholder 3" descr="Ternary Tree.jpg"/>
          <p:cNvPicPr>
            <a:picLocks noChangeAspect="1"/>
          </p:cNvPicPr>
          <p:nvPr/>
        </p:nvPicPr>
        <p:blipFill>
          <a:blip xmlns:r="http://schemas.openxmlformats.org/officeDocument/2006/relationships" r:embed="rId2" cstate="print"/>
          <a:stretch>
            <a:fillRect/>
          </a:stretch>
        </p:blipFill>
        <p:spPr>
          <a:xfrm>
            <a:off x="6965579" y="2734743"/>
            <a:ext cx="4587240" cy="2927509"/>
          </a:xfrm>
          <a:prstGeom prst="rect"/>
        </p:spPr>
      </p:pic>
      <p:pic>
        <p:nvPicPr>
          <p:cNvPr id="2097153" name="Picture 5" descr="images.png"/>
          <p:cNvPicPr>
            <a:picLocks noChangeAspect="1"/>
          </p:cNvPicPr>
          <p:nvPr/>
        </p:nvPicPr>
        <p:blipFill>
          <a:blip xmlns:r="http://schemas.openxmlformats.org/officeDocument/2006/relationships" r:embed="rId3" cstate="print"/>
          <a:stretch>
            <a:fillRect/>
          </a:stretch>
        </p:blipFill>
        <p:spPr>
          <a:xfrm>
            <a:off x="1063752" y="2577565"/>
            <a:ext cx="5577840" cy="3594635"/>
          </a:xfrm>
          <a:prstGeom prst="rect"/>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06" name="Title 1"/>
          <p:cNvSpPr>
            <a:spLocks noGrp="1"/>
          </p:cNvSpPr>
          <p:nvPr>
            <p:ph type="title"/>
          </p:nvPr>
        </p:nvSpPr>
        <p:spPr/>
        <p:txBody>
          <a:bodyPr/>
          <a:p>
            <a:r>
              <a:rPr b="1" dirty="0" lang="en-US" u="sng"/>
              <a:t>Structure of a Search Tree</a:t>
            </a:r>
            <a:endParaRPr dirty="0" lang="en-PK"/>
          </a:p>
        </p:txBody>
      </p:sp>
      <p:pic>
        <p:nvPicPr>
          <p:cNvPr id="2097154" name="Content Placeholder 3" descr="binary-300x274.png"/>
          <p:cNvPicPr>
            <a:picLocks noChangeAspect="1" noGrp="1"/>
          </p:cNvPicPr>
          <p:nvPr>
            <p:ph idx="1"/>
          </p:nvPr>
        </p:nvPicPr>
        <p:blipFill>
          <a:blip xmlns:r="http://schemas.openxmlformats.org/officeDocument/2006/relationships" r:embed="rId1" cstate="print"/>
          <a:stretch>
            <a:fillRect/>
          </a:stretch>
        </p:blipFill>
        <p:spPr>
          <a:xfrm>
            <a:off x="1994055" y="2074696"/>
            <a:ext cx="7691216" cy="4499361"/>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07" name="Title 1"/>
          <p:cNvSpPr>
            <a:spLocks noGrp="1"/>
          </p:cNvSpPr>
          <p:nvPr>
            <p:ph type="title"/>
          </p:nvPr>
        </p:nvSpPr>
        <p:spPr/>
        <p:txBody>
          <a:bodyPr/>
          <a:p>
            <a:r>
              <a:rPr b="1" dirty="0" lang="en-US" u="sng"/>
              <a:t>Types OF Trees</a:t>
            </a:r>
            <a:endParaRPr b="1" dirty="0" lang="en-PK" u="sng"/>
          </a:p>
        </p:txBody>
      </p:sp>
      <p:sp>
        <p:nvSpPr>
          <p:cNvPr id="1048608" name="Content Placeholder 2"/>
          <p:cNvSpPr>
            <a:spLocks noGrp="1"/>
          </p:cNvSpPr>
          <p:nvPr>
            <p:ph idx="1"/>
          </p:nvPr>
        </p:nvSpPr>
        <p:spPr/>
        <p:txBody>
          <a:bodyPr>
            <a:normAutofit/>
          </a:bodyPr>
          <a:p>
            <a:r>
              <a:rPr b="1" dirty="0" sz="4400" lang="en-US"/>
              <a:t>Binary Search Trees (BST)</a:t>
            </a:r>
          </a:p>
          <a:p>
            <a:r>
              <a:rPr b="1" dirty="0" sz="4400" lang="en-US"/>
              <a:t>AVL Trees</a:t>
            </a:r>
          </a:p>
          <a:p>
            <a:r>
              <a:rPr b="1" dirty="0" sz="4400" lang="en-US"/>
              <a:t>Red-Black Trees</a:t>
            </a:r>
          </a:p>
          <a:p>
            <a:r>
              <a:rPr b="1" dirty="0" sz="4400" lang="en-US"/>
              <a:t>B-Trees</a:t>
            </a:r>
          </a:p>
          <a:p>
            <a:endParaRPr b="1" dirty="0" sz="4400" lang="en-PK"/>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09" name="Title 1"/>
          <p:cNvSpPr>
            <a:spLocks noGrp="1"/>
          </p:cNvSpPr>
          <p:nvPr>
            <p:ph type="title"/>
          </p:nvPr>
        </p:nvSpPr>
        <p:spPr/>
        <p:txBody>
          <a:bodyPr/>
          <a:p>
            <a:r>
              <a:rPr b="1" dirty="0" lang="en-US" u="sng"/>
              <a:t>Binary Search Trees (BST)</a:t>
            </a:r>
            <a:endParaRPr b="1" dirty="0" lang="en-PK" u="sng"/>
          </a:p>
        </p:txBody>
      </p:sp>
      <p:sp>
        <p:nvSpPr>
          <p:cNvPr id="1048610" name="Content Placeholder 2"/>
          <p:cNvSpPr>
            <a:spLocks noGrp="1"/>
          </p:cNvSpPr>
          <p:nvPr>
            <p:ph idx="1"/>
          </p:nvPr>
        </p:nvSpPr>
        <p:spPr>
          <a:xfrm>
            <a:off x="1069848" y="2121408"/>
            <a:ext cx="10058400" cy="4251960"/>
          </a:xfrm>
        </p:spPr>
        <p:txBody>
          <a:bodyPr>
            <a:noAutofit/>
          </a:bodyPr>
          <a:p>
            <a:r>
              <a:rPr b="1" dirty="0" sz="4000" lang="en-US"/>
              <a:t>Definition: </a:t>
            </a:r>
          </a:p>
          <a:p>
            <a:pPr indent="0" marL="0">
              <a:buNone/>
            </a:pPr>
            <a:r>
              <a:rPr dirty="0" sz="4000" lang="en-US"/>
              <a:t>		A binary tree in which each node has at most two children, and for each node, the left child's key is less than the node's key, and the right child's key is greater.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11" name="Title 1"/>
          <p:cNvSpPr>
            <a:spLocks noGrp="1"/>
          </p:cNvSpPr>
          <p:nvPr>
            <p:ph type="title"/>
          </p:nvPr>
        </p:nvSpPr>
        <p:spPr>
          <a:xfrm>
            <a:off x="525563" y="-357487"/>
            <a:ext cx="10058400" cy="1609344"/>
          </a:xfrm>
        </p:spPr>
        <p:txBody>
          <a:bodyPr/>
          <a:p>
            <a:r>
              <a:rPr b="1" dirty="0" lang="en-US" u="sng"/>
              <a:t>Binary Search Trees (BST)</a:t>
            </a:r>
            <a:endParaRPr b="1" dirty="0" lang="en-PK" u="sng"/>
          </a:p>
        </p:txBody>
      </p:sp>
      <p:sp>
        <p:nvSpPr>
          <p:cNvPr id="1048612" name="Content Placeholder 2"/>
          <p:cNvSpPr>
            <a:spLocks noGrp="1"/>
          </p:cNvSpPr>
          <p:nvPr>
            <p:ph idx="1"/>
          </p:nvPr>
        </p:nvSpPr>
        <p:spPr>
          <a:xfrm>
            <a:off x="1063752" y="947057"/>
            <a:ext cx="10064496" cy="6041572"/>
          </a:xfrm>
        </p:spPr>
        <p:txBody>
          <a:bodyPr>
            <a:normAutofit/>
          </a:bodyPr>
          <a:p>
            <a:r>
              <a:rPr b="1" dirty="0" sz="2800" lang="en-US"/>
              <a:t>Operations</a:t>
            </a:r>
            <a:r>
              <a:rPr dirty="0" sz="2800" lang="en-US"/>
              <a:t>: </a:t>
            </a:r>
          </a:p>
          <a:p>
            <a:pPr lvl="3">
              <a:buFont typeface="Wingdings" panose="05000000000000000000" pitchFamily="2" charset="2"/>
              <a:buChar char="Ø"/>
            </a:pPr>
            <a:r>
              <a:rPr dirty="0" sz="2400" lang="en-US"/>
              <a:t> </a:t>
            </a:r>
            <a:r>
              <a:rPr b="1" dirty="0" sz="2400" lang="en-US" u="sng"/>
              <a:t>Insertion</a:t>
            </a:r>
            <a:r>
              <a:rPr dirty="0" sz="2400" lang="en-US"/>
              <a:t>:</a:t>
            </a:r>
          </a:p>
          <a:p>
            <a:pPr indent="0" lvl="3" marL="822960">
              <a:buNone/>
            </a:pPr>
            <a:r>
              <a:rPr dirty="0" sz="2400" lang="en-US"/>
              <a:t>		 Similar to search; place the new value in the correct position where a leaf would be.</a:t>
            </a:r>
          </a:p>
          <a:p>
            <a:pPr lvl="3">
              <a:buFont typeface="Wingdings" panose="05000000000000000000" pitchFamily="2" charset="2"/>
              <a:buChar char="Ø"/>
            </a:pPr>
            <a:r>
              <a:rPr b="1" dirty="0" sz="2400" lang="en-US" u="sng"/>
              <a:t> Deletion:</a:t>
            </a:r>
          </a:p>
          <a:p>
            <a:pPr indent="0" lvl="3" marL="822960">
              <a:buNone/>
            </a:pPr>
            <a:r>
              <a:rPr dirty="0" sz="2400" lang="en-US" u="sng"/>
              <a:t>Three cases:</a:t>
            </a:r>
          </a:p>
          <a:p>
            <a:pPr indent="0" lvl="3" marL="822960">
              <a:buNone/>
            </a:pPr>
            <a:r>
              <a:rPr dirty="0" sz="2400" lang="en-US"/>
              <a:t>Node has no children (leaf): </a:t>
            </a:r>
          </a:p>
          <a:p>
            <a:pPr indent="0" lvl="3" marL="822960">
              <a:buNone/>
            </a:pPr>
            <a:r>
              <a:rPr dirty="0" sz="2400" lang="en-US"/>
              <a:t>		Simply remove the node. </a:t>
            </a:r>
          </a:p>
          <a:p>
            <a:pPr indent="0" lvl="3" marL="822960">
              <a:buNone/>
            </a:pPr>
            <a:r>
              <a:rPr dirty="0" sz="2400" lang="en-US"/>
              <a:t>Node has one child: </a:t>
            </a:r>
          </a:p>
          <a:p>
            <a:pPr indent="0" lvl="3" marL="822960">
              <a:buNone/>
            </a:pPr>
            <a:r>
              <a:rPr dirty="0" sz="2400" lang="en-US"/>
              <a:t>		Replace the node with its child. </a:t>
            </a:r>
          </a:p>
          <a:p>
            <a:pPr indent="0" lvl="3" marL="822960">
              <a:buNone/>
            </a:pPr>
            <a:r>
              <a:rPr dirty="0" sz="2400" lang="en-US"/>
              <a:t>Node has two children: </a:t>
            </a:r>
          </a:p>
          <a:p>
            <a:pPr indent="0" lvl="3" marL="822960">
              <a:buNone/>
            </a:pPr>
            <a:r>
              <a:rPr dirty="0" sz="2400" lang="en-US"/>
              <a:t>		Find the in-order predecessor (largest in the left subtree) or successor (smallest in the right subtree) to replace the node, then delete the predecessor/successor.		</a:t>
            </a:r>
          </a:p>
          <a:p>
            <a:pPr lvl="3">
              <a:buFont typeface="Wingdings" panose="05000000000000000000" pitchFamily="2" charset="2"/>
              <a:buChar char="Ø"/>
            </a:pPr>
            <a:r>
              <a:rPr b="1" dirty="0" sz="2400" lang="en-US" u="sng"/>
              <a:t> Search:</a:t>
            </a:r>
          </a:p>
          <a:p>
            <a:pPr indent="0" lvl="3" marL="822960">
              <a:buNone/>
            </a:pPr>
            <a:r>
              <a:rPr dirty="0" sz="2400" lang="en-US"/>
              <a:t>		Begin at the root; if the value is smaller, move left, and if larger, move right. Repeat until found or null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13" name="Title 1"/>
          <p:cNvSpPr>
            <a:spLocks noGrp="1"/>
          </p:cNvSpPr>
          <p:nvPr>
            <p:ph type="title"/>
          </p:nvPr>
        </p:nvSpPr>
        <p:spPr/>
        <p:txBody>
          <a:bodyPr/>
          <a:p>
            <a:r>
              <a:rPr b="1" dirty="0" lang="en-US" u="sng"/>
              <a:t>Binary Search Trees (BST)</a:t>
            </a:r>
            <a:endParaRPr b="1" dirty="0" lang="en-PK" u="sng"/>
          </a:p>
        </p:txBody>
      </p:sp>
      <p:pic>
        <p:nvPicPr>
          <p:cNvPr id="2097155" name="Content Placeholder 4"/>
          <p:cNvPicPr>
            <a:picLocks noChangeAspect="1" noGrp="1"/>
          </p:cNvPicPr>
          <p:nvPr>
            <p:ph idx="1"/>
          </p:nvPr>
        </p:nvPicPr>
        <p:blipFill>
          <a:blip xmlns:r="http://schemas.openxmlformats.org/officeDocument/2006/relationships" r:embed=""/>
          <a:stretch>
            <a:fillRect/>
          </a:stretch>
        </p:blipFill>
        <p:spPr>
          <a:xfrm>
            <a:off x="1578429" y="1741714"/>
            <a:ext cx="9198427" cy="4920343"/>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Wood Type">
  <a:themeElements>
    <a:clrScheme name="Wood Type">
      <a:dk1>
        <a:sysClr lastClr="000000" val="windowText"/>
      </a:dk1>
      <a:lt1>
        <a:sysClr lastClr="FFFFFF" val="window"/>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algn="tl" flip="none" sx="60000" sy="59000" tx="0" ty="0"/>
        </a:blipFill>
        <a:blipFill rotWithShape="1">
          <a:blip xmlns:r="http://schemas.openxmlformats.org/officeDocument/2006/relationships" r:embed="rId1">
            <a:duotone>
              <a:schemeClr val="phClr">
                <a:shade val="36000"/>
                <a:satMod val="120000"/>
              </a:schemeClr>
              <a:schemeClr val="phClr">
                <a:tint val="40000"/>
              </a:schemeClr>
            </a:duotone>
          </a:blip>
          <a:tile algn="tl" flip="none" sx="60000" sy="59000" tx="0" ty="0"/>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algn="tl" blurRad="50800" dir="5400000" dist="19050"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algn="tl" flip="none" sx="100000" sy="10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Jawad Qureshi</dc:creator>
  <cp:lastModifiedBy>Jawad Qureshi</cp:lastModifiedBy>
  <dcterms:created xsi:type="dcterms:W3CDTF">2024-08-28T09:44:54Z</dcterms:created>
  <dcterms:modified xsi:type="dcterms:W3CDTF">2024-09-05T07:00:16Z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691d1d9029f14a138a79bfb24e89a354</vt:lpwstr>
  </property>
</Properties>
</file>