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EC85-5FAC-41EC-B8EE-799B576A5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6116-2C11-42EE-B204-A1448183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E994-4552-4590-80CA-E0143D7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1555-6E8C-4C3B-BE8A-89BCBC36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50DA-92E3-4D03-A8FF-4326723B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969-8AC0-4E24-9F0A-F20241E7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3B70-54EC-40F4-B4BA-0E72CB17A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D7ED-4203-4EB3-AFC2-5369B477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B6FE-8EC5-4A92-B5EB-9482B77B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CF39-BC23-4B0A-A765-254E5288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8CCB3-7DFC-41B5-8169-BF9E8976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C139-3CC0-4306-955D-D94C06ED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D03E-02FF-4F26-BCBB-6C3CEE93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FDD7-185C-4EAA-8BD6-531C623C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9A729-E695-4747-AB0E-E6EF431C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413D-772F-4E3C-8EDD-37C71B14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274D-7527-4CB5-B28A-A84D3870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B121-F92A-421D-9A17-27C1727A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6F7B-85DB-454D-B4AE-BCA30975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AA-5FC6-4AA3-90E2-7BBCA59B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C86-C9E6-4CA2-96FD-7B90EA5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9FC-AC84-4EC2-8322-1832D239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828C-1D8E-4549-829D-9FBC12B3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C487-FA92-4CEB-AFB5-76428A41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4DDA-03F2-4B21-AE53-1B9576A7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A9D8-0A81-4823-BB4C-B2D258BD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E7A8-C9D4-4805-AC1A-B9A920D2E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3D582-89EC-4F2E-BE6C-C054BB958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E452C-AD31-49EF-A2DB-ED088E50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C8B02-FAD6-405F-B237-CF566350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65035-C550-45AD-8E7A-A2AB2208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EDC0-1796-4968-BB88-F0C37B90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F91D-870F-4E4C-BE80-9EF050868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97E7-7AA7-40DA-B2DB-BD7E146A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E2D7-6D7C-43C4-9B76-AB75F0A6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4F08C-9B95-4CAD-B3F3-FAF5EEE0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14415-50B5-4919-B7AD-785117D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4399-7745-4DCF-A6AD-829E39FB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4F144-BD07-44AD-9448-4C6A0482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A05-C69B-4B99-9641-626C95BF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0FED7-983E-49D0-8207-6A26675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0EE3F-8BC9-40F4-977C-F2E4ADCF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B247F-3264-4BE0-9AE6-0479F752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B6F-CA46-4D89-A732-6F63E6DF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6ECD1-43D6-4528-A093-1DBC9397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76B3-F602-43E0-A3A6-4BAA8BE3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6B81-FA84-4E30-A726-6AD755E0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F998-D0B5-4112-ADC0-D4BEF2EB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9CADA-081B-40CC-9D8C-F03D7614F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33418-ED16-4B28-A27D-95533685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7E34D-2C60-445E-B751-D999145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4130-6767-4F8F-835B-89B443E5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0DD5-6178-4C52-9CE2-8598A647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B87C-EBAB-48E6-A660-0961AE893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0C1B2-C327-435D-A54F-DB4F913DA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A602-0259-4E5B-9CF7-A2A324D6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080B-EF95-4328-B2A2-A7365132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476A9-57E4-4F07-8879-FD9F868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198F4-6E4C-40D3-9424-126CF883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A91A-1B4B-44FE-ADF2-1C8702BE5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6762-9A2E-443D-B646-1AA166D3E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6246-7671-43E7-BFFB-FF44CB0973A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0166-43C4-40F1-8329-6BAE49EB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0C57-8E08-4118-A1A0-BA10C6AF6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B08D-FBA6-4E20-AA43-670F1331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6537-F799-444E-B571-8093FCA9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0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SQL (Structured Query Language)</a:t>
            </a:r>
          </a:p>
        </p:txBody>
      </p:sp>
    </p:spTree>
    <p:extLst>
      <p:ext uri="{BB962C8B-B14F-4D97-AF65-F5344CB8AC3E}">
        <p14:creationId xmlns:p14="http://schemas.microsoft.com/office/powerpoint/2010/main" val="228463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9F03C-1B1C-4711-BDB8-495EA7B7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97397"/>
            <a:ext cx="9417298" cy="40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6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47CD7-9524-4472-BDF7-FDEF6EB3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18" y="1276349"/>
            <a:ext cx="8361363" cy="48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8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D8F17-F54B-4C0D-B819-EA39CAA8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8" y="1312068"/>
            <a:ext cx="8261824" cy="42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2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708AB-E603-49BE-BBFD-ADD334B9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723" y="1235868"/>
            <a:ext cx="8060553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7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87F18-4DB7-4ED6-8857-C807B11C3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81" y="1416843"/>
            <a:ext cx="935343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3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5E955-0C7B-4E4F-9BA8-C65EED2E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81" y="978718"/>
            <a:ext cx="9888637" cy="49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A37B0-4770-41B8-A41D-54BDBC4C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88" y="932268"/>
            <a:ext cx="8359223" cy="49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E63BE-E99E-4D7C-80B0-E56886F6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17" y="1076532"/>
            <a:ext cx="8872165" cy="47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2F57B-C511-488A-8CE8-D2C6B300D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86" y="1193938"/>
            <a:ext cx="8593428" cy="44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A8853-F94A-4C07-A968-2EB3D1BB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99" y="1075186"/>
            <a:ext cx="8555602" cy="47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88DE6-55D8-4A11-B381-685CE8E9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6" y="1033669"/>
            <a:ext cx="9178166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484C1-201D-47B7-B71E-4EB01866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3" y="1174474"/>
            <a:ext cx="10074913" cy="45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32CD4-6757-4A26-9F83-8B987948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42" y="1183170"/>
            <a:ext cx="10208316" cy="44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A5834-E8BC-44B7-A931-8007222F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54" y="854868"/>
            <a:ext cx="9355292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93A39-3805-43E7-8395-B102DBCA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08" y="1079741"/>
            <a:ext cx="8804784" cy="46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4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8E8E8-2683-4BB8-9E82-395B12636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13" y="1084089"/>
            <a:ext cx="10555773" cy="46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06B03-96EA-4F3C-A7DE-FCA4CE0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36" y="1095375"/>
            <a:ext cx="924272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8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F4318-D2DE-4924-85F8-60A67A99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33" y="1339712"/>
            <a:ext cx="10328734" cy="4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92C7E-C269-4D55-AB01-11F5EBB3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57" y="833437"/>
            <a:ext cx="937208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58614-DAE6-40A2-A0A2-0E777836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9" y="980660"/>
            <a:ext cx="8918713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2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9B718-AC3C-4437-B485-B05060AB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940904"/>
            <a:ext cx="9263269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E41D7-2897-48D7-92E0-75D61A20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977348"/>
            <a:ext cx="8428382" cy="49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15CA7-2D76-4152-86D9-B21CC0D2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1166732"/>
            <a:ext cx="8772939" cy="45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F0862-92EC-40AA-A808-EC5697F1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03" y="993811"/>
            <a:ext cx="9204394" cy="48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2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E1241-F3D4-4FE4-8FB9-98D3278F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10" y="980660"/>
            <a:ext cx="8363779" cy="51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0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AD3E4-FF2D-4FD7-A4D1-4A8A15A9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12" y="1256954"/>
            <a:ext cx="8453576" cy="48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6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SQL (Structured Query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Aqsa</dc:creator>
  <cp:lastModifiedBy>Aqsa</cp:lastModifiedBy>
  <cp:revision>12</cp:revision>
  <dcterms:created xsi:type="dcterms:W3CDTF">2020-12-27T19:26:57Z</dcterms:created>
  <dcterms:modified xsi:type="dcterms:W3CDTF">2021-01-11T06:38:39Z</dcterms:modified>
</cp:coreProperties>
</file>