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40DA-99DD-4A5C-BE6C-42B87FE145C2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A5EE-DBF7-4FE9-9190-A0DAB1BD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Case Study: Analyzing Churn 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Zeeshan Bhutto</a:t>
            </a:r>
          </a:p>
          <a:p>
            <a:r>
              <a:rPr lang="en-US" dirty="0"/>
              <a:t>Tool: Power BI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Objective: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1) </a:t>
            </a:r>
            <a:r>
              <a:rPr lang="en-US" altLang="en-US" sz="2400" dirty="0">
                <a:latin typeface="Arial" panose="020B0604020202020204" pitchFamily="34" charset="0"/>
              </a:rPr>
              <a:t>Analyze the churn rate and identify key factors contributing to churn.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2)Provide actionable insights to reduce churn.</a:t>
            </a:r>
          </a:p>
          <a:p>
            <a:r>
              <a:rPr lang="en-US" b="1" dirty="0"/>
              <a:t>Problem Statement</a:t>
            </a:r>
            <a:r>
              <a:rPr lang="en-US" dirty="0"/>
              <a:t>: Explain the issue of customer churn and why the company must address it.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5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19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" y="559293"/>
            <a:ext cx="12173415" cy="6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103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Contract-Type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256"/>
            <a:ext cx="12192000" cy="6134470"/>
          </a:xfrm>
        </p:spPr>
      </p:pic>
    </p:spTree>
    <p:extLst>
      <p:ext uri="{BB962C8B-B14F-4D97-AF65-F5344CB8AC3E}">
        <p14:creationId xmlns:p14="http://schemas.microsoft.com/office/powerpoint/2010/main" val="27713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84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44"/>
            <a:ext cx="12192001" cy="6920144"/>
          </a:xfrm>
        </p:spPr>
      </p:pic>
    </p:spTree>
    <p:extLst>
      <p:ext uri="{BB962C8B-B14F-4D97-AF65-F5344CB8AC3E}">
        <p14:creationId xmlns:p14="http://schemas.microsoft.com/office/powerpoint/2010/main" val="634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06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month-to-month customer churn rate is higher compared to the annual churn rate, Develop a structured plan to engage new customers during their first 90 days.</a:t>
            </a:r>
          </a:p>
          <a:p>
            <a:r>
              <a:rPr lang="en-US" dirty="0"/>
              <a:t>Gather feedback from your churned customers to understand what specific facilities or services they found more appealing than competitors.</a:t>
            </a:r>
          </a:p>
          <a:p>
            <a:r>
              <a:rPr lang="en-US" dirty="0"/>
              <a:t>Customers using less than 5 </a:t>
            </a:r>
            <a:r>
              <a:rPr lang="en-US"/>
              <a:t>GB of data </a:t>
            </a:r>
            <a:r>
              <a:rPr lang="en-US" dirty="0"/>
              <a:t>are churning more as compared to users.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Study: Analyzing Churn Rate </vt:lpstr>
      <vt:lpstr>OVERVIEW</vt:lpstr>
      <vt:lpstr>Contract-Type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Churn Rate</dc:title>
  <dc:creator>3tee</dc:creator>
  <cp:lastModifiedBy>3tee</cp:lastModifiedBy>
  <cp:revision>6</cp:revision>
  <dcterms:created xsi:type="dcterms:W3CDTF">2024-07-11T19:30:30Z</dcterms:created>
  <dcterms:modified xsi:type="dcterms:W3CDTF">2024-07-14T16:37:15Z</dcterms:modified>
</cp:coreProperties>
</file>